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</p:sldMasterIdLst>
  <p:notesMasterIdLst>
    <p:notesMasterId r:id="rId19"/>
  </p:notesMasterIdLst>
  <p:sldIdLst>
    <p:sldId id="333" r:id="rId3"/>
    <p:sldId id="261" r:id="rId4"/>
    <p:sldId id="311" r:id="rId5"/>
    <p:sldId id="313" r:id="rId6"/>
    <p:sldId id="329" r:id="rId7"/>
    <p:sldId id="314" r:id="rId8"/>
    <p:sldId id="331" r:id="rId9"/>
    <p:sldId id="315" r:id="rId10"/>
    <p:sldId id="318" r:id="rId11"/>
    <p:sldId id="320" r:id="rId12"/>
    <p:sldId id="324" r:id="rId13"/>
    <p:sldId id="321" r:id="rId14"/>
    <p:sldId id="323" r:id="rId15"/>
    <p:sldId id="326" r:id="rId16"/>
    <p:sldId id="328" r:id="rId17"/>
    <p:sldId id="306" r:id="rId18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бложка" id="{09BD8EDA-5430-4B4C-9E05-F32D4CA76277}">
          <p14:sldIdLst>
            <p14:sldId id="333"/>
          </p14:sldIdLst>
        </p14:section>
        <p14:section name="Основная часть" id="{1F1C8C30-0E0A-473A-85B6-DBD365E752C7}">
          <p14:sldIdLst>
            <p14:sldId id="261"/>
            <p14:sldId id="311"/>
            <p14:sldId id="313"/>
            <p14:sldId id="329"/>
            <p14:sldId id="314"/>
            <p14:sldId id="331"/>
            <p14:sldId id="315"/>
          </p14:sldIdLst>
        </p14:section>
        <p14:section name="Последняя страница" id="{4FE91FCE-F239-445C-9A5B-61A7535B0391}">
          <p14:sldIdLst>
            <p14:sldId id="318"/>
            <p14:sldId id="320"/>
            <p14:sldId id="324"/>
            <p14:sldId id="321"/>
            <p14:sldId id="323"/>
            <p14:sldId id="326"/>
            <p14:sldId id="328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A3"/>
    <a:srgbClr val="FF9900"/>
    <a:srgbClr val="008000"/>
    <a:srgbClr val="969696"/>
    <a:srgbClr val="009900"/>
    <a:srgbClr val="0099CC"/>
    <a:srgbClr val="FF6600"/>
    <a:srgbClr val="3366FF"/>
    <a:srgbClr val="33CC33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03" autoAdjust="0"/>
    <p:restoredTop sz="91525" autoAdjust="0"/>
  </p:normalViewPr>
  <p:slideViewPr>
    <p:cSldViewPr snapToGrid="0">
      <p:cViewPr varScale="1">
        <p:scale>
          <a:sx n="75" d="100"/>
          <a:sy n="75" d="100"/>
        </p:scale>
        <p:origin x="39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ЭАН'!$A$3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059A3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'граф ЭАН'!$B$2:$G$2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'граф ЭАН'!$B$3:$G$3</c:f>
              <c:numCache>
                <c:formatCode>General</c:formatCode>
                <c:ptCount val="6"/>
                <c:pt idx="0">
                  <c:v>2595.4</c:v>
                </c:pt>
                <c:pt idx="1">
                  <c:v>2680.5</c:v>
                </c:pt>
                <c:pt idx="2">
                  <c:v>2712.7</c:v>
                </c:pt>
                <c:pt idx="3">
                  <c:v>2768.4</c:v>
                </c:pt>
                <c:pt idx="4">
                  <c:v>2860.7</c:v>
                </c:pt>
                <c:pt idx="5" formatCode="0.0">
                  <c:v>2891.2304031521066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62-4B7E-915D-E8F6DDF0D0CF}"/>
            </c:ext>
          </c:extLst>
        </c:ser>
        <c:ser>
          <c:idx val="1"/>
          <c:order val="1"/>
          <c:tx>
            <c:strRef>
              <c:f>'граф ЭАН'!$A$4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rgbClr val="5AC1DE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'граф ЭАН'!$B$2:$G$2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'граф ЭАН'!$B$4:$G$4</c:f>
              <c:numCache>
                <c:formatCode>0.0</c:formatCode>
                <c:ptCount val="6"/>
                <c:pt idx="0" formatCode="General">
                  <c:v>1576.9</c:v>
                </c:pt>
                <c:pt idx="1">
                  <c:v>1650.9</c:v>
                </c:pt>
                <c:pt idx="2">
                  <c:v>1650.8</c:v>
                </c:pt>
                <c:pt idx="3">
                  <c:v>1680.7</c:v>
                </c:pt>
                <c:pt idx="4">
                  <c:v>1728.4</c:v>
                </c:pt>
                <c:pt idx="5">
                  <c:v>1760.3160550036873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62-4B7E-915D-E8F6DDF0D0CF}"/>
            </c:ext>
          </c:extLst>
        </c:ser>
        <c:ser>
          <c:idx val="2"/>
          <c:order val="2"/>
          <c:tx>
            <c:strRef>
              <c:f>'граф ЭАН'!$A$5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rgbClr val="79AFDF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'граф ЭАН'!$B$2:$G$2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'граф ЭАН'!$B$5:$G$5</c:f>
              <c:numCache>
                <c:formatCode>General</c:formatCode>
                <c:ptCount val="6"/>
                <c:pt idx="0">
                  <c:v>1018.5</c:v>
                </c:pt>
                <c:pt idx="1">
                  <c:v>1029.5999999999999</c:v>
                </c:pt>
                <c:pt idx="2">
                  <c:v>1061.9000000000001</c:v>
                </c:pt>
                <c:pt idx="3">
                  <c:v>1087.7</c:v>
                </c:pt>
                <c:pt idx="4">
                  <c:v>1132.2</c:v>
                </c:pt>
                <c:pt idx="5" formatCode="0.0">
                  <c:v>1130.9143481485053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62-4B7E-915D-E8F6DDF0D0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9"/>
        <c:overlap val="1"/>
        <c:axId val="159083312"/>
        <c:axId val="159084488"/>
      </c:barChart>
      <c:catAx>
        <c:axId val="1590833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4488"/>
        <c:crosses val="autoZero"/>
        <c:auto val="1"/>
        <c:lblAlgn val="ctr"/>
        <c:lblOffset val="100"/>
        <c:noMultiLvlLbl val="0"/>
      </c:catAx>
      <c:valAx>
        <c:axId val="159084488"/>
        <c:scaling>
          <c:orientation val="minMax"/>
          <c:max val="300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ID4096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ID4096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6111111111111108E-2"/>
                  <c:y val="-4.62962962962946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7F-4831-8AC2-CF4EC380B5D9}"/>
                </c:ext>
              </c:extLst>
            </c:dLbl>
            <c:dLbl>
              <c:idx val="1"/>
              <c:layout>
                <c:manualLayout>
                  <c:x val="5.2777777777777778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7F-4831-8AC2-CF4EC380B5D9}"/>
                </c:ext>
              </c:extLst>
            </c:dLbl>
            <c:dLbl>
              <c:idx val="2"/>
              <c:layout>
                <c:manualLayout>
                  <c:x val="4.9999999999999899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7F-4831-8AC2-CF4EC380B5D9}"/>
                </c:ext>
              </c:extLst>
            </c:dLbl>
            <c:dLbl>
              <c:idx val="3"/>
              <c:layout>
                <c:manualLayout>
                  <c:x val="0.1027777777777777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7F-4831-8AC2-CF4EC380B5D9}"/>
                </c:ext>
              </c:extLst>
            </c:dLbl>
            <c:dLbl>
              <c:idx val="4"/>
              <c:layout>
                <c:manualLayout>
                  <c:x val="0.1555555555555555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17F-4831-8AC2-CF4EC380B5D9}"/>
                </c:ext>
              </c:extLst>
            </c:dLbl>
            <c:dLbl>
              <c:idx val="5"/>
              <c:layout>
                <c:manualLayout>
                  <c:x val="0.1277777777777777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7F-4831-8AC2-CF4EC380B5D9}"/>
                </c:ext>
              </c:extLst>
            </c:dLbl>
            <c:dLbl>
              <c:idx val="6"/>
              <c:layout>
                <c:manualLayout>
                  <c:x val="0.2444444444444444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17F-4831-8AC2-CF4EC380B5D9}"/>
                </c:ext>
              </c:extLst>
            </c:dLbl>
            <c:dLbl>
              <c:idx val="7"/>
              <c:layout>
                <c:manualLayout>
                  <c:x val="0.25277777777777777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7F-4831-8AC2-CF4EC380B5D9}"/>
                </c:ext>
              </c:extLst>
            </c:dLbl>
            <c:dLbl>
              <c:idx val="8"/>
              <c:layout>
                <c:manualLayout>
                  <c:x val="0.2833333333333333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17F-4831-8AC2-CF4EC380B5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проф_пол!$A$34:$A$42</c:f>
              <c:strCache>
                <c:ptCount val="9"/>
                <c:pt idx="0">
                  <c:v>Операторы и сборщики промышленных установок и машин</c:v>
                </c:pt>
                <c:pt idx="1">
                  <c:v>Служащие, занятые подготовкой и оформлением документации, учетом и обслуживанием</c:v>
                </c:pt>
                <c:pt idx="2">
                  <c:v>Руководители </c:v>
                </c:pt>
                <c:pt idx="3">
                  <c:v>Специалисты -техники и иной средний специальный персонал</c:v>
                </c:pt>
                <c:pt idx="4">
                  <c:v>Неквалифицированные рабочие</c:v>
                </c:pt>
                <c:pt idx="5">
                  <c:v>Квалифицированные рабочие промышленности и рабочие родственных занятий</c:v>
                </c:pt>
                <c:pt idx="6">
                  <c:v>Квалифицированные работники сельского и лесного хозяйств, рыбоводства и рыболовства</c:v>
                </c:pt>
                <c:pt idx="7">
                  <c:v>Специалисты - профессионалы</c:v>
                </c:pt>
                <c:pt idx="8">
                  <c:v>Работники сферы обслуживания и торговли</c:v>
                </c:pt>
              </c:strCache>
            </c:strRef>
          </c:cat>
          <c:val>
            <c:numRef>
              <c:f>проф_пол!$B$34:$B$42</c:f>
              <c:numCache>
                <c:formatCode>0.0</c:formatCode>
                <c:ptCount val="9"/>
                <c:pt idx="0">
                  <c:v>0.9</c:v>
                </c:pt>
                <c:pt idx="1">
                  <c:v>2.9</c:v>
                </c:pt>
                <c:pt idx="2">
                  <c:v>3.3</c:v>
                </c:pt>
                <c:pt idx="3">
                  <c:v>6.3</c:v>
                </c:pt>
                <c:pt idx="4">
                  <c:v>10</c:v>
                </c:pt>
                <c:pt idx="5">
                  <c:v>11.1</c:v>
                </c:pt>
                <c:pt idx="6">
                  <c:v>13.6</c:v>
                </c:pt>
                <c:pt idx="7">
                  <c:v>24.2</c:v>
                </c:pt>
                <c:pt idx="8">
                  <c:v>27.7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17F-4831-8AC2-CF4EC380B5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8004624"/>
        <c:axId val="638014424"/>
      </c:barChart>
      <c:catAx>
        <c:axId val="638004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638014424"/>
        <c:crosses val="autoZero"/>
        <c:auto val="1"/>
        <c:lblAlgn val="ctr"/>
        <c:lblOffset val="100"/>
        <c:noMultiLvlLbl val="0"/>
      </c:catAx>
      <c:valAx>
        <c:axId val="638014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63800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ID4096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873994234327268"/>
          <c:y val="3.8314176245210726E-3"/>
          <c:w val="0.46252023070920711"/>
          <c:h val="0.90363684715622006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1666666666666664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2D-4C1F-85D6-9F95A6CCA2EB}"/>
                </c:ext>
              </c:extLst>
            </c:dLbl>
            <c:dLbl>
              <c:idx val="1"/>
              <c:layout>
                <c:manualLayout>
                  <c:x val="0.05"/>
                  <c:y val="-2.9175784099197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2D-4C1F-85D6-9F95A6CCA2EB}"/>
                </c:ext>
              </c:extLst>
            </c:dLbl>
            <c:dLbl>
              <c:idx val="2"/>
              <c:layout>
                <c:manualLayout>
                  <c:x val="7.49999999999999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2D-4C1F-85D6-9F95A6CCA2EB}"/>
                </c:ext>
              </c:extLst>
            </c:dLbl>
            <c:dLbl>
              <c:idx val="3"/>
              <c:layout>
                <c:manualLayout>
                  <c:x val="8.611111111111111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2D-4C1F-85D6-9F95A6CCA2EB}"/>
                </c:ext>
              </c:extLst>
            </c:dLbl>
            <c:dLbl>
              <c:idx val="4"/>
              <c:layout>
                <c:manualLayout>
                  <c:x val="0.16666666666666657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2D-4C1F-85D6-9F95A6CCA2EB}"/>
                </c:ext>
              </c:extLst>
            </c:dLbl>
            <c:dLbl>
              <c:idx val="5"/>
              <c:layout>
                <c:manualLayout>
                  <c:x val="0.16666666666666666"/>
                  <c:y val="5.348831961356320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2D-4C1F-85D6-9F95A6CCA2EB}"/>
                </c:ext>
              </c:extLst>
            </c:dLbl>
            <c:dLbl>
              <c:idx val="6"/>
              <c:layout>
                <c:manualLayout>
                  <c:x val="0.21111111111111111"/>
                  <c:y val="-2.121889068003332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2D-4C1F-85D6-9F95A6CCA2EB}"/>
                </c:ext>
              </c:extLst>
            </c:dLbl>
            <c:dLbl>
              <c:idx val="7"/>
              <c:layout>
                <c:manualLayout>
                  <c:x val="0.1833333333333332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2D-4C1F-85D6-9F95A6CCA2EB}"/>
                </c:ext>
              </c:extLst>
            </c:dLbl>
            <c:dLbl>
              <c:idx val="8"/>
              <c:layout>
                <c:manualLayout>
                  <c:x val="0.2388888888888887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82D-4C1F-85D6-9F95A6CCA2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проф_пол!$A$20:$A$28</c:f>
              <c:strCache>
                <c:ptCount val="9"/>
                <c:pt idx="0">
                  <c:v>Служащие, занятые подготовкой и оформлением документации, учетом и обслуживанием</c:v>
                </c:pt>
                <c:pt idx="1">
                  <c:v>Руководители </c:v>
                </c:pt>
                <c:pt idx="2">
                  <c:v>Специалисты -техники и иной средний специальный персонал</c:v>
                </c:pt>
                <c:pt idx="3">
                  <c:v>Специалисты - профессионалы</c:v>
                </c:pt>
                <c:pt idx="4">
                  <c:v>Квалифицированные работники сельского и лесного хозяйств, рыбоводства и рыболовства</c:v>
                </c:pt>
                <c:pt idx="5">
                  <c:v>Неквалифицированные рабочие</c:v>
                </c:pt>
                <c:pt idx="6">
                  <c:v>Операторы и сборщики промышленных установок и машин</c:v>
                </c:pt>
                <c:pt idx="7">
                  <c:v>Работники сферы обслуживания и торговли</c:v>
                </c:pt>
                <c:pt idx="8">
                  <c:v>Квалифицированные рабочие промышленности и рабочие родственных занятий</c:v>
                </c:pt>
              </c:strCache>
            </c:strRef>
          </c:cat>
          <c:val>
            <c:numRef>
              <c:f>проф_пол!$B$20:$B$28</c:f>
              <c:numCache>
                <c:formatCode>0.0</c:formatCode>
                <c:ptCount val="9"/>
                <c:pt idx="0">
                  <c:v>1.3</c:v>
                </c:pt>
                <c:pt idx="1">
                  <c:v>4.2</c:v>
                </c:pt>
                <c:pt idx="2">
                  <c:v>4.7</c:v>
                </c:pt>
                <c:pt idx="3">
                  <c:v>7.7</c:v>
                </c:pt>
                <c:pt idx="4">
                  <c:v>13.6</c:v>
                </c:pt>
                <c:pt idx="5">
                  <c:v>14.1</c:v>
                </c:pt>
                <c:pt idx="6">
                  <c:v>16.600000000000001</c:v>
                </c:pt>
                <c:pt idx="7">
                  <c:v>17</c:v>
                </c:pt>
                <c:pt idx="8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82D-4C1F-85D6-9F95A6CCA2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8009720"/>
        <c:axId val="638010112"/>
      </c:barChart>
      <c:catAx>
        <c:axId val="638009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638010112"/>
        <c:crosses val="autoZero"/>
        <c:auto val="1"/>
        <c:lblAlgn val="ctr"/>
        <c:lblOffset val="100"/>
        <c:noMultiLvlLbl val="0"/>
      </c:catAx>
      <c:valAx>
        <c:axId val="638010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638009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ID4096"/>
    </a:p>
  </c:txPr>
  <c:externalData r:id="rId4">
    <c:autoUpdate val="0"/>
  </c:externalData>
  <c:userShapes r:id="rId5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ур безр'!$A$2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ур безр'!$B$1:$L$1</c:f>
              <c:strCache>
                <c:ptCount val="11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</c:strCache>
            </c:strRef>
          </c:cat>
          <c:val>
            <c:numRef>
              <c:f>'граф ур безр'!$B$2:$L$2</c:f>
              <c:numCache>
                <c:formatCode>0.0</c:formatCode>
                <c:ptCount val="11"/>
                <c:pt idx="0">
                  <c:v>9.5279435189609494</c:v>
                </c:pt>
                <c:pt idx="1">
                  <c:v>6.562477094535021</c:v>
                </c:pt>
                <c:pt idx="2">
                  <c:v>3.4856481921730667</c:v>
                </c:pt>
                <c:pt idx="3">
                  <c:v>2.7569157673681297</c:v>
                </c:pt>
                <c:pt idx="4">
                  <c:v>1.4975226275185507</c:v>
                </c:pt>
                <c:pt idx="5">
                  <c:v>1.3542485932668415</c:v>
                </c:pt>
                <c:pt idx="6">
                  <c:v>1.9000865714863191</c:v>
                </c:pt>
                <c:pt idx="7">
                  <c:v>1.4662366188968721</c:v>
                </c:pt>
                <c:pt idx="8">
                  <c:v>2.4721526837549574</c:v>
                </c:pt>
                <c:pt idx="9">
                  <c:v>0.95498111969120481</c:v>
                </c:pt>
                <c:pt idx="10">
                  <c:v>2.0584564995306535E-2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1A-4D66-A274-6B3FC118E424}"/>
            </c:ext>
          </c:extLst>
        </c:ser>
        <c:ser>
          <c:idx val="1"/>
          <c:order val="1"/>
          <c:tx>
            <c:strRef>
              <c:f>'граф ур безр'!$A$3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ур безр'!$B$1:$L$1</c:f>
              <c:strCache>
                <c:ptCount val="11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</c:strCache>
            </c:strRef>
          </c:cat>
          <c:val>
            <c:numRef>
              <c:f>'граф ур безр'!$B$3:$L$3</c:f>
              <c:numCache>
                <c:formatCode>0.0</c:formatCode>
                <c:ptCount val="11"/>
                <c:pt idx="0">
                  <c:v>8.0334968391740702</c:v>
                </c:pt>
                <c:pt idx="1">
                  <c:v>10.165996791879632</c:v>
                </c:pt>
                <c:pt idx="2">
                  <c:v>8.1142410332968353</c:v>
                </c:pt>
                <c:pt idx="3">
                  <c:v>2.6163856362943996</c:v>
                </c:pt>
                <c:pt idx="4">
                  <c:v>1.827571858461875</c:v>
                </c:pt>
                <c:pt idx="5">
                  <c:v>3.9622729277107984</c:v>
                </c:pt>
                <c:pt idx="6">
                  <c:v>2.9071137022596871</c:v>
                </c:pt>
                <c:pt idx="7">
                  <c:v>2.3599747288039095</c:v>
                </c:pt>
                <c:pt idx="8">
                  <c:v>1.200796813806257</c:v>
                </c:pt>
                <c:pt idx="9">
                  <c:v>0.52822909535888285</c:v>
                </c:pt>
                <c:pt idx="10">
                  <c:v>0.46957012382346414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1A-4D66-A274-6B3FC118E4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230210368"/>
        <c:axId val="230210760"/>
      </c:barChart>
      <c:lineChart>
        <c:grouping val="standard"/>
        <c:varyColors val="0"/>
        <c:ser>
          <c:idx val="2"/>
          <c:order val="2"/>
          <c:tx>
            <c:strRef>
              <c:f>'граф ур безр'!$A$4</c:f>
              <c:strCache>
                <c:ptCount val="1"/>
                <c:pt idx="0">
                  <c:v>Всего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'граф ур безр'!$B$1:$L$1</c:f>
              <c:strCache>
                <c:ptCount val="11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</c:strCache>
            </c:strRef>
          </c:cat>
          <c:val>
            <c:numRef>
              <c:f>'граф ур безр'!$B$4:$L$4</c:f>
              <c:numCache>
                <c:formatCode>0.0</c:formatCode>
                <c:ptCount val="11"/>
                <c:pt idx="0">
                  <c:v>9.0601818274555441</c:v>
                </c:pt>
                <c:pt idx="1">
                  <c:v>7.6642632544287004</c:v>
                </c:pt>
                <c:pt idx="2">
                  <c:v>5.0042766976949071</c:v>
                </c:pt>
                <c:pt idx="3">
                  <c:v>2.7075910113561727</c:v>
                </c:pt>
                <c:pt idx="4">
                  <c:v>1.6271180662815385</c:v>
                </c:pt>
                <c:pt idx="5">
                  <c:v>2.5170361560964598</c:v>
                </c:pt>
                <c:pt idx="6">
                  <c:v>2.3514502406592324</c:v>
                </c:pt>
                <c:pt idx="7">
                  <c:v>1.8691842091088762</c:v>
                </c:pt>
                <c:pt idx="8">
                  <c:v>1.8823556704882376</c:v>
                </c:pt>
                <c:pt idx="9">
                  <c:v>0.76548487433257517</c:v>
                </c:pt>
                <c:pt idx="10">
                  <c:v>0.1911430069798781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1A-4D66-A274-6B3FC118E4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210368"/>
        <c:axId val="230210760"/>
      </c:lineChart>
      <c:catAx>
        <c:axId val="23021036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230210760"/>
        <c:crosses val="autoZero"/>
        <c:auto val="1"/>
        <c:lblAlgn val="ctr"/>
        <c:lblOffset val="100"/>
        <c:noMultiLvlLbl val="0"/>
      </c:catAx>
      <c:valAx>
        <c:axId val="230210760"/>
        <c:scaling>
          <c:orientation val="minMax"/>
          <c:max val="1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23021036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ID4096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ID4096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'граф ур ЭАН (русск.)'!$A$6</c:f>
              <c:strCache>
                <c:ptCount val="1"/>
                <c:pt idx="0">
                  <c:v>Всего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'граф ур ЭАН (русск.)'!$B$5:$M$5</c:f>
              <c:strCache>
                <c:ptCount val="12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 +</c:v>
                </c:pt>
              </c:strCache>
            </c:strRef>
          </c:cat>
          <c:val>
            <c:numRef>
              <c:f>'граф ур ЭАН (русск.)'!$B$6:$M$6</c:f>
              <c:numCache>
                <c:formatCode>0.0</c:formatCode>
                <c:ptCount val="12"/>
                <c:pt idx="0">
                  <c:v>13.122822593875757</c:v>
                </c:pt>
                <c:pt idx="1">
                  <c:v>54.311429820330403</c:v>
                </c:pt>
                <c:pt idx="2">
                  <c:v>68.434413417729928</c:v>
                </c:pt>
                <c:pt idx="3">
                  <c:v>71.900472814497988</c:v>
                </c:pt>
                <c:pt idx="4">
                  <c:v>77.31067948387728</c:v>
                </c:pt>
                <c:pt idx="5">
                  <c:v>81.587875891729539</c:v>
                </c:pt>
                <c:pt idx="6">
                  <c:v>77.903311887799944</c:v>
                </c:pt>
                <c:pt idx="7">
                  <c:v>78.574842272004517</c:v>
                </c:pt>
                <c:pt idx="8">
                  <c:v>67.525150640572079</c:v>
                </c:pt>
                <c:pt idx="9">
                  <c:v>49.647194443220698</c:v>
                </c:pt>
                <c:pt idx="10">
                  <c:v>29.661079633711555</c:v>
                </c:pt>
                <c:pt idx="11">
                  <c:v>9.1838573695477308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BA-4DD5-AD91-FEAC4033B0C3}"/>
            </c:ext>
          </c:extLst>
        </c:ser>
        <c:ser>
          <c:idx val="1"/>
          <c:order val="1"/>
          <c:tx>
            <c:strRef>
              <c:f>'граф ур ЭАН (русск.)'!$A$7</c:f>
              <c:strCache>
                <c:ptCount val="1"/>
                <c:pt idx="0">
                  <c:v>Мужчины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'граф ур ЭАН (русск.)'!$B$5:$M$5</c:f>
              <c:strCache>
                <c:ptCount val="12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 +</c:v>
                </c:pt>
              </c:strCache>
            </c:strRef>
          </c:cat>
          <c:val>
            <c:numRef>
              <c:f>'граф ур ЭАН (русск.)'!$B$7:$M$7</c:f>
              <c:numCache>
                <c:formatCode>0.0</c:formatCode>
                <c:ptCount val="12"/>
                <c:pt idx="0">
                  <c:v>17.462824670772854</c:v>
                </c:pt>
                <c:pt idx="1">
                  <c:v>76.048154495673614</c:v>
                </c:pt>
                <c:pt idx="2">
                  <c:v>93.1624123590164</c:v>
                </c:pt>
                <c:pt idx="3">
                  <c:v>94.025536360156408</c:v>
                </c:pt>
                <c:pt idx="4">
                  <c:v>94.497290834241426</c:v>
                </c:pt>
                <c:pt idx="5">
                  <c:v>91.879193699796986</c:v>
                </c:pt>
                <c:pt idx="6">
                  <c:v>87.376806744459685</c:v>
                </c:pt>
                <c:pt idx="7">
                  <c:v>87.897379377908408</c:v>
                </c:pt>
                <c:pt idx="8">
                  <c:v>78.19315306093435</c:v>
                </c:pt>
                <c:pt idx="9">
                  <c:v>63.660225906419875</c:v>
                </c:pt>
                <c:pt idx="10">
                  <c:v>39.8732215202728</c:v>
                </c:pt>
                <c:pt idx="11">
                  <c:v>18.023933309429903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BA-4DD5-AD91-FEAC4033B0C3}"/>
            </c:ext>
          </c:extLst>
        </c:ser>
        <c:ser>
          <c:idx val="2"/>
          <c:order val="2"/>
          <c:tx>
            <c:strRef>
              <c:f>'граф ур ЭАН (русск.)'!$A$8</c:f>
              <c:strCache>
                <c:ptCount val="1"/>
                <c:pt idx="0">
                  <c:v>Женщины</c:v>
                </c:pt>
              </c:strCache>
            </c:strRef>
          </c:tx>
          <c:spPr>
            <a:ln w="28575" cap="rnd">
              <a:solidFill>
                <a:srgbClr val="88C1C2"/>
              </a:solidFill>
              <a:round/>
            </a:ln>
            <a:effectLst/>
          </c:spPr>
          <c:marker>
            <c:symbol val="none"/>
          </c:marker>
          <c:cat>
            <c:strRef>
              <c:f>'граф ур ЭАН (русск.)'!$B$5:$M$5</c:f>
              <c:strCache>
                <c:ptCount val="12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 +</c:v>
                </c:pt>
              </c:strCache>
            </c:strRef>
          </c:cat>
          <c:val>
            <c:numRef>
              <c:f>'граф ур ЭАН (русск.)'!$B$8:$M$8</c:f>
              <c:numCache>
                <c:formatCode>0.0</c:formatCode>
                <c:ptCount val="12"/>
                <c:pt idx="0">
                  <c:v>8.4915227749570228</c:v>
                </c:pt>
                <c:pt idx="1">
                  <c:v>32.935848041285652</c:v>
                </c:pt>
                <c:pt idx="2">
                  <c:v>44.335000528978924</c:v>
                </c:pt>
                <c:pt idx="3">
                  <c:v>50.101339800281288</c:v>
                </c:pt>
                <c:pt idx="4">
                  <c:v>60.337218470782993</c:v>
                </c:pt>
                <c:pt idx="5">
                  <c:v>71.617504748933726</c:v>
                </c:pt>
                <c:pt idx="6">
                  <c:v>68.729551464977476</c:v>
                </c:pt>
                <c:pt idx="7">
                  <c:v>69.586061532829916</c:v>
                </c:pt>
                <c:pt idx="8">
                  <c:v>58.329094997947216</c:v>
                </c:pt>
                <c:pt idx="9">
                  <c:v>38.920576073007275</c:v>
                </c:pt>
                <c:pt idx="10">
                  <c:v>20.915948078577838</c:v>
                </c:pt>
                <c:pt idx="11">
                  <c:v>3.4763361760302063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2BA-4DD5-AD91-FEAC4033B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9081744"/>
        <c:axId val="159082528"/>
      </c:lineChart>
      <c:catAx>
        <c:axId val="15908174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2528"/>
        <c:crosses val="autoZero"/>
        <c:auto val="1"/>
        <c:lblAlgn val="ctr"/>
        <c:lblOffset val="100"/>
        <c:noMultiLvlLbl val="0"/>
      </c:catAx>
      <c:valAx>
        <c:axId val="159082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17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ID4096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ID4096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зан(2)'!$A$3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79AFDF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'граф зан(2)'!$B$2:$F$2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'граф зан(2)'!$B$3:$F$3</c:f>
              <c:numCache>
                <c:formatCode>0.0</c:formatCode>
                <c:ptCount val="5"/>
                <c:pt idx="0">
                  <c:v>2537.9</c:v>
                </c:pt>
                <c:pt idx="1">
                  <c:v>2581.1</c:v>
                </c:pt>
                <c:pt idx="2">
                  <c:v>2656.2</c:v>
                </c:pt>
                <c:pt idx="3">
                  <c:v>2756</c:v>
                </c:pt>
                <c:pt idx="4">
                  <c:v>2799.7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C9-45A8-B827-59C21896DB5F}"/>
            </c:ext>
          </c:extLst>
        </c:ser>
        <c:ser>
          <c:idx val="1"/>
          <c:order val="1"/>
          <c:tx>
            <c:strRef>
              <c:f>'граф зан(2)'!$A$4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'граф зан(2)'!$B$2:$F$2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'граф зан(2)'!$B$4:$F$4</c:f>
              <c:numCache>
                <c:formatCode>0.0</c:formatCode>
                <c:ptCount val="5"/>
                <c:pt idx="0">
                  <c:v>1573.2</c:v>
                </c:pt>
                <c:pt idx="1">
                  <c:v>1584.2</c:v>
                </c:pt>
                <c:pt idx="2">
                  <c:v>1624.8</c:v>
                </c:pt>
                <c:pt idx="3">
                  <c:v>1677.2</c:v>
                </c:pt>
                <c:pt idx="4">
                  <c:v>1710.9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C9-45A8-B827-59C21896DB5F}"/>
            </c:ext>
          </c:extLst>
        </c:ser>
        <c:ser>
          <c:idx val="2"/>
          <c:order val="2"/>
          <c:tx>
            <c:strRef>
              <c:f>'граф зан(2)'!$A$5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'граф зан(2)'!$B$2:$F$2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'граф зан(2)'!$B$5:$F$5</c:f>
              <c:numCache>
                <c:formatCode>0.0</c:formatCode>
                <c:ptCount val="5"/>
                <c:pt idx="0">
                  <c:v>964.6</c:v>
                </c:pt>
                <c:pt idx="1">
                  <c:v>996.9</c:v>
                </c:pt>
                <c:pt idx="2">
                  <c:v>1031.4000000000001</c:v>
                </c:pt>
                <c:pt idx="3" formatCode="General">
                  <c:v>1078.8</c:v>
                </c:pt>
                <c:pt idx="4">
                  <c:v>1088.9000000000001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C9-45A8-B827-59C21896D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9"/>
        <c:overlap val="1"/>
        <c:axId val="159083312"/>
        <c:axId val="159084488"/>
      </c:barChart>
      <c:catAx>
        <c:axId val="15908331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4488"/>
        <c:crosses val="autoZero"/>
        <c:auto val="1"/>
        <c:lblAlgn val="ctr"/>
        <c:lblOffset val="100"/>
        <c:noMultiLvlLbl val="0"/>
      </c:catAx>
      <c:valAx>
        <c:axId val="159084488"/>
        <c:scaling>
          <c:orientation val="minMax"/>
          <c:max val="300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ID4096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ID4096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LID4096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'2025г. (2)'!$A$5:$A$14</c:f>
              <c:strCache>
                <c:ptCount val="10"/>
                <c:pt idx="0">
                  <c:v>Кыргызская Республика</c:v>
                </c:pt>
                <c:pt idx="1">
                  <c:v>Баткенская область</c:v>
                </c:pt>
                <c:pt idx="2">
                  <c:v>Джалал-Абадская область</c:v>
                </c:pt>
                <c:pt idx="3">
                  <c:v>Иссык-Кульская область</c:v>
                </c:pt>
                <c:pt idx="4">
                  <c:v>Нарынская область</c:v>
                </c:pt>
                <c:pt idx="5">
                  <c:v>Ошская область</c:v>
                </c:pt>
                <c:pt idx="6">
                  <c:v>Таласская область</c:v>
                </c:pt>
                <c:pt idx="7">
                  <c:v>Чуйская область</c:v>
                </c:pt>
                <c:pt idx="8">
                  <c:v>г.Бишкек</c:v>
                </c:pt>
                <c:pt idx="9">
                  <c:v>г.Ош</c:v>
                </c:pt>
              </c:strCache>
            </c:strRef>
          </c:cat>
          <c:val>
            <c:numRef>
              <c:f>'2025г. (2)'!$B$5:$B$14</c:f>
              <c:numCache>
                <c:formatCode>0.0</c:formatCode>
                <c:ptCount val="10"/>
                <c:pt idx="0">
                  <c:v>56.626510512687148</c:v>
                </c:pt>
                <c:pt idx="1">
                  <c:v>45.92404140477155</c:v>
                </c:pt>
                <c:pt idx="2">
                  <c:v>48.739812636739103</c:v>
                </c:pt>
                <c:pt idx="3">
                  <c:v>47.908290495156784</c:v>
                </c:pt>
                <c:pt idx="4">
                  <c:v>54.555170452304417</c:v>
                </c:pt>
                <c:pt idx="5">
                  <c:v>66.399590098255459</c:v>
                </c:pt>
                <c:pt idx="6">
                  <c:v>66.30800856541174</c:v>
                </c:pt>
                <c:pt idx="7">
                  <c:v>57.958561716685168</c:v>
                </c:pt>
                <c:pt idx="8">
                  <c:v>61.388738445966403</c:v>
                </c:pt>
                <c:pt idx="9">
                  <c:v>50.75954515071912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6D-42B8-8607-FF161B926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53542719"/>
        <c:axId val="324482271"/>
        <c:axId val="0"/>
      </c:bar3DChart>
      <c:catAx>
        <c:axId val="553542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324482271"/>
        <c:crosses val="autoZero"/>
        <c:auto val="1"/>
        <c:lblAlgn val="ctr"/>
        <c:lblOffset val="100"/>
        <c:noMultiLvlLbl val="0"/>
      </c:catAx>
      <c:valAx>
        <c:axId val="324482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553542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6801384"/>
        <c:axId val="706804520"/>
      </c:barChart>
      <c:catAx>
        <c:axId val="706801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LID4096"/>
          </a:p>
        </c:txPr>
        <c:crossAx val="706804520"/>
        <c:crosses val="autoZero"/>
        <c:auto val="1"/>
        <c:lblAlgn val="ctr"/>
        <c:lblOffset val="100"/>
        <c:noMultiLvlLbl val="0"/>
      </c:catAx>
      <c:valAx>
        <c:axId val="7068045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r>
                  <a:rPr lang="ru-RU" baseline="0"/>
                  <a:t>сомов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pPr>
              <a:endParaRPr lang="LID4096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LID4096"/>
          </a:p>
        </c:txPr>
        <c:crossAx val="70680138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ID4096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 baseline="0">
          <a:solidFill>
            <a:sysClr val="windowText" lastClr="000000"/>
          </a:solidFill>
          <a:latin typeface="Times New Roman" panose="02020603050405020304" pitchFamily="18" charset="0"/>
        </a:defRPr>
      </a:pPr>
      <a:endParaRPr lang="LID4096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B4-4AB5-AAE6-822D22F62987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B4-4AB5-AAE6-822D22F62987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B4-4AB5-AAE6-822D22F62987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3B4-4AB5-AAE6-822D22F62987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3B4-4AB5-AAE6-822D22F62987}"/>
              </c:ext>
            </c:extLst>
          </c:dPt>
          <c:dPt>
            <c:idx val="5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3B4-4AB5-AAE6-822D22F62987}"/>
              </c:ext>
            </c:extLst>
          </c:dPt>
          <c:dPt>
            <c:idx val="6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3B4-4AB5-AAE6-822D22F62987}"/>
              </c:ext>
            </c:extLst>
          </c:dPt>
          <c:dPt>
            <c:idx val="7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3B4-4AB5-AAE6-822D22F62987}"/>
              </c:ext>
            </c:extLst>
          </c:dPt>
          <c:dPt>
            <c:idx val="8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3B4-4AB5-AAE6-822D22F62987}"/>
              </c:ext>
            </c:extLst>
          </c:dPt>
          <c:dPt>
            <c:idx val="9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23B4-4AB5-AAE6-822D22F62987}"/>
              </c:ext>
            </c:extLst>
          </c:dPt>
          <c:dLbls>
            <c:dLbl>
              <c:idx val="0"/>
              <c:layout>
                <c:manualLayout>
                  <c:x val="-1.9000752221171584E-2"/>
                  <c:y val="-5.29579692949340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B4-4AB5-AAE6-822D22F62987}"/>
                </c:ext>
              </c:extLst>
            </c:dLbl>
            <c:dLbl>
              <c:idx val="1"/>
              <c:layout>
                <c:manualLayout>
                  <c:x val="-6.5027776877684528E-3"/>
                  <c:y val="-1.048995076330556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B4-4AB5-AAE6-822D22F62987}"/>
                </c:ext>
              </c:extLst>
            </c:dLbl>
            <c:dLbl>
              <c:idx val="2"/>
              <c:layout>
                <c:manualLayout>
                  <c:x val="-2.4603837339062275E-2"/>
                  <c:y val="2.31065637343277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B4-4AB5-AAE6-822D22F62987}"/>
                </c:ext>
              </c:extLst>
            </c:dLbl>
            <c:dLbl>
              <c:idx val="3"/>
              <c:layout>
                <c:manualLayout>
                  <c:x val="1.8335676110152414E-2"/>
                  <c:y val="4.148522530574089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B4-4AB5-AAE6-822D22F62987}"/>
                </c:ext>
              </c:extLst>
            </c:dLbl>
            <c:dLbl>
              <c:idx val="4"/>
              <c:layout>
                <c:manualLayout>
                  <c:x val="-1.8717477214919565E-3"/>
                  <c:y val="0.1063210677329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LID4096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40344108118308"/>
                      <c:h val="0.178368953860146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3B4-4AB5-AAE6-822D22F62987}"/>
                </c:ext>
              </c:extLst>
            </c:dLbl>
            <c:dLbl>
              <c:idx val="5"/>
              <c:layout>
                <c:manualLayout>
                  <c:x val="-1.9548657240890156E-2"/>
                  <c:y val="-2.12932139592637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3B4-4AB5-AAE6-822D22F62987}"/>
                </c:ext>
              </c:extLst>
            </c:dLbl>
            <c:dLbl>
              <c:idx val="6"/>
              <c:layout>
                <c:manualLayout>
                  <c:x val="-6.0631721446341843E-3"/>
                  <c:y val="-3.92500872692967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3B4-4AB5-AAE6-822D22F62987}"/>
                </c:ext>
              </c:extLst>
            </c:dLbl>
            <c:dLbl>
              <c:idx val="7"/>
              <c:layout>
                <c:manualLayout>
                  <c:x val="1.1652463195187021E-2"/>
                  <c:y val="-5.635157313826324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3B4-4AB5-AAE6-822D22F62987}"/>
                </c:ext>
              </c:extLst>
            </c:dLbl>
            <c:dLbl>
              <c:idx val="8"/>
              <c:layout>
                <c:manualLayout>
                  <c:x val="1.0547148684603725E-2"/>
                  <c:y val="-2.56777750565066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3B4-4AB5-AAE6-822D22F62987}"/>
                </c:ext>
              </c:extLst>
            </c:dLbl>
            <c:dLbl>
              <c:idx val="9"/>
              <c:layout>
                <c:manualLayout>
                  <c:x val="1.7054390834890496E-2"/>
                  <c:y val="-2.878897904976509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3B4-4AB5-AAE6-822D22F629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LID4096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'граф зан.ГКЭД(кырг.) (3)'!$C$16:$L$16</c:f>
              <c:strCache>
                <c:ptCount val="10"/>
                <c:pt idx="0">
                  <c:v>СЕЛЬСКОЕ ХОЗЯЙСТВО</c:v>
                </c:pt>
                <c:pt idx="1">
                  <c:v>ОБРАБАТЫВАЩАЯ ПРОМЫШЛЕННОСТЬ</c:v>
                </c:pt>
                <c:pt idx="2">
                  <c:v>СТРОИТЕЛЬСТВО</c:v>
                </c:pt>
                <c:pt idx="3">
                  <c:v>ОПТОВАЯ И РОЗНИЧНАЯ ТОРГОВЛЯ</c:v>
                </c:pt>
                <c:pt idx="4">
                  <c:v>ТРАНСПОРТНАЯ ДЕЯТЕЛЬНОСТЬ</c:v>
                </c:pt>
                <c:pt idx="5">
                  <c:v>ДЕЯТЕЛЬНОСТЬ ГОСТИНИЦ И РЕСТОРАНОВ</c:v>
                </c:pt>
                <c:pt idx="6">
                  <c:v>ГОСУДАРСТВЕННОЕ УПРАВЛЕНИЕ</c:v>
                </c:pt>
                <c:pt idx="7">
                  <c:v>ОБРАЗОВАНИЕ</c:v>
                </c:pt>
                <c:pt idx="8">
                  <c:v>ЗДРАВООХРАНЕНИЕ </c:v>
                </c:pt>
                <c:pt idx="9">
                  <c:v>ДРУГИЕ</c:v>
                </c:pt>
              </c:strCache>
            </c:strRef>
          </c:cat>
          <c:val>
            <c:numRef>
              <c:f>'граф зан.ГКЭД(кырг.) (3)'!$C$17:$L$17</c:f>
              <c:numCache>
                <c:formatCode>0.0</c:formatCode>
                <c:ptCount val="10"/>
                <c:pt idx="0">
                  <c:v>436.35693202482071</c:v>
                </c:pt>
                <c:pt idx="1">
                  <c:v>311.89999999999998</c:v>
                </c:pt>
                <c:pt idx="2">
                  <c:v>376.7</c:v>
                </c:pt>
                <c:pt idx="3">
                  <c:v>439.2</c:v>
                </c:pt>
                <c:pt idx="4">
                  <c:v>245.5</c:v>
                </c:pt>
                <c:pt idx="5">
                  <c:v>170</c:v>
                </c:pt>
                <c:pt idx="6">
                  <c:v>96.3</c:v>
                </c:pt>
                <c:pt idx="7">
                  <c:v>300.10000000000002</c:v>
                </c:pt>
                <c:pt idx="8">
                  <c:v>129.5</c:v>
                </c:pt>
                <c:pt idx="9">
                  <c:v>294.13148604760136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23B4-4AB5-AAE6-822D22F629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01454799"/>
        <c:axId val="901455279"/>
        <c:axId val="0"/>
      </c:bar3DChart>
      <c:catAx>
        <c:axId val="90145479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01455279"/>
        <c:crosses val="autoZero"/>
        <c:auto val="1"/>
        <c:lblAlgn val="ctr"/>
        <c:lblOffset val="100"/>
        <c:noMultiLvlLbl val="0"/>
      </c:catAx>
      <c:valAx>
        <c:axId val="901455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90145479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ур зан'!$A$6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ур зан'!$B$5:$M$5</c:f>
              <c:strCache>
                <c:ptCount val="12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 +</c:v>
                </c:pt>
              </c:strCache>
            </c:strRef>
          </c:cat>
          <c:val>
            <c:numRef>
              <c:f>'граф ур зан'!$B$6:$M$6</c:f>
              <c:numCache>
                <c:formatCode>0.0</c:formatCode>
                <c:ptCount val="12"/>
                <c:pt idx="0">
                  <c:v>15.798770749392446</c:v>
                </c:pt>
                <c:pt idx="1">
                  <c:v>71.057361194304477</c:v>
                </c:pt>
                <c:pt idx="2">
                  <c:v>89.915272804553581</c:v>
                </c:pt>
                <c:pt idx="3">
                  <c:v>91.432972501442421</c:v>
                </c:pt>
                <c:pt idx="4">
                  <c:v>93.081882278577822</c:v>
                </c:pt>
                <c:pt idx="5">
                  <c:v>90.635018281156931</c:v>
                </c:pt>
                <c:pt idx="6">
                  <c:v>85.716656972604355</c:v>
                </c:pt>
                <c:pt idx="7">
                  <c:v>86.608247809312019</c:v>
                </c:pt>
                <c:pt idx="8">
                  <c:v>76.260465224627893</c:v>
                </c:pt>
                <c:pt idx="9">
                  <c:v>63.051885713764278</c:v>
                </c:pt>
                <c:pt idx="10">
                  <c:v>39.864556761207602</c:v>
                </c:pt>
                <c:pt idx="11">
                  <c:v>18.024248642435044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6-45A9-AA06-5F6694F78AD5}"/>
            </c:ext>
          </c:extLst>
        </c:ser>
        <c:ser>
          <c:idx val="1"/>
          <c:order val="1"/>
          <c:tx>
            <c:strRef>
              <c:f>'граф ур зан'!$A$7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ур зан'!$B$5:$M$5</c:f>
              <c:strCache>
                <c:ptCount val="12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 +</c:v>
                </c:pt>
              </c:strCache>
            </c:strRef>
          </c:cat>
          <c:val>
            <c:numRef>
              <c:f>'граф ур зан'!$B$7:$M$7</c:f>
              <c:numCache>
                <c:formatCode>0.0</c:formatCode>
                <c:ptCount val="12"/>
                <c:pt idx="0">
                  <c:v>7.8091117962647294</c:v>
                </c:pt>
                <c:pt idx="1">
                  <c:v>29.587494372972774</c:v>
                </c:pt>
                <c:pt idx="2">
                  <c:v>40.737656936363955</c:v>
                </c:pt>
                <c:pt idx="3">
                  <c:v>48.790413029437261</c:v>
                </c:pt>
                <c:pt idx="4">
                  <c:v>59.234345644611629</c:v>
                </c:pt>
                <c:pt idx="5">
                  <c:v>68.779834391718069</c:v>
                </c:pt>
                <c:pt idx="6">
                  <c:v>66.731406704491604</c:v>
                </c:pt>
                <c:pt idx="7">
                  <c:v>67.944077039285929</c:v>
                </c:pt>
                <c:pt idx="8">
                  <c:v>57.62883552816669</c:v>
                </c:pt>
                <c:pt idx="9">
                  <c:v>38.715106589172095</c:v>
                </c:pt>
                <c:pt idx="10">
                  <c:v>20.81830852400428</c:v>
                </c:pt>
                <c:pt idx="11">
                  <c:v>3.4765228409837632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96-45A9-AA06-5F6694F78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159084880"/>
        <c:axId val="159085272"/>
      </c:barChart>
      <c:lineChart>
        <c:grouping val="standard"/>
        <c:varyColors val="0"/>
        <c:ser>
          <c:idx val="2"/>
          <c:order val="2"/>
          <c:tx>
            <c:strRef>
              <c:f>'граф ур зан'!$A$8</c:f>
              <c:strCache>
                <c:ptCount val="1"/>
                <c:pt idx="0">
                  <c:v>Всего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'граф ур зан'!$B$5:$M$5</c:f>
              <c:strCache>
                <c:ptCount val="12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 +</c:v>
                </c:pt>
              </c:strCache>
            </c:strRef>
          </c:cat>
          <c:val>
            <c:numRef>
              <c:f>'граф ур зан'!$B$8:$M$8</c:f>
              <c:numCache>
                <c:formatCode>0.0</c:formatCode>
                <c:ptCount val="12"/>
                <c:pt idx="0">
                  <c:v>11.933941410179434</c:v>
                </c:pt>
                <c:pt idx="1">
                  <c:v>50.148725375907198</c:v>
                </c:pt>
                <c:pt idx="2">
                  <c:v>65.009709433920875</c:v>
                </c:pt>
                <c:pt idx="3">
                  <c:v>69.953612274092919</c:v>
                </c:pt>
                <c:pt idx="4">
                  <c:v>76.052717820616905</c:v>
                </c:pt>
                <c:pt idx="5">
                  <c:v>79.53433122240223</c:v>
                </c:pt>
                <c:pt idx="6">
                  <c:v>76.07138630695988</c:v>
                </c:pt>
                <c:pt idx="7">
                  <c:v>77.106395861957424</c:v>
                </c:pt>
                <c:pt idx="8">
                  <c:v>66.254316703753403</c:v>
                </c:pt>
                <c:pt idx="9">
                  <c:v>49.267056884841665</c:v>
                </c:pt>
                <c:pt idx="10">
                  <c:v>29.604506800503806</c:v>
                </c:pt>
                <c:pt idx="11">
                  <c:v>9.1836470905500409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796-45A9-AA06-5F6694F78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084880"/>
        <c:axId val="159085272"/>
      </c:lineChart>
      <c:catAx>
        <c:axId val="15908488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5272"/>
        <c:crosses val="autoZero"/>
        <c:auto val="1"/>
        <c:lblAlgn val="ctr"/>
        <c:lblOffset val="100"/>
        <c:noMultiLvlLbl val="0"/>
      </c:catAx>
      <c:valAx>
        <c:axId val="159085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1590848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ID4096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ID4096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'граф зан образ (русс.)'!$B$3</c:f>
              <c:strCache>
                <c:ptCount val="1"/>
                <c:pt idx="0">
                  <c:v>Всего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зан образ (русс.)'!$C$2:$I$2</c:f>
              <c:strCache>
                <c:ptCount val="7"/>
                <c:pt idx="0">
                  <c:v>Высшее профессиональное</c:v>
                </c:pt>
                <c:pt idx="1">
                  <c:v>Неполное высшее профессиональное</c:v>
                </c:pt>
                <c:pt idx="2">
                  <c:v>Среднее профессиональное</c:v>
                </c:pt>
                <c:pt idx="3">
                  <c:v>Начальное профессиональное</c:v>
                </c:pt>
                <c:pt idx="4">
                  <c:v>Среднее (полное) общее</c:v>
                </c:pt>
                <c:pt idx="5">
                  <c:v>Основное общее (неполное среднее)</c:v>
                </c:pt>
                <c:pt idx="6">
                  <c:v>Начальное общее, не имеют начального общего и неграмотные</c:v>
                </c:pt>
              </c:strCache>
            </c:strRef>
          </c:cat>
          <c:val>
            <c:numRef>
              <c:f>'граф зан образ (русс.)'!$C$3:$I$3</c:f>
              <c:numCache>
                <c:formatCode>0.0</c:formatCode>
                <c:ptCount val="7"/>
                <c:pt idx="0">
                  <c:v>26.3</c:v>
                </c:pt>
                <c:pt idx="1">
                  <c:v>1</c:v>
                </c:pt>
                <c:pt idx="2">
                  <c:v>10.4</c:v>
                </c:pt>
                <c:pt idx="3">
                  <c:v>5.8</c:v>
                </c:pt>
                <c:pt idx="4">
                  <c:v>49.7</c:v>
                </c:pt>
                <c:pt idx="5">
                  <c:v>6.4</c:v>
                </c:pt>
                <c:pt idx="6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06-4F7A-B12A-4AA94C3D0468}"/>
            </c:ext>
          </c:extLst>
        </c:ser>
        <c:ser>
          <c:idx val="1"/>
          <c:order val="1"/>
          <c:tx>
            <c:strRef>
              <c:f>'граф зан образ (русс.)'!$B$4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зан образ (русс.)'!$C$2:$I$2</c:f>
              <c:strCache>
                <c:ptCount val="7"/>
                <c:pt idx="0">
                  <c:v>Высшее профессиональное</c:v>
                </c:pt>
                <c:pt idx="1">
                  <c:v>Неполное высшее профессиональное</c:v>
                </c:pt>
                <c:pt idx="2">
                  <c:v>Среднее профессиональное</c:v>
                </c:pt>
                <c:pt idx="3">
                  <c:v>Начальное профессиональное</c:v>
                </c:pt>
                <c:pt idx="4">
                  <c:v>Среднее (полное) общее</c:v>
                </c:pt>
                <c:pt idx="5">
                  <c:v>Основное общее (неполное среднее)</c:v>
                </c:pt>
                <c:pt idx="6">
                  <c:v>Начальное общее, не имеют начального общего и неграмотные</c:v>
                </c:pt>
              </c:strCache>
            </c:strRef>
          </c:cat>
          <c:val>
            <c:numRef>
              <c:f>'граф зан образ (русс.)'!$C$4:$I$4</c:f>
              <c:numCache>
                <c:formatCode>0.0</c:formatCode>
                <c:ptCount val="7"/>
                <c:pt idx="0">
                  <c:v>21.8</c:v>
                </c:pt>
                <c:pt idx="1">
                  <c:v>1.1000000000000001</c:v>
                </c:pt>
                <c:pt idx="2">
                  <c:v>6.8</c:v>
                </c:pt>
                <c:pt idx="3">
                  <c:v>7.2</c:v>
                </c:pt>
                <c:pt idx="4">
                  <c:v>55.2</c:v>
                </c:pt>
                <c:pt idx="5">
                  <c:v>7.5</c:v>
                </c:pt>
                <c:pt idx="6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06-4F7A-B12A-4AA94C3D0468}"/>
            </c:ext>
          </c:extLst>
        </c:ser>
        <c:ser>
          <c:idx val="2"/>
          <c:order val="2"/>
          <c:tx>
            <c:strRef>
              <c:f>'граф зан образ (русс.)'!$B$5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 зан образ (русс.)'!$C$2:$I$2</c:f>
              <c:strCache>
                <c:ptCount val="7"/>
                <c:pt idx="0">
                  <c:v>Высшее профессиональное</c:v>
                </c:pt>
                <c:pt idx="1">
                  <c:v>Неполное высшее профессиональное</c:v>
                </c:pt>
                <c:pt idx="2">
                  <c:v>Среднее профессиональное</c:v>
                </c:pt>
                <c:pt idx="3">
                  <c:v>Начальное профессиональное</c:v>
                </c:pt>
                <c:pt idx="4">
                  <c:v>Среднее (полное) общее</c:v>
                </c:pt>
                <c:pt idx="5">
                  <c:v>Основное общее (неполное среднее)</c:v>
                </c:pt>
                <c:pt idx="6">
                  <c:v>Начальное общее, не имеют начального общего и неграмотные</c:v>
                </c:pt>
              </c:strCache>
            </c:strRef>
          </c:cat>
          <c:val>
            <c:numRef>
              <c:f>'граф зан образ (русс.)'!$C$5:$I$5</c:f>
              <c:numCache>
                <c:formatCode>0.0</c:formatCode>
                <c:ptCount val="7"/>
                <c:pt idx="0">
                  <c:v>33.4</c:v>
                </c:pt>
                <c:pt idx="1">
                  <c:v>1</c:v>
                </c:pt>
                <c:pt idx="2">
                  <c:v>16</c:v>
                </c:pt>
                <c:pt idx="3">
                  <c:v>3.5</c:v>
                </c:pt>
                <c:pt idx="4">
                  <c:v>41</c:v>
                </c:pt>
                <c:pt idx="5">
                  <c:v>4.5999999999999996</c:v>
                </c:pt>
                <c:pt idx="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06-4F7A-B12A-4AA94C3D0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1"/>
        <c:axId val="230209976"/>
        <c:axId val="230209192"/>
      </c:barChart>
      <c:catAx>
        <c:axId val="230209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230209192"/>
        <c:crosses val="autoZero"/>
        <c:auto val="1"/>
        <c:lblAlgn val="ctr"/>
        <c:lblOffset val="100"/>
        <c:noMultiLvlLbl val="0"/>
      </c:catAx>
      <c:valAx>
        <c:axId val="230209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222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ID4096"/>
          </a:p>
        </c:txPr>
        <c:crossAx val="230209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ID4096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ID4096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0.89028</cdr:x>
      <cdr:y>0.70336</cdr:y>
    </cdr:from>
    <cdr:to>
      <cdr:x>0.94788</cdr:x>
      <cdr:y>0.8543</cdr:y>
    </cdr:to>
    <cdr:grpSp>
      <cdr:nvGrpSpPr>
        <cdr:cNvPr id="2" name="Группа 1">
          <a:extLst xmlns:a="http://schemas.openxmlformats.org/drawingml/2006/main">
            <a:ext uri="{FF2B5EF4-FFF2-40B4-BE49-F238E27FC236}">
              <a16:creationId xmlns:a16="http://schemas.microsoft.com/office/drawing/2014/main" id="{00000000-0008-0000-0900-00002F000000}"/>
            </a:ext>
          </a:extLst>
        </cdr:cNvPr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4396935" y="2908812"/>
          <a:ext cx="284477" cy="624227"/>
          <a:chOff x="0" y="0"/>
          <a:chExt cx="181741" cy="226347"/>
        </a:xfrm>
        <a:solidFill xmlns:a="http://schemas.openxmlformats.org/drawingml/2006/main">
          <a:srgbClr val="0059A3"/>
        </a:solidFill>
      </cdr:grpSpPr>
      <cdr:sp macro="" textlink="">
        <cdr:nvSpPr>
          <cdr:cNvPr id="3" name="Freeform 739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900-000030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1"/>
            <a:ext cx="181738" cy="226346"/>
          </a:xfrm>
          <a:custGeom xmlns:a="http://schemas.openxmlformats.org/drawingml/2006/main">
            <a:avLst/>
            <a:gdLst>
              <a:gd name="T0" fmla="*/ 77727461 w 404"/>
              <a:gd name="T1" fmla="*/ 1252888093 h 1020"/>
              <a:gd name="T2" fmla="*/ 50883614 w 404"/>
              <a:gd name="T3" fmla="*/ 1252888093 h 1020"/>
              <a:gd name="T4" fmla="*/ 50883614 w 404"/>
              <a:gd name="T5" fmla="*/ 1370492173 h 1020"/>
              <a:gd name="T6" fmla="*/ 52085634 w 404"/>
              <a:gd name="T7" fmla="*/ 1374373476 h 1020"/>
              <a:gd name="T8" fmla="*/ 54890348 w 404"/>
              <a:gd name="T9" fmla="*/ 1377090387 h 1020"/>
              <a:gd name="T10" fmla="*/ 57293755 w 404"/>
              <a:gd name="T11" fmla="*/ 1379807299 h 1020"/>
              <a:gd name="T12" fmla="*/ 60899815 w 404"/>
              <a:gd name="T13" fmla="*/ 1381359820 h 1020"/>
              <a:gd name="T14" fmla="*/ 68512608 w 404"/>
              <a:gd name="T15" fmla="*/ 1381359820 h 1020"/>
              <a:gd name="T16" fmla="*/ 71717994 w 404"/>
              <a:gd name="T17" fmla="*/ 1379807299 h 1020"/>
              <a:gd name="T18" fmla="*/ 74121401 w 404"/>
              <a:gd name="T19" fmla="*/ 1377090387 h 1020"/>
              <a:gd name="T20" fmla="*/ 76525441 w 404"/>
              <a:gd name="T21" fmla="*/ 1374373476 h 1020"/>
              <a:gd name="T22" fmla="*/ 77727461 w 404"/>
              <a:gd name="T23" fmla="*/ 1370492173 h 1020"/>
              <a:gd name="T24" fmla="*/ 77727461 w 404"/>
              <a:gd name="T25" fmla="*/ 1252888093 h 102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4" h="1020">
                <a:moveTo>
                  <a:pt x="194" y="689"/>
                </a:moveTo>
                <a:lnTo>
                  <a:pt x="127" y="689"/>
                </a:lnTo>
                <a:lnTo>
                  <a:pt x="127" y="992"/>
                </a:lnTo>
                <a:lnTo>
                  <a:pt x="130" y="1002"/>
                </a:lnTo>
                <a:lnTo>
                  <a:pt x="137" y="1009"/>
                </a:lnTo>
                <a:lnTo>
                  <a:pt x="143" y="1016"/>
                </a:lnTo>
                <a:lnTo>
                  <a:pt x="152" y="1020"/>
                </a:lnTo>
                <a:lnTo>
                  <a:pt x="171" y="1020"/>
                </a:lnTo>
                <a:lnTo>
                  <a:pt x="179" y="1016"/>
                </a:lnTo>
                <a:lnTo>
                  <a:pt x="185" y="1009"/>
                </a:lnTo>
                <a:lnTo>
                  <a:pt x="191" y="1002"/>
                </a:lnTo>
                <a:lnTo>
                  <a:pt x="194" y="992"/>
                </a:lnTo>
                <a:lnTo>
                  <a:pt x="194" y="689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4" name="Freeform 738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900-000031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3" y="0"/>
            <a:ext cx="181738" cy="226346"/>
          </a:xfrm>
          <a:custGeom xmlns:a="http://schemas.openxmlformats.org/drawingml/2006/main">
            <a:avLst/>
            <a:gdLst>
              <a:gd name="T0" fmla="*/ 111783429 w 404"/>
              <a:gd name="T1" fmla="*/ 1252888093 h 1020"/>
              <a:gd name="T2" fmla="*/ 84538908 w 404"/>
              <a:gd name="T3" fmla="*/ 1252888093 h 1020"/>
              <a:gd name="T4" fmla="*/ 84538908 w 404"/>
              <a:gd name="T5" fmla="*/ 1370492173 h 1020"/>
              <a:gd name="T6" fmla="*/ 85740928 w 404"/>
              <a:gd name="T7" fmla="*/ 1374373476 h 1020"/>
              <a:gd name="T8" fmla="*/ 90949048 w 404"/>
              <a:gd name="T9" fmla="*/ 1379807299 h 1020"/>
              <a:gd name="T10" fmla="*/ 93753762 w 404"/>
              <a:gd name="T11" fmla="*/ 1381359820 h 1020"/>
              <a:gd name="T12" fmla="*/ 101767228 w 404"/>
              <a:gd name="T13" fmla="*/ 1381359820 h 1020"/>
              <a:gd name="T14" fmla="*/ 104972615 w 404"/>
              <a:gd name="T15" fmla="*/ 1379807299 h 1020"/>
              <a:gd name="T16" fmla="*/ 107376022 w 404"/>
              <a:gd name="T17" fmla="*/ 1377090387 h 1020"/>
              <a:gd name="T18" fmla="*/ 110581409 w 404"/>
              <a:gd name="T19" fmla="*/ 1374373476 h 1020"/>
              <a:gd name="T20" fmla="*/ 111783429 w 404"/>
              <a:gd name="T21" fmla="*/ 1370492173 h 1020"/>
              <a:gd name="T22" fmla="*/ 111783429 w 404"/>
              <a:gd name="T23" fmla="*/ 1252888093 h 102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04" h="1020">
                <a:moveTo>
                  <a:pt x="279" y="689"/>
                </a:moveTo>
                <a:lnTo>
                  <a:pt x="211" y="689"/>
                </a:lnTo>
                <a:lnTo>
                  <a:pt x="211" y="992"/>
                </a:lnTo>
                <a:lnTo>
                  <a:pt x="214" y="1002"/>
                </a:lnTo>
                <a:lnTo>
                  <a:pt x="227" y="1016"/>
                </a:lnTo>
                <a:lnTo>
                  <a:pt x="234" y="1020"/>
                </a:lnTo>
                <a:lnTo>
                  <a:pt x="254" y="1020"/>
                </a:lnTo>
                <a:lnTo>
                  <a:pt x="262" y="1016"/>
                </a:lnTo>
                <a:lnTo>
                  <a:pt x="268" y="1009"/>
                </a:lnTo>
                <a:lnTo>
                  <a:pt x="276" y="1002"/>
                </a:lnTo>
                <a:lnTo>
                  <a:pt x="279" y="992"/>
                </a:lnTo>
                <a:lnTo>
                  <a:pt x="279" y="689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5" name="Freeform 737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900-000032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1"/>
            <a:ext cx="181737" cy="226346"/>
          </a:xfrm>
          <a:custGeom xmlns:a="http://schemas.openxmlformats.org/drawingml/2006/main">
            <a:avLst/>
            <a:gdLst>
              <a:gd name="T0" fmla="*/ 109780062 w 404"/>
              <a:gd name="T1" fmla="*/ 1103846088 h 1020"/>
              <a:gd name="T2" fmla="*/ 52085634 w 404"/>
              <a:gd name="T3" fmla="*/ 1103846088 h 1020"/>
              <a:gd name="T4" fmla="*/ 13221587 w 404"/>
              <a:gd name="T5" fmla="*/ 1252888093 h 1020"/>
              <a:gd name="T6" fmla="*/ 148644109 w 404"/>
              <a:gd name="T7" fmla="*/ 1252888093 h 1020"/>
              <a:gd name="T8" fmla="*/ 109780062 w 404"/>
              <a:gd name="T9" fmla="*/ 1103846088 h 10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04" h="1020">
                <a:moveTo>
                  <a:pt x="274" y="305"/>
                </a:moveTo>
                <a:lnTo>
                  <a:pt x="130" y="305"/>
                </a:lnTo>
                <a:lnTo>
                  <a:pt x="33" y="689"/>
                </a:lnTo>
                <a:lnTo>
                  <a:pt x="371" y="689"/>
                </a:lnTo>
                <a:lnTo>
                  <a:pt x="274" y="305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6" name="Freeform 736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900-000033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1"/>
            <a:ext cx="181737" cy="226346"/>
          </a:xfrm>
          <a:custGeom xmlns:a="http://schemas.openxmlformats.org/drawingml/2006/main">
            <a:avLst/>
            <a:gdLst>
              <a:gd name="T0" fmla="*/ 140229969 w 404"/>
              <a:gd name="T1" fmla="*/ 1103457958 h 1020"/>
              <a:gd name="T2" fmla="*/ 109780062 w 404"/>
              <a:gd name="T3" fmla="*/ 1103457958 h 1020"/>
              <a:gd name="T4" fmla="*/ 118194202 w 404"/>
              <a:gd name="T5" fmla="*/ 1111608693 h 1020"/>
              <a:gd name="T6" fmla="*/ 120197569 w 404"/>
              <a:gd name="T7" fmla="*/ 1119371297 h 1020"/>
              <a:gd name="T8" fmla="*/ 122200302 w 404"/>
              <a:gd name="T9" fmla="*/ 1126745771 h 1020"/>
              <a:gd name="T10" fmla="*/ 124203669 w 404"/>
              <a:gd name="T11" fmla="*/ 1134120245 h 1020"/>
              <a:gd name="T12" fmla="*/ 126207036 w 404"/>
              <a:gd name="T13" fmla="*/ 1141494720 h 1020"/>
              <a:gd name="T14" fmla="*/ 128210402 w 404"/>
              <a:gd name="T15" fmla="*/ 1148869194 h 1020"/>
              <a:gd name="T16" fmla="*/ 130213769 w 404"/>
              <a:gd name="T17" fmla="*/ 1155855538 h 1020"/>
              <a:gd name="T18" fmla="*/ 132217136 w 404"/>
              <a:gd name="T19" fmla="*/ 1162841882 h 1020"/>
              <a:gd name="T20" fmla="*/ 134220502 w 404"/>
              <a:gd name="T21" fmla="*/ 1170604486 h 1020"/>
              <a:gd name="T22" fmla="*/ 136223869 w 404"/>
              <a:gd name="T23" fmla="*/ 1179143351 h 1020"/>
              <a:gd name="T24" fmla="*/ 138627276 w 404"/>
              <a:gd name="T25" fmla="*/ 1188070346 h 1020"/>
              <a:gd name="T26" fmla="*/ 139829296 w 404"/>
              <a:gd name="T27" fmla="*/ 1192727909 h 1020"/>
              <a:gd name="T28" fmla="*/ 141031316 w 404"/>
              <a:gd name="T29" fmla="*/ 1198937992 h 1020"/>
              <a:gd name="T30" fmla="*/ 145038049 w 404"/>
              <a:gd name="T31" fmla="*/ 1202043034 h 1020"/>
              <a:gd name="T32" fmla="*/ 150647476 w 404"/>
              <a:gd name="T33" fmla="*/ 1202043034 h 1020"/>
              <a:gd name="T34" fmla="*/ 159060983 w 404"/>
              <a:gd name="T35" fmla="*/ 1199326123 h 1020"/>
              <a:gd name="T36" fmla="*/ 161865696 w 404"/>
              <a:gd name="T37" fmla="*/ 1195444820 h 1020"/>
              <a:gd name="T38" fmla="*/ 161865696 w 404"/>
              <a:gd name="T39" fmla="*/ 1188846607 h 1020"/>
              <a:gd name="T40" fmla="*/ 161064350 w 404"/>
              <a:gd name="T41" fmla="*/ 1185353435 h 1020"/>
              <a:gd name="T42" fmla="*/ 160663676 w 404"/>
              <a:gd name="T43" fmla="*/ 1184189044 h 1020"/>
              <a:gd name="T44" fmla="*/ 157057616 w 404"/>
              <a:gd name="T45" fmla="*/ 1170216356 h 1020"/>
              <a:gd name="T46" fmla="*/ 153452189 w 404"/>
              <a:gd name="T47" fmla="*/ 1156243668 h 1020"/>
              <a:gd name="T48" fmla="*/ 151048149 w 404"/>
              <a:gd name="T49" fmla="*/ 1146152282 h 1020"/>
              <a:gd name="T50" fmla="*/ 147442089 w 404"/>
              <a:gd name="T51" fmla="*/ 1132567725 h 1020"/>
              <a:gd name="T52" fmla="*/ 145438723 w 404"/>
              <a:gd name="T53" fmla="*/ 1124416990 h 1020"/>
              <a:gd name="T54" fmla="*/ 143034683 w 404"/>
              <a:gd name="T55" fmla="*/ 1114713734 h 1020"/>
              <a:gd name="T56" fmla="*/ 141431989 w 404"/>
              <a:gd name="T57" fmla="*/ 1108115521 h 1020"/>
              <a:gd name="T58" fmla="*/ 140229969 w 404"/>
              <a:gd name="T59" fmla="*/ 1103457958 h 102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4" h="1020">
                <a:moveTo>
                  <a:pt x="350" y="304"/>
                </a:moveTo>
                <a:lnTo>
                  <a:pt x="274" y="304"/>
                </a:lnTo>
                <a:lnTo>
                  <a:pt x="295" y="325"/>
                </a:lnTo>
                <a:lnTo>
                  <a:pt x="300" y="345"/>
                </a:lnTo>
                <a:lnTo>
                  <a:pt x="305" y="364"/>
                </a:lnTo>
                <a:lnTo>
                  <a:pt x="310" y="383"/>
                </a:lnTo>
                <a:lnTo>
                  <a:pt x="315" y="402"/>
                </a:lnTo>
                <a:lnTo>
                  <a:pt x="320" y="421"/>
                </a:lnTo>
                <a:lnTo>
                  <a:pt x="325" y="439"/>
                </a:lnTo>
                <a:lnTo>
                  <a:pt x="330" y="457"/>
                </a:lnTo>
                <a:lnTo>
                  <a:pt x="335" y="477"/>
                </a:lnTo>
                <a:lnTo>
                  <a:pt x="340" y="499"/>
                </a:lnTo>
                <a:lnTo>
                  <a:pt x="346" y="522"/>
                </a:lnTo>
                <a:lnTo>
                  <a:pt x="349" y="534"/>
                </a:lnTo>
                <a:lnTo>
                  <a:pt x="352" y="550"/>
                </a:lnTo>
                <a:lnTo>
                  <a:pt x="362" y="558"/>
                </a:lnTo>
                <a:lnTo>
                  <a:pt x="376" y="558"/>
                </a:lnTo>
                <a:lnTo>
                  <a:pt x="397" y="551"/>
                </a:lnTo>
                <a:lnTo>
                  <a:pt x="404" y="541"/>
                </a:lnTo>
                <a:lnTo>
                  <a:pt x="404" y="524"/>
                </a:lnTo>
                <a:lnTo>
                  <a:pt x="402" y="515"/>
                </a:lnTo>
                <a:lnTo>
                  <a:pt x="401" y="512"/>
                </a:lnTo>
                <a:lnTo>
                  <a:pt x="392" y="476"/>
                </a:lnTo>
                <a:lnTo>
                  <a:pt x="383" y="440"/>
                </a:lnTo>
                <a:lnTo>
                  <a:pt x="377" y="414"/>
                </a:lnTo>
                <a:lnTo>
                  <a:pt x="368" y="379"/>
                </a:lnTo>
                <a:lnTo>
                  <a:pt x="363" y="358"/>
                </a:lnTo>
                <a:lnTo>
                  <a:pt x="357" y="333"/>
                </a:lnTo>
                <a:lnTo>
                  <a:pt x="353" y="316"/>
                </a:lnTo>
                <a:lnTo>
                  <a:pt x="350" y="304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7" name="Freeform 735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900-000034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1"/>
            <a:ext cx="181737" cy="226346"/>
          </a:xfrm>
          <a:custGeom xmlns:a="http://schemas.openxmlformats.org/drawingml/2006/main">
            <a:avLst/>
            <a:gdLst>
              <a:gd name="T0" fmla="*/ 103770595 w 404"/>
              <a:gd name="T1" fmla="*/ 1059598620 h 1020"/>
              <a:gd name="T2" fmla="*/ 57694428 w 404"/>
              <a:gd name="T3" fmla="*/ 1059598620 h 1020"/>
              <a:gd name="T4" fmla="*/ 36460007 w 404"/>
              <a:gd name="T5" fmla="*/ 1070466266 h 1020"/>
              <a:gd name="T6" fmla="*/ 25241154 w 404"/>
              <a:gd name="T7" fmla="*/ 1091425921 h 1020"/>
              <a:gd name="T8" fmla="*/ 17228320 w 404"/>
              <a:gd name="T9" fmla="*/ 1121700078 h 1020"/>
              <a:gd name="T10" fmla="*/ 9214854 w 404"/>
              <a:gd name="T11" fmla="*/ 1151586105 h 1020"/>
              <a:gd name="T12" fmla="*/ 7212120 w 404"/>
              <a:gd name="T13" fmla="*/ 1160124970 h 1020"/>
              <a:gd name="T14" fmla="*/ 5208753 w 404"/>
              <a:gd name="T15" fmla="*/ 1167499444 h 1020"/>
              <a:gd name="T16" fmla="*/ 3606060 w 404"/>
              <a:gd name="T17" fmla="*/ 1174097658 h 1020"/>
              <a:gd name="T18" fmla="*/ 2404040 w 404"/>
              <a:gd name="T19" fmla="*/ 1180695872 h 1020"/>
              <a:gd name="T20" fmla="*/ 1202020 w 404"/>
              <a:gd name="T21" fmla="*/ 1184189044 h 1020"/>
              <a:gd name="T22" fmla="*/ 801347 w 404"/>
              <a:gd name="T23" fmla="*/ 1185353435 h 1020"/>
              <a:gd name="T24" fmla="*/ 0 w 404"/>
              <a:gd name="T25" fmla="*/ 1186517825 h 1020"/>
              <a:gd name="T26" fmla="*/ 0 w 404"/>
              <a:gd name="T27" fmla="*/ 1188070346 h 1020"/>
              <a:gd name="T28" fmla="*/ 0 w 404"/>
              <a:gd name="T29" fmla="*/ 1195056690 h 1020"/>
              <a:gd name="T30" fmla="*/ 2804713 w 404"/>
              <a:gd name="T31" fmla="*/ 1198937992 h 1020"/>
              <a:gd name="T32" fmla="*/ 8013467 w 404"/>
              <a:gd name="T33" fmla="*/ 1201266774 h 1020"/>
              <a:gd name="T34" fmla="*/ 12019567 w 404"/>
              <a:gd name="T35" fmla="*/ 1202043034 h 1020"/>
              <a:gd name="T36" fmla="*/ 18430340 w 404"/>
              <a:gd name="T37" fmla="*/ 1199326123 h 1020"/>
              <a:gd name="T38" fmla="*/ 22437074 w 404"/>
              <a:gd name="T39" fmla="*/ 1190399128 h 1020"/>
              <a:gd name="T40" fmla="*/ 24439807 w 404"/>
              <a:gd name="T41" fmla="*/ 1183412784 h 1020"/>
              <a:gd name="T42" fmla="*/ 27645194 w 404"/>
              <a:gd name="T43" fmla="*/ 1172545137 h 1020"/>
              <a:gd name="T44" fmla="*/ 31251254 w 404"/>
              <a:gd name="T45" fmla="*/ 1158572449 h 1020"/>
              <a:gd name="T46" fmla="*/ 33254621 w 404"/>
              <a:gd name="T47" fmla="*/ 1150809845 h 1020"/>
              <a:gd name="T48" fmla="*/ 35658661 w 404"/>
              <a:gd name="T49" fmla="*/ 1141882850 h 1020"/>
              <a:gd name="T50" fmla="*/ 40866781 w 404"/>
              <a:gd name="T51" fmla="*/ 1120923818 h 1020"/>
              <a:gd name="T52" fmla="*/ 45674861 w 404"/>
              <a:gd name="T53" fmla="*/ 1103846088 h 1020"/>
              <a:gd name="T54" fmla="*/ 109780062 w 404"/>
              <a:gd name="T55" fmla="*/ 1103846088 h 1020"/>
              <a:gd name="T56" fmla="*/ 109780062 w 404"/>
              <a:gd name="T57" fmla="*/ 1103457958 h 1020"/>
              <a:gd name="T58" fmla="*/ 140229969 w 404"/>
              <a:gd name="T59" fmla="*/ 1103457958 h 1020"/>
              <a:gd name="T60" fmla="*/ 139428623 w 404"/>
              <a:gd name="T61" fmla="*/ 1100741046 h 1020"/>
              <a:gd name="T62" fmla="*/ 131015116 w 404"/>
              <a:gd name="T63" fmla="*/ 1078228871 h 1020"/>
              <a:gd name="T64" fmla="*/ 111382755 w 404"/>
              <a:gd name="T65" fmla="*/ 1060763011 h 1020"/>
              <a:gd name="T66" fmla="*/ 103770595 w 404"/>
              <a:gd name="T67" fmla="*/ 1059598620 h 10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04" h="1020">
                <a:moveTo>
                  <a:pt x="259" y="191"/>
                </a:moveTo>
                <a:lnTo>
                  <a:pt x="144" y="191"/>
                </a:lnTo>
                <a:lnTo>
                  <a:pt x="91" y="219"/>
                </a:lnTo>
                <a:lnTo>
                  <a:pt x="63" y="273"/>
                </a:lnTo>
                <a:lnTo>
                  <a:pt x="43" y="351"/>
                </a:lnTo>
                <a:lnTo>
                  <a:pt x="23" y="428"/>
                </a:lnTo>
                <a:lnTo>
                  <a:pt x="18" y="450"/>
                </a:lnTo>
                <a:lnTo>
                  <a:pt x="13" y="469"/>
                </a:lnTo>
                <a:lnTo>
                  <a:pt x="9" y="486"/>
                </a:lnTo>
                <a:lnTo>
                  <a:pt x="6" y="503"/>
                </a:lnTo>
                <a:lnTo>
                  <a:pt x="3" y="512"/>
                </a:lnTo>
                <a:lnTo>
                  <a:pt x="2" y="515"/>
                </a:lnTo>
                <a:lnTo>
                  <a:pt x="0" y="518"/>
                </a:lnTo>
                <a:lnTo>
                  <a:pt x="0" y="522"/>
                </a:lnTo>
                <a:lnTo>
                  <a:pt x="0" y="540"/>
                </a:lnTo>
                <a:lnTo>
                  <a:pt x="7" y="550"/>
                </a:lnTo>
                <a:lnTo>
                  <a:pt x="20" y="556"/>
                </a:lnTo>
                <a:lnTo>
                  <a:pt x="30" y="558"/>
                </a:lnTo>
                <a:lnTo>
                  <a:pt x="46" y="551"/>
                </a:lnTo>
                <a:lnTo>
                  <a:pt x="56" y="528"/>
                </a:lnTo>
                <a:lnTo>
                  <a:pt x="61" y="510"/>
                </a:lnTo>
                <a:lnTo>
                  <a:pt x="69" y="482"/>
                </a:lnTo>
                <a:lnTo>
                  <a:pt x="78" y="446"/>
                </a:lnTo>
                <a:lnTo>
                  <a:pt x="83" y="426"/>
                </a:lnTo>
                <a:lnTo>
                  <a:pt x="89" y="403"/>
                </a:lnTo>
                <a:lnTo>
                  <a:pt x="102" y="349"/>
                </a:lnTo>
                <a:lnTo>
                  <a:pt x="114" y="305"/>
                </a:lnTo>
                <a:lnTo>
                  <a:pt x="274" y="305"/>
                </a:lnTo>
                <a:lnTo>
                  <a:pt x="274" y="304"/>
                </a:lnTo>
                <a:lnTo>
                  <a:pt x="350" y="304"/>
                </a:lnTo>
                <a:lnTo>
                  <a:pt x="348" y="297"/>
                </a:lnTo>
                <a:lnTo>
                  <a:pt x="327" y="239"/>
                </a:lnTo>
                <a:lnTo>
                  <a:pt x="278" y="194"/>
                </a:lnTo>
                <a:lnTo>
                  <a:pt x="259" y="191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8" name="Freeform 734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900-000035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1"/>
            <a:ext cx="181737" cy="226346"/>
          </a:xfrm>
          <a:custGeom xmlns:a="http://schemas.openxmlformats.org/drawingml/2006/main">
            <a:avLst/>
            <a:gdLst>
              <a:gd name="T0" fmla="*/ 84538908 w 404"/>
              <a:gd name="T1" fmla="*/ 985465748 h 1020"/>
              <a:gd name="T2" fmla="*/ 61701161 w 404"/>
              <a:gd name="T3" fmla="*/ 993616482 h 1020"/>
              <a:gd name="T4" fmla="*/ 52085634 w 404"/>
              <a:gd name="T5" fmla="*/ 1014963644 h 1020"/>
              <a:gd name="T6" fmla="*/ 52886981 w 404"/>
              <a:gd name="T7" fmla="*/ 1024666900 h 1020"/>
              <a:gd name="T8" fmla="*/ 65307221 w 404"/>
              <a:gd name="T9" fmla="*/ 1044849671 h 1020"/>
              <a:gd name="T10" fmla="*/ 81734195 w 404"/>
              <a:gd name="T11" fmla="*/ 1050283495 h 1020"/>
              <a:gd name="T12" fmla="*/ 89747028 w 404"/>
              <a:gd name="T13" fmla="*/ 1049119104 h 1020"/>
              <a:gd name="T14" fmla="*/ 96959148 w 404"/>
              <a:gd name="T15" fmla="*/ 1045625932 h 1020"/>
              <a:gd name="T16" fmla="*/ 103369922 w 404"/>
              <a:gd name="T17" fmla="*/ 1037863327 h 1020"/>
              <a:gd name="T18" fmla="*/ 106975349 w 404"/>
              <a:gd name="T19" fmla="*/ 1030876983 h 1020"/>
              <a:gd name="T20" fmla="*/ 108978715 w 404"/>
              <a:gd name="T21" fmla="*/ 1024278770 h 1020"/>
              <a:gd name="T22" fmla="*/ 108978715 w 404"/>
              <a:gd name="T23" fmla="*/ 1013799254 h 1020"/>
              <a:gd name="T24" fmla="*/ 97760495 w 404"/>
              <a:gd name="T25" fmla="*/ 992063961 h 1020"/>
              <a:gd name="T26" fmla="*/ 84538908 w 404"/>
              <a:gd name="T27" fmla="*/ 985465748 h 102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04" h="1020">
                <a:moveTo>
                  <a:pt x="211" y="0"/>
                </a:moveTo>
                <a:lnTo>
                  <a:pt x="154" y="21"/>
                </a:lnTo>
                <a:lnTo>
                  <a:pt x="130" y="76"/>
                </a:lnTo>
                <a:lnTo>
                  <a:pt x="132" y="101"/>
                </a:lnTo>
                <a:lnTo>
                  <a:pt x="163" y="153"/>
                </a:lnTo>
                <a:lnTo>
                  <a:pt x="204" y="167"/>
                </a:lnTo>
                <a:lnTo>
                  <a:pt x="224" y="164"/>
                </a:lnTo>
                <a:lnTo>
                  <a:pt x="242" y="155"/>
                </a:lnTo>
                <a:lnTo>
                  <a:pt x="258" y="135"/>
                </a:lnTo>
                <a:lnTo>
                  <a:pt x="267" y="117"/>
                </a:lnTo>
                <a:lnTo>
                  <a:pt x="272" y="100"/>
                </a:lnTo>
                <a:lnTo>
                  <a:pt x="272" y="73"/>
                </a:lnTo>
                <a:lnTo>
                  <a:pt x="244" y="17"/>
                </a:lnTo>
                <a:lnTo>
                  <a:pt x="21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0.85875</cdr:x>
      <cdr:y>0.63979</cdr:y>
    </cdr:from>
    <cdr:to>
      <cdr:x>0.92786</cdr:x>
      <cdr:y>0.82875</cdr:y>
    </cdr:to>
    <cdr:grpSp>
      <cdr:nvGrpSpPr>
        <cdr:cNvPr id="2" name="Группа 1">
          <a:extLst xmlns:a="http://schemas.openxmlformats.org/drawingml/2006/main">
            <a:ext uri="{FF2B5EF4-FFF2-40B4-BE49-F238E27FC236}">
              <a16:creationId xmlns:a16="http://schemas.microsoft.com/office/drawing/2014/main" id="{00000000-0008-0000-0800-000003000000}"/>
            </a:ext>
          </a:extLst>
        </cdr:cNvPr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5485780" y="2645912"/>
          <a:ext cx="441482" cy="781462"/>
          <a:chOff x="0" y="0"/>
          <a:chExt cx="112615" cy="762869"/>
        </a:xfrm>
        <a:solidFill xmlns:a="http://schemas.openxmlformats.org/drawingml/2006/main">
          <a:schemeClr val="tx2">
            <a:lumMod val="60000"/>
            <a:lumOff val="40000"/>
          </a:schemeClr>
        </a:solidFill>
      </cdr:grpSpPr>
      <cdr:sp macro="" textlink="">
        <cdr:nvSpPr>
          <cdr:cNvPr id="3" name="Freeform 745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800-000004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0"/>
            <a:ext cx="112615" cy="762869"/>
          </a:xfrm>
          <a:custGeom xmlns:a="http://schemas.openxmlformats.org/drawingml/2006/main">
            <a:avLst/>
            <a:gdLst>
              <a:gd name="T0" fmla="*/ 106173766 w 344"/>
              <a:gd name="T1" fmla="*/ 1108115521 h 1020"/>
              <a:gd name="T2" fmla="*/ 31651857 w 344"/>
              <a:gd name="T3" fmla="*/ 1108115521 h 1020"/>
              <a:gd name="T4" fmla="*/ 31651857 w 344"/>
              <a:gd name="T5" fmla="*/ 1364670220 h 1020"/>
              <a:gd name="T6" fmla="*/ 33254546 w 344"/>
              <a:gd name="T7" fmla="*/ 1369327783 h 1020"/>
              <a:gd name="T8" fmla="*/ 36860598 w 344"/>
              <a:gd name="T9" fmla="*/ 1372820955 h 1020"/>
              <a:gd name="T10" fmla="*/ 40065345 w 344"/>
              <a:gd name="T11" fmla="*/ 1376314127 h 1020"/>
              <a:gd name="T12" fmla="*/ 44072069 w 344"/>
              <a:gd name="T13" fmla="*/ 1378254778 h 1020"/>
              <a:gd name="T14" fmla="*/ 53287535 w 344"/>
              <a:gd name="T15" fmla="*/ 1378254778 h 1020"/>
              <a:gd name="T16" fmla="*/ 57293627 w 344"/>
              <a:gd name="T17" fmla="*/ 1376314127 h 1020"/>
              <a:gd name="T18" fmla="*/ 60499006 w 344"/>
              <a:gd name="T19" fmla="*/ 1372820955 h 1020"/>
              <a:gd name="T20" fmla="*/ 64105058 w 344"/>
              <a:gd name="T21" fmla="*/ 1369327783 h 1020"/>
              <a:gd name="T22" fmla="*/ 65307076 w 344"/>
              <a:gd name="T23" fmla="*/ 1364670220 h 1020"/>
              <a:gd name="T24" fmla="*/ 65307076 w 344"/>
              <a:gd name="T25" fmla="*/ 1214075071 h 1020"/>
              <a:gd name="T26" fmla="*/ 106173766 w 344"/>
              <a:gd name="T27" fmla="*/ 1214075071 h 1020"/>
              <a:gd name="T28" fmla="*/ 106173766 w 344"/>
              <a:gd name="T29" fmla="*/ 1108115521 h 10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44" h="1020">
                <a:moveTo>
                  <a:pt x="265" y="323"/>
                </a:moveTo>
                <a:lnTo>
                  <a:pt x="79" y="323"/>
                </a:lnTo>
                <a:lnTo>
                  <a:pt x="79" y="984"/>
                </a:lnTo>
                <a:lnTo>
                  <a:pt x="83" y="996"/>
                </a:lnTo>
                <a:lnTo>
                  <a:pt x="92" y="1005"/>
                </a:lnTo>
                <a:lnTo>
                  <a:pt x="100" y="1014"/>
                </a:lnTo>
                <a:lnTo>
                  <a:pt x="110" y="1019"/>
                </a:lnTo>
                <a:lnTo>
                  <a:pt x="133" y="1019"/>
                </a:lnTo>
                <a:lnTo>
                  <a:pt x="143" y="1014"/>
                </a:lnTo>
                <a:lnTo>
                  <a:pt x="151" y="1005"/>
                </a:lnTo>
                <a:lnTo>
                  <a:pt x="160" y="996"/>
                </a:lnTo>
                <a:lnTo>
                  <a:pt x="163" y="984"/>
                </a:lnTo>
                <a:lnTo>
                  <a:pt x="163" y="596"/>
                </a:lnTo>
                <a:lnTo>
                  <a:pt x="265" y="596"/>
                </a:lnTo>
                <a:lnTo>
                  <a:pt x="265" y="323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4" name="Freeform 744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800-000005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0"/>
            <a:ext cx="112615" cy="762869"/>
          </a:xfrm>
          <a:custGeom xmlns:a="http://schemas.openxmlformats.org/drawingml/2006/main">
            <a:avLst/>
            <a:gdLst>
              <a:gd name="T0" fmla="*/ 106173766 w 344"/>
              <a:gd name="T1" fmla="*/ 1214075071 h 1020"/>
              <a:gd name="T2" fmla="*/ 72518547 w 344"/>
              <a:gd name="T3" fmla="*/ 1214075071 h 1020"/>
              <a:gd name="T4" fmla="*/ 72518547 w 344"/>
              <a:gd name="T5" fmla="*/ 1364670220 h 1020"/>
              <a:gd name="T6" fmla="*/ 74521909 w 344"/>
              <a:gd name="T7" fmla="*/ 1369327783 h 1020"/>
              <a:gd name="T8" fmla="*/ 77727288 w 344"/>
              <a:gd name="T9" fmla="*/ 1372820955 h 1020"/>
              <a:gd name="T10" fmla="*/ 80932668 w 344"/>
              <a:gd name="T11" fmla="*/ 1376314127 h 1020"/>
              <a:gd name="T12" fmla="*/ 84938759 w 344"/>
              <a:gd name="T13" fmla="*/ 1378254778 h 1020"/>
              <a:gd name="T14" fmla="*/ 94154225 w 344"/>
              <a:gd name="T15" fmla="*/ 1378254778 h 1020"/>
              <a:gd name="T16" fmla="*/ 97760277 w 344"/>
              <a:gd name="T17" fmla="*/ 1376314127 h 1020"/>
              <a:gd name="T18" fmla="*/ 104571076 w 344"/>
              <a:gd name="T19" fmla="*/ 1369327783 h 1020"/>
              <a:gd name="T20" fmla="*/ 106173766 w 344"/>
              <a:gd name="T21" fmla="*/ 1364670220 h 1020"/>
              <a:gd name="T22" fmla="*/ 106173766 w 344"/>
              <a:gd name="T23" fmla="*/ 1214075071 h 102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44" h="1020">
                <a:moveTo>
                  <a:pt x="265" y="596"/>
                </a:moveTo>
                <a:lnTo>
                  <a:pt x="181" y="596"/>
                </a:lnTo>
                <a:lnTo>
                  <a:pt x="181" y="984"/>
                </a:lnTo>
                <a:lnTo>
                  <a:pt x="186" y="996"/>
                </a:lnTo>
                <a:lnTo>
                  <a:pt x="194" y="1005"/>
                </a:lnTo>
                <a:lnTo>
                  <a:pt x="202" y="1014"/>
                </a:lnTo>
                <a:lnTo>
                  <a:pt x="212" y="1019"/>
                </a:lnTo>
                <a:lnTo>
                  <a:pt x="235" y="1019"/>
                </a:lnTo>
                <a:lnTo>
                  <a:pt x="244" y="1014"/>
                </a:lnTo>
                <a:lnTo>
                  <a:pt x="261" y="996"/>
                </a:lnTo>
                <a:lnTo>
                  <a:pt x="265" y="984"/>
                </a:lnTo>
                <a:lnTo>
                  <a:pt x="265" y="596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5" name="Freeform 743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800-000006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0"/>
            <a:ext cx="112615" cy="762869"/>
          </a:xfrm>
          <a:custGeom xmlns:a="http://schemas.openxmlformats.org/drawingml/2006/main">
            <a:avLst/>
            <a:gdLst>
              <a:gd name="T0" fmla="*/ 36860598 w 344"/>
              <a:gd name="T1" fmla="*/ 1055717318 h 1020"/>
              <a:gd name="T2" fmla="*/ 8814161 w 344"/>
              <a:gd name="T3" fmla="*/ 1071630657 h 1020"/>
              <a:gd name="T4" fmla="*/ 0 w 344"/>
              <a:gd name="T5" fmla="*/ 1198937992 h 1020"/>
              <a:gd name="T6" fmla="*/ 0 w 344"/>
              <a:gd name="T7" fmla="*/ 1202819295 h 1020"/>
              <a:gd name="T8" fmla="*/ 1202017 w 344"/>
              <a:gd name="T9" fmla="*/ 1206312467 h 1020"/>
              <a:gd name="T10" fmla="*/ 4006724 w 344"/>
              <a:gd name="T11" fmla="*/ 1209029378 h 1020"/>
              <a:gd name="T12" fmla="*/ 6010087 w 344"/>
              <a:gd name="T13" fmla="*/ 1211746290 h 1020"/>
              <a:gd name="T14" fmla="*/ 9214833 w 344"/>
              <a:gd name="T15" fmla="*/ 1212910680 h 1020"/>
              <a:gd name="T16" fmla="*/ 16426937 w 344"/>
              <a:gd name="T17" fmla="*/ 1212910680 h 1020"/>
              <a:gd name="T18" fmla="*/ 19632317 w 344"/>
              <a:gd name="T19" fmla="*/ 1211746290 h 1020"/>
              <a:gd name="T20" fmla="*/ 21635679 w 344"/>
              <a:gd name="T21" fmla="*/ 1209029378 h 1020"/>
              <a:gd name="T22" fmla="*/ 24039080 w 344"/>
              <a:gd name="T23" fmla="*/ 1206312467 h 1020"/>
              <a:gd name="T24" fmla="*/ 24840425 w 344"/>
              <a:gd name="T25" fmla="*/ 1202819295 h 1020"/>
              <a:gd name="T26" fmla="*/ 24840425 w 344"/>
              <a:gd name="T27" fmla="*/ 1108115521 h 1020"/>
              <a:gd name="T28" fmla="*/ 137825622 w 344"/>
              <a:gd name="T29" fmla="*/ 1108115521 h 1020"/>
              <a:gd name="T30" fmla="*/ 137825622 w 344"/>
              <a:gd name="T31" fmla="*/ 1097247874 h 1020"/>
              <a:gd name="T32" fmla="*/ 137024277 w 344"/>
              <a:gd name="T33" fmla="*/ 1089485270 h 1020"/>
              <a:gd name="T34" fmla="*/ 127008099 w 344"/>
              <a:gd name="T35" fmla="*/ 1068137485 h 1020"/>
              <a:gd name="T36" fmla="*/ 106173766 w 344"/>
              <a:gd name="T37" fmla="*/ 1056105448 h 1020"/>
              <a:gd name="T38" fmla="*/ 36860598 w 344"/>
              <a:gd name="T39" fmla="*/ 1055717318 h 102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44" h="1020">
                <a:moveTo>
                  <a:pt x="92" y="188"/>
                </a:moveTo>
                <a:lnTo>
                  <a:pt x="22" y="229"/>
                </a:lnTo>
                <a:lnTo>
                  <a:pt x="0" y="557"/>
                </a:lnTo>
                <a:lnTo>
                  <a:pt x="0" y="567"/>
                </a:lnTo>
                <a:lnTo>
                  <a:pt x="3" y="576"/>
                </a:lnTo>
                <a:lnTo>
                  <a:pt x="10" y="583"/>
                </a:lnTo>
                <a:lnTo>
                  <a:pt x="15" y="590"/>
                </a:lnTo>
                <a:lnTo>
                  <a:pt x="23" y="593"/>
                </a:lnTo>
                <a:lnTo>
                  <a:pt x="41" y="593"/>
                </a:lnTo>
                <a:lnTo>
                  <a:pt x="49" y="590"/>
                </a:lnTo>
                <a:lnTo>
                  <a:pt x="54" y="583"/>
                </a:lnTo>
                <a:lnTo>
                  <a:pt x="60" y="576"/>
                </a:lnTo>
                <a:lnTo>
                  <a:pt x="62" y="567"/>
                </a:lnTo>
                <a:lnTo>
                  <a:pt x="62" y="323"/>
                </a:lnTo>
                <a:lnTo>
                  <a:pt x="344" y="323"/>
                </a:lnTo>
                <a:lnTo>
                  <a:pt x="344" y="295"/>
                </a:lnTo>
                <a:lnTo>
                  <a:pt x="342" y="275"/>
                </a:lnTo>
                <a:lnTo>
                  <a:pt x="317" y="220"/>
                </a:lnTo>
                <a:lnTo>
                  <a:pt x="265" y="189"/>
                </a:lnTo>
                <a:lnTo>
                  <a:pt x="92" y="188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6" name="Freeform 742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800-000007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0"/>
            <a:ext cx="112615" cy="762869"/>
          </a:xfrm>
          <a:custGeom xmlns:a="http://schemas.openxmlformats.org/drawingml/2006/main">
            <a:avLst/>
            <a:gdLst>
              <a:gd name="T0" fmla="*/ 137825622 w 344"/>
              <a:gd name="T1" fmla="*/ 1108115521 h 1020"/>
              <a:gd name="T2" fmla="*/ 112584525 w 344"/>
              <a:gd name="T3" fmla="*/ 1108115521 h 1020"/>
              <a:gd name="T4" fmla="*/ 112584525 w 344"/>
              <a:gd name="T5" fmla="*/ 1202819295 h 1020"/>
              <a:gd name="T6" fmla="*/ 113786542 w 344"/>
              <a:gd name="T7" fmla="*/ 1206312467 h 1020"/>
              <a:gd name="T8" fmla="*/ 116189944 w 344"/>
              <a:gd name="T9" fmla="*/ 1209029378 h 1020"/>
              <a:gd name="T10" fmla="*/ 118593978 w 344"/>
              <a:gd name="T11" fmla="*/ 1211746290 h 1020"/>
              <a:gd name="T12" fmla="*/ 121799358 w 344"/>
              <a:gd name="T13" fmla="*/ 1212910680 h 1020"/>
              <a:gd name="T14" fmla="*/ 129011462 w 344"/>
              <a:gd name="T15" fmla="*/ 1212910680 h 1020"/>
              <a:gd name="T16" fmla="*/ 132216208 w 344"/>
              <a:gd name="T17" fmla="*/ 1211746290 h 1020"/>
              <a:gd name="T18" fmla="*/ 134219570 w 344"/>
              <a:gd name="T19" fmla="*/ 1209029378 h 1020"/>
              <a:gd name="T20" fmla="*/ 136222932 w 344"/>
              <a:gd name="T21" fmla="*/ 1206312467 h 1020"/>
              <a:gd name="T22" fmla="*/ 137825622 w 344"/>
              <a:gd name="T23" fmla="*/ 1202819295 h 1020"/>
              <a:gd name="T24" fmla="*/ 137825622 w 344"/>
              <a:gd name="T25" fmla="*/ 1108115521 h 102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4" h="1020">
                <a:moveTo>
                  <a:pt x="344" y="323"/>
                </a:moveTo>
                <a:lnTo>
                  <a:pt x="281" y="323"/>
                </a:lnTo>
                <a:lnTo>
                  <a:pt x="281" y="567"/>
                </a:lnTo>
                <a:lnTo>
                  <a:pt x="284" y="576"/>
                </a:lnTo>
                <a:lnTo>
                  <a:pt x="290" y="583"/>
                </a:lnTo>
                <a:lnTo>
                  <a:pt x="296" y="590"/>
                </a:lnTo>
                <a:lnTo>
                  <a:pt x="304" y="593"/>
                </a:lnTo>
                <a:lnTo>
                  <a:pt x="322" y="593"/>
                </a:lnTo>
                <a:lnTo>
                  <a:pt x="330" y="590"/>
                </a:lnTo>
                <a:lnTo>
                  <a:pt x="335" y="583"/>
                </a:lnTo>
                <a:lnTo>
                  <a:pt x="340" y="576"/>
                </a:lnTo>
                <a:lnTo>
                  <a:pt x="344" y="567"/>
                </a:lnTo>
                <a:lnTo>
                  <a:pt x="344" y="323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  <cdr:sp macro="" textlink="">
        <cdr:nvSpPr>
          <cdr:cNvPr id="7" name="Freeform 741">
            <a:extLst xmlns:a="http://schemas.openxmlformats.org/drawingml/2006/main">
              <a:ext uri="{FF2B5EF4-FFF2-40B4-BE49-F238E27FC236}">
                <a16:creationId xmlns:a16="http://schemas.microsoft.com/office/drawing/2014/main" id="{00000000-0008-0000-0800-000008000000}"/>
              </a:ext>
            </a:extLst>
          </cdr:cNvPr>
          <cdr:cNvSpPr>
            <a:spLocks xmlns:a="http://schemas.openxmlformats.org/drawingml/2006/main"/>
          </cdr:cNvSpPr>
        </cdr:nvSpPr>
        <cdr:spPr bwMode="auto">
          <a:xfrm xmlns:a="http://schemas.openxmlformats.org/drawingml/2006/main">
            <a:off x="0" y="0"/>
            <a:ext cx="112615" cy="762869"/>
          </a:xfrm>
          <a:custGeom xmlns:a="http://schemas.openxmlformats.org/drawingml/2006/main">
            <a:avLst/>
            <a:gdLst>
              <a:gd name="T0" fmla="*/ 72518547 w 344"/>
              <a:gd name="T1" fmla="*/ 982748836 h 1020"/>
              <a:gd name="T2" fmla="*/ 49681484 w 344"/>
              <a:gd name="T3" fmla="*/ 990899571 h 1020"/>
              <a:gd name="T4" fmla="*/ 40466017 w 344"/>
              <a:gd name="T5" fmla="*/ 1012246733 h 1020"/>
              <a:gd name="T6" fmla="*/ 41267362 w 344"/>
              <a:gd name="T7" fmla="*/ 1021561858 h 1020"/>
              <a:gd name="T8" fmla="*/ 53287535 w 344"/>
              <a:gd name="T9" fmla="*/ 1042132760 h 1020"/>
              <a:gd name="T10" fmla="*/ 68913128 w 344"/>
              <a:gd name="T11" fmla="*/ 1047178453 h 1020"/>
              <a:gd name="T12" fmla="*/ 76925943 w 344"/>
              <a:gd name="T13" fmla="*/ 1046014062 h 1020"/>
              <a:gd name="T14" fmla="*/ 84138047 w 344"/>
              <a:gd name="T15" fmla="*/ 1042520890 h 1020"/>
              <a:gd name="T16" fmla="*/ 90948846 w 344"/>
              <a:gd name="T17" fmla="*/ 1035146416 h 1020"/>
              <a:gd name="T18" fmla="*/ 94955570 w 344"/>
              <a:gd name="T19" fmla="*/ 1028160072 h 1020"/>
              <a:gd name="T20" fmla="*/ 96958932 w 344"/>
              <a:gd name="T21" fmla="*/ 1021561858 h 1020"/>
              <a:gd name="T22" fmla="*/ 96958932 w 344"/>
              <a:gd name="T23" fmla="*/ 1011082342 h 1020"/>
              <a:gd name="T24" fmla="*/ 85339432 w 344"/>
              <a:gd name="T25" fmla="*/ 988958920 h 1020"/>
              <a:gd name="T26" fmla="*/ 72518547 w 344"/>
              <a:gd name="T27" fmla="*/ 982748836 h 102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4" h="1020">
                <a:moveTo>
                  <a:pt x="181" y="0"/>
                </a:moveTo>
                <a:lnTo>
                  <a:pt x="124" y="21"/>
                </a:lnTo>
                <a:lnTo>
                  <a:pt x="101" y="76"/>
                </a:lnTo>
                <a:lnTo>
                  <a:pt x="103" y="100"/>
                </a:lnTo>
                <a:lnTo>
                  <a:pt x="133" y="153"/>
                </a:lnTo>
                <a:lnTo>
                  <a:pt x="172" y="166"/>
                </a:lnTo>
                <a:lnTo>
                  <a:pt x="192" y="163"/>
                </a:lnTo>
                <a:lnTo>
                  <a:pt x="210" y="154"/>
                </a:lnTo>
                <a:lnTo>
                  <a:pt x="227" y="135"/>
                </a:lnTo>
                <a:lnTo>
                  <a:pt x="237" y="117"/>
                </a:lnTo>
                <a:lnTo>
                  <a:pt x="242" y="100"/>
                </a:lnTo>
                <a:lnTo>
                  <a:pt x="242" y="73"/>
                </a:lnTo>
                <a:lnTo>
                  <a:pt x="213" y="16"/>
                </a:lnTo>
                <a:lnTo>
                  <a:pt x="18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>
            <a:noFill/>
          </a:ln>
          <a:extLst xmlns:a="http://schemas.openxmlformats.org/drawingml/2006/main"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cdr:spPr>
        <cdr:txBody>
          <a:bodyPr xmlns:a="http://schemas.openxmlformats.org/drawingml/2006/main" wrap="square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FB91-E4E2-4F4A-9549-32C4CD7BFB74}" type="datetimeFigureOut">
              <a:rPr lang="ru-RU" smtClean="0"/>
              <a:t>11.09.2026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4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16FCC-19CE-4B9E-95B6-5266DFEB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077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33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42F9F-D100-B399-D822-32E1E76C3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800E50-E150-435A-97DA-A5CB72A68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3ABE3F-A7B9-2808-9DB5-E8359BE67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F4D88-2EF3-5693-A6BC-630232765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89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1479E-D04E-1580-8365-A6D31FA2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097991-C76A-541E-6989-D60A9B379E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6C055E-B50A-2125-D449-46D4DD0D1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E346F-8C84-9E11-EC17-1B4480B88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207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7A8F1-3D11-EA69-FD4E-ECC6F97EE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CEDFD-397E-D750-4F9F-F9975EC52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911820-0600-BB74-346C-24466260A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E0ECC-02E4-0440-C2B8-5F4E39541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992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56CCF-D301-040E-28CF-71F3B65AF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CC9CED-CD74-404E-441E-A10A54E63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2D92F9-D127-A723-5287-E53DF5E31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6949F-6FDB-26D1-4EFC-FBFA9DFFC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05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0A72A-F6B0-7822-7DE4-46AD6830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E53FD4-9BA0-E42E-12F3-D9172D839C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202BA-3505-8CF9-1A57-5A26AD2C8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F3B0C-63F8-3BF5-A5EC-7EDF2CD78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50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C7972-BC51-74A0-E297-A7F476132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CB6BBD-B3D4-D0B8-8F11-CAFE291520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89FC7-D18C-959B-5A6A-B47340337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4D52A-9598-77A9-FAD5-682465680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761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03DF2-AE71-228A-D0DC-8B9B55DB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FB339C-8F72-3453-D3BF-4A983F0C8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D9750-E39E-5067-F35A-10393025E1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494E8-8FD9-5641-99CC-C58ED04BE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76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850B6-3F63-6FAA-58FC-47583E8AA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B969B4-458B-BC99-7169-AFB6764F5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9873F4-28A8-1C8D-BB54-EA516B8E82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130A1-2352-4A3C-E94E-62FB1F1DC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16FCC-19CE-4B9E-95B6-5266DFEBED5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047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F78DD-8001-FD4F-291C-193492460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1DD49-0C88-6AC0-2A10-96AD15C61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46DC28-CF52-FA04-314F-7FECF7C34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B3B3E-F3C7-E9F8-0313-BE60D5C74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485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D70C5-5193-9F00-6FA2-117913830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1320EA-18AB-56C1-8289-630637CFD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4D8572-13CE-0630-3F99-986DE1454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63465-EA9A-FE48-0F13-DD88C20E26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816FCC-19CE-4B9E-95B6-5266DFEBED5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79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85FCA-7A2E-9A9C-95F2-66CC6269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4E0554-833C-7A77-1728-AA5E56687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052BE6-528C-93F3-2013-BAF6FDDC2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4B02E-726A-0FE7-35BA-B53CD1DA7A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09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45972-3CC6-7801-2FD3-66B1790C0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0F596-FC87-7BBE-0E91-BE24AC993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D7D348-B2E5-F299-FEC6-FBFBCD491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99DBE-608A-9CA9-8884-1CA3A94B4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468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F229-2B43-C4BE-A080-7F1E23C0C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13C650-CC3F-B5D4-97C7-AF7829464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2DE926-F36D-49C6-821B-18F0B5EB5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81A1B9-785B-0DEE-F6E2-889E01FFA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816FCC-19CE-4B9E-95B6-5266DFEBED5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929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803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E9D47-5023-44A5-A24C-06A66F85D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F381A1-53D6-46C7-843C-F6B5415077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y-KG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C890C1-A6DE-4971-AE48-C5ABD7293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E5911A-F89A-46F2-8920-D22DED3D0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775DCB-89DF-4FFE-ACCA-0CC34DC84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58D4AC-7572-4FDE-84B5-0CDD57661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310847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AE112-CE01-4DD1-8DDC-65B5EB74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2BDD0F-94DF-4120-8AD1-32492B4606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60FB03-F937-431D-8885-DD4B865CA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1C26C0-DA71-422A-94EF-63219EC9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7DC97B-C1FD-4421-BDC3-E8B7FF4E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2180098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ACC17A6-41D6-453A-8747-B6D14EDE8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9D6986-7366-4FE0-AA6A-9937C6E1E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6D8C11-5AF2-418F-B0C9-B7D4030C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AC1849-5CBA-4A97-84B3-62F1B055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8D8F9-B3CC-4B98-AA5B-A5718B36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3852471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892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FE4AD-C232-4BAC-943B-74741990D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95BB0F-31E2-4B0A-A532-C19771687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ky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498E5C-B8CA-4383-ADB2-D83CF7138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091B49-3414-4D3B-B3E1-9BC2FF826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584B5A-12AB-49D8-8174-03B054172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412216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51B35-9629-4D13-A7B0-617DC9D53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4A345C-5C51-4FA5-89FC-E4E1B2E17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18896E-FC77-4619-8434-B0633917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A025C6-D02F-4F6B-8E53-DDF607D47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375210-96E6-490E-94A6-4A20468EA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2196766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DE1F14-C514-4958-99A9-7574B9FFE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A3BC8E-6752-48C2-A892-265A4D9AB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966C18-72E6-4B35-A578-75C55151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BD6DCC-8FAF-4934-A399-E6DD9D634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758EFA-8635-47F4-8A97-C2B937981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106185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CBB25-8F9F-451A-B959-EC0A2F63A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46E5E1-4948-4B18-B2B8-1691582239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CC53CB-9A43-4453-B385-4D1C7A7C5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86B969-F717-44E5-9AD9-97D872F1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77CEBE-6B8B-430A-8499-62003B86D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551978-DE9A-4A92-8602-430BD39D3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190247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2E3BF-5632-4388-95DA-0C0D0721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132CD1-C877-4A39-B5D9-CD25C2BFC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BDA60D-38ED-46B0-B305-4B59F8715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A16509A-8082-4076-889A-8E8D3CCF6D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ABF512-3845-47F7-9FD1-ECB184D15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F46917-654C-4904-8F9B-3C3F37C57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3C5700-B2DA-425B-AD49-88C7CE14A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A8FC03-94A4-4EAA-AFD8-4DBF7B31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2960639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7E4057-79F1-45CB-AB89-87E026B83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1B1F31-6063-45A4-B526-628E61DEF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41653B9-764F-46C6-AF3C-90F6EAC7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46309F-77AC-4920-B226-8B4D40741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99873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D1C84C-07AD-4B1A-90C4-C04BD304B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E9DFD7-913E-418B-AFC2-F376ED0BB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7EB834-0D21-4081-85F8-A50F2FB57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10110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B34AC-6852-4F1F-A778-6FA2CDBF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99F958-CA8D-42B8-B70B-AA8978615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EE70A8-50A4-409F-8DB4-A038AABEB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6A7CAB-A879-4451-A601-FF7790F3E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BCCC97-6D8C-4789-956B-E51460C7A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y-KG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8BD0DC-FDD0-4D8B-9F3B-CD5AECC1F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109075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AE23C6-22F8-0E68-8087-F4505786D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FB8FF0-8C69-4F30-7AA7-E4A0D04CE5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6500" y="6350923"/>
            <a:ext cx="12300065" cy="5237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0FFEE43-4DC5-016E-8357-9A938A274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851" y="5599921"/>
            <a:ext cx="1154083" cy="11540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7982F31-5075-74ED-6E8B-B0BFDEE86D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2942" y="6509809"/>
            <a:ext cx="1328394" cy="23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8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C07A5-31F6-4EAA-AAAB-DEA4FE5E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ky-KG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A04981-0FCB-44FD-9D47-835D4F683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y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855DBB-0442-47F8-98D3-99E999EC9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130F2-C934-4FBB-A6E4-C447BCFE1A4F}" type="datetimeFigureOut">
              <a:rPr lang="ky-KG" smtClean="0"/>
              <a:t>11/9/2026</a:t>
            </a:fld>
            <a:endParaRPr lang="ky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97AF1C-AF9D-4B94-A744-5BE3B7C88A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y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A746D3-C80F-4630-A629-9C41ACEEE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5A052-81A1-4E1D-90B9-076D5E7F4089}" type="slidenum">
              <a:rPr lang="ky-KG" smtClean="0"/>
              <a:t>‹#›</a:t>
            </a:fld>
            <a:endParaRPr lang="ky-KG"/>
          </a:p>
        </p:txBody>
      </p:sp>
    </p:spTree>
    <p:extLst>
      <p:ext uri="{BB962C8B-B14F-4D97-AF65-F5344CB8AC3E}">
        <p14:creationId xmlns:p14="http://schemas.microsoft.com/office/powerpoint/2010/main" val="304209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y-K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32CCFF-6D83-21AF-DA1C-F7CD8E53A5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6934" y="-31827"/>
            <a:ext cx="6290733" cy="5401134"/>
          </a:xfrm>
          <a:prstGeom prst="rect">
            <a:avLst/>
          </a:prstGeom>
        </p:spPr>
      </p:pic>
      <p:sp>
        <p:nvSpPr>
          <p:cNvPr id="6" name="Прямоугольник 15">
            <a:extLst>
              <a:ext uri="{FF2B5EF4-FFF2-40B4-BE49-F238E27FC236}">
                <a16:creationId xmlns:a16="http://schemas.microsoft.com/office/drawing/2014/main" id="{109A796F-F81A-ABB0-5471-8B8640DC882B}"/>
              </a:ext>
            </a:extLst>
          </p:cNvPr>
          <p:cNvSpPr/>
          <p:nvPr/>
        </p:nvSpPr>
        <p:spPr>
          <a:xfrm>
            <a:off x="-5359" y="-13447"/>
            <a:ext cx="5763216" cy="4882249"/>
          </a:xfrm>
          <a:custGeom>
            <a:avLst/>
            <a:gdLst>
              <a:gd name="connsiteX0" fmla="*/ 0 w 5801718"/>
              <a:gd name="connsiteY0" fmla="*/ 0 h 4959962"/>
              <a:gd name="connsiteX1" fmla="*/ 5801718 w 5801718"/>
              <a:gd name="connsiteY1" fmla="*/ 0 h 4959962"/>
              <a:gd name="connsiteX2" fmla="*/ 5801718 w 5801718"/>
              <a:gd name="connsiteY2" fmla="*/ 4959962 h 4959962"/>
              <a:gd name="connsiteX3" fmla="*/ 0 w 5801718"/>
              <a:gd name="connsiteY3" fmla="*/ 4959962 h 4959962"/>
              <a:gd name="connsiteX4" fmla="*/ 0 w 5801718"/>
              <a:gd name="connsiteY4" fmla="*/ 0 h 4959962"/>
              <a:gd name="connsiteX0" fmla="*/ 0 w 5801718"/>
              <a:gd name="connsiteY0" fmla="*/ 0 h 4959962"/>
              <a:gd name="connsiteX1" fmla="*/ 5368581 w 5801718"/>
              <a:gd name="connsiteY1" fmla="*/ 9625 h 4959962"/>
              <a:gd name="connsiteX2" fmla="*/ 5801718 w 5801718"/>
              <a:gd name="connsiteY2" fmla="*/ 4959962 h 4959962"/>
              <a:gd name="connsiteX3" fmla="*/ 0 w 5801718"/>
              <a:gd name="connsiteY3" fmla="*/ 4959962 h 4959962"/>
              <a:gd name="connsiteX4" fmla="*/ 0 w 5801718"/>
              <a:gd name="connsiteY4" fmla="*/ 0 h 4959962"/>
              <a:gd name="connsiteX0" fmla="*/ 0 w 5801718"/>
              <a:gd name="connsiteY0" fmla="*/ 0 h 4959962"/>
              <a:gd name="connsiteX1" fmla="*/ 5570712 w 5801718"/>
              <a:gd name="connsiteY1" fmla="*/ 9625 h 4959962"/>
              <a:gd name="connsiteX2" fmla="*/ 5801718 w 5801718"/>
              <a:gd name="connsiteY2" fmla="*/ 4959962 h 4959962"/>
              <a:gd name="connsiteX3" fmla="*/ 0 w 5801718"/>
              <a:gd name="connsiteY3" fmla="*/ 4959962 h 4959962"/>
              <a:gd name="connsiteX4" fmla="*/ 0 w 5801718"/>
              <a:gd name="connsiteY4" fmla="*/ 0 h 4959962"/>
              <a:gd name="connsiteX0" fmla="*/ 0 w 5801718"/>
              <a:gd name="connsiteY0" fmla="*/ 0 h 4959962"/>
              <a:gd name="connsiteX1" fmla="*/ 5570712 w 5801718"/>
              <a:gd name="connsiteY1" fmla="*/ 9625 h 4959962"/>
              <a:gd name="connsiteX2" fmla="*/ 5657338 w 5801718"/>
              <a:gd name="connsiteY2" fmla="*/ 2043507 h 4959962"/>
              <a:gd name="connsiteX3" fmla="*/ 5801718 w 5801718"/>
              <a:gd name="connsiteY3" fmla="*/ 4959962 h 4959962"/>
              <a:gd name="connsiteX4" fmla="*/ 0 w 5801718"/>
              <a:gd name="connsiteY4" fmla="*/ 4959962 h 4959962"/>
              <a:gd name="connsiteX5" fmla="*/ 0 w 5801718"/>
              <a:gd name="connsiteY5" fmla="*/ 0 h 4959962"/>
              <a:gd name="connsiteX0" fmla="*/ 0 w 5801718"/>
              <a:gd name="connsiteY0" fmla="*/ 0 h 4959962"/>
              <a:gd name="connsiteX1" fmla="*/ 5570712 w 5801718"/>
              <a:gd name="connsiteY1" fmla="*/ 9625 h 4959962"/>
              <a:gd name="connsiteX2" fmla="*/ 5763216 w 5801718"/>
              <a:gd name="connsiteY2" fmla="*/ 984728 h 4959962"/>
              <a:gd name="connsiteX3" fmla="*/ 5801718 w 5801718"/>
              <a:gd name="connsiteY3" fmla="*/ 4959962 h 4959962"/>
              <a:gd name="connsiteX4" fmla="*/ 0 w 5801718"/>
              <a:gd name="connsiteY4" fmla="*/ 4959962 h 4959962"/>
              <a:gd name="connsiteX5" fmla="*/ 0 w 5801718"/>
              <a:gd name="connsiteY5" fmla="*/ 0 h 4959962"/>
              <a:gd name="connsiteX0" fmla="*/ 0 w 5801718"/>
              <a:gd name="connsiteY0" fmla="*/ 0 h 4959962"/>
              <a:gd name="connsiteX1" fmla="*/ 5570712 w 5801718"/>
              <a:gd name="connsiteY1" fmla="*/ 9625 h 4959962"/>
              <a:gd name="connsiteX2" fmla="*/ 5763216 w 5801718"/>
              <a:gd name="connsiteY2" fmla="*/ 984728 h 4959962"/>
              <a:gd name="connsiteX3" fmla="*/ 5801718 w 5801718"/>
              <a:gd name="connsiteY3" fmla="*/ 4959962 h 4959962"/>
              <a:gd name="connsiteX4" fmla="*/ 0 w 5801718"/>
              <a:gd name="connsiteY4" fmla="*/ 4959962 h 4959962"/>
              <a:gd name="connsiteX5" fmla="*/ 0 w 5801718"/>
              <a:gd name="connsiteY5" fmla="*/ 0 h 4959962"/>
              <a:gd name="connsiteX0" fmla="*/ 0 w 5763216"/>
              <a:gd name="connsiteY0" fmla="*/ 0 h 4959962"/>
              <a:gd name="connsiteX1" fmla="*/ 5570712 w 5763216"/>
              <a:gd name="connsiteY1" fmla="*/ 9625 h 4959962"/>
              <a:gd name="connsiteX2" fmla="*/ 5763216 w 5763216"/>
              <a:gd name="connsiteY2" fmla="*/ 984728 h 4959962"/>
              <a:gd name="connsiteX3" fmla="*/ 1941987 w 5763216"/>
              <a:gd name="connsiteY3" fmla="*/ 4430573 h 4959962"/>
              <a:gd name="connsiteX4" fmla="*/ 0 w 5763216"/>
              <a:gd name="connsiteY4" fmla="*/ 4959962 h 4959962"/>
              <a:gd name="connsiteX5" fmla="*/ 0 w 5763216"/>
              <a:gd name="connsiteY5" fmla="*/ 0 h 4959962"/>
              <a:gd name="connsiteX0" fmla="*/ 0 w 5763216"/>
              <a:gd name="connsiteY0" fmla="*/ 0 h 4959962"/>
              <a:gd name="connsiteX1" fmla="*/ 5570712 w 5763216"/>
              <a:gd name="connsiteY1" fmla="*/ 9625 h 4959962"/>
              <a:gd name="connsiteX2" fmla="*/ 5763216 w 5763216"/>
              <a:gd name="connsiteY2" fmla="*/ 984728 h 4959962"/>
              <a:gd name="connsiteX3" fmla="*/ 4175048 w 5763216"/>
              <a:gd name="connsiteY3" fmla="*/ 4122565 h 4959962"/>
              <a:gd name="connsiteX4" fmla="*/ 0 w 5763216"/>
              <a:gd name="connsiteY4" fmla="*/ 4959962 h 4959962"/>
              <a:gd name="connsiteX5" fmla="*/ 0 w 5763216"/>
              <a:gd name="connsiteY5" fmla="*/ 0 h 4959962"/>
              <a:gd name="connsiteX0" fmla="*/ 0 w 5763216"/>
              <a:gd name="connsiteY0" fmla="*/ 0 h 4959962"/>
              <a:gd name="connsiteX1" fmla="*/ 5570712 w 5763216"/>
              <a:gd name="connsiteY1" fmla="*/ 9625 h 4959962"/>
              <a:gd name="connsiteX2" fmla="*/ 5763216 w 5763216"/>
              <a:gd name="connsiteY2" fmla="*/ 984728 h 4959962"/>
              <a:gd name="connsiteX3" fmla="*/ 4175048 w 5763216"/>
              <a:gd name="connsiteY3" fmla="*/ 4122565 h 4959962"/>
              <a:gd name="connsiteX4" fmla="*/ 0 w 5763216"/>
              <a:gd name="connsiteY4" fmla="*/ 4959962 h 4959962"/>
              <a:gd name="connsiteX5" fmla="*/ 0 w 5763216"/>
              <a:gd name="connsiteY5" fmla="*/ 0 h 4959962"/>
              <a:gd name="connsiteX0" fmla="*/ 0 w 5765249"/>
              <a:gd name="connsiteY0" fmla="*/ 0 h 4959962"/>
              <a:gd name="connsiteX1" fmla="*/ 5570712 w 5765249"/>
              <a:gd name="connsiteY1" fmla="*/ 9625 h 4959962"/>
              <a:gd name="connsiteX2" fmla="*/ 5763216 w 5765249"/>
              <a:gd name="connsiteY2" fmla="*/ 984728 h 4959962"/>
              <a:gd name="connsiteX3" fmla="*/ 4175048 w 5765249"/>
              <a:gd name="connsiteY3" fmla="*/ 4122565 h 4959962"/>
              <a:gd name="connsiteX4" fmla="*/ 0 w 5765249"/>
              <a:gd name="connsiteY4" fmla="*/ 4959962 h 4959962"/>
              <a:gd name="connsiteX5" fmla="*/ 0 w 5765249"/>
              <a:gd name="connsiteY5" fmla="*/ 0 h 4959962"/>
              <a:gd name="connsiteX0" fmla="*/ 0 w 5763216"/>
              <a:gd name="connsiteY0" fmla="*/ 0 h 4959962"/>
              <a:gd name="connsiteX1" fmla="*/ 5570712 w 5763216"/>
              <a:gd name="connsiteY1" fmla="*/ 9625 h 4959962"/>
              <a:gd name="connsiteX2" fmla="*/ 5763216 w 5763216"/>
              <a:gd name="connsiteY2" fmla="*/ 984728 h 4959962"/>
              <a:gd name="connsiteX3" fmla="*/ 4175048 w 5763216"/>
              <a:gd name="connsiteY3" fmla="*/ 4122565 h 4959962"/>
              <a:gd name="connsiteX4" fmla="*/ 0 w 5763216"/>
              <a:gd name="connsiteY4" fmla="*/ 4959962 h 4959962"/>
              <a:gd name="connsiteX5" fmla="*/ 0 w 5763216"/>
              <a:gd name="connsiteY5" fmla="*/ 0 h 4959962"/>
              <a:gd name="connsiteX0" fmla="*/ 0 w 5763216"/>
              <a:gd name="connsiteY0" fmla="*/ 0 h 4959962"/>
              <a:gd name="connsiteX1" fmla="*/ 5570712 w 5763216"/>
              <a:gd name="connsiteY1" fmla="*/ 9625 h 4959962"/>
              <a:gd name="connsiteX2" fmla="*/ 5763216 w 5763216"/>
              <a:gd name="connsiteY2" fmla="*/ 984728 h 4959962"/>
              <a:gd name="connsiteX3" fmla="*/ 4175048 w 5763216"/>
              <a:gd name="connsiteY3" fmla="*/ 4122565 h 4959962"/>
              <a:gd name="connsiteX4" fmla="*/ 0 w 5763216"/>
              <a:gd name="connsiteY4" fmla="*/ 4959962 h 4959962"/>
              <a:gd name="connsiteX5" fmla="*/ 0 w 5763216"/>
              <a:gd name="connsiteY5" fmla="*/ 0 h 4959962"/>
              <a:gd name="connsiteX0" fmla="*/ 0 w 5763216"/>
              <a:gd name="connsiteY0" fmla="*/ 0 h 4209192"/>
              <a:gd name="connsiteX1" fmla="*/ 5570712 w 5763216"/>
              <a:gd name="connsiteY1" fmla="*/ 9625 h 4209192"/>
              <a:gd name="connsiteX2" fmla="*/ 5763216 w 5763216"/>
              <a:gd name="connsiteY2" fmla="*/ 984728 h 4209192"/>
              <a:gd name="connsiteX3" fmla="*/ 4175048 w 5763216"/>
              <a:gd name="connsiteY3" fmla="*/ 4122565 h 4209192"/>
              <a:gd name="connsiteX4" fmla="*/ 28876 w 5763216"/>
              <a:gd name="connsiteY4" fmla="*/ 4209192 h 4209192"/>
              <a:gd name="connsiteX5" fmla="*/ 0 w 5763216"/>
              <a:gd name="connsiteY5" fmla="*/ 0 h 4209192"/>
              <a:gd name="connsiteX0" fmla="*/ 0 w 5763216"/>
              <a:gd name="connsiteY0" fmla="*/ 0 h 4536451"/>
              <a:gd name="connsiteX1" fmla="*/ 5570712 w 5763216"/>
              <a:gd name="connsiteY1" fmla="*/ 9625 h 4536451"/>
              <a:gd name="connsiteX2" fmla="*/ 5763216 w 5763216"/>
              <a:gd name="connsiteY2" fmla="*/ 984728 h 4536451"/>
              <a:gd name="connsiteX3" fmla="*/ 4175048 w 5763216"/>
              <a:gd name="connsiteY3" fmla="*/ 4122565 h 4536451"/>
              <a:gd name="connsiteX4" fmla="*/ 0 w 5763216"/>
              <a:gd name="connsiteY4" fmla="*/ 4536451 h 4536451"/>
              <a:gd name="connsiteX5" fmla="*/ 0 w 5763216"/>
              <a:gd name="connsiteY5" fmla="*/ 0 h 4536451"/>
              <a:gd name="connsiteX0" fmla="*/ 0 w 5763216"/>
              <a:gd name="connsiteY0" fmla="*/ 0 h 4848486"/>
              <a:gd name="connsiteX1" fmla="*/ 5570712 w 5763216"/>
              <a:gd name="connsiteY1" fmla="*/ 9625 h 4848486"/>
              <a:gd name="connsiteX2" fmla="*/ 5763216 w 5763216"/>
              <a:gd name="connsiteY2" fmla="*/ 984728 h 4848486"/>
              <a:gd name="connsiteX3" fmla="*/ 4175048 w 5763216"/>
              <a:gd name="connsiteY3" fmla="*/ 4122565 h 4848486"/>
              <a:gd name="connsiteX4" fmla="*/ 0 w 5763216"/>
              <a:gd name="connsiteY4" fmla="*/ 4536451 h 4848486"/>
              <a:gd name="connsiteX5" fmla="*/ 0 w 5763216"/>
              <a:gd name="connsiteY5" fmla="*/ 0 h 4848486"/>
              <a:gd name="connsiteX0" fmla="*/ 0 w 5763216"/>
              <a:gd name="connsiteY0" fmla="*/ 0 h 4965470"/>
              <a:gd name="connsiteX1" fmla="*/ 5570712 w 5763216"/>
              <a:gd name="connsiteY1" fmla="*/ 9625 h 4965470"/>
              <a:gd name="connsiteX2" fmla="*/ 5763216 w 5763216"/>
              <a:gd name="connsiteY2" fmla="*/ 984728 h 4965470"/>
              <a:gd name="connsiteX3" fmla="*/ 4175048 w 5763216"/>
              <a:gd name="connsiteY3" fmla="*/ 4122565 h 4965470"/>
              <a:gd name="connsiteX4" fmla="*/ 0 w 5763216"/>
              <a:gd name="connsiteY4" fmla="*/ 4536451 h 4965470"/>
              <a:gd name="connsiteX5" fmla="*/ 0 w 5763216"/>
              <a:gd name="connsiteY5" fmla="*/ 0 h 4965470"/>
              <a:gd name="connsiteX0" fmla="*/ 0 w 5763216"/>
              <a:gd name="connsiteY0" fmla="*/ 0 h 4816920"/>
              <a:gd name="connsiteX1" fmla="*/ 5570712 w 5763216"/>
              <a:gd name="connsiteY1" fmla="*/ 9625 h 4816920"/>
              <a:gd name="connsiteX2" fmla="*/ 5763216 w 5763216"/>
              <a:gd name="connsiteY2" fmla="*/ 984728 h 4816920"/>
              <a:gd name="connsiteX3" fmla="*/ 4175048 w 5763216"/>
              <a:gd name="connsiteY3" fmla="*/ 4122565 h 4816920"/>
              <a:gd name="connsiteX4" fmla="*/ 0 w 5763216"/>
              <a:gd name="connsiteY4" fmla="*/ 4536451 h 4816920"/>
              <a:gd name="connsiteX5" fmla="*/ 0 w 5763216"/>
              <a:gd name="connsiteY5" fmla="*/ 0 h 4816920"/>
              <a:gd name="connsiteX0" fmla="*/ 0 w 5763216"/>
              <a:gd name="connsiteY0" fmla="*/ 0 h 4884711"/>
              <a:gd name="connsiteX1" fmla="*/ 5570712 w 5763216"/>
              <a:gd name="connsiteY1" fmla="*/ 9625 h 4884711"/>
              <a:gd name="connsiteX2" fmla="*/ 5763216 w 5763216"/>
              <a:gd name="connsiteY2" fmla="*/ 984728 h 4884711"/>
              <a:gd name="connsiteX3" fmla="*/ 4175048 w 5763216"/>
              <a:gd name="connsiteY3" fmla="*/ 4122565 h 4884711"/>
              <a:gd name="connsiteX4" fmla="*/ 0 w 5763216"/>
              <a:gd name="connsiteY4" fmla="*/ 4536451 h 4884711"/>
              <a:gd name="connsiteX5" fmla="*/ 0 w 5763216"/>
              <a:gd name="connsiteY5" fmla="*/ 0 h 4884711"/>
              <a:gd name="connsiteX0" fmla="*/ 0 w 5763216"/>
              <a:gd name="connsiteY0" fmla="*/ 0 h 4882249"/>
              <a:gd name="connsiteX1" fmla="*/ 5570712 w 5763216"/>
              <a:gd name="connsiteY1" fmla="*/ 9625 h 4882249"/>
              <a:gd name="connsiteX2" fmla="*/ 5763216 w 5763216"/>
              <a:gd name="connsiteY2" fmla="*/ 984728 h 4882249"/>
              <a:gd name="connsiteX3" fmla="*/ 4175048 w 5763216"/>
              <a:gd name="connsiteY3" fmla="*/ 4122565 h 4882249"/>
              <a:gd name="connsiteX4" fmla="*/ 0 w 5763216"/>
              <a:gd name="connsiteY4" fmla="*/ 4536451 h 4882249"/>
              <a:gd name="connsiteX5" fmla="*/ 0 w 5763216"/>
              <a:gd name="connsiteY5" fmla="*/ 0 h 4882249"/>
              <a:gd name="connsiteX0" fmla="*/ 0 w 5763216"/>
              <a:gd name="connsiteY0" fmla="*/ 0 h 4882249"/>
              <a:gd name="connsiteX1" fmla="*/ 5570712 w 5763216"/>
              <a:gd name="connsiteY1" fmla="*/ 9625 h 4882249"/>
              <a:gd name="connsiteX2" fmla="*/ 5763216 w 5763216"/>
              <a:gd name="connsiteY2" fmla="*/ 984728 h 4882249"/>
              <a:gd name="connsiteX3" fmla="*/ 4175048 w 5763216"/>
              <a:gd name="connsiteY3" fmla="*/ 4122565 h 4882249"/>
              <a:gd name="connsiteX4" fmla="*/ 0 w 5763216"/>
              <a:gd name="connsiteY4" fmla="*/ 4536451 h 4882249"/>
              <a:gd name="connsiteX5" fmla="*/ 0 w 5763216"/>
              <a:gd name="connsiteY5" fmla="*/ 0 h 4882249"/>
              <a:gd name="connsiteX0" fmla="*/ 0 w 5763216"/>
              <a:gd name="connsiteY0" fmla="*/ 1 h 4882250"/>
              <a:gd name="connsiteX1" fmla="*/ 5416708 w 5763216"/>
              <a:gd name="connsiteY1" fmla="*/ 0 h 4882250"/>
              <a:gd name="connsiteX2" fmla="*/ 5763216 w 5763216"/>
              <a:gd name="connsiteY2" fmla="*/ 984729 h 4882250"/>
              <a:gd name="connsiteX3" fmla="*/ 4175048 w 5763216"/>
              <a:gd name="connsiteY3" fmla="*/ 4122566 h 4882250"/>
              <a:gd name="connsiteX4" fmla="*/ 0 w 5763216"/>
              <a:gd name="connsiteY4" fmla="*/ 4536452 h 4882250"/>
              <a:gd name="connsiteX5" fmla="*/ 0 w 5763216"/>
              <a:gd name="connsiteY5" fmla="*/ 1 h 4882250"/>
              <a:gd name="connsiteX0" fmla="*/ 0 w 5763216"/>
              <a:gd name="connsiteY0" fmla="*/ 0 h 4882249"/>
              <a:gd name="connsiteX1" fmla="*/ 5570712 w 5763216"/>
              <a:gd name="connsiteY1" fmla="*/ 9625 h 4882249"/>
              <a:gd name="connsiteX2" fmla="*/ 5763216 w 5763216"/>
              <a:gd name="connsiteY2" fmla="*/ 984728 h 4882249"/>
              <a:gd name="connsiteX3" fmla="*/ 4175048 w 5763216"/>
              <a:gd name="connsiteY3" fmla="*/ 4122565 h 4882249"/>
              <a:gd name="connsiteX4" fmla="*/ 0 w 5763216"/>
              <a:gd name="connsiteY4" fmla="*/ 4536451 h 4882249"/>
              <a:gd name="connsiteX5" fmla="*/ 0 w 5763216"/>
              <a:gd name="connsiteY5" fmla="*/ 0 h 4882249"/>
              <a:gd name="connsiteX0" fmla="*/ 0 w 5763216"/>
              <a:gd name="connsiteY0" fmla="*/ 0 h 4882249"/>
              <a:gd name="connsiteX1" fmla="*/ 5570712 w 5763216"/>
              <a:gd name="connsiteY1" fmla="*/ 9625 h 4882249"/>
              <a:gd name="connsiteX2" fmla="*/ 5763216 w 5763216"/>
              <a:gd name="connsiteY2" fmla="*/ 984728 h 4882249"/>
              <a:gd name="connsiteX3" fmla="*/ 4175048 w 5763216"/>
              <a:gd name="connsiteY3" fmla="*/ 4122565 h 4882249"/>
              <a:gd name="connsiteX4" fmla="*/ 0 w 5763216"/>
              <a:gd name="connsiteY4" fmla="*/ 4536451 h 4882249"/>
              <a:gd name="connsiteX5" fmla="*/ 0 w 5763216"/>
              <a:gd name="connsiteY5" fmla="*/ 0 h 488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63216" h="4882249">
                <a:moveTo>
                  <a:pt x="0" y="0"/>
                </a:moveTo>
                <a:lnTo>
                  <a:pt x="5570712" y="9625"/>
                </a:lnTo>
                <a:cubicBezTo>
                  <a:pt x="5663755" y="334659"/>
                  <a:pt x="5708673" y="178431"/>
                  <a:pt x="5763216" y="984728"/>
                </a:cubicBezTo>
                <a:cubicBezTo>
                  <a:pt x="5753591" y="1751541"/>
                  <a:pt x="5599586" y="3009241"/>
                  <a:pt x="4175048" y="4122565"/>
                </a:cubicBezTo>
                <a:cubicBezTo>
                  <a:pt x="3139500" y="4828418"/>
                  <a:pt x="1545687" y="5197386"/>
                  <a:pt x="0" y="4536451"/>
                </a:cubicBez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132D5C3-95C1-D5DC-3525-456EA284740D}"/>
              </a:ext>
            </a:extLst>
          </p:cNvPr>
          <p:cNvSpPr txBox="1">
            <a:spLocks/>
          </p:cNvSpPr>
          <p:nvPr/>
        </p:nvSpPr>
        <p:spPr>
          <a:xfrm>
            <a:off x="5660571" y="3087656"/>
            <a:ext cx="6394639" cy="1632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состоянии рынка труда </a:t>
            </a:r>
            <a:endParaRPr kumimoji="0" lang="en-US" sz="4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Кыргызской Республике в 2025 г</a:t>
            </a:r>
            <a:r>
              <a:rPr kumimoji="0" lang="ru-RU" sz="39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Итоги интегрированного обследования бюджетов домашних 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хозяйств и рабочей силы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6E6B8F1C-3146-A55C-E893-C16537806AF6}"/>
              </a:ext>
            </a:extLst>
          </p:cNvPr>
          <p:cNvSpPr txBox="1">
            <a:spLocks/>
          </p:cNvSpPr>
          <p:nvPr/>
        </p:nvSpPr>
        <p:spPr>
          <a:xfrm>
            <a:off x="5660571" y="5256515"/>
            <a:ext cx="6009112" cy="9067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Джайлобаева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Г.Ж., заведующая отделом статистики труда и занятости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14-сентября 2026</a:t>
            </a:r>
            <a:r>
              <a:rPr lang="ru-RU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г.</a:t>
            </a:r>
            <a:endParaRPr kumimoji="0" lang="ky-K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7D9506-5351-7B9F-478D-76F406E088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192" y="350728"/>
            <a:ext cx="1803600" cy="18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51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E99E33-F989-080D-1CAF-04472BF58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B57BC396-1B41-561D-3A84-98901B20B6F0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CFDF1F0-1620-1CC3-C985-13165F862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89" y="110598"/>
            <a:ext cx="11070185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Занятое население по уровню образования в 2025г.</a:t>
            </a:r>
            <a:b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 данным интегрированного выборочного обследования бюджетов домашних </a:t>
            </a:r>
          </a:p>
          <a:p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хозяйств и рабочей силы; в процентах к итогу)</a:t>
            </a:r>
            <a:endParaRPr lang="ru-RU" altLang="ru-RU" sz="2000" i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4AA8B4-9A2F-A6C8-CEDF-366339451D9E}"/>
              </a:ext>
            </a:extLst>
          </p:cNvPr>
          <p:cNvSpPr/>
          <p:nvPr/>
        </p:nvSpPr>
        <p:spPr>
          <a:xfrm>
            <a:off x="829030" y="1650022"/>
            <a:ext cx="10753369" cy="2291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endParaRPr lang="ru-RU" sz="2400" dirty="0">
              <a:solidFill>
                <a:schemeClr val="tx2"/>
              </a:solidFill>
              <a:latin typeface="DIN Pro Regular"/>
            </a:endParaRPr>
          </a:p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r>
              <a:rPr lang="ru-RU" sz="2200" b="1" dirty="0">
                <a:solidFill>
                  <a:srgbClr val="0059A3"/>
                </a:solidFill>
                <a:latin typeface="DIN Pro Regular"/>
              </a:rPr>
              <a:t>                               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7931D"/>
              </a:buClr>
              <a:buSzPct val="120000"/>
              <a:tabLst/>
              <a:defRPr/>
            </a:pPr>
            <a:endParaRPr lang="ru-RU" sz="2200" b="1" dirty="0">
              <a:solidFill>
                <a:srgbClr val="0059A3"/>
              </a:solidFill>
              <a:latin typeface="DIN Pro Regular"/>
            </a:endParaRPr>
          </a:p>
          <a:p>
            <a:pPr marL="285750" indent="-285750"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 typeface="Wingdings" panose="05000000000000000000" pitchFamily="2" charset="2"/>
              <a:buChar char="Ø"/>
            </a:pPr>
            <a:endParaRPr lang="ky-KG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</a:pP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F0C9FFC2-A370-4E47-84B1-5395D7B81A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426046"/>
              </p:ext>
            </p:extLst>
          </p:nvPr>
        </p:nvGraphicFramePr>
        <p:xfrm>
          <a:off x="1130300" y="1345406"/>
          <a:ext cx="9931400" cy="4712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719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3C1415-86AC-2C67-AF20-C57FED323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577CDFF5-850C-42C2-C5C2-8307DDD52602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C37C46-C3D6-BC41-D511-6FD8DDCE3B4B}"/>
              </a:ext>
            </a:extLst>
          </p:cNvPr>
          <p:cNvSpPr/>
          <p:nvPr/>
        </p:nvSpPr>
        <p:spPr>
          <a:xfrm>
            <a:off x="829030" y="1650022"/>
            <a:ext cx="10753369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7931D"/>
              </a:buClr>
              <a:buSzPct val="120000"/>
              <a:tabLst/>
              <a:defRPr/>
            </a:pPr>
            <a:endParaRPr lang="ru-RU" sz="2200" b="1" dirty="0">
              <a:solidFill>
                <a:srgbClr val="0059A3"/>
              </a:solidFill>
              <a:latin typeface="DIN Pro Regular"/>
            </a:endParaRPr>
          </a:p>
          <a:p>
            <a:pPr marL="285750" indent="-285750"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 typeface="Wingdings" panose="05000000000000000000" pitchFamily="2" charset="2"/>
              <a:buChar char="Ø"/>
            </a:pPr>
            <a:endParaRPr lang="ky-KG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</a:pP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E8D817-18FE-001F-DF5D-BEFEBFB389A5}"/>
              </a:ext>
            </a:extLst>
          </p:cNvPr>
          <p:cNvSpPr txBox="1"/>
          <p:nvPr/>
        </p:nvSpPr>
        <p:spPr>
          <a:xfrm>
            <a:off x="1" y="1"/>
            <a:ext cx="1219199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в неформальном секторе </a:t>
            </a:r>
            <a:b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данным интегрированного выборочного обследования бюджетов домашних</a:t>
            </a:r>
          </a:p>
          <a:p>
            <a:pPr algn="ctr"/>
            <a:r>
              <a:rPr lang="ru-RU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хозяйств и рабочей силы, </a:t>
            </a:r>
            <a:r>
              <a:rPr lang="ru-RU" sz="2000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тыс.человек</a:t>
            </a:r>
            <a:r>
              <a:rPr lang="ru-RU" sz="20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2" name="Объект 6">
            <a:extLst>
              <a:ext uri="{FF2B5EF4-FFF2-40B4-BE49-F238E27FC236}">
                <a16:creationId xmlns:a16="http://schemas.microsoft.com/office/drawing/2014/main" id="{3AE172DE-6019-011E-0763-8378948574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230730"/>
              </p:ext>
            </p:extLst>
          </p:nvPr>
        </p:nvGraphicFramePr>
        <p:xfrm>
          <a:off x="829030" y="1196750"/>
          <a:ext cx="9806885" cy="5097706"/>
        </p:xfrm>
        <a:graphic>
          <a:graphicData uri="http://schemas.openxmlformats.org/drawingml/2006/table">
            <a:tbl>
              <a:tblPr/>
              <a:tblGrid>
                <a:gridCol w="4643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4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7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7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72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4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0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 в неформальном секторе в разбивке по полу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1 687,9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1 698,3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1 754,6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1 783,5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1 708,4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1" i="1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 полу: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мужчины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1 109,0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1 139,4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1 162,5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1 126,9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женщины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589,4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621,0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1" i="1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 месту</a:t>
                      </a:r>
                      <a:r>
                        <a:rPr lang="ru-RU" sz="2000" b="1" i="1" u="none" strike="noStrike" baseline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проживания</a:t>
                      </a:r>
                      <a:endParaRPr lang="ru-RU" sz="2000" b="1" i="1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576,7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601,3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647,1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686,6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село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1 111,2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1 097,0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1 107,5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1 126,4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1 021,8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1" i="1" u="none" strike="noStrike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 секторам экономики: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20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хозяйство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Промышленность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303,7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304,8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8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услуг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785,2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811,7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871,3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886,6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20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240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FAF7A2-EBE4-276B-5807-55DEB2106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04884A06-40E7-4FEE-F72B-B53BAF6FF44B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D58C4DB-E6E1-E590-3727-4D6214D97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95" y="60296"/>
            <a:ext cx="11929888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Занятое население по группам занятий на основной работе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 полу в 2025г.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данным интегрированного выборочного обследования бюджетов домашних хозяйств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рабочей силы, в процентах к итогу)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7843F0-066A-64A5-FD11-ABC821DF054A}"/>
              </a:ext>
            </a:extLst>
          </p:cNvPr>
          <p:cNvSpPr/>
          <p:nvPr/>
        </p:nvSpPr>
        <p:spPr>
          <a:xfrm>
            <a:off x="387458" y="1650022"/>
            <a:ext cx="111949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ru-RU" sz="2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r>
              <a:rPr lang="ru-RU" sz="2300" b="1" dirty="0">
                <a:solidFill>
                  <a:srgbClr val="005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  <a:p>
            <a:pPr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</a:pP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237084"/>
              </p:ext>
            </p:extLst>
          </p:nvPr>
        </p:nvGraphicFramePr>
        <p:xfrm>
          <a:off x="6997699" y="1585912"/>
          <a:ext cx="4938823" cy="4135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000411"/>
              </p:ext>
            </p:extLst>
          </p:nvPr>
        </p:nvGraphicFramePr>
        <p:xfrm>
          <a:off x="741582" y="1816743"/>
          <a:ext cx="6388099" cy="4135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0861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63B0C8-D489-8421-5084-DC8760FC7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7482F5B6-1863-1756-FB5B-8BC437F14C08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B3AA0B-7417-BF7F-EBC4-F36AEFB70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89" y="418374"/>
            <a:ext cx="119430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Безработные по месту проживания и полу в 2025 г.</a:t>
            </a:r>
            <a:endParaRPr lang="ru-RU" altLang="ru-RU" sz="2800" b="1" dirty="0">
              <a:latin typeface="DIN Pro Regular"/>
              <a:ea typeface="+mn-ea"/>
              <a:cs typeface="+mn-cs"/>
            </a:endParaRPr>
          </a:p>
        </p:txBody>
      </p:sp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F22D55B2-5AD5-7762-BE0F-144AFAEC37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0802411"/>
              </p:ext>
            </p:extLst>
          </p:nvPr>
        </p:nvGraphicFramePr>
        <p:xfrm>
          <a:off x="978568" y="1340766"/>
          <a:ext cx="10234864" cy="4229852"/>
        </p:xfrm>
        <a:graphic>
          <a:graphicData uri="http://schemas.openxmlformats.org/drawingml/2006/table">
            <a:tbl>
              <a:tblPr/>
              <a:tblGrid>
                <a:gridCol w="1969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8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79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97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4953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2159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Всего, 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R="2159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тыс.</a:t>
                      </a:r>
                      <a:b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человек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В общей численности  безработного населения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Уровень безработицы,</a:t>
                      </a:r>
                      <a:b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в процентах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мужчины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женщины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оба пола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мужчины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женщины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3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21590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 </a:t>
                      </a:r>
                      <a:endParaRPr lang="ru-RU" sz="20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3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Всего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Arial Unicode MS"/>
                        </a:rPr>
                        <a:t>91,5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49,5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42,0</a:t>
                      </a: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3,2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3,7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7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9017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Городские поселения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52,7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28,5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24,2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4,1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3,8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4,6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57407"/>
                  </a:ext>
                </a:extLst>
              </a:tr>
              <a:tr h="68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9017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Сельская местность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38,8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21,0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indent="45021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17,8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2,4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2,1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3,0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8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20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38CDE3-9154-4CFC-DE9F-C9AE7041C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736972BA-BDD7-C937-16DF-3CF0436CA71A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772C79B-7491-016A-CDCA-DD799D33C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89" y="110598"/>
            <a:ext cx="11943094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общей безработицы по возрастным группам в 2025г.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данным интегрированного выборочного обследования бюджетов домашних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хозяйств и рабочей силы, в процентах к численности рабочей силы) </a:t>
            </a:r>
            <a:endParaRPr lang="ru-RU" altLang="ru-RU" sz="2000" i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BF2700F7-13EA-18FD-C724-C1DC528FBBDC}"/>
              </a:ext>
            </a:extLst>
          </p:cNvPr>
          <p:cNvSpPr txBox="1">
            <a:spLocks/>
          </p:cNvSpPr>
          <p:nvPr/>
        </p:nvSpPr>
        <p:spPr>
          <a:xfrm>
            <a:off x="741582" y="1124744"/>
            <a:ext cx="1032747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	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6074401"/>
              </p:ext>
            </p:extLst>
          </p:nvPr>
        </p:nvGraphicFramePr>
        <p:xfrm>
          <a:off x="1219201" y="1195388"/>
          <a:ext cx="9474200" cy="4659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0814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BAC39-0E34-F5EF-FBF6-4232424C6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CBD6E79B-5DF7-9BFA-DCDF-8B465F8DB861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AE08E9C-C416-FABF-B58F-0813D8BFC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89" y="-43290"/>
            <a:ext cx="1194309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в возрасте 15-35 лет  в 2025 г.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данным  интегрированного выборочного обследования бюджетов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домашних хозяйств и рабочей силы; тыс. человек)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i="1" dirty="0">
              <a:latin typeface="DIN Pro Regular"/>
              <a:ea typeface="+mn-ea"/>
              <a:cs typeface="+mn-cs"/>
            </a:endParaRPr>
          </a:p>
        </p:txBody>
      </p:sp>
      <p:graphicFrame>
        <p:nvGraphicFramePr>
          <p:cNvPr id="5" name="Объект 17">
            <a:extLst>
              <a:ext uri="{FF2B5EF4-FFF2-40B4-BE49-F238E27FC236}">
                <a16:creationId xmlns:a16="http://schemas.microsoft.com/office/drawing/2014/main" id="{B294BA94-723A-9DAF-6388-7021986355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497898"/>
              </p:ext>
            </p:extLst>
          </p:nvPr>
        </p:nvGraphicFramePr>
        <p:xfrm>
          <a:off x="962526" y="1412774"/>
          <a:ext cx="10668001" cy="4298214"/>
        </p:xfrm>
        <a:graphic>
          <a:graphicData uri="http://schemas.openxmlformats.org/drawingml/2006/table">
            <a:tbl>
              <a:tblPr/>
              <a:tblGrid>
                <a:gridCol w="17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0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949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Рабочая сила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Лица, не входящие в состав рабочей силы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участия в составе рабочей силы, %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занятости,               %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безработицы,    % 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занятые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безработные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4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1" i="0" u="none" strike="noStrike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1" i="0" u="none" strike="noStrike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1" i="0" u="none" strike="noStrike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1" i="0" u="none" strike="noStrike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1" i="0" u="none" strike="noStrike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ru-RU" sz="1800" b="1" i="0" u="none" strike="noStrike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26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1 222,3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1 162,2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60,1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1 136,5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51,8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49,3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4,9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6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 мужчины</a:t>
                      </a:r>
                    </a:p>
                  </a:txBody>
                  <a:tcPr marL="171450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816,0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780,7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35,3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365,1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69,1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66,1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4,3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26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    женщины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406,3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381,5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24,8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771,4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34,5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32,4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6,1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26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800" b="0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499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2AEB1B-0650-FF45-41AB-A93ED30733F5}"/>
              </a:ext>
            </a:extLst>
          </p:cNvPr>
          <p:cNvSpPr txBox="1">
            <a:spLocks/>
          </p:cNvSpPr>
          <p:nvPr/>
        </p:nvSpPr>
        <p:spPr>
          <a:xfrm>
            <a:off x="2644832" y="2872715"/>
            <a:ext cx="6673735" cy="74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592E0F-84D7-B6BB-7ED1-53D122C420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29213" y="1123952"/>
            <a:ext cx="1933574" cy="19335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DC75D3-0891-DA50-B661-575D7C725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158" y="3613810"/>
            <a:ext cx="992878" cy="9928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505DAF-50B7-66FD-3468-D5249F8075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900" y="3613810"/>
            <a:ext cx="992878" cy="9928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D2AEE7-0ECA-C6B3-D1F8-CA258B0C14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642" y="3613810"/>
            <a:ext cx="992878" cy="992878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D5D896CA-896C-EF68-D4D6-B3F5F9168C67}"/>
              </a:ext>
            </a:extLst>
          </p:cNvPr>
          <p:cNvSpPr txBox="1">
            <a:spLocks/>
          </p:cNvSpPr>
          <p:nvPr/>
        </p:nvSpPr>
        <p:spPr>
          <a:xfrm>
            <a:off x="2759131" y="4621478"/>
            <a:ext cx="6673735" cy="74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statistics.kg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22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3FC010-C046-ABFE-C995-C2E8A74DD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D4CFF0E1-E7DB-1149-3383-D6FC03FE1B16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5FDB636-C2DE-BFCB-2B1B-6ED7D2935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014" y="469633"/>
            <a:ext cx="1107018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/>
              </a:rPr>
              <a:t>Основные методологические принципы </a:t>
            </a:r>
            <a:br>
              <a:rPr lang="ru-RU" sz="2800" b="1" dirty="0">
                <a:latin typeface="Times New Roman"/>
              </a:rPr>
            </a:br>
            <a:r>
              <a:rPr lang="ru-RU" sz="2800" b="1" dirty="0">
                <a:latin typeface="Times New Roman"/>
              </a:rPr>
              <a:t>проведения выборочного обследования</a:t>
            </a:r>
            <a:endParaRPr lang="ru-RU" altLang="ru-RU" sz="2800" b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4DC164-C3D3-02D4-E3C3-7BE30F8C0868}"/>
              </a:ext>
            </a:extLst>
          </p:cNvPr>
          <p:cNvSpPr/>
          <p:nvPr/>
        </p:nvSpPr>
        <p:spPr>
          <a:xfrm>
            <a:off x="829030" y="1650022"/>
            <a:ext cx="10753369" cy="5584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</a:pPr>
            <a:r>
              <a:rPr lang="en-US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Выборочное интегрированное обследование бюджетов домашних хозяйств и рабочей силы проводится ежегодно на ежеквартальной основе.</a:t>
            </a:r>
          </a:p>
          <a:p>
            <a:pPr algn="just"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</a:pPr>
            <a:r>
              <a:rPr lang="en-US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Объектом статистического обследования является положение населения по отношению к рынку труда (занятость, безработица или экономическая неактивность), а также его детальные характеристики.</a:t>
            </a:r>
          </a:p>
          <a:p>
            <a:pPr algn="just"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</a:pPr>
            <a:r>
              <a:rPr lang="en-US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Обследованию подлежат лица в возрасте 15 лет и старше, постоянно проживающие в период обследования в домашних хозяйствах, включая временно отсутствующих. Обследование проводится во всех регионах республики, городской и сельской местности.</a:t>
            </a:r>
          </a:p>
          <a:p>
            <a:pPr algn="just"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</a:pPr>
            <a:r>
              <a:rPr lang="en-US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для построения выборки является данные Переписи населения и жилищного фонда Кыргызской Республики. </a:t>
            </a:r>
            <a:endParaRPr lang="en-US" alt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</a:pPr>
            <a:r>
              <a:rPr lang="en-US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обследования было отобрано 5 016 домохозяйств</a:t>
            </a:r>
            <a:r>
              <a:rPr lang="ru-RU" alt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</a:pPr>
            <a:endParaRPr lang="ru-RU" alt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tx2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endParaRPr lang="ru-RU" sz="2200" b="1" dirty="0">
              <a:solidFill>
                <a:srgbClr val="0059A3"/>
              </a:solidFill>
              <a:latin typeface="DIN Pro Regular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1200"/>
              </a:spcAft>
              <a:buClr>
                <a:schemeClr val="tx2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ky-KG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defTabSz="457200">
              <a:spcBef>
                <a:spcPct val="20000"/>
              </a:spcBef>
              <a:spcAft>
                <a:spcPts val="1200"/>
              </a:spcAft>
              <a:buClr>
                <a:schemeClr val="tx2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59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F7ED18-BAA5-4C82-ECDB-6D5FEA90A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75E0EC8D-2E64-D4AB-617C-00CFCEF325B1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C9C8D75-B827-9A9F-049B-5550795EB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89" y="110599"/>
            <a:ext cx="11996833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сила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данным интегрированного выборочного обследования бюджетов домашних 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 и рабочей силы, тыс. человек)</a:t>
            </a:r>
            <a:endParaRPr lang="ru-RU" altLang="ru-RU" sz="2800" b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B92904-F4D8-A1B5-21FC-A82D5E8A291A}"/>
              </a:ext>
            </a:extLst>
          </p:cNvPr>
          <p:cNvSpPr/>
          <p:nvPr/>
        </p:nvSpPr>
        <p:spPr>
          <a:xfrm>
            <a:off x="888665" y="1618164"/>
            <a:ext cx="10753369" cy="184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r>
              <a:rPr lang="ru-RU" sz="2200" b="1" dirty="0">
                <a:solidFill>
                  <a:srgbClr val="0059A3"/>
                </a:solidFill>
                <a:latin typeface="DIN Pro Regular"/>
              </a:rPr>
              <a:t>                               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7931D"/>
              </a:buClr>
              <a:buSzPct val="120000"/>
              <a:tabLst/>
              <a:defRPr/>
            </a:pPr>
            <a:endParaRPr lang="ru-RU" sz="2200" b="1" dirty="0">
              <a:solidFill>
                <a:srgbClr val="0059A3"/>
              </a:solidFill>
              <a:latin typeface="DIN Pro Regular"/>
            </a:endParaRPr>
          </a:p>
          <a:p>
            <a:pPr marL="285750" indent="-285750"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 typeface="Wingdings" panose="05000000000000000000" pitchFamily="2" charset="2"/>
              <a:buChar char="Ø"/>
            </a:pPr>
            <a:endParaRPr lang="ky-KG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</a:pP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4299223"/>
              </p:ext>
            </p:extLst>
          </p:nvPr>
        </p:nvGraphicFramePr>
        <p:xfrm>
          <a:off x="1549400" y="1254918"/>
          <a:ext cx="9563100" cy="4663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3293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4EA776-CCAB-6805-7414-5AE78406C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F99471BD-1526-113A-33A6-76E414BE59D4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803DCDB-90D9-0CD8-56EB-9BB177D14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030" y="68109"/>
            <a:ext cx="10340244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участия в составе рабочей силы по полу и возрастным группам в 2025г.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данным интегрированного выборочного обследования бюджетов  домашних хозяйств и рабочей силы; в процентах)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699F71D-EA09-4AC5-1AF8-FA4156E9F84C}"/>
              </a:ext>
            </a:extLst>
          </p:cNvPr>
          <p:cNvSpPr/>
          <p:nvPr/>
        </p:nvSpPr>
        <p:spPr>
          <a:xfrm>
            <a:off x="829030" y="1650022"/>
            <a:ext cx="107533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spcAft>
                <a:spcPts val="600"/>
              </a:spcAft>
              <a:buClr>
                <a:schemeClr val="tx2">
                  <a:lumMod val="75000"/>
                </a:schemeClr>
              </a:buClr>
              <a:buSzPct val="120000"/>
              <a:buFont typeface="Wingdings" panose="05000000000000000000" pitchFamily="2" charset="2"/>
              <a:buChar char="§"/>
            </a:pPr>
            <a:endParaRPr lang="en-US" sz="2400" b="1" i="1" dirty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endParaRPr lang="ru-RU" sz="2400" dirty="0">
              <a:solidFill>
                <a:schemeClr val="tx2"/>
              </a:solidFill>
              <a:latin typeface="DIN Pro Regular"/>
            </a:endParaRPr>
          </a:p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r>
              <a:rPr lang="ru-RU" sz="2200" b="1" dirty="0">
                <a:solidFill>
                  <a:srgbClr val="0059A3"/>
                </a:solidFill>
                <a:latin typeface="DIN Pro Regular"/>
              </a:rPr>
              <a:t>                           </a:t>
            </a: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2FF05BDB-A73F-49F7-B34D-5338256E82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123719"/>
              </p:ext>
            </p:extLst>
          </p:nvPr>
        </p:nvGraphicFramePr>
        <p:xfrm>
          <a:off x="1371600" y="1294598"/>
          <a:ext cx="9575799" cy="4890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1632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E978C5-322E-A8C4-85FB-FDEE9DC1E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7F3AC5E1-A1A3-848C-0602-FA97E988E7C7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 Pro Regular"/>
              <a:ea typeface="+mn-ea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4C49F7-B398-3515-DE1B-E199F27E1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89" y="110599"/>
            <a:ext cx="11996833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005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Занятое население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(по данным интегрированного выборочного обследования бюджетов домашних 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хозяйств и рабочей силы, тыс. человек)</a:t>
            </a:r>
            <a:endParaRPr kumimoji="0" lang="ru-RU" altLang="ru-RU" sz="2800" b="1" i="0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DIN Pro Regular"/>
              <a:ea typeface="+mj-ea"/>
              <a:cs typeface="+mj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C92A67-D740-BE10-C178-74801BF54A6A}"/>
              </a:ext>
            </a:extLst>
          </p:cNvPr>
          <p:cNvSpPr/>
          <p:nvPr/>
        </p:nvSpPr>
        <p:spPr>
          <a:xfrm>
            <a:off x="888665" y="1618164"/>
            <a:ext cx="10753369" cy="184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7931D"/>
              </a:buClr>
              <a:buSzPct val="120000"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DIN Pro Regular"/>
                <a:ea typeface="+mn-ea"/>
                <a:cs typeface="+mn-cs"/>
              </a:rPr>
              <a:t>                      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7931D"/>
              </a:buClr>
              <a:buSzPct val="120000"/>
              <a:buFontTx/>
              <a:buNone/>
              <a:tabLst/>
              <a:defRPr/>
            </a:pP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DIN Pro Regular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 typeface="Wingdings" panose="05000000000000000000" pitchFamily="2" charset="2"/>
              <a:buChar char="Ø"/>
              <a:tabLst/>
              <a:defRPr/>
            </a:pPr>
            <a:endParaRPr kumimoji="0" lang="ky-KG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9847A144-0321-4F14-9281-7E70482FC5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66824"/>
              </p:ext>
            </p:extLst>
          </p:nvPr>
        </p:nvGraphicFramePr>
        <p:xfrm>
          <a:off x="888664" y="1254918"/>
          <a:ext cx="10058735" cy="4790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1999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134F8-564A-A62D-051F-F820794CA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C75FF4F-28F8-6E21-5A23-DE5F71747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89" y="202931"/>
            <a:ext cx="1168333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занятого населения Кыргызстана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территории в 2025 г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тыс.человек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400" i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3" name="Прямоугольник 3">
            <a:extLst>
              <a:ext uri="{FF2B5EF4-FFF2-40B4-BE49-F238E27FC236}">
                <a16:creationId xmlns:a16="http://schemas.microsoft.com/office/drawing/2014/main" id="{90D86035-A35F-1868-3EA4-402F4BA33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0351" y="4347369"/>
            <a:ext cx="517207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Уровень занятости по республике – 56,6 %, в Таласской области -66,3%, Ошской области-66,4%, г. Бишкек – 61,4 %, </a:t>
            </a:r>
            <a:r>
              <a:rPr lang="ru-RU" altLang="ru-RU" sz="1800" b="0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Нарынской-54,6%, Чуйской-58,0%, г. Ош-50,8%, Джалал-Абадской-48,7%, Иссык-Кульской-47,9%, Баткенской-45,9% областях.  </a:t>
            </a:r>
          </a:p>
        </p:txBody>
      </p:sp>
      <p:sp>
        <p:nvSpPr>
          <p:cNvPr id="38" name="Freeform 15">
            <a:extLst>
              <a:ext uri="{FF2B5EF4-FFF2-40B4-BE49-F238E27FC236}">
                <a16:creationId xmlns:a16="http://schemas.microsoft.com/office/drawing/2014/main" id="{CA6F3204-CF87-5FC5-675E-16342D11B725}"/>
              </a:ext>
            </a:extLst>
          </p:cNvPr>
          <p:cNvSpPr>
            <a:spLocks/>
          </p:cNvSpPr>
          <p:nvPr/>
        </p:nvSpPr>
        <p:spPr bwMode="auto">
          <a:xfrm>
            <a:off x="5700401" y="2085453"/>
            <a:ext cx="2706290" cy="1289447"/>
          </a:xfrm>
          <a:custGeom>
            <a:avLst/>
            <a:gdLst>
              <a:gd name="T0" fmla="*/ 2147483646 w 2273"/>
              <a:gd name="T1" fmla="*/ 2147483646 h 1083"/>
              <a:gd name="T2" fmla="*/ 2147483646 w 2273"/>
              <a:gd name="T3" fmla="*/ 2147483646 h 1083"/>
              <a:gd name="T4" fmla="*/ 2147483646 w 2273"/>
              <a:gd name="T5" fmla="*/ 2147483646 h 1083"/>
              <a:gd name="T6" fmla="*/ 2147483646 w 2273"/>
              <a:gd name="T7" fmla="*/ 2147483646 h 1083"/>
              <a:gd name="T8" fmla="*/ 2147483646 w 2273"/>
              <a:gd name="T9" fmla="*/ 2147483646 h 1083"/>
              <a:gd name="T10" fmla="*/ 2147483646 w 2273"/>
              <a:gd name="T11" fmla="*/ 2147483646 h 1083"/>
              <a:gd name="T12" fmla="*/ 2147483646 w 2273"/>
              <a:gd name="T13" fmla="*/ 2147483646 h 1083"/>
              <a:gd name="T14" fmla="*/ 2147483646 w 2273"/>
              <a:gd name="T15" fmla="*/ 2147483646 h 1083"/>
              <a:gd name="T16" fmla="*/ 2147483646 w 2273"/>
              <a:gd name="T17" fmla="*/ 2147483646 h 1083"/>
              <a:gd name="T18" fmla="*/ 2147483646 w 2273"/>
              <a:gd name="T19" fmla="*/ 2147483646 h 1083"/>
              <a:gd name="T20" fmla="*/ 2147483646 w 2273"/>
              <a:gd name="T21" fmla="*/ 2147483646 h 1083"/>
              <a:gd name="T22" fmla="*/ 2147483646 w 2273"/>
              <a:gd name="T23" fmla="*/ 2147483646 h 1083"/>
              <a:gd name="T24" fmla="*/ 2147483646 w 2273"/>
              <a:gd name="T25" fmla="*/ 2147483646 h 1083"/>
              <a:gd name="T26" fmla="*/ 2147483646 w 2273"/>
              <a:gd name="T27" fmla="*/ 2147483646 h 1083"/>
              <a:gd name="T28" fmla="*/ 2147483646 w 2273"/>
              <a:gd name="T29" fmla="*/ 2147483646 h 1083"/>
              <a:gd name="T30" fmla="*/ 2147483646 w 2273"/>
              <a:gd name="T31" fmla="*/ 2147483646 h 1083"/>
              <a:gd name="T32" fmla="*/ 2147483646 w 2273"/>
              <a:gd name="T33" fmla="*/ 2147483646 h 1083"/>
              <a:gd name="T34" fmla="*/ 2147483646 w 2273"/>
              <a:gd name="T35" fmla="*/ 2147483646 h 1083"/>
              <a:gd name="T36" fmla="*/ 2147483646 w 2273"/>
              <a:gd name="T37" fmla="*/ 2147483646 h 1083"/>
              <a:gd name="T38" fmla="*/ 2147483646 w 2273"/>
              <a:gd name="T39" fmla="*/ 2147483646 h 1083"/>
              <a:gd name="T40" fmla="*/ 2147483646 w 2273"/>
              <a:gd name="T41" fmla="*/ 2147483646 h 1083"/>
              <a:gd name="T42" fmla="*/ 2147483646 w 2273"/>
              <a:gd name="T43" fmla="*/ 2147483646 h 1083"/>
              <a:gd name="T44" fmla="*/ 2147483646 w 2273"/>
              <a:gd name="T45" fmla="*/ 2147483646 h 1083"/>
              <a:gd name="T46" fmla="*/ 2147483646 w 2273"/>
              <a:gd name="T47" fmla="*/ 2147483646 h 1083"/>
              <a:gd name="T48" fmla="*/ 2147483646 w 2273"/>
              <a:gd name="T49" fmla="*/ 2147483646 h 1083"/>
              <a:gd name="T50" fmla="*/ 2147483646 w 2273"/>
              <a:gd name="T51" fmla="*/ 2147483646 h 1083"/>
              <a:gd name="T52" fmla="*/ 2147483646 w 2273"/>
              <a:gd name="T53" fmla="*/ 2147483646 h 1083"/>
              <a:gd name="T54" fmla="*/ 2147483646 w 2273"/>
              <a:gd name="T55" fmla="*/ 2147483646 h 1083"/>
              <a:gd name="T56" fmla="*/ 2147483646 w 2273"/>
              <a:gd name="T57" fmla="*/ 2147483646 h 1083"/>
              <a:gd name="T58" fmla="*/ 2147483646 w 2273"/>
              <a:gd name="T59" fmla="*/ 2147483646 h 1083"/>
              <a:gd name="T60" fmla="*/ 2147483646 w 2273"/>
              <a:gd name="T61" fmla="*/ 2147483646 h 1083"/>
              <a:gd name="T62" fmla="*/ 2147483646 w 2273"/>
              <a:gd name="T63" fmla="*/ 2147483646 h 1083"/>
              <a:gd name="T64" fmla="*/ 2147483646 w 2273"/>
              <a:gd name="T65" fmla="*/ 2147483646 h 1083"/>
              <a:gd name="T66" fmla="*/ 2147483646 w 2273"/>
              <a:gd name="T67" fmla="*/ 2147483646 h 1083"/>
              <a:gd name="T68" fmla="*/ 2147483646 w 2273"/>
              <a:gd name="T69" fmla="*/ 2147483646 h 1083"/>
              <a:gd name="T70" fmla="*/ 2147483646 w 2273"/>
              <a:gd name="T71" fmla="*/ 2147483646 h 1083"/>
              <a:gd name="T72" fmla="*/ 2147483646 w 2273"/>
              <a:gd name="T73" fmla="*/ 2147483646 h 1083"/>
              <a:gd name="T74" fmla="*/ 2147483646 w 2273"/>
              <a:gd name="T75" fmla="*/ 2147483646 h 1083"/>
              <a:gd name="T76" fmla="*/ 2147483646 w 2273"/>
              <a:gd name="T77" fmla="*/ 2147483646 h 1083"/>
              <a:gd name="T78" fmla="*/ 2147483646 w 2273"/>
              <a:gd name="T79" fmla="*/ 2147483646 h 1083"/>
              <a:gd name="T80" fmla="*/ 2147483646 w 2273"/>
              <a:gd name="T81" fmla="*/ 2147483646 h 1083"/>
              <a:gd name="T82" fmla="*/ 2147483646 w 2273"/>
              <a:gd name="T83" fmla="*/ 2147483646 h 1083"/>
              <a:gd name="T84" fmla="*/ 2147483646 w 2273"/>
              <a:gd name="T85" fmla="*/ 2147483646 h 1083"/>
              <a:gd name="T86" fmla="*/ 2147483646 w 2273"/>
              <a:gd name="T87" fmla="*/ 2147483646 h 1083"/>
              <a:gd name="T88" fmla="*/ 2147483646 w 2273"/>
              <a:gd name="T89" fmla="*/ 2147483646 h 1083"/>
              <a:gd name="T90" fmla="*/ 2147483646 w 2273"/>
              <a:gd name="T91" fmla="*/ 2147483646 h 1083"/>
              <a:gd name="T92" fmla="*/ 2147483646 w 2273"/>
              <a:gd name="T93" fmla="*/ 2147483646 h 1083"/>
              <a:gd name="T94" fmla="*/ 2147483646 w 2273"/>
              <a:gd name="T95" fmla="*/ 2147483646 h 1083"/>
              <a:gd name="T96" fmla="*/ 2147483646 w 2273"/>
              <a:gd name="T97" fmla="*/ 2147483646 h 1083"/>
              <a:gd name="T98" fmla="*/ 2147483646 w 2273"/>
              <a:gd name="T99" fmla="*/ 2147483646 h 1083"/>
              <a:gd name="T100" fmla="*/ 2147483646 w 2273"/>
              <a:gd name="T101" fmla="*/ 2147483646 h 1083"/>
              <a:gd name="T102" fmla="*/ 2147483646 w 2273"/>
              <a:gd name="T103" fmla="*/ 2147483646 h 1083"/>
              <a:gd name="T104" fmla="*/ 2147483646 w 2273"/>
              <a:gd name="T105" fmla="*/ 2147483646 h 1083"/>
              <a:gd name="T106" fmla="*/ 2147483646 w 2273"/>
              <a:gd name="T107" fmla="*/ 2147483646 h 1083"/>
              <a:gd name="T108" fmla="*/ 2147483646 w 2273"/>
              <a:gd name="T109" fmla="*/ 2147483646 h 1083"/>
              <a:gd name="T110" fmla="*/ 2147483646 w 2273"/>
              <a:gd name="T111" fmla="*/ 2147483646 h 1083"/>
              <a:gd name="T112" fmla="*/ 2147483646 w 2273"/>
              <a:gd name="T113" fmla="*/ 2147483646 h 1083"/>
              <a:gd name="T114" fmla="*/ 2147483646 w 2273"/>
              <a:gd name="T115" fmla="*/ 2147483646 h 1083"/>
              <a:gd name="T116" fmla="*/ 2147483646 w 2273"/>
              <a:gd name="T117" fmla="*/ 2147483646 h 1083"/>
              <a:gd name="T118" fmla="*/ 2147483646 w 2273"/>
              <a:gd name="T119" fmla="*/ 2147483646 h 1083"/>
              <a:gd name="T120" fmla="*/ 2147483646 w 2273"/>
              <a:gd name="T121" fmla="*/ 2147483646 h 1083"/>
              <a:gd name="T122" fmla="*/ 2147483646 w 2273"/>
              <a:gd name="T123" fmla="*/ 2147483646 h 1083"/>
              <a:gd name="T124" fmla="*/ 2147483646 w 2273"/>
              <a:gd name="T125" fmla="*/ 0 h 108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3" h="1083">
                <a:moveTo>
                  <a:pt x="909" y="7"/>
                </a:moveTo>
                <a:lnTo>
                  <a:pt x="909" y="7"/>
                </a:lnTo>
                <a:lnTo>
                  <a:pt x="909" y="10"/>
                </a:lnTo>
                <a:lnTo>
                  <a:pt x="912" y="10"/>
                </a:lnTo>
                <a:lnTo>
                  <a:pt x="916" y="10"/>
                </a:lnTo>
                <a:lnTo>
                  <a:pt x="920" y="10"/>
                </a:lnTo>
                <a:lnTo>
                  <a:pt x="923" y="10"/>
                </a:lnTo>
                <a:lnTo>
                  <a:pt x="923" y="14"/>
                </a:lnTo>
                <a:lnTo>
                  <a:pt x="927" y="14"/>
                </a:lnTo>
                <a:lnTo>
                  <a:pt x="930" y="14"/>
                </a:lnTo>
                <a:lnTo>
                  <a:pt x="934" y="14"/>
                </a:lnTo>
                <a:lnTo>
                  <a:pt x="937" y="14"/>
                </a:lnTo>
                <a:lnTo>
                  <a:pt x="941" y="14"/>
                </a:lnTo>
                <a:lnTo>
                  <a:pt x="941" y="10"/>
                </a:lnTo>
                <a:lnTo>
                  <a:pt x="941" y="7"/>
                </a:lnTo>
                <a:lnTo>
                  <a:pt x="944" y="7"/>
                </a:lnTo>
                <a:lnTo>
                  <a:pt x="948" y="7"/>
                </a:lnTo>
                <a:lnTo>
                  <a:pt x="952" y="7"/>
                </a:lnTo>
                <a:lnTo>
                  <a:pt x="955" y="7"/>
                </a:lnTo>
                <a:lnTo>
                  <a:pt x="959" y="7"/>
                </a:lnTo>
                <a:lnTo>
                  <a:pt x="959" y="3"/>
                </a:lnTo>
                <a:lnTo>
                  <a:pt x="962" y="3"/>
                </a:lnTo>
                <a:lnTo>
                  <a:pt x="962" y="0"/>
                </a:lnTo>
                <a:lnTo>
                  <a:pt x="966" y="0"/>
                </a:lnTo>
                <a:lnTo>
                  <a:pt x="969" y="0"/>
                </a:lnTo>
                <a:lnTo>
                  <a:pt x="969" y="3"/>
                </a:lnTo>
                <a:lnTo>
                  <a:pt x="973" y="3"/>
                </a:lnTo>
                <a:lnTo>
                  <a:pt x="973" y="7"/>
                </a:lnTo>
                <a:lnTo>
                  <a:pt x="977" y="7"/>
                </a:lnTo>
                <a:lnTo>
                  <a:pt x="980" y="7"/>
                </a:lnTo>
                <a:lnTo>
                  <a:pt x="980" y="10"/>
                </a:lnTo>
                <a:lnTo>
                  <a:pt x="984" y="10"/>
                </a:lnTo>
                <a:lnTo>
                  <a:pt x="987" y="10"/>
                </a:lnTo>
                <a:lnTo>
                  <a:pt x="991" y="14"/>
                </a:lnTo>
                <a:lnTo>
                  <a:pt x="994" y="10"/>
                </a:lnTo>
                <a:lnTo>
                  <a:pt x="998" y="10"/>
                </a:lnTo>
                <a:lnTo>
                  <a:pt x="998" y="14"/>
                </a:lnTo>
                <a:lnTo>
                  <a:pt x="1001" y="14"/>
                </a:lnTo>
                <a:lnTo>
                  <a:pt x="1005" y="18"/>
                </a:lnTo>
                <a:lnTo>
                  <a:pt x="1009" y="18"/>
                </a:lnTo>
                <a:lnTo>
                  <a:pt x="1009" y="21"/>
                </a:lnTo>
                <a:lnTo>
                  <a:pt x="1012" y="21"/>
                </a:lnTo>
                <a:lnTo>
                  <a:pt x="1016" y="21"/>
                </a:lnTo>
                <a:lnTo>
                  <a:pt x="1019" y="21"/>
                </a:lnTo>
                <a:lnTo>
                  <a:pt x="1023" y="25"/>
                </a:lnTo>
                <a:lnTo>
                  <a:pt x="1026" y="25"/>
                </a:lnTo>
                <a:lnTo>
                  <a:pt x="1030" y="25"/>
                </a:lnTo>
                <a:lnTo>
                  <a:pt x="1034" y="28"/>
                </a:lnTo>
                <a:lnTo>
                  <a:pt x="1034" y="32"/>
                </a:lnTo>
                <a:lnTo>
                  <a:pt x="1037" y="35"/>
                </a:lnTo>
                <a:lnTo>
                  <a:pt x="1037" y="39"/>
                </a:lnTo>
                <a:lnTo>
                  <a:pt x="1041" y="39"/>
                </a:lnTo>
                <a:lnTo>
                  <a:pt x="1044" y="39"/>
                </a:lnTo>
                <a:lnTo>
                  <a:pt x="1048" y="43"/>
                </a:lnTo>
                <a:lnTo>
                  <a:pt x="1051" y="46"/>
                </a:lnTo>
                <a:lnTo>
                  <a:pt x="1055" y="46"/>
                </a:lnTo>
                <a:lnTo>
                  <a:pt x="1062" y="46"/>
                </a:lnTo>
                <a:lnTo>
                  <a:pt x="1069" y="46"/>
                </a:lnTo>
                <a:lnTo>
                  <a:pt x="1073" y="43"/>
                </a:lnTo>
                <a:lnTo>
                  <a:pt x="1076" y="46"/>
                </a:lnTo>
                <a:lnTo>
                  <a:pt x="1080" y="46"/>
                </a:lnTo>
                <a:lnTo>
                  <a:pt x="1083" y="46"/>
                </a:lnTo>
                <a:lnTo>
                  <a:pt x="1091" y="39"/>
                </a:lnTo>
                <a:lnTo>
                  <a:pt x="1094" y="35"/>
                </a:lnTo>
                <a:lnTo>
                  <a:pt x="1094" y="32"/>
                </a:lnTo>
                <a:lnTo>
                  <a:pt x="1094" y="28"/>
                </a:lnTo>
                <a:lnTo>
                  <a:pt x="1094" y="25"/>
                </a:lnTo>
                <a:lnTo>
                  <a:pt x="1098" y="21"/>
                </a:lnTo>
                <a:lnTo>
                  <a:pt x="1101" y="21"/>
                </a:lnTo>
                <a:lnTo>
                  <a:pt x="1105" y="25"/>
                </a:lnTo>
                <a:lnTo>
                  <a:pt x="1108" y="25"/>
                </a:lnTo>
                <a:lnTo>
                  <a:pt x="1112" y="25"/>
                </a:lnTo>
                <a:lnTo>
                  <a:pt x="1116" y="28"/>
                </a:lnTo>
                <a:lnTo>
                  <a:pt x="1119" y="25"/>
                </a:lnTo>
                <a:lnTo>
                  <a:pt x="1123" y="28"/>
                </a:lnTo>
                <a:lnTo>
                  <a:pt x="1126" y="28"/>
                </a:lnTo>
                <a:lnTo>
                  <a:pt x="1130" y="28"/>
                </a:lnTo>
                <a:lnTo>
                  <a:pt x="1133" y="28"/>
                </a:lnTo>
                <a:lnTo>
                  <a:pt x="1140" y="28"/>
                </a:lnTo>
                <a:lnTo>
                  <a:pt x="1144" y="28"/>
                </a:lnTo>
                <a:lnTo>
                  <a:pt x="1144" y="32"/>
                </a:lnTo>
                <a:lnTo>
                  <a:pt x="1140" y="39"/>
                </a:lnTo>
                <a:lnTo>
                  <a:pt x="1137" y="39"/>
                </a:lnTo>
                <a:lnTo>
                  <a:pt x="1137" y="46"/>
                </a:lnTo>
                <a:lnTo>
                  <a:pt x="1137" y="53"/>
                </a:lnTo>
                <a:lnTo>
                  <a:pt x="1137" y="57"/>
                </a:lnTo>
                <a:lnTo>
                  <a:pt x="1137" y="60"/>
                </a:lnTo>
                <a:lnTo>
                  <a:pt x="1140" y="60"/>
                </a:lnTo>
                <a:lnTo>
                  <a:pt x="1144" y="60"/>
                </a:lnTo>
                <a:lnTo>
                  <a:pt x="1148" y="60"/>
                </a:lnTo>
                <a:lnTo>
                  <a:pt x="1148" y="64"/>
                </a:lnTo>
                <a:lnTo>
                  <a:pt x="1144" y="64"/>
                </a:lnTo>
                <a:lnTo>
                  <a:pt x="1140" y="64"/>
                </a:lnTo>
                <a:lnTo>
                  <a:pt x="1140" y="68"/>
                </a:lnTo>
                <a:lnTo>
                  <a:pt x="1140" y="75"/>
                </a:lnTo>
                <a:lnTo>
                  <a:pt x="1140" y="78"/>
                </a:lnTo>
                <a:lnTo>
                  <a:pt x="1140" y="82"/>
                </a:lnTo>
                <a:lnTo>
                  <a:pt x="1144" y="85"/>
                </a:lnTo>
                <a:lnTo>
                  <a:pt x="1148" y="89"/>
                </a:lnTo>
                <a:lnTo>
                  <a:pt x="1148" y="96"/>
                </a:lnTo>
                <a:lnTo>
                  <a:pt x="1148" y="100"/>
                </a:lnTo>
                <a:lnTo>
                  <a:pt x="1148" y="103"/>
                </a:lnTo>
                <a:lnTo>
                  <a:pt x="1151" y="103"/>
                </a:lnTo>
                <a:lnTo>
                  <a:pt x="1155" y="107"/>
                </a:lnTo>
                <a:lnTo>
                  <a:pt x="1155" y="110"/>
                </a:lnTo>
                <a:lnTo>
                  <a:pt x="1151" y="110"/>
                </a:lnTo>
                <a:lnTo>
                  <a:pt x="1151" y="114"/>
                </a:lnTo>
                <a:lnTo>
                  <a:pt x="1148" y="114"/>
                </a:lnTo>
                <a:lnTo>
                  <a:pt x="1151" y="114"/>
                </a:lnTo>
                <a:lnTo>
                  <a:pt x="1151" y="117"/>
                </a:lnTo>
                <a:lnTo>
                  <a:pt x="1155" y="117"/>
                </a:lnTo>
                <a:lnTo>
                  <a:pt x="1158" y="117"/>
                </a:lnTo>
                <a:lnTo>
                  <a:pt x="1162" y="121"/>
                </a:lnTo>
                <a:lnTo>
                  <a:pt x="1162" y="125"/>
                </a:lnTo>
                <a:lnTo>
                  <a:pt x="1165" y="125"/>
                </a:lnTo>
                <a:lnTo>
                  <a:pt x="1169" y="128"/>
                </a:lnTo>
                <a:lnTo>
                  <a:pt x="1173" y="128"/>
                </a:lnTo>
                <a:lnTo>
                  <a:pt x="1173" y="132"/>
                </a:lnTo>
                <a:lnTo>
                  <a:pt x="1176" y="132"/>
                </a:lnTo>
                <a:lnTo>
                  <a:pt x="1180" y="132"/>
                </a:lnTo>
                <a:lnTo>
                  <a:pt x="1183" y="132"/>
                </a:lnTo>
                <a:lnTo>
                  <a:pt x="1183" y="135"/>
                </a:lnTo>
                <a:lnTo>
                  <a:pt x="1180" y="135"/>
                </a:lnTo>
                <a:lnTo>
                  <a:pt x="1180" y="139"/>
                </a:lnTo>
                <a:lnTo>
                  <a:pt x="1176" y="139"/>
                </a:lnTo>
                <a:lnTo>
                  <a:pt x="1176" y="142"/>
                </a:lnTo>
                <a:lnTo>
                  <a:pt x="1180" y="142"/>
                </a:lnTo>
                <a:lnTo>
                  <a:pt x="1180" y="146"/>
                </a:lnTo>
                <a:lnTo>
                  <a:pt x="1183" y="146"/>
                </a:lnTo>
                <a:lnTo>
                  <a:pt x="1187" y="149"/>
                </a:lnTo>
                <a:lnTo>
                  <a:pt x="1190" y="149"/>
                </a:lnTo>
                <a:lnTo>
                  <a:pt x="1194" y="149"/>
                </a:lnTo>
                <a:lnTo>
                  <a:pt x="1197" y="149"/>
                </a:lnTo>
                <a:lnTo>
                  <a:pt x="1197" y="153"/>
                </a:lnTo>
                <a:lnTo>
                  <a:pt x="1201" y="153"/>
                </a:lnTo>
                <a:lnTo>
                  <a:pt x="1205" y="153"/>
                </a:lnTo>
                <a:lnTo>
                  <a:pt x="1208" y="153"/>
                </a:lnTo>
                <a:lnTo>
                  <a:pt x="1212" y="153"/>
                </a:lnTo>
                <a:lnTo>
                  <a:pt x="1212" y="157"/>
                </a:lnTo>
                <a:lnTo>
                  <a:pt x="1212" y="160"/>
                </a:lnTo>
                <a:lnTo>
                  <a:pt x="1212" y="164"/>
                </a:lnTo>
                <a:lnTo>
                  <a:pt x="1208" y="164"/>
                </a:lnTo>
                <a:lnTo>
                  <a:pt x="1205" y="167"/>
                </a:lnTo>
                <a:lnTo>
                  <a:pt x="1205" y="171"/>
                </a:lnTo>
                <a:lnTo>
                  <a:pt x="1205" y="174"/>
                </a:lnTo>
                <a:lnTo>
                  <a:pt x="1205" y="178"/>
                </a:lnTo>
                <a:lnTo>
                  <a:pt x="1197" y="182"/>
                </a:lnTo>
                <a:lnTo>
                  <a:pt x="1197" y="185"/>
                </a:lnTo>
                <a:lnTo>
                  <a:pt x="1201" y="185"/>
                </a:lnTo>
                <a:lnTo>
                  <a:pt x="1201" y="189"/>
                </a:lnTo>
                <a:lnTo>
                  <a:pt x="1197" y="192"/>
                </a:lnTo>
                <a:lnTo>
                  <a:pt x="1197" y="196"/>
                </a:lnTo>
                <a:lnTo>
                  <a:pt x="1194" y="196"/>
                </a:lnTo>
                <a:lnTo>
                  <a:pt x="1190" y="196"/>
                </a:lnTo>
                <a:lnTo>
                  <a:pt x="1187" y="196"/>
                </a:lnTo>
                <a:lnTo>
                  <a:pt x="1183" y="196"/>
                </a:lnTo>
                <a:lnTo>
                  <a:pt x="1180" y="196"/>
                </a:lnTo>
                <a:lnTo>
                  <a:pt x="1180" y="199"/>
                </a:lnTo>
                <a:lnTo>
                  <a:pt x="1180" y="203"/>
                </a:lnTo>
                <a:lnTo>
                  <a:pt x="1176" y="203"/>
                </a:lnTo>
                <a:lnTo>
                  <a:pt x="1173" y="203"/>
                </a:lnTo>
                <a:lnTo>
                  <a:pt x="1169" y="203"/>
                </a:lnTo>
                <a:lnTo>
                  <a:pt x="1173" y="206"/>
                </a:lnTo>
                <a:lnTo>
                  <a:pt x="1169" y="206"/>
                </a:lnTo>
                <a:lnTo>
                  <a:pt x="1169" y="210"/>
                </a:lnTo>
                <a:lnTo>
                  <a:pt x="1169" y="214"/>
                </a:lnTo>
                <a:lnTo>
                  <a:pt x="1169" y="217"/>
                </a:lnTo>
                <a:lnTo>
                  <a:pt x="1173" y="217"/>
                </a:lnTo>
                <a:lnTo>
                  <a:pt x="1176" y="217"/>
                </a:lnTo>
                <a:lnTo>
                  <a:pt x="1180" y="217"/>
                </a:lnTo>
                <a:lnTo>
                  <a:pt x="1183" y="217"/>
                </a:lnTo>
                <a:lnTo>
                  <a:pt x="1183" y="221"/>
                </a:lnTo>
                <a:lnTo>
                  <a:pt x="1187" y="217"/>
                </a:lnTo>
                <a:lnTo>
                  <a:pt x="1190" y="217"/>
                </a:lnTo>
                <a:lnTo>
                  <a:pt x="1194" y="217"/>
                </a:lnTo>
                <a:lnTo>
                  <a:pt x="1197" y="217"/>
                </a:lnTo>
                <a:lnTo>
                  <a:pt x="1197" y="214"/>
                </a:lnTo>
                <a:lnTo>
                  <a:pt x="1205" y="214"/>
                </a:lnTo>
                <a:lnTo>
                  <a:pt x="1208" y="214"/>
                </a:lnTo>
                <a:lnTo>
                  <a:pt x="1212" y="214"/>
                </a:lnTo>
                <a:lnTo>
                  <a:pt x="1215" y="214"/>
                </a:lnTo>
                <a:lnTo>
                  <a:pt x="1219" y="210"/>
                </a:lnTo>
                <a:lnTo>
                  <a:pt x="1219" y="214"/>
                </a:lnTo>
                <a:lnTo>
                  <a:pt x="1222" y="214"/>
                </a:lnTo>
                <a:lnTo>
                  <a:pt x="1226" y="214"/>
                </a:lnTo>
                <a:lnTo>
                  <a:pt x="1230" y="214"/>
                </a:lnTo>
                <a:lnTo>
                  <a:pt x="1233" y="214"/>
                </a:lnTo>
                <a:lnTo>
                  <a:pt x="1233" y="210"/>
                </a:lnTo>
                <a:lnTo>
                  <a:pt x="1237" y="210"/>
                </a:lnTo>
                <a:lnTo>
                  <a:pt x="1240" y="210"/>
                </a:lnTo>
                <a:lnTo>
                  <a:pt x="1240" y="206"/>
                </a:lnTo>
                <a:lnTo>
                  <a:pt x="1244" y="203"/>
                </a:lnTo>
                <a:lnTo>
                  <a:pt x="1247" y="203"/>
                </a:lnTo>
                <a:lnTo>
                  <a:pt x="1251" y="206"/>
                </a:lnTo>
                <a:lnTo>
                  <a:pt x="1251" y="210"/>
                </a:lnTo>
                <a:lnTo>
                  <a:pt x="1254" y="210"/>
                </a:lnTo>
                <a:lnTo>
                  <a:pt x="1258" y="210"/>
                </a:lnTo>
                <a:lnTo>
                  <a:pt x="1262" y="210"/>
                </a:lnTo>
                <a:lnTo>
                  <a:pt x="1265" y="210"/>
                </a:lnTo>
                <a:lnTo>
                  <a:pt x="1269" y="210"/>
                </a:lnTo>
                <a:lnTo>
                  <a:pt x="1272" y="210"/>
                </a:lnTo>
                <a:lnTo>
                  <a:pt x="1276" y="214"/>
                </a:lnTo>
                <a:lnTo>
                  <a:pt x="1279" y="217"/>
                </a:lnTo>
                <a:lnTo>
                  <a:pt x="1283" y="217"/>
                </a:lnTo>
                <a:lnTo>
                  <a:pt x="1287" y="217"/>
                </a:lnTo>
                <a:lnTo>
                  <a:pt x="1290" y="217"/>
                </a:lnTo>
                <a:lnTo>
                  <a:pt x="1294" y="217"/>
                </a:lnTo>
                <a:lnTo>
                  <a:pt x="1294" y="221"/>
                </a:lnTo>
                <a:lnTo>
                  <a:pt x="1297" y="221"/>
                </a:lnTo>
                <a:lnTo>
                  <a:pt x="1301" y="221"/>
                </a:lnTo>
                <a:lnTo>
                  <a:pt x="1304" y="221"/>
                </a:lnTo>
                <a:lnTo>
                  <a:pt x="1308" y="217"/>
                </a:lnTo>
                <a:lnTo>
                  <a:pt x="1311" y="217"/>
                </a:lnTo>
                <a:lnTo>
                  <a:pt x="1315" y="221"/>
                </a:lnTo>
                <a:lnTo>
                  <a:pt x="1319" y="217"/>
                </a:lnTo>
                <a:lnTo>
                  <a:pt x="1322" y="217"/>
                </a:lnTo>
                <a:lnTo>
                  <a:pt x="1322" y="221"/>
                </a:lnTo>
                <a:lnTo>
                  <a:pt x="1326" y="221"/>
                </a:lnTo>
                <a:lnTo>
                  <a:pt x="1329" y="221"/>
                </a:lnTo>
                <a:lnTo>
                  <a:pt x="1333" y="221"/>
                </a:lnTo>
                <a:lnTo>
                  <a:pt x="1336" y="221"/>
                </a:lnTo>
                <a:lnTo>
                  <a:pt x="1340" y="221"/>
                </a:lnTo>
                <a:lnTo>
                  <a:pt x="1340" y="224"/>
                </a:lnTo>
                <a:lnTo>
                  <a:pt x="1344" y="228"/>
                </a:lnTo>
                <a:lnTo>
                  <a:pt x="1347" y="231"/>
                </a:lnTo>
                <a:lnTo>
                  <a:pt x="1351" y="228"/>
                </a:lnTo>
                <a:lnTo>
                  <a:pt x="1354" y="228"/>
                </a:lnTo>
                <a:lnTo>
                  <a:pt x="1354" y="231"/>
                </a:lnTo>
                <a:lnTo>
                  <a:pt x="1358" y="231"/>
                </a:lnTo>
                <a:lnTo>
                  <a:pt x="1361" y="231"/>
                </a:lnTo>
                <a:lnTo>
                  <a:pt x="1365" y="231"/>
                </a:lnTo>
                <a:lnTo>
                  <a:pt x="1368" y="231"/>
                </a:lnTo>
                <a:lnTo>
                  <a:pt x="1372" y="231"/>
                </a:lnTo>
                <a:lnTo>
                  <a:pt x="1372" y="235"/>
                </a:lnTo>
                <a:lnTo>
                  <a:pt x="1376" y="235"/>
                </a:lnTo>
                <a:lnTo>
                  <a:pt x="1379" y="235"/>
                </a:lnTo>
                <a:lnTo>
                  <a:pt x="1383" y="235"/>
                </a:lnTo>
                <a:lnTo>
                  <a:pt x="1383" y="231"/>
                </a:lnTo>
                <a:lnTo>
                  <a:pt x="1386" y="231"/>
                </a:lnTo>
                <a:lnTo>
                  <a:pt x="1390" y="231"/>
                </a:lnTo>
                <a:lnTo>
                  <a:pt x="1393" y="231"/>
                </a:lnTo>
                <a:lnTo>
                  <a:pt x="1393" y="235"/>
                </a:lnTo>
                <a:lnTo>
                  <a:pt x="1397" y="235"/>
                </a:lnTo>
                <a:lnTo>
                  <a:pt x="1401" y="235"/>
                </a:lnTo>
                <a:lnTo>
                  <a:pt x="1404" y="239"/>
                </a:lnTo>
                <a:lnTo>
                  <a:pt x="1408" y="239"/>
                </a:lnTo>
                <a:lnTo>
                  <a:pt x="1411" y="239"/>
                </a:lnTo>
                <a:lnTo>
                  <a:pt x="1415" y="242"/>
                </a:lnTo>
                <a:lnTo>
                  <a:pt x="1418" y="242"/>
                </a:lnTo>
                <a:lnTo>
                  <a:pt x="1422" y="242"/>
                </a:lnTo>
                <a:lnTo>
                  <a:pt x="1422" y="246"/>
                </a:lnTo>
                <a:lnTo>
                  <a:pt x="1422" y="249"/>
                </a:lnTo>
                <a:lnTo>
                  <a:pt x="1425" y="246"/>
                </a:lnTo>
                <a:lnTo>
                  <a:pt x="1425" y="249"/>
                </a:lnTo>
                <a:lnTo>
                  <a:pt x="1429" y="249"/>
                </a:lnTo>
                <a:lnTo>
                  <a:pt x="1433" y="249"/>
                </a:lnTo>
                <a:lnTo>
                  <a:pt x="1436" y="249"/>
                </a:lnTo>
                <a:lnTo>
                  <a:pt x="1440" y="249"/>
                </a:lnTo>
                <a:lnTo>
                  <a:pt x="1443" y="249"/>
                </a:lnTo>
                <a:lnTo>
                  <a:pt x="1447" y="249"/>
                </a:lnTo>
                <a:lnTo>
                  <a:pt x="1447" y="253"/>
                </a:lnTo>
                <a:lnTo>
                  <a:pt x="1447" y="256"/>
                </a:lnTo>
                <a:lnTo>
                  <a:pt x="1443" y="256"/>
                </a:lnTo>
                <a:lnTo>
                  <a:pt x="1447" y="256"/>
                </a:lnTo>
                <a:lnTo>
                  <a:pt x="1450" y="260"/>
                </a:lnTo>
                <a:lnTo>
                  <a:pt x="1454" y="260"/>
                </a:lnTo>
                <a:lnTo>
                  <a:pt x="1458" y="260"/>
                </a:lnTo>
                <a:lnTo>
                  <a:pt x="1461" y="260"/>
                </a:lnTo>
                <a:lnTo>
                  <a:pt x="1465" y="260"/>
                </a:lnTo>
                <a:lnTo>
                  <a:pt x="1465" y="256"/>
                </a:lnTo>
                <a:lnTo>
                  <a:pt x="1468" y="256"/>
                </a:lnTo>
                <a:lnTo>
                  <a:pt x="1472" y="256"/>
                </a:lnTo>
                <a:lnTo>
                  <a:pt x="1472" y="260"/>
                </a:lnTo>
                <a:lnTo>
                  <a:pt x="1475" y="260"/>
                </a:lnTo>
                <a:lnTo>
                  <a:pt x="1475" y="263"/>
                </a:lnTo>
                <a:lnTo>
                  <a:pt x="1475" y="267"/>
                </a:lnTo>
                <a:lnTo>
                  <a:pt x="1475" y="271"/>
                </a:lnTo>
                <a:lnTo>
                  <a:pt x="1472" y="271"/>
                </a:lnTo>
                <a:lnTo>
                  <a:pt x="1472" y="274"/>
                </a:lnTo>
                <a:lnTo>
                  <a:pt x="1468" y="274"/>
                </a:lnTo>
                <a:lnTo>
                  <a:pt x="1465" y="278"/>
                </a:lnTo>
                <a:lnTo>
                  <a:pt x="1461" y="281"/>
                </a:lnTo>
                <a:lnTo>
                  <a:pt x="1458" y="281"/>
                </a:lnTo>
                <a:lnTo>
                  <a:pt x="1461" y="285"/>
                </a:lnTo>
                <a:lnTo>
                  <a:pt x="1461" y="288"/>
                </a:lnTo>
                <a:lnTo>
                  <a:pt x="1461" y="292"/>
                </a:lnTo>
                <a:lnTo>
                  <a:pt x="1458" y="296"/>
                </a:lnTo>
                <a:lnTo>
                  <a:pt x="1454" y="296"/>
                </a:lnTo>
                <a:lnTo>
                  <a:pt x="1454" y="299"/>
                </a:lnTo>
                <a:lnTo>
                  <a:pt x="1450" y="299"/>
                </a:lnTo>
                <a:lnTo>
                  <a:pt x="1447" y="299"/>
                </a:lnTo>
                <a:lnTo>
                  <a:pt x="1443" y="299"/>
                </a:lnTo>
                <a:lnTo>
                  <a:pt x="1443" y="303"/>
                </a:lnTo>
                <a:lnTo>
                  <a:pt x="1440" y="299"/>
                </a:lnTo>
                <a:lnTo>
                  <a:pt x="1436" y="299"/>
                </a:lnTo>
                <a:lnTo>
                  <a:pt x="1433" y="299"/>
                </a:lnTo>
                <a:lnTo>
                  <a:pt x="1429" y="296"/>
                </a:lnTo>
                <a:lnTo>
                  <a:pt x="1425" y="299"/>
                </a:lnTo>
                <a:lnTo>
                  <a:pt x="1422" y="299"/>
                </a:lnTo>
                <a:lnTo>
                  <a:pt x="1418" y="299"/>
                </a:lnTo>
                <a:lnTo>
                  <a:pt x="1415" y="299"/>
                </a:lnTo>
                <a:lnTo>
                  <a:pt x="1411" y="299"/>
                </a:lnTo>
                <a:lnTo>
                  <a:pt x="1408" y="299"/>
                </a:lnTo>
                <a:lnTo>
                  <a:pt x="1404" y="299"/>
                </a:lnTo>
                <a:lnTo>
                  <a:pt x="1401" y="299"/>
                </a:lnTo>
                <a:lnTo>
                  <a:pt x="1401" y="296"/>
                </a:lnTo>
                <a:lnTo>
                  <a:pt x="1397" y="296"/>
                </a:lnTo>
                <a:lnTo>
                  <a:pt x="1397" y="299"/>
                </a:lnTo>
                <a:lnTo>
                  <a:pt x="1393" y="303"/>
                </a:lnTo>
                <a:lnTo>
                  <a:pt x="1390" y="306"/>
                </a:lnTo>
                <a:lnTo>
                  <a:pt x="1390" y="310"/>
                </a:lnTo>
                <a:lnTo>
                  <a:pt x="1386" y="310"/>
                </a:lnTo>
                <a:lnTo>
                  <a:pt x="1383" y="313"/>
                </a:lnTo>
                <a:lnTo>
                  <a:pt x="1383" y="317"/>
                </a:lnTo>
                <a:lnTo>
                  <a:pt x="1383" y="321"/>
                </a:lnTo>
                <a:lnTo>
                  <a:pt x="1386" y="324"/>
                </a:lnTo>
                <a:lnTo>
                  <a:pt x="1390" y="324"/>
                </a:lnTo>
                <a:lnTo>
                  <a:pt x="1390" y="328"/>
                </a:lnTo>
                <a:lnTo>
                  <a:pt x="1390" y="331"/>
                </a:lnTo>
                <a:lnTo>
                  <a:pt x="1393" y="331"/>
                </a:lnTo>
                <a:lnTo>
                  <a:pt x="1393" y="335"/>
                </a:lnTo>
                <a:lnTo>
                  <a:pt x="1390" y="338"/>
                </a:lnTo>
                <a:lnTo>
                  <a:pt x="1390" y="342"/>
                </a:lnTo>
                <a:lnTo>
                  <a:pt x="1390" y="345"/>
                </a:lnTo>
                <a:lnTo>
                  <a:pt x="1393" y="345"/>
                </a:lnTo>
                <a:lnTo>
                  <a:pt x="1397" y="342"/>
                </a:lnTo>
                <a:lnTo>
                  <a:pt x="1401" y="342"/>
                </a:lnTo>
                <a:lnTo>
                  <a:pt x="1404" y="342"/>
                </a:lnTo>
                <a:lnTo>
                  <a:pt x="1404" y="345"/>
                </a:lnTo>
                <a:lnTo>
                  <a:pt x="1408" y="345"/>
                </a:lnTo>
                <a:lnTo>
                  <a:pt x="1408" y="349"/>
                </a:lnTo>
                <a:lnTo>
                  <a:pt x="1411" y="349"/>
                </a:lnTo>
                <a:lnTo>
                  <a:pt x="1415" y="349"/>
                </a:lnTo>
                <a:lnTo>
                  <a:pt x="1418" y="349"/>
                </a:lnTo>
                <a:lnTo>
                  <a:pt x="1422" y="349"/>
                </a:lnTo>
                <a:lnTo>
                  <a:pt x="1425" y="349"/>
                </a:lnTo>
                <a:lnTo>
                  <a:pt x="1429" y="349"/>
                </a:lnTo>
                <a:lnTo>
                  <a:pt x="1429" y="345"/>
                </a:lnTo>
                <a:lnTo>
                  <a:pt x="1433" y="349"/>
                </a:lnTo>
                <a:lnTo>
                  <a:pt x="1436" y="349"/>
                </a:lnTo>
                <a:lnTo>
                  <a:pt x="1440" y="349"/>
                </a:lnTo>
                <a:lnTo>
                  <a:pt x="1443" y="349"/>
                </a:lnTo>
                <a:lnTo>
                  <a:pt x="1447" y="349"/>
                </a:lnTo>
                <a:lnTo>
                  <a:pt x="1450" y="349"/>
                </a:lnTo>
                <a:lnTo>
                  <a:pt x="1454" y="349"/>
                </a:lnTo>
                <a:lnTo>
                  <a:pt x="1458" y="349"/>
                </a:lnTo>
                <a:lnTo>
                  <a:pt x="1461" y="349"/>
                </a:lnTo>
                <a:lnTo>
                  <a:pt x="1465" y="349"/>
                </a:lnTo>
                <a:lnTo>
                  <a:pt x="1468" y="345"/>
                </a:lnTo>
                <a:lnTo>
                  <a:pt x="1472" y="345"/>
                </a:lnTo>
                <a:lnTo>
                  <a:pt x="1475" y="345"/>
                </a:lnTo>
                <a:lnTo>
                  <a:pt x="1479" y="345"/>
                </a:lnTo>
                <a:lnTo>
                  <a:pt x="1479" y="342"/>
                </a:lnTo>
                <a:lnTo>
                  <a:pt x="1482" y="338"/>
                </a:lnTo>
                <a:lnTo>
                  <a:pt x="1486" y="335"/>
                </a:lnTo>
                <a:lnTo>
                  <a:pt x="1490" y="335"/>
                </a:lnTo>
                <a:lnTo>
                  <a:pt x="1493" y="335"/>
                </a:lnTo>
                <a:lnTo>
                  <a:pt x="1497" y="335"/>
                </a:lnTo>
                <a:lnTo>
                  <a:pt x="1500" y="335"/>
                </a:lnTo>
                <a:lnTo>
                  <a:pt x="1504" y="338"/>
                </a:lnTo>
                <a:lnTo>
                  <a:pt x="1507" y="338"/>
                </a:lnTo>
                <a:lnTo>
                  <a:pt x="1511" y="338"/>
                </a:lnTo>
                <a:lnTo>
                  <a:pt x="1507" y="338"/>
                </a:lnTo>
                <a:lnTo>
                  <a:pt x="1511" y="338"/>
                </a:lnTo>
                <a:lnTo>
                  <a:pt x="1515" y="338"/>
                </a:lnTo>
                <a:lnTo>
                  <a:pt x="1518" y="342"/>
                </a:lnTo>
                <a:lnTo>
                  <a:pt x="1518" y="345"/>
                </a:lnTo>
                <a:lnTo>
                  <a:pt x="1518" y="349"/>
                </a:lnTo>
                <a:lnTo>
                  <a:pt x="1518" y="353"/>
                </a:lnTo>
                <a:lnTo>
                  <a:pt x="1522" y="356"/>
                </a:lnTo>
                <a:lnTo>
                  <a:pt x="1522" y="360"/>
                </a:lnTo>
                <a:lnTo>
                  <a:pt x="1522" y="363"/>
                </a:lnTo>
                <a:lnTo>
                  <a:pt x="1522" y="367"/>
                </a:lnTo>
                <a:lnTo>
                  <a:pt x="1518" y="370"/>
                </a:lnTo>
                <a:lnTo>
                  <a:pt x="1515" y="370"/>
                </a:lnTo>
                <a:lnTo>
                  <a:pt x="1511" y="370"/>
                </a:lnTo>
                <a:lnTo>
                  <a:pt x="1507" y="374"/>
                </a:lnTo>
                <a:lnTo>
                  <a:pt x="1507" y="378"/>
                </a:lnTo>
                <a:lnTo>
                  <a:pt x="1504" y="381"/>
                </a:lnTo>
                <a:lnTo>
                  <a:pt x="1500" y="381"/>
                </a:lnTo>
                <a:lnTo>
                  <a:pt x="1497" y="381"/>
                </a:lnTo>
                <a:lnTo>
                  <a:pt x="1497" y="385"/>
                </a:lnTo>
                <a:lnTo>
                  <a:pt x="1500" y="385"/>
                </a:lnTo>
                <a:lnTo>
                  <a:pt x="1504" y="385"/>
                </a:lnTo>
                <a:lnTo>
                  <a:pt x="1507" y="385"/>
                </a:lnTo>
                <a:lnTo>
                  <a:pt x="1511" y="388"/>
                </a:lnTo>
                <a:lnTo>
                  <a:pt x="1511" y="392"/>
                </a:lnTo>
                <a:lnTo>
                  <a:pt x="1511" y="399"/>
                </a:lnTo>
                <a:lnTo>
                  <a:pt x="1511" y="402"/>
                </a:lnTo>
                <a:lnTo>
                  <a:pt x="1507" y="402"/>
                </a:lnTo>
                <a:lnTo>
                  <a:pt x="1507" y="406"/>
                </a:lnTo>
                <a:lnTo>
                  <a:pt x="1507" y="410"/>
                </a:lnTo>
                <a:lnTo>
                  <a:pt x="1504" y="410"/>
                </a:lnTo>
                <a:lnTo>
                  <a:pt x="1504" y="413"/>
                </a:lnTo>
                <a:lnTo>
                  <a:pt x="1504" y="417"/>
                </a:lnTo>
                <a:lnTo>
                  <a:pt x="1504" y="420"/>
                </a:lnTo>
                <a:lnTo>
                  <a:pt x="1500" y="424"/>
                </a:lnTo>
                <a:lnTo>
                  <a:pt x="1500" y="427"/>
                </a:lnTo>
                <a:lnTo>
                  <a:pt x="1500" y="431"/>
                </a:lnTo>
                <a:lnTo>
                  <a:pt x="1497" y="431"/>
                </a:lnTo>
                <a:lnTo>
                  <a:pt x="1497" y="435"/>
                </a:lnTo>
                <a:lnTo>
                  <a:pt x="1500" y="435"/>
                </a:lnTo>
                <a:lnTo>
                  <a:pt x="1504" y="435"/>
                </a:lnTo>
                <a:lnTo>
                  <a:pt x="1507" y="435"/>
                </a:lnTo>
                <a:lnTo>
                  <a:pt x="1511" y="435"/>
                </a:lnTo>
                <a:lnTo>
                  <a:pt x="1515" y="435"/>
                </a:lnTo>
                <a:lnTo>
                  <a:pt x="1515" y="431"/>
                </a:lnTo>
                <a:lnTo>
                  <a:pt x="1518" y="431"/>
                </a:lnTo>
                <a:lnTo>
                  <a:pt x="1518" y="427"/>
                </a:lnTo>
                <a:lnTo>
                  <a:pt x="1522" y="424"/>
                </a:lnTo>
                <a:lnTo>
                  <a:pt x="1525" y="424"/>
                </a:lnTo>
                <a:lnTo>
                  <a:pt x="1529" y="424"/>
                </a:lnTo>
                <a:lnTo>
                  <a:pt x="1532" y="427"/>
                </a:lnTo>
                <a:lnTo>
                  <a:pt x="1532" y="431"/>
                </a:lnTo>
                <a:lnTo>
                  <a:pt x="1532" y="435"/>
                </a:lnTo>
                <a:lnTo>
                  <a:pt x="1536" y="435"/>
                </a:lnTo>
                <a:lnTo>
                  <a:pt x="1539" y="438"/>
                </a:lnTo>
                <a:lnTo>
                  <a:pt x="1543" y="438"/>
                </a:lnTo>
                <a:lnTo>
                  <a:pt x="1543" y="442"/>
                </a:lnTo>
                <a:lnTo>
                  <a:pt x="1547" y="442"/>
                </a:lnTo>
                <a:lnTo>
                  <a:pt x="1550" y="445"/>
                </a:lnTo>
                <a:lnTo>
                  <a:pt x="1550" y="442"/>
                </a:lnTo>
                <a:lnTo>
                  <a:pt x="1554" y="442"/>
                </a:lnTo>
                <a:lnTo>
                  <a:pt x="1557" y="442"/>
                </a:lnTo>
                <a:lnTo>
                  <a:pt x="1561" y="442"/>
                </a:lnTo>
                <a:lnTo>
                  <a:pt x="1564" y="442"/>
                </a:lnTo>
                <a:lnTo>
                  <a:pt x="1568" y="442"/>
                </a:lnTo>
                <a:lnTo>
                  <a:pt x="1572" y="442"/>
                </a:lnTo>
                <a:lnTo>
                  <a:pt x="1575" y="442"/>
                </a:lnTo>
                <a:lnTo>
                  <a:pt x="1579" y="442"/>
                </a:lnTo>
                <a:lnTo>
                  <a:pt x="1582" y="442"/>
                </a:lnTo>
                <a:lnTo>
                  <a:pt x="1582" y="445"/>
                </a:lnTo>
                <a:lnTo>
                  <a:pt x="1586" y="445"/>
                </a:lnTo>
                <a:lnTo>
                  <a:pt x="1586" y="449"/>
                </a:lnTo>
                <a:lnTo>
                  <a:pt x="1589" y="449"/>
                </a:lnTo>
                <a:lnTo>
                  <a:pt x="1593" y="445"/>
                </a:lnTo>
                <a:lnTo>
                  <a:pt x="1593" y="442"/>
                </a:lnTo>
                <a:lnTo>
                  <a:pt x="1596" y="442"/>
                </a:lnTo>
                <a:lnTo>
                  <a:pt x="1600" y="442"/>
                </a:lnTo>
                <a:lnTo>
                  <a:pt x="1604" y="442"/>
                </a:lnTo>
                <a:lnTo>
                  <a:pt x="1604" y="438"/>
                </a:lnTo>
                <a:lnTo>
                  <a:pt x="1607" y="438"/>
                </a:lnTo>
                <a:lnTo>
                  <a:pt x="1611" y="438"/>
                </a:lnTo>
                <a:lnTo>
                  <a:pt x="1614" y="438"/>
                </a:lnTo>
                <a:lnTo>
                  <a:pt x="1618" y="435"/>
                </a:lnTo>
                <a:lnTo>
                  <a:pt x="1621" y="435"/>
                </a:lnTo>
                <a:lnTo>
                  <a:pt x="1625" y="435"/>
                </a:lnTo>
                <a:lnTo>
                  <a:pt x="1629" y="435"/>
                </a:lnTo>
                <a:lnTo>
                  <a:pt x="1632" y="435"/>
                </a:lnTo>
                <a:lnTo>
                  <a:pt x="1636" y="435"/>
                </a:lnTo>
                <a:lnTo>
                  <a:pt x="1639" y="435"/>
                </a:lnTo>
                <a:lnTo>
                  <a:pt x="1643" y="435"/>
                </a:lnTo>
                <a:lnTo>
                  <a:pt x="1646" y="435"/>
                </a:lnTo>
                <a:lnTo>
                  <a:pt x="1646" y="438"/>
                </a:lnTo>
                <a:lnTo>
                  <a:pt x="1650" y="438"/>
                </a:lnTo>
                <a:lnTo>
                  <a:pt x="1650" y="442"/>
                </a:lnTo>
                <a:lnTo>
                  <a:pt x="1650" y="445"/>
                </a:lnTo>
                <a:lnTo>
                  <a:pt x="1650" y="449"/>
                </a:lnTo>
                <a:lnTo>
                  <a:pt x="1653" y="445"/>
                </a:lnTo>
                <a:lnTo>
                  <a:pt x="1653" y="449"/>
                </a:lnTo>
                <a:lnTo>
                  <a:pt x="1657" y="449"/>
                </a:lnTo>
                <a:lnTo>
                  <a:pt x="1661" y="449"/>
                </a:lnTo>
                <a:lnTo>
                  <a:pt x="1664" y="449"/>
                </a:lnTo>
                <a:lnTo>
                  <a:pt x="1668" y="449"/>
                </a:lnTo>
                <a:lnTo>
                  <a:pt x="1671" y="449"/>
                </a:lnTo>
                <a:lnTo>
                  <a:pt x="1668" y="445"/>
                </a:lnTo>
                <a:lnTo>
                  <a:pt x="1671" y="445"/>
                </a:lnTo>
                <a:lnTo>
                  <a:pt x="1671" y="442"/>
                </a:lnTo>
                <a:lnTo>
                  <a:pt x="1675" y="442"/>
                </a:lnTo>
                <a:lnTo>
                  <a:pt x="1678" y="442"/>
                </a:lnTo>
                <a:lnTo>
                  <a:pt x="1682" y="442"/>
                </a:lnTo>
                <a:lnTo>
                  <a:pt x="1686" y="442"/>
                </a:lnTo>
                <a:lnTo>
                  <a:pt x="1686" y="438"/>
                </a:lnTo>
                <a:lnTo>
                  <a:pt x="1686" y="435"/>
                </a:lnTo>
                <a:lnTo>
                  <a:pt x="1689" y="435"/>
                </a:lnTo>
                <a:lnTo>
                  <a:pt x="1693" y="438"/>
                </a:lnTo>
                <a:lnTo>
                  <a:pt x="1696" y="438"/>
                </a:lnTo>
                <a:lnTo>
                  <a:pt x="1700" y="438"/>
                </a:lnTo>
                <a:lnTo>
                  <a:pt x="1703" y="438"/>
                </a:lnTo>
                <a:lnTo>
                  <a:pt x="1707" y="438"/>
                </a:lnTo>
                <a:lnTo>
                  <a:pt x="1710" y="438"/>
                </a:lnTo>
                <a:lnTo>
                  <a:pt x="1714" y="438"/>
                </a:lnTo>
                <a:lnTo>
                  <a:pt x="1718" y="438"/>
                </a:lnTo>
                <a:lnTo>
                  <a:pt x="1721" y="438"/>
                </a:lnTo>
                <a:lnTo>
                  <a:pt x="1725" y="438"/>
                </a:lnTo>
                <a:lnTo>
                  <a:pt x="1725" y="442"/>
                </a:lnTo>
                <a:lnTo>
                  <a:pt x="1728" y="442"/>
                </a:lnTo>
                <a:lnTo>
                  <a:pt x="1732" y="442"/>
                </a:lnTo>
                <a:lnTo>
                  <a:pt x="1735" y="442"/>
                </a:lnTo>
                <a:lnTo>
                  <a:pt x="1739" y="442"/>
                </a:lnTo>
                <a:lnTo>
                  <a:pt x="1743" y="442"/>
                </a:lnTo>
                <a:lnTo>
                  <a:pt x="1746" y="442"/>
                </a:lnTo>
                <a:lnTo>
                  <a:pt x="1746" y="438"/>
                </a:lnTo>
                <a:lnTo>
                  <a:pt x="1750" y="442"/>
                </a:lnTo>
                <a:lnTo>
                  <a:pt x="1753" y="442"/>
                </a:lnTo>
                <a:lnTo>
                  <a:pt x="1757" y="445"/>
                </a:lnTo>
                <a:lnTo>
                  <a:pt x="1760" y="445"/>
                </a:lnTo>
                <a:lnTo>
                  <a:pt x="1760" y="442"/>
                </a:lnTo>
                <a:lnTo>
                  <a:pt x="1764" y="442"/>
                </a:lnTo>
                <a:lnTo>
                  <a:pt x="1767" y="442"/>
                </a:lnTo>
                <a:lnTo>
                  <a:pt x="1771" y="442"/>
                </a:lnTo>
                <a:lnTo>
                  <a:pt x="1775" y="442"/>
                </a:lnTo>
                <a:lnTo>
                  <a:pt x="1778" y="442"/>
                </a:lnTo>
                <a:lnTo>
                  <a:pt x="1782" y="442"/>
                </a:lnTo>
                <a:lnTo>
                  <a:pt x="1782" y="438"/>
                </a:lnTo>
                <a:lnTo>
                  <a:pt x="1785" y="438"/>
                </a:lnTo>
                <a:lnTo>
                  <a:pt x="1789" y="438"/>
                </a:lnTo>
                <a:lnTo>
                  <a:pt x="1789" y="435"/>
                </a:lnTo>
                <a:lnTo>
                  <a:pt x="1792" y="435"/>
                </a:lnTo>
                <a:lnTo>
                  <a:pt x="1796" y="435"/>
                </a:lnTo>
                <a:lnTo>
                  <a:pt x="1800" y="435"/>
                </a:lnTo>
                <a:lnTo>
                  <a:pt x="1803" y="431"/>
                </a:lnTo>
                <a:lnTo>
                  <a:pt x="1807" y="431"/>
                </a:lnTo>
                <a:lnTo>
                  <a:pt x="1810" y="427"/>
                </a:lnTo>
                <a:lnTo>
                  <a:pt x="1810" y="424"/>
                </a:lnTo>
                <a:lnTo>
                  <a:pt x="1814" y="424"/>
                </a:lnTo>
                <a:lnTo>
                  <a:pt x="1810" y="424"/>
                </a:lnTo>
                <a:lnTo>
                  <a:pt x="1810" y="420"/>
                </a:lnTo>
                <a:lnTo>
                  <a:pt x="1814" y="420"/>
                </a:lnTo>
                <a:lnTo>
                  <a:pt x="1814" y="417"/>
                </a:lnTo>
                <a:lnTo>
                  <a:pt x="1817" y="417"/>
                </a:lnTo>
                <a:lnTo>
                  <a:pt x="1821" y="417"/>
                </a:lnTo>
                <a:lnTo>
                  <a:pt x="1824" y="424"/>
                </a:lnTo>
                <a:lnTo>
                  <a:pt x="1828" y="427"/>
                </a:lnTo>
                <a:lnTo>
                  <a:pt x="1832" y="435"/>
                </a:lnTo>
                <a:lnTo>
                  <a:pt x="1835" y="438"/>
                </a:lnTo>
                <a:lnTo>
                  <a:pt x="1835" y="442"/>
                </a:lnTo>
                <a:lnTo>
                  <a:pt x="1835" y="449"/>
                </a:lnTo>
                <a:lnTo>
                  <a:pt x="1832" y="452"/>
                </a:lnTo>
                <a:lnTo>
                  <a:pt x="1832" y="456"/>
                </a:lnTo>
                <a:lnTo>
                  <a:pt x="1828" y="459"/>
                </a:lnTo>
                <a:lnTo>
                  <a:pt x="1824" y="463"/>
                </a:lnTo>
                <a:lnTo>
                  <a:pt x="1821" y="467"/>
                </a:lnTo>
                <a:lnTo>
                  <a:pt x="1821" y="470"/>
                </a:lnTo>
                <a:lnTo>
                  <a:pt x="1821" y="474"/>
                </a:lnTo>
                <a:lnTo>
                  <a:pt x="1817" y="474"/>
                </a:lnTo>
                <a:lnTo>
                  <a:pt x="1814" y="470"/>
                </a:lnTo>
                <a:lnTo>
                  <a:pt x="1810" y="470"/>
                </a:lnTo>
                <a:lnTo>
                  <a:pt x="1810" y="474"/>
                </a:lnTo>
                <a:lnTo>
                  <a:pt x="1807" y="474"/>
                </a:lnTo>
                <a:lnTo>
                  <a:pt x="1803" y="474"/>
                </a:lnTo>
                <a:lnTo>
                  <a:pt x="1803" y="477"/>
                </a:lnTo>
                <a:lnTo>
                  <a:pt x="1800" y="477"/>
                </a:lnTo>
                <a:lnTo>
                  <a:pt x="1800" y="474"/>
                </a:lnTo>
                <a:lnTo>
                  <a:pt x="1796" y="474"/>
                </a:lnTo>
                <a:lnTo>
                  <a:pt x="1792" y="470"/>
                </a:lnTo>
                <a:lnTo>
                  <a:pt x="1785" y="470"/>
                </a:lnTo>
                <a:lnTo>
                  <a:pt x="1789" y="474"/>
                </a:lnTo>
                <a:lnTo>
                  <a:pt x="1792" y="474"/>
                </a:lnTo>
                <a:lnTo>
                  <a:pt x="1792" y="477"/>
                </a:lnTo>
                <a:lnTo>
                  <a:pt x="1796" y="477"/>
                </a:lnTo>
                <a:lnTo>
                  <a:pt x="1796" y="481"/>
                </a:lnTo>
                <a:lnTo>
                  <a:pt x="1800" y="481"/>
                </a:lnTo>
                <a:lnTo>
                  <a:pt x="1803" y="481"/>
                </a:lnTo>
                <a:lnTo>
                  <a:pt x="1803" y="484"/>
                </a:lnTo>
                <a:lnTo>
                  <a:pt x="1803" y="488"/>
                </a:lnTo>
                <a:lnTo>
                  <a:pt x="1807" y="488"/>
                </a:lnTo>
                <a:lnTo>
                  <a:pt x="1807" y="492"/>
                </a:lnTo>
                <a:lnTo>
                  <a:pt x="1807" y="495"/>
                </a:lnTo>
                <a:lnTo>
                  <a:pt x="1807" y="499"/>
                </a:lnTo>
                <a:lnTo>
                  <a:pt x="1807" y="502"/>
                </a:lnTo>
                <a:lnTo>
                  <a:pt x="1810" y="506"/>
                </a:lnTo>
                <a:lnTo>
                  <a:pt x="1810" y="509"/>
                </a:lnTo>
                <a:lnTo>
                  <a:pt x="1814" y="509"/>
                </a:lnTo>
                <a:lnTo>
                  <a:pt x="1814" y="513"/>
                </a:lnTo>
                <a:lnTo>
                  <a:pt x="1814" y="517"/>
                </a:lnTo>
                <a:lnTo>
                  <a:pt x="1814" y="520"/>
                </a:lnTo>
                <a:lnTo>
                  <a:pt x="1814" y="524"/>
                </a:lnTo>
                <a:lnTo>
                  <a:pt x="1817" y="527"/>
                </a:lnTo>
                <a:lnTo>
                  <a:pt x="1821" y="527"/>
                </a:lnTo>
                <a:lnTo>
                  <a:pt x="1824" y="527"/>
                </a:lnTo>
                <a:lnTo>
                  <a:pt x="1824" y="531"/>
                </a:lnTo>
                <a:lnTo>
                  <a:pt x="1828" y="531"/>
                </a:lnTo>
                <a:lnTo>
                  <a:pt x="1832" y="531"/>
                </a:lnTo>
                <a:lnTo>
                  <a:pt x="1835" y="531"/>
                </a:lnTo>
                <a:lnTo>
                  <a:pt x="1835" y="534"/>
                </a:lnTo>
                <a:lnTo>
                  <a:pt x="1839" y="534"/>
                </a:lnTo>
                <a:lnTo>
                  <a:pt x="1842" y="534"/>
                </a:lnTo>
                <a:lnTo>
                  <a:pt x="1846" y="534"/>
                </a:lnTo>
                <a:lnTo>
                  <a:pt x="1849" y="534"/>
                </a:lnTo>
                <a:lnTo>
                  <a:pt x="1853" y="534"/>
                </a:lnTo>
                <a:lnTo>
                  <a:pt x="1857" y="534"/>
                </a:lnTo>
                <a:lnTo>
                  <a:pt x="1860" y="534"/>
                </a:lnTo>
                <a:lnTo>
                  <a:pt x="1864" y="534"/>
                </a:lnTo>
                <a:lnTo>
                  <a:pt x="1864" y="538"/>
                </a:lnTo>
                <a:lnTo>
                  <a:pt x="1867" y="538"/>
                </a:lnTo>
                <a:lnTo>
                  <a:pt x="1871" y="541"/>
                </a:lnTo>
                <a:lnTo>
                  <a:pt x="1871" y="545"/>
                </a:lnTo>
                <a:lnTo>
                  <a:pt x="1871" y="549"/>
                </a:lnTo>
                <a:lnTo>
                  <a:pt x="1871" y="552"/>
                </a:lnTo>
                <a:lnTo>
                  <a:pt x="1867" y="556"/>
                </a:lnTo>
                <a:lnTo>
                  <a:pt x="1864" y="556"/>
                </a:lnTo>
                <a:lnTo>
                  <a:pt x="1864" y="559"/>
                </a:lnTo>
                <a:lnTo>
                  <a:pt x="1860" y="559"/>
                </a:lnTo>
                <a:lnTo>
                  <a:pt x="1860" y="563"/>
                </a:lnTo>
                <a:lnTo>
                  <a:pt x="1860" y="566"/>
                </a:lnTo>
                <a:lnTo>
                  <a:pt x="1860" y="570"/>
                </a:lnTo>
                <a:lnTo>
                  <a:pt x="1860" y="574"/>
                </a:lnTo>
                <a:lnTo>
                  <a:pt x="1857" y="577"/>
                </a:lnTo>
                <a:lnTo>
                  <a:pt x="1857" y="581"/>
                </a:lnTo>
                <a:lnTo>
                  <a:pt x="1853" y="584"/>
                </a:lnTo>
                <a:lnTo>
                  <a:pt x="1853" y="588"/>
                </a:lnTo>
                <a:lnTo>
                  <a:pt x="1849" y="591"/>
                </a:lnTo>
                <a:lnTo>
                  <a:pt x="1846" y="591"/>
                </a:lnTo>
                <a:lnTo>
                  <a:pt x="1842" y="591"/>
                </a:lnTo>
                <a:lnTo>
                  <a:pt x="1839" y="595"/>
                </a:lnTo>
                <a:lnTo>
                  <a:pt x="1835" y="595"/>
                </a:lnTo>
                <a:lnTo>
                  <a:pt x="1835" y="598"/>
                </a:lnTo>
                <a:lnTo>
                  <a:pt x="1832" y="598"/>
                </a:lnTo>
                <a:lnTo>
                  <a:pt x="1832" y="602"/>
                </a:lnTo>
                <a:lnTo>
                  <a:pt x="1832" y="606"/>
                </a:lnTo>
                <a:lnTo>
                  <a:pt x="1835" y="606"/>
                </a:lnTo>
                <a:lnTo>
                  <a:pt x="1842" y="606"/>
                </a:lnTo>
                <a:lnTo>
                  <a:pt x="1846" y="602"/>
                </a:lnTo>
                <a:lnTo>
                  <a:pt x="1853" y="602"/>
                </a:lnTo>
                <a:lnTo>
                  <a:pt x="1857" y="598"/>
                </a:lnTo>
                <a:lnTo>
                  <a:pt x="1864" y="598"/>
                </a:lnTo>
                <a:lnTo>
                  <a:pt x="1871" y="595"/>
                </a:lnTo>
                <a:lnTo>
                  <a:pt x="1881" y="591"/>
                </a:lnTo>
                <a:lnTo>
                  <a:pt x="1889" y="591"/>
                </a:lnTo>
                <a:lnTo>
                  <a:pt x="1896" y="588"/>
                </a:lnTo>
                <a:lnTo>
                  <a:pt x="1899" y="588"/>
                </a:lnTo>
                <a:lnTo>
                  <a:pt x="1903" y="588"/>
                </a:lnTo>
                <a:lnTo>
                  <a:pt x="1906" y="588"/>
                </a:lnTo>
                <a:lnTo>
                  <a:pt x="1910" y="584"/>
                </a:lnTo>
                <a:lnTo>
                  <a:pt x="1914" y="584"/>
                </a:lnTo>
                <a:lnTo>
                  <a:pt x="1917" y="584"/>
                </a:lnTo>
                <a:lnTo>
                  <a:pt x="1917" y="581"/>
                </a:lnTo>
                <a:lnTo>
                  <a:pt x="1921" y="581"/>
                </a:lnTo>
                <a:lnTo>
                  <a:pt x="1924" y="581"/>
                </a:lnTo>
                <a:lnTo>
                  <a:pt x="1928" y="581"/>
                </a:lnTo>
                <a:lnTo>
                  <a:pt x="1931" y="581"/>
                </a:lnTo>
                <a:lnTo>
                  <a:pt x="1935" y="581"/>
                </a:lnTo>
                <a:lnTo>
                  <a:pt x="1938" y="581"/>
                </a:lnTo>
                <a:lnTo>
                  <a:pt x="1942" y="581"/>
                </a:lnTo>
                <a:lnTo>
                  <a:pt x="1946" y="581"/>
                </a:lnTo>
                <a:lnTo>
                  <a:pt x="1946" y="577"/>
                </a:lnTo>
                <a:lnTo>
                  <a:pt x="1949" y="577"/>
                </a:lnTo>
                <a:lnTo>
                  <a:pt x="1953" y="577"/>
                </a:lnTo>
                <a:lnTo>
                  <a:pt x="1953" y="581"/>
                </a:lnTo>
                <a:lnTo>
                  <a:pt x="1956" y="581"/>
                </a:lnTo>
                <a:lnTo>
                  <a:pt x="1960" y="581"/>
                </a:lnTo>
                <a:lnTo>
                  <a:pt x="1960" y="577"/>
                </a:lnTo>
                <a:lnTo>
                  <a:pt x="1963" y="577"/>
                </a:lnTo>
                <a:lnTo>
                  <a:pt x="1971" y="581"/>
                </a:lnTo>
                <a:lnTo>
                  <a:pt x="1974" y="581"/>
                </a:lnTo>
                <a:lnTo>
                  <a:pt x="1974" y="584"/>
                </a:lnTo>
                <a:lnTo>
                  <a:pt x="1978" y="584"/>
                </a:lnTo>
                <a:lnTo>
                  <a:pt x="1981" y="584"/>
                </a:lnTo>
                <a:lnTo>
                  <a:pt x="1985" y="584"/>
                </a:lnTo>
                <a:lnTo>
                  <a:pt x="1988" y="584"/>
                </a:lnTo>
                <a:lnTo>
                  <a:pt x="1988" y="588"/>
                </a:lnTo>
                <a:lnTo>
                  <a:pt x="1985" y="588"/>
                </a:lnTo>
                <a:lnTo>
                  <a:pt x="1981" y="591"/>
                </a:lnTo>
                <a:lnTo>
                  <a:pt x="1978" y="591"/>
                </a:lnTo>
                <a:lnTo>
                  <a:pt x="1978" y="595"/>
                </a:lnTo>
                <a:lnTo>
                  <a:pt x="1974" y="595"/>
                </a:lnTo>
                <a:lnTo>
                  <a:pt x="1974" y="598"/>
                </a:lnTo>
                <a:lnTo>
                  <a:pt x="1974" y="602"/>
                </a:lnTo>
                <a:lnTo>
                  <a:pt x="1974" y="606"/>
                </a:lnTo>
                <a:lnTo>
                  <a:pt x="1974" y="609"/>
                </a:lnTo>
                <a:lnTo>
                  <a:pt x="1974" y="613"/>
                </a:lnTo>
                <a:lnTo>
                  <a:pt x="1974" y="616"/>
                </a:lnTo>
                <a:lnTo>
                  <a:pt x="1978" y="620"/>
                </a:lnTo>
                <a:lnTo>
                  <a:pt x="1981" y="620"/>
                </a:lnTo>
                <a:lnTo>
                  <a:pt x="1985" y="620"/>
                </a:lnTo>
                <a:lnTo>
                  <a:pt x="1988" y="623"/>
                </a:lnTo>
                <a:lnTo>
                  <a:pt x="1992" y="623"/>
                </a:lnTo>
                <a:lnTo>
                  <a:pt x="1995" y="627"/>
                </a:lnTo>
                <a:lnTo>
                  <a:pt x="1999" y="627"/>
                </a:lnTo>
                <a:lnTo>
                  <a:pt x="2003" y="627"/>
                </a:lnTo>
                <a:lnTo>
                  <a:pt x="2006" y="627"/>
                </a:lnTo>
                <a:lnTo>
                  <a:pt x="2006" y="623"/>
                </a:lnTo>
                <a:lnTo>
                  <a:pt x="2010" y="623"/>
                </a:lnTo>
                <a:lnTo>
                  <a:pt x="2013" y="623"/>
                </a:lnTo>
                <a:lnTo>
                  <a:pt x="2017" y="623"/>
                </a:lnTo>
                <a:lnTo>
                  <a:pt x="2020" y="623"/>
                </a:lnTo>
                <a:lnTo>
                  <a:pt x="2024" y="623"/>
                </a:lnTo>
                <a:lnTo>
                  <a:pt x="2028" y="623"/>
                </a:lnTo>
                <a:lnTo>
                  <a:pt x="2031" y="623"/>
                </a:lnTo>
                <a:lnTo>
                  <a:pt x="2035" y="623"/>
                </a:lnTo>
                <a:lnTo>
                  <a:pt x="2035" y="620"/>
                </a:lnTo>
                <a:lnTo>
                  <a:pt x="2038" y="620"/>
                </a:lnTo>
                <a:lnTo>
                  <a:pt x="2042" y="620"/>
                </a:lnTo>
                <a:lnTo>
                  <a:pt x="2045" y="620"/>
                </a:lnTo>
                <a:lnTo>
                  <a:pt x="2049" y="620"/>
                </a:lnTo>
                <a:lnTo>
                  <a:pt x="2049" y="623"/>
                </a:lnTo>
                <a:lnTo>
                  <a:pt x="2052" y="623"/>
                </a:lnTo>
                <a:lnTo>
                  <a:pt x="2056" y="623"/>
                </a:lnTo>
                <a:lnTo>
                  <a:pt x="2060" y="623"/>
                </a:lnTo>
                <a:lnTo>
                  <a:pt x="2063" y="623"/>
                </a:lnTo>
                <a:lnTo>
                  <a:pt x="2067" y="623"/>
                </a:lnTo>
                <a:lnTo>
                  <a:pt x="2070" y="623"/>
                </a:lnTo>
                <a:lnTo>
                  <a:pt x="2074" y="623"/>
                </a:lnTo>
                <a:lnTo>
                  <a:pt x="2077" y="623"/>
                </a:lnTo>
                <a:lnTo>
                  <a:pt x="2081" y="623"/>
                </a:lnTo>
                <a:lnTo>
                  <a:pt x="2085" y="623"/>
                </a:lnTo>
                <a:lnTo>
                  <a:pt x="2088" y="627"/>
                </a:lnTo>
                <a:lnTo>
                  <a:pt x="2092" y="627"/>
                </a:lnTo>
                <a:lnTo>
                  <a:pt x="2095" y="631"/>
                </a:lnTo>
                <a:lnTo>
                  <a:pt x="2099" y="627"/>
                </a:lnTo>
                <a:lnTo>
                  <a:pt x="2099" y="631"/>
                </a:lnTo>
                <a:lnTo>
                  <a:pt x="2102" y="634"/>
                </a:lnTo>
                <a:lnTo>
                  <a:pt x="2106" y="634"/>
                </a:lnTo>
                <a:lnTo>
                  <a:pt x="2109" y="634"/>
                </a:lnTo>
                <a:lnTo>
                  <a:pt x="2109" y="631"/>
                </a:lnTo>
                <a:lnTo>
                  <a:pt x="2113" y="631"/>
                </a:lnTo>
                <a:lnTo>
                  <a:pt x="2113" y="634"/>
                </a:lnTo>
                <a:lnTo>
                  <a:pt x="2117" y="634"/>
                </a:lnTo>
                <a:lnTo>
                  <a:pt x="2117" y="631"/>
                </a:lnTo>
                <a:lnTo>
                  <a:pt x="2120" y="631"/>
                </a:lnTo>
                <a:lnTo>
                  <a:pt x="2124" y="631"/>
                </a:lnTo>
                <a:lnTo>
                  <a:pt x="2127" y="631"/>
                </a:lnTo>
                <a:lnTo>
                  <a:pt x="2131" y="631"/>
                </a:lnTo>
                <a:lnTo>
                  <a:pt x="2134" y="631"/>
                </a:lnTo>
                <a:lnTo>
                  <a:pt x="2134" y="634"/>
                </a:lnTo>
                <a:lnTo>
                  <a:pt x="2138" y="634"/>
                </a:lnTo>
                <a:lnTo>
                  <a:pt x="2142" y="634"/>
                </a:lnTo>
                <a:lnTo>
                  <a:pt x="2142" y="631"/>
                </a:lnTo>
                <a:lnTo>
                  <a:pt x="2145" y="631"/>
                </a:lnTo>
                <a:lnTo>
                  <a:pt x="2149" y="631"/>
                </a:lnTo>
                <a:lnTo>
                  <a:pt x="2152" y="631"/>
                </a:lnTo>
                <a:lnTo>
                  <a:pt x="2156" y="631"/>
                </a:lnTo>
                <a:lnTo>
                  <a:pt x="2159" y="631"/>
                </a:lnTo>
                <a:lnTo>
                  <a:pt x="2163" y="627"/>
                </a:lnTo>
                <a:lnTo>
                  <a:pt x="2163" y="623"/>
                </a:lnTo>
                <a:lnTo>
                  <a:pt x="2166" y="623"/>
                </a:lnTo>
                <a:lnTo>
                  <a:pt x="2170" y="623"/>
                </a:lnTo>
                <a:lnTo>
                  <a:pt x="2174" y="623"/>
                </a:lnTo>
                <a:lnTo>
                  <a:pt x="2177" y="623"/>
                </a:lnTo>
                <a:lnTo>
                  <a:pt x="2177" y="620"/>
                </a:lnTo>
                <a:lnTo>
                  <a:pt x="2181" y="620"/>
                </a:lnTo>
                <a:lnTo>
                  <a:pt x="2184" y="620"/>
                </a:lnTo>
                <a:lnTo>
                  <a:pt x="2184" y="616"/>
                </a:lnTo>
                <a:lnTo>
                  <a:pt x="2188" y="616"/>
                </a:lnTo>
                <a:lnTo>
                  <a:pt x="2191" y="616"/>
                </a:lnTo>
                <a:lnTo>
                  <a:pt x="2191" y="613"/>
                </a:lnTo>
                <a:lnTo>
                  <a:pt x="2195" y="616"/>
                </a:lnTo>
                <a:lnTo>
                  <a:pt x="2195" y="613"/>
                </a:lnTo>
                <a:lnTo>
                  <a:pt x="2199" y="613"/>
                </a:lnTo>
                <a:lnTo>
                  <a:pt x="2202" y="613"/>
                </a:lnTo>
                <a:lnTo>
                  <a:pt x="2206" y="613"/>
                </a:lnTo>
                <a:lnTo>
                  <a:pt x="2206" y="609"/>
                </a:lnTo>
                <a:lnTo>
                  <a:pt x="2209" y="613"/>
                </a:lnTo>
                <a:lnTo>
                  <a:pt x="2209" y="609"/>
                </a:lnTo>
                <a:lnTo>
                  <a:pt x="2213" y="609"/>
                </a:lnTo>
                <a:lnTo>
                  <a:pt x="2216" y="609"/>
                </a:lnTo>
                <a:lnTo>
                  <a:pt x="2220" y="609"/>
                </a:lnTo>
                <a:lnTo>
                  <a:pt x="2220" y="613"/>
                </a:lnTo>
                <a:lnTo>
                  <a:pt x="2224" y="609"/>
                </a:lnTo>
                <a:lnTo>
                  <a:pt x="2227" y="609"/>
                </a:lnTo>
                <a:lnTo>
                  <a:pt x="2231" y="613"/>
                </a:lnTo>
                <a:lnTo>
                  <a:pt x="2234" y="613"/>
                </a:lnTo>
                <a:lnTo>
                  <a:pt x="2234" y="616"/>
                </a:lnTo>
                <a:lnTo>
                  <a:pt x="2238" y="616"/>
                </a:lnTo>
                <a:lnTo>
                  <a:pt x="2238" y="613"/>
                </a:lnTo>
                <a:lnTo>
                  <a:pt x="2241" y="613"/>
                </a:lnTo>
                <a:lnTo>
                  <a:pt x="2241" y="616"/>
                </a:lnTo>
                <a:lnTo>
                  <a:pt x="2238" y="616"/>
                </a:lnTo>
                <a:lnTo>
                  <a:pt x="2238" y="620"/>
                </a:lnTo>
                <a:lnTo>
                  <a:pt x="2238" y="623"/>
                </a:lnTo>
                <a:lnTo>
                  <a:pt x="2238" y="627"/>
                </a:lnTo>
                <a:lnTo>
                  <a:pt x="2238" y="631"/>
                </a:lnTo>
                <a:lnTo>
                  <a:pt x="2238" y="634"/>
                </a:lnTo>
                <a:lnTo>
                  <a:pt x="2241" y="634"/>
                </a:lnTo>
                <a:lnTo>
                  <a:pt x="2241" y="638"/>
                </a:lnTo>
                <a:lnTo>
                  <a:pt x="2241" y="641"/>
                </a:lnTo>
                <a:lnTo>
                  <a:pt x="2245" y="641"/>
                </a:lnTo>
                <a:lnTo>
                  <a:pt x="2245" y="645"/>
                </a:lnTo>
                <a:lnTo>
                  <a:pt x="2248" y="645"/>
                </a:lnTo>
                <a:lnTo>
                  <a:pt x="2248" y="648"/>
                </a:lnTo>
                <a:lnTo>
                  <a:pt x="2252" y="648"/>
                </a:lnTo>
                <a:lnTo>
                  <a:pt x="2256" y="648"/>
                </a:lnTo>
                <a:lnTo>
                  <a:pt x="2259" y="648"/>
                </a:lnTo>
                <a:lnTo>
                  <a:pt x="2259" y="652"/>
                </a:lnTo>
                <a:lnTo>
                  <a:pt x="2263" y="655"/>
                </a:lnTo>
                <a:lnTo>
                  <a:pt x="2263" y="652"/>
                </a:lnTo>
                <a:lnTo>
                  <a:pt x="2266" y="652"/>
                </a:lnTo>
                <a:lnTo>
                  <a:pt x="2270" y="652"/>
                </a:lnTo>
                <a:lnTo>
                  <a:pt x="2270" y="655"/>
                </a:lnTo>
                <a:lnTo>
                  <a:pt x="2273" y="652"/>
                </a:lnTo>
                <a:lnTo>
                  <a:pt x="2273" y="655"/>
                </a:lnTo>
                <a:lnTo>
                  <a:pt x="2270" y="659"/>
                </a:lnTo>
                <a:lnTo>
                  <a:pt x="2270" y="663"/>
                </a:lnTo>
                <a:lnTo>
                  <a:pt x="2270" y="666"/>
                </a:lnTo>
                <a:lnTo>
                  <a:pt x="2270" y="670"/>
                </a:lnTo>
                <a:lnTo>
                  <a:pt x="2266" y="673"/>
                </a:lnTo>
                <a:lnTo>
                  <a:pt x="2263" y="677"/>
                </a:lnTo>
                <a:lnTo>
                  <a:pt x="2252" y="677"/>
                </a:lnTo>
                <a:lnTo>
                  <a:pt x="2252" y="680"/>
                </a:lnTo>
                <a:lnTo>
                  <a:pt x="2252" y="684"/>
                </a:lnTo>
                <a:lnTo>
                  <a:pt x="2248" y="688"/>
                </a:lnTo>
                <a:lnTo>
                  <a:pt x="2245" y="688"/>
                </a:lnTo>
                <a:lnTo>
                  <a:pt x="2241" y="688"/>
                </a:lnTo>
                <a:lnTo>
                  <a:pt x="2238" y="684"/>
                </a:lnTo>
                <a:lnTo>
                  <a:pt x="2234" y="688"/>
                </a:lnTo>
                <a:lnTo>
                  <a:pt x="2231" y="688"/>
                </a:lnTo>
                <a:lnTo>
                  <a:pt x="2224" y="691"/>
                </a:lnTo>
                <a:lnTo>
                  <a:pt x="2220" y="688"/>
                </a:lnTo>
                <a:lnTo>
                  <a:pt x="2216" y="688"/>
                </a:lnTo>
                <a:lnTo>
                  <a:pt x="2213" y="688"/>
                </a:lnTo>
                <a:lnTo>
                  <a:pt x="2209" y="688"/>
                </a:lnTo>
                <a:lnTo>
                  <a:pt x="2209" y="691"/>
                </a:lnTo>
                <a:lnTo>
                  <a:pt x="2209" y="695"/>
                </a:lnTo>
                <a:lnTo>
                  <a:pt x="2206" y="695"/>
                </a:lnTo>
                <a:lnTo>
                  <a:pt x="2202" y="695"/>
                </a:lnTo>
                <a:lnTo>
                  <a:pt x="2199" y="698"/>
                </a:lnTo>
                <a:lnTo>
                  <a:pt x="2191" y="702"/>
                </a:lnTo>
                <a:lnTo>
                  <a:pt x="2188" y="702"/>
                </a:lnTo>
                <a:lnTo>
                  <a:pt x="2188" y="705"/>
                </a:lnTo>
                <a:lnTo>
                  <a:pt x="2184" y="705"/>
                </a:lnTo>
                <a:lnTo>
                  <a:pt x="2181" y="705"/>
                </a:lnTo>
                <a:lnTo>
                  <a:pt x="2174" y="702"/>
                </a:lnTo>
                <a:lnTo>
                  <a:pt x="2174" y="698"/>
                </a:lnTo>
                <a:lnTo>
                  <a:pt x="2170" y="695"/>
                </a:lnTo>
                <a:lnTo>
                  <a:pt x="2166" y="695"/>
                </a:lnTo>
                <a:lnTo>
                  <a:pt x="2152" y="688"/>
                </a:lnTo>
                <a:lnTo>
                  <a:pt x="2152" y="691"/>
                </a:lnTo>
                <a:lnTo>
                  <a:pt x="2149" y="691"/>
                </a:lnTo>
                <a:lnTo>
                  <a:pt x="2149" y="695"/>
                </a:lnTo>
                <a:lnTo>
                  <a:pt x="2145" y="695"/>
                </a:lnTo>
                <a:lnTo>
                  <a:pt x="2142" y="691"/>
                </a:lnTo>
                <a:lnTo>
                  <a:pt x="2138" y="691"/>
                </a:lnTo>
                <a:lnTo>
                  <a:pt x="2134" y="688"/>
                </a:lnTo>
                <a:lnTo>
                  <a:pt x="2131" y="691"/>
                </a:lnTo>
                <a:lnTo>
                  <a:pt x="2127" y="691"/>
                </a:lnTo>
                <a:lnTo>
                  <a:pt x="2124" y="695"/>
                </a:lnTo>
                <a:lnTo>
                  <a:pt x="2120" y="695"/>
                </a:lnTo>
                <a:lnTo>
                  <a:pt x="2117" y="695"/>
                </a:lnTo>
                <a:lnTo>
                  <a:pt x="2113" y="695"/>
                </a:lnTo>
                <a:lnTo>
                  <a:pt x="2109" y="695"/>
                </a:lnTo>
                <a:lnTo>
                  <a:pt x="2102" y="691"/>
                </a:lnTo>
                <a:lnTo>
                  <a:pt x="2102" y="688"/>
                </a:lnTo>
                <a:lnTo>
                  <a:pt x="2099" y="688"/>
                </a:lnTo>
                <a:lnTo>
                  <a:pt x="2095" y="684"/>
                </a:lnTo>
                <a:lnTo>
                  <a:pt x="2092" y="684"/>
                </a:lnTo>
                <a:lnTo>
                  <a:pt x="2088" y="684"/>
                </a:lnTo>
                <a:lnTo>
                  <a:pt x="2085" y="688"/>
                </a:lnTo>
                <a:lnTo>
                  <a:pt x="2085" y="691"/>
                </a:lnTo>
                <a:lnTo>
                  <a:pt x="2077" y="688"/>
                </a:lnTo>
                <a:lnTo>
                  <a:pt x="2077" y="691"/>
                </a:lnTo>
                <a:lnTo>
                  <a:pt x="2074" y="691"/>
                </a:lnTo>
                <a:lnTo>
                  <a:pt x="2074" y="695"/>
                </a:lnTo>
                <a:lnTo>
                  <a:pt x="2070" y="695"/>
                </a:lnTo>
                <a:lnTo>
                  <a:pt x="2067" y="698"/>
                </a:lnTo>
                <a:lnTo>
                  <a:pt x="2063" y="698"/>
                </a:lnTo>
                <a:lnTo>
                  <a:pt x="2060" y="698"/>
                </a:lnTo>
                <a:lnTo>
                  <a:pt x="2060" y="702"/>
                </a:lnTo>
                <a:lnTo>
                  <a:pt x="2056" y="702"/>
                </a:lnTo>
                <a:lnTo>
                  <a:pt x="2056" y="705"/>
                </a:lnTo>
                <a:lnTo>
                  <a:pt x="2052" y="702"/>
                </a:lnTo>
                <a:lnTo>
                  <a:pt x="2045" y="702"/>
                </a:lnTo>
                <a:lnTo>
                  <a:pt x="2045" y="705"/>
                </a:lnTo>
                <a:lnTo>
                  <a:pt x="2038" y="712"/>
                </a:lnTo>
                <a:lnTo>
                  <a:pt x="2038" y="716"/>
                </a:lnTo>
                <a:lnTo>
                  <a:pt x="2035" y="716"/>
                </a:lnTo>
                <a:lnTo>
                  <a:pt x="2035" y="720"/>
                </a:lnTo>
                <a:lnTo>
                  <a:pt x="2031" y="720"/>
                </a:lnTo>
                <a:lnTo>
                  <a:pt x="2028" y="720"/>
                </a:lnTo>
                <a:lnTo>
                  <a:pt x="2028" y="716"/>
                </a:lnTo>
                <a:lnTo>
                  <a:pt x="2024" y="716"/>
                </a:lnTo>
                <a:lnTo>
                  <a:pt x="2020" y="712"/>
                </a:lnTo>
                <a:lnTo>
                  <a:pt x="2013" y="709"/>
                </a:lnTo>
                <a:lnTo>
                  <a:pt x="2013" y="712"/>
                </a:lnTo>
                <a:lnTo>
                  <a:pt x="2010" y="716"/>
                </a:lnTo>
                <a:lnTo>
                  <a:pt x="2006" y="720"/>
                </a:lnTo>
                <a:lnTo>
                  <a:pt x="2003" y="720"/>
                </a:lnTo>
                <a:lnTo>
                  <a:pt x="1999" y="723"/>
                </a:lnTo>
                <a:lnTo>
                  <a:pt x="1995" y="723"/>
                </a:lnTo>
                <a:lnTo>
                  <a:pt x="1992" y="723"/>
                </a:lnTo>
                <a:lnTo>
                  <a:pt x="1985" y="723"/>
                </a:lnTo>
                <a:lnTo>
                  <a:pt x="1981" y="723"/>
                </a:lnTo>
                <a:lnTo>
                  <a:pt x="1974" y="720"/>
                </a:lnTo>
                <a:lnTo>
                  <a:pt x="1971" y="720"/>
                </a:lnTo>
                <a:lnTo>
                  <a:pt x="1967" y="720"/>
                </a:lnTo>
                <a:lnTo>
                  <a:pt x="1967" y="723"/>
                </a:lnTo>
                <a:lnTo>
                  <a:pt x="1963" y="723"/>
                </a:lnTo>
                <a:lnTo>
                  <a:pt x="1960" y="723"/>
                </a:lnTo>
                <a:lnTo>
                  <a:pt x="1956" y="720"/>
                </a:lnTo>
                <a:lnTo>
                  <a:pt x="1953" y="720"/>
                </a:lnTo>
                <a:lnTo>
                  <a:pt x="1949" y="723"/>
                </a:lnTo>
                <a:lnTo>
                  <a:pt x="1946" y="723"/>
                </a:lnTo>
                <a:lnTo>
                  <a:pt x="1942" y="723"/>
                </a:lnTo>
                <a:lnTo>
                  <a:pt x="1942" y="730"/>
                </a:lnTo>
                <a:lnTo>
                  <a:pt x="1935" y="727"/>
                </a:lnTo>
                <a:lnTo>
                  <a:pt x="1931" y="727"/>
                </a:lnTo>
                <a:lnTo>
                  <a:pt x="1928" y="723"/>
                </a:lnTo>
                <a:lnTo>
                  <a:pt x="1924" y="723"/>
                </a:lnTo>
                <a:lnTo>
                  <a:pt x="1921" y="723"/>
                </a:lnTo>
                <a:lnTo>
                  <a:pt x="1921" y="727"/>
                </a:lnTo>
                <a:lnTo>
                  <a:pt x="1917" y="723"/>
                </a:lnTo>
                <a:lnTo>
                  <a:pt x="1906" y="723"/>
                </a:lnTo>
                <a:lnTo>
                  <a:pt x="1906" y="727"/>
                </a:lnTo>
                <a:lnTo>
                  <a:pt x="1903" y="727"/>
                </a:lnTo>
                <a:lnTo>
                  <a:pt x="1899" y="727"/>
                </a:lnTo>
                <a:lnTo>
                  <a:pt x="1896" y="727"/>
                </a:lnTo>
                <a:lnTo>
                  <a:pt x="1892" y="727"/>
                </a:lnTo>
                <a:lnTo>
                  <a:pt x="1889" y="727"/>
                </a:lnTo>
                <a:lnTo>
                  <a:pt x="1885" y="727"/>
                </a:lnTo>
                <a:lnTo>
                  <a:pt x="1881" y="727"/>
                </a:lnTo>
                <a:lnTo>
                  <a:pt x="1881" y="720"/>
                </a:lnTo>
                <a:lnTo>
                  <a:pt x="1885" y="720"/>
                </a:lnTo>
                <a:lnTo>
                  <a:pt x="1885" y="716"/>
                </a:lnTo>
                <a:lnTo>
                  <a:pt x="1881" y="716"/>
                </a:lnTo>
                <a:lnTo>
                  <a:pt x="1878" y="716"/>
                </a:lnTo>
                <a:lnTo>
                  <a:pt x="1874" y="716"/>
                </a:lnTo>
                <a:lnTo>
                  <a:pt x="1871" y="716"/>
                </a:lnTo>
                <a:lnTo>
                  <a:pt x="1864" y="716"/>
                </a:lnTo>
                <a:lnTo>
                  <a:pt x="1864" y="712"/>
                </a:lnTo>
                <a:lnTo>
                  <a:pt x="1860" y="712"/>
                </a:lnTo>
                <a:lnTo>
                  <a:pt x="1857" y="712"/>
                </a:lnTo>
                <a:lnTo>
                  <a:pt x="1857" y="709"/>
                </a:lnTo>
                <a:lnTo>
                  <a:pt x="1853" y="705"/>
                </a:lnTo>
                <a:lnTo>
                  <a:pt x="1849" y="705"/>
                </a:lnTo>
                <a:lnTo>
                  <a:pt x="1849" y="709"/>
                </a:lnTo>
                <a:lnTo>
                  <a:pt x="1842" y="709"/>
                </a:lnTo>
                <a:lnTo>
                  <a:pt x="1839" y="712"/>
                </a:lnTo>
                <a:lnTo>
                  <a:pt x="1839" y="709"/>
                </a:lnTo>
                <a:lnTo>
                  <a:pt x="1839" y="705"/>
                </a:lnTo>
                <a:lnTo>
                  <a:pt x="1832" y="705"/>
                </a:lnTo>
                <a:lnTo>
                  <a:pt x="1828" y="705"/>
                </a:lnTo>
                <a:lnTo>
                  <a:pt x="1824" y="705"/>
                </a:lnTo>
                <a:lnTo>
                  <a:pt x="1824" y="709"/>
                </a:lnTo>
                <a:lnTo>
                  <a:pt x="1821" y="709"/>
                </a:lnTo>
                <a:lnTo>
                  <a:pt x="1821" y="712"/>
                </a:lnTo>
                <a:lnTo>
                  <a:pt x="1814" y="712"/>
                </a:lnTo>
                <a:lnTo>
                  <a:pt x="1810" y="716"/>
                </a:lnTo>
                <a:lnTo>
                  <a:pt x="1807" y="720"/>
                </a:lnTo>
                <a:lnTo>
                  <a:pt x="1800" y="720"/>
                </a:lnTo>
                <a:lnTo>
                  <a:pt x="1792" y="723"/>
                </a:lnTo>
                <a:lnTo>
                  <a:pt x="1789" y="723"/>
                </a:lnTo>
                <a:lnTo>
                  <a:pt x="1785" y="723"/>
                </a:lnTo>
                <a:lnTo>
                  <a:pt x="1782" y="723"/>
                </a:lnTo>
                <a:lnTo>
                  <a:pt x="1782" y="720"/>
                </a:lnTo>
                <a:lnTo>
                  <a:pt x="1778" y="720"/>
                </a:lnTo>
                <a:lnTo>
                  <a:pt x="1775" y="720"/>
                </a:lnTo>
                <a:lnTo>
                  <a:pt x="1771" y="720"/>
                </a:lnTo>
                <a:lnTo>
                  <a:pt x="1775" y="712"/>
                </a:lnTo>
                <a:lnTo>
                  <a:pt x="1771" y="712"/>
                </a:lnTo>
                <a:lnTo>
                  <a:pt x="1767" y="712"/>
                </a:lnTo>
                <a:lnTo>
                  <a:pt x="1764" y="709"/>
                </a:lnTo>
                <a:lnTo>
                  <a:pt x="1760" y="712"/>
                </a:lnTo>
                <a:lnTo>
                  <a:pt x="1757" y="712"/>
                </a:lnTo>
                <a:lnTo>
                  <a:pt x="1753" y="716"/>
                </a:lnTo>
                <a:lnTo>
                  <a:pt x="1743" y="716"/>
                </a:lnTo>
                <a:lnTo>
                  <a:pt x="1743" y="720"/>
                </a:lnTo>
                <a:lnTo>
                  <a:pt x="1739" y="720"/>
                </a:lnTo>
                <a:lnTo>
                  <a:pt x="1735" y="720"/>
                </a:lnTo>
                <a:lnTo>
                  <a:pt x="1728" y="720"/>
                </a:lnTo>
                <a:lnTo>
                  <a:pt x="1725" y="720"/>
                </a:lnTo>
                <a:lnTo>
                  <a:pt x="1725" y="716"/>
                </a:lnTo>
                <a:lnTo>
                  <a:pt x="1721" y="716"/>
                </a:lnTo>
                <a:lnTo>
                  <a:pt x="1718" y="712"/>
                </a:lnTo>
                <a:lnTo>
                  <a:pt x="1714" y="712"/>
                </a:lnTo>
                <a:lnTo>
                  <a:pt x="1710" y="712"/>
                </a:lnTo>
                <a:lnTo>
                  <a:pt x="1703" y="709"/>
                </a:lnTo>
                <a:lnTo>
                  <a:pt x="1700" y="705"/>
                </a:lnTo>
                <a:lnTo>
                  <a:pt x="1700" y="702"/>
                </a:lnTo>
                <a:lnTo>
                  <a:pt x="1703" y="702"/>
                </a:lnTo>
                <a:lnTo>
                  <a:pt x="1696" y="698"/>
                </a:lnTo>
                <a:lnTo>
                  <a:pt x="1693" y="698"/>
                </a:lnTo>
                <a:lnTo>
                  <a:pt x="1693" y="695"/>
                </a:lnTo>
                <a:lnTo>
                  <a:pt x="1686" y="695"/>
                </a:lnTo>
                <a:lnTo>
                  <a:pt x="1671" y="695"/>
                </a:lnTo>
                <a:lnTo>
                  <a:pt x="1664" y="698"/>
                </a:lnTo>
                <a:lnTo>
                  <a:pt x="1657" y="698"/>
                </a:lnTo>
                <a:lnTo>
                  <a:pt x="1657" y="691"/>
                </a:lnTo>
                <a:lnTo>
                  <a:pt x="1650" y="691"/>
                </a:lnTo>
                <a:lnTo>
                  <a:pt x="1646" y="691"/>
                </a:lnTo>
                <a:lnTo>
                  <a:pt x="1632" y="698"/>
                </a:lnTo>
                <a:lnTo>
                  <a:pt x="1629" y="702"/>
                </a:lnTo>
                <a:lnTo>
                  <a:pt x="1625" y="702"/>
                </a:lnTo>
                <a:lnTo>
                  <a:pt x="1625" y="705"/>
                </a:lnTo>
                <a:lnTo>
                  <a:pt x="1618" y="709"/>
                </a:lnTo>
                <a:lnTo>
                  <a:pt x="1611" y="712"/>
                </a:lnTo>
                <a:lnTo>
                  <a:pt x="1600" y="716"/>
                </a:lnTo>
                <a:lnTo>
                  <a:pt x="1596" y="716"/>
                </a:lnTo>
                <a:lnTo>
                  <a:pt x="1589" y="712"/>
                </a:lnTo>
                <a:lnTo>
                  <a:pt x="1586" y="712"/>
                </a:lnTo>
                <a:lnTo>
                  <a:pt x="1582" y="716"/>
                </a:lnTo>
                <a:lnTo>
                  <a:pt x="1582" y="720"/>
                </a:lnTo>
                <a:lnTo>
                  <a:pt x="1575" y="723"/>
                </a:lnTo>
                <a:lnTo>
                  <a:pt x="1575" y="727"/>
                </a:lnTo>
                <a:lnTo>
                  <a:pt x="1572" y="727"/>
                </a:lnTo>
                <a:lnTo>
                  <a:pt x="1575" y="730"/>
                </a:lnTo>
                <a:lnTo>
                  <a:pt x="1575" y="734"/>
                </a:lnTo>
                <a:lnTo>
                  <a:pt x="1575" y="737"/>
                </a:lnTo>
                <a:lnTo>
                  <a:pt x="1572" y="737"/>
                </a:lnTo>
                <a:lnTo>
                  <a:pt x="1568" y="737"/>
                </a:lnTo>
                <a:lnTo>
                  <a:pt x="1561" y="737"/>
                </a:lnTo>
                <a:lnTo>
                  <a:pt x="1557" y="737"/>
                </a:lnTo>
                <a:lnTo>
                  <a:pt x="1550" y="741"/>
                </a:lnTo>
                <a:lnTo>
                  <a:pt x="1547" y="741"/>
                </a:lnTo>
                <a:lnTo>
                  <a:pt x="1547" y="745"/>
                </a:lnTo>
                <a:lnTo>
                  <a:pt x="1543" y="745"/>
                </a:lnTo>
                <a:lnTo>
                  <a:pt x="1536" y="745"/>
                </a:lnTo>
                <a:lnTo>
                  <a:pt x="1536" y="748"/>
                </a:lnTo>
                <a:lnTo>
                  <a:pt x="1532" y="748"/>
                </a:lnTo>
                <a:lnTo>
                  <a:pt x="1529" y="748"/>
                </a:lnTo>
                <a:lnTo>
                  <a:pt x="1525" y="752"/>
                </a:lnTo>
                <a:lnTo>
                  <a:pt x="1525" y="755"/>
                </a:lnTo>
                <a:lnTo>
                  <a:pt x="1525" y="759"/>
                </a:lnTo>
                <a:lnTo>
                  <a:pt x="1522" y="762"/>
                </a:lnTo>
                <a:lnTo>
                  <a:pt x="1522" y="766"/>
                </a:lnTo>
                <a:lnTo>
                  <a:pt x="1518" y="766"/>
                </a:lnTo>
                <a:lnTo>
                  <a:pt x="1518" y="770"/>
                </a:lnTo>
                <a:lnTo>
                  <a:pt x="1515" y="773"/>
                </a:lnTo>
                <a:lnTo>
                  <a:pt x="1518" y="777"/>
                </a:lnTo>
                <a:lnTo>
                  <a:pt x="1518" y="780"/>
                </a:lnTo>
                <a:lnTo>
                  <a:pt x="1518" y="784"/>
                </a:lnTo>
                <a:lnTo>
                  <a:pt x="1522" y="787"/>
                </a:lnTo>
                <a:lnTo>
                  <a:pt x="1525" y="787"/>
                </a:lnTo>
                <a:lnTo>
                  <a:pt x="1522" y="791"/>
                </a:lnTo>
                <a:lnTo>
                  <a:pt x="1522" y="798"/>
                </a:lnTo>
                <a:lnTo>
                  <a:pt x="1522" y="802"/>
                </a:lnTo>
                <a:lnTo>
                  <a:pt x="1518" y="802"/>
                </a:lnTo>
                <a:lnTo>
                  <a:pt x="1511" y="802"/>
                </a:lnTo>
                <a:lnTo>
                  <a:pt x="1511" y="805"/>
                </a:lnTo>
                <a:lnTo>
                  <a:pt x="1507" y="809"/>
                </a:lnTo>
                <a:lnTo>
                  <a:pt x="1511" y="816"/>
                </a:lnTo>
                <a:lnTo>
                  <a:pt x="1504" y="819"/>
                </a:lnTo>
                <a:lnTo>
                  <a:pt x="1504" y="823"/>
                </a:lnTo>
                <a:lnTo>
                  <a:pt x="1500" y="827"/>
                </a:lnTo>
                <a:lnTo>
                  <a:pt x="1500" y="830"/>
                </a:lnTo>
                <a:lnTo>
                  <a:pt x="1497" y="834"/>
                </a:lnTo>
                <a:lnTo>
                  <a:pt x="1490" y="837"/>
                </a:lnTo>
                <a:lnTo>
                  <a:pt x="1486" y="834"/>
                </a:lnTo>
                <a:lnTo>
                  <a:pt x="1482" y="834"/>
                </a:lnTo>
                <a:lnTo>
                  <a:pt x="1482" y="837"/>
                </a:lnTo>
                <a:lnTo>
                  <a:pt x="1479" y="841"/>
                </a:lnTo>
                <a:lnTo>
                  <a:pt x="1468" y="844"/>
                </a:lnTo>
                <a:lnTo>
                  <a:pt x="1468" y="848"/>
                </a:lnTo>
                <a:lnTo>
                  <a:pt x="1468" y="851"/>
                </a:lnTo>
                <a:lnTo>
                  <a:pt x="1468" y="855"/>
                </a:lnTo>
                <a:lnTo>
                  <a:pt x="1472" y="859"/>
                </a:lnTo>
                <a:lnTo>
                  <a:pt x="1472" y="862"/>
                </a:lnTo>
                <a:lnTo>
                  <a:pt x="1472" y="866"/>
                </a:lnTo>
                <a:lnTo>
                  <a:pt x="1475" y="869"/>
                </a:lnTo>
                <a:lnTo>
                  <a:pt x="1475" y="866"/>
                </a:lnTo>
                <a:lnTo>
                  <a:pt x="1479" y="869"/>
                </a:lnTo>
                <a:lnTo>
                  <a:pt x="1482" y="873"/>
                </a:lnTo>
                <a:lnTo>
                  <a:pt x="1486" y="876"/>
                </a:lnTo>
                <a:lnTo>
                  <a:pt x="1482" y="880"/>
                </a:lnTo>
                <a:lnTo>
                  <a:pt x="1479" y="884"/>
                </a:lnTo>
                <a:lnTo>
                  <a:pt x="1475" y="887"/>
                </a:lnTo>
                <a:lnTo>
                  <a:pt x="1475" y="891"/>
                </a:lnTo>
                <a:lnTo>
                  <a:pt x="1479" y="891"/>
                </a:lnTo>
                <a:lnTo>
                  <a:pt x="1479" y="894"/>
                </a:lnTo>
                <a:lnTo>
                  <a:pt x="1472" y="898"/>
                </a:lnTo>
                <a:lnTo>
                  <a:pt x="1472" y="901"/>
                </a:lnTo>
                <a:lnTo>
                  <a:pt x="1472" y="905"/>
                </a:lnTo>
                <a:lnTo>
                  <a:pt x="1475" y="905"/>
                </a:lnTo>
                <a:lnTo>
                  <a:pt x="1475" y="908"/>
                </a:lnTo>
                <a:lnTo>
                  <a:pt x="1475" y="912"/>
                </a:lnTo>
                <a:lnTo>
                  <a:pt x="1475" y="916"/>
                </a:lnTo>
                <a:lnTo>
                  <a:pt x="1472" y="916"/>
                </a:lnTo>
                <a:lnTo>
                  <a:pt x="1472" y="919"/>
                </a:lnTo>
                <a:lnTo>
                  <a:pt x="1468" y="919"/>
                </a:lnTo>
                <a:lnTo>
                  <a:pt x="1465" y="919"/>
                </a:lnTo>
                <a:lnTo>
                  <a:pt x="1461" y="919"/>
                </a:lnTo>
                <a:lnTo>
                  <a:pt x="1458" y="919"/>
                </a:lnTo>
                <a:lnTo>
                  <a:pt x="1454" y="919"/>
                </a:lnTo>
                <a:lnTo>
                  <a:pt x="1454" y="923"/>
                </a:lnTo>
                <a:lnTo>
                  <a:pt x="1454" y="926"/>
                </a:lnTo>
                <a:lnTo>
                  <a:pt x="1450" y="926"/>
                </a:lnTo>
                <a:lnTo>
                  <a:pt x="1450" y="930"/>
                </a:lnTo>
                <a:lnTo>
                  <a:pt x="1450" y="933"/>
                </a:lnTo>
                <a:lnTo>
                  <a:pt x="1447" y="933"/>
                </a:lnTo>
                <a:lnTo>
                  <a:pt x="1447" y="937"/>
                </a:lnTo>
                <a:lnTo>
                  <a:pt x="1443" y="937"/>
                </a:lnTo>
                <a:lnTo>
                  <a:pt x="1440" y="941"/>
                </a:lnTo>
                <a:lnTo>
                  <a:pt x="1436" y="941"/>
                </a:lnTo>
                <a:lnTo>
                  <a:pt x="1433" y="944"/>
                </a:lnTo>
                <a:lnTo>
                  <a:pt x="1425" y="951"/>
                </a:lnTo>
                <a:lnTo>
                  <a:pt x="1425" y="955"/>
                </a:lnTo>
                <a:lnTo>
                  <a:pt x="1422" y="958"/>
                </a:lnTo>
                <a:lnTo>
                  <a:pt x="1422" y="962"/>
                </a:lnTo>
                <a:lnTo>
                  <a:pt x="1415" y="969"/>
                </a:lnTo>
                <a:lnTo>
                  <a:pt x="1415" y="973"/>
                </a:lnTo>
                <a:lnTo>
                  <a:pt x="1418" y="973"/>
                </a:lnTo>
                <a:lnTo>
                  <a:pt x="1418" y="980"/>
                </a:lnTo>
                <a:lnTo>
                  <a:pt x="1418" y="983"/>
                </a:lnTo>
                <a:lnTo>
                  <a:pt x="1418" y="987"/>
                </a:lnTo>
                <a:lnTo>
                  <a:pt x="1418" y="990"/>
                </a:lnTo>
                <a:lnTo>
                  <a:pt x="1418" y="994"/>
                </a:lnTo>
                <a:lnTo>
                  <a:pt x="1411" y="998"/>
                </a:lnTo>
                <a:lnTo>
                  <a:pt x="1401" y="1005"/>
                </a:lnTo>
                <a:lnTo>
                  <a:pt x="1401" y="1015"/>
                </a:lnTo>
                <a:lnTo>
                  <a:pt x="1397" y="1012"/>
                </a:lnTo>
                <a:lnTo>
                  <a:pt x="1390" y="1012"/>
                </a:lnTo>
                <a:lnTo>
                  <a:pt x="1390" y="1015"/>
                </a:lnTo>
                <a:lnTo>
                  <a:pt x="1383" y="1019"/>
                </a:lnTo>
                <a:lnTo>
                  <a:pt x="1379" y="1019"/>
                </a:lnTo>
                <a:lnTo>
                  <a:pt x="1376" y="1023"/>
                </a:lnTo>
                <a:lnTo>
                  <a:pt x="1372" y="1026"/>
                </a:lnTo>
                <a:lnTo>
                  <a:pt x="1368" y="1030"/>
                </a:lnTo>
                <a:lnTo>
                  <a:pt x="1361" y="1037"/>
                </a:lnTo>
                <a:lnTo>
                  <a:pt x="1354" y="1033"/>
                </a:lnTo>
                <a:lnTo>
                  <a:pt x="1344" y="1037"/>
                </a:lnTo>
                <a:lnTo>
                  <a:pt x="1333" y="1033"/>
                </a:lnTo>
                <a:lnTo>
                  <a:pt x="1326" y="1037"/>
                </a:lnTo>
                <a:lnTo>
                  <a:pt x="1326" y="1044"/>
                </a:lnTo>
                <a:lnTo>
                  <a:pt x="1322" y="1047"/>
                </a:lnTo>
                <a:lnTo>
                  <a:pt x="1319" y="1055"/>
                </a:lnTo>
                <a:lnTo>
                  <a:pt x="1315" y="1055"/>
                </a:lnTo>
                <a:lnTo>
                  <a:pt x="1311" y="1047"/>
                </a:lnTo>
                <a:lnTo>
                  <a:pt x="1308" y="1044"/>
                </a:lnTo>
                <a:lnTo>
                  <a:pt x="1311" y="1033"/>
                </a:lnTo>
                <a:lnTo>
                  <a:pt x="1308" y="1026"/>
                </a:lnTo>
                <a:lnTo>
                  <a:pt x="1304" y="1023"/>
                </a:lnTo>
                <a:lnTo>
                  <a:pt x="1297" y="1023"/>
                </a:lnTo>
                <a:lnTo>
                  <a:pt x="1294" y="1019"/>
                </a:lnTo>
                <a:lnTo>
                  <a:pt x="1269" y="1019"/>
                </a:lnTo>
                <a:lnTo>
                  <a:pt x="1230" y="1044"/>
                </a:lnTo>
                <a:lnTo>
                  <a:pt x="1197" y="1037"/>
                </a:lnTo>
                <a:lnTo>
                  <a:pt x="1194" y="1037"/>
                </a:lnTo>
                <a:lnTo>
                  <a:pt x="1183" y="1033"/>
                </a:lnTo>
                <a:lnTo>
                  <a:pt x="1173" y="1040"/>
                </a:lnTo>
                <a:lnTo>
                  <a:pt x="1173" y="1047"/>
                </a:lnTo>
                <a:lnTo>
                  <a:pt x="1158" y="1051"/>
                </a:lnTo>
                <a:lnTo>
                  <a:pt x="1144" y="1037"/>
                </a:lnTo>
                <a:lnTo>
                  <a:pt x="1126" y="1037"/>
                </a:lnTo>
                <a:lnTo>
                  <a:pt x="1130" y="1040"/>
                </a:lnTo>
                <a:lnTo>
                  <a:pt x="1119" y="1055"/>
                </a:lnTo>
                <a:lnTo>
                  <a:pt x="1108" y="1058"/>
                </a:lnTo>
                <a:lnTo>
                  <a:pt x="1112" y="1072"/>
                </a:lnTo>
                <a:lnTo>
                  <a:pt x="1105" y="1083"/>
                </a:lnTo>
                <a:lnTo>
                  <a:pt x="1105" y="1080"/>
                </a:lnTo>
                <a:lnTo>
                  <a:pt x="1083" y="1069"/>
                </a:lnTo>
                <a:lnTo>
                  <a:pt x="1076" y="1072"/>
                </a:lnTo>
                <a:lnTo>
                  <a:pt x="1066" y="1069"/>
                </a:lnTo>
                <a:lnTo>
                  <a:pt x="1062" y="1062"/>
                </a:lnTo>
                <a:lnTo>
                  <a:pt x="1051" y="1065"/>
                </a:lnTo>
                <a:lnTo>
                  <a:pt x="1051" y="1069"/>
                </a:lnTo>
                <a:lnTo>
                  <a:pt x="1037" y="1069"/>
                </a:lnTo>
                <a:lnTo>
                  <a:pt x="1037" y="1072"/>
                </a:lnTo>
                <a:lnTo>
                  <a:pt x="1034" y="1076"/>
                </a:lnTo>
                <a:lnTo>
                  <a:pt x="1016" y="1072"/>
                </a:lnTo>
                <a:lnTo>
                  <a:pt x="1005" y="1083"/>
                </a:lnTo>
                <a:lnTo>
                  <a:pt x="998" y="1083"/>
                </a:lnTo>
                <a:lnTo>
                  <a:pt x="998" y="1072"/>
                </a:lnTo>
                <a:lnTo>
                  <a:pt x="987" y="1062"/>
                </a:lnTo>
                <a:lnTo>
                  <a:pt x="987" y="1051"/>
                </a:lnTo>
                <a:lnTo>
                  <a:pt x="980" y="1047"/>
                </a:lnTo>
                <a:lnTo>
                  <a:pt x="984" y="1023"/>
                </a:lnTo>
                <a:lnTo>
                  <a:pt x="987" y="1015"/>
                </a:lnTo>
                <a:lnTo>
                  <a:pt x="1001" y="1005"/>
                </a:lnTo>
                <a:lnTo>
                  <a:pt x="1005" y="1001"/>
                </a:lnTo>
                <a:lnTo>
                  <a:pt x="1009" y="994"/>
                </a:lnTo>
                <a:lnTo>
                  <a:pt x="1005" y="990"/>
                </a:lnTo>
                <a:lnTo>
                  <a:pt x="991" y="980"/>
                </a:lnTo>
                <a:lnTo>
                  <a:pt x="991" y="976"/>
                </a:lnTo>
                <a:lnTo>
                  <a:pt x="980" y="976"/>
                </a:lnTo>
                <a:lnTo>
                  <a:pt x="973" y="973"/>
                </a:lnTo>
                <a:lnTo>
                  <a:pt x="966" y="958"/>
                </a:lnTo>
                <a:lnTo>
                  <a:pt x="962" y="951"/>
                </a:lnTo>
                <a:lnTo>
                  <a:pt x="959" y="926"/>
                </a:lnTo>
                <a:lnTo>
                  <a:pt x="962" y="916"/>
                </a:lnTo>
                <a:lnTo>
                  <a:pt x="955" y="908"/>
                </a:lnTo>
                <a:lnTo>
                  <a:pt x="955" y="901"/>
                </a:lnTo>
                <a:lnTo>
                  <a:pt x="944" y="901"/>
                </a:lnTo>
                <a:lnTo>
                  <a:pt x="948" y="894"/>
                </a:lnTo>
                <a:lnTo>
                  <a:pt x="934" y="898"/>
                </a:lnTo>
                <a:lnTo>
                  <a:pt x="912" y="905"/>
                </a:lnTo>
                <a:lnTo>
                  <a:pt x="895" y="916"/>
                </a:lnTo>
                <a:lnTo>
                  <a:pt x="884" y="923"/>
                </a:lnTo>
                <a:lnTo>
                  <a:pt x="877" y="926"/>
                </a:lnTo>
                <a:lnTo>
                  <a:pt x="873" y="937"/>
                </a:lnTo>
                <a:lnTo>
                  <a:pt x="852" y="951"/>
                </a:lnTo>
                <a:lnTo>
                  <a:pt x="830" y="955"/>
                </a:lnTo>
                <a:lnTo>
                  <a:pt x="813" y="962"/>
                </a:lnTo>
                <a:lnTo>
                  <a:pt x="813" y="966"/>
                </a:lnTo>
                <a:lnTo>
                  <a:pt x="798" y="969"/>
                </a:lnTo>
                <a:lnTo>
                  <a:pt x="798" y="976"/>
                </a:lnTo>
                <a:lnTo>
                  <a:pt x="798" y="980"/>
                </a:lnTo>
                <a:lnTo>
                  <a:pt x="788" y="987"/>
                </a:lnTo>
                <a:lnTo>
                  <a:pt x="781" y="983"/>
                </a:lnTo>
                <a:lnTo>
                  <a:pt x="781" y="990"/>
                </a:lnTo>
                <a:lnTo>
                  <a:pt x="766" y="994"/>
                </a:lnTo>
                <a:lnTo>
                  <a:pt x="766" y="1001"/>
                </a:lnTo>
                <a:lnTo>
                  <a:pt x="741" y="1005"/>
                </a:lnTo>
                <a:lnTo>
                  <a:pt x="734" y="998"/>
                </a:lnTo>
                <a:lnTo>
                  <a:pt x="716" y="994"/>
                </a:lnTo>
                <a:lnTo>
                  <a:pt x="709" y="994"/>
                </a:lnTo>
                <a:lnTo>
                  <a:pt x="699" y="1005"/>
                </a:lnTo>
                <a:lnTo>
                  <a:pt x="695" y="1005"/>
                </a:lnTo>
                <a:lnTo>
                  <a:pt x="670" y="1005"/>
                </a:lnTo>
                <a:lnTo>
                  <a:pt x="656" y="994"/>
                </a:lnTo>
                <a:lnTo>
                  <a:pt x="638" y="1001"/>
                </a:lnTo>
                <a:lnTo>
                  <a:pt x="610" y="983"/>
                </a:lnTo>
                <a:lnTo>
                  <a:pt x="610" y="980"/>
                </a:lnTo>
                <a:lnTo>
                  <a:pt x="585" y="969"/>
                </a:lnTo>
                <a:lnTo>
                  <a:pt x="567" y="966"/>
                </a:lnTo>
                <a:lnTo>
                  <a:pt x="560" y="969"/>
                </a:lnTo>
                <a:lnTo>
                  <a:pt x="556" y="973"/>
                </a:lnTo>
                <a:lnTo>
                  <a:pt x="549" y="969"/>
                </a:lnTo>
                <a:lnTo>
                  <a:pt x="545" y="966"/>
                </a:lnTo>
                <a:lnTo>
                  <a:pt x="542" y="962"/>
                </a:lnTo>
                <a:lnTo>
                  <a:pt x="538" y="966"/>
                </a:lnTo>
                <a:lnTo>
                  <a:pt x="538" y="969"/>
                </a:lnTo>
                <a:lnTo>
                  <a:pt x="535" y="969"/>
                </a:lnTo>
                <a:lnTo>
                  <a:pt x="535" y="973"/>
                </a:lnTo>
                <a:lnTo>
                  <a:pt x="531" y="973"/>
                </a:lnTo>
                <a:lnTo>
                  <a:pt x="528" y="969"/>
                </a:lnTo>
                <a:lnTo>
                  <a:pt x="524" y="969"/>
                </a:lnTo>
                <a:lnTo>
                  <a:pt x="521" y="969"/>
                </a:lnTo>
                <a:lnTo>
                  <a:pt x="517" y="969"/>
                </a:lnTo>
                <a:lnTo>
                  <a:pt x="513" y="969"/>
                </a:lnTo>
                <a:lnTo>
                  <a:pt x="510" y="966"/>
                </a:lnTo>
                <a:lnTo>
                  <a:pt x="506" y="966"/>
                </a:lnTo>
                <a:lnTo>
                  <a:pt x="503" y="966"/>
                </a:lnTo>
                <a:lnTo>
                  <a:pt x="499" y="966"/>
                </a:lnTo>
                <a:lnTo>
                  <a:pt x="496" y="966"/>
                </a:lnTo>
                <a:lnTo>
                  <a:pt x="492" y="966"/>
                </a:lnTo>
                <a:lnTo>
                  <a:pt x="492" y="969"/>
                </a:lnTo>
                <a:lnTo>
                  <a:pt x="488" y="969"/>
                </a:lnTo>
                <a:lnTo>
                  <a:pt x="485" y="969"/>
                </a:lnTo>
                <a:lnTo>
                  <a:pt x="485" y="966"/>
                </a:lnTo>
                <a:lnTo>
                  <a:pt x="481" y="966"/>
                </a:lnTo>
                <a:lnTo>
                  <a:pt x="485" y="966"/>
                </a:lnTo>
                <a:lnTo>
                  <a:pt x="485" y="962"/>
                </a:lnTo>
                <a:lnTo>
                  <a:pt x="481" y="962"/>
                </a:lnTo>
                <a:lnTo>
                  <a:pt x="478" y="962"/>
                </a:lnTo>
                <a:lnTo>
                  <a:pt x="478" y="958"/>
                </a:lnTo>
                <a:lnTo>
                  <a:pt x="474" y="958"/>
                </a:lnTo>
                <a:lnTo>
                  <a:pt x="471" y="958"/>
                </a:lnTo>
                <a:lnTo>
                  <a:pt x="467" y="958"/>
                </a:lnTo>
                <a:lnTo>
                  <a:pt x="464" y="958"/>
                </a:lnTo>
                <a:lnTo>
                  <a:pt x="460" y="958"/>
                </a:lnTo>
                <a:lnTo>
                  <a:pt x="460" y="955"/>
                </a:lnTo>
                <a:lnTo>
                  <a:pt x="456" y="955"/>
                </a:lnTo>
                <a:lnTo>
                  <a:pt x="456" y="951"/>
                </a:lnTo>
                <a:lnTo>
                  <a:pt x="456" y="955"/>
                </a:lnTo>
                <a:lnTo>
                  <a:pt x="453" y="955"/>
                </a:lnTo>
                <a:lnTo>
                  <a:pt x="449" y="955"/>
                </a:lnTo>
                <a:lnTo>
                  <a:pt x="449" y="958"/>
                </a:lnTo>
                <a:lnTo>
                  <a:pt x="446" y="958"/>
                </a:lnTo>
                <a:lnTo>
                  <a:pt x="446" y="955"/>
                </a:lnTo>
                <a:lnTo>
                  <a:pt x="442" y="955"/>
                </a:lnTo>
                <a:lnTo>
                  <a:pt x="442" y="951"/>
                </a:lnTo>
                <a:lnTo>
                  <a:pt x="439" y="948"/>
                </a:lnTo>
                <a:lnTo>
                  <a:pt x="439" y="951"/>
                </a:lnTo>
                <a:lnTo>
                  <a:pt x="435" y="951"/>
                </a:lnTo>
                <a:lnTo>
                  <a:pt x="431" y="951"/>
                </a:lnTo>
                <a:lnTo>
                  <a:pt x="428" y="951"/>
                </a:lnTo>
                <a:lnTo>
                  <a:pt x="428" y="955"/>
                </a:lnTo>
                <a:lnTo>
                  <a:pt x="428" y="951"/>
                </a:lnTo>
                <a:lnTo>
                  <a:pt x="428" y="948"/>
                </a:lnTo>
                <a:lnTo>
                  <a:pt x="428" y="944"/>
                </a:lnTo>
                <a:lnTo>
                  <a:pt x="428" y="941"/>
                </a:lnTo>
                <a:lnTo>
                  <a:pt x="431" y="937"/>
                </a:lnTo>
                <a:lnTo>
                  <a:pt x="431" y="933"/>
                </a:lnTo>
                <a:lnTo>
                  <a:pt x="435" y="933"/>
                </a:lnTo>
                <a:lnTo>
                  <a:pt x="435" y="930"/>
                </a:lnTo>
                <a:lnTo>
                  <a:pt x="439" y="930"/>
                </a:lnTo>
                <a:lnTo>
                  <a:pt x="439" y="926"/>
                </a:lnTo>
                <a:lnTo>
                  <a:pt x="435" y="923"/>
                </a:lnTo>
                <a:lnTo>
                  <a:pt x="435" y="919"/>
                </a:lnTo>
                <a:lnTo>
                  <a:pt x="431" y="919"/>
                </a:lnTo>
                <a:lnTo>
                  <a:pt x="428" y="919"/>
                </a:lnTo>
                <a:lnTo>
                  <a:pt x="428" y="916"/>
                </a:lnTo>
                <a:lnTo>
                  <a:pt x="428" y="912"/>
                </a:lnTo>
                <a:lnTo>
                  <a:pt x="424" y="912"/>
                </a:lnTo>
                <a:lnTo>
                  <a:pt x="421" y="912"/>
                </a:lnTo>
                <a:lnTo>
                  <a:pt x="417" y="912"/>
                </a:lnTo>
                <a:lnTo>
                  <a:pt x="414" y="912"/>
                </a:lnTo>
                <a:lnTo>
                  <a:pt x="414" y="908"/>
                </a:lnTo>
                <a:lnTo>
                  <a:pt x="410" y="908"/>
                </a:lnTo>
                <a:lnTo>
                  <a:pt x="407" y="908"/>
                </a:lnTo>
                <a:lnTo>
                  <a:pt x="403" y="908"/>
                </a:lnTo>
                <a:lnTo>
                  <a:pt x="399" y="908"/>
                </a:lnTo>
                <a:lnTo>
                  <a:pt x="399" y="905"/>
                </a:lnTo>
                <a:lnTo>
                  <a:pt x="396" y="905"/>
                </a:lnTo>
                <a:lnTo>
                  <a:pt x="392" y="905"/>
                </a:lnTo>
                <a:lnTo>
                  <a:pt x="389" y="901"/>
                </a:lnTo>
                <a:lnTo>
                  <a:pt x="385" y="901"/>
                </a:lnTo>
                <a:lnTo>
                  <a:pt x="382" y="901"/>
                </a:lnTo>
                <a:lnTo>
                  <a:pt x="378" y="901"/>
                </a:lnTo>
                <a:lnTo>
                  <a:pt x="374" y="901"/>
                </a:lnTo>
                <a:lnTo>
                  <a:pt x="374" y="905"/>
                </a:lnTo>
                <a:lnTo>
                  <a:pt x="371" y="905"/>
                </a:lnTo>
                <a:lnTo>
                  <a:pt x="371" y="901"/>
                </a:lnTo>
                <a:lnTo>
                  <a:pt x="371" y="898"/>
                </a:lnTo>
                <a:lnTo>
                  <a:pt x="367" y="898"/>
                </a:lnTo>
                <a:lnTo>
                  <a:pt x="364" y="898"/>
                </a:lnTo>
                <a:lnTo>
                  <a:pt x="364" y="894"/>
                </a:lnTo>
                <a:lnTo>
                  <a:pt x="357" y="894"/>
                </a:lnTo>
                <a:lnTo>
                  <a:pt x="353" y="894"/>
                </a:lnTo>
                <a:lnTo>
                  <a:pt x="353" y="891"/>
                </a:lnTo>
                <a:lnTo>
                  <a:pt x="350" y="891"/>
                </a:lnTo>
                <a:lnTo>
                  <a:pt x="346" y="891"/>
                </a:lnTo>
                <a:lnTo>
                  <a:pt x="346" y="887"/>
                </a:lnTo>
                <a:lnTo>
                  <a:pt x="342" y="887"/>
                </a:lnTo>
                <a:lnTo>
                  <a:pt x="339" y="891"/>
                </a:lnTo>
                <a:lnTo>
                  <a:pt x="339" y="887"/>
                </a:lnTo>
                <a:lnTo>
                  <a:pt x="335" y="884"/>
                </a:lnTo>
                <a:lnTo>
                  <a:pt x="332" y="884"/>
                </a:lnTo>
                <a:lnTo>
                  <a:pt x="328" y="880"/>
                </a:lnTo>
                <a:lnTo>
                  <a:pt x="328" y="876"/>
                </a:lnTo>
                <a:lnTo>
                  <a:pt x="325" y="876"/>
                </a:lnTo>
                <a:lnTo>
                  <a:pt x="325" y="873"/>
                </a:lnTo>
                <a:lnTo>
                  <a:pt x="321" y="873"/>
                </a:lnTo>
                <a:lnTo>
                  <a:pt x="317" y="876"/>
                </a:lnTo>
                <a:lnTo>
                  <a:pt x="314" y="876"/>
                </a:lnTo>
                <a:lnTo>
                  <a:pt x="314" y="873"/>
                </a:lnTo>
                <a:lnTo>
                  <a:pt x="307" y="869"/>
                </a:lnTo>
                <a:lnTo>
                  <a:pt x="303" y="866"/>
                </a:lnTo>
                <a:lnTo>
                  <a:pt x="303" y="862"/>
                </a:lnTo>
                <a:lnTo>
                  <a:pt x="300" y="862"/>
                </a:lnTo>
                <a:lnTo>
                  <a:pt x="300" y="859"/>
                </a:lnTo>
                <a:lnTo>
                  <a:pt x="300" y="855"/>
                </a:lnTo>
                <a:lnTo>
                  <a:pt x="303" y="851"/>
                </a:lnTo>
                <a:lnTo>
                  <a:pt x="300" y="851"/>
                </a:lnTo>
                <a:lnTo>
                  <a:pt x="296" y="851"/>
                </a:lnTo>
                <a:lnTo>
                  <a:pt x="289" y="848"/>
                </a:lnTo>
                <a:lnTo>
                  <a:pt x="293" y="841"/>
                </a:lnTo>
                <a:lnTo>
                  <a:pt x="289" y="844"/>
                </a:lnTo>
                <a:lnTo>
                  <a:pt x="285" y="848"/>
                </a:lnTo>
                <a:lnTo>
                  <a:pt x="282" y="848"/>
                </a:lnTo>
                <a:lnTo>
                  <a:pt x="278" y="844"/>
                </a:lnTo>
                <a:lnTo>
                  <a:pt x="278" y="841"/>
                </a:lnTo>
                <a:lnTo>
                  <a:pt x="275" y="841"/>
                </a:lnTo>
                <a:lnTo>
                  <a:pt x="271" y="841"/>
                </a:lnTo>
                <a:lnTo>
                  <a:pt x="271" y="837"/>
                </a:lnTo>
                <a:lnTo>
                  <a:pt x="268" y="834"/>
                </a:lnTo>
                <a:lnTo>
                  <a:pt x="268" y="830"/>
                </a:lnTo>
                <a:lnTo>
                  <a:pt x="268" y="827"/>
                </a:lnTo>
                <a:lnTo>
                  <a:pt x="264" y="827"/>
                </a:lnTo>
                <a:lnTo>
                  <a:pt x="260" y="827"/>
                </a:lnTo>
                <a:lnTo>
                  <a:pt x="257" y="823"/>
                </a:lnTo>
                <a:lnTo>
                  <a:pt x="253" y="823"/>
                </a:lnTo>
                <a:lnTo>
                  <a:pt x="250" y="823"/>
                </a:lnTo>
                <a:lnTo>
                  <a:pt x="246" y="823"/>
                </a:lnTo>
                <a:lnTo>
                  <a:pt x="246" y="819"/>
                </a:lnTo>
                <a:lnTo>
                  <a:pt x="243" y="819"/>
                </a:lnTo>
                <a:lnTo>
                  <a:pt x="246" y="819"/>
                </a:lnTo>
                <a:lnTo>
                  <a:pt x="246" y="816"/>
                </a:lnTo>
                <a:lnTo>
                  <a:pt x="243" y="812"/>
                </a:lnTo>
                <a:lnTo>
                  <a:pt x="243" y="805"/>
                </a:lnTo>
                <a:lnTo>
                  <a:pt x="243" y="802"/>
                </a:lnTo>
                <a:lnTo>
                  <a:pt x="239" y="802"/>
                </a:lnTo>
                <a:lnTo>
                  <a:pt x="239" y="798"/>
                </a:lnTo>
                <a:lnTo>
                  <a:pt x="236" y="798"/>
                </a:lnTo>
                <a:lnTo>
                  <a:pt x="232" y="794"/>
                </a:lnTo>
                <a:lnTo>
                  <a:pt x="232" y="791"/>
                </a:lnTo>
                <a:lnTo>
                  <a:pt x="228" y="791"/>
                </a:lnTo>
                <a:lnTo>
                  <a:pt x="228" y="787"/>
                </a:lnTo>
                <a:lnTo>
                  <a:pt x="225" y="787"/>
                </a:lnTo>
                <a:lnTo>
                  <a:pt x="221" y="787"/>
                </a:lnTo>
                <a:lnTo>
                  <a:pt x="218" y="787"/>
                </a:lnTo>
                <a:lnTo>
                  <a:pt x="218" y="784"/>
                </a:lnTo>
                <a:lnTo>
                  <a:pt x="214" y="784"/>
                </a:lnTo>
                <a:lnTo>
                  <a:pt x="211" y="784"/>
                </a:lnTo>
                <a:lnTo>
                  <a:pt x="207" y="784"/>
                </a:lnTo>
                <a:lnTo>
                  <a:pt x="207" y="780"/>
                </a:lnTo>
                <a:lnTo>
                  <a:pt x="207" y="777"/>
                </a:lnTo>
                <a:lnTo>
                  <a:pt x="207" y="773"/>
                </a:lnTo>
                <a:lnTo>
                  <a:pt x="203" y="770"/>
                </a:lnTo>
                <a:lnTo>
                  <a:pt x="203" y="773"/>
                </a:lnTo>
                <a:lnTo>
                  <a:pt x="200" y="773"/>
                </a:lnTo>
                <a:lnTo>
                  <a:pt x="196" y="773"/>
                </a:lnTo>
                <a:lnTo>
                  <a:pt x="193" y="773"/>
                </a:lnTo>
                <a:lnTo>
                  <a:pt x="189" y="773"/>
                </a:lnTo>
                <a:lnTo>
                  <a:pt x="189" y="770"/>
                </a:lnTo>
                <a:lnTo>
                  <a:pt x="186" y="766"/>
                </a:lnTo>
                <a:lnTo>
                  <a:pt x="182" y="762"/>
                </a:lnTo>
                <a:lnTo>
                  <a:pt x="179" y="759"/>
                </a:lnTo>
                <a:lnTo>
                  <a:pt x="179" y="755"/>
                </a:lnTo>
                <a:lnTo>
                  <a:pt x="179" y="752"/>
                </a:lnTo>
                <a:lnTo>
                  <a:pt x="175" y="752"/>
                </a:lnTo>
                <a:lnTo>
                  <a:pt x="171" y="752"/>
                </a:lnTo>
                <a:lnTo>
                  <a:pt x="171" y="748"/>
                </a:lnTo>
                <a:lnTo>
                  <a:pt x="168" y="745"/>
                </a:lnTo>
                <a:lnTo>
                  <a:pt x="164" y="745"/>
                </a:lnTo>
                <a:lnTo>
                  <a:pt x="161" y="745"/>
                </a:lnTo>
                <a:lnTo>
                  <a:pt x="157" y="745"/>
                </a:lnTo>
                <a:lnTo>
                  <a:pt x="157" y="741"/>
                </a:lnTo>
                <a:lnTo>
                  <a:pt x="157" y="737"/>
                </a:lnTo>
                <a:lnTo>
                  <a:pt x="154" y="737"/>
                </a:lnTo>
                <a:lnTo>
                  <a:pt x="157" y="734"/>
                </a:lnTo>
                <a:lnTo>
                  <a:pt x="161" y="734"/>
                </a:lnTo>
                <a:lnTo>
                  <a:pt x="161" y="730"/>
                </a:lnTo>
                <a:lnTo>
                  <a:pt x="161" y="727"/>
                </a:lnTo>
                <a:lnTo>
                  <a:pt x="164" y="727"/>
                </a:lnTo>
                <a:lnTo>
                  <a:pt x="164" y="723"/>
                </a:lnTo>
                <a:lnTo>
                  <a:pt x="168" y="720"/>
                </a:lnTo>
                <a:lnTo>
                  <a:pt x="171" y="716"/>
                </a:lnTo>
                <a:lnTo>
                  <a:pt x="171" y="712"/>
                </a:lnTo>
                <a:lnTo>
                  <a:pt x="179" y="709"/>
                </a:lnTo>
                <a:lnTo>
                  <a:pt x="182" y="709"/>
                </a:lnTo>
                <a:lnTo>
                  <a:pt x="182" y="705"/>
                </a:lnTo>
                <a:lnTo>
                  <a:pt x="186" y="705"/>
                </a:lnTo>
                <a:lnTo>
                  <a:pt x="189" y="705"/>
                </a:lnTo>
                <a:lnTo>
                  <a:pt x="193" y="702"/>
                </a:lnTo>
                <a:lnTo>
                  <a:pt x="196" y="702"/>
                </a:lnTo>
                <a:lnTo>
                  <a:pt x="196" y="698"/>
                </a:lnTo>
                <a:lnTo>
                  <a:pt x="193" y="695"/>
                </a:lnTo>
                <a:lnTo>
                  <a:pt x="189" y="695"/>
                </a:lnTo>
                <a:lnTo>
                  <a:pt x="189" y="691"/>
                </a:lnTo>
                <a:lnTo>
                  <a:pt x="186" y="688"/>
                </a:lnTo>
                <a:lnTo>
                  <a:pt x="168" y="677"/>
                </a:lnTo>
                <a:lnTo>
                  <a:pt x="157" y="673"/>
                </a:lnTo>
                <a:lnTo>
                  <a:pt x="154" y="666"/>
                </a:lnTo>
                <a:lnTo>
                  <a:pt x="157" y="666"/>
                </a:lnTo>
                <a:lnTo>
                  <a:pt x="157" y="663"/>
                </a:lnTo>
                <a:lnTo>
                  <a:pt x="157" y="659"/>
                </a:lnTo>
                <a:lnTo>
                  <a:pt x="157" y="655"/>
                </a:lnTo>
                <a:lnTo>
                  <a:pt x="161" y="652"/>
                </a:lnTo>
                <a:lnTo>
                  <a:pt x="164" y="652"/>
                </a:lnTo>
                <a:lnTo>
                  <a:pt x="168" y="652"/>
                </a:lnTo>
                <a:lnTo>
                  <a:pt x="171" y="652"/>
                </a:lnTo>
                <a:lnTo>
                  <a:pt x="175" y="652"/>
                </a:lnTo>
                <a:lnTo>
                  <a:pt x="179" y="652"/>
                </a:lnTo>
                <a:lnTo>
                  <a:pt x="182" y="652"/>
                </a:lnTo>
                <a:lnTo>
                  <a:pt x="186" y="652"/>
                </a:lnTo>
                <a:lnTo>
                  <a:pt x="189" y="652"/>
                </a:lnTo>
                <a:lnTo>
                  <a:pt x="189" y="648"/>
                </a:lnTo>
                <a:lnTo>
                  <a:pt x="189" y="645"/>
                </a:lnTo>
                <a:lnTo>
                  <a:pt x="186" y="645"/>
                </a:lnTo>
                <a:lnTo>
                  <a:pt x="189" y="641"/>
                </a:lnTo>
                <a:lnTo>
                  <a:pt x="193" y="641"/>
                </a:lnTo>
                <a:lnTo>
                  <a:pt x="196" y="641"/>
                </a:lnTo>
                <a:lnTo>
                  <a:pt x="200" y="641"/>
                </a:lnTo>
                <a:lnTo>
                  <a:pt x="203" y="641"/>
                </a:lnTo>
                <a:lnTo>
                  <a:pt x="203" y="638"/>
                </a:lnTo>
                <a:lnTo>
                  <a:pt x="207" y="638"/>
                </a:lnTo>
                <a:lnTo>
                  <a:pt x="211" y="634"/>
                </a:lnTo>
                <a:lnTo>
                  <a:pt x="214" y="634"/>
                </a:lnTo>
                <a:lnTo>
                  <a:pt x="218" y="631"/>
                </a:lnTo>
                <a:lnTo>
                  <a:pt x="218" y="627"/>
                </a:lnTo>
                <a:lnTo>
                  <a:pt x="221" y="627"/>
                </a:lnTo>
                <a:lnTo>
                  <a:pt x="225" y="627"/>
                </a:lnTo>
                <a:lnTo>
                  <a:pt x="228" y="627"/>
                </a:lnTo>
                <a:lnTo>
                  <a:pt x="236" y="627"/>
                </a:lnTo>
                <a:lnTo>
                  <a:pt x="239" y="627"/>
                </a:lnTo>
                <a:lnTo>
                  <a:pt x="243" y="627"/>
                </a:lnTo>
                <a:lnTo>
                  <a:pt x="246" y="627"/>
                </a:lnTo>
                <a:lnTo>
                  <a:pt x="250" y="627"/>
                </a:lnTo>
                <a:lnTo>
                  <a:pt x="253" y="627"/>
                </a:lnTo>
                <a:lnTo>
                  <a:pt x="253" y="623"/>
                </a:lnTo>
                <a:lnTo>
                  <a:pt x="257" y="623"/>
                </a:lnTo>
                <a:lnTo>
                  <a:pt x="260" y="623"/>
                </a:lnTo>
                <a:lnTo>
                  <a:pt x="264" y="623"/>
                </a:lnTo>
                <a:lnTo>
                  <a:pt x="268" y="623"/>
                </a:lnTo>
                <a:lnTo>
                  <a:pt x="271" y="623"/>
                </a:lnTo>
                <a:lnTo>
                  <a:pt x="275" y="623"/>
                </a:lnTo>
                <a:lnTo>
                  <a:pt x="278" y="623"/>
                </a:lnTo>
                <a:lnTo>
                  <a:pt x="282" y="623"/>
                </a:lnTo>
                <a:lnTo>
                  <a:pt x="285" y="623"/>
                </a:lnTo>
                <a:lnTo>
                  <a:pt x="289" y="620"/>
                </a:lnTo>
                <a:lnTo>
                  <a:pt x="289" y="623"/>
                </a:lnTo>
                <a:lnTo>
                  <a:pt x="293" y="623"/>
                </a:lnTo>
                <a:lnTo>
                  <a:pt x="296" y="623"/>
                </a:lnTo>
                <a:lnTo>
                  <a:pt x="300" y="623"/>
                </a:lnTo>
                <a:lnTo>
                  <a:pt x="303" y="623"/>
                </a:lnTo>
                <a:lnTo>
                  <a:pt x="307" y="627"/>
                </a:lnTo>
                <a:lnTo>
                  <a:pt x="310" y="627"/>
                </a:lnTo>
                <a:lnTo>
                  <a:pt x="314" y="627"/>
                </a:lnTo>
                <a:lnTo>
                  <a:pt x="317" y="627"/>
                </a:lnTo>
                <a:lnTo>
                  <a:pt x="317" y="623"/>
                </a:lnTo>
                <a:lnTo>
                  <a:pt x="321" y="623"/>
                </a:lnTo>
                <a:lnTo>
                  <a:pt x="317" y="620"/>
                </a:lnTo>
                <a:lnTo>
                  <a:pt x="317" y="616"/>
                </a:lnTo>
                <a:lnTo>
                  <a:pt x="317" y="613"/>
                </a:lnTo>
                <a:lnTo>
                  <a:pt x="310" y="609"/>
                </a:lnTo>
                <a:lnTo>
                  <a:pt x="307" y="606"/>
                </a:lnTo>
                <a:lnTo>
                  <a:pt x="303" y="602"/>
                </a:lnTo>
                <a:lnTo>
                  <a:pt x="300" y="598"/>
                </a:lnTo>
                <a:lnTo>
                  <a:pt x="300" y="595"/>
                </a:lnTo>
                <a:lnTo>
                  <a:pt x="300" y="591"/>
                </a:lnTo>
                <a:lnTo>
                  <a:pt x="296" y="584"/>
                </a:lnTo>
                <a:lnTo>
                  <a:pt x="293" y="581"/>
                </a:lnTo>
                <a:lnTo>
                  <a:pt x="296" y="577"/>
                </a:lnTo>
                <a:lnTo>
                  <a:pt x="300" y="577"/>
                </a:lnTo>
                <a:lnTo>
                  <a:pt x="303" y="577"/>
                </a:lnTo>
                <a:lnTo>
                  <a:pt x="307" y="574"/>
                </a:lnTo>
                <a:lnTo>
                  <a:pt x="310" y="574"/>
                </a:lnTo>
                <a:lnTo>
                  <a:pt x="314" y="574"/>
                </a:lnTo>
                <a:lnTo>
                  <a:pt x="317" y="574"/>
                </a:lnTo>
                <a:lnTo>
                  <a:pt x="317" y="570"/>
                </a:lnTo>
                <a:lnTo>
                  <a:pt x="321" y="570"/>
                </a:lnTo>
                <a:lnTo>
                  <a:pt x="325" y="570"/>
                </a:lnTo>
                <a:lnTo>
                  <a:pt x="328" y="570"/>
                </a:lnTo>
                <a:lnTo>
                  <a:pt x="332" y="570"/>
                </a:lnTo>
                <a:lnTo>
                  <a:pt x="335" y="570"/>
                </a:lnTo>
                <a:lnTo>
                  <a:pt x="339" y="570"/>
                </a:lnTo>
                <a:lnTo>
                  <a:pt x="342" y="566"/>
                </a:lnTo>
                <a:lnTo>
                  <a:pt x="346" y="566"/>
                </a:lnTo>
                <a:lnTo>
                  <a:pt x="350" y="563"/>
                </a:lnTo>
                <a:lnTo>
                  <a:pt x="350" y="559"/>
                </a:lnTo>
                <a:lnTo>
                  <a:pt x="353" y="559"/>
                </a:lnTo>
                <a:lnTo>
                  <a:pt x="357" y="559"/>
                </a:lnTo>
                <a:lnTo>
                  <a:pt x="357" y="556"/>
                </a:lnTo>
                <a:lnTo>
                  <a:pt x="360" y="556"/>
                </a:lnTo>
                <a:lnTo>
                  <a:pt x="364" y="552"/>
                </a:lnTo>
                <a:lnTo>
                  <a:pt x="367" y="552"/>
                </a:lnTo>
                <a:lnTo>
                  <a:pt x="371" y="552"/>
                </a:lnTo>
                <a:lnTo>
                  <a:pt x="374" y="552"/>
                </a:lnTo>
                <a:lnTo>
                  <a:pt x="374" y="549"/>
                </a:lnTo>
                <a:lnTo>
                  <a:pt x="378" y="549"/>
                </a:lnTo>
                <a:lnTo>
                  <a:pt x="382" y="549"/>
                </a:lnTo>
                <a:lnTo>
                  <a:pt x="385" y="549"/>
                </a:lnTo>
                <a:lnTo>
                  <a:pt x="385" y="552"/>
                </a:lnTo>
                <a:lnTo>
                  <a:pt x="389" y="549"/>
                </a:lnTo>
                <a:lnTo>
                  <a:pt x="392" y="549"/>
                </a:lnTo>
                <a:lnTo>
                  <a:pt x="396" y="549"/>
                </a:lnTo>
                <a:lnTo>
                  <a:pt x="396" y="545"/>
                </a:lnTo>
                <a:lnTo>
                  <a:pt x="403" y="549"/>
                </a:lnTo>
                <a:lnTo>
                  <a:pt x="407" y="549"/>
                </a:lnTo>
                <a:lnTo>
                  <a:pt x="410" y="549"/>
                </a:lnTo>
                <a:lnTo>
                  <a:pt x="414" y="549"/>
                </a:lnTo>
                <a:lnTo>
                  <a:pt x="421" y="545"/>
                </a:lnTo>
                <a:lnTo>
                  <a:pt x="421" y="541"/>
                </a:lnTo>
                <a:lnTo>
                  <a:pt x="424" y="541"/>
                </a:lnTo>
                <a:lnTo>
                  <a:pt x="428" y="538"/>
                </a:lnTo>
                <a:lnTo>
                  <a:pt x="431" y="538"/>
                </a:lnTo>
                <a:lnTo>
                  <a:pt x="439" y="538"/>
                </a:lnTo>
                <a:lnTo>
                  <a:pt x="442" y="538"/>
                </a:lnTo>
                <a:lnTo>
                  <a:pt x="446" y="538"/>
                </a:lnTo>
                <a:lnTo>
                  <a:pt x="449" y="538"/>
                </a:lnTo>
                <a:lnTo>
                  <a:pt x="453" y="534"/>
                </a:lnTo>
                <a:lnTo>
                  <a:pt x="456" y="531"/>
                </a:lnTo>
                <a:lnTo>
                  <a:pt x="460" y="527"/>
                </a:lnTo>
                <a:lnTo>
                  <a:pt x="464" y="524"/>
                </a:lnTo>
                <a:lnTo>
                  <a:pt x="467" y="520"/>
                </a:lnTo>
                <a:lnTo>
                  <a:pt x="471" y="520"/>
                </a:lnTo>
                <a:lnTo>
                  <a:pt x="474" y="520"/>
                </a:lnTo>
                <a:lnTo>
                  <a:pt x="478" y="517"/>
                </a:lnTo>
                <a:lnTo>
                  <a:pt x="485" y="513"/>
                </a:lnTo>
                <a:lnTo>
                  <a:pt x="488" y="513"/>
                </a:lnTo>
                <a:lnTo>
                  <a:pt x="492" y="513"/>
                </a:lnTo>
                <a:lnTo>
                  <a:pt x="485" y="509"/>
                </a:lnTo>
                <a:lnTo>
                  <a:pt x="481" y="506"/>
                </a:lnTo>
                <a:lnTo>
                  <a:pt x="481" y="502"/>
                </a:lnTo>
                <a:lnTo>
                  <a:pt x="485" y="502"/>
                </a:lnTo>
                <a:lnTo>
                  <a:pt x="488" y="502"/>
                </a:lnTo>
                <a:lnTo>
                  <a:pt x="488" y="499"/>
                </a:lnTo>
                <a:lnTo>
                  <a:pt x="488" y="495"/>
                </a:lnTo>
                <a:lnTo>
                  <a:pt x="488" y="492"/>
                </a:lnTo>
                <a:lnTo>
                  <a:pt x="488" y="488"/>
                </a:lnTo>
                <a:lnTo>
                  <a:pt x="492" y="488"/>
                </a:lnTo>
                <a:lnTo>
                  <a:pt x="496" y="484"/>
                </a:lnTo>
                <a:lnTo>
                  <a:pt x="496" y="481"/>
                </a:lnTo>
                <a:lnTo>
                  <a:pt x="492" y="477"/>
                </a:lnTo>
                <a:lnTo>
                  <a:pt x="492" y="474"/>
                </a:lnTo>
                <a:lnTo>
                  <a:pt x="496" y="470"/>
                </a:lnTo>
                <a:lnTo>
                  <a:pt x="492" y="470"/>
                </a:lnTo>
                <a:lnTo>
                  <a:pt x="496" y="467"/>
                </a:lnTo>
                <a:lnTo>
                  <a:pt x="499" y="467"/>
                </a:lnTo>
                <a:lnTo>
                  <a:pt x="503" y="463"/>
                </a:lnTo>
                <a:lnTo>
                  <a:pt x="503" y="459"/>
                </a:lnTo>
                <a:lnTo>
                  <a:pt x="503" y="456"/>
                </a:lnTo>
                <a:lnTo>
                  <a:pt x="499" y="452"/>
                </a:lnTo>
                <a:lnTo>
                  <a:pt x="499" y="449"/>
                </a:lnTo>
                <a:lnTo>
                  <a:pt x="503" y="445"/>
                </a:lnTo>
                <a:lnTo>
                  <a:pt x="503" y="442"/>
                </a:lnTo>
                <a:lnTo>
                  <a:pt x="503" y="438"/>
                </a:lnTo>
                <a:lnTo>
                  <a:pt x="503" y="435"/>
                </a:lnTo>
                <a:lnTo>
                  <a:pt x="503" y="431"/>
                </a:lnTo>
                <a:lnTo>
                  <a:pt x="503" y="427"/>
                </a:lnTo>
                <a:lnTo>
                  <a:pt x="506" y="424"/>
                </a:lnTo>
                <a:lnTo>
                  <a:pt x="510" y="424"/>
                </a:lnTo>
                <a:lnTo>
                  <a:pt x="513" y="420"/>
                </a:lnTo>
                <a:lnTo>
                  <a:pt x="513" y="417"/>
                </a:lnTo>
                <a:lnTo>
                  <a:pt x="513" y="413"/>
                </a:lnTo>
                <a:lnTo>
                  <a:pt x="517" y="410"/>
                </a:lnTo>
                <a:lnTo>
                  <a:pt x="513" y="410"/>
                </a:lnTo>
                <a:lnTo>
                  <a:pt x="510" y="406"/>
                </a:lnTo>
                <a:lnTo>
                  <a:pt x="510" y="402"/>
                </a:lnTo>
                <a:lnTo>
                  <a:pt x="510" y="406"/>
                </a:lnTo>
                <a:lnTo>
                  <a:pt x="506" y="406"/>
                </a:lnTo>
                <a:lnTo>
                  <a:pt x="503" y="406"/>
                </a:lnTo>
                <a:lnTo>
                  <a:pt x="496" y="406"/>
                </a:lnTo>
                <a:lnTo>
                  <a:pt x="496" y="402"/>
                </a:lnTo>
                <a:lnTo>
                  <a:pt x="492" y="402"/>
                </a:lnTo>
                <a:lnTo>
                  <a:pt x="492" y="406"/>
                </a:lnTo>
                <a:lnTo>
                  <a:pt x="478" y="410"/>
                </a:lnTo>
                <a:lnTo>
                  <a:pt x="474" y="410"/>
                </a:lnTo>
                <a:lnTo>
                  <a:pt x="478" y="413"/>
                </a:lnTo>
                <a:lnTo>
                  <a:pt x="474" y="413"/>
                </a:lnTo>
                <a:lnTo>
                  <a:pt x="474" y="417"/>
                </a:lnTo>
                <a:lnTo>
                  <a:pt x="474" y="413"/>
                </a:lnTo>
                <a:lnTo>
                  <a:pt x="471" y="413"/>
                </a:lnTo>
                <a:lnTo>
                  <a:pt x="467" y="413"/>
                </a:lnTo>
                <a:lnTo>
                  <a:pt x="464" y="417"/>
                </a:lnTo>
                <a:lnTo>
                  <a:pt x="460" y="420"/>
                </a:lnTo>
                <a:lnTo>
                  <a:pt x="456" y="420"/>
                </a:lnTo>
                <a:lnTo>
                  <a:pt x="453" y="424"/>
                </a:lnTo>
                <a:lnTo>
                  <a:pt x="453" y="427"/>
                </a:lnTo>
                <a:lnTo>
                  <a:pt x="449" y="427"/>
                </a:lnTo>
                <a:lnTo>
                  <a:pt x="446" y="427"/>
                </a:lnTo>
                <a:lnTo>
                  <a:pt x="442" y="427"/>
                </a:lnTo>
                <a:lnTo>
                  <a:pt x="439" y="431"/>
                </a:lnTo>
                <a:lnTo>
                  <a:pt x="435" y="431"/>
                </a:lnTo>
                <a:lnTo>
                  <a:pt x="431" y="431"/>
                </a:lnTo>
                <a:lnTo>
                  <a:pt x="428" y="431"/>
                </a:lnTo>
                <a:lnTo>
                  <a:pt x="424" y="431"/>
                </a:lnTo>
                <a:lnTo>
                  <a:pt x="424" y="435"/>
                </a:lnTo>
                <a:lnTo>
                  <a:pt x="421" y="435"/>
                </a:lnTo>
                <a:lnTo>
                  <a:pt x="417" y="435"/>
                </a:lnTo>
                <a:lnTo>
                  <a:pt x="414" y="438"/>
                </a:lnTo>
                <a:lnTo>
                  <a:pt x="410" y="438"/>
                </a:lnTo>
                <a:lnTo>
                  <a:pt x="410" y="442"/>
                </a:lnTo>
                <a:lnTo>
                  <a:pt x="407" y="442"/>
                </a:lnTo>
                <a:lnTo>
                  <a:pt x="407" y="438"/>
                </a:lnTo>
                <a:lnTo>
                  <a:pt x="403" y="438"/>
                </a:lnTo>
                <a:lnTo>
                  <a:pt x="403" y="442"/>
                </a:lnTo>
                <a:lnTo>
                  <a:pt x="399" y="442"/>
                </a:lnTo>
                <a:lnTo>
                  <a:pt x="396" y="442"/>
                </a:lnTo>
                <a:lnTo>
                  <a:pt x="396" y="438"/>
                </a:lnTo>
                <a:lnTo>
                  <a:pt x="396" y="435"/>
                </a:lnTo>
                <a:lnTo>
                  <a:pt x="392" y="435"/>
                </a:lnTo>
                <a:lnTo>
                  <a:pt x="392" y="438"/>
                </a:lnTo>
                <a:lnTo>
                  <a:pt x="389" y="438"/>
                </a:lnTo>
                <a:lnTo>
                  <a:pt x="389" y="435"/>
                </a:lnTo>
                <a:lnTo>
                  <a:pt x="385" y="435"/>
                </a:lnTo>
                <a:lnTo>
                  <a:pt x="382" y="435"/>
                </a:lnTo>
                <a:lnTo>
                  <a:pt x="378" y="435"/>
                </a:lnTo>
                <a:lnTo>
                  <a:pt x="374" y="435"/>
                </a:lnTo>
                <a:lnTo>
                  <a:pt x="371" y="435"/>
                </a:lnTo>
                <a:lnTo>
                  <a:pt x="367" y="435"/>
                </a:lnTo>
                <a:lnTo>
                  <a:pt x="364" y="435"/>
                </a:lnTo>
                <a:lnTo>
                  <a:pt x="364" y="438"/>
                </a:lnTo>
                <a:lnTo>
                  <a:pt x="364" y="442"/>
                </a:lnTo>
                <a:lnTo>
                  <a:pt x="360" y="442"/>
                </a:lnTo>
                <a:lnTo>
                  <a:pt x="360" y="445"/>
                </a:lnTo>
                <a:lnTo>
                  <a:pt x="357" y="445"/>
                </a:lnTo>
                <a:lnTo>
                  <a:pt x="353" y="445"/>
                </a:lnTo>
                <a:lnTo>
                  <a:pt x="353" y="449"/>
                </a:lnTo>
                <a:lnTo>
                  <a:pt x="350" y="449"/>
                </a:lnTo>
                <a:lnTo>
                  <a:pt x="346" y="452"/>
                </a:lnTo>
                <a:lnTo>
                  <a:pt x="342" y="452"/>
                </a:lnTo>
                <a:lnTo>
                  <a:pt x="339" y="452"/>
                </a:lnTo>
                <a:lnTo>
                  <a:pt x="335" y="452"/>
                </a:lnTo>
                <a:lnTo>
                  <a:pt x="335" y="449"/>
                </a:lnTo>
                <a:lnTo>
                  <a:pt x="332" y="449"/>
                </a:lnTo>
                <a:lnTo>
                  <a:pt x="328" y="449"/>
                </a:lnTo>
                <a:lnTo>
                  <a:pt x="328" y="445"/>
                </a:lnTo>
                <a:lnTo>
                  <a:pt x="325" y="445"/>
                </a:lnTo>
                <a:lnTo>
                  <a:pt x="321" y="445"/>
                </a:lnTo>
                <a:lnTo>
                  <a:pt x="317" y="445"/>
                </a:lnTo>
                <a:lnTo>
                  <a:pt x="314" y="445"/>
                </a:lnTo>
                <a:lnTo>
                  <a:pt x="314" y="442"/>
                </a:lnTo>
                <a:lnTo>
                  <a:pt x="310" y="442"/>
                </a:lnTo>
                <a:lnTo>
                  <a:pt x="310" y="438"/>
                </a:lnTo>
                <a:lnTo>
                  <a:pt x="307" y="438"/>
                </a:lnTo>
                <a:lnTo>
                  <a:pt x="303" y="438"/>
                </a:lnTo>
                <a:lnTo>
                  <a:pt x="300" y="438"/>
                </a:lnTo>
                <a:lnTo>
                  <a:pt x="296" y="438"/>
                </a:lnTo>
                <a:lnTo>
                  <a:pt x="293" y="438"/>
                </a:lnTo>
                <a:lnTo>
                  <a:pt x="293" y="442"/>
                </a:lnTo>
                <a:lnTo>
                  <a:pt x="289" y="442"/>
                </a:lnTo>
                <a:lnTo>
                  <a:pt x="285" y="442"/>
                </a:lnTo>
                <a:lnTo>
                  <a:pt x="282" y="442"/>
                </a:lnTo>
                <a:lnTo>
                  <a:pt x="278" y="442"/>
                </a:lnTo>
                <a:lnTo>
                  <a:pt x="275" y="442"/>
                </a:lnTo>
                <a:lnTo>
                  <a:pt x="271" y="445"/>
                </a:lnTo>
                <a:lnTo>
                  <a:pt x="268" y="445"/>
                </a:lnTo>
                <a:lnTo>
                  <a:pt x="268" y="442"/>
                </a:lnTo>
                <a:lnTo>
                  <a:pt x="264" y="442"/>
                </a:lnTo>
                <a:lnTo>
                  <a:pt x="260" y="442"/>
                </a:lnTo>
                <a:lnTo>
                  <a:pt x="260" y="445"/>
                </a:lnTo>
                <a:lnTo>
                  <a:pt x="257" y="445"/>
                </a:lnTo>
                <a:lnTo>
                  <a:pt x="253" y="445"/>
                </a:lnTo>
                <a:lnTo>
                  <a:pt x="250" y="445"/>
                </a:lnTo>
                <a:lnTo>
                  <a:pt x="250" y="449"/>
                </a:lnTo>
                <a:lnTo>
                  <a:pt x="246" y="449"/>
                </a:lnTo>
                <a:lnTo>
                  <a:pt x="243" y="449"/>
                </a:lnTo>
                <a:lnTo>
                  <a:pt x="239" y="449"/>
                </a:lnTo>
                <a:lnTo>
                  <a:pt x="236" y="449"/>
                </a:lnTo>
                <a:lnTo>
                  <a:pt x="232" y="449"/>
                </a:lnTo>
                <a:lnTo>
                  <a:pt x="232" y="445"/>
                </a:lnTo>
                <a:lnTo>
                  <a:pt x="228" y="442"/>
                </a:lnTo>
                <a:lnTo>
                  <a:pt x="225" y="442"/>
                </a:lnTo>
                <a:lnTo>
                  <a:pt x="221" y="438"/>
                </a:lnTo>
                <a:lnTo>
                  <a:pt x="221" y="442"/>
                </a:lnTo>
                <a:lnTo>
                  <a:pt x="221" y="438"/>
                </a:lnTo>
                <a:lnTo>
                  <a:pt x="218" y="438"/>
                </a:lnTo>
                <a:lnTo>
                  <a:pt x="214" y="438"/>
                </a:lnTo>
                <a:lnTo>
                  <a:pt x="211" y="435"/>
                </a:lnTo>
                <a:lnTo>
                  <a:pt x="207" y="435"/>
                </a:lnTo>
                <a:lnTo>
                  <a:pt x="203" y="435"/>
                </a:lnTo>
                <a:lnTo>
                  <a:pt x="203" y="438"/>
                </a:lnTo>
                <a:lnTo>
                  <a:pt x="200" y="438"/>
                </a:lnTo>
                <a:lnTo>
                  <a:pt x="196" y="438"/>
                </a:lnTo>
                <a:lnTo>
                  <a:pt x="193" y="435"/>
                </a:lnTo>
                <a:lnTo>
                  <a:pt x="189" y="438"/>
                </a:lnTo>
                <a:lnTo>
                  <a:pt x="186" y="438"/>
                </a:lnTo>
                <a:lnTo>
                  <a:pt x="186" y="442"/>
                </a:lnTo>
                <a:lnTo>
                  <a:pt x="182" y="442"/>
                </a:lnTo>
                <a:lnTo>
                  <a:pt x="179" y="442"/>
                </a:lnTo>
                <a:lnTo>
                  <a:pt x="175" y="442"/>
                </a:lnTo>
                <a:lnTo>
                  <a:pt x="171" y="442"/>
                </a:lnTo>
                <a:lnTo>
                  <a:pt x="168" y="442"/>
                </a:lnTo>
                <a:lnTo>
                  <a:pt x="168" y="438"/>
                </a:lnTo>
                <a:lnTo>
                  <a:pt x="164" y="438"/>
                </a:lnTo>
                <a:lnTo>
                  <a:pt x="161" y="438"/>
                </a:lnTo>
                <a:lnTo>
                  <a:pt x="157" y="438"/>
                </a:lnTo>
                <a:lnTo>
                  <a:pt x="154" y="438"/>
                </a:lnTo>
                <a:lnTo>
                  <a:pt x="154" y="435"/>
                </a:lnTo>
                <a:lnTo>
                  <a:pt x="150" y="435"/>
                </a:lnTo>
                <a:lnTo>
                  <a:pt x="146" y="435"/>
                </a:lnTo>
                <a:lnTo>
                  <a:pt x="146" y="431"/>
                </a:lnTo>
                <a:lnTo>
                  <a:pt x="143" y="431"/>
                </a:lnTo>
                <a:lnTo>
                  <a:pt x="139" y="427"/>
                </a:lnTo>
                <a:lnTo>
                  <a:pt x="136" y="427"/>
                </a:lnTo>
                <a:lnTo>
                  <a:pt x="132" y="427"/>
                </a:lnTo>
                <a:lnTo>
                  <a:pt x="132" y="424"/>
                </a:lnTo>
                <a:lnTo>
                  <a:pt x="132" y="420"/>
                </a:lnTo>
                <a:lnTo>
                  <a:pt x="129" y="420"/>
                </a:lnTo>
                <a:lnTo>
                  <a:pt x="129" y="417"/>
                </a:lnTo>
                <a:lnTo>
                  <a:pt x="125" y="417"/>
                </a:lnTo>
                <a:lnTo>
                  <a:pt x="122" y="417"/>
                </a:lnTo>
                <a:lnTo>
                  <a:pt x="122" y="413"/>
                </a:lnTo>
                <a:lnTo>
                  <a:pt x="118" y="413"/>
                </a:lnTo>
                <a:lnTo>
                  <a:pt x="114" y="413"/>
                </a:lnTo>
                <a:lnTo>
                  <a:pt x="111" y="417"/>
                </a:lnTo>
                <a:lnTo>
                  <a:pt x="111" y="413"/>
                </a:lnTo>
                <a:lnTo>
                  <a:pt x="107" y="413"/>
                </a:lnTo>
                <a:lnTo>
                  <a:pt x="107" y="410"/>
                </a:lnTo>
                <a:lnTo>
                  <a:pt x="111" y="410"/>
                </a:lnTo>
                <a:lnTo>
                  <a:pt x="107" y="406"/>
                </a:lnTo>
                <a:lnTo>
                  <a:pt x="104" y="402"/>
                </a:lnTo>
                <a:lnTo>
                  <a:pt x="104" y="399"/>
                </a:lnTo>
                <a:lnTo>
                  <a:pt x="104" y="395"/>
                </a:lnTo>
                <a:lnTo>
                  <a:pt x="104" y="392"/>
                </a:lnTo>
                <a:lnTo>
                  <a:pt x="100" y="392"/>
                </a:lnTo>
                <a:lnTo>
                  <a:pt x="97" y="388"/>
                </a:lnTo>
                <a:lnTo>
                  <a:pt x="97" y="385"/>
                </a:lnTo>
                <a:lnTo>
                  <a:pt x="93" y="385"/>
                </a:lnTo>
                <a:lnTo>
                  <a:pt x="93" y="381"/>
                </a:lnTo>
                <a:lnTo>
                  <a:pt x="93" y="378"/>
                </a:lnTo>
                <a:lnTo>
                  <a:pt x="89" y="378"/>
                </a:lnTo>
                <a:lnTo>
                  <a:pt x="89" y="374"/>
                </a:lnTo>
                <a:lnTo>
                  <a:pt x="89" y="370"/>
                </a:lnTo>
                <a:lnTo>
                  <a:pt x="93" y="370"/>
                </a:lnTo>
                <a:lnTo>
                  <a:pt x="97" y="370"/>
                </a:lnTo>
                <a:lnTo>
                  <a:pt x="100" y="370"/>
                </a:lnTo>
                <a:lnTo>
                  <a:pt x="104" y="370"/>
                </a:lnTo>
                <a:lnTo>
                  <a:pt x="107" y="370"/>
                </a:lnTo>
                <a:lnTo>
                  <a:pt x="111" y="374"/>
                </a:lnTo>
                <a:lnTo>
                  <a:pt x="114" y="378"/>
                </a:lnTo>
                <a:lnTo>
                  <a:pt x="118" y="378"/>
                </a:lnTo>
                <a:lnTo>
                  <a:pt x="122" y="378"/>
                </a:lnTo>
                <a:lnTo>
                  <a:pt x="125" y="378"/>
                </a:lnTo>
                <a:lnTo>
                  <a:pt x="129" y="378"/>
                </a:lnTo>
                <a:lnTo>
                  <a:pt x="132" y="378"/>
                </a:lnTo>
                <a:lnTo>
                  <a:pt x="132" y="381"/>
                </a:lnTo>
                <a:lnTo>
                  <a:pt x="136" y="381"/>
                </a:lnTo>
                <a:lnTo>
                  <a:pt x="136" y="385"/>
                </a:lnTo>
                <a:lnTo>
                  <a:pt x="139" y="381"/>
                </a:lnTo>
                <a:lnTo>
                  <a:pt x="143" y="381"/>
                </a:lnTo>
                <a:lnTo>
                  <a:pt x="146" y="381"/>
                </a:lnTo>
                <a:lnTo>
                  <a:pt x="146" y="385"/>
                </a:lnTo>
                <a:lnTo>
                  <a:pt x="150" y="385"/>
                </a:lnTo>
                <a:lnTo>
                  <a:pt x="157" y="385"/>
                </a:lnTo>
                <a:lnTo>
                  <a:pt x="161" y="388"/>
                </a:lnTo>
                <a:lnTo>
                  <a:pt x="161" y="392"/>
                </a:lnTo>
                <a:lnTo>
                  <a:pt x="164" y="395"/>
                </a:lnTo>
                <a:lnTo>
                  <a:pt x="168" y="395"/>
                </a:lnTo>
                <a:lnTo>
                  <a:pt x="168" y="399"/>
                </a:lnTo>
                <a:lnTo>
                  <a:pt x="168" y="402"/>
                </a:lnTo>
                <a:lnTo>
                  <a:pt x="168" y="406"/>
                </a:lnTo>
                <a:lnTo>
                  <a:pt x="164" y="406"/>
                </a:lnTo>
                <a:lnTo>
                  <a:pt x="164" y="410"/>
                </a:lnTo>
                <a:lnTo>
                  <a:pt x="161" y="410"/>
                </a:lnTo>
                <a:lnTo>
                  <a:pt x="161" y="413"/>
                </a:lnTo>
                <a:lnTo>
                  <a:pt x="161" y="417"/>
                </a:lnTo>
                <a:lnTo>
                  <a:pt x="164" y="417"/>
                </a:lnTo>
                <a:lnTo>
                  <a:pt x="168" y="417"/>
                </a:lnTo>
                <a:lnTo>
                  <a:pt x="168" y="420"/>
                </a:lnTo>
                <a:lnTo>
                  <a:pt x="171" y="420"/>
                </a:lnTo>
                <a:lnTo>
                  <a:pt x="175" y="420"/>
                </a:lnTo>
                <a:lnTo>
                  <a:pt x="175" y="424"/>
                </a:lnTo>
                <a:lnTo>
                  <a:pt x="179" y="424"/>
                </a:lnTo>
                <a:lnTo>
                  <a:pt x="182" y="424"/>
                </a:lnTo>
                <a:lnTo>
                  <a:pt x="186" y="420"/>
                </a:lnTo>
                <a:lnTo>
                  <a:pt x="189" y="417"/>
                </a:lnTo>
                <a:lnTo>
                  <a:pt x="186" y="417"/>
                </a:lnTo>
                <a:lnTo>
                  <a:pt x="186" y="413"/>
                </a:lnTo>
                <a:lnTo>
                  <a:pt x="186" y="410"/>
                </a:lnTo>
                <a:lnTo>
                  <a:pt x="186" y="406"/>
                </a:lnTo>
                <a:lnTo>
                  <a:pt x="186" y="402"/>
                </a:lnTo>
                <a:lnTo>
                  <a:pt x="186" y="399"/>
                </a:lnTo>
                <a:lnTo>
                  <a:pt x="186" y="395"/>
                </a:lnTo>
                <a:lnTo>
                  <a:pt x="186" y="392"/>
                </a:lnTo>
                <a:lnTo>
                  <a:pt x="186" y="388"/>
                </a:lnTo>
                <a:lnTo>
                  <a:pt x="186" y="385"/>
                </a:lnTo>
                <a:lnTo>
                  <a:pt x="186" y="381"/>
                </a:lnTo>
                <a:lnTo>
                  <a:pt x="186" y="378"/>
                </a:lnTo>
                <a:lnTo>
                  <a:pt x="186" y="374"/>
                </a:lnTo>
                <a:lnTo>
                  <a:pt x="186" y="370"/>
                </a:lnTo>
                <a:lnTo>
                  <a:pt x="189" y="370"/>
                </a:lnTo>
                <a:lnTo>
                  <a:pt x="189" y="367"/>
                </a:lnTo>
                <a:lnTo>
                  <a:pt x="189" y="363"/>
                </a:lnTo>
                <a:lnTo>
                  <a:pt x="189" y="360"/>
                </a:lnTo>
                <a:lnTo>
                  <a:pt x="182" y="363"/>
                </a:lnTo>
                <a:lnTo>
                  <a:pt x="182" y="360"/>
                </a:lnTo>
                <a:lnTo>
                  <a:pt x="175" y="356"/>
                </a:lnTo>
                <a:lnTo>
                  <a:pt x="171" y="356"/>
                </a:lnTo>
                <a:lnTo>
                  <a:pt x="168" y="356"/>
                </a:lnTo>
                <a:lnTo>
                  <a:pt x="164" y="356"/>
                </a:lnTo>
                <a:lnTo>
                  <a:pt x="161" y="356"/>
                </a:lnTo>
                <a:lnTo>
                  <a:pt x="157" y="360"/>
                </a:lnTo>
                <a:lnTo>
                  <a:pt x="154" y="360"/>
                </a:lnTo>
                <a:lnTo>
                  <a:pt x="150" y="356"/>
                </a:lnTo>
                <a:lnTo>
                  <a:pt x="146" y="356"/>
                </a:lnTo>
                <a:lnTo>
                  <a:pt x="143" y="356"/>
                </a:lnTo>
                <a:lnTo>
                  <a:pt x="139" y="356"/>
                </a:lnTo>
                <a:lnTo>
                  <a:pt x="136" y="356"/>
                </a:lnTo>
                <a:lnTo>
                  <a:pt x="136" y="353"/>
                </a:lnTo>
                <a:lnTo>
                  <a:pt x="139" y="349"/>
                </a:lnTo>
                <a:lnTo>
                  <a:pt x="139" y="345"/>
                </a:lnTo>
                <a:lnTo>
                  <a:pt x="136" y="345"/>
                </a:lnTo>
                <a:lnTo>
                  <a:pt x="136" y="342"/>
                </a:lnTo>
                <a:lnTo>
                  <a:pt x="132" y="342"/>
                </a:lnTo>
                <a:lnTo>
                  <a:pt x="132" y="338"/>
                </a:lnTo>
                <a:lnTo>
                  <a:pt x="129" y="338"/>
                </a:lnTo>
                <a:lnTo>
                  <a:pt x="129" y="335"/>
                </a:lnTo>
                <a:lnTo>
                  <a:pt x="129" y="331"/>
                </a:lnTo>
                <a:lnTo>
                  <a:pt x="125" y="328"/>
                </a:lnTo>
                <a:lnTo>
                  <a:pt x="125" y="324"/>
                </a:lnTo>
                <a:lnTo>
                  <a:pt x="129" y="321"/>
                </a:lnTo>
                <a:lnTo>
                  <a:pt x="125" y="321"/>
                </a:lnTo>
                <a:lnTo>
                  <a:pt x="125" y="317"/>
                </a:lnTo>
                <a:lnTo>
                  <a:pt x="129" y="313"/>
                </a:lnTo>
                <a:lnTo>
                  <a:pt x="129" y="310"/>
                </a:lnTo>
                <a:lnTo>
                  <a:pt x="125" y="306"/>
                </a:lnTo>
                <a:lnTo>
                  <a:pt x="122" y="306"/>
                </a:lnTo>
                <a:lnTo>
                  <a:pt x="118" y="303"/>
                </a:lnTo>
                <a:lnTo>
                  <a:pt x="114" y="303"/>
                </a:lnTo>
                <a:lnTo>
                  <a:pt x="111" y="299"/>
                </a:lnTo>
                <a:lnTo>
                  <a:pt x="107" y="299"/>
                </a:lnTo>
                <a:lnTo>
                  <a:pt x="107" y="303"/>
                </a:lnTo>
                <a:lnTo>
                  <a:pt x="104" y="303"/>
                </a:lnTo>
                <a:lnTo>
                  <a:pt x="100" y="303"/>
                </a:lnTo>
                <a:lnTo>
                  <a:pt x="97" y="303"/>
                </a:lnTo>
                <a:lnTo>
                  <a:pt x="93" y="303"/>
                </a:lnTo>
                <a:lnTo>
                  <a:pt x="93" y="306"/>
                </a:lnTo>
                <a:lnTo>
                  <a:pt x="89" y="306"/>
                </a:lnTo>
                <a:lnTo>
                  <a:pt x="86" y="303"/>
                </a:lnTo>
                <a:lnTo>
                  <a:pt x="82" y="303"/>
                </a:lnTo>
                <a:lnTo>
                  <a:pt x="79" y="303"/>
                </a:lnTo>
                <a:lnTo>
                  <a:pt x="75" y="303"/>
                </a:lnTo>
                <a:lnTo>
                  <a:pt x="72" y="303"/>
                </a:lnTo>
                <a:lnTo>
                  <a:pt x="72" y="306"/>
                </a:lnTo>
                <a:lnTo>
                  <a:pt x="72" y="303"/>
                </a:lnTo>
                <a:lnTo>
                  <a:pt x="68" y="303"/>
                </a:lnTo>
                <a:lnTo>
                  <a:pt x="68" y="299"/>
                </a:lnTo>
                <a:lnTo>
                  <a:pt x="65" y="299"/>
                </a:lnTo>
                <a:lnTo>
                  <a:pt x="61" y="296"/>
                </a:lnTo>
                <a:lnTo>
                  <a:pt x="57" y="292"/>
                </a:lnTo>
                <a:lnTo>
                  <a:pt x="54" y="292"/>
                </a:lnTo>
                <a:lnTo>
                  <a:pt x="50" y="292"/>
                </a:lnTo>
                <a:lnTo>
                  <a:pt x="50" y="288"/>
                </a:lnTo>
                <a:lnTo>
                  <a:pt x="47" y="288"/>
                </a:lnTo>
                <a:lnTo>
                  <a:pt x="47" y="292"/>
                </a:lnTo>
                <a:lnTo>
                  <a:pt x="47" y="296"/>
                </a:lnTo>
                <a:lnTo>
                  <a:pt x="47" y="299"/>
                </a:lnTo>
                <a:lnTo>
                  <a:pt x="43" y="299"/>
                </a:lnTo>
                <a:lnTo>
                  <a:pt x="40" y="299"/>
                </a:lnTo>
                <a:lnTo>
                  <a:pt x="36" y="299"/>
                </a:lnTo>
                <a:lnTo>
                  <a:pt x="32" y="299"/>
                </a:lnTo>
                <a:lnTo>
                  <a:pt x="29" y="299"/>
                </a:lnTo>
                <a:lnTo>
                  <a:pt x="29" y="296"/>
                </a:lnTo>
                <a:lnTo>
                  <a:pt x="25" y="296"/>
                </a:lnTo>
                <a:lnTo>
                  <a:pt x="22" y="296"/>
                </a:lnTo>
                <a:lnTo>
                  <a:pt x="22" y="292"/>
                </a:lnTo>
                <a:lnTo>
                  <a:pt x="18" y="292"/>
                </a:lnTo>
                <a:lnTo>
                  <a:pt x="15" y="292"/>
                </a:lnTo>
                <a:lnTo>
                  <a:pt x="8" y="292"/>
                </a:lnTo>
                <a:lnTo>
                  <a:pt x="4" y="292"/>
                </a:lnTo>
                <a:lnTo>
                  <a:pt x="0" y="292"/>
                </a:lnTo>
                <a:lnTo>
                  <a:pt x="0" y="288"/>
                </a:lnTo>
                <a:lnTo>
                  <a:pt x="4" y="288"/>
                </a:lnTo>
                <a:lnTo>
                  <a:pt x="4" y="285"/>
                </a:lnTo>
                <a:lnTo>
                  <a:pt x="8" y="281"/>
                </a:lnTo>
                <a:lnTo>
                  <a:pt x="8" y="285"/>
                </a:lnTo>
                <a:lnTo>
                  <a:pt x="11" y="285"/>
                </a:lnTo>
                <a:lnTo>
                  <a:pt x="15" y="285"/>
                </a:lnTo>
                <a:lnTo>
                  <a:pt x="15" y="281"/>
                </a:lnTo>
                <a:lnTo>
                  <a:pt x="15" y="278"/>
                </a:lnTo>
                <a:lnTo>
                  <a:pt x="15" y="274"/>
                </a:lnTo>
                <a:lnTo>
                  <a:pt x="18" y="274"/>
                </a:lnTo>
                <a:lnTo>
                  <a:pt x="22" y="271"/>
                </a:lnTo>
                <a:lnTo>
                  <a:pt x="25" y="271"/>
                </a:lnTo>
                <a:lnTo>
                  <a:pt x="29" y="267"/>
                </a:lnTo>
                <a:lnTo>
                  <a:pt x="29" y="263"/>
                </a:lnTo>
                <a:lnTo>
                  <a:pt x="29" y="260"/>
                </a:lnTo>
                <a:lnTo>
                  <a:pt x="32" y="260"/>
                </a:lnTo>
                <a:lnTo>
                  <a:pt x="32" y="256"/>
                </a:lnTo>
                <a:lnTo>
                  <a:pt x="36" y="256"/>
                </a:lnTo>
                <a:lnTo>
                  <a:pt x="36" y="253"/>
                </a:lnTo>
                <a:lnTo>
                  <a:pt x="40" y="253"/>
                </a:lnTo>
                <a:lnTo>
                  <a:pt x="40" y="249"/>
                </a:lnTo>
                <a:lnTo>
                  <a:pt x="43" y="253"/>
                </a:lnTo>
                <a:lnTo>
                  <a:pt x="47" y="249"/>
                </a:lnTo>
                <a:lnTo>
                  <a:pt x="50" y="253"/>
                </a:lnTo>
                <a:lnTo>
                  <a:pt x="50" y="249"/>
                </a:lnTo>
                <a:lnTo>
                  <a:pt x="54" y="249"/>
                </a:lnTo>
                <a:lnTo>
                  <a:pt x="57" y="246"/>
                </a:lnTo>
                <a:lnTo>
                  <a:pt x="61" y="246"/>
                </a:lnTo>
                <a:lnTo>
                  <a:pt x="65" y="249"/>
                </a:lnTo>
                <a:lnTo>
                  <a:pt x="65" y="253"/>
                </a:lnTo>
                <a:lnTo>
                  <a:pt x="68" y="249"/>
                </a:lnTo>
                <a:lnTo>
                  <a:pt x="72" y="249"/>
                </a:lnTo>
                <a:lnTo>
                  <a:pt x="75" y="249"/>
                </a:lnTo>
                <a:lnTo>
                  <a:pt x="79" y="249"/>
                </a:lnTo>
                <a:lnTo>
                  <a:pt x="82" y="249"/>
                </a:lnTo>
                <a:lnTo>
                  <a:pt x="86" y="253"/>
                </a:lnTo>
                <a:lnTo>
                  <a:pt x="86" y="249"/>
                </a:lnTo>
                <a:lnTo>
                  <a:pt x="89" y="249"/>
                </a:lnTo>
                <a:lnTo>
                  <a:pt x="93" y="249"/>
                </a:lnTo>
                <a:lnTo>
                  <a:pt x="97" y="249"/>
                </a:lnTo>
                <a:lnTo>
                  <a:pt x="100" y="249"/>
                </a:lnTo>
                <a:lnTo>
                  <a:pt x="104" y="249"/>
                </a:lnTo>
                <a:lnTo>
                  <a:pt x="107" y="246"/>
                </a:lnTo>
                <a:lnTo>
                  <a:pt x="107" y="242"/>
                </a:lnTo>
                <a:lnTo>
                  <a:pt x="114" y="246"/>
                </a:lnTo>
                <a:lnTo>
                  <a:pt x="118" y="246"/>
                </a:lnTo>
                <a:lnTo>
                  <a:pt x="122" y="246"/>
                </a:lnTo>
                <a:lnTo>
                  <a:pt x="125" y="242"/>
                </a:lnTo>
                <a:lnTo>
                  <a:pt x="129" y="242"/>
                </a:lnTo>
                <a:lnTo>
                  <a:pt x="129" y="239"/>
                </a:lnTo>
                <a:lnTo>
                  <a:pt x="132" y="235"/>
                </a:lnTo>
                <a:lnTo>
                  <a:pt x="136" y="235"/>
                </a:lnTo>
                <a:lnTo>
                  <a:pt x="139" y="239"/>
                </a:lnTo>
                <a:lnTo>
                  <a:pt x="139" y="242"/>
                </a:lnTo>
                <a:lnTo>
                  <a:pt x="139" y="246"/>
                </a:lnTo>
                <a:lnTo>
                  <a:pt x="143" y="246"/>
                </a:lnTo>
                <a:lnTo>
                  <a:pt x="143" y="249"/>
                </a:lnTo>
                <a:lnTo>
                  <a:pt x="146" y="249"/>
                </a:lnTo>
                <a:lnTo>
                  <a:pt x="150" y="249"/>
                </a:lnTo>
                <a:lnTo>
                  <a:pt x="150" y="253"/>
                </a:lnTo>
                <a:lnTo>
                  <a:pt x="154" y="253"/>
                </a:lnTo>
                <a:lnTo>
                  <a:pt x="157" y="253"/>
                </a:lnTo>
                <a:lnTo>
                  <a:pt x="161" y="253"/>
                </a:lnTo>
                <a:lnTo>
                  <a:pt x="161" y="256"/>
                </a:lnTo>
                <a:lnTo>
                  <a:pt x="164" y="260"/>
                </a:lnTo>
                <a:lnTo>
                  <a:pt x="161" y="260"/>
                </a:lnTo>
                <a:lnTo>
                  <a:pt x="161" y="263"/>
                </a:lnTo>
                <a:lnTo>
                  <a:pt x="161" y="267"/>
                </a:lnTo>
                <a:lnTo>
                  <a:pt x="164" y="267"/>
                </a:lnTo>
                <a:lnTo>
                  <a:pt x="164" y="271"/>
                </a:lnTo>
                <a:lnTo>
                  <a:pt x="168" y="274"/>
                </a:lnTo>
                <a:lnTo>
                  <a:pt x="168" y="271"/>
                </a:lnTo>
                <a:lnTo>
                  <a:pt x="171" y="271"/>
                </a:lnTo>
                <a:lnTo>
                  <a:pt x="175" y="274"/>
                </a:lnTo>
                <a:lnTo>
                  <a:pt x="179" y="274"/>
                </a:lnTo>
                <a:lnTo>
                  <a:pt x="186" y="271"/>
                </a:lnTo>
                <a:lnTo>
                  <a:pt x="189" y="271"/>
                </a:lnTo>
                <a:lnTo>
                  <a:pt x="193" y="271"/>
                </a:lnTo>
                <a:lnTo>
                  <a:pt x="196" y="267"/>
                </a:lnTo>
                <a:lnTo>
                  <a:pt x="200" y="267"/>
                </a:lnTo>
                <a:lnTo>
                  <a:pt x="203" y="267"/>
                </a:lnTo>
                <a:lnTo>
                  <a:pt x="203" y="271"/>
                </a:lnTo>
                <a:lnTo>
                  <a:pt x="203" y="274"/>
                </a:lnTo>
                <a:lnTo>
                  <a:pt x="200" y="278"/>
                </a:lnTo>
                <a:lnTo>
                  <a:pt x="200" y="281"/>
                </a:lnTo>
                <a:lnTo>
                  <a:pt x="200" y="285"/>
                </a:lnTo>
                <a:lnTo>
                  <a:pt x="200" y="288"/>
                </a:lnTo>
                <a:lnTo>
                  <a:pt x="196" y="288"/>
                </a:lnTo>
                <a:lnTo>
                  <a:pt x="193" y="296"/>
                </a:lnTo>
                <a:lnTo>
                  <a:pt x="196" y="299"/>
                </a:lnTo>
                <a:lnTo>
                  <a:pt x="196" y="303"/>
                </a:lnTo>
                <a:lnTo>
                  <a:pt x="203" y="303"/>
                </a:lnTo>
                <a:lnTo>
                  <a:pt x="211" y="303"/>
                </a:lnTo>
                <a:lnTo>
                  <a:pt x="214" y="299"/>
                </a:lnTo>
                <a:lnTo>
                  <a:pt x="214" y="296"/>
                </a:lnTo>
                <a:lnTo>
                  <a:pt x="214" y="292"/>
                </a:lnTo>
                <a:lnTo>
                  <a:pt x="214" y="288"/>
                </a:lnTo>
                <a:lnTo>
                  <a:pt x="214" y="285"/>
                </a:lnTo>
                <a:lnTo>
                  <a:pt x="214" y="281"/>
                </a:lnTo>
                <a:lnTo>
                  <a:pt x="218" y="281"/>
                </a:lnTo>
                <a:lnTo>
                  <a:pt x="218" y="278"/>
                </a:lnTo>
                <a:lnTo>
                  <a:pt x="221" y="274"/>
                </a:lnTo>
                <a:lnTo>
                  <a:pt x="225" y="271"/>
                </a:lnTo>
                <a:lnTo>
                  <a:pt x="225" y="267"/>
                </a:lnTo>
                <a:lnTo>
                  <a:pt x="228" y="267"/>
                </a:lnTo>
                <a:lnTo>
                  <a:pt x="232" y="267"/>
                </a:lnTo>
                <a:lnTo>
                  <a:pt x="236" y="267"/>
                </a:lnTo>
                <a:lnTo>
                  <a:pt x="236" y="263"/>
                </a:lnTo>
                <a:lnTo>
                  <a:pt x="239" y="263"/>
                </a:lnTo>
                <a:lnTo>
                  <a:pt x="243" y="263"/>
                </a:lnTo>
                <a:lnTo>
                  <a:pt x="246" y="263"/>
                </a:lnTo>
                <a:lnTo>
                  <a:pt x="250" y="263"/>
                </a:lnTo>
                <a:lnTo>
                  <a:pt x="253" y="263"/>
                </a:lnTo>
                <a:lnTo>
                  <a:pt x="257" y="267"/>
                </a:lnTo>
                <a:lnTo>
                  <a:pt x="260" y="267"/>
                </a:lnTo>
                <a:lnTo>
                  <a:pt x="264" y="267"/>
                </a:lnTo>
                <a:lnTo>
                  <a:pt x="268" y="267"/>
                </a:lnTo>
                <a:lnTo>
                  <a:pt x="268" y="271"/>
                </a:lnTo>
                <a:lnTo>
                  <a:pt x="271" y="267"/>
                </a:lnTo>
                <a:lnTo>
                  <a:pt x="271" y="263"/>
                </a:lnTo>
                <a:lnTo>
                  <a:pt x="278" y="260"/>
                </a:lnTo>
                <a:lnTo>
                  <a:pt x="282" y="260"/>
                </a:lnTo>
                <a:lnTo>
                  <a:pt x="282" y="256"/>
                </a:lnTo>
                <a:lnTo>
                  <a:pt x="285" y="256"/>
                </a:lnTo>
                <a:lnTo>
                  <a:pt x="282" y="256"/>
                </a:lnTo>
                <a:lnTo>
                  <a:pt x="278" y="253"/>
                </a:lnTo>
                <a:lnTo>
                  <a:pt x="278" y="246"/>
                </a:lnTo>
                <a:lnTo>
                  <a:pt x="282" y="242"/>
                </a:lnTo>
                <a:lnTo>
                  <a:pt x="282" y="239"/>
                </a:lnTo>
                <a:lnTo>
                  <a:pt x="285" y="239"/>
                </a:lnTo>
                <a:lnTo>
                  <a:pt x="285" y="235"/>
                </a:lnTo>
                <a:lnTo>
                  <a:pt x="289" y="235"/>
                </a:lnTo>
                <a:lnTo>
                  <a:pt x="289" y="231"/>
                </a:lnTo>
                <a:lnTo>
                  <a:pt x="293" y="231"/>
                </a:lnTo>
                <a:lnTo>
                  <a:pt x="296" y="231"/>
                </a:lnTo>
                <a:lnTo>
                  <a:pt x="300" y="228"/>
                </a:lnTo>
                <a:lnTo>
                  <a:pt x="303" y="224"/>
                </a:lnTo>
                <a:lnTo>
                  <a:pt x="303" y="221"/>
                </a:lnTo>
                <a:lnTo>
                  <a:pt x="303" y="217"/>
                </a:lnTo>
                <a:lnTo>
                  <a:pt x="303" y="214"/>
                </a:lnTo>
                <a:lnTo>
                  <a:pt x="303" y="210"/>
                </a:lnTo>
                <a:lnTo>
                  <a:pt x="300" y="210"/>
                </a:lnTo>
                <a:lnTo>
                  <a:pt x="300" y="203"/>
                </a:lnTo>
                <a:lnTo>
                  <a:pt x="300" y="199"/>
                </a:lnTo>
                <a:lnTo>
                  <a:pt x="303" y="199"/>
                </a:lnTo>
                <a:lnTo>
                  <a:pt x="303" y="196"/>
                </a:lnTo>
                <a:lnTo>
                  <a:pt x="307" y="196"/>
                </a:lnTo>
                <a:lnTo>
                  <a:pt x="310" y="192"/>
                </a:lnTo>
                <a:lnTo>
                  <a:pt x="310" y="189"/>
                </a:lnTo>
                <a:lnTo>
                  <a:pt x="314" y="189"/>
                </a:lnTo>
                <a:lnTo>
                  <a:pt x="317" y="189"/>
                </a:lnTo>
                <a:lnTo>
                  <a:pt x="321" y="189"/>
                </a:lnTo>
                <a:lnTo>
                  <a:pt x="321" y="185"/>
                </a:lnTo>
                <a:lnTo>
                  <a:pt x="321" y="182"/>
                </a:lnTo>
                <a:lnTo>
                  <a:pt x="325" y="182"/>
                </a:lnTo>
                <a:lnTo>
                  <a:pt x="328" y="178"/>
                </a:lnTo>
                <a:lnTo>
                  <a:pt x="332" y="178"/>
                </a:lnTo>
                <a:lnTo>
                  <a:pt x="335" y="178"/>
                </a:lnTo>
                <a:lnTo>
                  <a:pt x="332" y="178"/>
                </a:lnTo>
                <a:lnTo>
                  <a:pt x="332" y="174"/>
                </a:lnTo>
                <a:lnTo>
                  <a:pt x="325" y="174"/>
                </a:lnTo>
                <a:lnTo>
                  <a:pt x="325" y="171"/>
                </a:lnTo>
                <a:lnTo>
                  <a:pt x="321" y="171"/>
                </a:lnTo>
                <a:lnTo>
                  <a:pt x="317" y="171"/>
                </a:lnTo>
                <a:lnTo>
                  <a:pt x="317" y="167"/>
                </a:lnTo>
                <a:lnTo>
                  <a:pt x="314" y="167"/>
                </a:lnTo>
                <a:lnTo>
                  <a:pt x="310" y="167"/>
                </a:lnTo>
                <a:lnTo>
                  <a:pt x="307" y="167"/>
                </a:lnTo>
                <a:lnTo>
                  <a:pt x="303" y="164"/>
                </a:lnTo>
                <a:lnTo>
                  <a:pt x="300" y="164"/>
                </a:lnTo>
                <a:lnTo>
                  <a:pt x="296" y="164"/>
                </a:lnTo>
                <a:lnTo>
                  <a:pt x="293" y="160"/>
                </a:lnTo>
                <a:lnTo>
                  <a:pt x="296" y="160"/>
                </a:lnTo>
                <a:lnTo>
                  <a:pt x="300" y="160"/>
                </a:lnTo>
                <a:lnTo>
                  <a:pt x="303" y="153"/>
                </a:lnTo>
                <a:lnTo>
                  <a:pt x="307" y="139"/>
                </a:lnTo>
                <a:lnTo>
                  <a:pt x="310" y="128"/>
                </a:lnTo>
                <a:lnTo>
                  <a:pt x="317" y="110"/>
                </a:lnTo>
                <a:lnTo>
                  <a:pt x="321" y="110"/>
                </a:lnTo>
                <a:lnTo>
                  <a:pt x="321" y="114"/>
                </a:lnTo>
                <a:lnTo>
                  <a:pt x="325" y="114"/>
                </a:lnTo>
                <a:lnTo>
                  <a:pt x="328" y="114"/>
                </a:lnTo>
                <a:lnTo>
                  <a:pt x="328" y="117"/>
                </a:lnTo>
                <a:lnTo>
                  <a:pt x="332" y="117"/>
                </a:lnTo>
                <a:lnTo>
                  <a:pt x="335" y="117"/>
                </a:lnTo>
                <a:lnTo>
                  <a:pt x="335" y="114"/>
                </a:lnTo>
                <a:lnTo>
                  <a:pt x="339" y="114"/>
                </a:lnTo>
                <a:lnTo>
                  <a:pt x="339" y="117"/>
                </a:lnTo>
                <a:lnTo>
                  <a:pt x="342" y="117"/>
                </a:lnTo>
                <a:lnTo>
                  <a:pt x="342" y="114"/>
                </a:lnTo>
                <a:lnTo>
                  <a:pt x="346" y="117"/>
                </a:lnTo>
                <a:lnTo>
                  <a:pt x="350" y="117"/>
                </a:lnTo>
                <a:lnTo>
                  <a:pt x="353" y="117"/>
                </a:lnTo>
                <a:lnTo>
                  <a:pt x="357" y="117"/>
                </a:lnTo>
                <a:lnTo>
                  <a:pt x="360" y="114"/>
                </a:lnTo>
                <a:lnTo>
                  <a:pt x="364" y="114"/>
                </a:lnTo>
                <a:lnTo>
                  <a:pt x="367" y="114"/>
                </a:lnTo>
                <a:lnTo>
                  <a:pt x="371" y="114"/>
                </a:lnTo>
                <a:lnTo>
                  <a:pt x="374" y="114"/>
                </a:lnTo>
                <a:lnTo>
                  <a:pt x="378" y="110"/>
                </a:lnTo>
                <a:lnTo>
                  <a:pt x="382" y="114"/>
                </a:lnTo>
                <a:lnTo>
                  <a:pt x="382" y="110"/>
                </a:lnTo>
                <a:lnTo>
                  <a:pt x="385" y="114"/>
                </a:lnTo>
                <a:lnTo>
                  <a:pt x="389" y="114"/>
                </a:lnTo>
                <a:lnTo>
                  <a:pt x="389" y="117"/>
                </a:lnTo>
                <a:lnTo>
                  <a:pt x="392" y="117"/>
                </a:lnTo>
                <a:lnTo>
                  <a:pt x="396" y="117"/>
                </a:lnTo>
                <a:lnTo>
                  <a:pt x="396" y="114"/>
                </a:lnTo>
                <a:lnTo>
                  <a:pt x="399" y="114"/>
                </a:lnTo>
                <a:lnTo>
                  <a:pt x="403" y="114"/>
                </a:lnTo>
                <a:lnTo>
                  <a:pt x="407" y="110"/>
                </a:lnTo>
                <a:lnTo>
                  <a:pt x="410" y="110"/>
                </a:lnTo>
                <a:lnTo>
                  <a:pt x="414" y="110"/>
                </a:lnTo>
                <a:lnTo>
                  <a:pt x="417" y="110"/>
                </a:lnTo>
                <a:lnTo>
                  <a:pt x="421" y="110"/>
                </a:lnTo>
                <a:lnTo>
                  <a:pt x="424" y="107"/>
                </a:lnTo>
                <a:lnTo>
                  <a:pt x="428" y="107"/>
                </a:lnTo>
                <a:lnTo>
                  <a:pt x="428" y="110"/>
                </a:lnTo>
                <a:lnTo>
                  <a:pt x="431" y="110"/>
                </a:lnTo>
                <a:lnTo>
                  <a:pt x="435" y="110"/>
                </a:lnTo>
                <a:lnTo>
                  <a:pt x="435" y="107"/>
                </a:lnTo>
                <a:lnTo>
                  <a:pt x="439" y="107"/>
                </a:lnTo>
                <a:lnTo>
                  <a:pt x="442" y="107"/>
                </a:lnTo>
                <a:lnTo>
                  <a:pt x="446" y="107"/>
                </a:lnTo>
                <a:lnTo>
                  <a:pt x="449" y="107"/>
                </a:lnTo>
                <a:lnTo>
                  <a:pt x="453" y="103"/>
                </a:lnTo>
                <a:lnTo>
                  <a:pt x="456" y="103"/>
                </a:lnTo>
                <a:lnTo>
                  <a:pt x="460" y="103"/>
                </a:lnTo>
                <a:lnTo>
                  <a:pt x="464" y="103"/>
                </a:lnTo>
                <a:lnTo>
                  <a:pt x="467" y="103"/>
                </a:lnTo>
                <a:lnTo>
                  <a:pt x="471" y="103"/>
                </a:lnTo>
                <a:lnTo>
                  <a:pt x="474" y="103"/>
                </a:lnTo>
                <a:lnTo>
                  <a:pt x="478" y="103"/>
                </a:lnTo>
                <a:lnTo>
                  <a:pt x="478" y="107"/>
                </a:lnTo>
                <a:lnTo>
                  <a:pt x="481" y="107"/>
                </a:lnTo>
                <a:lnTo>
                  <a:pt x="485" y="107"/>
                </a:lnTo>
                <a:lnTo>
                  <a:pt x="488" y="107"/>
                </a:lnTo>
                <a:lnTo>
                  <a:pt x="492" y="103"/>
                </a:lnTo>
                <a:lnTo>
                  <a:pt x="492" y="100"/>
                </a:lnTo>
                <a:lnTo>
                  <a:pt x="492" y="96"/>
                </a:lnTo>
                <a:lnTo>
                  <a:pt x="496" y="96"/>
                </a:lnTo>
                <a:lnTo>
                  <a:pt x="499" y="96"/>
                </a:lnTo>
                <a:lnTo>
                  <a:pt x="503" y="96"/>
                </a:lnTo>
                <a:lnTo>
                  <a:pt x="506" y="96"/>
                </a:lnTo>
                <a:lnTo>
                  <a:pt x="506" y="92"/>
                </a:lnTo>
                <a:lnTo>
                  <a:pt x="510" y="89"/>
                </a:lnTo>
                <a:lnTo>
                  <a:pt x="510" y="85"/>
                </a:lnTo>
                <a:lnTo>
                  <a:pt x="510" y="82"/>
                </a:lnTo>
                <a:lnTo>
                  <a:pt x="513" y="82"/>
                </a:lnTo>
                <a:lnTo>
                  <a:pt x="513" y="78"/>
                </a:lnTo>
                <a:lnTo>
                  <a:pt x="517" y="75"/>
                </a:lnTo>
                <a:lnTo>
                  <a:pt x="517" y="78"/>
                </a:lnTo>
                <a:lnTo>
                  <a:pt x="521" y="78"/>
                </a:lnTo>
                <a:lnTo>
                  <a:pt x="524" y="75"/>
                </a:lnTo>
                <a:lnTo>
                  <a:pt x="524" y="78"/>
                </a:lnTo>
                <a:lnTo>
                  <a:pt x="528" y="78"/>
                </a:lnTo>
                <a:lnTo>
                  <a:pt x="531" y="78"/>
                </a:lnTo>
                <a:lnTo>
                  <a:pt x="535" y="75"/>
                </a:lnTo>
                <a:lnTo>
                  <a:pt x="538" y="75"/>
                </a:lnTo>
                <a:lnTo>
                  <a:pt x="538" y="71"/>
                </a:lnTo>
                <a:lnTo>
                  <a:pt x="542" y="71"/>
                </a:lnTo>
                <a:lnTo>
                  <a:pt x="545" y="71"/>
                </a:lnTo>
                <a:lnTo>
                  <a:pt x="549" y="75"/>
                </a:lnTo>
                <a:lnTo>
                  <a:pt x="549" y="71"/>
                </a:lnTo>
                <a:lnTo>
                  <a:pt x="549" y="75"/>
                </a:lnTo>
                <a:lnTo>
                  <a:pt x="553" y="75"/>
                </a:lnTo>
                <a:lnTo>
                  <a:pt x="556" y="71"/>
                </a:lnTo>
                <a:lnTo>
                  <a:pt x="560" y="75"/>
                </a:lnTo>
                <a:lnTo>
                  <a:pt x="563" y="71"/>
                </a:lnTo>
                <a:lnTo>
                  <a:pt x="567" y="71"/>
                </a:lnTo>
                <a:lnTo>
                  <a:pt x="567" y="75"/>
                </a:lnTo>
                <a:lnTo>
                  <a:pt x="570" y="75"/>
                </a:lnTo>
                <a:lnTo>
                  <a:pt x="574" y="71"/>
                </a:lnTo>
                <a:lnTo>
                  <a:pt x="578" y="71"/>
                </a:lnTo>
                <a:lnTo>
                  <a:pt x="581" y="68"/>
                </a:lnTo>
                <a:lnTo>
                  <a:pt x="585" y="68"/>
                </a:lnTo>
                <a:lnTo>
                  <a:pt x="585" y="64"/>
                </a:lnTo>
                <a:lnTo>
                  <a:pt x="581" y="64"/>
                </a:lnTo>
                <a:lnTo>
                  <a:pt x="585" y="60"/>
                </a:lnTo>
                <a:lnTo>
                  <a:pt x="581" y="60"/>
                </a:lnTo>
                <a:lnTo>
                  <a:pt x="578" y="60"/>
                </a:lnTo>
                <a:lnTo>
                  <a:pt x="574" y="60"/>
                </a:lnTo>
                <a:lnTo>
                  <a:pt x="574" y="57"/>
                </a:lnTo>
                <a:lnTo>
                  <a:pt x="574" y="53"/>
                </a:lnTo>
                <a:lnTo>
                  <a:pt x="574" y="50"/>
                </a:lnTo>
                <a:lnTo>
                  <a:pt x="570" y="46"/>
                </a:lnTo>
                <a:lnTo>
                  <a:pt x="570" y="43"/>
                </a:lnTo>
                <a:lnTo>
                  <a:pt x="567" y="43"/>
                </a:lnTo>
                <a:lnTo>
                  <a:pt x="563" y="43"/>
                </a:lnTo>
                <a:lnTo>
                  <a:pt x="563" y="39"/>
                </a:lnTo>
                <a:lnTo>
                  <a:pt x="560" y="39"/>
                </a:lnTo>
                <a:lnTo>
                  <a:pt x="560" y="35"/>
                </a:lnTo>
                <a:lnTo>
                  <a:pt x="556" y="35"/>
                </a:lnTo>
                <a:lnTo>
                  <a:pt x="556" y="32"/>
                </a:lnTo>
                <a:lnTo>
                  <a:pt x="556" y="28"/>
                </a:lnTo>
                <a:lnTo>
                  <a:pt x="553" y="25"/>
                </a:lnTo>
                <a:lnTo>
                  <a:pt x="549" y="21"/>
                </a:lnTo>
                <a:lnTo>
                  <a:pt x="545" y="21"/>
                </a:lnTo>
                <a:lnTo>
                  <a:pt x="545" y="18"/>
                </a:lnTo>
                <a:lnTo>
                  <a:pt x="545" y="14"/>
                </a:lnTo>
                <a:lnTo>
                  <a:pt x="549" y="14"/>
                </a:lnTo>
                <a:lnTo>
                  <a:pt x="553" y="14"/>
                </a:lnTo>
                <a:lnTo>
                  <a:pt x="556" y="10"/>
                </a:lnTo>
                <a:lnTo>
                  <a:pt x="560" y="14"/>
                </a:lnTo>
                <a:lnTo>
                  <a:pt x="560" y="10"/>
                </a:lnTo>
                <a:lnTo>
                  <a:pt x="563" y="10"/>
                </a:lnTo>
                <a:lnTo>
                  <a:pt x="563" y="14"/>
                </a:lnTo>
                <a:lnTo>
                  <a:pt x="567" y="14"/>
                </a:lnTo>
                <a:lnTo>
                  <a:pt x="570" y="14"/>
                </a:lnTo>
                <a:lnTo>
                  <a:pt x="570" y="10"/>
                </a:lnTo>
                <a:lnTo>
                  <a:pt x="574" y="14"/>
                </a:lnTo>
                <a:lnTo>
                  <a:pt x="578" y="10"/>
                </a:lnTo>
                <a:lnTo>
                  <a:pt x="581" y="10"/>
                </a:lnTo>
                <a:lnTo>
                  <a:pt x="585" y="7"/>
                </a:lnTo>
                <a:lnTo>
                  <a:pt x="588" y="7"/>
                </a:lnTo>
                <a:lnTo>
                  <a:pt x="588" y="10"/>
                </a:lnTo>
                <a:lnTo>
                  <a:pt x="592" y="10"/>
                </a:lnTo>
                <a:lnTo>
                  <a:pt x="595" y="10"/>
                </a:lnTo>
                <a:lnTo>
                  <a:pt x="599" y="10"/>
                </a:lnTo>
                <a:lnTo>
                  <a:pt x="599" y="7"/>
                </a:lnTo>
                <a:lnTo>
                  <a:pt x="602" y="7"/>
                </a:lnTo>
                <a:lnTo>
                  <a:pt x="606" y="7"/>
                </a:lnTo>
                <a:lnTo>
                  <a:pt x="610" y="7"/>
                </a:lnTo>
                <a:lnTo>
                  <a:pt x="613" y="7"/>
                </a:lnTo>
                <a:lnTo>
                  <a:pt x="617" y="7"/>
                </a:lnTo>
                <a:lnTo>
                  <a:pt x="617" y="10"/>
                </a:lnTo>
                <a:lnTo>
                  <a:pt x="620" y="10"/>
                </a:lnTo>
                <a:lnTo>
                  <a:pt x="624" y="10"/>
                </a:lnTo>
                <a:lnTo>
                  <a:pt x="627" y="10"/>
                </a:lnTo>
                <a:lnTo>
                  <a:pt x="631" y="14"/>
                </a:lnTo>
                <a:lnTo>
                  <a:pt x="635" y="10"/>
                </a:lnTo>
                <a:lnTo>
                  <a:pt x="638" y="10"/>
                </a:lnTo>
                <a:lnTo>
                  <a:pt x="638" y="7"/>
                </a:lnTo>
                <a:lnTo>
                  <a:pt x="642" y="7"/>
                </a:lnTo>
                <a:lnTo>
                  <a:pt x="645" y="7"/>
                </a:lnTo>
                <a:lnTo>
                  <a:pt x="649" y="7"/>
                </a:lnTo>
                <a:lnTo>
                  <a:pt x="649" y="3"/>
                </a:lnTo>
                <a:lnTo>
                  <a:pt x="652" y="3"/>
                </a:lnTo>
                <a:lnTo>
                  <a:pt x="656" y="3"/>
                </a:lnTo>
                <a:lnTo>
                  <a:pt x="659" y="3"/>
                </a:lnTo>
                <a:lnTo>
                  <a:pt x="659" y="7"/>
                </a:lnTo>
                <a:lnTo>
                  <a:pt x="663" y="7"/>
                </a:lnTo>
                <a:lnTo>
                  <a:pt x="663" y="10"/>
                </a:lnTo>
                <a:lnTo>
                  <a:pt x="667" y="10"/>
                </a:lnTo>
                <a:lnTo>
                  <a:pt x="667" y="14"/>
                </a:lnTo>
                <a:lnTo>
                  <a:pt x="670" y="14"/>
                </a:lnTo>
                <a:lnTo>
                  <a:pt x="674" y="14"/>
                </a:lnTo>
                <a:lnTo>
                  <a:pt x="677" y="14"/>
                </a:lnTo>
                <a:lnTo>
                  <a:pt x="681" y="14"/>
                </a:lnTo>
                <a:lnTo>
                  <a:pt x="684" y="14"/>
                </a:lnTo>
                <a:lnTo>
                  <a:pt x="688" y="14"/>
                </a:lnTo>
                <a:lnTo>
                  <a:pt x="688" y="10"/>
                </a:lnTo>
                <a:lnTo>
                  <a:pt x="692" y="10"/>
                </a:lnTo>
                <a:lnTo>
                  <a:pt x="695" y="10"/>
                </a:lnTo>
                <a:lnTo>
                  <a:pt x="695" y="7"/>
                </a:lnTo>
                <a:lnTo>
                  <a:pt x="699" y="7"/>
                </a:lnTo>
                <a:lnTo>
                  <a:pt x="702" y="7"/>
                </a:lnTo>
                <a:lnTo>
                  <a:pt x="702" y="3"/>
                </a:lnTo>
                <a:lnTo>
                  <a:pt x="706" y="3"/>
                </a:lnTo>
                <a:lnTo>
                  <a:pt x="709" y="3"/>
                </a:lnTo>
                <a:lnTo>
                  <a:pt x="713" y="3"/>
                </a:lnTo>
                <a:lnTo>
                  <a:pt x="716" y="3"/>
                </a:lnTo>
                <a:lnTo>
                  <a:pt x="716" y="7"/>
                </a:lnTo>
                <a:lnTo>
                  <a:pt x="720" y="7"/>
                </a:lnTo>
                <a:lnTo>
                  <a:pt x="720" y="10"/>
                </a:lnTo>
                <a:lnTo>
                  <a:pt x="724" y="10"/>
                </a:lnTo>
                <a:lnTo>
                  <a:pt x="727" y="10"/>
                </a:lnTo>
                <a:lnTo>
                  <a:pt x="731" y="10"/>
                </a:lnTo>
                <a:lnTo>
                  <a:pt x="734" y="10"/>
                </a:lnTo>
                <a:lnTo>
                  <a:pt x="738" y="10"/>
                </a:lnTo>
                <a:lnTo>
                  <a:pt x="741" y="7"/>
                </a:lnTo>
                <a:lnTo>
                  <a:pt x="745" y="7"/>
                </a:lnTo>
                <a:lnTo>
                  <a:pt x="749" y="7"/>
                </a:lnTo>
                <a:lnTo>
                  <a:pt x="752" y="7"/>
                </a:lnTo>
                <a:lnTo>
                  <a:pt x="756" y="10"/>
                </a:lnTo>
                <a:lnTo>
                  <a:pt x="759" y="7"/>
                </a:lnTo>
                <a:lnTo>
                  <a:pt x="763" y="7"/>
                </a:lnTo>
                <a:lnTo>
                  <a:pt x="766" y="7"/>
                </a:lnTo>
                <a:lnTo>
                  <a:pt x="766" y="10"/>
                </a:lnTo>
                <a:lnTo>
                  <a:pt x="770" y="10"/>
                </a:lnTo>
                <a:lnTo>
                  <a:pt x="770" y="14"/>
                </a:lnTo>
                <a:lnTo>
                  <a:pt x="773" y="14"/>
                </a:lnTo>
                <a:lnTo>
                  <a:pt x="777" y="18"/>
                </a:lnTo>
                <a:lnTo>
                  <a:pt x="781" y="14"/>
                </a:lnTo>
                <a:lnTo>
                  <a:pt x="784" y="14"/>
                </a:lnTo>
                <a:lnTo>
                  <a:pt x="788" y="14"/>
                </a:lnTo>
                <a:lnTo>
                  <a:pt x="791" y="14"/>
                </a:lnTo>
                <a:lnTo>
                  <a:pt x="795" y="14"/>
                </a:lnTo>
                <a:lnTo>
                  <a:pt x="798" y="14"/>
                </a:lnTo>
                <a:lnTo>
                  <a:pt x="798" y="10"/>
                </a:lnTo>
                <a:lnTo>
                  <a:pt x="802" y="10"/>
                </a:lnTo>
                <a:lnTo>
                  <a:pt x="806" y="10"/>
                </a:lnTo>
                <a:lnTo>
                  <a:pt x="809" y="10"/>
                </a:lnTo>
                <a:lnTo>
                  <a:pt x="809" y="7"/>
                </a:lnTo>
                <a:lnTo>
                  <a:pt x="813" y="7"/>
                </a:lnTo>
                <a:lnTo>
                  <a:pt x="816" y="7"/>
                </a:lnTo>
                <a:lnTo>
                  <a:pt x="820" y="7"/>
                </a:lnTo>
                <a:lnTo>
                  <a:pt x="823" y="7"/>
                </a:lnTo>
                <a:lnTo>
                  <a:pt x="827" y="7"/>
                </a:lnTo>
                <a:lnTo>
                  <a:pt x="827" y="3"/>
                </a:lnTo>
                <a:lnTo>
                  <a:pt x="830" y="3"/>
                </a:lnTo>
                <a:lnTo>
                  <a:pt x="830" y="0"/>
                </a:lnTo>
                <a:lnTo>
                  <a:pt x="834" y="0"/>
                </a:lnTo>
                <a:lnTo>
                  <a:pt x="838" y="0"/>
                </a:lnTo>
                <a:lnTo>
                  <a:pt x="841" y="3"/>
                </a:lnTo>
                <a:lnTo>
                  <a:pt x="845" y="7"/>
                </a:lnTo>
                <a:lnTo>
                  <a:pt x="848" y="10"/>
                </a:lnTo>
                <a:lnTo>
                  <a:pt x="852" y="10"/>
                </a:lnTo>
                <a:lnTo>
                  <a:pt x="855" y="10"/>
                </a:lnTo>
                <a:lnTo>
                  <a:pt x="855" y="7"/>
                </a:lnTo>
                <a:lnTo>
                  <a:pt x="859" y="7"/>
                </a:lnTo>
                <a:lnTo>
                  <a:pt x="863" y="7"/>
                </a:lnTo>
                <a:lnTo>
                  <a:pt x="866" y="7"/>
                </a:lnTo>
                <a:lnTo>
                  <a:pt x="870" y="10"/>
                </a:lnTo>
                <a:lnTo>
                  <a:pt x="873" y="10"/>
                </a:lnTo>
                <a:lnTo>
                  <a:pt x="873" y="7"/>
                </a:lnTo>
                <a:lnTo>
                  <a:pt x="877" y="7"/>
                </a:lnTo>
                <a:lnTo>
                  <a:pt x="880" y="7"/>
                </a:lnTo>
                <a:lnTo>
                  <a:pt x="884" y="7"/>
                </a:lnTo>
                <a:lnTo>
                  <a:pt x="887" y="7"/>
                </a:lnTo>
                <a:lnTo>
                  <a:pt x="891" y="7"/>
                </a:lnTo>
                <a:lnTo>
                  <a:pt x="895" y="7"/>
                </a:lnTo>
                <a:lnTo>
                  <a:pt x="895" y="3"/>
                </a:lnTo>
                <a:lnTo>
                  <a:pt x="898" y="3"/>
                </a:lnTo>
                <a:lnTo>
                  <a:pt x="898" y="0"/>
                </a:lnTo>
                <a:lnTo>
                  <a:pt x="902" y="0"/>
                </a:lnTo>
                <a:lnTo>
                  <a:pt x="905" y="0"/>
                </a:lnTo>
                <a:lnTo>
                  <a:pt x="909" y="0"/>
                </a:lnTo>
                <a:lnTo>
                  <a:pt x="909" y="3"/>
                </a:lnTo>
                <a:lnTo>
                  <a:pt x="909" y="7"/>
                </a:lnTo>
                <a:close/>
              </a:path>
            </a:pathLst>
          </a:custGeom>
          <a:solidFill>
            <a:sysClr val="window" lastClr="FFFFFF"/>
          </a:solidFill>
          <a:ln w="7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C730EF9A-E62F-4870-F019-1A8FAD9123C6}"/>
              </a:ext>
            </a:extLst>
          </p:cNvPr>
          <p:cNvSpPr>
            <a:spLocks/>
          </p:cNvSpPr>
          <p:nvPr/>
        </p:nvSpPr>
        <p:spPr bwMode="auto">
          <a:xfrm>
            <a:off x="3588231" y="2221185"/>
            <a:ext cx="2727722" cy="844153"/>
          </a:xfrm>
          <a:custGeom>
            <a:avLst/>
            <a:gdLst>
              <a:gd name="T0" fmla="*/ 1860 w 2291"/>
              <a:gd name="T1" fmla="*/ 606 h 709"/>
              <a:gd name="T2" fmla="*/ 1846 w 2291"/>
              <a:gd name="T3" fmla="*/ 552 h 709"/>
              <a:gd name="T4" fmla="*/ 1789 w 2291"/>
              <a:gd name="T5" fmla="*/ 591 h 709"/>
              <a:gd name="T6" fmla="*/ 1742 w 2291"/>
              <a:gd name="T7" fmla="*/ 631 h 709"/>
              <a:gd name="T8" fmla="*/ 1721 w 2291"/>
              <a:gd name="T9" fmla="*/ 588 h 709"/>
              <a:gd name="T10" fmla="*/ 1735 w 2291"/>
              <a:gd name="T11" fmla="*/ 541 h 709"/>
              <a:gd name="T12" fmla="*/ 1696 w 2291"/>
              <a:gd name="T13" fmla="*/ 570 h 709"/>
              <a:gd name="T14" fmla="*/ 1625 w 2291"/>
              <a:gd name="T15" fmla="*/ 577 h 709"/>
              <a:gd name="T16" fmla="*/ 1532 w 2291"/>
              <a:gd name="T17" fmla="*/ 613 h 709"/>
              <a:gd name="T18" fmla="*/ 1511 w 2291"/>
              <a:gd name="T19" fmla="*/ 677 h 709"/>
              <a:gd name="T20" fmla="*/ 1272 w 2291"/>
              <a:gd name="T21" fmla="*/ 684 h 709"/>
              <a:gd name="T22" fmla="*/ 1008 w 2291"/>
              <a:gd name="T23" fmla="*/ 606 h 709"/>
              <a:gd name="T24" fmla="*/ 812 w 2291"/>
              <a:gd name="T25" fmla="*/ 388 h 709"/>
              <a:gd name="T26" fmla="*/ 720 w 2291"/>
              <a:gd name="T27" fmla="*/ 374 h 709"/>
              <a:gd name="T28" fmla="*/ 645 w 2291"/>
              <a:gd name="T29" fmla="*/ 531 h 709"/>
              <a:gd name="T30" fmla="*/ 314 w 2291"/>
              <a:gd name="T31" fmla="*/ 506 h 709"/>
              <a:gd name="T32" fmla="*/ 235 w 2291"/>
              <a:gd name="T33" fmla="*/ 381 h 709"/>
              <a:gd name="T34" fmla="*/ 86 w 2291"/>
              <a:gd name="T35" fmla="*/ 363 h 709"/>
              <a:gd name="T36" fmla="*/ 64 w 2291"/>
              <a:gd name="T37" fmla="*/ 299 h 709"/>
              <a:gd name="T38" fmla="*/ 217 w 2291"/>
              <a:gd name="T39" fmla="*/ 199 h 709"/>
              <a:gd name="T40" fmla="*/ 342 w 2291"/>
              <a:gd name="T41" fmla="*/ 128 h 709"/>
              <a:gd name="T42" fmla="*/ 460 w 2291"/>
              <a:gd name="T43" fmla="*/ 64 h 709"/>
              <a:gd name="T44" fmla="*/ 577 w 2291"/>
              <a:gd name="T45" fmla="*/ 7 h 709"/>
              <a:gd name="T46" fmla="*/ 652 w 2291"/>
              <a:gd name="T47" fmla="*/ 18 h 709"/>
              <a:gd name="T48" fmla="*/ 723 w 2291"/>
              <a:gd name="T49" fmla="*/ 3 h 709"/>
              <a:gd name="T50" fmla="*/ 795 w 2291"/>
              <a:gd name="T51" fmla="*/ 32 h 709"/>
              <a:gd name="T52" fmla="*/ 877 w 2291"/>
              <a:gd name="T53" fmla="*/ 50 h 709"/>
              <a:gd name="T54" fmla="*/ 937 w 2291"/>
              <a:gd name="T55" fmla="*/ 68 h 709"/>
              <a:gd name="T56" fmla="*/ 987 w 2291"/>
              <a:gd name="T57" fmla="*/ 82 h 709"/>
              <a:gd name="T58" fmla="*/ 1012 w 2291"/>
              <a:gd name="T59" fmla="*/ 32 h 709"/>
              <a:gd name="T60" fmla="*/ 1048 w 2291"/>
              <a:gd name="T61" fmla="*/ 0 h 709"/>
              <a:gd name="T62" fmla="*/ 1112 w 2291"/>
              <a:gd name="T63" fmla="*/ 18 h 709"/>
              <a:gd name="T64" fmla="*/ 1162 w 2291"/>
              <a:gd name="T65" fmla="*/ 28 h 709"/>
              <a:gd name="T66" fmla="*/ 1215 w 2291"/>
              <a:gd name="T67" fmla="*/ 46 h 709"/>
              <a:gd name="T68" fmla="*/ 1276 w 2291"/>
              <a:gd name="T69" fmla="*/ 57 h 709"/>
              <a:gd name="T70" fmla="*/ 1329 w 2291"/>
              <a:gd name="T71" fmla="*/ 85 h 709"/>
              <a:gd name="T72" fmla="*/ 1375 w 2291"/>
              <a:gd name="T73" fmla="*/ 60 h 709"/>
              <a:gd name="T74" fmla="*/ 1422 w 2291"/>
              <a:gd name="T75" fmla="*/ 50 h 709"/>
              <a:gd name="T76" fmla="*/ 1482 w 2291"/>
              <a:gd name="T77" fmla="*/ 50 h 709"/>
              <a:gd name="T78" fmla="*/ 1557 w 2291"/>
              <a:gd name="T79" fmla="*/ 64 h 709"/>
              <a:gd name="T80" fmla="*/ 1596 w 2291"/>
              <a:gd name="T81" fmla="*/ 100 h 709"/>
              <a:gd name="T82" fmla="*/ 1653 w 2291"/>
              <a:gd name="T83" fmla="*/ 103 h 709"/>
              <a:gd name="T84" fmla="*/ 1724 w 2291"/>
              <a:gd name="T85" fmla="*/ 110 h 709"/>
              <a:gd name="T86" fmla="*/ 1803 w 2291"/>
              <a:gd name="T87" fmla="*/ 117 h 709"/>
              <a:gd name="T88" fmla="*/ 1785 w 2291"/>
              <a:gd name="T89" fmla="*/ 171 h 709"/>
              <a:gd name="T90" fmla="*/ 1821 w 2291"/>
              <a:gd name="T91" fmla="*/ 174 h 709"/>
              <a:gd name="T92" fmla="*/ 1892 w 2291"/>
              <a:gd name="T93" fmla="*/ 189 h 709"/>
              <a:gd name="T94" fmla="*/ 1945 w 2291"/>
              <a:gd name="T95" fmla="*/ 242 h 709"/>
              <a:gd name="T96" fmla="*/ 1938 w 2291"/>
              <a:gd name="T97" fmla="*/ 303 h 709"/>
              <a:gd name="T98" fmla="*/ 1874 w 2291"/>
              <a:gd name="T99" fmla="*/ 256 h 709"/>
              <a:gd name="T100" fmla="*/ 1899 w 2291"/>
              <a:gd name="T101" fmla="*/ 303 h 709"/>
              <a:gd name="T102" fmla="*/ 1977 w 2291"/>
              <a:gd name="T103" fmla="*/ 324 h 709"/>
              <a:gd name="T104" fmla="*/ 2045 w 2291"/>
              <a:gd name="T105" fmla="*/ 331 h 709"/>
              <a:gd name="T106" fmla="*/ 2124 w 2291"/>
              <a:gd name="T107" fmla="*/ 335 h 709"/>
              <a:gd name="T108" fmla="*/ 2181 w 2291"/>
              <a:gd name="T109" fmla="*/ 328 h 709"/>
              <a:gd name="T110" fmla="*/ 2280 w 2291"/>
              <a:gd name="T111" fmla="*/ 292 h 709"/>
              <a:gd name="T112" fmla="*/ 2266 w 2291"/>
              <a:gd name="T113" fmla="*/ 374 h 709"/>
              <a:gd name="T114" fmla="*/ 2195 w 2291"/>
              <a:gd name="T115" fmla="*/ 431 h 709"/>
              <a:gd name="T116" fmla="*/ 2095 w 2291"/>
              <a:gd name="T117" fmla="*/ 456 h 709"/>
              <a:gd name="T118" fmla="*/ 2074 w 2291"/>
              <a:gd name="T119" fmla="*/ 509 h 709"/>
              <a:gd name="T120" fmla="*/ 1992 w 2291"/>
              <a:gd name="T121" fmla="*/ 517 h 709"/>
              <a:gd name="T122" fmla="*/ 1931 w 2291"/>
              <a:gd name="T123" fmla="*/ 552 h 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91" h="709">
                <a:moveTo>
                  <a:pt x="1928" y="623"/>
                </a:moveTo>
                <a:lnTo>
                  <a:pt x="1928" y="620"/>
                </a:lnTo>
                <a:lnTo>
                  <a:pt x="1924" y="620"/>
                </a:lnTo>
                <a:lnTo>
                  <a:pt x="1924" y="620"/>
                </a:lnTo>
                <a:lnTo>
                  <a:pt x="1924" y="620"/>
                </a:lnTo>
                <a:lnTo>
                  <a:pt x="1920" y="616"/>
                </a:lnTo>
                <a:lnTo>
                  <a:pt x="1920" y="616"/>
                </a:lnTo>
                <a:lnTo>
                  <a:pt x="1917" y="616"/>
                </a:lnTo>
                <a:lnTo>
                  <a:pt x="1917" y="613"/>
                </a:lnTo>
                <a:lnTo>
                  <a:pt x="1913" y="613"/>
                </a:lnTo>
                <a:lnTo>
                  <a:pt x="1913" y="616"/>
                </a:lnTo>
                <a:lnTo>
                  <a:pt x="1913" y="616"/>
                </a:lnTo>
                <a:lnTo>
                  <a:pt x="1910" y="616"/>
                </a:lnTo>
                <a:lnTo>
                  <a:pt x="1910" y="616"/>
                </a:lnTo>
                <a:lnTo>
                  <a:pt x="1906" y="616"/>
                </a:lnTo>
                <a:lnTo>
                  <a:pt x="1906" y="616"/>
                </a:lnTo>
                <a:lnTo>
                  <a:pt x="1903" y="616"/>
                </a:lnTo>
                <a:lnTo>
                  <a:pt x="1899" y="616"/>
                </a:lnTo>
                <a:lnTo>
                  <a:pt x="1899" y="616"/>
                </a:lnTo>
                <a:lnTo>
                  <a:pt x="1896" y="613"/>
                </a:lnTo>
                <a:lnTo>
                  <a:pt x="1896" y="613"/>
                </a:lnTo>
                <a:lnTo>
                  <a:pt x="1892" y="613"/>
                </a:lnTo>
                <a:lnTo>
                  <a:pt x="1892" y="613"/>
                </a:lnTo>
                <a:lnTo>
                  <a:pt x="1892" y="609"/>
                </a:lnTo>
                <a:lnTo>
                  <a:pt x="1888" y="609"/>
                </a:lnTo>
                <a:lnTo>
                  <a:pt x="1888" y="609"/>
                </a:lnTo>
                <a:lnTo>
                  <a:pt x="1885" y="609"/>
                </a:lnTo>
                <a:lnTo>
                  <a:pt x="1885" y="609"/>
                </a:lnTo>
                <a:lnTo>
                  <a:pt x="1881" y="613"/>
                </a:lnTo>
                <a:lnTo>
                  <a:pt x="1881" y="613"/>
                </a:lnTo>
                <a:lnTo>
                  <a:pt x="1881" y="613"/>
                </a:lnTo>
                <a:lnTo>
                  <a:pt x="1878" y="613"/>
                </a:lnTo>
                <a:lnTo>
                  <a:pt x="1878" y="613"/>
                </a:lnTo>
                <a:lnTo>
                  <a:pt x="1874" y="609"/>
                </a:lnTo>
                <a:lnTo>
                  <a:pt x="1874" y="609"/>
                </a:lnTo>
                <a:lnTo>
                  <a:pt x="1871" y="609"/>
                </a:lnTo>
                <a:lnTo>
                  <a:pt x="1871" y="609"/>
                </a:lnTo>
                <a:lnTo>
                  <a:pt x="1871" y="609"/>
                </a:lnTo>
                <a:lnTo>
                  <a:pt x="1867" y="606"/>
                </a:lnTo>
                <a:lnTo>
                  <a:pt x="1867" y="606"/>
                </a:lnTo>
                <a:lnTo>
                  <a:pt x="1867" y="606"/>
                </a:lnTo>
                <a:lnTo>
                  <a:pt x="1863" y="606"/>
                </a:lnTo>
                <a:lnTo>
                  <a:pt x="1860" y="606"/>
                </a:lnTo>
                <a:lnTo>
                  <a:pt x="1860" y="606"/>
                </a:lnTo>
                <a:lnTo>
                  <a:pt x="1860" y="606"/>
                </a:lnTo>
                <a:lnTo>
                  <a:pt x="1860" y="602"/>
                </a:lnTo>
                <a:lnTo>
                  <a:pt x="1863" y="602"/>
                </a:lnTo>
                <a:lnTo>
                  <a:pt x="1863" y="602"/>
                </a:lnTo>
                <a:lnTo>
                  <a:pt x="1863" y="598"/>
                </a:lnTo>
                <a:lnTo>
                  <a:pt x="1863" y="598"/>
                </a:lnTo>
                <a:lnTo>
                  <a:pt x="1863" y="595"/>
                </a:lnTo>
                <a:lnTo>
                  <a:pt x="1867" y="595"/>
                </a:lnTo>
                <a:lnTo>
                  <a:pt x="1863" y="595"/>
                </a:lnTo>
                <a:lnTo>
                  <a:pt x="1863" y="591"/>
                </a:lnTo>
                <a:lnTo>
                  <a:pt x="1863" y="591"/>
                </a:lnTo>
                <a:lnTo>
                  <a:pt x="1860" y="591"/>
                </a:lnTo>
                <a:lnTo>
                  <a:pt x="1860" y="588"/>
                </a:lnTo>
                <a:lnTo>
                  <a:pt x="1863" y="588"/>
                </a:lnTo>
                <a:lnTo>
                  <a:pt x="1863" y="584"/>
                </a:lnTo>
                <a:lnTo>
                  <a:pt x="1860" y="584"/>
                </a:lnTo>
                <a:lnTo>
                  <a:pt x="1863" y="581"/>
                </a:lnTo>
                <a:lnTo>
                  <a:pt x="1863" y="581"/>
                </a:lnTo>
                <a:lnTo>
                  <a:pt x="1863" y="577"/>
                </a:lnTo>
                <a:lnTo>
                  <a:pt x="1860" y="577"/>
                </a:lnTo>
                <a:lnTo>
                  <a:pt x="1863" y="577"/>
                </a:lnTo>
                <a:lnTo>
                  <a:pt x="1867" y="574"/>
                </a:lnTo>
                <a:lnTo>
                  <a:pt x="1867" y="574"/>
                </a:lnTo>
                <a:lnTo>
                  <a:pt x="1867" y="574"/>
                </a:lnTo>
                <a:lnTo>
                  <a:pt x="1863" y="574"/>
                </a:lnTo>
                <a:lnTo>
                  <a:pt x="1863" y="570"/>
                </a:lnTo>
                <a:lnTo>
                  <a:pt x="1860" y="570"/>
                </a:lnTo>
                <a:lnTo>
                  <a:pt x="1856" y="570"/>
                </a:lnTo>
                <a:lnTo>
                  <a:pt x="1853" y="570"/>
                </a:lnTo>
                <a:lnTo>
                  <a:pt x="1853" y="570"/>
                </a:lnTo>
                <a:lnTo>
                  <a:pt x="1849" y="566"/>
                </a:lnTo>
                <a:lnTo>
                  <a:pt x="1849" y="566"/>
                </a:lnTo>
                <a:lnTo>
                  <a:pt x="1849" y="566"/>
                </a:lnTo>
                <a:lnTo>
                  <a:pt x="1846" y="563"/>
                </a:lnTo>
                <a:lnTo>
                  <a:pt x="1846" y="563"/>
                </a:lnTo>
                <a:lnTo>
                  <a:pt x="1846" y="559"/>
                </a:lnTo>
                <a:lnTo>
                  <a:pt x="1846" y="559"/>
                </a:lnTo>
                <a:lnTo>
                  <a:pt x="1849" y="559"/>
                </a:lnTo>
                <a:lnTo>
                  <a:pt x="1849" y="556"/>
                </a:lnTo>
                <a:lnTo>
                  <a:pt x="1849" y="556"/>
                </a:lnTo>
                <a:lnTo>
                  <a:pt x="1849" y="552"/>
                </a:lnTo>
                <a:lnTo>
                  <a:pt x="1849" y="552"/>
                </a:lnTo>
                <a:lnTo>
                  <a:pt x="1849" y="552"/>
                </a:lnTo>
                <a:lnTo>
                  <a:pt x="1849" y="549"/>
                </a:lnTo>
                <a:lnTo>
                  <a:pt x="1846" y="549"/>
                </a:lnTo>
                <a:lnTo>
                  <a:pt x="1846" y="552"/>
                </a:lnTo>
                <a:lnTo>
                  <a:pt x="1839" y="552"/>
                </a:lnTo>
                <a:lnTo>
                  <a:pt x="1839" y="552"/>
                </a:lnTo>
                <a:lnTo>
                  <a:pt x="1835" y="549"/>
                </a:lnTo>
                <a:lnTo>
                  <a:pt x="1835" y="549"/>
                </a:lnTo>
                <a:lnTo>
                  <a:pt x="1831" y="549"/>
                </a:lnTo>
                <a:lnTo>
                  <a:pt x="1828" y="549"/>
                </a:lnTo>
                <a:lnTo>
                  <a:pt x="1828" y="549"/>
                </a:lnTo>
                <a:lnTo>
                  <a:pt x="1824" y="549"/>
                </a:lnTo>
                <a:lnTo>
                  <a:pt x="1824" y="552"/>
                </a:lnTo>
                <a:lnTo>
                  <a:pt x="1824" y="552"/>
                </a:lnTo>
                <a:lnTo>
                  <a:pt x="1821" y="552"/>
                </a:lnTo>
                <a:lnTo>
                  <a:pt x="1821" y="556"/>
                </a:lnTo>
                <a:lnTo>
                  <a:pt x="1824" y="556"/>
                </a:lnTo>
                <a:lnTo>
                  <a:pt x="1824" y="559"/>
                </a:lnTo>
                <a:lnTo>
                  <a:pt x="1824" y="559"/>
                </a:lnTo>
                <a:lnTo>
                  <a:pt x="1824" y="563"/>
                </a:lnTo>
                <a:lnTo>
                  <a:pt x="1821" y="566"/>
                </a:lnTo>
                <a:lnTo>
                  <a:pt x="1821" y="566"/>
                </a:lnTo>
                <a:lnTo>
                  <a:pt x="1821" y="566"/>
                </a:lnTo>
                <a:lnTo>
                  <a:pt x="1817" y="566"/>
                </a:lnTo>
                <a:lnTo>
                  <a:pt x="1814" y="566"/>
                </a:lnTo>
                <a:lnTo>
                  <a:pt x="1814" y="570"/>
                </a:lnTo>
                <a:lnTo>
                  <a:pt x="1814" y="570"/>
                </a:lnTo>
                <a:lnTo>
                  <a:pt x="1814" y="574"/>
                </a:lnTo>
                <a:lnTo>
                  <a:pt x="1814" y="574"/>
                </a:lnTo>
                <a:lnTo>
                  <a:pt x="1814" y="574"/>
                </a:lnTo>
                <a:lnTo>
                  <a:pt x="1814" y="574"/>
                </a:lnTo>
                <a:lnTo>
                  <a:pt x="1814" y="577"/>
                </a:lnTo>
                <a:lnTo>
                  <a:pt x="1814" y="577"/>
                </a:lnTo>
                <a:lnTo>
                  <a:pt x="1810" y="577"/>
                </a:lnTo>
                <a:lnTo>
                  <a:pt x="1806" y="581"/>
                </a:lnTo>
                <a:lnTo>
                  <a:pt x="1806" y="584"/>
                </a:lnTo>
                <a:lnTo>
                  <a:pt x="1803" y="584"/>
                </a:lnTo>
                <a:lnTo>
                  <a:pt x="1803" y="588"/>
                </a:lnTo>
                <a:lnTo>
                  <a:pt x="1799" y="588"/>
                </a:lnTo>
                <a:lnTo>
                  <a:pt x="1799" y="588"/>
                </a:lnTo>
                <a:lnTo>
                  <a:pt x="1796" y="588"/>
                </a:lnTo>
                <a:lnTo>
                  <a:pt x="1796" y="588"/>
                </a:lnTo>
                <a:lnTo>
                  <a:pt x="1792" y="588"/>
                </a:lnTo>
                <a:lnTo>
                  <a:pt x="1792" y="588"/>
                </a:lnTo>
                <a:lnTo>
                  <a:pt x="1792" y="588"/>
                </a:lnTo>
                <a:lnTo>
                  <a:pt x="1792" y="591"/>
                </a:lnTo>
                <a:lnTo>
                  <a:pt x="1792" y="591"/>
                </a:lnTo>
                <a:lnTo>
                  <a:pt x="1789" y="591"/>
                </a:lnTo>
                <a:lnTo>
                  <a:pt x="1789" y="591"/>
                </a:lnTo>
                <a:lnTo>
                  <a:pt x="1789" y="595"/>
                </a:lnTo>
                <a:lnTo>
                  <a:pt x="1785" y="595"/>
                </a:lnTo>
                <a:lnTo>
                  <a:pt x="1785" y="595"/>
                </a:lnTo>
                <a:lnTo>
                  <a:pt x="1782" y="598"/>
                </a:lnTo>
                <a:lnTo>
                  <a:pt x="1782" y="598"/>
                </a:lnTo>
                <a:lnTo>
                  <a:pt x="1782" y="598"/>
                </a:lnTo>
                <a:lnTo>
                  <a:pt x="1782" y="602"/>
                </a:lnTo>
                <a:lnTo>
                  <a:pt x="1778" y="602"/>
                </a:lnTo>
                <a:lnTo>
                  <a:pt x="1778" y="602"/>
                </a:lnTo>
                <a:lnTo>
                  <a:pt x="1774" y="606"/>
                </a:lnTo>
                <a:lnTo>
                  <a:pt x="1774" y="606"/>
                </a:lnTo>
                <a:lnTo>
                  <a:pt x="1774" y="606"/>
                </a:lnTo>
                <a:lnTo>
                  <a:pt x="1774" y="606"/>
                </a:lnTo>
                <a:lnTo>
                  <a:pt x="1774" y="609"/>
                </a:lnTo>
                <a:lnTo>
                  <a:pt x="1774" y="613"/>
                </a:lnTo>
                <a:lnTo>
                  <a:pt x="1771" y="613"/>
                </a:lnTo>
                <a:lnTo>
                  <a:pt x="1771" y="613"/>
                </a:lnTo>
                <a:lnTo>
                  <a:pt x="1771" y="613"/>
                </a:lnTo>
                <a:lnTo>
                  <a:pt x="1771" y="616"/>
                </a:lnTo>
                <a:lnTo>
                  <a:pt x="1771" y="616"/>
                </a:lnTo>
                <a:lnTo>
                  <a:pt x="1771" y="620"/>
                </a:lnTo>
                <a:lnTo>
                  <a:pt x="1771" y="620"/>
                </a:lnTo>
                <a:lnTo>
                  <a:pt x="1767" y="620"/>
                </a:lnTo>
                <a:lnTo>
                  <a:pt x="1767" y="623"/>
                </a:lnTo>
                <a:lnTo>
                  <a:pt x="1771" y="623"/>
                </a:lnTo>
                <a:lnTo>
                  <a:pt x="1771" y="627"/>
                </a:lnTo>
                <a:lnTo>
                  <a:pt x="1767" y="627"/>
                </a:lnTo>
                <a:lnTo>
                  <a:pt x="1767" y="631"/>
                </a:lnTo>
                <a:lnTo>
                  <a:pt x="1767" y="634"/>
                </a:lnTo>
                <a:lnTo>
                  <a:pt x="1771" y="634"/>
                </a:lnTo>
                <a:lnTo>
                  <a:pt x="1767" y="638"/>
                </a:lnTo>
                <a:lnTo>
                  <a:pt x="1767" y="638"/>
                </a:lnTo>
                <a:lnTo>
                  <a:pt x="1767" y="638"/>
                </a:lnTo>
                <a:lnTo>
                  <a:pt x="1764" y="638"/>
                </a:lnTo>
                <a:lnTo>
                  <a:pt x="1764" y="641"/>
                </a:lnTo>
                <a:lnTo>
                  <a:pt x="1764" y="641"/>
                </a:lnTo>
                <a:lnTo>
                  <a:pt x="1760" y="638"/>
                </a:lnTo>
                <a:lnTo>
                  <a:pt x="1757" y="638"/>
                </a:lnTo>
                <a:lnTo>
                  <a:pt x="1757" y="638"/>
                </a:lnTo>
                <a:lnTo>
                  <a:pt x="1757" y="638"/>
                </a:lnTo>
                <a:lnTo>
                  <a:pt x="1749" y="634"/>
                </a:lnTo>
                <a:lnTo>
                  <a:pt x="1749" y="634"/>
                </a:lnTo>
                <a:lnTo>
                  <a:pt x="1746" y="634"/>
                </a:lnTo>
                <a:lnTo>
                  <a:pt x="1746" y="634"/>
                </a:lnTo>
                <a:lnTo>
                  <a:pt x="1742" y="631"/>
                </a:lnTo>
                <a:lnTo>
                  <a:pt x="1739" y="631"/>
                </a:lnTo>
                <a:lnTo>
                  <a:pt x="1739" y="631"/>
                </a:lnTo>
                <a:lnTo>
                  <a:pt x="1735" y="631"/>
                </a:lnTo>
                <a:lnTo>
                  <a:pt x="1732" y="631"/>
                </a:lnTo>
                <a:lnTo>
                  <a:pt x="1732" y="631"/>
                </a:lnTo>
                <a:lnTo>
                  <a:pt x="1732" y="631"/>
                </a:lnTo>
                <a:lnTo>
                  <a:pt x="1728" y="631"/>
                </a:lnTo>
                <a:lnTo>
                  <a:pt x="1728" y="631"/>
                </a:lnTo>
                <a:lnTo>
                  <a:pt x="1724" y="631"/>
                </a:lnTo>
                <a:lnTo>
                  <a:pt x="1724" y="631"/>
                </a:lnTo>
                <a:lnTo>
                  <a:pt x="1724" y="631"/>
                </a:lnTo>
                <a:lnTo>
                  <a:pt x="1721" y="631"/>
                </a:lnTo>
                <a:lnTo>
                  <a:pt x="1721" y="631"/>
                </a:lnTo>
                <a:lnTo>
                  <a:pt x="1724" y="623"/>
                </a:lnTo>
                <a:lnTo>
                  <a:pt x="1724" y="620"/>
                </a:lnTo>
                <a:lnTo>
                  <a:pt x="1724" y="620"/>
                </a:lnTo>
                <a:lnTo>
                  <a:pt x="1724" y="620"/>
                </a:lnTo>
                <a:lnTo>
                  <a:pt x="1724" y="616"/>
                </a:lnTo>
                <a:lnTo>
                  <a:pt x="1724" y="616"/>
                </a:lnTo>
                <a:lnTo>
                  <a:pt x="1721" y="616"/>
                </a:lnTo>
                <a:lnTo>
                  <a:pt x="1721" y="616"/>
                </a:lnTo>
                <a:lnTo>
                  <a:pt x="1717" y="613"/>
                </a:lnTo>
                <a:lnTo>
                  <a:pt x="1717" y="613"/>
                </a:lnTo>
                <a:lnTo>
                  <a:pt x="1714" y="613"/>
                </a:lnTo>
                <a:lnTo>
                  <a:pt x="1714" y="613"/>
                </a:lnTo>
                <a:lnTo>
                  <a:pt x="1710" y="616"/>
                </a:lnTo>
                <a:lnTo>
                  <a:pt x="1710" y="616"/>
                </a:lnTo>
                <a:lnTo>
                  <a:pt x="1710" y="613"/>
                </a:lnTo>
                <a:lnTo>
                  <a:pt x="1707" y="613"/>
                </a:lnTo>
                <a:lnTo>
                  <a:pt x="1707" y="613"/>
                </a:lnTo>
                <a:lnTo>
                  <a:pt x="1707" y="613"/>
                </a:lnTo>
                <a:lnTo>
                  <a:pt x="1707" y="613"/>
                </a:lnTo>
                <a:lnTo>
                  <a:pt x="1703" y="613"/>
                </a:lnTo>
                <a:lnTo>
                  <a:pt x="1703" y="613"/>
                </a:lnTo>
                <a:lnTo>
                  <a:pt x="1703" y="609"/>
                </a:lnTo>
                <a:lnTo>
                  <a:pt x="1703" y="609"/>
                </a:lnTo>
                <a:lnTo>
                  <a:pt x="1707" y="606"/>
                </a:lnTo>
                <a:lnTo>
                  <a:pt x="1707" y="606"/>
                </a:lnTo>
                <a:lnTo>
                  <a:pt x="1710" y="602"/>
                </a:lnTo>
                <a:lnTo>
                  <a:pt x="1710" y="598"/>
                </a:lnTo>
                <a:lnTo>
                  <a:pt x="1714" y="595"/>
                </a:lnTo>
                <a:lnTo>
                  <a:pt x="1717" y="591"/>
                </a:lnTo>
                <a:lnTo>
                  <a:pt x="1717" y="591"/>
                </a:lnTo>
                <a:lnTo>
                  <a:pt x="1721" y="588"/>
                </a:lnTo>
                <a:lnTo>
                  <a:pt x="1721" y="588"/>
                </a:lnTo>
                <a:lnTo>
                  <a:pt x="1721" y="588"/>
                </a:lnTo>
                <a:lnTo>
                  <a:pt x="1721" y="588"/>
                </a:lnTo>
                <a:lnTo>
                  <a:pt x="1724" y="588"/>
                </a:lnTo>
                <a:lnTo>
                  <a:pt x="1724" y="584"/>
                </a:lnTo>
                <a:lnTo>
                  <a:pt x="1724" y="584"/>
                </a:lnTo>
                <a:lnTo>
                  <a:pt x="1724" y="584"/>
                </a:lnTo>
                <a:lnTo>
                  <a:pt x="1728" y="581"/>
                </a:lnTo>
                <a:lnTo>
                  <a:pt x="1732" y="581"/>
                </a:lnTo>
                <a:lnTo>
                  <a:pt x="1735" y="577"/>
                </a:lnTo>
                <a:lnTo>
                  <a:pt x="1739" y="577"/>
                </a:lnTo>
                <a:lnTo>
                  <a:pt x="1742" y="574"/>
                </a:lnTo>
                <a:lnTo>
                  <a:pt x="1746" y="574"/>
                </a:lnTo>
                <a:lnTo>
                  <a:pt x="1749" y="574"/>
                </a:lnTo>
                <a:lnTo>
                  <a:pt x="1749" y="574"/>
                </a:lnTo>
                <a:lnTo>
                  <a:pt x="1753" y="574"/>
                </a:lnTo>
                <a:lnTo>
                  <a:pt x="1753" y="574"/>
                </a:lnTo>
                <a:lnTo>
                  <a:pt x="1757" y="574"/>
                </a:lnTo>
                <a:lnTo>
                  <a:pt x="1757" y="574"/>
                </a:lnTo>
                <a:lnTo>
                  <a:pt x="1757" y="570"/>
                </a:lnTo>
                <a:lnTo>
                  <a:pt x="1760" y="570"/>
                </a:lnTo>
                <a:lnTo>
                  <a:pt x="1760" y="566"/>
                </a:lnTo>
                <a:lnTo>
                  <a:pt x="1764" y="563"/>
                </a:lnTo>
                <a:lnTo>
                  <a:pt x="1764" y="559"/>
                </a:lnTo>
                <a:lnTo>
                  <a:pt x="1764" y="559"/>
                </a:lnTo>
                <a:lnTo>
                  <a:pt x="1764" y="559"/>
                </a:lnTo>
                <a:lnTo>
                  <a:pt x="1760" y="559"/>
                </a:lnTo>
                <a:lnTo>
                  <a:pt x="1760" y="559"/>
                </a:lnTo>
                <a:lnTo>
                  <a:pt x="1757" y="559"/>
                </a:lnTo>
                <a:lnTo>
                  <a:pt x="1757" y="559"/>
                </a:lnTo>
                <a:lnTo>
                  <a:pt x="1757" y="556"/>
                </a:lnTo>
                <a:lnTo>
                  <a:pt x="1753" y="556"/>
                </a:lnTo>
                <a:lnTo>
                  <a:pt x="1749" y="552"/>
                </a:lnTo>
                <a:lnTo>
                  <a:pt x="1749" y="552"/>
                </a:lnTo>
                <a:lnTo>
                  <a:pt x="1749" y="549"/>
                </a:lnTo>
                <a:lnTo>
                  <a:pt x="1749" y="549"/>
                </a:lnTo>
                <a:lnTo>
                  <a:pt x="1749" y="545"/>
                </a:lnTo>
                <a:lnTo>
                  <a:pt x="1746" y="545"/>
                </a:lnTo>
                <a:lnTo>
                  <a:pt x="1746" y="541"/>
                </a:lnTo>
                <a:lnTo>
                  <a:pt x="1746" y="541"/>
                </a:lnTo>
                <a:lnTo>
                  <a:pt x="1742" y="538"/>
                </a:lnTo>
                <a:lnTo>
                  <a:pt x="1742" y="538"/>
                </a:lnTo>
                <a:lnTo>
                  <a:pt x="1739" y="541"/>
                </a:lnTo>
                <a:lnTo>
                  <a:pt x="1739" y="541"/>
                </a:lnTo>
                <a:lnTo>
                  <a:pt x="1739" y="541"/>
                </a:lnTo>
                <a:lnTo>
                  <a:pt x="1735" y="541"/>
                </a:lnTo>
                <a:lnTo>
                  <a:pt x="1735" y="541"/>
                </a:lnTo>
                <a:lnTo>
                  <a:pt x="1732" y="541"/>
                </a:lnTo>
                <a:lnTo>
                  <a:pt x="1732" y="541"/>
                </a:lnTo>
                <a:lnTo>
                  <a:pt x="1728" y="541"/>
                </a:lnTo>
                <a:lnTo>
                  <a:pt x="1724" y="545"/>
                </a:lnTo>
                <a:lnTo>
                  <a:pt x="1721" y="545"/>
                </a:lnTo>
                <a:lnTo>
                  <a:pt x="1717" y="545"/>
                </a:lnTo>
                <a:lnTo>
                  <a:pt x="1714" y="545"/>
                </a:lnTo>
                <a:lnTo>
                  <a:pt x="1714" y="545"/>
                </a:lnTo>
                <a:lnTo>
                  <a:pt x="1714" y="549"/>
                </a:lnTo>
                <a:lnTo>
                  <a:pt x="1714" y="549"/>
                </a:lnTo>
                <a:lnTo>
                  <a:pt x="1717" y="552"/>
                </a:lnTo>
                <a:lnTo>
                  <a:pt x="1717" y="556"/>
                </a:lnTo>
                <a:lnTo>
                  <a:pt x="1717" y="556"/>
                </a:lnTo>
                <a:lnTo>
                  <a:pt x="1717" y="556"/>
                </a:lnTo>
                <a:lnTo>
                  <a:pt x="1717" y="559"/>
                </a:lnTo>
                <a:lnTo>
                  <a:pt x="1721" y="559"/>
                </a:lnTo>
                <a:lnTo>
                  <a:pt x="1721" y="559"/>
                </a:lnTo>
                <a:lnTo>
                  <a:pt x="1724" y="559"/>
                </a:lnTo>
                <a:lnTo>
                  <a:pt x="1724" y="559"/>
                </a:lnTo>
                <a:lnTo>
                  <a:pt x="1724" y="563"/>
                </a:lnTo>
                <a:lnTo>
                  <a:pt x="1728" y="563"/>
                </a:lnTo>
                <a:lnTo>
                  <a:pt x="1724" y="566"/>
                </a:lnTo>
                <a:lnTo>
                  <a:pt x="1724" y="566"/>
                </a:lnTo>
                <a:lnTo>
                  <a:pt x="1724" y="566"/>
                </a:lnTo>
                <a:lnTo>
                  <a:pt x="1724" y="570"/>
                </a:lnTo>
                <a:lnTo>
                  <a:pt x="1721" y="570"/>
                </a:lnTo>
                <a:lnTo>
                  <a:pt x="1721" y="570"/>
                </a:lnTo>
                <a:lnTo>
                  <a:pt x="1717" y="570"/>
                </a:lnTo>
                <a:lnTo>
                  <a:pt x="1717" y="570"/>
                </a:lnTo>
                <a:lnTo>
                  <a:pt x="1717" y="570"/>
                </a:lnTo>
                <a:lnTo>
                  <a:pt x="1717" y="574"/>
                </a:lnTo>
                <a:lnTo>
                  <a:pt x="1714" y="574"/>
                </a:lnTo>
                <a:lnTo>
                  <a:pt x="1714" y="574"/>
                </a:lnTo>
                <a:lnTo>
                  <a:pt x="1710" y="574"/>
                </a:lnTo>
                <a:lnTo>
                  <a:pt x="1707" y="574"/>
                </a:lnTo>
                <a:lnTo>
                  <a:pt x="1707" y="574"/>
                </a:lnTo>
                <a:lnTo>
                  <a:pt x="1707" y="574"/>
                </a:lnTo>
                <a:lnTo>
                  <a:pt x="1703" y="570"/>
                </a:lnTo>
                <a:lnTo>
                  <a:pt x="1703" y="570"/>
                </a:lnTo>
                <a:lnTo>
                  <a:pt x="1700" y="570"/>
                </a:lnTo>
                <a:lnTo>
                  <a:pt x="1700" y="566"/>
                </a:lnTo>
                <a:lnTo>
                  <a:pt x="1700" y="570"/>
                </a:lnTo>
                <a:lnTo>
                  <a:pt x="1696" y="570"/>
                </a:lnTo>
                <a:lnTo>
                  <a:pt x="1696" y="570"/>
                </a:lnTo>
                <a:lnTo>
                  <a:pt x="1692" y="570"/>
                </a:lnTo>
                <a:lnTo>
                  <a:pt x="1692" y="570"/>
                </a:lnTo>
                <a:lnTo>
                  <a:pt x="1692" y="570"/>
                </a:lnTo>
                <a:lnTo>
                  <a:pt x="1689" y="570"/>
                </a:lnTo>
                <a:lnTo>
                  <a:pt x="1689" y="570"/>
                </a:lnTo>
                <a:lnTo>
                  <a:pt x="1685" y="570"/>
                </a:lnTo>
                <a:lnTo>
                  <a:pt x="1685" y="570"/>
                </a:lnTo>
                <a:lnTo>
                  <a:pt x="1685" y="570"/>
                </a:lnTo>
                <a:lnTo>
                  <a:pt x="1682" y="570"/>
                </a:lnTo>
                <a:lnTo>
                  <a:pt x="1682" y="570"/>
                </a:lnTo>
                <a:lnTo>
                  <a:pt x="1682" y="566"/>
                </a:lnTo>
                <a:lnTo>
                  <a:pt x="1678" y="566"/>
                </a:lnTo>
                <a:lnTo>
                  <a:pt x="1678" y="570"/>
                </a:lnTo>
                <a:lnTo>
                  <a:pt x="1675" y="570"/>
                </a:lnTo>
                <a:lnTo>
                  <a:pt x="1675" y="566"/>
                </a:lnTo>
                <a:lnTo>
                  <a:pt x="1675" y="566"/>
                </a:lnTo>
                <a:lnTo>
                  <a:pt x="1675" y="566"/>
                </a:lnTo>
                <a:lnTo>
                  <a:pt x="1671" y="566"/>
                </a:lnTo>
                <a:lnTo>
                  <a:pt x="1671" y="566"/>
                </a:lnTo>
                <a:lnTo>
                  <a:pt x="1667" y="566"/>
                </a:lnTo>
                <a:lnTo>
                  <a:pt x="1667" y="566"/>
                </a:lnTo>
                <a:lnTo>
                  <a:pt x="1664" y="566"/>
                </a:lnTo>
                <a:lnTo>
                  <a:pt x="1664" y="566"/>
                </a:lnTo>
                <a:lnTo>
                  <a:pt x="1660" y="566"/>
                </a:lnTo>
                <a:lnTo>
                  <a:pt x="1660" y="566"/>
                </a:lnTo>
                <a:lnTo>
                  <a:pt x="1657" y="566"/>
                </a:lnTo>
                <a:lnTo>
                  <a:pt x="1657" y="566"/>
                </a:lnTo>
                <a:lnTo>
                  <a:pt x="1653" y="566"/>
                </a:lnTo>
                <a:lnTo>
                  <a:pt x="1653" y="566"/>
                </a:lnTo>
                <a:lnTo>
                  <a:pt x="1646" y="566"/>
                </a:lnTo>
                <a:lnTo>
                  <a:pt x="1643" y="566"/>
                </a:lnTo>
                <a:lnTo>
                  <a:pt x="1643" y="566"/>
                </a:lnTo>
                <a:lnTo>
                  <a:pt x="1639" y="566"/>
                </a:lnTo>
                <a:lnTo>
                  <a:pt x="1639" y="563"/>
                </a:lnTo>
                <a:lnTo>
                  <a:pt x="1635" y="559"/>
                </a:lnTo>
                <a:lnTo>
                  <a:pt x="1632" y="559"/>
                </a:lnTo>
                <a:lnTo>
                  <a:pt x="1632" y="563"/>
                </a:lnTo>
                <a:lnTo>
                  <a:pt x="1632" y="566"/>
                </a:lnTo>
                <a:lnTo>
                  <a:pt x="1632" y="570"/>
                </a:lnTo>
                <a:lnTo>
                  <a:pt x="1625" y="570"/>
                </a:lnTo>
                <a:lnTo>
                  <a:pt x="1625" y="574"/>
                </a:lnTo>
                <a:lnTo>
                  <a:pt x="1625" y="574"/>
                </a:lnTo>
                <a:lnTo>
                  <a:pt x="1625" y="574"/>
                </a:lnTo>
                <a:lnTo>
                  <a:pt x="1625" y="577"/>
                </a:lnTo>
                <a:lnTo>
                  <a:pt x="1625" y="577"/>
                </a:lnTo>
                <a:lnTo>
                  <a:pt x="1625" y="581"/>
                </a:lnTo>
                <a:lnTo>
                  <a:pt x="1625" y="584"/>
                </a:lnTo>
                <a:lnTo>
                  <a:pt x="1625" y="584"/>
                </a:lnTo>
                <a:lnTo>
                  <a:pt x="1621" y="584"/>
                </a:lnTo>
                <a:lnTo>
                  <a:pt x="1618" y="581"/>
                </a:lnTo>
                <a:lnTo>
                  <a:pt x="1614" y="584"/>
                </a:lnTo>
                <a:lnTo>
                  <a:pt x="1610" y="584"/>
                </a:lnTo>
                <a:lnTo>
                  <a:pt x="1610" y="584"/>
                </a:lnTo>
                <a:lnTo>
                  <a:pt x="1607" y="588"/>
                </a:lnTo>
                <a:lnTo>
                  <a:pt x="1607" y="588"/>
                </a:lnTo>
                <a:lnTo>
                  <a:pt x="1607" y="591"/>
                </a:lnTo>
                <a:lnTo>
                  <a:pt x="1607" y="591"/>
                </a:lnTo>
                <a:lnTo>
                  <a:pt x="1603" y="595"/>
                </a:lnTo>
                <a:lnTo>
                  <a:pt x="1603" y="595"/>
                </a:lnTo>
                <a:lnTo>
                  <a:pt x="1603" y="598"/>
                </a:lnTo>
                <a:lnTo>
                  <a:pt x="1603" y="602"/>
                </a:lnTo>
                <a:lnTo>
                  <a:pt x="1603" y="602"/>
                </a:lnTo>
                <a:lnTo>
                  <a:pt x="1600" y="602"/>
                </a:lnTo>
                <a:lnTo>
                  <a:pt x="1596" y="602"/>
                </a:lnTo>
                <a:lnTo>
                  <a:pt x="1596" y="602"/>
                </a:lnTo>
                <a:lnTo>
                  <a:pt x="1593" y="602"/>
                </a:lnTo>
                <a:lnTo>
                  <a:pt x="1589" y="602"/>
                </a:lnTo>
                <a:lnTo>
                  <a:pt x="1586" y="602"/>
                </a:lnTo>
                <a:lnTo>
                  <a:pt x="1582" y="598"/>
                </a:lnTo>
                <a:lnTo>
                  <a:pt x="1582" y="595"/>
                </a:lnTo>
                <a:lnTo>
                  <a:pt x="1582" y="595"/>
                </a:lnTo>
                <a:lnTo>
                  <a:pt x="1578" y="591"/>
                </a:lnTo>
                <a:lnTo>
                  <a:pt x="1578" y="588"/>
                </a:lnTo>
                <a:lnTo>
                  <a:pt x="1578" y="591"/>
                </a:lnTo>
                <a:lnTo>
                  <a:pt x="1575" y="591"/>
                </a:lnTo>
                <a:lnTo>
                  <a:pt x="1564" y="595"/>
                </a:lnTo>
                <a:lnTo>
                  <a:pt x="1561" y="598"/>
                </a:lnTo>
                <a:lnTo>
                  <a:pt x="1557" y="598"/>
                </a:lnTo>
                <a:lnTo>
                  <a:pt x="1550" y="602"/>
                </a:lnTo>
                <a:lnTo>
                  <a:pt x="1546" y="602"/>
                </a:lnTo>
                <a:lnTo>
                  <a:pt x="1546" y="602"/>
                </a:lnTo>
                <a:lnTo>
                  <a:pt x="1543" y="602"/>
                </a:lnTo>
                <a:lnTo>
                  <a:pt x="1543" y="602"/>
                </a:lnTo>
                <a:lnTo>
                  <a:pt x="1539" y="606"/>
                </a:lnTo>
                <a:lnTo>
                  <a:pt x="1539" y="606"/>
                </a:lnTo>
                <a:lnTo>
                  <a:pt x="1536" y="606"/>
                </a:lnTo>
                <a:lnTo>
                  <a:pt x="1536" y="606"/>
                </a:lnTo>
                <a:lnTo>
                  <a:pt x="1532" y="609"/>
                </a:lnTo>
                <a:lnTo>
                  <a:pt x="1532" y="609"/>
                </a:lnTo>
                <a:lnTo>
                  <a:pt x="1532" y="613"/>
                </a:lnTo>
                <a:lnTo>
                  <a:pt x="1532" y="616"/>
                </a:lnTo>
                <a:lnTo>
                  <a:pt x="1532" y="616"/>
                </a:lnTo>
                <a:lnTo>
                  <a:pt x="1532" y="620"/>
                </a:lnTo>
                <a:lnTo>
                  <a:pt x="1532" y="620"/>
                </a:lnTo>
                <a:lnTo>
                  <a:pt x="1532" y="623"/>
                </a:lnTo>
                <a:lnTo>
                  <a:pt x="1532" y="627"/>
                </a:lnTo>
                <a:lnTo>
                  <a:pt x="1532" y="631"/>
                </a:lnTo>
                <a:lnTo>
                  <a:pt x="1532" y="631"/>
                </a:lnTo>
                <a:lnTo>
                  <a:pt x="1532" y="634"/>
                </a:lnTo>
                <a:lnTo>
                  <a:pt x="1532" y="634"/>
                </a:lnTo>
                <a:lnTo>
                  <a:pt x="1532" y="638"/>
                </a:lnTo>
                <a:lnTo>
                  <a:pt x="1532" y="638"/>
                </a:lnTo>
                <a:lnTo>
                  <a:pt x="1532" y="638"/>
                </a:lnTo>
                <a:lnTo>
                  <a:pt x="1532" y="641"/>
                </a:lnTo>
                <a:lnTo>
                  <a:pt x="1532" y="645"/>
                </a:lnTo>
                <a:lnTo>
                  <a:pt x="1536" y="645"/>
                </a:lnTo>
                <a:lnTo>
                  <a:pt x="1539" y="645"/>
                </a:lnTo>
                <a:lnTo>
                  <a:pt x="1543" y="648"/>
                </a:lnTo>
                <a:lnTo>
                  <a:pt x="1539" y="648"/>
                </a:lnTo>
                <a:lnTo>
                  <a:pt x="1539" y="652"/>
                </a:lnTo>
                <a:lnTo>
                  <a:pt x="1539" y="652"/>
                </a:lnTo>
                <a:lnTo>
                  <a:pt x="1539" y="652"/>
                </a:lnTo>
                <a:lnTo>
                  <a:pt x="1539" y="656"/>
                </a:lnTo>
                <a:lnTo>
                  <a:pt x="1539" y="659"/>
                </a:lnTo>
                <a:lnTo>
                  <a:pt x="1536" y="663"/>
                </a:lnTo>
                <a:lnTo>
                  <a:pt x="1536" y="666"/>
                </a:lnTo>
                <a:lnTo>
                  <a:pt x="1536" y="666"/>
                </a:lnTo>
                <a:lnTo>
                  <a:pt x="1536" y="670"/>
                </a:lnTo>
                <a:lnTo>
                  <a:pt x="1532" y="670"/>
                </a:lnTo>
                <a:lnTo>
                  <a:pt x="1532" y="670"/>
                </a:lnTo>
                <a:lnTo>
                  <a:pt x="1532" y="670"/>
                </a:lnTo>
                <a:lnTo>
                  <a:pt x="1532" y="673"/>
                </a:lnTo>
                <a:lnTo>
                  <a:pt x="1532" y="673"/>
                </a:lnTo>
                <a:lnTo>
                  <a:pt x="1529" y="673"/>
                </a:lnTo>
                <a:lnTo>
                  <a:pt x="1529" y="677"/>
                </a:lnTo>
                <a:lnTo>
                  <a:pt x="1529" y="677"/>
                </a:lnTo>
                <a:lnTo>
                  <a:pt x="1525" y="677"/>
                </a:lnTo>
                <a:lnTo>
                  <a:pt x="1525" y="677"/>
                </a:lnTo>
                <a:lnTo>
                  <a:pt x="1521" y="677"/>
                </a:lnTo>
                <a:lnTo>
                  <a:pt x="1521" y="677"/>
                </a:lnTo>
                <a:lnTo>
                  <a:pt x="1518" y="677"/>
                </a:lnTo>
                <a:lnTo>
                  <a:pt x="1514" y="677"/>
                </a:lnTo>
                <a:lnTo>
                  <a:pt x="1514" y="677"/>
                </a:lnTo>
                <a:lnTo>
                  <a:pt x="1514" y="677"/>
                </a:lnTo>
                <a:lnTo>
                  <a:pt x="1511" y="677"/>
                </a:lnTo>
                <a:lnTo>
                  <a:pt x="1511" y="677"/>
                </a:lnTo>
                <a:lnTo>
                  <a:pt x="1507" y="677"/>
                </a:lnTo>
                <a:lnTo>
                  <a:pt x="1504" y="677"/>
                </a:lnTo>
                <a:lnTo>
                  <a:pt x="1504" y="677"/>
                </a:lnTo>
                <a:lnTo>
                  <a:pt x="1500" y="677"/>
                </a:lnTo>
                <a:lnTo>
                  <a:pt x="1500" y="677"/>
                </a:lnTo>
                <a:lnTo>
                  <a:pt x="1500" y="677"/>
                </a:lnTo>
                <a:lnTo>
                  <a:pt x="1500" y="680"/>
                </a:lnTo>
                <a:lnTo>
                  <a:pt x="1500" y="680"/>
                </a:lnTo>
                <a:lnTo>
                  <a:pt x="1496" y="684"/>
                </a:lnTo>
                <a:lnTo>
                  <a:pt x="1496" y="684"/>
                </a:lnTo>
                <a:lnTo>
                  <a:pt x="1493" y="684"/>
                </a:lnTo>
                <a:lnTo>
                  <a:pt x="1489" y="688"/>
                </a:lnTo>
                <a:lnTo>
                  <a:pt x="1489" y="688"/>
                </a:lnTo>
                <a:lnTo>
                  <a:pt x="1486" y="691"/>
                </a:lnTo>
                <a:lnTo>
                  <a:pt x="1479" y="691"/>
                </a:lnTo>
                <a:lnTo>
                  <a:pt x="1475" y="688"/>
                </a:lnTo>
                <a:lnTo>
                  <a:pt x="1461" y="691"/>
                </a:lnTo>
                <a:lnTo>
                  <a:pt x="1450" y="691"/>
                </a:lnTo>
                <a:lnTo>
                  <a:pt x="1450" y="691"/>
                </a:lnTo>
                <a:lnTo>
                  <a:pt x="1443" y="691"/>
                </a:lnTo>
                <a:lnTo>
                  <a:pt x="1439" y="688"/>
                </a:lnTo>
                <a:lnTo>
                  <a:pt x="1443" y="684"/>
                </a:lnTo>
                <a:lnTo>
                  <a:pt x="1436" y="688"/>
                </a:lnTo>
                <a:lnTo>
                  <a:pt x="1432" y="688"/>
                </a:lnTo>
                <a:lnTo>
                  <a:pt x="1425" y="688"/>
                </a:lnTo>
                <a:lnTo>
                  <a:pt x="1422" y="691"/>
                </a:lnTo>
                <a:lnTo>
                  <a:pt x="1418" y="691"/>
                </a:lnTo>
                <a:lnTo>
                  <a:pt x="1418" y="695"/>
                </a:lnTo>
                <a:lnTo>
                  <a:pt x="1411" y="698"/>
                </a:lnTo>
                <a:lnTo>
                  <a:pt x="1404" y="702"/>
                </a:lnTo>
                <a:lnTo>
                  <a:pt x="1400" y="702"/>
                </a:lnTo>
                <a:lnTo>
                  <a:pt x="1397" y="705"/>
                </a:lnTo>
                <a:lnTo>
                  <a:pt x="1397" y="709"/>
                </a:lnTo>
                <a:lnTo>
                  <a:pt x="1382" y="709"/>
                </a:lnTo>
                <a:lnTo>
                  <a:pt x="1375" y="709"/>
                </a:lnTo>
                <a:lnTo>
                  <a:pt x="1368" y="705"/>
                </a:lnTo>
                <a:lnTo>
                  <a:pt x="1372" y="702"/>
                </a:lnTo>
                <a:lnTo>
                  <a:pt x="1361" y="695"/>
                </a:lnTo>
                <a:lnTo>
                  <a:pt x="1354" y="684"/>
                </a:lnTo>
                <a:lnTo>
                  <a:pt x="1347" y="677"/>
                </a:lnTo>
                <a:lnTo>
                  <a:pt x="1333" y="684"/>
                </a:lnTo>
                <a:lnTo>
                  <a:pt x="1318" y="684"/>
                </a:lnTo>
                <a:lnTo>
                  <a:pt x="1286" y="684"/>
                </a:lnTo>
                <a:lnTo>
                  <a:pt x="1272" y="684"/>
                </a:lnTo>
                <a:lnTo>
                  <a:pt x="1258" y="684"/>
                </a:lnTo>
                <a:lnTo>
                  <a:pt x="1247" y="684"/>
                </a:lnTo>
                <a:lnTo>
                  <a:pt x="1222" y="680"/>
                </a:lnTo>
                <a:lnTo>
                  <a:pt x="1211" y="677"/>
                </a:lnTo>
                <a:lnTo>
                  <a:pt x="1208" y="673"/>
                </a:lnTo>
                <a:lnTo>
                  <a:pt x="1204" y="670"/>
                </a:lnTo>
                <a:lnTo>
                  <a:pt x="1211" y="670"/>
                </a:lnTo>
                <a:lnTo>
                  <a:pt x="1215" y="659"/>
                </a:lnTo>
                <a:lnTo>
                  <a:pt x="1211" y="656"/>
                </a:lnTo>
                <a:lnTo>
                  <a:pt x="1201" y="641"/>
                </a:lnTo>
                <a:lnTo>
                  <a:pt x="1197" y="634"/>
                </a:lnTo>
                <a:lnTo>
                  <a:pt x="1194" y="634"/>
                </a:lnTo>
                <a:lnTo>
                  <a:pt x="1194" y="631"/>
                </a:lnTo>
                <a:lnTo>
                  <a:pt x="1194" y="627"/>
                </a:lnTo>
                <a:lnTo>
                  <a:pt x="1187" y="631"/>
                </a:lnTo>
                <a:lnTo>
                  <a:pt x="1179" y="627"/>
                </a:lnTo>
                <a:lnTo>
                  <a:pt x="1179" y="623"/>
                </a:lnTo>
                <a:lnTo>
                  <a:pt x="1172" y="623"/>
                </a:lnTo>
                <a:lnTo>
                  <a:pt x="1169" y="627"/>
                </a:lnTo>
                <a:lnTo>
                  <a:pt x="1162" y="627"/>
                </a:lnTo>
                <a:lnTo>
                  <a:pt x="1165" y="620"/>
                </a:lnTo>
                <a:lnTo>
                  <a:pt x="1169" y="620"/>
                </a:lnTo>
                <a:lnTo>
                  <a:pt x="1165" y="616"/>
                </a:lnTo>
                <a:lnTo>
                  <a:pt x="1165" y="609"/>
                </a:lnTo>
                <a:lnTo>
                  <a:pt x="1154" y="606"/>
                </a:lnTo>
                <a:lnTo>
                  <a:pt x="1140" y="595"/>
                </a:lnTo>
                <a:lnTo>
                  <a:pt x="1130" y="595"/>
                </a:lnTo>
                <a:lnTo>
                  <a:pt x="1126" y="595"/>
                </a:lnTo>
                <a:lnTo>
                  <a:pt x="1112" y="595"/>
                </a:lnTo>
                <a:lnTo>
                  <a:pt x="1108" y="591"/>
                </a:lnTo>
                <a:lnTo>
                  <a:pt x="1097" y="588"/>
                </a:lnTo>
                <a:lnTo>
                  <a:pt x="1090" y="581"/>
                </a:lnTo>
                <a:lnTo>
                  <a:pt x="1083" y="588"/>
                </a:lnTo>
                <a:lnTo>
                  <a:pt x="1080" y="595"/>
                </a:lnTo>
                <a:lnTo>
                  <a:pt x="1069" y="595"/>
                </a:lnTo>
                <a:lnTo>
                  <a:pt x="1065" y="595"/>
                </a:lnTo>
                <a:lnTo>
                  <a:pt x="1058" y="598"/>
                </a:lnTo>
                <a:lnTo>
                  <a:pt x="1051" y="606"/>
                </a:lnTo>
                <a:lnTo>
                  <a:pt x="1033" y="609"/>
                </a:lnTo>
                <a:lnTo>
                  <a:pt x="1012" y="613"/>
                </a:lnTo>
                <a:lnTo>
                  <a:pt x="1008" y="616"/>
                </a:lnTo>
                <a:lnTo>
                  <a:pt x="1001" y="616"/>
                </a:lnTo>
                <a:lnTo>
                  <a:pt x="998" y="606"/>
                </a:lnTo>
                <a:lnTo>
                  <a:pt x="998" y="606"/>
                </a:lnTo>
                <a:lnTo>
                  <a:pt x="1008" y="606"/>
                </a:lnTo>
                <a:lnTo>
                  <a:pt x="1012" y="602"/>
                </a:lnTo>
                <a:lnTo>
                  <a:pt x="1016" y="598"/>
                </a:lnTo>
                <a:lnTo>
                  <a:pt x="1019" y="595"/>
                </a:lnTo>
                <a:lnTo>
                  <a:pt x="1023" y="588"/>
                </a:lnTo>
                <a:lnTo>
                  <a:pt x="1019" y="581"/>
                </a:lnTo>
                <a:lnTo>
                  <a:pt x="1012" y="556"/>
                </a:lnTo>
                <a:lnTo>
                  <a:pt x="1012" y="531"/>
                </a:lnTo>
                <a:lnTo>
                  <a:pt x="1001" y="531"/>
                </a:lnTo>
                <a:lnTo>
                  <a:pt x="994" y="531"/>
                </a:lnTo>
                <a:lnTo>
                  <a:pt x="987" y="527"/>
                </a:lnTo>
                <a:lnTo>
                  <a:pt x="980" y="534"/>
                </a:lnTo>
                <a:lnTo>
                  <a:pt x="969" y="534"/>
                </a:lnTo>
                <a:lnTo>
                  <a:pt x="959" y="549"/>
                </a:lnTo>
                <a:lnTo>
                  <a:pt x="948" y="549"/>
                </a:lnTo>
                <a:lnTo>
                  <a:pt x="923" y="541"/>
                </a:lnTo>
                <a:lnTo>
                  <a:pt x="923" y="534"/>
                </a:lnTo>
                <a:lnTo>
                  <a:pt x="902" y="534"/>
                </a:lnTo>
                <a:lnTo>
                  <a:pt x="891" y="538"/>
                </a:lnTo>
                <a:lnTo>
                  <a:pt x="884" y="534"/>
                </a:lnTo>
                <a:lnTo>
                  <a:pt x="877" y="534"/>
                </a:lnTo>
                <a:lnTo>
                  <a:pt x="877" y="531"/>
                </a:lnTo>
                <a:lnTo>
                  <a:pt x="869" y="531"/>
                </a:lnTo>
                <a:lnTo>
                  <a:pt x="859" y="527"/>
                </a:lnTo>
                <a:lnTo>
                  <a:pt x="862" y="520"/>
                </a:lnTo>
                <a:lnTo>
                  <a:pt x="859" y="509"/>
                </a:lnTo>
                <a:lnTo>
                  <a:pt x="859" y="506"/>
                </a:lnTo>
                <a:lnTo>
                  <a:pt x="866" y="502"/>
                </a:lnTo>
                <a:lnTo>
                  <a:pt x="873" y="492"/>
                </a:lnTo>
                <a:lnTo>
                  <a:pt x="866" y="481"/>
                </a:lnTo>
                <a:lnTo>
                  <a:pt x="873" y="470"/>
                </a:lnTo>
                <a:lnTo>
                  <a:pt x="873" y="460"/>
                </a:lnTo>
                <a:lnTo>
                  <a:pt x="869" y="456"/>
                </a:lnTo>
                <a:lnTo>
                  <a:pt x="859" y="445"/>
                </a:lnTo>
                <a:lnTo>
                  <a:pt x="866" y="438"/>
                </a:lnTo>
                <a:lnTo>
                  <a:pt x="862" y="435"/>
                </a:lnTo>
                <a:lnTo>
                  <a:pt x="855" y="431"/>
                </a:lnTo>
                <a:lnTo>
                  <a:pt x="852" y="435"/>
                </a:lnTo>
                <a:lnTo>
                  <a:pt x="837" y="435"/>
                </a:lnTo>
                <a:lnTo>
                  <a:pt x="837" y="431"/>
                </a:lnTo>
                <a:lnTo>
                  <a:pt x="837" y="424"/>
                </a:lnTo>
                <a:lnTo>
                  <a:pt x="830" y="417"/>
                </a:lnTo>
                <a:lnTo>
                  <a:pt x="827" y="413"/>
                </a:lnTo>
                <a:lnTo>
                  <a:pt x="820" y="410"/>
                </a:lnTo>
                <a:lnTo>
                  <a:pt x="812" y="399"/>
                </a:lnTo>
                <a:lnTo>
                  <a:pt x="812" y="388"/>
                </a:lnTo>
                <a:lnTo>
                  <a:pt x="812" y="385"/>
                </a:lnTo>
                <a:lnTo>
                  <a:pt x="805" y="385"/>
                </a:lnTo>
                <a:lnTo>
                  <a:pt x="798" y="399"/>
                </a:lnTo>
                <a:lnTo>
                  <a:pt x="798" y="403"/>
                </a:lnTo>
                <a:lnTo>
                  <a:pt x="791" y="406"/>
                </a:lnTo>
                <a:lnTo>
                  <a:pt x="791" y="399"/>
                </a:lnTo>
                <a:lnTo>
                  <a:pt x="784" y="395"/>
                </a:lnTo>
                <a:lnTo>
                  <a:pt x="780" y="395"/>
                </a:lnTo>
                <a:lnTo>
                  <a:pt x="780" y="399"/>
                </a:lnTo>
                <a:lnTo>
                  <a:pt x="773" y="403"/>
                </a:lnTo>
                <a:lnTo>
                  <a:pt x="780" y="406"/>
                </a:lnTo>
                <a:lnTo>
                  <a:pt x="780" y="410"/>
                </a:lnTo>
                <a:lnTo>
                  <a:pt x="773" y="410"/>
                </a:lnTo>
                <a:lnTo>
                  <a:pt x="763" y="406"/>
                </a:lnTo>
                <a:lnTo>
                  <a:pt x="759" y="403"/>
                </a:lnTo>
                <a:lnTo>
                  <a:pt x="763" y="399"/>
                </a:lnTo>
                <a:lnTo>
                  <a:pt x="763" y="395"/>
                </a:lnTo>
                <a:lnTo>
                  <a:pt x="766" y="392"/>
                </a:lnTo>
                <a:lnTo>
                  <a:pt x="766" y="385"/>
                </a:lnTo>
                <a:lnTo>
                  <a:pt x="770" y="385"/>
                </a:lnTo>
                <a:lnTo>
                  <a:pt x="780" y="378"/>
                </a:lnTo>
                <a:lnTo>
                  <a:pt x="784" y="370"/>
                </a:lnTo>
                <a:lnTo>
                  <a:pt x="780" y="367"/>
                </a:lnTo>
                <a:lnTo>
                  <a:pt x="780" y="360"/>
                </a:lnTo>
                <a:lnTo>
                  <a:pt x="784" y="356"/>
                </a:lnTo>
                <a:lnTo>
                  <a:pt x="788" y="356"/>
                </a:lnTo>
                <a:lnTo>
                  <a:pt x="784" y="353"/>
                </a:lnTo>
                <a:lnTo>
                  <a:pt x="780" y="353"/>
                </a:lnTo>
                <a:lnTo>
                  <a:pt x="777" y="353"/>
                </a:lnTo>
                <a:lnTo>
                  <a:pt x="780" y="349"/>
                </a:lnTo>
                <a:lnTo>
                  <a:pt x="784" y="342"/>
                </a:lnTo>
                <a:lnTo>
                  <a:pt x="784" y="338"/>
                </a:lnTo>
                <a:lnTo>
                  <a:pt x="777" y="338"/>
                </a:lnTo>
                <a:lnTo>
                  <a:pt x="773" y="342"/>
                </a:lnTo>
                <a:lnTo>
                  <a:pt x="770" y="345"/>
                </a:lnTo>
                <a:lnTo>
                  <a:pt x="763" y="349"/>
                </a:lnTo>
                <a:lnTo>
                  <a:pt x="755" y="353"/>
                </a:lnTo>
                <a:lnTo>
                  <a:pt x="755" y="353"/>
                </a:lnTo>
                <a:lnTo>
                  <a:pt x="755" y="360"/>
                </a:lnTo>
                <a:lnTo>
                  <a:pt x="748" y="367"/>
                </a:lnTo>
                <a:lnTo>
                  <a:pt x="745" y="367"/>
                </a:lnTo>
                <a:lnTo>
                  <a:pt x="738" y="367"/>
                </a:lnTo>
                <a:lnTo>
                  <a:pt x="727" y="367"/>
                </a:lnTo>
                <a:lnTo>
                  <a:pt x="720" y="370"/>
                </a:lnTo>
                <a:lnTo>
                  <a:pt x="720" y="374"/>
                </a:lnTo>
                <a:lnTo>
                  <a:pt x="727" y="378"/>
                </a:lnTo>
                <a:lnTo>
                  <a:pt x="731" y="378"/>
                </a:lnTo>
                <a:lnTo>
                  <a:pt x="734" y="370"/>
                </a:lnTo>
                <a:lnTo>
                  <a:pt x="741" y="370"/>
                </a:lnTo>
                <a:lnTo>
                  <a:pt x="745" y="370"/>
                </a:lnTo>
                <a:lnTo>
                  <a:pt x="745" y="378"/>
                </a:lnTo>
                <a:lnTo>
                  <a:pt x="748" y="378"/>
                </a:lnTo>
                <a:lnTo>
                  <a:pt x="752" y="385"/>
                </a:lnTo>
                <a:lnTo>
                  <a:pt x="748" y="388"/>
                </a:lnTo>
                <a:lnTo>
                  <a:pt x="755" y="395"/>
                </a:lnTo>
                <a:lnTo>
                  <a:pt x="755" y="403"/>
                </a:lnTo>
                <a:lnTo>
                  <a:pt x="752" y="403"/>
                </a:lnTo>
                <a:lnTo>
                  <a:pt x="752" y="406"/>
                </a:lnTo>
                <a:lnTo>
                  <a:pt x="741" y="413"/>
                </a:lnTo>
                <a:lnTo>
                  <a:pt x="741" y="413"/>
                </a:lnTo>
                <a:lnTo>
                  <a:pt x="748" y="417"/>
                </a:lnTo>
                <a:lnTo>
                  <a:pt x="748" y="420"/>
                </a:lnTo>
                <a:lnTo>
                  <a:pt x="738" y="431"/>
                </a:lnTo>
                <a:lnTo>
                  <a:pt x="734" y="438"/>
                </a:lnTo>
                <a:lnTo>
                  <a:pt x="731" y="442"/>
                </a:lnTo>
                <a:lnTo>
                  <a:pt x="727" y="438"/>
                </a:lnTo>
                <a:lnTo>
                  <a:pt x="723" y="438"/>
                </a:lnTo>
                <a:lnTo>
                  <a:pt x="723" y="445"/>
                </a:lnTo>
                <a:lnTo>
                  <a:pt x="716" y="452"/>
                </a:lnTo>
                <a:lnTo>
                  <a:pt x="695" y="467"/>
                </a:lnTo>
                <a:lnTo>
                  <a:pt x="691" y="463"/>
                </a:lnTo>
                <a:lnTo>
                  <a:pt x="681" y="463"/>
                </a:lnTo>
                <a:lnTo>
                  <a:pt x="681" y="460"/>
                </a:lnTo>
                <a:lnTo>
                  <a:pt x="670" y="463"/>
                </a:lnTo>
                <a:lnTo>
                  <a:pt x="663" y="463"/>
                </a:lnTo>
                <a:lnTo>
                  <a:pt x="652" y="456"/>
                </a:lnTo>
                <a:lnTo>
                  <a:pt x="645" y="460"/>
                </a:lnTo>
                <a:lnTo>
                  <a:pt x="638" y="463"/>
                </a:lnTo>
                <a:lnTo>
                  <a:pt x="634" y="467"/>
                </a:lnTo>
                <a:lnTo>
                  <a:pt x="634" y="474"/>
                </a:lnTo>
                <a:lnTo>
                  <a:pt x="638" y="477"/>
                </a:lnTo>
                <a:lnTo>
                  <a:pt x="634" y="484"/>
                </a:lnTo>
                <a:lnTo>
                  <a:pt x="634" y="495"/>
                </a:lnTo>
                <a:lnTo>
                  <a:pt x="641" y="495"/>
                </a:lnTo>
                <a:lnTo>
                  <a:pt x="641" y="499"/>
                </a:lnTo>
                <a:lnTo>
                  <a:pt x="645" y="499"/>
                </a:lnTo>
                <a:lnTo>
                  <a:pt x="645" y="509"/>
                </a:lnTo>
                <a:lnTo>
                  <a:pt x="634" y="517"/>
                </a:lnTo>
                <a:lnTo>
                  <a:pt x="634" y="524"/>
                </a:lnTo>
                <a:lnTo>
                  <a:pt x="645" y="531"/>
                </a:lnTo>
                <a:lnTo>
                  <a:pt x="634" y="545"/>
                </a:lnTo>
                <a:lnTo>
                  <a:pt x="616" y="556"/>
                </a:lnTo>
                <a:lnTo>
                  <a:pt x="609" y="545"/>
                </a:lnTo>
                <a:lnTo>
                  <a:pt x="609" y="541"/>
                </a:lnTo>
                <a:lnTo>
                  <a:pt x="606" y="527"/>
                </a:lnTo>
                <a:lnTo>
                  <a:pt x="599" y="524"/>
                </a:lnTo>
                <a:lnTo>
                  <a:pt x="581" y="527"/>
                </a:lnTo>
                <a:lnTo>
                  <a:pt x="574" y="545"/>
                </a:lnTo>
                <a:lnTo>
                  <a:pt x="563" y="549"/>
                </a:lnTo>
                <a:lnTo>
                  <a:pt x="563" y="541"/>
                </a:lnTo>
                <a:lnTo>
                  <a:pt x="556" y="541"/>
                </a:lnTo>
                <a:lnTo>
                  <a:pt x="556" y="541"/>
                </a:lnTo>
                <a:lnTo>
                  <a:pt x="556" y="524"/>
                </a:lnTo>
                <a:lnTo>
                  <a:pt x="549" y="520"/>
                </a:lnTo>
                <a:lnTo>
                  <a:pt x="542" y="520"/>
                </a:lnTo>
                <a:lnTo>
                  <a:pt x="538" y="517"/>
                </a:lnTo>
                <a:lnTo>
                  <a:pt x="535" y="517"/>
                </a:lnTo>
                <a:lnTo>
                  <a:pt x="535" y="520"/>
                </a:lnTo>
                <a:lnTo>
                  <a:pt x="531" y="524"/>
                </a:lnTo>
                <a:lnTo>
                  <a:pt x="520" y="513"/>
                </a:lnTo>
                <a:lnTo>
                  <a:pt x="510" y="513"/>
                </a:lnTo>
                <a:lnTo>
                  <a:pt x="499" y="520"/>
                </a:lnTo>
                <a:lnTo>
                  <a:pt x="495" y="520"/>
                </a:lnTo>
                <a:lnTo>
                  <a:pt x="492" y="527"/>
                </a:lnTo>
                <a:lnTo>
                  <a:pt x="492" y="531"/>
                </a:lnTo>
                <a:lnTo>
                  <a:pt x="488" y="534"/>
                </a:lnTo>
                <a:lnTo>
                  <a:pt x="478" y="541"/>
                </a:lnTo>
                <a:lnTo>
                  <a:pt x="478" y="538"/>
                </a:lnTo>
                <a:lnTo>
                  <a:pt x="474" y="541"/>
                </a:lnTo>
                <a:lnTo>
                  <a:pt x="456" y="524"/>
                </a:lnTo>
                <a:lnTo>
                  <a:pt x="442" y="520"/>
                </a:lnTo>
                <a:lnTo>
                  <a:pt x="435" y="517"/>
                </a:lnTo>
                <a:lnTo>
                  <a:pt x="410" y="524"/>
                </a:lnTo>
                <a:lnTo>
                  <a:pt x="399" y="527"/>
                </a:lnTo>
                <a:lnTo>
                  <a:pt x="388" y="527"/>
                </a:lnTo>
                <a:lnTo>
                  <a:pt x="388" y="520"/>
                </a:lnTo>
                <a:lnTo>
                  <a:pt x="378" y="513"/>
                </a:lnTo>
                <a:lnTo>
                  <a:pt x="360" y="502"/>
                </a:lnTo>
                <a:lnTo>
                  <a:pt x="356" y="495"/>
                </a:lnTo>
                <a:lnTo>
                  <a:pt x="349" y="492"/>
                </a:lnTo>
                <a:lnTo>
                  <a:pt x="342" y="488"/>
                </a:lnTo>
                <a:lnTo>
                  <a:pt x="331" y="488"/>
                </a:lnTo>
                <a:lnTo>
                  <a:pt x="321" y="495"/>
                </a:lnTo>
                <a:lnTo>
                  <a:pt x="314" y="499"/>
                </a:lnTo>
                <a:lnTo>
                  <a:pt x="314" y="506"/>
                </a:lnTo>
                <a:lnTo>
                  <a:pt x="314" y="509"/>
                </a:lnTo>
                <a:lnTo>
                  <a:pt x="310" y="513"/>
                </a:lnTo>
                <a:lnTo>
                  <a:pt x="307" y="509"/>
                </a:lnTo>
                <a:lnTo>
                  <a:pt x="303" y="495"/>
                </a:lnTo>
                <a:lnTo>
                  <a:pt x="303" y="484"/>
                </a:lnTo>
                <a:lnTo>
                  <a:pt x="299" y="481"/>
                </a:lnTo>
                <a:lnTo>
                  <a:pt x="299" y="474"/>
                </a:lnTo>
                <a:lnTo>
                  <a:pt x="307" y="470"/>
                </a:lnTo>
                <a:lnTo>
                  <a:pt x="307" y="463"/>
                </a:lnTo>
                <a:lnTo>
                  <a:pt x="303" y="460"/>
                </a:lnTo>
                <a:lnTo>
                  <a:pt x="303" y="456"/>
                </a:lnTo>
                <a:lnTo>
                  <a:pt x="307" y="456"/>
                </a:lnTo>
                <a:lnTo>
                  <a:pt x="307" y="445"/>
                </a:lnTo>
                <a:lnTo>
                  <a:pt x="307" y="445"/>
                </a:lnTo>
                <a:lnTo>
                  <a:pt x="307" y="438"/>
                </a:lnTo>
                <a:lnTo>
                  <a:pt x="310" y="438"/>
                </a:lnTo>
                <a:lnTo>
                  <a:pt x="310" y="435"/>
                </a:lnTo>
                <a:lnTo>
                  <a:pt x="307" y="431"/>
                </a:lnTo>
                <a:lnTo>
                  <a:pt x="307" y="427"/>
                </a:lnTo>
                <a:lnTo>
                  <a:pt x="303" y="427"/>
                </a:lnTo>
                <a:lnTo>
                  <a:pt x="307" y="420"/>
                </a:lnTo>
                <a:lnTo>
                  <a:pt x="307" y="417"/>
                </a:lnTo>
                <a:lnTo>
                  <a:pt x="303" y="413"/>
                </a:lnTo>
                <a:lnTo>
                  <a:pt x="299" y="413"/>
                </a:lnTo>
                <a:lnTo>
                  <a:pt x="296" y="410"/>
                </a:lnTo>
                <a:lnTo>
                  <a:pt x="296" y="406"/>
                </a:lnTo>
                <a:lnTo>
                  <a:pt x="292" y="399"/>
                </a:lnTo>
                <a:lnTo>
                  <a:pt x="289" y="399"/>
                </a:lnTo>
                <a:lnTo>
                  <a:pt x="289" y="399"/>
                </a:lnTo>
                <a:lnTo>
                  <a:pt x="285" y="395"/>
                </a:lnTo>
                <a:lnTo>
                  <a:pt x="282" y="392"/>
                </a:lnTo>
                <a:lnTo>
                  <a:pt x="278" y="388"/>
                </a:lnTo>
                <a:lnTo>
                  <a:pt x="274" y="385"/>
                </a:lnTo>
                <a:lnTo>
                  <a:pt x="274" y="385"/>
                </a:lnTo>
                <a:lnTo>
                  <a:pt x="274" y="378"/>
                </a:lnTo>
                <a:lnTo>
                  <a:pt x="274" y="378"/>
                </a:lnTo>
                <a:lnTo>
                  <a:pt x="267" y="378"/>
                </a:lnTo>
                <a:lnTo>
                  <a:pt x="264" y="378"/>
                </a:lnTo>
                <a:lnTo>
                  <a:pt x="260" y="374"/>
                </a:lnTo>
                <a:lnTo>
                  <a:pt x="257" y="374"/>
                </a:lnTo>
                <a:lnTo>
                  <a:pt x="257" y="374"/>
                </a:lnTo>
                <a:lnTo>
                  <a:pt x="250" y="374"/>
                </a:lnTo>
                <a:lnTo>
                  <a:pt x="242" y="378"/>
                </a:lnTo>
                <a:lnTo>
                  <a:pt x="242" y="381"/>
                </a:lnTo>
                <a:lnTo>
                  <a:pt x="235" y="381"/>
                </a:lnTo>
                <a:lnTo>
                  <a:pt x="232" y="381"/>
                </a:lnTo>
                <a:lnTo>
                  <a:pt x="228" y="381"/>
                </a:lnTo>
                <a:lnTo>
                  <a:pt x="225" y="381"/>
                </a:lnTo>
                <a:lnTo>
                  <a:pt x="221" y="385"/>
                </a:lnTo>
                <a:lnTo>
                  <a:pt x="217" y="385"/>
                </a:lnTo>
                <a:lnTo>
                  <a:pt x="214" y="381"/>
                </a:lnTo>
                <a:lnTo>
                  <a:pt x="210" y="385"/>
                </a:lnTo>
                <a:lnTo>
                  <a:pt x="214" y="388"/>
                </a:lnTo>
                <a:lnTo>
                  <a:pt x="210" y="388"/>
                </a:lnTo>
                <a:lnTo>
                  <a:pt x="207" y="388"/>
                </a:lnTo>
                <a:lnTo>
                  <a:pt x="203" y="388"/>
                </a:lnTo>
                <a:lnTo>
                  <a:pt x="203" y="388"/>
                </a:lnTo>
                <a:lnTo>
                  <a:pt x="200" y="395"/>
                </a:lnTo>
                <a:lnTo>
                  <a:pt x="200" y="399"/>
                </a:lnTo>
                <a:lnTo>
                  <a:pt x="196" y="399"/>
                </a:lnTo>
                <a:lnTo>
                  <a:pt x="193" y="399"/>
                </a:lnTo>
                <a:lnTo>
                  <a:pt x="193" y="403"/>
                </a:lnTo>
                <a:lnTo>
                  <a:pt x="193" y="406"/>
                </a:lnTo>
                <a:lnTo>
                  <a:pt x="185" y="406"/>
                </a:lnTo>
                <a:lnTo>
                  <a:pt x="182" y="410"/>
                </a:lnTo>
                <a:lnTo>
                  <a:pt x="178" y="410"/>
                </a:lnTo>
                <a:lnTo>
                  <a:pt x="171" y="410"/>
                </a:lnTo>
                <a:lnTo>
                  <a:pt x="171" y="410"/>
                </a:lnTo>
                <a:lnTo>
                  <a:pt x="164" y="413"/>
                </a:lnTo>
                <a:lnTo>
                  <a:pt x="160" y="413"/>
                </a:lnTo>
                <a:lnTo>
                  <a:pt x="153" y="406"/>
                </a:lnTo>
                <a:lnTo>
                  <a:pt x="153" y="406"/>
                </a:lnTo>
                <a:lnTo>
                  <a:pt x="153" y="403"/>
                </a:lnTo>
                <a:lnTo>
                  <a:pt x="150" y="399"/>
                </a:lnTo>
                <a:lnTo>
                  <a:pt x="139" y="395"/>
                </a:lnTo>
                <a:lnTo>
                  <a:pt x="136" y="388"/>
                </a:lnTo>
                <a:lnTo>
                  <a:pt x="121" y="385"/>
                </a:lnTo>
                <a:lnTo>
                  <a:pt x="121" y="378"/>
                </a:lnTo>
                <a:lnTo>
                  <a:pt x="114" y="374"/>
                </a:lnTo>
                <a:lnTo>
                  <a:pt x="111" y="378"/>
                </a:lnTo>
                <a:lnTo>
                  <a:pt x="107" y="378"/>
                </a:lnTo>
                <a:lnTo>
                  <a:pt x="103" y="374"/>
                </a:lnTo>
                <a:lnTo>
                  <a:pt x="103" y="370"/>
                </a:lnTo>
                <a:lnTo>
                  <a:pt x="103" y="370"/>
                </a:lnTo>
                <a:lnTo>
                  <a:pt x="100" y="367"/>
                </a:lnTo>
                <a:lnTo>
                  <a:pt x="100" y="367"/>
                </a:lnTo>
                <a:lnTo>
                  <a:pt x="96" y="367"/>
                </a:lnTo>
                <a:lnTo>
                  <a:pt x="89" y="363"/>
                </a:lnTo>
                <a:lnTo>
                  <a:pt x="89" y="363"/>
                </a:lnTo>
                <a:lnTo>
                  <a:pt x="86" y="363"/>
                </a:lnTo>
                <a:lnTo>
                  <a:pt x="86" y="360"/>
                </a:lnTo>
                <a:lnTo>
                  <a:pt x="82" y="360"/>
                </a:lnTo>
                <a:lnTo>
                  <a:pt x="79" y="360"/>
                </a:lnTo>
                <a:lnTo>
                  <a:pt x="75" y="356"/>
                </a:lnTo>
                <a:lnTo>
                  <a:pt x="71" y="356"/>
                </a:lnTo>
                <a:lnTo>
                  <a:pt x="68" y="353"/>
                </a:lnTo>
                <a:lnTo>
                  <a:pt x="68" y="353"/>
                </a:lnTo>
                <a:lnTo>
                  <a:pt x="64" y="353"/>
                </a:lnTo>
                <a:lnTo>
                  <a:pt x="61" y="353"/>
                </a:lnTo>
                <a:lnTo>
                  <a:pt x="57" y="353"/>
                </a:lnTo>
                <a:lnTo>
                  <a:pt x="54" y="356"/>
                </a:lnTo>
                <a:lnTo>
                  <a:pt x="54" y="360"/>
                </a:lnTo>
                <a:lnTo>
                  <a:pt x="54" y="360"/>
                </a:lnTo>
                <a:lnTo>
                  <a:pt x="46" y="363"/>
                </a:lnTo>
                <a:lnTo>
                  <a:pt x="43" y="363"/>
                </a:lnTo>
                <a:lnTo>
                  <a:pt x="39" y="367"/>
                </a:lnTo>
                <a:lnTo>
                  <a:pt x="29" y="367"/>
                </a:lnTo>
                <a:lnTo>
                  <a:pt x="25" y="363"/>
                </a:lnTo>
                <a:lnTo>
                  <a:pt x="25" y="360"/>
                </a:lnTo>
                <a:lnTo>
                  <a:pt x="7" y="356"/>
                </a:lnTo>
                <a:lnTo>
                  <a:pt x="4" y="353"/>
                </a:lnTo>
                <a:lnTo>
                  <a:pt x="0" y="353"/>
                </a:lnTo>
                <a:lnTo>
                  <a:pt x="4" y="349"/>
                </a:lnTo>
                <a:lnTo>
                  <a:pt x="7" y="349"/>
                </a:lnTo>
                <a:lnTo>
                  <a:pt x="7" y="338"/>
                </a:lnTo>
                <a:lnTo>
                  <a:pt x="11" y="338"/>
                </a:lnTo>
                <a:lnTo>
                  <a:pt x="7" y="335"/>
                </a:lnTo>
                <a:lnTo>
                  <a:pt x="7" y="331"/>
                </a:lnTo>
                <a:lnTo>
                  <a:pt x="11" y="331"/>
                </a:lnTo>
                <a:lnTo>
                  <a:pt x="11" y="328"/>
                </a:lnTo>
                <a:lnTo>
                  <a:pt x="22" y="324"/>
                </a:lnTo>
                <a:lnTo>
                  <a:pt x="22" y="321"/>
                </a:lnTo>
                <a:lnTo>
                  <a:pt x="25" y="317"/>
                </a:lnTo>
                <a:lnTo>
                  <a:pt x="25" y="313"/>
                </a:lnTo>
                <a:lnTo>
                  <a:pt x="22" y="310"/>
                </a:lnTo>
                <a:lnTo>
                  <a:pt x="22" y="306"/>
                </a:lnTo>
                <a:lnTo>
                  <a:pt x="29" y="303"/>
                </a:lnTo>
                <a:lnTo>
                  <a:pt x="32" y="303"/>
                </a:lnTo>
                <a:lnTo>
                  <a:pt x="36" y="303"/>
                </a:lnTo>
                <a:lnTo>
                  <a:pt x="43" y="303"/>
                </a:lnTo>
                <a:lnTo>
                  <a:pt x="43" y="303"/>
                </a:lnTo>
                <a:lnTo>
                  <a:pt x="50" y="306"/>
                </a:lnTo>
                <a:lnTo>
                  <a:pt x="54" y="303"/>
                </a:lnTo>
                <a:lnTo>
                  <a:pt x="57" y="303"/>
                </a:lnTo>
                <a:lnTo>
                  <a:pt x="64" y="299"/>
                </a:lnTo>
                <a:lnTo>
                  <a:pt x="64" y="296"/>
                </a:lnTo>
                <a:lnTo>
                  <a:pt x="75" y="292"/>
                </a:lnTo>
                <a:lnTo>
                  <a:pt x="82" y="292"/>
                </a:lnTo>
                <a:lnTo>
                  <a:pt x="86" y="292"/>
                </a:lnTo>
                <a:lnTo>
                  <a:pt x="89" y="288"/>
                </a:lnTo>
                <a:lnTo>
                  <a:pt x="100" y="288"/>
                </a:lnTo>
                <a:lnTo>
                  <a:pt x="103" y="285"/>
                </a:lnTo>
                <a:lnTo>
                  <a:pt x="103" y="281"/>
                </a:lnTo>
                <a:lnTo>
                  <a:pt x="107" y="278"/>
                </a:lnTo>
                <a:lnTo>
                  <a:pt x="107" y="274"/>
                </a:lnTo>
                <a:lnTo>
                  <a:pt x="111" y="271"/>
                </a:lnTo>
                <a:lnTo>
                  <a:pt x="114" y="267"/>
                </a:lnTo>
                <a:lnTo>
                  <a:pt x="121" y="267"/>
                </a:lnTo>
                <a:lnTo>
                  <a:pt x="121" y="267"/>
                </a:lnTo>
                <a:lnTo>
                  <a:pt x="125" y="267"/>
                </a:lnTo>
                <a:lnTo>
                  <a:pt x="136" y="260"/>
                </a:lnTo>
                <a:lnTo>
                  <a:pt x="139" y="260"/>
                </a:lnTo>
                <a:lnTo>
                  <a:pt x="143" y="256"/>
                </a:lnTo>
                <a:lnTo>
                  <a:pt x="150" y="253"/>
                </a:lnTo>
                <a:lnTo>
                  <a:pt x="150" y="249"/>
                </a:lnTo>
                <a:lnTo>
                  <a:pt x="153" y="249"/>
                </a:lnTo>
                <a:lnTo>
                  <a:pt x="164" y="249"/>
                </a:lnTo>
                <a:lnTo>
                  <a:pt x="168" y="249"/>
                </a:lnTo>
                <a:lnTo>
                  <a:pt x="168" y="246"/>
                </a:lnTo>
                <a:lnTo>
                  <a:pt x="171" y="242"/>
                </a:lnTo>
                <a:lnTo>
                  <a:pt x="171" y="242"/>
                </a:lnTo>
                <a:lnTo>
                  <a:pt x="171" y="239"/>
                </a:lnTo>
                <a:lnTo>
                  <a:pt x="171" y="235"/>
                </a:lnTo>
                <a:lnTo>
                  <a:pt x="171" y="231"/>
                </a:lnTo>
                <a:lnTo>
                  <a:pt x="171" y="224"/>
                </a:lnTo>
                <a:lnTo>
                  <a:pt x="171" y="221"/>
                </a:lnTo>
                <a:lnTo>
                  <a:pt x="175" y="217"/>
                </a:lnTo>
                <a:lnTo>
                  <a:pt x="182" y="210"/>
                </a:lnTo>
                <a:lnTo>
                  <a:pt x="182" y="210"/>
                </a:lnTo>
                <a:lnTo>
                  <a:pt x="185" y="210"/>
                </a:lnTo>
                <a:lnTo>
                  <a:pt x="189" y="210"/>
                </a:lnTo>
                <a:lnTo>
                  <a:pt x="193" y="210"/>
                </a:lnTo>
                <a:lnTo>
                  <a:pt x="193" y="207"/>
                </a:lnTo>
                <a:lnTo>
                  <a:pt x="196" y="207"/>
                </a:lnTo>
                <a:lnTo>
                  <a:pt x="200" y="207"/>
                </a:lnTo>
                <a:lnTo>
                  <a:pt x="203" y="207"/>
                </a:lnTo>
                <a:lnTo>
                  <a:pt x="203" y="203"/>
                </a:lnTo>
                <a:lnTo>
                  <a:pt x="207" y="199"/>
                </a:lnTo>
                <a:lnTo>
                  <a:pt x="214" y="203"/>
                </a:lnTo>
                <a:lnTo>
                  <a:pt x="217" y="199"/>
                </a:lnTo>
                <a:lnTo>
                  <a:pt x="214" y="196"/>
                </a:lnTo>
                <a:lnTo>
                  <a:pt x="217" y="189"/>
                </a:lnTo>
                <a:lnTo>
                  <a:pt x="217" y="185"/>
                </a:lnTo>
                <a:lnTo>
                  <a:pt x="221" y="185"/>
                </a:lnTo>
                <a:lnTo>
                  <a:pt x="232" y="185"/>
                </a:lnTo>
                <a:lnTo>
                  <a:pt x="232" y="182"/>
                </a:lnTo>
                <a:lnTo>
                  <a:pt x="235" y="178"/>
                </a:lnTo>
                <a:lnTo>
                  <a:pt x="235" y="178"/>
                </a:lnTo>
                <a:lnTo>
                  <a:pt x="235" y="174"/>
                </a:lnTo>
                <a:lnTo>
                  <a:pt x="239" y="174"/>
                </a:lnTo>
                <a:lnTo>
                  <a:pt x="242" y="171"/>
                </a:lnTo>
                <a:lnTo>
                  <a:pt x="246" y="167"/>
                </a:lnTo>
                <a:lnTo>
                  <a:pt x="246" y="164"/>
                </a:lnTo>
                <a:lnTo>
                  <a:pt x="250" y="164"/>
                </a:lnTo>
                <a:lnTo>
                  <a:pt x="246" y="160"/>
                </a:lnTo>
                <a:lnTo>
                  <a:pt x="250" y="160"/>
                </a:lnTo>
                <a:lnTo>
                  <a:pt x="250" y="157"/>
                </a:lnTo>
                <a:lnTo>
                  <a:pt x="253" y="157"/>
                </a:lnTo>
                <a:lnTo>
                  <a:pt x="253" y="153"/>
                </a:lnTo>
                <a:lnTo>
                  <a:pt x="264" y="153"/>
                </a:lnTo>
                <a:lnTo>
                  <a:pt x="271" y="149"/>
                </a:lnTo>
                <a:lnTo>
                  <a:pt x="282" y="149"/>
                </a:lnTo>
                <a:lnTo>
                  <a:pt x="282" y="153"/>
                </a:lnTo>
                <a:lnTo>
                  <a:pt x="285" y="153"/>
                </a:lnTo>
                <a:lnTo>
                  <a:pt x="292" y="153"/>
                </a:lnTo>
                <a:lnTo>
                  <a:pt x="296" y="153"/>
                </a:lnTo>
                <a:lnTo>
                  <a:pt x="296" y="142"/>
                </a:lnTo>
                <a:lnTo>
                  <a:pt x="299" y="142"/>
                </a:lnTo>
                <a:lnTo>
                  <a:pt x="303" y="146"/>
                </a:lnTo>
                <a:lnTo>
                  <a:pt x="307" y="146"/>
                </a:lnTo>
                <a:lnTo>
                  <a:pt x="314" y="146"/>
                </a:lnTo>
                <a:lnTo>
                  <a:pt x="321" y="149"/>
                </a:lnTo>
                <a:lnTo>
                  <a:pt x="321" y="146"/>
                </a:lnTo>
                <a:lnTo>
                  <a:pt x="324" y="146"/>
                </a:lnTo>
                <a:lnTo>
                  <a:pt x="335" y="149"/>
                </a:lnTo>
                <a:lnTo>
                  <a:pt x="335" y="146"/>
                </a:lnTo>
                <a:lnTo>
                  <a:pt x="339" y="146"/>
                </a:lnTo>
                <a:lnTo>
                  <a:pt x="339" y="142"/>
                </a:lnTo>
                <a:lnTo>
                  <a:pt x="342" y="142"/>
                </a:lnTo>
                <a:lnTo>
                  <a:pt x="346" y="139"/>
                </a:lnTo>
                <a:lnTo>
                  <a:pt x="346" y="135"/>
                </a:lnTo>
                <a:lnTo>
                  <a:pt x="346" y="135"/>
                </a:lnTo>
                <a:lnTo>
                  <a:pt x="346" y="132"/>
                </a:lnTo>
                <a:lnTo>
                  <a:pt x="342" y="132"/>
                </a:lnTo>
                <a:lnTo>
                  <a:pt x="342" y="128"/>
                </a:lnTo>
                <a:lnTo>
                  <a:pt x="342" y="128"/>
                </a:lnTo>
                <a:lnTo>
                  <a:pt x="342" y="125"/>
                </a:lnTo>
                <a:lnTo>
                  <a:pt x="342" y="121"/>
                </a:lnTo>
                <a:lnTo>
                  <a:pt x="342" y="121"/>
                </a:lnTo>
                <a:lnTo>
                  <a:pt x="342" y="117"/>
                </a:lnTo>
                <a:lnTo>
                  <a:pt x="342" y="114"/>
                </a:lnTo>
                <a:lnTo>
                  <a:pt x="339" y="114"/>
                </a:lnTo>
                <a:lnTo>
                  <a:pt x="335" y="110"/>
                </a:lnTo>
                <a:lnTo>
                  <a:pt x="339" y="107"/>
                </a:lnTo>
                <a:lnTo>
                  <a:pt x="339" y="103"/>
                </a:lnTo>
                <a:lnTo>
                  <a:pt x="339" y="103"/>
                </a:lnTo>
                <a:lnTo>
                  <a:pt x="342" y="100"/>
                </a:lnTo>
                <a:lnTo>
                  <a:pt x="346" y="96"/>
                </a:lnTo>
                <a:lnTo>
                  <a:pt x="346" y="92"/>
                </a:lnTo>
                <a:lnTo>
                  <a:pt x="346" y="92"/>
                </a:lnTo>
                <a:lnTo>
                  <a:pt x="346" y="89"/>
                </a:lnTo>
                <a:lnTo>
                  <a:pt x="346" y="85"/>
                </a:lnTo>
                <a:lnTo>
                  <a:pt x="349" y="82"/>
                </a:lnTo>
                <a:lnTo>
                  <a:pt x="356" y="85"/>
                </a:lnTo>
                <a:lnTo>
                  <a:pt x="360" y="85"/>
                </a:lnTo>
                <a:lnTo>
                  <a:pt x="364" y="85"/>
                </a:lnTo>
                <a:lnTo>
                  <a:pt x="364" y="85"/>
                </a:lnTo>
                <a:lnTo>
                  <a:pt x="364" y="89"/>
                </a:lnTo>
                <a:lnTo>
                  <a:pt x="367" y="89"/>
                </a:lnTo>
                <a:lnTo>
                  <a:pt x="371" y="92"/>
                </a:lnTo>
                <a:lnTo>
                  <a:pt x="374" y="89"/>
                </a:lnTo>
                <a:lnTo>
                  <a:pt x="378" y="89"/>
                </a:lnTo>
                <a:lnTo>
                  <a:pt x="385" y="96"/>
                </a:lnTo>
                <a:lnTo>
                  <a:pt x="396" y="96"/>
                </a:lnTo>
                <a:lnTo>
                  <a:pt x="406" y="96"/>
                </a:lnTo>
                <a:lnTo>
                  <a:pt x="413" y="96"/>
                </a:lnTo>
                <a:lnTo>
                  <a:pt x="417" y="89"/>
                </a:lnTo>
                <a:lnTo>
                  <a:pt x="417" y="89"/>
                </a:lnTo>
                <a:lnTo>
                  <a:pt x="424" y="85"/>
                </a:lnTo>
                <a:lnTo>
                  <a:pt x="424" y="82"/>
                </a:lnTo>
                <a:lnTo>
                  <a:pt x="424" y="82"/>
                </a:lnTo>
                <a:lnTo>
                  <a:pt x="428" y="82"/>
                </a:lnTo>
                <a:lnTo>
                  <a:pt x="431" y="78"/>
                </a:lnTo>
                <a:lnTo>
                  <a:pt x="435" y="78"/>
                </a:lnTo>
                <a:lnTo>
                  <a:pt x="438" y="75"/>
                </a:lnTo>
                <a:lnTo>
                  <a:pt x="438" y="75"/>
                </a:lnTo>
                <a:lnTo>
                  <a:pt x="442" y="71"/>
                </a:lnTo>
                <a:lnTo>
                  <a:pt x="445" y="68"/>
                </a:lnTo>
                <a:lnTo>
                  <a:pt x="449" y="68"/>
                </a:lnTo>
                <a:lnTo>
                  <a:pt x="460" y="64"/>
                </a:lnTo>
                <a:lnTo>
                  <a:pt x="467" y="64"/>
                </a:lnTo>
                <a:lnTo>
                  <a:pt x="470" y="60"/>
                </a:lnTo>
                <a:lnTo>
                  <a:pt x="470" y="53"/>
                </a:lnTo>
                <a:lnTo>
                  <a:pt x="470" y="53"/>
                </a:lnTo>
                <a:lnTo>
                  <a:pt x="474" y="53"/>
                </a:lnTo>
                <a:lnTo>
                  <a:pt x="485" y="50"/>
                </a:lnTo>
                <a:lnTo>
                  <a:pt x="488" y="46"/>
                </a:lnTo>
                <a:lnTo>
                  <a:pt x="488" y="43"/>
                </a:lnTo>
                <a:lnTo>
                  <a:pt x="492" y="46"/>
                </a:lnTo>
                <a:lnTo>
                  <a:pt x="499" y="39"/>
                </a:lnTo>
                <a:lnTo>
                  <a:pt x="506" y="39"/>
                </a:lnTo>
                <a:lnTo>
                  <a:pt x="506" y="39"/>
                </a:lnTo>
                <a:lnTo>
                  <a:pt x="513" y="39"/>
                </a:lnTo>
                <a:lnTo>
                  <a:pt x="517" y="43"/>
                </a:lnTo>
                <a:lnTo>
                  <a:pt x="524" y="43"/>
                </a:lnTo>
                <a:lnTo>
                  <a:pt x="527" y="39"/>
                </a:lnTo>
                <a:lnTo>
                  <a:pt x="527" y="39"/>
                </a:lnTo>
                <a:lnTo>
                  <a:pt x="527" y="35"/>
                </a:lnTo>
                <a:lnTo>
                  <a:pt x="531" y="35"/>
                </a:lnTo>
                <a:lnTo>
                  <a:pt x="538" y="35"/>
                </a:lnTo>
                <a:lnTo>
                  <a:pt x="538" y="32"/>
                </a:lnTo>
                <a:lnTo>
                  <a:pt x="538" y="28"/>
                </a:lnTo>
                <a:lnTo>
                  <a:pt x="542" y="28"/>
                </a:lnTo>
                <a:lnTo>
                  <a:pt x="545" y="25"/>
                </a:lnTo>
                <a:lnTo>
                  <a:pt x="542" y="21"/>
                </a:lnTo>
                <a:lnTo>
                  <a:pt x="542" y="18"/>
                </a:lnTo>
                <a:lnTo>
                  <a:pt x="545" y="18"/>
                </a:lnTo>
                <a:lnTo>
                  <a:pt x="545" y="18"/>
                </a:lnTo>
                <a:lnTo>
                  <a:pt x="552" y="14"/>
                </a:lnTo>
                <a:lnTo>
                  <a:pt x="552" y="11"/>
                </a:lnTo>
                <a:lnTo>
                  <a:pt x="552" y="7"/>
                </a:lnTo>
                <a:lnTo>
                  <a:pt x="556" y="7"/>
                </a:lnTo>
                <a:lnTo>
                  <a:pt x="559" y="7"/>
                </a:lnTo>
                <a:lnTo>
                  <a:pt x="559" y="3"/>
                </a:lnTo>
                <a:lnTo>
                  <a:pt x="559" y="3"/>
                </a:lnTo>
                <a:lnTo>
                  <a:pt x="563" y="3"/>
                </a:lnTo>
                <a:lnTo>
                  <a:pt x="563" y="3"/>
                </a:lnTo>
                <a:lnTo>
                  <a:pt x="567" y="3"/>
                </a:lnTo>
                <a:lnTo>
                  <a:pt x="567" y="3"/>
                </a:lnTo>
                <a:lnTo>
                  <a:pt x="567" y="3"/>
                </a:lnTo>
                <a:lnTo>
                  <a:pt x="570" y="3"/>
                </a:lnTo>
                <a:lnTo>
                  <a:pt x="570" y="3"/>
                </a:lnTo>
                <a:lnTo>
                  <a:pt x="574" y="3"/>
                </a:lnTo>
                <a:lnTo>
                  <a:pt x="574" y="3"/>
                </a:lnTo>
                <a:lnTo>
                  <a:pt x="577" y="7"/>
                </a:lnTo>
                <a:lnTo>
                  <a:pt x="577" y="7"/>
                </a:lnTo>
                <a:lnTo>
                  <a:pt x="581" y="7"/>
                </a:lnTo>
                <a:lnTo>
                  <a:pt x="584" y="7"/>
                </a:lnTo>
                <a:lnTo>
                  <a:pt x="584" y="3"/>
                </a:lnTo>
                <a:lnTo>
                  <a:pt x="588" y="3"/>
                </a:lnTo>
                <a:lnTo>
                  <a:pt x="588" y="3"/>
                </a:lnTo>
                <a:lnTo>
                  <a:pt x="588" y="3"/>
                </a:lnTo>
                <a:lnTo>
                  <a:pt x="592" y="7"/>
                </a:lnTo>
                <a:lnTo>
                  <a:pt x="592" y="7"/>
                </a:lnTo>
                <a:lnTo>
                  <a:pt x="595" y="7"/>
                </a:lnTo>
                <a:lnTo>
                  <a:pt x="599" y="7"/>
                </a:lnTo>
                <a:lnTo>
                  <a:pt x="602" y="7"/>
                </a:lnTo>
                <a:lnTo>
                  <a:pt x="602" y="7"/>
                </a:lnTo>
                <a:lnTo>
                  <a:pt x="602" y="7"/>
                </a:lnTo>
                <a:lnTo>
                  <a:pt x="606" y="7"/>
                </a:lnTo>
                <a:lnTo>
                  <a:pt x="609" y="7"/>
                </a:lnTo>
                <a:lnTo>
                  <a:pt x="609" y="11"/>
                </a:lnTo>
                <a:lnTo>
                  <a:pt x="613" y="11"/>
                </a:lnTo>
                <a:lnTo>
                  <a:pt x="616" y="11"/>
                </a:lnTo>
                <a:lnTo>
                  <a:pt x="616" y="11"/>
                </a:lnTo>
                <a:lnTo>
                  <a:pt x="620" y="14"/>
                </a:lnTo>
                <a:lnTo>
                  <a:pt x="624" y="14"/>
                </a:lnTo>
                <a:lnTo>
                  <a:pt x="627" y="18"/>
                </a:lnTo>
                <a:lnTo>
                  <a:pt x="627" y="18"/>
                </a:lnTo>
                <a:lnTo>
                  <a:pt x="631" y="18"/>
                </a:lnTo>
                <a:lnTo>
                  <a:pt x="631" y="18"/>
                </a:lnTo>
                <a:lnTo>
                  <a:pt x="631" y="18"/>
                </a:lnTo>
                <a:lnTo>
                  <a:pt x="634" y="18"/>
                </a:lnTo>
                <a:lnTo>
                  <a:pt x="634" y="18"/>
                </a:lnTo>
                <a:lnTo>
                  <a:pt x="634" y="18"/>
                </a:lnTo>
                <a:lnTo>
                  <a:pt x="634" y="18"/>
                </a:lnTo>
                <a:lnTo>
                  <a:pt x="638" y="18"/>
                </a:lnTo>
                <a:lnTo>
                  <a:pt x="638" y="18"/>
                </a:lnTo>
                <a:lnTo>
                  <a:pt x="638" y="18"/>
                </a:lnTo>
                <a:lnTo>
                  <a:pt x="641" y="18"/>
                </a:lnTo>
                <a:lnTo>
                  <a:pt x="641" y="18"/>
                </a:lnTo>
                <a:lnTo>
                  <a:pt x="641" y="18"/>
                </a:lnTo>
                <a:lnTo>
                  <a:pt x="641" y="21"/>
                </a:lnTo>
                <a:lnTo>
                  <a:pt x="641" y="18"/>
                </a:lnTo>
                <a:lnTo>
                  <a:pt x="645" y="18"/>
                </a:lnTo>
                <a:lnTo>
                  <a:pt x="645" y="18"/>
                </a:lnTo>
                <a:lnTo>
                  <a:pt x="649" y="18"/>
                </a:lnTo>
                <a:lnTo>
                  <a:pt x="649" y="18"/>
                </a:lnTo>
                <a:lnTo>
                  <a:pt x="652" y="18"/>
                </a:lnTo>
                <a:lnTo>
                  <a:pt x="652" y="18"/>
                </a:lnTo>
                <a:lnTo>
                  <a:pt x="656" y="18"/>
                </a:lnTo>
                <a:lnTo>
                  <a:pt x="659" y="18"/>
                </a:lnTo>
                <a:lnTo>
                  <a:pt x="659" y="18"/>
                </a:lnTo>
                <a:lnTo>
                  <a:pt x="659" y="18"/>
                </a:lnTo>
                <a:lnTo>
                  <a:pt x="663" y="18"/>
                </a:lnTo>
                <a:lnTo>
                  <a:pt x="663" y="18"/>
                </a:lnTo>
                <a:lnTo>
                  <a:pt x="663" y="14"/>
                </a:lnTo>
                <a:lnTo>
                  <a:pt x="663" y="14"/>
                </a:lnTo>
                <a:lnTo>
                  <a:pt x="666" y="11"/>
                </a:lnTo>
                <a:lnTo>
                  <a:pt x="666" y="11"/>
                </a:lnTo>
                <a:lnTo>
                  <a:pt x="670" y="11"/>
                </a:lnTo>
                <a:lnTo>
                  <a:pt x="670" y="11"/>
                </a:lnTo>
                <a:lnTo>
                  <a:pt x="674" y="11"/>
                </a:lnTo>
                <a:lnTo>
                  <a:pt x="674" y="11"/>
                </a:lnTo>
                <a:lnTo>
                  <a:pt x="674" y="11"/>
                </a:lnTo>
                <a:lnTo>
                  <a:pt x="677" y="11"/>
                </a:lnTo>
                <a:lnTo>
                  <a:pt x="677" y="11"/>
                </a:lnTo>
                <a:lnTo>
                  <a:pt x="681" y="11"/>
                </a:lnTo>
                <a:lnTo>
                  <a:pt x="681" y="11"/>
                </a:lnTo>
                <a:lnTo>
                  <a:pt x="684" y="11"/>
                </a:lnTo>
                <a:lnTo>
                  <a:pt x="684" y="11"/>
                </a:lnTo>
                <a:lnTo>
                  <a:pt x="684" y="11"/>
                </a:lnTo>
                <a:lnTo>
                  <a:pt x="688" y="11"/>
                </a:lnTo>
                <a:lnTo>
                  <a:pt x="688" y="14"/>
                </a:lnTo>
                <a:lnTo>
                  <a:pt x="691" y="14"/>
                </a:lnTo>
                <a:lnTo>
                  <a:pt x="691" y="11"/>
                </a:lnTo>
                <a:lnTo>
                  <a:pt x="695" y="11"/>
                </a:lnTo>
                <a:lnTo>
                  <a:pt x="695" y="11"/>
                </a:lnTo>
                <a:lnTo>
                  <a:pt x="698" y="11"/>
                </a:lnTo>
                <a:lnTo>
                  <a:pt x="698" y="11"/>
                </a:lnTo>
                <a:lnTo>
                  <a:pt x="698" y="11"/>
                </a:lnTo>
                <a:lnTo>
                  <a:pt x="702" y="11"/>
                </a:lnTo>
                <a:lnTo>
                  <a:pt x="702" y="11"/>
                </a:lnTo>
                <a:lnTo>
                  <a:pt x="706" y="11"/>
                </a:lnTo>
                <a:lnTo>
                  <a:pt x="706" y="11"/>
                </a:lnTo>
                <a:lnTo>
                  <a:pt x="709" y="7"/>
                </a:lnTo>
                <a:lnTo>
                  <a:pt x="713" y="7"/>
                </a:lnTo>
                <a:lnTo>
                  <a:pt x="713" y="7"/>
                </a:lnTo>
                <a:lnTo>
                  <a:pt x="716" y="3"/>
                </a:lnTo>
                <a:lnTo>
                  <a:pt x="716" y="3"/>
                </a:lnTo>
                <a:lnTo>
                  <a:pt x="716" y="3"/>
                </a:lnTo>
                <a:lnTo>
                  <a:pt x="720" y="3"/>
                </a:lnTo>
                <a:lnTo>
                  <a:pt x="720" y="3"/>
                </a:lnTo>
                <a:lnTo>
                  <a:pt x="723" y="3"/>
                </a:lnTo>
                <a:lnTo>
                  <a:pt x="723" y="3"/>
                </a:lnTo>
                <a:lnTo>
                  <a:pt x="727" y="3"/>
                </a:lnTo>
                <a:lnTo>
                  <a:pt x="727" y="7"/>
                </a:lnTo>
                <a:lnTo>
                  <a:pt x="731" y="7"/>
                </a:lnTo>
                <a:lnTo>
                  <a:pt x="731" y="7"/>
                </a:lnTo>
                <a:lnTo>
                  <a:pt x="734" y="7"/>
                </a:lnTo>
                <a:lnTo>
                  <a:pt x="734" y="7"/>
                </a:lnTo>
                <a:lnTo>
                  <a:pt x="738" y="7"/>
                </a:lnTo>
                <a:lnTo>
                  <a:pt x="738" y="7"/>
                </a:lnTo>
                <a:lnTo>
                  <a:pt x="741" y="7"/>
                </a:lnTo>
                <a:lnTo>
                  <a:pt x="741" y="7"/>
                </a:lnTo>
                <a:lnTo>
                  <a:pt x="745" y="7"/>
                </a:lnTo>
                <a:lnTo>
                  <a:pt x="745" y="7"/>
                </a:lnTo>
                <a:lnTo>
                  <a:pt x="748" y="11"/>
                </a:lnTo>
                <a:lnTo>
                  <a:pt x="748" y="11"/>
                </a:lnTo>
                <a:lnTo>
                  <a:pt x="748" y="14"/>
                </a:lnTo>
                <a:lnTo>
                  <a:pt x="752" y="14"/>
                </a:lnTo>
                <a:lnTo>
                  <a:pt x="755" y="14"/>
                </a:lnTo>
                <a:lnTo>
                  <a:pt x="755" y="18"/>
                </a:lnTo>
                <a:lnTo>
                  <a:pt x="759" y="18"/>
                </a:lnTo>
                <a:lnTo>
                  <a:pt x="759" y="18"/>
                </a:lnTo>
                <a:lnTo>
                  <a:pt x="763" y="18"/>
                </a:lnTo>
                <a:lnTo>
                  <a:pt x="763" y="18"/>
                </a:lnTo>
                <a:lnTo>
                  <a:pt x="763" y="18"/>
                </a:lnTo>
                <a:lnTo>
                  <a:pt x="763" y="18"/>
                </a:lnTo>
                <a:lnTo>
                  <a:pt x="766" y="18"/>
                </a:lnTo>
                <a:lnTo>
                  <a:pt x="766" y="18"/>
                </a:lnTo>
                <a:lnTo>
                  <a:pt x="766" y="21"/>
                </a:lnTo>
                <a:lnTo>
                  <a:pt x="766" y="21"/>
                </a:lnTo>
                <a:lnTo>
                  <a:pt x="770" y="21"/>
                </a:lnTo>
                <a:lnTo>
                  <a:pt x="770" y="25"/>
                </a:lnTo>
                <a:lnTo>
                  <a:pt x="770" y="25"/>
                </a:lnTo>
                <a:lnTo>
                  <a:pt x="773" y="28"/>
                </a:lnTo>
                <a:lnTo>
                  <a:pt x="773" y="28"/>
                </a:lnTo>
                <a:lnTo>
                  <a:pt x="777" y="28"/>
                </a:lnTo>
                <a:lnTo>
                  <a:pt x="777" y="28"/>
                </a:lnTo>
                <a:lnTo>
                  <a:pt x="780" y="28"/>
                </a:lnTo>
                <a:lnTo>
                  <a:pt x="780" y="28"/>
                </a:lnTo>
                <a:lnTo>
                  <a:pt x="780" y="28"/>
                </a:lnTo>
                <a:lnTo>
                  <a:pt x="784" y="28"/>
                </a:lnTo>
                <a:lnTo>
                  <a:pt x="784" y="28"/>
                </a:lnTo>
                <a:lnTo>
                  <a:pt x="784" y="28"/>
                </a:lnTo>
                <a:lnTo>
                  <a:pt x="788" y="32"/>
                </a:lnTo>
                <a:lnTo>
                  <a:pt x="791" y="32"/>
                </a:lnTo>
                <a:lnTo>
                  <a:pt x="795" y="32"/>
                </a:lnTo>
                <a:lnTo>
                  <a:pt x="795" y="32"/>
                </a:lnTo>
                <a:lnTo>
                  <a:pt x="795" y="32"/>
                </a:lnTo>
                <a:lnTo>
                  <a:pt x="798" y="35"/>
                </a:lnTo>
                <a:lnTo>
                  <a:pt x="798" y="35"/>
                </a:lnTo>
                <a:lnTo>
                  <a:pt x="802" y="35"/>
                </a:lnTo>
                <a:lnTo>
                  <a:pt x="802" y="35"/>
                </a:lnTo>
                <a:lnTo>
                  <a:pt x="805" y="35"/>
                </a:lnTo>
                <a:lnTo>
                  <a:pt x="805" y="35"/>
                </a:lnTo>
                <a:lnTo>
                  <a:pt x="809" y="35"/>
                </a:lnTo>
                <a:lnTo>
                  <a:pt x="809" y="35"/>
                </a:lnTo>
                <a:lnTo>
                  <a:pt x="812" y="35"/>
                </a:lnTo>
                <a:lnTo>
                  <a:pt x="812" y="35"/>
                </a:lnTo>
                <a:lnTo>
                  <a:pt x="812" y="35"/>
                </a:lnTo>
                <a:lnTo>
                  <a:pt x="816" y="35"/>
                </a:lnTo>
                <a:lnTo>
                  <a:pt x="816" y="35"/>
                </a:lnTo>
                <a:lnTo>
                  <a:pt x="820" y="35"/>
                </a:lnTo>
                <a:lnTo>
                  <a:pt x="820" y="35"/>
                </a:lnTo>
                <a:lnTo>
                  <a:pt x="823" y="35"/>
                </a:lnTo>
                <a:lnTo>
                  <a:pt x="823" y="35"/>
                </a:lnTo>
                <a:lnTo>
                  <a:pt x="827" y="35"/>
                </a:lnTo>
                <a:lnTo>
                  <a:pt x="827" y="35"/>
                </a:lnTo>
                <a:lnTo>
                  <a:pt x="830" y="35"/>
                </a:lnTo>
                <a:lnTo>
                  <a:pt x="830" y="35"/>
                </a:lnTo>
                <a:lnTo>
                  <a:pt x="834" y="39"/>
                </a:lnTo>
                <a:lnTo>
                  <a:pt x="834" y="39"/>
                </a:lnTo>
                <a:lnTo>
                  <a:pt x="837" y="43"/>
                </a:lnTo>
                <a:lnTo>
                  <a:pt x="841" y="43"/>
                </a:lnTo>
                <a:lnTo>
                  <a:pt x="841" y="43"/>
                </a:lnTo>
                <a:lnTo>
                  <a:pt x="845" y="43"/>
                </a:lnTo>
                <a:lnTo>
                  <a:pt x="845" y="43"/>
                </a:lnTo>
                <a:lnTo>
                  <a:pt x="848" y="43"/>
                </a:lnTo>
                <a:lnTo>
                  <a:pt x="848" y="43"/>
                </a:lnTo>
                <a:lnTo>
                  <a:pt x="852" y="43"/>
                </a:lnTo>
                <a:lnTo>
                  <a:pt x="855" y="43"/>
                </a:lnTo>
                <a:lnTo>
                  <a:pt x="855" y="43"/>
                </a:lnTo>
                <a:lnTo>
                  <a:pt x="859" y="43"/>
                </a:lnTo>
                <a:lnTo>
                  <a:pt x="859" y="43"/>
                </a:lnTo>
                <a:lnTo>
                  <a:pt x="862" y="43"/>
                </a:lnTo>
                <a:lnTo>
                  <a:pt x="866" y="46"/>
                </a:lnTo>
                <a:lnTo>
                  <a:pt x="866" y="46"/>
                </a:lnTo>
                <a:lnTo>
                  <a:pt x="869" y="46"/>
                </a:lnTo>
                <a:lnTo>
                  <a:pt x="869" y="46"/>
                </a:lnTo>
                <a:lnTo>
                  <a:pt x="873" y="50"/>
                </a:lnTo>
                <a:lnTo>
                  <a:pt x="873" y="50"/>
                </a:lnTo>
                <a:lnTo>
                  <a:pt x="877" y="50"/>
                </a:lnTo>
                <a:lnTo>
                  <a:pt x="877" y="50"/>
                </a:lnTo>
                <a:lnTo>
                  <a:pt x="880" y="50"/>
                </a:lnTo>
                <a:lnTo>
                  <a:pt x="880" y="50"/>
                </a:lnTo>
                <a:lnTo>
                  <a:pt x="884" y="50"/>
                </a:lnTo>
                <a:lnTo>
                  <a:pt x="884" y="53"/>
                </a:lnTo>
                <a:lnTo>
                  <a:pt x="887" y="53"/>
                </a:lnTo>
                <a:lnTo>
                  <a:pt x="887" y="53"/>
                </a:lnTo>
                <a:lnTo>
                  <a:pt x="891" y="53"/>
                </a:lnTo>
                <a:lnTo>
                  <a:pt x="891" y="53"/>
                </a:lnTo>
                <a:lnTo>
                  <a:pt x="891" y="53"/>
                </a:lnTo>
                <a:lnTo>
                  <a:pt x="894" y="57"/>
                </a:lnTo>
                <a:lnTo>
                  <a:pt x="894" y="57"/>
                </a:lnTo>
                <a:lnTo>
                  <a:pt x="898" y="57"/>
                </a:lnTo>
                <a:lnTo>
                  <a:pt x="898" y="57"/>
                </a:lnTo>
                <a:lnTo>
                  <a:pt x="902" y="57"/>
                </a:lnTo>
                <a:lnTo>
                  <a:pt x="902" y="57"/>
                </a:lnTo>
                <a:lnTo>
                  <a:pt x="902" y="57"/>
                </a:lnTo>
                <a:lnTo>
                  <a:pt x="905" y="57"/>
                </a:lnTo>
                <a:lnTo>
                  <a:pt x="905" y="57"/>
                </a:lnTo>
                <a:lnTo>
                  <a:pt x="905" y="60"/>
                </a:lnTo>
                <a:lnTo>
                  <a:pt x="905" y="60"/>
                </a:lnTo>
                <a:lnTo>
                  <a:pt x="909" y="60"/>
                </a:lnTo>
                <a:lnTo>
                  <a:pt x="909" y="60"/>
                </a:lnTo>
                <a:lnTo>
                  <a:pt x="912" y="60"/>
                </a:lnTo>
                <a:lnTo>
                  <a:pt x="912" y="60"/>
                </a:lnTo>
                <a:lnTo>
                  <a:pt x="912" y="64"/>
                </a:lnTo>
                <a:lnTo>
                  <a:pt x="916" y="64"/>
                </a:lnTo>
                <a:lnTo>
                  <a:pt x="919" y="64"/>
                </a:lnTo>
                <a:lnTo>
                  <a:pt x="919" y="64"/>
                </a:lnTo>
                <a:lnTo>
                  <a:pt x="923" y="64"/>
                </a:lnTo>
                <a:lnTo>
                  <a:pt x="923" y="64"/>
                </a:lnTo>
                <a:lnTo>
                  <a:pt x="923" y="64"/>
                </a:lnTo>
                <a:lnTo>
                  <a:pt x="923" y="64"/>
                </a:lnTo>
                <a:lnTo>
                  <a:pt x="923" y="64"/>
                </a:lnTo>
                <a:lnTo>
                  <a:pt x="926" y="64"/>
                </a:lnTo>
                <a:lnTo>
                  <a:pt x="926" y="64"/>
                </a:lnTo>
                <a:lnTo>
                  <a:pt x="926" y="64"/>
                </a:lnTo>
                <a:lnTo>
                  <a:pt x="926" y="68"/>
                </a:lnTo>
                <a:lnTo>
                  <a:pt x="926" y="68"/>
                </a:lnTo>
                <a:lnTo>
                  <a:pt x="930" y="68"/>
                </a:lnTo>
                <a:lnTo>
                  <a:pt x="930" y="68"/>
                </a:lnTo>
                <a:lnTo>
                  <a:pt x="934" y="68"/>
                </a:lnTo>
                <a:lnTo>
                  <a:pt x="934" y="68"/>
                </a:lnTo>
                <a:lnTo>
                  <a:pt x="934" y="68"/>
                </a:lnTo>
                <a:lnTo>
                  <a:pt x="937" y="68"/>
                </a:lnTo>
                <a:lnTo>
                  <a:pt x="937" y="68"/>
                </a:lnTo>
                <a:lnTo>
                  <a:pt x="937" y="68"/>
                </a:lnTo>
                <a:lnTo>
                  <a:pt x="937" y="71"/>
                </a:lnTo>
                <a:lnTo>
                  <a:pt x="937" y="71"/>
                </a:lnTo>
                <a:lnTo>
                  <a:pt x="941" y="71"/>
                </a:lnTo>
                <a:lnTo>
                  <a:pt x="941" y="71"/>
                </a:lnTo>
                <a:lnTo>
                  <a:pt x="944" y="71"/>
                </a:lnTo>
                <a:lnTo>
                  <a:pt x="944" y="71"/>
                </a:lnTo>
                <a:lnTo>
                  <a:pt x="944" y="71"/>
                </a:lnTo>
                <a:lnTo>
                  <a:pt x="948" y="71"/>
                </a:lnTo>
                <a:lnTo>
                  <a:pt x="948" y="71"/>
                </a:lnTo>
                <a:lnTo>
                  <a:pt x="951" y="71"/>
                </a:lnTo>
                <a:lnTo>
                  <a:pt x="951" y="75"/>
                </a:lnTo>
                <a:lnTo>
                  <a:pt x="951" y="75"/>
                </a:lnTo>
                <a:lnTo>
                  <a:pt x="951" y="75"/>
                </a:lnTo>
                <a:lnTo>
                  <a:pt x="955" y="75"/>
                </a:lnTo>
                <a:lnTo>
                  <a:pt x="955" y="75"/>
                </a:lnTo>
                <a:lnTo>
                  <a:pt x="955" y="75"/>
                </a:lnTo>
                <a:lnTo>
                  <a:pt x="959" y="75"/>
                </a:lnTo>
                <a:lnTo>
                  <a:pt x="959" y="75"/>
                </a:lnTo>
                <a:lnTo>
                  <a:pt x="962" y="75"/>
                </a:lnTo>
                <a:lnTo>
                  <a:pt x="962" y="75"/>
                </a:lnTo>
                <a:lnTo>
                  <a:pt x="966" y="75"/>
                </a:lnTo>
                <a:lnTo>
                  <a:pt x="966" y="75"/>
                </a:lnTo>
                <a:lnTo>
                  <a:pt x="966" y="71"/>
                </a:lnTo>
                <a:lnTo>
                  <a:pt x="969" y="71"/>
                </a:lnTo>
                <a:lnTo>
                  <a:pt x="969" y="75"/>
                </a:lnTo>
                <a:lnTo>
                  <a:pt x="969" y="75"/>
                </a:lnTo>
                <a:lnTo>
                  <a:pt x="969" y="75"/>
                </a:lnTo>
                <a:lnTo>
                  <a:pt x="969" y="75"/>
                </a:lnTo>
                <a:lnTo>
                  <a:pt x="969" y="78"/>
                </a:lnTo>
                <a:lnTo>
                  <a:pt x="969" y="78"/>
                </a:lnTo>
                <a:lnTo>
                  <a:pt x="969" y="82"/>
                </a:lnTo>
                <a:lnTo>
                  <a:pt x="973" y="82"/>
                </a:lnTo>
                <a:lnTo>
                  <a:pt x="973" y="82"/>
                </a:lnTo>
                <a:lnTo>
                  <a:pt x="976" y="82"/>
                </a:lnTo>
                <a:lnTo>
                  <a:pt x="976" y="82"/>
                </a:lnTo>
                <a:lnTo>
                  <a:pt x="980" y="82"/>
                </a:lnTo>
                <a:lnTo>
                  <a:pt x="980" y="82"/>
                </a:lnTo>
                <a:lnTo>
                  <a:pt x="983" y="82"/>
                </a:lnTo>
                <a:lnTo>
                  <a:pt x="983" y="78"/>
                </a:lnTo>
                <a:lnTo>
                  <a:pt x="983" y="78"/>
                </a:lnTo>
                <a:lnTo>
                  <a:pt x="983" y="82"/>
                </a:lnTo>
                <a:lnTo>
                  <a:pt x="987" y="82"/>
                </a:lnTo>
                <a:lnTo>
                  <a:pt x="987" y="82"/>
                </a:lnTo>
                <a:lnTo>
                  <a:pt x="987" y="82"/>
                </a:lnTo>
                <a:lnTo>
                  <a:pt x="987" y="82"/>
                </a:lnTo>
                <a:lnTo>
                  <a:pt x="987" y="82"/>
                </a:lnTo>
                <a:lnTo>
                  <a:pt x="991" y="82"/>
                </a:lnTo>
                <a:lnTo>
                  <a:pt x="991" y="82"/>
                </a:lnTo>
                <a:lnTo>
                  <a:pt x="991" y="78"/>
                </a:lnTo>
                <a:lnTo>
                  <a:pt x="994" y="78"/>
                </a:lnTo>
                <a:lnTo>
                  <a:pt x="994" y="78"/>
                </a:lnTo>
                <a:lnTo>
                  <a:pt x="994" y="78"/>
                </a:lnTo>
                <a:lnTo>
                  <a:pt x="994" y="78"/>
                </a:lnTo>
                <a:lnTo>
                  <a:pt x="994" y="78"/>
                </a:lnTo>
                <a:lnTo>
                  <a:pt x="994" y="78"/>
                </a:lnTo>
                <a:lnTo>
                  <a:pt x="998" y="78"/>
                </a:lnTo>
                <a:lnTo>
                  <a:pt x="998" y="78"/>
                </a:lnTo>
                <a:lnTo>
                  <a:pt x="1001" y="78"/>
                </a:lnTo>
                <a:lnTo>
                  <a:pt x="1001" y="78"/>
                </a:lnTo>
                <a:lnTo>
                  <a:pt x="1001" y="75"/>
                </a:lnTo>
                <a:lnTo>
                  <a:pt x="1005" y="75"/>
                </a:lnTo>
                <a:lnTo>
                  <a:pt x="1005" y="75"/>
                </a:lnTo>
                <a:lnTo>
                  <a:pt x="1008" y="75"/>
                </a:lnTo>
                <a:lnTo>
                  <a:pt x="1008" y="71"/>
                </a:lnTo>
                <a:lnTo>
                  <a:pt x="1008" y="71"/>
                </a:lnTo>
                <a:lnTo>
                  <a:pt x="1008" y="68"/>
                </a:lnTo>
                <a:lnTo>
                  <a:pt x="1008" y="68"/>
                </a:lnTo>
                <a:lnTo>
                  <a:pt x="1008" y="64"/>
                </a:lnTo>
                <a:lnTo>
                  <a:pt x="1012" y="64"/>
                </a:lnTo>
                <a:lnTo>
                  <a:pt x="1012" y="60"/>
                </a:lnTo>
                <a:lnTo>
                  <a:pt x="1012" y="60"/>
                </a:lnTo>
                <a:lnTo>
                  <a:pt x="1012" y="57"/>
                </a:lnTo>
                <a:lnTo>
                  <a:pt x="1016" y="57"/>
                </a:lnTo>
                <a:lnTo>
                  <a:pt x="1016" y="53"/>
                </a:lnTo>
                <a:lnTo>
                  <a:pt x="1012" y="53"/>
                </a:lnTo>
                <a:lnTo>
                  <a:pt x="1012" y="53"/>
                </a:lnTo>
                <a:lnTo>
                  <a:pt x="1012" y="50"/>
                </a:lnTo>
                <a:lnTo>
                  <a:pt x="1012" y="50"/>
                </a:lnTo>
                <a:lnTo>
                  <a:pt x="1012" y="50"/>
                </a:lnTo>
                <a:lnTo>
                  <a:pt x="1012" y="46"/>
                </a:lnTo>
                <a:lnTo>
                  <a:pt x="1012" y="46"/>
                </a:lnTo>
                <a:lnTo>
                  <a:pt x="1008" y="43"/>
                </a:lnTo>
                <a:lnTo>
                  <a:pt x="1008" y="43"/>
                </a:lnTo>
                <a:lnTo>
                  <a:pt x="1008" y="39"/>
                </a:lnTo>
                <a:lnTo>
                  <a:pt x="1012" y="39"/>
                </a:lnTo>
                <a:lnTo>
                  <a:pt x="1008" y="35"/>
                </a:lnTo>
                <a:lnTo>
                  <a:pt x="1008" y="35"/>
                </a:lnTo>
                <a:lnTo>
                  <a:pt x="1012" y="35"/>
                </a:lnTo>
                <a:lnTo>
                  <a:pt x="1012" y="32"/>
                </a:lnTo>
                <a:lnTo>
                  <a:pt x="1012" y="32"/>
                </a:lnTo>
                <a:lnTo>
                  <a:pt x="1016" y="32"/>
                </a:lnTo>
                <a:lnTo>
                  <a:pt x="1016" y="32"/>
                </a:lnTo>
                <a:lnTo>
                  <a:pt x="1019" y="32"/>
                </a:lnTo>
                <a:lnTo>
                  <a:pt x="1019" y="28"/>
                </a:lnTo>
                <a:lnTo>
                  <a:pt x="1019" y="28"/>
                </a:lnTo>
                <a:lnTo>
                  <a:pt x="1019" y="28"/>
                </a:lnTo>
                <a:lnTo>
                  <a:pt x="1019" y="28"/>
                </a:lnTo>
                <a:lnTo>
                  <a:pt x="1019" y="25"/>
                </a:lnTo>
                <a:lnTo>
                  <a:pt x="1019" y="25"/>
                </a:lnTo>
                <a:lnTo>
                  <a:pt x="1023" y="21"/>
                </a:lnTo>
                <a:lnTo>
                  <a:pt x="1023" y="21"/>
                </a:lnTo>
                <a:lnTo>
                  <a:pt x="1026" y="21"/>
                </a:lnTo>
                <a:lnTo>
                  <a:pt x="1026" y="21"/>
                </a:lnTo>
                <a:lnTo>
                  <a:pt x="1030" y="21"/>
                </a:lnTo>
                <a:lnTo>
                  <a:pt x="1030" y="18"/>
                </a:lnTo>
                <a:lnTo>
                  <a:pt x="1030" y="18"/>
                </a:lnTo>
                <a:lnTo>
                  <a:pt x="1030" y="18"/>
                </a:lnTo>
                <a:lnTo>
                  <a:pt x="1030" y="18"/>
                </a:lnTo>
                <a:lnTo>
                  <a:pt x="1030" y="18"/>
                </a:lnTo>
                <a:lnTo>
                  <a:pt x="1030" y="14"/>
                </a:lnTo>
                <a:lnTo>
                  <a:pt x="1030" y="14"/>
                </a:lnTo>
                <a:lnTo>
                  <a:pt x="1030" y="14"/>
                </a:lnTo>
                <a:lnTo>
                  <a:pt x="1030" y="11"/>
                </a:lnTo>
                <a:lnTo>
                  <a:pt x="1030" y="11"/>
                </a:lnTo>
                <a:lnTo>
                  <a:pt x="1030" y="11"/>
                </a:lnTo>
                <a:lnTo>
                  <a:pt x="1030" y="7"/>
                </a:lnTo>
                <a:lnTo>
                  <a:pt x="1030" y="7"/>
                </a:lnTo>
                <a:lnTo>
                  <a:pt x="1030" y="7"/>
                </a:lnTo>
                <a:lnTo>
                  <a:pt x="1026" y="3"/>
                </a:lnTo>
                <a:lnTo>
                  <a:pt x="1026" y="3"/>
                </a:lnTo>
                <a:lnTo>
                  <a:pt x="1030" y="3"/>
                </a:lnTo>
                <a:lnTo>
                  <a:pt x="1030" y="3"/>
                </a:lnTo>
                <a:lnTo>
                  <a:pt x="1033" y="3"/>
                </a:lnTo>
                <a:lnTo>
                  <a:pt x="1033" y="3"/>
                </a:lnTo>
                <a:lnTo>
                  <a:pt x="1033" y="3"/>
                </a:lnTo>
                <a:lnTo>
                  <a:pt x="1037" y="0"/>
                </a:lnTo>
                <a:lnTo>
                  <a:pt x="1037" y="0"/>
                </a:lnTo>
                <a:lnTo>
                  <a:pt x="1037" y="3"/>
                </a:lnTo>
                <a:lnTo>
                  <a:pt x="1040" y="3"/>
                </a:lnTo>
                <a:lnTo>
                  <a:pt x="1040" y="3"/>
                </a:lnTo>
                <a:lnTo>
                  <a:pt x="1044" y="3"/>
                </a:lnTo>
                <a:lnTo>
                  <a:pt x="1044" y="3"/>
                </a:lnTo>
                <a:lnTo>
                  <a:pt x="1044" y="0"/>
                </a:lnTo>
                <a:lnTo>
                  <a:pt x="1048" y="0"/>
                </a:lnTo>
                <a:lnTo>
                  <a:pt x="1048" y="3"/>
                </a:lnTo>
                <a:lnTo>
                  <a:pt x="1051" y="3"/>
                </a:lnTo>
                <a:lnTo>
                  <a:pt x="1051" y="3"/>
                </a:lnTo>
                <a:lnTo>
                  <a:pt x="1051" y="3"/>
                </a:lnTo>
                <a:lnTo>
                  <a:pt x="1055" y="3"/>
                </a:lnTo>
                <a:lnTo>
                  <a:pt x="1055" y="3"/>
                </a:lnTo>
                <a:lnTo>
                  <a:pt x="1058" y="3"/>
                </a:lnTo>
                <a:lnTo>
                  <a:pt x="1058" y="3"/>
                </a:lnTo>
                <a:lnTo>
                  <a:pt x="1058" y="3"/>
                </a:lnTo>
                <a:lnTo>
                  <a:pt x="1062" y="3"/>
                </a:lnTo>
                <a:lnTo>
                  <a:pt x="1062" y="3"/>
                </a:lnTo>
                <a:lnTo>
                  <a:pt x="1065" y="3"/>
                </a:lnTo>
                <a:lnTo>
                  <a:pt x="1065" y="3"/>
                </a:lnTo>
                <a:lnTo>
                  <a:pt x="1065" y="3"/>
                </a:lnTo>
                <a:lnTo>
                  <a:pt x="1069" y="7"/>
                </a:lnTo>
                <a:lnTo>
                  <a:pt x="1069" y="3"/>
                </a:lnTo>
                <a:lnTo>
                  <a:pt x="1073" y="3"/>
                </a:lnTo>
                <a:lnTo>
                  <a:pt x="1073" y="3"/>
                </a:lnTo>
                <a:lnTo>
                  <a:pt x="1076" y="3"/>
                </a:lnTo>
                <a:lnTo>
                  <a:pt x="1076" y="3"/>
                </a:lnTo>
                <a:lnTo>
                  <a:pt x="1076" y="3"/>
                </a:lnTo>
                <a:lnTo>
                  <a:pt x="1080" y="3"/>
                </a:lnTo>
                <a:lnTo>
                  <a:pt x="1083" y="3"/>
                </a:lnTo>
                <a:lnTo>
                  <a:pt x="1083" y="3"/>
                </a:lnTo>
                <a:lnTo>
                  <a:pt x="1083" y="3"/>
                </a:lnTo>
                <a:lnTo>
                  <a:pt x="1083" y="3"/>
                </a:lnTo>
                <a:lnTo>
                  <a:pt x="1087" y="3"/>
                </a:lnTo>
                <a:lnTo>
                  <a:pt x="1087" y="7"/>
                </a:lnTo>
                <a:lnTo>
                  <a:pt x="1090" y="3"/>
                </a:lnTo>
                <a:lnTo>
                  <a:pt x="1090" y="3"/>
                </a:lnTo>
                <a:lnTo>
                  <a:pt x="1094" y="7"/>
                </a:lnTo>
                <a:lnTo>
                  <a:pt x="1094" y="7"/>
                </a:lnTo>
                <a:lnTo>
                  <a:pt x="1094" y="11"/>
                </a:lnTo>
                <a:lnTo>
                  <a:pt x="1097" y="11"/>
                </a:lnTo>
                <a:lnTo>
                  <a:pt x="1097" y="11"/>
                </a:lnTo>
                <a:lnTo>
                  <a:pt x="1097" y="11"/>
                </a:lnTo>
                <a:lnTo>
                  <a:pt x="1101" y="11"/>
                </a:lnTo>
                <a:lnTo>
                  <a:pt x="1101" y="11"/>
                </a:lnTo>
                <a:lnTo>
                  <a:pt x="1105" y="11"/>
                </a:lnTo>
                <a:lnTo>
                  <a:pt x="1105" y="14"/>
                </a:lnTo>
                <a:lnTo>
                  <a:pt x="1105" y="14"/>
                </a:lnTo>
                <a:lnTo>
                  <a:pt x="1108" y="14"/>
                </a:lnTo>
                <a:lnTo>
                  <a:pt x="1108" y="18"/>
                </a:lnTo>
                <a:lnTo>
                  <a:pt x="1112" y="18"/>
                </a:lnTo>
                <a:lnTo>
                  <a:pt x="1112" y="18"/>
                </a:lnTo>
                <a:lnTo>
                  <a:pt x="1115" y="18"/>
                </a:lnTo>
                <a:lnTo>
                  <a:pt x="1115" y="18"/>
                </a:lnTo>
                <a:lnTo>
                  <a:pt x="1115" y="18"/>
                </a:lnTo>
                <a:lnTo>
                  <a:pt x="1115" y="18"/>
                </a:lnTo>
                <a:lnTo>
                  <a:pt x="1115" y="21"/>
                </a:lnTo>
                <a:lnTo>
                  <a:pt x="1115" y="21"/>
                </a:lnTo>
                <a:lnTo>
                  <a:pt x="1115" y="21"/>
                </a:lnTo>
                <a:lnTo>
                  <a:pt x="1115" y="25"/>
                </a:lnTo>
                <a:lnTo>
                  <a:pt x="1115" y="25"/>
                </a:lnTo>
                <a:lnTo>
                  <a:pt x="1112" y="25"/>
                </a:lnTo>
                <a:lnTo>
                  <a:pt x="1112" y="28"/>
                </a:lnTo>
                <a:lnTo>
                  <a:pt x="1115" y="28"/>
                </a:lnTo>
                <a:lnTo>
                  <a:pt x="1115" y="28"/>
                </a:lnTo>
                <a:lnTo>
                  <a:pt x="1115" y="28"/>
                </a:lnTo>
                <a:lnTo>
                  <a:pt x="1115" y="28"/>
                </a:lnTo>
                <a:lnTo>
                  <a:pt x="1119" y="28"/>
                </a:lnTo>
                <a:lnTo>
                  <a:pt x="1119" y="28"/>
                </a:lnTo>
                <a:lnTo>
                  <a:pt x="1122" y="28"/>
                </a:lnTo>
                <a:lnTo>
                  <a:pt x="1122" y="28"/>
                </a:lnTo>
                <a:lnTo>
                  <a:pt x="1126" y="28"/>
                </a:lnTo>
                <a:lnTo>
                  <a:pt x="1126" y="28"/>
                </a:lnTo>
                <a:lnTo>
                  <a:pt x="1126" y="32"/>
                </a:lnTo>
                <a:lnTo>
                  <a:pt x="1130" y="32"/>
                </a:lnTo>
                <a:lnTo>
                  <a:pt x="1130" y="32"/>
                </a:lnTo>
                <a:lnTo>
                  <a:pt x="1130" y="32"/>
                </a:lnTo>
                <a:lnTo>
                  <a:pt x="1130" y="32"/>
                </a:lnTo>
                <a:lnTo>
                  <a:pt x="1133" y="32"/>
                </a:lnTo>
                <a:lnTo>
                  <a:pt x="1133" y="32"/>
                </a:lnTo>
                <a:lnTo>
                  <a:pt x="1133" y="32"/>
                </a:lnTo>
                <a:lnTo>
                  <a:pt x="1137" y="32"/>
                </a:lnTo>
                <a:lnTo>
                  <a:pt x="1137" y="32"/>
                </a:lnTo>
                <a:lnTo>
                  <a:pt x="1140" y="32"/>
                </a:lnTo>
                <a:lnTo>
                  <a:pt x="1140" y="32"/>
                </a:lnTo>
                <a:lnTo>
                  <a:pt x="1144" y="32"/>
                </a:lnTo>
                <a:lnTo>
                  <a:pt x="1144" y="32"/>
                </a:lnTo>
                <a:lnTo>
                  <a:pt x="1147" y="32"/>
                </a:lnTo>
                <a:lnTo>
                  <a:pt x="1151" y="28"/>
                </a:lnTo>
                <a:lnTo>
                  <a:pt x="1154" y="28"/>
                </a:lnTo>
                <a:lnTo>
                  <a:pt x="1154" y="28"/>
                </a:lnTo>
                <a:lnTo>
                  <a:pt x="1154" y="28"/>
                </a:lnTo>
                <a:lnTo>
                  <a:pt x="1158" y="28"/>
                </a:lnTo>
                <a:lnTo>
                  <a:pt x="1158" y="28"/>
                </a:lnTo>
                <a:lnTo>
                  <a:pt x="1158" y="28"/>
                </a:lnTo>
                <a:lnTo>
                  <a:pt x="1162" y="28"/>
                </a:lnTo>
                <a:lnTo>
                  <a:pt x="1162" y="28"/>
                </a:lnTo>
                <a:lnTo>
                  <a:pt x="1162" y="28"/>
                </a:lnTo>
                <a:lnTo>
                  <a:pt x="1165" y="28"/>
                </a:lnTo>
                <a:lnTo>
                  <a:pt x="1165" y="32"/>
                </a:lnTo>
                <a:lnTo>
                  <a:pt x="1165" y="32"/>
                </a:lnTo>
                <a:lnTo>
                  <a:pt x="1169" y="32"/>
                </a:lnTo>
                <a:lnTo>
                  <a:pt x="1169" y="32"/>
                </a:lnTo>
                <a:lnTo>
                  <a:pt x="1169" y="32"/>
                </a:lnTo>
                <a:lnTo>
                  <a:pt x="1169" y="35"/>
                </a:lnTo>
                <a:lnTo>
                  <a:pt x="1172" y="35"/>
                </a:lnTo>
                <a:lnTo>
                  <a:pt x="1172" y="35"/>
                </a:lnTo>
                <a:lnTo>
                  <a:pt x="1176" y="35"/>
                </a:lnTo>
                <a:lnTo>
                  <a:pt x="1176" y="35"/>
                </a:lnTo>
                <a:lnTo>
                  <a:pt x="1179" y="35"/>
                </a:lnTo>
                <a:lnTo>
                  <a:pt x="1179" y="35"/>
                </a:lnTo>
                <a:lnTo>
                  <a:pt x="1179" y="32"/>
                </a:lnTo>
                <a:lnTo>
                  <a:pt x="1179" y="32"/>
                </a:lnTo>
                <a:lnTo>
                  <a:pt x="1183" y="32"/>
                </a:lnTo>
                <a:lnTo>
                  <a:pt x="1183" y="32"/>
                </a:lnTo>
                <a:lnTo>
                  <a:pt x="1183" y="35"/>
                </a:lnTo>
                <a:lnTo>
                  <a:pt x="1187" y="32"/>
                </a:lnTo>
                <a:lnTo>
                  <a:pt x="1187" y="32"/>
                </a:lnTo>
                <a:lnTo>
                  <a:pt x="1187" y="35"/>
                </a:lnTo>
                <a:lnTo>
                  <a:pt x="1190" y="35"/>
                </a:lnTo>
                <a:lnTo>
                  <a:pt x="1190" y="35"/>
                </a:lnTo>
                <a:lnTo>
                  <a:pt x="1190" y="32"/>
                </a:lnTo>
                <a:lnTo>
                  <a:pt x="1194" y="32"/>
                </a:lnTo>
                <a:lnTo>
                  <a:pt x="1194" y="35"/>
                </a:lnTo>
                <a:lnTo>
                  <a:pt x="1194" y="35"/>
                </a:lnTo>
                <a:lnTo>
                  <a:pt x="1197" y="35"/>
                </a:lnTo>
                <a:lnTo>
                  <a:pt x="1197" y="35"/>
                </a:lnTo>
                <a:lnTo>
                  <a:pt x="1201" y="35"/>
                </a:lnTo>
                <a:lnTo>
                  <a:pt x="1201" y="35"/>
                </a:lnTo>
                <a:lnTo>
                  <a:pt x="1204" y="35"/>
                </a:lnTo>
                <a:lnTo>
                  <a:pt x="1204" y="35"/>
                </a:lnTo>
                <a:lnTo>
                  <a:pt x="1204" y="39"/>
                </a:lnTo>
                <a:lnTo>
                  <a:pt x="1204" y="39"/>
                </a:lnTo>
                <a:lnTo>
                  <a:pt x="1208" y="39"/>
                </a:lnTo>
                <a:lnTo>
                  <a:pt x="1208" y="43"/>
                </a:lnTo>
                <a:lnTo>
                  <a:pt x="1208" y="43"/>
                </a:lnTo>
                <a:lnTo>
                  <a:pt x="1208" y="43"/>
                </a:lnTo>
                <a:lnTo>
                  <a:pt x="1211" y="43"/>
                </a:lnTo>
                <a:lnTo>
                  <a:pt x="1211" y="43"/>
                </a:lnTo>
                <a:lnTo>
                  <a:pt x="1211" y="46"/>
                </a:lnTo>
                <a:lnTo>
                  <a:pt x="1215" y="46"/>
                </a:lnTo>
                <a:lnTo>
                  <a:pt x="1215" y="46"/>
                </a:lnTo>
                <a:lnTo>
                  <a:pt x="1219" y="46"/>
                </a:lnTo>
                <a:lnTo>
                  <a:pt x="1219" y="43"/>
                </a:lnTo>
                <a:lnTo>
                  <a:pt x="1219" y="43"/>
                </a:lnTo>
                <a:lnTo>
                  <a:pt x="1222" y="43"/>
                </a:lnTo>
                <a:lnTo>
                  <a:pt x="1222" y="43"/>
                </a:lnTo>
                <a:lnTo>
                  <a:pt x="1226" y="43"/>
                </a:lnTo>
                <a:lnTo>
                  <a:pt x="1226" y="43"/>
                </a:lnTo>
                <a:lnTo>
                  <a:pt x="1226" y="46"/>
                </a:lnTo>
                <a:lnTo>
                  <a:pt x="1226" y="46"/>
                </a:lnTo>
                <a:lnTo>
                  <a:pt x="1226" y="46"/>
                </a:lnTo>
                <a:lnTo>
                  <a:pt x="1229" y="46"/>
                </a:lnTo>
                <a:lnTo>
                  <a:pt x="1229" y="50"/>
                </a:lnTo>
                <a:lnTo>
                  <a:pt x="1229" y="50"/>
                </a:lnTo>
                <a:lnTo>
                  <a:pt x="1229" y="46"/>
                </a:lnTo>
                <a:lnTo>
                  <a:pt x="1229" y="46"/>
                </a:lnTo>
                <a:lnTo>
                  <a:pt x="1233" y="46"/>
                </a:lnTo>
                <a:lnTo>
                  <a:pt x="1233" y="46"/>
                </a:lnTo>
                <a:lnTo>
                  <a:pt x="1236" y="46"/>
                </a:lnTo>
                <a:lnTo>
                  <a:pt x="1236" y="46"/>
                </a:lnTo>
                <a:lnTo>
                  <a:pt x="1240" y="46"/>
                </a:lnTo>
                <a:lnTo>
                  <a:pt x="1240" y="46"/>
                </a:lnTo>
                <a:lnTo>
                  <a:pt x="1244" y="50"/>
                </a:lnTo>
                <a:lnTo>
                  <a:pt x="1244" y="50"/>
                </a:lnTo>
                <a:lnTo>
                  <a:pt x="1244" y="50"/>
                </a:lnTo>
                <a:lnTo>
                  <a:pt x="1244" y="46"/>
                </a:lnTo>
                <a:lnTo>
                  <a:pt x="1247" y="46"/>
                </a:lnTo>
                <a:lnTo>
                  <a:pt x="1247" y="46"/>
                </a:lnTo>
                <a:lnTo>
                  <a:pt x="1251" y="46"/>
                </a:lnTo>
                <a:lnTo>
                  <a:pt x="1254" y="46"/>
                </a:lnTo>
                <a:lnTo>
                  <a:pt x="1254" y="46"/>
                </a:lnTo>
                <a:lnTo>
                  <a:pt x="1254" y="46"/>
                </a:lnTo>
                <a:lnTo>
                  <a:pt x="1258" y="46"/>
                </a:lnTo>
                <a:lnTo>
                  <a:pt x="1258" y="46"/>
                </a:lnTo>
                <a:lnTo>
                  <a:pt x="1258" y="50"/>
                </a:lnTo>
                <a:lnTo>
                  <a:pt x="1261" y="50"/>
                </a:lnTo>
                <a:lnTo>
                  <a:pt x="1261" y="50"/>
                </a:lnTo>
                <a:lnTo>
                  <a:pt x="1261" y="50"/>
                </a:lnTo>
                <a:lnTo>
                  <a:pt x="1265" y="50"/>
                </a:lnTo>
                <a:lnTo>
                  <a:pt x="1265" y="50"/>
                </a:lnTo>
                <a:lnTo>
                  <a:pt x="1268" y="50"/>
                </a:lnTo>
                <a:lnTo>
                  <a:pt x="1268" y="50"/>
                </a:lnTo>
                <a:lnTo>
                  <a:pt x="1272" y="50"/>
                </a:lnTo>
                <a:lnTo>
                  <a:pt x="1272" y="53"/>
                </a:lnTo>
                <a:lnTo>
                  <a:pt x="1272" y="53"/>
                </a:lnTo>
                <a:lnTo>
                  <a:pt x="1276" y="57"/>
                </a:lnTo>
                <a:lnTo>
                  <a:pt x="1276" y="57"/>
                </a:lnTo>
                <a:lnTo>
                  <a:pt x="1276" y="57"/>
                </a:lnTo>
                <a:lnTo>
                  <a:pt x="1276" y="57"/>
                </a:lnTo>
                <a:lnTo>
                  <a:pt x="1279" y="57"/>
                </a:lnTo>
                <a:lnTo>
                  <a:pt x="1279" y="60"/>
                </a:lnTo>
                <a:lnTo>
                  <a:pt x="1279" y="60"/>
                </a:lnTo>
                <a:lnTo>
                  <a:pt x="1283" y="60"/>
                </a:lnTo>
                <a:lnTo>
                  <a:pt x="1283" y="60"/>
                </a:lnTo>
                <a:lnTo>
                  <a:pt x="1283" y="60"/>
                </a:lnTo>
                <a:lnTo>
                  <a:pt x="1286" y="64"/>
                </a:lnTo>
                <a:lnTo>
                  <a:pt x="1286" y="64"/>
                </a:lnTo>
                <a:lnTo>
                  <a:pt x="1290" y="64"/>
                </a:lnTo>
                <a:lnTo>
                  <a:pt x="1290" y="64"/>
                </a:lnTo>
                <a:lnTo>
                  <a:pt x="1290" y="68"/>
                </a:lnTo>
                <a:lnTo>
                  <a:pt x="1290" y="68"/>
                </a:lnTo>
                <a:lnTo>
                  <a:pt x="1290" y="68"/>
                </a:lnTo>
                <a:lnTo>
                  <a:pt x="1293" y="68"/>
                </a:lnTo>
                <a:lnTo>
                  <a:pt x="1293" y="68"/>
                </a:lnTo>
                <a:lnTo>
                  <a:pt x="1297" y="68"/>
                </a:lnTo>
                <a:lnTo>
                  <a:pt x="1297" y="68"/>
                </a:lnTo>
                <a:lnTo>
                  <a:pt x="1301" y="68"/>
                </a:lnTo>
                <a:lnTo>
                  <a:pt x="1301" y="71"/>
                </a:lnTo>
                <a:lnTo>
                  <a:pt x="1301" y="71"/>
                </a:lnTo>
                <a:lnTo>
                  <a:pt x="1304" y="71"/>
                </a:lnTo>
                <a:lnTo>
                  <a:pt x="1304" y="71"/>
                </a:lnTo>
                <a:lnTo>
                  <a:pt x="1304" y="71"/>
                </a:lnTo>
                <a:lnTo>
                  <a:pt x="1304" y="75"/>
                </a:lnTo>
                <a:lnTo>
                  <a:pt x="1308" y="75"/>
                </a:lnTo>
                <a:lnTo>
                  <a:pt x="1308" y="75"/>
                </a:lnTo>
                <a:lnTo>
                  <a:pt x="1308" y="75"/>
                </a:lnTo>
                <a:lnTo>
                  <a:pt x="1308" y="75"/>
                </a:lnTo>
                <a:lnTo>
                  <a:pt x="1308" y="78"/>
                </a:lnTo>
                <a:lnTo>
                  <a:pt x="1311" y="78"/>
                </a:lnTo>
                <a:lnTo>
                  <a:pt x="1311" y="82"/>
                </a:lnTo>
                <a:lnTo>
                  <a:pt x="1315" y="82"/>
                </a:lnTo>
                <a:lnTo>
                  <a:pt x="1315" y="82"/>
                </a:lnTo>
                <a:lnTo>
                  <a:pt x="1318" y="82"/>
                </a:lnTo>
                <a:lnTo>
                  <a:pt x="1318" y="82"/>
                </a:lnTo>
                <a:lnTo>
                  <a:pt x="1322" y="82"/>
                </a:lnTo>
                <a:lnTo>
                  <a:pt x="1322" y="82"/>
                </a:lnTo>
                <a:lnTo>
                  <a:pt x="1322" y="82"/>
                </a:lnTo>
                <a:lnTo>
                  <a:pt x="1322" y="85"/>
                </a:lnTo>
                <a:lnTo>
                  <a:pt x="1325" y="85"/>
                </a:lnTo>
                <a:lnTo>
                  <a:pt x="1325" y="85"/>
                </a:lnTo>
                <a:lnTo>
                  <a:pt x="1329" y="85"/>
                </a:lnTo>
                <a:lnTo>
                  <a:pt x="1329" y="85"/>
                </a:lnTo>
                <a:lnTo>
                  <a:pt x="1333" y="85"/>
                </a:lnTo>
                <a:lnTo>
                  <a:pt x="1336" y="85"/>
                </a:lnTo>
                <a:lnTo>
                  <a:pt x="1336" y="85"/>
                </a:lnTo>
                <a:lnTo>
                  <a:pt x="1340" y="85"/>
                </a:lnTo>
                <a:lnTo>
                  <a:pt x="1340" y="85"/>
                </a:lnTo>
                <a:lnTo>
                  <a:pt x="1340" y="85"/>
                </a:lnTo>
                <a:lnTo>
                  <a:pt x="1343" y="82"/>
                </a:lnTo>
                <a:lnTo>
                  <a:pt x="1343" y="82"/>
                </a:lnTo>
                <a:lnTo>
                  <a:pt x="1347" y="82"/>
                </a:lnTo>
                <a:lnTo>
                  <a:pt x="1347" y="82"/>
                </a:lnTo>
                <a:lnTo>
                  <a:pt x="1347" y="82"/>
                </a:lnTo>
                <a:lnTo>
                  <a:pt x="1350" y="78"/>
                </a:lnTo>
                <a:lnTo>
                  <a:pt x="1350" y="78"/>
                </a:lnTo>
                <a:lnTo>
                  <a:pt x="1354" y="78"/>
                </a:lnTo>
                <a:lnTo>
                  <a:pt x="1354" y="78"/>
                </a:lnTo>
                <a:lnTo>
                  <a:pt x="1354" y="78"/>
                </a:lnTo>
                <a:lnTo>
                  <a:pt x="1358" y="78"/>
                </a:lnTo>
                <a:lnTo>
                  <a:pt x="1358" y="78"/>
                </a:lnTo>
                <a:lnTo>
                  <a:pt x="1358" y="78"/>
                </a:lnTo>
                <a:lnTo>
                  <a:pt x="1361" y="78"/>
                </a:lnTo>
                <a:lnTo>
                  <a:pt x="1361" y="78"/>
                </a:lnTo>
                <a:lnTo>
                  <a:pt x="1365" y="78"/>
                </a:lnTo>
                <a:lnTo>
                  <a:pt x="1365" y="75"/>
                </a:lnTo>
                <a:lnTo>
                  <a:pt x="1365" y="75"/>
                </a:lnTo>
                <a:lnTo>
                  <a:pt x="1365" y="75"/>
                </a:lnTo>
                <a:lnTo>
                  <a:pt x="1365" y="71"/>
                </a:lnTo>
                <a:lnTo>
                  <a:pt x="1365" y="71"/>
                </a:lnTo>
                <a:lnTo>
                  <a:pt x="1365" y="71"/>
                </a:lnTo>
                <a:lnTo>
                  <a:pt x="1361" y="68"/>
                </a:lnTo>
                <a:lnTo>
                  <a:pt x="1361" y="68"/>
                </a:lnTo>
                <a:lnTo>
                  <a:pt x="1361" y="68"/>
                </a:lnTo>
                <a:lnTo>
                  <a:pt x="1361" y="68"/>
                </a:lnTo>
                <a:lnTo>
                  <a:pt x="1361" y="64"/>
                </a:lnTo>
                <a:lnTo>
                  <a:pt x="1361" y="64"/>
                </a:lnTo>
                <a:lnTo>
                  <a:pt x="1361" y="64"/>
                </a:lnTo>
                <a:lnTo>
                  <a:pt x="1365" y="64"/>
                </a:lnTo>
                <a:lnTo>
                  <a:pt x="1365" y="60"/>
                </a:lnTo>
                <a:lnTo>
                  <a:pt x="1365" y="60"/>
                </a:lnTo>
                <a:lnTo>
                  <a:pt x="1368" y="60"/>
                </a:lnTo>
                <a:lnTo>
                  <a:pt x="1368" y="60"/>
                </a:lnTo>
                <a:lnTo>
                  <a:pt x="1372" y="60"/>
                </a:lnTo>
                <a:lnTo>
                  <a:pt x="1372" y="60"/>
                </a:lnTo>
                <a:lnTo>
                  <a:pt x="1372" y="60"/>
                </a:lnTo>
                <a:lnTo>
                  <a:pt x="1375" y="60"/>
                </a:lnTo>
                <a:lnTo>
                  <a:pt x="1375" y="60"/>
                </a:lnTo>
                <a:lnTo>
                  <a:pt x="1379" y="60"/>
                </a:lnTo>
                <a:lnTo>
                  <a:pt x="1379" y="60"/>
                </a:lnTo>
                <a:lnTo>
                  <a:pt x="1382" y="60"/>
                </a:lnTo>
                <a:lnTo>
                  <a:pt x="1382" y="60"/>
                </a:lnTo>
                <a:lnTo>
                  <a:pt x="1386" y="60"/>
                </a:lnTo>
                <a:lnTo>
                  <a:pt x="1386" y="57"/>
                </a:lnTo>
                <a:lnTo>
                  <a:pt x="1386" y="57"/>
                </a:lnTo>
                <a:lnTo>
                  <a:pt x="1386" y="57"/>
                </a:lnTo>
                <a:lnTo>
                  <a:pt x="1386" y="53"/>
                </a:lnTo>
                <a:lnTo>
                  <a:pt x="1390" y="53"/>
                </a:lnTo>
                <a:lnTo>
                  <a:pt x="1390" y="53"/>
                </a:lnTo>
                <a:lnTo>
                  <a:pt x="1390" y="53"/>
                </a:lnTo>
                <a:lnTo>
                  <a:pt x="1390" y="50"/>
                </a:lnTo>
                <a:lnTo>
                  <a:pt x="1393" y="50"/>
                </a:lnTo>
                <a:lnTo>
                  <a:pt x="1393" y="50"/>
                </a:lnTo>
                <a:lnTo>
                  <a:pt x="1393" y="50"/>
                </a:lnTo>
                <a:lnTo>
                  <a:pt x="1393" y="50"/>
                </a:lnTo>
                <a:lnTo>
                  <a:pt x="1393" y="46"/>
                </a:lnTo>
                <a:lnTo>
                  <a:pt x="1397" y="46"/>
                </a:lnTo>
                <a:lnTo>
                  <a:pt x="1397" y="46"/>
                </a:lnTo>
                <a:lnTo>
                  <a:pt x="1400" y="46"/>
                </a:lnTo>
                <a:lnTo>
                  <a:pt x="1400" y="43"/>
                </a:lnTo>
                <a:lnTo>
                  <a:pt x="1404" y="43"/>
                </a:lnTo>
                <a:lnTo>
                  <a:pt x="1404" y="43"/>
                </a:lnTo>
                <a:lnTo>
                  <a:pt x="1404" y="39"/>
                </a:lnTo>
                <a:lnTo>
                  <a:pt x="1404" y="39"/>
                </a:lnTo>
                <a:lnTo>
                  <a:pt x="1404" y="43"/>
                </a:lnTo>
                <a:lnTo>
                  <a:pt x="1407" y="43"/>
                </a:lnTo>
                <a:lnTo>
                  <a:pt x="1407" y="43"/>
                </a:lnTo>
                <a:lnTo>
                  <a:pt x="1411" y="43"/>
                </a:lnTo>
                <a:lnTo>
                  <a:pt x="1411" y="43"/>
                </a:lnTo>
                <a:lnTo>
                  <a:pt x="1411" y="46"/>
                </a:lnTo>
                <a:lnTo>
                  <a:pt x="1411" y="46"/>
                </a:lnTo>
                <a:lnTo>
                  <a:pt x="1411" y="46"/>
                </a:lnTo>
                <a:lnTo>
                  <a:pt x="1411" y="46"/>
                </a:lnTo>
                <a:lnTo>
                  <a:pt x="1411" y="50"/>
                </a:lnTo>
                <a:lnTo>
                  <a:pt x="1411" y="50"/>
                </a:lnTo>
                <a:lnTo>
                  <a:pt x="1415" y="50"/>
                </a:lnTo>
                <a:lnTo>
                  <a:pt x="1415" y="50"/>
                </a:lnTo>
                <a:lnTo>
                  <a:pt x="1418" y="50"/>
                </a:lnTo>
                <a:lnTo>
                  <a:pt x="1418" y="50"/>
                </a:lnTo>
                <a:lnTo>
                  <a:pt x="1418" y="50"/>
                </a:lnTo>
                <a:lnTo>
                  <a:pt x="1418" y="50"/>
                </a:lnTo>
                <a:lnTo>
                  <a:pt x="1422" y="50"/>
                </a:lnTo>
                <a:lnTo>
                  <a:pt x="1422" y="50"/>
                </a:lnTo>
                <a:lnTo>
                  <a:pt x="1422" y="50"/>
                </a:lnTo>
                <a:lnTo>
                  <a:pt x="1425" y="50"/>
                </a:lnTo>
                <a:lnTo>
                  <a:pt x="1425" y="50"/>
                </a:lnTo>
                <a:lnTo>
                  <a:pt x="1425" y="46"/>
                </a:lnTo>
                <a:lnTo>
                  <a:pt x="1429" y="46"/>
                </a:lnTo>
                <a:lnTo>
                  <a:pt x="1429" y="46"/>
                </a:lnTo>
                <a:lnTo>
                  <a:pt x="1429" y="43"/>
                </a:lnTo>
                <a:lnTo>
                  <a:pt x="1432" y="43"/>
                </a:lnTo>
                <a:lnTo>
                  <a:pt x="1432" y="43"/>
                </a:lnTo>
                <a:lnTo>
                  <a:pt x="1432" y="46"/>
                </a:lnTo>
                <a:lnTo>
                  <a:pt x="1436" y="46"/>
                </a:lnTo>
                <a:lnTo>
                  <a:pt x="1436" y="46"/>
                </a:lnTo>
                <a:lnTo>
                  <a:pt x="1436" y="46"/>
                </a:lnTo>
                <a:lnTo>
                  <a:pt x="1436" y="50"/>
                </a:lnTo>
                <a:lnTo>
                  <a:pt x="1436" y="50"/>
                </a:lnTo>
                <a:lnTo>
                  <a:pt x="1436" y="50"/>
                </a:lnTo>
                <a:lnTo>
                  <a:pt x="1439" y="53"/>
                </a:lnTo>
                <a:lnTo>
                  <a:pt x="1439" y="53"/>
                </a:lnTo>
                <a:lnTo>
                  <a:pt x="1443" y="53"/>
                </a:lnTo>
                <a:lnTo>
                  <a:pt x="1443" y="53"/>
                </a:lnTo>
                <a:lnTo>
                  <a:pt x="1447" y="53"/>
                </a:lnTo>
                <a:lnTo>
                  <a:pt x="1447" y="53"/>
                </a:lnTo>
                <a:lnTo>
                  <a:pt x="1447" y="50"/>
                </a:lnTo>
                <a:lnTo>
                  <a:pt x="1450" y="53"/>
                </a:lnTo>
                <a:lnTo>
                  <a:pt x="1450" y="53"/>
                </a:lnTo>
                <a:lnTo>
                  <a:pt x="1450" y="53"/>
                </a:lnTo>
                <a:lnTo>
                  <a:pt x="1454" y="53"/>
                </a:lnTo>
                <a:lnTo>
                  <a:pt x="1454" y="53"/>
                </a:lnTo>
                <a:lnTo>
                  <a:pt x="1457" y="53"/>
                </a:lnTo>
                <a:lnTo>
                  <a:pt x="1457" y="53"/>
                </a:lnTo>
                <a:lnTo>
                  <a:pt x="1461" y="57"/>
                </a:lnTo>
                <a:lnTo>
                  <a:pt x="1461" y="57"/>
                </a:lnTo>
                <a:lnTo>
                  <a:pt x="1464" y="53"/>
                </a:lnTo>
                <a:lnTo>
                  <a:pt x="1464" y="53"/>
                </a:lnTo>
                <a:lnTo>
                  <a:pt x="1468" y="53"/>
                </a:lnTo>
                <a:lnTo>
                  <a:pt x="1468" y="53"/>
                </a:lnTo>
                <a:lnTo>
                  <a:pt x="1468" y="50"/>
                </a:lnTo>
                <a:lnTo>
                  <a:pt x="1472" y="50"/>
                </a:lnTo>
                <a:lnTo>
                  <a:pt x="1472" y="50"/>
                </a:lnTo>
                <a:lnTo>
                  <a:pt x="1475" y="50"/>
                </a:lnTo>
                <a:lnTo>
                  <a:pt x="1475" y="50"/>
                </a:lnTo>
                <a:lnTo>
                  <a:pt x="1479" y="50"/>
                </a:lnTo>
                <a:lnTo>
                  <a:pt x="1479" y="50"/>
                </a:lnTo>
                <a:lnTo>
                  <a:pt x="1482" y="50"/>
                </a:lnTo>
                <a:lnTo>
                  <a:pt x="1482" y="50"/>
                </a:lnTo>
                <a:lnTo>
                  <a:pt x="1482" y="50"/>
                </a:lnTo>
                <a:lnTo>
                  <a:pt x="1486" y="53"/>
                </a:lnTo>
                <a:lnTo>
                  <a:pt x="1489" y="53"/>
                </a:lnTo>
                <a:lnTo>
                  <a:pt x="1489" y="53"/>
                </a:lnTo>
                <a:lnTo>
                  <a:pt x="1493" y="53"/>
                </a:lnTo>
                <a:lnTo>
                  <a:pt x="1493" y="53"/>
                </a:lnTo>
                <a:lnTo>
                  <a:pt x="1496" y="53"/>
                </a:lnTo>
                <a:lnTo>
                  <a:pt x="1496" y="53"/>
                </a:lnTo>
                <a:lnTo>
                  <a:pt x="1500" y="53"/>
                </a:lnTo>
                <a:lnTo>
                  <a:pt x="1500" y="50"/>
                </a:lnTo>
                <a:lnTo>
                  <a:pt x="1500" y="50"/>
                </a:lnTo>
                <a:lnTo>
                  <a:pt x="1504" y="50"/>
                </a:lnTo>
                <a:lnTo>
                  <a:pt x="1504" y="50"/>
                </a:lnTo>
                <a:lnTo>
                  <a:pt x="1507" y="50"/>
                </a:lnTo>
                <a:lnTo>
                  <a:pt x="1507" y="53"/>
                </a:lnTo>
                <a:lnTo>
                  <a:pt x="1511" y="50"/>
                </a:lnTo>
                <a:lnTo>
                  <a:pt x="1511" y="50"/>
                </a:lnTo>
                <a:lnTo>
                  <a:pt x="1514" y="53"/>
                </a:lnTo>
                <a:lnTo>
                  <a:pt x="1514" y="53"/>
                </a:lnTo>
                <a:lnTo>
                  <a:pt x="1514" y="53"/>
                </a:lnTo>
                <a:lnTo>
                  <a:pt x="1518" y="53"/>
                </a:lnTo>
                <a:lnTo>
                  <a:pt x="1518" y="53"/>
                </a:lnTo>
                <a:lnTo>
                  <a:pt x="1521" y="53"/>
                </a:lnTo>
                <a:lnTo>
                  <a:pt x="1521" y="53"/>
                </a:lnTo>
                <a:lnTo>
                  <a:pt x="1521" y="53"/>
                </a:lnTo>
                <a:lnTo>
                  <a:pt x="1525" y="53"/>
                </a:lnTo>
                <a:lnTo>
                  <a:pt x="1525" y="53"/>
                </a:lnTo>
                <a:lnTo>
                  <a:pt x="1529" y="53"/>
                </a:lnTo>
                <a:lnTo>
                  <a:pt x="1529" y="53"/>
                </a:lnTo>
                <a:lnTo>
                  <a:pt x="1529" y="57"/>
                </a:lnTo>
                <a:lnTo>
                  <a:pt x="1532" y="57"/>
                </a:lnTo>
                <a:lnTo>
                  <a:pt x="1532" y="57"/>
                </a:lnTo>
                <a:lnTo>
                  <a:pt x="1536" y="57"/>
                </a:lnTo>
                <a:lnTo>
                  <a:pt x="1539" y="57"/>
                </a:lnTo>
                <a:lnTo>
                  <a:pt x="1539" y="57"/>
                </a:lnTo>
                <a:lnTo>
                  <a:pt x="1543" y="57"/>
                </a:lnTo>
                <a:lnTo>
                  <a:pt x="1546" y="57"/>
                </a:lnTo>
                <a:lnTo>
                  <a:pt x="1546" y="57"/>
                </a:lnTo>
                <a:lnTo>
                  <a:pt x="1550" y="57"/>
                </a:lnTo>
                <a:lnTo>
                  <a:pt x="1550" y="60"/>
                </a:lnTo>
                <a:lnTo>
                  <a:pt x="1550" y="60"/>
                </a:lnTo>
                <a:lnTo>
                  <a:pt x="1553" y="60"/>
                </a:lnTo>
                <a:lnTo>
                  <a:pt x="1553" y="60"/>
                </a:lnTo>
                <a:lnTo>
                  <a:pt x="1557" y="64"/>
                </a:lnTo>
                <a:lnTo>
                  <a:pt x="1557" y="64"/>
                </a:lnTo>
                <a:lnTo>
                  <a:pt x="1561" y="64"/>
                </a:lnTo>
                <a:lnTo>
                  <a:pt x="1561" y="64"/>
                </a:lnTo>
                <a:lnTo>
                  <a:pt x="1561" y="64"/>
                </a:lnTo>
                <a:lnTo>
                  <a:pt x="1564" y="64"/>
                </a:lnTo>
                <a:lnTo>
                  <a:pt x="1564" y="64"/>
                </a:lnTo>
                <a:lnTo>
                  <a:pt x="1564" y="64"/>
                </a:lnTo>
                <a:lnTo>
                  <a:pt x="1564" y="64"/>
                </a:lnTo>
                <a:lnTo>
                  <a:pt x="1568" y="64"/>
                </a:lnTo>
                <a:lnTo>
                  <a:pt x="1568" y="64"/>
                </a:lnTo>
                <a:lnTo>
                  <a:pt x="1568" y="64"/>
                </a:lnTo>
                <a:lnTo>
                  <a:pt x="1571" y="64"/>
                </a:lnTo>
                <a:lnTo>
                  <a:pt x="1571" y="64"/>
                </a:lnTo>
                <a:lnTo>
                  <a:pt x="1571" y="68"/>
                </a:lnTo>
                <a:lnTo>
                  <a:pt x="1571" y="68"/>
                </a:lnTo>
                <a:lnTo>
                  <a:pt x="1575" y="68"/>
                </a:lnTo>
                <a:lnTo>
                  <a:pt x="1578" y="68"/>
                </a:lnTo>
                <a:lnTo>
                  <a:pt x="1578" y="71"/>
                </a:lnTo>
                <a:lnTo>
                  <a:pt x="1578" y="71"/>
                </a:lnTo>
                <a:lnTo>
                  <a:pt x="1578" y="71"/>
                </a:lnTo>
                <a:lnTo>
                  <a:pt x="1578" y="75"/>
                </a:lnTo>
                <a:lnTo>
                  <a:pt x="1578" y="75"/>
                </a:lnTo>
                <a:lnTo>
                  <a:pt x="1578" y="75"/>
                </a:lnTo>
                <a:lnTo>
                  <a:pt x="1578" y="78"/>
                </a:lnTo>
                <a:lnTo>
                  <a:pt x="1578" y="78"/>
                </a:lnTo>
                <a:lnTo>
                  <a:pt x="1582" y="78"/>
                </a:lnTo>
                <a:lnTo>
                  <a:pt x="1582" y="82"/>
                </a:lnTo>
                <a:lnTo>
                  <a:pt x="1582" y="82"/>
                </a:lnTo>
                <a:lnTo>
                  <a:pt x="1586" y="82"/>
                </a:lnTo>
                <a:lnTo>
                  <a:pt x="1586" y="82"/>
                </a:lnTo>
                <a:lnTo>
                  <a:pt x="1586" y="85"/>
                </a:lnTo>
                <a:lnTo>
                  <a:pt x="1586" y="85"/>
                </a:lnTo>
                <a:lnTo>
                  <a:pt x="1586" y="89"/>
                </a:lnTo>
                <a:lnTo>
                  <a:pt x="1586" y="89"/>
                </a:lnTo>
                <a:lnTo>
                  <a:pt x="1582" y="92"/>
                </a:lnTo>
                <a:lnTo>
                  <a:pt x="1586" y="92"/>
                </a:lnTo>
                <a:lnTo>
                  <a:pt x="1586" y="92"/>
                </a:lnTo>
                <a:lnTo>
                  <a:pt x="1589" y="96"/>
                </a:lnTo>
                <a:lnTo>
                  <a:pt x="1589" y="96"/>
                </a:lnTo>
                <a:lnTo>
                  <a:pt x="1589" y="96"/>
                </a:lnTo>
                <a:lnTo>
                  <a:pt x="1593" y="96"/>
                </a:lnTo>
                <a:lnTo>
                  <a:pt x="1593" y="96"/>
                </a:lnTo>
                <a:lnTo>
                  <a:pt x="1593" y="96"/>
                </a:lnTo>
                <a:lnTo>
                  <a:pt x="1596" y="100"/>
                </a:lnTo>
                <a:lnTo>
                  <a:pt x="1596" y="100"/>
                </a:lnTo>
                <a:lnTo>
                  <a:pt x="1596" y="96"/>
                </a:lnTo>
                <a:lnTo>
                  <a:pt x="1596" y="96"/>
                </a:lnTo>
                <a:lnTo>
                  <a:pt x="1600" y="96"/>
                </a:lnTo>
                <a:lnTo>
                  <a:pt x="1600" y="96"/>
                </a:lnTo>
                <a:lnTo>
                  <a:pt x="1603" y="96"/>
                </a:lnTo>
                <a:lnTo>
                  <a:pt x="1603" y="96"/>
                </a:lnTo>
                <a:lnTo>
                  <a:pt x="1603" y="96"/>
                </a:lnTo>
                <a:lnTo>
                  <a:pt x="1607" y="96"/>
                </a:lnTo>
                <a:lnTo>
                  <a:pt x="1607" y="96"/>
                </a:lnTo>
                <a:lnTo>
                  <a:pt x="1610" y="96"/>
                </a:lnTo>
                <a:lnTo>
                  <a:pt x="1610" y="96"/>
                </a:lnTo>
                <a:lnTo>
                  <a:pt x="1610" y="96"/>
                </a:lnTo>
                <a:lnTo>
                  <a:pt x="1614" y="96"/>
                </a:lnTo>
                <a:lnTo>
                  <a:pt x="1614" y="96"/>
                </a:lnTo>
                <a:lnTo>
                  <a:pt x="1614" y="96"/>
                </a:lnTo>
                <a:lnTo>
                  <a:pt x="1618" y="96"/>
                </a:lnTo>
                <a:lnTo>
                  <a:pt x="1618" y="100"/>
                </a:lnTo>
                <a:lnTo>
                  <a:pt x="1618" y="96"/>
                </a:lnTo>
                <a:lnTo>
                  <a:pt x="1621" y="96"/>
                </a:lnTo>
                <a:lnTo>
                  <a:pt x="1621" y="96"/>
                </a:lnTo>
                <a:lnTo>
                  <a:pt x="1625" y="96"/>
                </a:lnTo>
                <a:lnTo>
                  <a:pt x="1625" y="96"/>
                </a:lnTo>
                <a:lnTo>
                  <a:pt x="1628" y="96"/>
                </a:lnTo>
                <a:lnTo>
                  <a:pt x="1628" y="96"/>
                </a:lnTo>
                <a:lnTo>
                  <a:pt x="1628" y="100"/>
                </a:lnTo>
                <a:lnTo>
                  <a:pt x="1628" y="100"/>
                </a:lnTo>
                <a:lnTo>
                  <a:pt x="1628" y="103"/>
                </a:lnTo>
                <a:lnTo>
                  <a:pt x="1628" y="103"/>
                </a:lnTo>
                <a:lnTo>
                  <a:pt x="1628" y="103"/>
                </a:lnTo>
                <a:lnTo>
                  <a:pt x="1632" y="103"/>
                </a:lnTo>
                <a:lnTo>
                  <a:pt x="1632" y="103"/>
                </a:lnTo>
                <a:lnTo>
                  <a:pt x="1635" y="103"/>
                </a:lnTo>
                <a:lnTo>
                  <a:pt x="1639" y="100"/>
                </a:lnTo>
                <a:lnTo>
                  <a:pt x="1639" y="100"/>
                </a:lnTo>
                <a:lnTo>
                  <a:pt x="1639" y="100"/>
                </a:lnTo>
                <a:lnTo>
                  <a:pt x="1643" y="100"/>
                </a:lnTo>
                <a:lnTo>
                  <a:pt x="1643" y="100"/>
                </a:lnTo>
                <a:lnTo>
                  <a:pt x="1643" y="100"/>
                </a:lnTo>
                <a:lnTo>
                  <a:pt x="1646" y="100"/>
                </a:lnTo>
                <a:lnTo>
                  <a:pt x="1646" y="103"/>
                </a:lnTo>
                <a:lnTo>
                  <a:pt x="1646" y="103"/>
                </a:lnTo>
                <a:lnTo>
                  <a:pt x="1646" y="107"/>
                </a:lnTo>
                <a:lnTo>
                  <a:pt x="1650" y="103"/>
                </a:lnTo>
                <a:lnTo>
                  <a:pt x="1650" y="103"/>
                </a:lnTo>
                <a:lnTo>
                  <a:pt x="1653" y="103"/>
                </a:lnTo>
                <a:lnTo>
                  <a:pt x="1653" y="103"/>
                </a:lnTo>
                <a:lnTo>
                  <a:pt x="1657" y="103"/>
                </a:lnTo>
                <a:lnTo>
                  <a:pt x="1660" y="103"/>
                </a:lnTo>
                <a:lnTo>
                  <a:pt x="1660" y="107"/>
                </a:lnTo>
                <a:lnTo>
                  <a:pt x="1660" y="107"/>
                </a:lnTo>
                <a:lnTo>
                  <a:pt x="1664" y="107"/>
                </a:lnTo>
                <a:lnTo>
                  <a:pt x="1667" y="107"/>
                </a:lnTo>
                <a:lnTo>
                  <a:pt x="1667" y="107"/>
                </a:lnTo>
                <a:lnTo>
                  <a:pt x="1671" y="107"/>
                </a:lnTo>
                <a:lnTo>
                  <a:pt x="1671" y="110"/>
                </a:lnTo>
                <a:lnTo>
                  <a:pt x="1675" y="110"/>
                </a:lnTo>
                <a:lnTo>
                  <a:pt x="1675" y="110"/>
                </a:lnTo>
                <a:lnTo>
                  <a:pt x="1678" y="114"/>
                </a:lnTo>
                <a:lnTo>
                  <a:pt x="1678" y="114"/>
                </a:lnTo>
                <a:lnTo>
                  <a:pt x="1682" y="114"/>
                </a:lnTo>
                <a:lnTo>
                  <a:pt x="1682" y="114"/>
                </a:lnTo>
                <a:lnTo>
                  <a:pt x="1685" y="114"/>
                </a:lnTo>
                <a:lnTo>
                  <a:pt x="1685" y="114"/>
                </a:lnTo>
                <a:lnTo>
                  <a:pt x="1689" y="114"/>
                </a:lnTo>
                <a:lnTo>
                  <a:pt x="1689" y="114"/>
                </a:lnTo>
                <a:lnTo>
                  <a:pt x="1692" y="114"/>
                </a:lnTo>
                <a:lnTo>
                  <a:pt x="1692" y="114"/>
                </a:lnTo>
                <a:lnTo>
                  <a:pt x="1692" y="114"/>
                </a:lnTo>
                <a:lnTo>
                  <a:pt x="1696" y="114"/>
                </a:lnTo>
                <a:lnTo>
                  <a:pt x="1696" y="110"/>
                </a:lnTo>
                <a:lnTo>
                  <a:pt x="1696" y="110"/>
                </a:lnTo>
                <a:lnTo>
                  <a:pt x="1700" y="110"/>
                </a:lnTo>
                <a:lnTo>
                  <a:pt x="1700" y="110"/>
                </a:lnTo>
                <a:lnTo>
                  <a:pt x="1703" y="110"/>
                </a:lnTo>
                <a:lnTo>
                  <a:pt x="1703" y="110"/>
                </a:lnTo>
                <a:lnTo>
                  <a:pt x="1703" y="110"/>
                </a:lnTo>
                <a:lnTo>
                  <a:pt x="1707" y="110"/>
                </a:lnTo>
                <a:lnTo>
                  <a:pt x="1707" y="110"/>
                </a:lnTo>
                <a:lnTo>
                  <a:pt x="1707" y="114"/>
                </a:lnTo>
                <a:lnTo>
                  <a:pt x="1710" y="114"/>
                </a:lnTo>
                <a:lnTo>
                  <a:pt x="1710" y="114"/>
                </a:lnTo>
                <a:lnTo>
                  <a:pt x="1710" y="110"/>
                </a:lnTo>
                <a:lnTo>
                  <a:pt x="1714" y="110"/>
                </a:lnTo>
                <a:lnTo>
                  <a:pt x="1714" y="110"/>
                </a:lnTo>
                <a:lnTo>
                  <a:pt x="1717" y="114"/>
                </a:lnTo>
                <a:lnTo>
                  <a:pt x="1717" y="114"/>
                </a:lnTo>
                <a:lnTo>
                  <a:pt x="1721" y="114"/>
                </a:lnTo>
                <a:lnTo>
                  <a:pt x="1721" y="114"/>
                </a:lnTo>
                <a:lnTo>
                  <a:pt x="1724" y="110"/>
                </a:lnTo>
                <a:lnTo>
                  <a:pt x="1724" y="110"/>
                </a:lnTo>
                <a:lnTo>
                  <a:pt x="1728" y="110"/>
                </a:lnTo>
                <a:lnTo>
                  <a:pt x="1728" y="110"/>
                </a:lnTo>
                <a:lnTo>
                  <a:pt x="1732" y="110"/>
                </a:lnTo>
                <a:lnTo>
                  <a:pt x="1732" y="110"/>
                </a:lnTo>
                <a:lnTo>
                  <a:pt x="1735" y="110"/>
                </a:lnTo>
                <a:lnTo>
                  <a:pt x="1735" y="110"/>
                </a:lnTo>
                <a:lnTo>
                  <a:pt x="1739" y="110"/>
                </a:lnTo>
                <a:lnTo>
                  <a:pt x="1739" y="110"/>
                </a:lnTo>
                <a:lnTo>
                  <a:pt x="1739" y="110"/>
                </a:lnTo>
                <a:lnTo>
                  <a:pt x="1742" y="110"/>
                </a:lnTo>
                <a:lnTo>
                  <a:pt x="1742" y="107"/>
                </a:lnTo>
                <a:lnTo>
                  <a:pt x="1746" y="107"/>
                </a:lnTo>
                <a:lnTo>
                  <a:pt x="1749" y="107"/>
                </a:lnTo>
                <a:lnTo>
                  <a:pt x="1753" y="107"/>
                </a:lnTo>
                <a:lnTo>
                  <a:pt x="1753" y="103"/>
                </a:lnTo>
                <a:lnTo>
                  <a:pt x="1757" y="103"/>
                </a:lnTo>
                <a:lnTo>
                  <a:pt x="1757" y="103"/>
                </a:lnTo>
                <a:lnTo>
                  <a:pt x="1760" y="103"/>
                </a:lnTo>
                <a:lnTo>
                  <a:pt x="1764" y="103"/>
                </a:lnTo>
                <a:lnTo>
                  <a:pt x="1764" y="103"/>
                </a:lnTo>
                <a:lnTo>
                  <a:pt x="1767" y="107"/>
                </a:lnTo>
                <a:lnTo>
                  <a:pt x="1771" y="107"/>
                </a:lnTo>
                <a:lnTo>
                  <a:pt x="1771" y="103"/>
                </a:lnTo>
                <a:lnTo>
                  <a:pt x="1771" y="103"/>
                </a:lnTo>
                <a:lnTo>
                  <a:pt x="1774" y="107"/>
                </a:lnTo>
                <a:lnTo>
                  <a:pt x="1778" y="107"/>
                </a:lnTo>
                <a:lnTo>
                  <a:pt x="1778" y="107"/>
                </a:lnTo>
                <a:lnTo>
                  <a:pt x="1782" y="107"/>
                </a:lnTo>
                <a:lnTo>
                  <a:pt x="1782" y="107"/>
                </a:lnTo>
                <a:lnTo>
                  <a:pt x="1782" y="110"/>
                </a:lnTo>
                <a:lnTo>
                  <a:pt x="1785" y="110"/>
                </a:lnTo>
                <a:lnTo>
                  <a:pt x="1789" y="110"/>
                </a:lnTo>
                <a:lnTo>
                  <a:pt x="1789" y="110"/>
                </a:lnTo>
                <a:lnTo>
                  <a:pt x="1792" y="107"/>
                </a:lnTo>
                <a:lnTo>
                  <a:pt x="1796" y="107"/>
                </a:lnTo>
                <a:lnTo>
                  <a:pt x="1796" y="107"/>
                </a:lnTo>
                <a:lnTo>
                  <a:pt x="1799" y="107"/>
                </a:lnTo>
                <a:lnTo>
                  <a:pt x="1799" y="107"/>
                </a:lnTo>
                <a:lnTo>
                  <a:pt x="1803" y="107"/>
                </a:lnTo>
                <a:lnTo>
                  <a:pt x="1803" y="110"/>
                </a:lnTo>
                <a:lnTo>
                  <a:pt x="1803" y="110"/>
                </a:lnTo>
                <a:lnTo>
                  <a:pt x="1803" y="114"/>
                </a:lnTo>
                <a:lnTo>
                  <a:pt x="1803" y="114"/>
                </a:lnTo>
                <a:lnTo>
                  <a:pt x="1803" y="114"/>
                </a:lnTo>
                <a:lnTo>
                  <a:pt x="1803" y="117"/>
                </a:lnTo>
                <a:lnTo>
                  <a:pt x="1806" y="117"/>
                </a:lnTo>
                <a:lnTo>
                  <a:pt x="1806" y="121"/>
                </a:lnTo>
                <a:lnTo>
                  <a:pt x="1806" y="121"/>
                </a:lnTo>
                <a:lnTo>
                  <a:pt x="1806" y="125"/>
                </a:lnTo>
                <a:lnTo>
                  <a:pt x="1810" y="125"/>
                </a:lnTo>
                <a:lnTo>
                  <a:pt x="1810" y="125"/>
                </a:lnTo>
                <a:lnTo>
                  <a:pt x="1814" y="125"/>
                </a:lnTo>
                <a:lnTo>
                  <a:pt x="1814" y="128"/>
                </a:lnTo>
                <a:lnTo>
                  <a:pt x="1814" y="128"/>
                </a:lnTo>
                <a:lnTo>
                  <a:pt x="1810" y="128"/>
                </a:lnTo>
                <a:lnTo>
                  <a:pt x="1814" y="128"/>
                </a:lnTo>
                <a:lnTo>
                  <a:pt x="1810" y="132"/>
                </a:lnTo>
                <a:lnTo>
                  <a:pt x="1814" y="132"/>
                </a:lnTo>
                <a:lnTo>
                  <a:pt x="1814" y="132"/>
                </a:lnTo>
                <a:lnTo>
                  <a:pt x="1814" y="135"/>
                </a:lnTo>
                <a:lnTo>
                  <a:pt x="1814" y="135"/>
                </a:lnTo>
                <a:lnTo>
                  <a:pt x="1814" y="139"/>
                </a:lnTo>
                <a:lnTo>
                  <a:pt x="1810" y="139"/>
                </a:lnTo>
                <a:lnTo>
                  <a:pt x="1810" y="142"/>
                </a:lnTo>
                <a:lnTo>
                  <a:pt x="1806" y="142"/>
                </a:lnTo>
                <a:lnTo>
                  <a:pt x="1806" y="146"/>
                </a:lnTo>
                <a:lnTo>
                  <a:pt x="1806" y="146"/>
                </a:lnTo>
                <a:lnTo>
                  <a:pt x="1806" y="146"/>
                </a:lnTo>
                <a:lnTo>
                  <a:pt x="1803" y="146"/>
                </a:lnTo>
                <a:lnTo>
                  <a:pt x="1803" y="149"/>
                </a:lnTo>
                <a:lnTo>
                  <a:pt x="1803" y="153"/>
                </a:lnTo>
                <a:lnTo>
                  <a:pt x="1803" y="153"/>
                </a:lnTo>
                <a:lnTo>
                  <a:pt x="1799" y="157"/>
                </a:lnTo>
                <a:lnTo>
                  <a:pt x="1799" y="157"/>
                </a:lnTo>
                <a:lnTo>
                  <a:pt x="1796" y="157"/>
                </a:lnTo>
                <a:lnTo>
                  <a:pt x="1796" y="157"/>
                </a:lnTo>
                <a:lnTo>
                  <a:pt x="1792" y="160"/>
                </a:lnTo>
                <a:lnTo>
                  <a:pt x="1789" y="160"/>
                </a:lnTo>
                <a:lnTo>
                  <a:pt x="1789" y="160"/>
                </a:lnTo>
                <a:lnTo>
                  <a:pt x="1789" y="160"/>
                </a:lnTo>
                <a:lnTo>
                  <a:pt x="1789" y="164"/>
                </a:lnTo>
                <a:lnTo>
                  <a:pt x="1789" y="164"/>
                </a:lnTo>
                <a:lnTo>
                  <a:pt x="1789" y="167"/>
                </a:lnTo>
                <a:lnTo>
                  <a:pt x="1789" y="167"/>
                </a:lnTo>
                <a:lnTo>
                  <a:pt x="1789" y="167"/>
                </a:lnTo>
                <a:lnTo>
                  <a:pt x="1789" y="167"/>
                </a:lnTo>
                <a:lnTo>
                  <a:pt x="1789" y="171"/>
                </a:lnTo>
                <a:lnTo>
                  <a:pt x="1789" y="171"/>
                </a:lnTo>
                <a:lnTo>
                  <a:pt x="1789" y="171"/>
                </a:lnTo>
                <a:lnTo>
                  <a:pt x="1785" y="171"/>
                </a:lnTo>
                <a:lnTo>
                  <a:pt x="1782" y="171"/>
                </a:lnTo>
                <a:lnTo>
                  <a:pt x="1782" y="167"/>
                </a:lnTo>
                <a:lnTo>
                  <a:pt x="1778" y="171"/>
                </a:lnTo>
                <a:lnTo>
                  <a:pt x="1778" y="174"/>
                </a:lnTo>
                <a:lnTo>
                  <a:pt x="1778" y="174"/>
                </a:lnTo>
                <a:lnTo>
                  <a:pt x="1774" y="174"/>
                </a:lnTo>
                <a:lnTo>
                  <a:pt x="1774" y="178"/>
                </a:lnTo>
                <a:lnTo>
                  <a:pt x="1778" y="178"/>
                </a:lnTo>
                <a:lnTo>
                  <a:pt x="1778" y="178"/>
                </a:lnTo>
                <a:lnTo>
                  <a:pt x="1782" y="178"/>
                </a:lnTo>
                <a:lnTo>
                  <a:pt x="1789" y="178"/>
                </a:lnTo>
                <a:lnTo>
                  <a:pt x="1789" y="178"/>
                </a:lnTo>
                <a:lnTo>
                  <a:pt x="1789" y="178"/>
                </a:lnTo>
                <a:lnTo>
                  <a:pt x="1789" y="178"/>
                </a:lnTo>
                <a:lnTo>
                  <a:pt x="1789" y="178"/>
                </a:lnTo>
                <a:lnTo>
                  <a:pt x="1792" y="178"/>
                </a:lnTo>
                <a:lnTo>
                  <a:pt x="1792" y="178"/>
                </a:lnTo>
                <a:lnTo>
                  <a:pt x="1796" y="178"/>
                </a:lnTo>
                <a:lnTo>
                  <a:pt x="1796" y="182"/>
                </a:lnTo>
                <a:lnTo>
                  <a:pt x="1799" y="182"/>
                </a:lnTo>
                <a:lnTo>
                  <a:pt x="1803" y="182"/>
                </a:lnTo>
                <a:lnTo>
                  <a:pt x="1803" y="182"/>
                </a:lnTo>
                <a:lnTo>
                  <a:pt x="1803" y="185"/>
                </a:lnTo>
                <a:lnTo>
                  <a:pt x="1806" y="185"/>
                </a:lnTo>
                <a:lnTo>
                  <a:pt x="1806" y="185"/>
                </a:lnTo>
                <a:lnTo>
                  <a:pt x="1810" y="185"/>
                </a:lnTo>
                <a:lnTo>
                  <a:pt x="1810" y="185"/>
                </a:lnTo>
                <a:lnTo>
                  <a:pt x="1814" y="185"/>
                </a:lnTo>
                <a:lnTo>
                  <a:pt x="1814" y="185"/>
                </a:lnTo>
                <a:lnTo>
                  <a:pt x="1814" y="185"/>
                </a:lnTo>
                <a:lnTo>
                  <a:pt x="1814" y="185"/>
                </a:lnTo>
                <a:lnTo>
                  <a:pt x="1817" y="185"/>
                </a:lnTo>
                <a:lnTo>
                  <a:pt x="1817" y="185"/>
                </a:lnTo>
                <a:lnTo>
                  <a:pt x="1821" y="185"/>
                </a:lnTo>
                <a:lnTo>
                  <a:pt x="1821" y="185"/>
                </a:lnTo>
                <a:lnTo>
                  <a:pt x="1821" y="185"/>
                </a:lnTo>
                <a:lnTo>
                  <a:pt x="1821" y="182"/>
                </a:lnTo>
                <a:lnTo>
                  <a:pt x="1821" y="182"/>
                </a:lnTo>
                <a:lnTo>
                  <a:pt x="1821" y="178"/>
                </a:lnTo>
                <a:lnTo>
                  <a:pt x="1821" y="178"/>
                </a:lnTo>
                <a:lnTo>
                  <a:pt x="1821" y="178"/>
                </a:lnTo>
                <a:lnTo>
                  <a:pt x="1821" y="178"/>
                </a:lnTo>
                <a:lnTo>
                  <a:pt x="1821" y="174"/>
                </a:lnTo>
                <a:lnTo>
                  <a:pt x="1821" y="174"/>
                </a:lnTo>
                <a:lnTo>
                  <a:pt x="1821" y="174"/>
                </a:lnTo>
                <a:lnTo>
                  <a:pt x="1824" y="174"/>
                </a:lnTo>
                <a:lnTo>
                  <a:pt x="1824" y="178"/>
                </a:lnTo>
                <a:lnTo>
                  <a:pt x="1824" y="178"/>
                </a:lnTo>
                <a:lnTo>
                  <a:pt x="1828" y="178"/>
                </a:lnTo>
                <a:lnTo>
                  <a:pt x="1828" y="178"/>
                </a:lnTo>
                <a:lnTo>
                  <a:pt x="1831" y="178"/>
                </a:lnTo>
                <a:lnTo>
                  <a:pt x="1835" y="182"/>
                </a:lnTo>
                <a:lnTo>
                  <a:pt x="1835" y="182"/>
                </a:lnTo>
                <a:lnTo>
                  <a:pt x="1835" y="182"/>
                </a:lnTo>
                <a:lnTo>
                  <a:pt x="1839" y="185"/>
                </a:lnTo>
                <a:lnTo>
                  <a:pt x="1842" y="185"/>
                </a:lnTo>
                <a:lnTo>
                  <a:pt x="1842" y="189"/>
                </a:lnTo>
                <a:lnTo>
                  <a:pt x="1846" y="189"/>
                </a:lnTo>
                <a:lnTo>
                  <a:pt x="1846" y="192"/>
                </a:lnTo>
                <a:lnTo>
                  <a:pt x="1846" y="189"/>
                </a:lnTo>
                <a:lnTo>
                  <a:pt x="1849" y="189"/>
                </a:lnTo>
                <a:lnTo>
                  <a:pt x="1849" y="189"/>
                </a:lnTo>
                <a:lnTo>
                  <a:pt x="1849" y="189"/>
                </a:lnTo>
                <a:lnTo>
                  <a:pt x="1853" y="189"/>
                </a:lnTo>
                <a:lnTo>
                  <a:pt x="1853" y="189"/>
                </a:lnTo>
                <a:lnTo>
                  <a:pt x="1856" y="189"/>
                </a:lnTo>
                <a:lnTo>
                  <a:pt x="1856" y="189"/>
                </a:lnTo>
                <a:lnTo>
                  <a:pt x="1860" y="189"/>
                </a:lnTo>
                <a:lnTo>
                  <a:pt x="1863" y="192"/>
                </a:lnTo>
                <a:lnTo>
                  <a:pt x="1863" y="192"/>
                </a:lnTo>
                <a:lnTo>
                  <a:pt x="1867" y="192"/>
                </a:lnTo>
                <a:lnTo>
                  <a:pt x="1867" y="192"/>
                </a:lnTo>
                <a:lnTo>
                  <a:pt x="1867" y="189"/>
                </a:lnTo>
                <a:lnTo>
                  <a:pt x="1871" y="189"/>
                </a:lnTo>
                <a:lnTo>
                  <a:pt x="1871" y="189"/>
                </a:lnTo>
                <a:lnTo>
                  <a:pt x="1874" y="189"/>
                </a:lnTo>
                <a:lnTo>
                  <a:pt x="1874" y="189"/>
                </a:lnTo>
                <a:lnTo>
                  <a:pt x="1878" y="189"/>
                </a:lnTo>
                <a:lnTo>
                  <a:pt x="1881" y="189"/>
                </a:lnTo>
                <a:lnTo>
                  <a:pt x="1881" y="189"/>
                </a:lnTo>
                <a:lnTo>
                  <a:pt x="1881" y="189"/>
                </a:lnTo>
                <a:lnTo>
                  <a:pt x="1881" y="189"/>
                </a:lnTo>
                <a:lnTo>
                  <a:pt x="1881" y="185"/>
                </a:lnTo>
                <a:lnTo>
                  <a:pt x="1885" y="185"/>
                </a:lnTo>
                <a:lnTo>
                  <a:pt x="1885" y="185"/>
                </a:lnTo>
                <a:lnTo>
                  <a:pt x="1888" y="189"/>
                </a:lnTo>
                <a:lnTo>
                  <a:pt x="1888" y="189"/>
                </a:lnTo>
                <a:lnTo>
                  <a:pt x="1892" y="189"/>
                </a:lnTo>
                <a:lnTo>
                  <a:pt x="1892" y="189"/>
                </a:lnTo>
                <a:lnTo>
                  <a:pt x="1892" y="189"/>
                </a:lnTo>
                <a:lnTo>
                  <a:pt x="1896" y="192"/>
                </a:lnTo>
                <a:lnTo>
                  <a:pt x="1899" y="192"/>
                </a:lnTo>
                <a:lnTo>
                  <a:pt x="1903" y="196"/>
                </a:lnTo>
                <a:lnTo>
                  <a:pt x="1903" y="199"/>
                </a:lnTo>
                <a:lnTo>
                  <a:pt x="1899" y="203"/>
                </a:lnTo>
                <a:lnTo>
                  <a:pt x="1899" y="203"/>
                </a:lnTo>
                <a:lnTo>
                  <a:pt x="1899" y="207"/>
                </a:lnTo>
                <a:lnTo>
                  <a:pt x="1903" y="207"/>
                </a:lnTo>
                <a:lnTo>
                  <a:pt x="1899" y="210"/>
                </a:lnTo>
                <a:lnTo>
                  <a:pt x="1899" y="210"/>
                </a:lnTo>
                <a:lnTo>
                  <a:pt x="1899" y="214"/>
                </a:lnTo>
                <a:lnTo>
                  <a:pt x="1899" y="214"/>
                </a:lnTo>
                <a:lnTo>
                  <a:pt x="1903" y="217"/>
                </a:lnTo>
                <a:lnTo>
                  <a:pt x="1903" y="221"/>
                </a:lnTo>
                <a:lnTo>
                  <a:pt x="1903" y="221"/>
                </a:lnTo>
                <a:lnTo>
                  <a:pt x="1903" y="221"/>
                </a:lnTo>
                <a:lnTo>
                  <a:pt x="1903" y="224"/>
                </a:lnTo>
                <a:lnTo>
                  <a:pt x="1903" y="224"/>
                </a:lnTo>
                <a:lnTo>
                  <a:pt x="1906" y="224"/>
                </a:lnTo>
                <a:lnTo>
                  <a:pt x="1906" y="224"/>
                </a:lnTo>
                <a:lnTo>
                  <a:pt x="1906" y="228"/>
                </a:lnTo>
                <a:lnTo>
                  <a:pt x="1906" y="228"/>
                </a:lnTo>
                <a:lnTo>
                  <a:pt x="1910" y="228"/>
                </a:lnTo>
                <a:lnTo>
                  <a:pt x="1910" y="231"/>
                </a:lnTo>
                <a:lnTo>
                  <a:pt x="1910" y="231"/>
                </a:lnTo>
                <a:lnTo>
                  <a:pt x="1913" y="231"/>
                </a:lnTo>
                <a:lnTo>
                  <a:pt x="1913" y="235"/>
                </a:lnTo>
                <a:lnTo>
                  <a:pt x="1913" y="235"/>
                </a:lnTo>
                <a:lnTo>
                  <a:pt x="1910" y="239"/>
                </a:lnTo>
                <a:lnTo>
                  <a:pt x="1910" y="239"/>
                </a:lnTo>
                <a:lnTo>
                  <a:pt x="1910" y="242"/>
                </a:lnTo>
                <a:lnTo>
                  <a:pt x="1910" y="242"/>
                </a:lnTo>
                <a:lnTo>
                  <a:pt x="1913" y="242"/>
                </a:lnTo>
                <a:lnTo>
                  <a:pt x="1917" y="242"/>
                </a:lnTo>
                <a:lnTo>
                  <a:pt x="1917" y="242"/>
                </a:lnTo>
                <a:lnTo>
                  <a:pt x="1920" y="242"/>
                </a:lnTo>
                <a:lnTo>
                  <a:pt x="1924" y="242"/>
                </a:lnTo>
                <a:lnTo>
                  <a:pt x="1928" y="246"/>
                </a:lnTo>
                <a:lnTo>
                  <a:pt x="1931" y="246"/>
                </a:lnTo>
                <a:lnTo>
                  <a:pt x="1931" y="246"/>
                </a:lnTo>
                <a:lnTo>
                  <a:pt x="1935" y="242"/>
                </a:lnTo>
                <a:lnTo>
                  <a:pt x="1938" y="242"/>
                </a:lnTo>
                <a:lnTo>
                  <a:pt x="1942" y="242"/>
                </a:lnTo>
                <a:lnTo>
                  <a:pt x="1942" y="242"/>
                </a:lnTo>
                <a:lnTo>
                  <a:pt x="1945" y="242"/>
                </a:lnTo>
                <a:lnTo>
                  <a:pt x="1949" y="242"/>
                </a:lnTo>
                <a:lnTo>
                  <a:pt x="1956" y="246"/>
                </a:lnTo>
                <a:lnTo>
                  <a:pt x="1956" y="246"/>
                </a:lnTo>
                <a:lnTo>
                  <a:pt x="1956" y="249"/>
                </a:lnTo>
                <a:lnTo>
                  <a:pt x="1963" y="246"/>
                </a:lnTo>
                <a:lnTo>
                  <a:pt x="1963" y="246"/>
                </a:lnTo>
                <a:lnTo>
                  <a:pt x="1963" y="249"/>
                </a:lnTo>
                <a:lnTo>
                  <a:pt x="1963" y="253"/>
                </a:lnTo>
                <a:lnTo>
                  <a:pt x="1963" y="256"/>
                </a:lnTo>
                <a:lnTo>
                  <a:pt x="1960" y="256"/>
                </a:lnTo>
                <a:lnTo>
                  <a:pt x="1960" y="260"/>
                </a:lnTo>
                <a:lnTo>
                  <a:pt x="1960" y="260"/>
                </a:lnTo>
                <a:lnTo>
                  <a:pt x="1960" y="264"/>
                </a:lnTo>
                <a:lnTo>
                  <a:pt x="1960" y="267"/>
                </a:lnTo>
                <a:lnTo>
                  <a:pt x="1960" y="271"/>
                </a:lnTo>
                <a:lnTo>
                  <a:pt x="1960" y="271"/>
                </a:lnTo>
                <a:lnTo>
                  <a:pt x="1960" y="274"/>
                </a:lnTo>
                <a:lnTo>
                  <a:pt x="1960" y="278"/>
                </a:lnTo>
                <a:lnTo>
                  <a:pt x="1960" y="278"/>
                </a:lnTo>
                <a:lnTo>
                  <a:pt x="1960" y="281"/>
                </a:lnTo>
                <a:lnTo>
                  <a:pt x="1960" y="285"/>
                </a:lnTo>
                <a:lnTo>
                  <a:pt x="1960" y="288"/>
                </a:lnTo>
                <a:lnTo>
                  <a:pt x="1960" y="288"/>
                </a:lnTo>
                <a:lnTo>
                  <a:pt x="1960" y="288"/>
                </a:lnTo>
                <a:lnTo>
                  <a:pt x="1960" y="292"/>
                </a:lnTo>
                <a:lnTo>
                  <a:pt x="1960" y="292"/>
                </a:lnTo>
                <a:lnTo>
                  <a:pt x="1960" y="296"/>
                </a:lnTo>
                <a:lnTo>
                  <a:pt x="1960" y="299"/>
                </a:lnTo>
                <a:lnTo>
                  <a:pt x="1960" y="303"/>
                </a:lnTo>
                <a:lnTo>
                  <a:pt x="1963" y="303"/>
                </a:lnTo>
                <a:lnTo>
                  <a:pt x="1960" y="306"/>
                </a:lnTo>
                <a:lnTo>
                  <a:pt x="1960" y="306"/>
                </a:lnTo>
                <a:lnTo>
                  <a:pt x="1956" y="310"/>
                </a:lnTo>
                <a:lnTo>
                  <a:pt x="1953" y="310"/>
                </a:lnTo>
                <a:lnTo>
                  <a:pt x="1953" y="310"/>
                </a:lnTo>
                <a:lnTo>
                  <a:pt x="1949" y="310"/>
                </a:lnTo>
                <a:lnTo>
                  <a:pt x="1949" y="306"/>
                </a:lnTo>
                <a:lnTo>
                  <a:pt x="1945" y="306"/>
                </a:lnTo>
                <a:lnTo>
                  <a:pt x="1945" y="306"/>
                </a:lnTo>
                <a:lnTo>
                  <a:pt x="1942" y="306"/>
                </a:lnTo>
                <a:lnTo>
                  <a:pt x="1942" y="306"/>
                </a:lnTo>
                <a:lnTo>
                  <a:pt x="1942" y="306"/>
                </a:lnTo>
                <a:lnTo>
                  <a:pt x="1942" y="303"/>
                </a:lnTo>
                <a:lnTo>
                  <a:pt x="1938" y="303"/>
                </a:lnTo>
                <a:lnTo>
                  <a:pt x="1938" y="303"/>
                </a:lnTo>
                <a:lnTo>
                  <a:pt x="1935" y="303"/>
                </a:lnTo>
                <a:lnTo>
                  <a:pt x="1935" y="299"/>
                </a:lnTo>
                <a:lnTo>
                  <a:pt x="1935" y="299"/>
                </a:lnTo>
                <a:lnTo>
                  <a:pt x="1935" y="296"/>
                </a:lnTo>
                <a:lnTo>
                  <a:pt x="1938" y="296"/>
                </a:lnTo>
                <a:lnTo>
                  <a:pt x="1938" y="296"/>
                </a:lnTo>
                <a:lnTo>
                  <a:pt x="1938" y="292"/>
                </a:lnTo>
                <a:lnTo>
                  <a:pt x="1942" y="292"/>
                </a:lnTo>
                <a:lnTo>
                  <a:pt x="1942" y="288"/>
                </a:lnTo>
                <a:lnTo>
                  <a:pt x="1942" y="288"/>
                </a:lnTo>
                <a:lnTo>
                  <a:pt x="1942" y="285"/>
                </a:lnTo>
                <a:lnTo>
                  <a:pt x="1942" y="281"/>
                </a:lnTo>
                <a:lnTo>
                  <a:pt x="1938" y="281"/>
                </a:lnTo>
                <a:lnTo>
                  <a:pt x="1935" y="278"/>
                </a:lnTo>
                <a:lnTo>
                  <a:pt x="1935" y="274"/>
                </a:lnTo>
                <a:lnTo>
                  <a:pt x="1931" y="271"/>
                </a:lnTo>
                <a:lnTo>
                  <a:pt x="1931" y="271"/>
                </a:lnTo>
                <a:lnTo>
                  <a:pt x="1924" y="271"/>
                </a:lnTo>
                <a:lnTo>
                  <a:pt x="1920" y="271"/>
                </a:lnTo>
                <a:lnTo>
                  <a:pt x="1920" y="267"/>
                </a:lnTo>
                <a:lnTo>
                  <a:pt x="1917" y="267"/>
                </a:lnTo>
                <a:lnTo>
                  <a:pt x="1917" y="267"/>
                </a:lnTo>
                <a:lnTo>
                  <a:pt x="1913" y="267"/>
                </a:lnTo>
                <a:lnTo>
                  <a:pt x="1913" y="267"/>
                </a:lnTo>
                <a:lnTo>
                  <a:pt x="1910" y="271"/>
                </a:lnTo>
                <a:lnTo>
                  <a:pt x="1910" y="267"/>
                </a:lnTo>
                <a:lnTo>
                  <a:pt x="1906" y="267"/>
                </a:lnTo>
                <a:lnTo>
                  <a:pt x="1906" y="267"/>
                </a:lnTo>
                <a:lnTo>
                  <a:pt x="1906" y="267"/>
                </a:lnTo>
                <a:lnTo>
                  <a:pt x="1906" y="264"/>
                </a:lnTo>
                <a:lnTo>
                  <a:pt x="1906" y="264"/>
                </a:lnTo>
                <a:lnTo>
                  <a:pt x="1903" y="264"/>
                </a:lnTo>
                <a:lnTo>
                  <a:pt x="1903" y="264"/>
                </a:lnTo>
                <a:lnTo>
                  <a:pt x="1899" y="264"/>
                </a:lnTo>
                <a:lnTo>
                  <a:pt x="1899" y="264"/>
                </a:lnTo>
                <a:lnTo>
                  <a:pt x="1896" y="264"/>
                </a:lnTo>
                <a:lnTo>
                  <a:pt x="1892" y="264"/>
                </a:lnTo>
                <a:lnTo>
                  <a:pt x="1892" y="264"/>
                </a:lnTo>
                <a:lnTo>
                  <a:pt x="1888" y="264"/>
                </a:lnTo>
                <a:lnTo>
                  <a:pt x="1885" y="260"/>
                </a:lnTo>
                <a:lnTo>
                  <a:pt x="1885" y="260"/>
                </a:lnTo>
                <a:lnTo>
                  <a:pt x="1881" y="256"/>
                </a:lnTo>
                <a:lnTo>
                  <a:pt x="1881" y="256"/>
                </a:lnTo>
                <a:lnTo>
                  <a:pt x="1878" y="256"/>
                </a:lnTo>
                <a:lnTo>
                  <a:pt x="1874" y="256"/>
                </a:lnTo>
                <a:lnTo>
                  <a:pt x="1871" y="256"/>
                </a:lnTo>
                <a:lnTo>
                  <a:pt x="1871" y="256"/>
                </a:lnTo>
                <a:lnTo>
                  <a:pt x="1867" y="256"/>
                </a:lnTo>
                <a:lnTo>
                  <a:pt x="1867" y="256"/>
                </a:lnTo>
                <a:lnTo>
                  <a:pt x="1863" y="256"/>
                </a:lnTo>
                <a:lnTo>
                  <a:pt x="1863" y="256"/>
                </a:lnTo>
                <a:lnTo>
                  <a:pt x="1863" y="260"/>
                </a:lnTo>
                <a:lnTo>
                  <a:pt x="1863" y="260"/>
                </a:lnTo>
                <a:lnTo>
                  <a:pt x="1863" y="264"/>
                </a:lnTo>
                <a:lnTo>
                  <a:pt x="1863" y="264"/>
                </a:lnTo>
                <a:lnTo>
                  <a:pt x="1867" y="264"/>
                </a:lnTo>
                <a:lnTo>
                  <a:pt x="1867" y="264"/>
                </a:lnTo>
                <a:lnTo>
                  <a:pt x="1867" y="267"/>
                </a:lnTo>
                <a:lnTo>
                  <a:pt x="1867" y="267"/>
                </a:lnTo>
                <a:lnTo>
                  <a:pt x="1867" y="271"/>
                </a:lnTo>
                <a:lnTo>
                  <a:pt x="1867" y="271"/>
                </a:lnTo>
                <a:lnTo>
                  <a:pt x="1867" y="271"/>
                </a:lnTo>
                <a:lnTo>
                  <a:pt x="1867" y="271"/>
                </a:lnTo>
                <a:lnTo>
                  <a:pt x="1871" y="271"/>
                </a:lnTo>
                <a:lnTo>
                  <a:pt x="1871" y="274"/>
                </a:lnTo>
                <a:lnTo>
                  <a:pt x="1874" y="278"/>
                </a:lnTo>
                <a:lnTo>
                  <a:pt x="1874" y="278"/>
                </a:lnTo>
                <a:lnTo>
                  <a:pt x="1874" y="278"/>
                </a:lnTo>
                <a:lnTo>
                  <a:pt x="1878" y="278"/>
                </a:lnTo>
                <a:lnTo>
                  <a:pt x="1878" y="281"/>
                </a:lnTo>
                <a:lnTo>
                  <a:pt x="1878" y="281"/>
                </a:lnTo>
                <a:lnTo>
                  <a:pt x="1878" y="285"/>
                </a:lnTo>
                <a:lnTo>
                  <a:pt x="1878" y="285"/>
                </a:lnTo>
                <a:lnTo>
                  <a:pt x="1878" y="288"/>
                </a:lnTo>
                <a:lnTo>
                  <a:pt x="1878" y="288"/>
                </a:lnTo>
                <a:lnTo>
                  <a:pt x="1881" y="292"/>
                </a:lnTo>
                <a:lnTo>
                  <a:pt x="1885" y="296"/>
                </a:lnTo>
                <a:lnTo>
                  <a:pt x="1881" y="296"/>
                </a:lnTo>
                <a:lnTo>
                  <a:pt x="1881" y="299"/>
                </a:lnTo>
                <a:lnTo>
                  <a:pt x="1885" y="299"/>
                </a:lnTo>
                <a:lnTo>
                  <a:pt x="1885" y="299"/>
                </a:lnTo>
                <a:lnTo>
                  <a:pt x="1885" y="303"/>
                </a:lnTo>
                <a:lnTo>
                  <a:pt x="1888" y="299"/>
                </a:lnTo>
                <a:lnTo>
                  <a:pt x="1888" y="299"/>
                </a:lnTo>
                <a:lnTo>
                  <a:pt x="1892" y="299"/>
                </a:lnTo>
                <a:lnTo>
                  <a:pt x="1892" y="299"/>
                </a:lnTo>
                <a:lnTo>
                  <a:pt x="1892" y="299"/>
                </a:lnTo>
                <a:lnTo>
                  <a:pt x="1896" y="299"/>
                </a:lnTo>
                <a:lnTo>
                  <a:pt x="1896" y="303"/>
                </a:lnTo>
                <a:lnTo>
                  <a:pt x="1899" y="303"/>
                </a:lnTo>
                <a:lnTo>
                  <a:pt x="1903" y="303"/>
                </a:lnTo>
                <a:lnTo>
                  <a:pt x="1903" y="306"/>
                </a:lnTo>
                <a:lnTo>
                  <a:pt x="1906" y="306"/>
                </a:lnTo>
                <a:lnTo>
                  <a:pt x="1906" y="310"/>
                </a:lnTo>
                <a:lnTo>
                  <a:pt x="1906" y="310"/>
                </a:lnTo>
                <a:lnTo>
                  <a:pt x="1906" y="313"/>
                </a:lnTo>
                <a:lnTo>
                  <a:pt x="1910" y="313"/>
                </a:lnTo>
                <a:lnTo>
                  <a:pt x="1913" y="313"/>
                </a:lnTo>
                <a:lnTo>
                  <a:pt x="1913" y="313"/>
                </a:lnTo>
                <a:lnTo>
                  <a:pt x="1913" y="313"/>
                </a:lnTo>
                <a:lnTo>
                  <a:pt x="1913" y="313"/>
                </a:lnTo>
                <a:lnTo>
                  <a:pt x="1917" y="317"/>
                </a:lnTo>
                <a:lnTo>
                  <a:pt x="1920" y="317"/>
                </a:lnTo>
                <a:lnTo>
                  <a:pt x="1920" y="317"/>
                </a:lnTo>
                <a:lnTo>
                  <a:pt x="1920" y="321"/>
                </a:lnTo>
                <a:lnTo>
                  <a:pt x="1924" y="321"/>
                </a:lnTo>
                <a:lnTo>
                  <a:pt x="1924" y="321"/>
                </a:lnTo>
                <a:lnTo>
                  <a:pt x="1928" y="321"/>
                </a:lnTo>
                <a:lnTo>
                  <a:pt x="1928" y="324"/>
                </a:lnTo>
                <a:lnTo>
                  <a:pt x="1931" y="324"/>
                </a:lnTo>
                <a:lnTo>
                  <a:pt x="1935" y="324"/>
                </a:lnTo>
                <a:lnTo>
                  <a:pt x="1935" y="324"/>
                </a:lnTo>
                <a:lnTo>
                  <a:pt x="1938" y="324"/>
                </a:lnTo>
                <a:lnTo>
                  <a:pt x="1942" y="324"/>
                </a:lnTo>
                <a:lnTo>
                  <a:pt x="1942" y="328"/>
                </a:lnTo>
                <a:lnTo>
                  <a:pt x="1945" y="328"/>
                </a:lnTo>
                <a:lnTo>
                  <a:pt x="1945" y="328"/>
                </a:lnTo>
                <a:lnTo>
                  <a:pt x="1949" y="328"/>
                </a:lnTo>
                <a:lnTo>
                  <a:pt x="1949" y="328"/>
                </a:lnTo>
                <a:lnTo>
                  <a:pt x="1953" y="328"/>
                </a:lnTo>
                <a:lnTo>
                  <a:pt x="1953" y="328"/>
                </a:lnTo>
                <a:lnTo>
                  <a:pt x="1956" y="328"/>
                </a:lnTo>
                <a:lnTo>
                  <a:pt x="1960" y="328"/>
                </a:lnTo>
                <a:lnTo>
                  <a:pt x="1960" y="328"/>
                </a:lnTo>
                <a:lnTo>
                  <a:pt x="1960" y="324"/>
                </a:lnTo>
                <a:lnTo>
                  <a:pt x="1963" y="324"/>
                </a:lnTo>
                <a:lnTo>
                  <a:pt x="1963" y="324"/>
                </a:lnTo>
                <a:lnTo>
                  <a:pt x="1963" y="324"/>
                </a:lnTo>
                <a:lnTo>
                  <a:pt x="1967" y="321"/>
                </a:lnTo>
                <a:lnTo>
                  <a:pt x="1967" y="321"/>
                </a:lnTo>
                <a:lnTo>
                  <a:pt x="1970" y="324"/>
                </a:lnTo>
                <a:lnTo>
                  <a:pt x="1970" y="324"/>
                </a:lnTo>
                <a:lnTo>
                  <a:pt x="1974" y="324"/>
                </a:lnTo>
                <a:lnTo>
                  <a:pt x="1974" y="324"/>
                </a:lnTo>
                <a:lnTo>
                  <a:pt x="1977" y="324"/>
                </a:lnTo>
                <a:lnTo>
                  <a:pt x="1977" y="321"/>
                </a:lnTo>
                <a:lnTo>
                  <a:pt x="1977" y="321"/>
                </a:lnTo>
                <a:lnTo>
                  <a:pt x="1977" y="321"/>
                </a:lnTo>
                <a:lnTo>
                  <a:pt x="1981" y="321"/>
                </a:lnTo>
                <a:lnTo>
                  <a:pt x="1981" y="321"/>
                </a:lnTo>
                <a:lnTo>
                  <a:pt x="1985" y="321"/>
                </a:lnTo>
                <a:lnTo>
                  <a:pt x="1985" y="321"/>
                </a:lnTo>
                <a:lnTo>
                  <a:pt x="1988" y="324"/>
                </a:lnTo>
                <a:lnTo>
                  <a:pt x="1988" y="324"/>
                </a:lnTo>
                <a:lnTo>
                  <a:pt x="1992" y="324"/>
                </a:lnTo>
                <a:lnTo>
                  <a:pt x="1995" y="324"/>
                </a:lnTo>
                <a:lnTo>
                  <a:pt x="1995" y="328"/>
                </a:lnTo>
                <a:lnTo>
                  <a:pt x="1995" y="324"/>
                </a:lnTo>
                <a:lnTo>
                  <a:pt x="1995" y="324"/>
                </a:lnTo>
                <a:lnTo>
                  <a:pt x="1999" y="328"/>
                </a:lnTo>
                <a:lnTo>
                  <a:pt x="1999" y="328"/>
                </a:lnTo>
                <a:lnTo>
                  <a:pt x="2002" y="328"/>
                </a:lnTo>
                <a:lnTo>
                  <a:pt x="2006" y="331"/>
                </a:lnTo>
                <a:lnTo>
                  <a:pt x="2006" y="335"/>
                </a:lnTo>
                <a:lnTo>
                  <a:pt x="2010" y="335"/>
                </a:lnTo>
                <a:lnTo>
                  <a:pt x="2010" y="335"/>
                </a:lnTo>
                <a:lnTo>
                  <a:pt x="2010" y="335"/>
                </a:lnTo>
                <a:lnTo>
                  <a:pt x="2013" y="335"/>
                </a:lnTo>
                <a:lnTo>
                  <a:pt x="2013" y="335"/>
                </a:lnTo>
                <a:lnTo>
                  <a:pt x="2017" y="335"/>
                </a:lnTo>
                <a:lnTo>
                  <a:pt x="2017" y="335"/>
                </a:lnTo>
                <a:lnTo>
                  <a:pt x="2020" y="335"/>
                </a:lnTo>
                <a:lnTo>
                  <a:pt x="2020" y="335"/>
                </a:lnTo>
                <a:lnTo>
                  <a:pt x="2024" y="335"/>
                </a:lnTo>
                <a:lnTo>
                  <a:pt x="2024" y="331"/>
                </a:lnTo>
                <a:lnTo>
                  <a:pt x="2024" y="331"/>
                </a:lnTo>
                <a:lnTo>
                  <a:pt x="2027" y="331"/>
                </a:lnTo>
                <a:lnTo>
                  <a:pt x="2027" y="331"/>
                </a:lnTo>
                <a:lnTo>
                  <a:pt x="2027" y="331"/>
                </a:lnTo>
                <a:lnTo>
                  <a:pt x="2031" y="331"/>
                </a:lnTo>
                <a:lnTo>
                  <a:pt x="2031" y="331"/>
                </a:lnTo>
                <a:lnTo>
                  <a:pt x="2034" y="331"/>
                </a:lnTo>
                <a:lnTo>
                  <a:pt x="2034" y="328"/>
                </a:lnTo>
                <a:lnTo>
                  <a:pt x="2038" y="328"/>
                </a:lnTo>
                <a:lnTo>
                  <a:pt x="2038" y="328"/>
                </a:lnTo>
                <a:lnTo>
                  <a:pt x="2042" y="328"/>
                </a:lnTo>
                <a:lnTo>
                  <a:pt x="2042" y="331"/>
                </a:lnTo>
                <a:lnTo>
                  <a:pt x="2042" y="331"/>
                </a:lnTo>
                <a:lnTo>
                  <a:pt x="2042" y="331"/>
                </a:lnTo>
                <a:lnTo>
                  <a:pt x="2045" y="331"/>
                </a:lnTo>
                <a:lnTo>
                  <a:pt x="2045" y="331"/>
                </a:lnTo>
                <a:lnTo>
                  <a:pt x="2049" y="328"/>
                </a:lnTo>
                <a:lnTo>
                  <a:pt x="2049" y="328"/>
                </a:lnTo>
                <a:lnTo>
                  <a:pt x="2052" y="328"/>
                </a:lnTo>
                <a:lnTo>
                  <a:pt x="2052" y="328"/>
                </a:lnTo>
                <a:lnTo>
                  <a:pt x="2056" y="328"/>
                </a:lnTo>
                <a:lnTo>
                  <a:pt x="2056" y="328"/>
                </a:lnTo>
                <a:lnTo>
                  <a:pt x="2059" y="328"/>
                </a:lnTo>
                <a:lnTo>
                  <a:pt x="2059" y="328"/>
                </a:lnTo>
                <a:lnTo>
                  <a:pt x="2063" y="328"/>
                </a:lnTo>
                <a:lnTo>
                  <a:pt x="2063" y="328"/>
                </a:lnTo>
                <a:lnTo>
                  <a:pt x="2067" y="328"/>
                </a:lnTo>
                <a:lnTo>
                  <a:pt x="2067" y="324"/>
                </a:lnTo>
                <a:lnTo>
                  <a:pt x="2070" y="324"/>
                </a:lnTo>
                <a:lnTo>
                  <a:pt x="2070" y="324"/>
                </a:lnTo>
                <a:lnTo>
                  <a:pt x="2074" y="324"/>
                </a:lnTo>
                <a:lnTo>
                  <a:pt x="2074" y="324"/>
                </a:lnTo>
                <a:lnTo>
                  <a:pt x="2074" y="324"/>
                </a:lnTo>
                <a:lnTo>
                  <a:pt x="2077" y="324"/>
                </a:lnTo>
                <a:lnTo>
                  <a:pt x="2077" y="324"/>
                </a:lnTo>
                <a:lnTo>
                  <a:pt x="2081" y="324"/>
                </a:lnTo>
                <a:lnTo>
                  <a:pt x="2081" y="324"/>
                </a:lnTo>
                <a:lnTo>
                  <a:pt x="2084" y="324"/>
                </a:lnTo>
                <a:lnTo>
                  <a:pt x="2084" y="328"/>
                </a:lnTo>
                <a:lnTo>
                  <a:pt x="2088" y="328"/>
                </a:lnTo>
                <a:lnTo>
                  <a:pt x="2088" y="328"/>
                </a:lnTo>
                <a:lnTo>
                  <a:pt x="2088" y="331"/>
                </a:lnTo>
                <a:lnTo>
                  <a:pt x="2091" y="331"/>
                </a:lnTo>
                <a:lnTo>
                  <a:pt x="2091" y="331"/>
                </a:lnTo>
                <a:lnTo>
                  <a:pt x="2095" y="331"/>
                </a:lnTo>
                <a:lnTo>
                  <a:pt x="2095" y="331"/>
                </a:lnTo>
                <a:lnTo>
                  <a:pt x="2099" y="331"/>
                </a:lnTo>
                <a:lnTo>
                  <a:pt x="2099" y="331"/>
                </a:lnTo>
                <a:lnTo>
                  <a:pt x="2102" y="331"/>
                </a:lnTo>
                <a:lnTo>
                  <a:pt x="2102" y="335"/>
                </a:lnTo>
                <a:lnTo>
                  <a:pt x="2106" y="335"/>
                </a:lnTo>
                <a:lnTo>
                  <a:pt x="2106" y="335"/>
                </a:lnTo>
                <a:lnTo>
                  <a:pt x="2109" y="335"/>
                </a:lnTo>
                <a:lnTo>
                  <a:pt x="2109" y="338"/>
                </a:lnTo>
                <a:lnTo>
                  <a:pt x="2109" y="338"/>
                </a:lnTo>
                <a:lnTo>
                  <a:pt x="2113" y="338"/>
                </a:lnTo>
                <a:lnTo>
                  <a:pt x="2113" y="338"/>
                </a:lnTo>
                <a:lnTo>
                  <a:pt x="2116" y="338"/>
                </a:lnTo>
                <a:lnTo>
                  <a:pt x="2120" y="338"/>
                </a:lnTo>
                <a:lnTo>
                  <a:pt x="2124" y="335"/>
                </a:lnTo>
                <a:lnTo>
                  <a:pt x="2124" y="335"/>
                </a:lnTo>
                <a:lnTo>
                  <a:pt x="2124" y="335"/>
                </a:lnTo>
                <a:lnTo>
                  <a:pt x="2124" y="335"/>
                </a:lnTo>
                <a:lnTo>
                  <a:pt x="2127" y="335"/>
                </a:lnTo>
                <a:lnTo>
                  <a:pt x="2127" y="331"/>
                </a:lnTo>
                <a:lnTo>
                  <a:pt x="2131" y="331"/>
                </a:lnTo>
                <a:lnTo>
                  <a:pt x="2131" y="331"/>
                </a:lnTo>
                <a:lnTo>
                  <a:pt x="2131" y="331"/>
                </a:lnTo>
                <a:lnTo>
                  <a:pt x="2134" y="331"/>
                </a:lnTo>
                <a:lnTo>
                  <a:pt x="2134" y="328"/>
                </a:lnTo>
                <a:lnTo>
                  <a:pt x="2138" y="328"/>
                </a:lnTo>
                <a:lnTo>
                  <a:pt x="2138" y="324"/>
                </a:lnTo>
                <a:lnTo>
                  <a:pt x="2138" y="324"/>
                </a:lnTo>
                <a:lnTo>
                  <a:pt x="2138" y="321"/>
                </a:lnTo>
                <a:lnTo>
                  <a:pt x="2141" y="321"/>
                </a:lnTo>
                <a:lnTo>
                  <a:pt x="2141" y="321"/>
                </a:lnTo>
                <a:lnTo>
                  <a:pt x="2145" y="321"/>
                </a:lnTo>
                <a:lnTo>
                  <a:pt x="2145" y="321"/>
                </a:lnTo>
                <a:lnTo>
                  <a:pt x="2148" y="321"/>
                </a:lnTo>
                <a:lnTo>
                  <a:pt x="2148" y="321"/>
                </a:lnTo>
                <a:lnTo>
                  <a:pt x="2152" y="321"/>
                </a:lnTo>
                <a:lnTo>
                  <a:pt x="2152" y="321"/>
                </a:lnTo>
                <a:lnTo>
                  <a:pt x="2156" y="321"/>
                </a:lnTo>
                <a:lnTo>
                  <a:pt x="2156" y="321"/>
                </a:lnTo>
                <a:lnTo>
                  <a:pt x="2156" y="321"/>
                </a:lnTo>
                <a:lnTo>
                  <a:pt x="2159" y="321"/>
                </a:lnTo>
                <a:lnTo>
                  <a:pt x="2159" y="321"/>
                </a:lnTo>
                <a:lnTo>
                  <a:pt x="2163" y="321"/>
                </a:lnTo>
                <a:lnTo>
                  <a:pt x="2163" y="324"/>
                </a:lnTo>
                <a:lnTo>
                  <a:pt x="2166" y="324"/>
                </a:lnTo>
                <a:lnTo>
                  <a:pt x="2166" y="324"/>
                </a:lnTo>
                <a:lnTo>
                  <a:pt x="2166" y="321"/>
                </a:lnTo>
                <a:lnTo>
                  <a:pt x="2170" y="321"/>
                </a:lnTo>
                <a:lnTo>
                  <a:pt x="2170" y="321"/>
                </a:lnTo>
                <a:lnTo>
                  <a:pt x="2170" y="321"/>
                </a:lnTo>
                <a:lnTo>
                  <a:pt x="2170" y="321"/>
                </a:lnTo>
                <a:lnTo>
                  <a:pt x="2170" y="324"/>
                </a:lnTo>
                <a:lnTo>
                  <a:pt x="2170" y="324"/>
                </a:lnTo>
                <a:lnTo>
                  <a:pt x="2170" y="328"/>
                </a:lnTo>
                <a:lnTo>
                  <a:pt x="2173" y="328"/>
                </a:lnTo>
                <a:lnTo>
                  <a:pt x="2177" y="328"/>
                </a:lnTo>
                <a:lnTo>
                  <a:pt x="2177" y="324"/>
                </a:lnTo>
                <a:lnTo>
                  <a:pt x="2181" y="324"/>
                </a:lnTo>
                <a:lnTo>
                  <a:pt x="2181" y="324"/>
                </a:lnTo>
                <a:lnTo>
                  <a:pt x="2181" y="328"/>
                </a:lnTo>
                <a:lnTo>
                  <a:pt x="2184" y="328"/>
                </a:lnTo>
                <a:lnTo>
                  <a:pt x="2184" y="324"/>
                </a:lnTo>
                <a:lnTo>
                  <a:pt x="2188" y="324"/>
                </a:lnTo>
                <a:lnTo>
                  <a:pt x="2188" y="324"/>
                </a:lnTo>
                <a:lnTo>
                  <a:pt x="2191" y="321"/>
                </a:lnTo>
                <a:lnTo>
                  <a:pt x="2195" y="321"/>
                </a:lnTo>
                <a:lnTo>
                  <a:pt x="2198" y="321"/>
                </a:lnTo>
                <a:lnTo>
                  <a:pt x="2198" y="317"/>
                </a:lnTo>
                <a:lnTo>
                  <a:pt x="2202" y="317"/>
                </a:lnTo>
                <a:lnTo>
                  <a:pt x="2202" y="317"/>
                </a:lnTo>
                <a:lnTo>
                  <a:pt x="2205" y="317"/>
                </a:lnTo>
                <a:lnTo>
                  <a:pt x="2209" y="317"/>
                </a:lnTo>
                <a:lnTo>
                  <a:pt x="2209" y="317"/>
                </a:lnTo>
                <a:lnTo>
                  <a:pt x="2213" y="317"/>
                </a:lnTo>
                <a:lnTo>
                  <a:pt x="2216" y="313"/>
                </a:lnTo>
                <a:lnTo>
                  <a:pt x="2220" y="313"/>
                </a:lnTo>
                <a:lnTo>
                  <a:pt x="2220" y="313"/>
                </a:lnTo>
                <a:lnTo>
                  <a:pt x="2223" y="313"/>
                </a:lnTo>
                <a:lnTo>
                  <a:pt x="2227" y="313"/>
                </a:lnTo>
                <a:lnTo>
                  <a:pt x="2227" y="310"/>
                </a:lnTo>
                <a:lnTo>
                  <a:pt x="2230" y="306"/>
                </a:lnTo>
                <a:lnTo>
                  <a:pt x="2234" y="306"/>
                </a:lnTo>
                <a:lnTo>
                  <a:pt x="2234" y="306"/>
                </a:lnTo>
                <a:lnTo>
                  <a:pt x="2238" y="303"/>
                </a:lnTo>
                <a:lnTo>
                  <a:pt x="2238" y="303"/>
                </a:lnTo>
                <a:lnTo>
                  <a:pt x="2238" y="303"/>
                </a:lnTo>
                <a:lnTo>
                  <a:pt x="2241" y="299"/>
                </a:lnTo>
                <a:lnTo>
                  <a:pt x="2241" y="299"/>
                </a:lnTo>
                <a:lnTo>
                  <a:pt x="2245" y="299"/>
                </a:lnTo>
                <a:lnTo>
                  <a:pt x="2248" y="299"/>
                </a:lnTo>
                <a:lnTo>
                  <a:pt x="2248" y="303"/>
                </a:lnTo>
                <a:lnTo>
                  <a:pt x="2248" y="303"/>
                </a:lnTo>
                <a:lnTo>
                  <a:pt x="2248" y="299"/>
                </a:lnTo>
                <a:lnTo>
                  <a:pt x="2252" y="299"/>
                </a:lnTo>
                <a:lnTo>
                  <a:pt x="2248" y="296"/>
                </a:lnTo>
                <a:lnTo>
                  <a:pt x="2252" y="296"/>
                </a:lnTo>
                <a:lnTo>
                  <a:pt x="2266" y="292"/>
                </a:lnTo>
                <a:lnTo>
                  <a:pt x="2266" y="292"/>
                </a:lnTo>
                <a:lnTo>
                  <a:pt x="2266" y="288"/>
                </a:lnTo>
                <a:lnTo>
                  <a:pt x="2270" y="288"/>
                </a:lnTo>
                <a:lnTo>
                  <a:pt x="2270" y="292"/>
                </a:lnTo>
                <a:lnTo>
                  <a:pt x="2277" y="292"/>
                </a:lnTo>
                <a:lnTo>
                  <a:pt x="2277" y="292"/>
                </a:lnTo>
                <a:lnTo>
                  <a:pt x="2280" y="292"/>
                </a:lnTo>
                <a:lnTo>
                  <a:pt x="2280" y="292"/>
                </a:lnTo>
                <a:lnTo>
                  <a:pt x="2284" y="292"/>
                </a:lnTo>
                <a:lnTo>
                  <a:pt x="2284" y="288"/>
                </a:lnTo>
                <a:lnTo>
                  <a:pt x="2284" y="292"/>
                </a:lnTo>
                <a:lnTo>
                  <a:pt x="2284" y="292"/>
                </a:lnTo>
                <a:lnTo>
                  <a:pt x="2287" y="296"/>
                </a:lnTo>
                <a:lnTo>
                  <a:pt x="2287" y="296"/>
                </a:lnTo>
                <a:lnTo>
                  <a:pt x="2291" y="296"/>
                </a:lnTo>
                <a:lnTo>
                  <a:pt x="2287" y="299"/>
                </a:lnTo>
                <a:lnTo>
                  <a:pt x="2287" y="303"/>
                </a:lnTo>
                <a:lnTo>
                  <a:pt x="2287" y="303"/>
                </a:lnTo>
                <a:lnTo>
                  <a:pt x="2287" y="306"/>
                </a:lnTo>
                <a:lnTo>
                  <a:pt x="2284" y="310"/>
                </a:lnTo>
                <a:lnTo>
                  <a:pt x="2284" y="310"/>
                </a:lnTo>
                <a:lnTo>
                  <a:pt x="2280" y="310"/>
                </a:lnTo>
                <a:lnTo>
                  <a:pt x="2280" y="310"/>
                </a:lnTo>
                <a:lnTo>
                  <a:pt x="2277" y="313"/>
                </a:lnTo>
                <a:lnTo>
                  <a:pt x="2277" y="313"/>
                </a:lnTo>
                <a:lnTo>
                  <a:pt x="2277" y="317"/>
                </a:lnTo>
                <a:lnTo>
                  <a:pt x="2277" y="321"/>
                </a:lnTo>
                <a:lnTo>
                  <a:pt x="2277" y="321"/>
                </a:lnTo>
                <a:lnTo>
                  <a:pt x="2277" y="324"/>
                </a:lnTo>
                <a:lnTo>
                  <a:pt x="2277" y="324"/>
                </a:lnTo>
                <a:lnTo>
                  <a:pt x="2277" y="328"/>
                </a:lnTo>
                <a:lnTo>
                  <a:pt x="2277" y="331"/>
                </a:lnTo>
                <a:lnTo>
                  <a:pt x="2273" y="335"/>
                </a:lnTo>
                <a:lnTo>
                  <a:pt x="2273" y="335"/>
                </a:lnTo>
                <a:lnTo>
                  <a:pt x="2273" y="335"/>
                </a:lnTo>
                <a:lnTo>
                  <a:pt x="2273" y="338"/>
                </a:lnTo>
                <a:lnTo>
                  <a:pt x="2273" y="338"/>
                </a:lnTo>
                <a:lnTo>
                  <a:pt x="2277" y="342"/>
                </a:lnTo>
                <a:lnTo>
                  <a:pt x="2277" y="345"/>
                </a:lnTo>
                <a:lnTo>
                  <a:pt x="2277" y="345"/>
                </a:lnTo>
                <a:lnTo>
                  <a:pt x="2277" y="349"/>
                </a:lnTo>
                <a:lnTo>
                  <a:pt x="2273" y="353"/>
                </a:lnTo>
                <a:lnTo>
                  <a:pt x="2270" y="353"/>
                </a:lnTo>
                <a:lnTo>
                  <a:pt x="2266" y="356"/>
                </a:lnTo>
                <a:lnTo>
                  <a:pt x="2270" y="356"/>
                </a:lnTo>
                <a:lnTo>
                  <a:pt x="2266" y="360"/>
                </a:lnTo>
                <a:lnTo>
                  <a:pt x="2266" y="363"/>
                </a:lnTo>
                <a:lnTo>
                  <a:pt x="2270" y="367"/>
                </a:lnTo>
                <a:lnTo>
                  <a:pt x="2270" y="367"/>
                </a:lnTo>
                <a:lnTo>
                  <a:pt x="2270" y="367"/>
                </a:lnTo>
                <a:lnTo>
                  <a:pt x="2270" y="370"/>
                </a:lnTo>
                <a:lnTo>
                  <a:pt x="2266" y="374"/>
                </a:lnTo>
                <a:lnTo>
                  <a:pt x="2266" y="374"/>
                </a:lnTo>
                <a:lnTo>
                  <a:pt x="2262" y="374"/>
                </a:lnTo>
                <a:lnTo>
                  <a:pt x="2262" y="378"/>
                </a:lnTo>
                <a:lnTo>
                  <a:pt x="2262" y="378"/>
                </a:lnTo>
                <a:lnTo>
                  <a:pt x="2262" y="381"/>
                </a:lnTo>
                <a:lnTo>
                  <a:pt x="2262" y="381"/>
                </a:lnTo>
                <a:lnTo>
                  <a:pt x="2262" y="385"/>
                </a:lnTo>
                <a:lnTo>
                  <a:pt x="2262" y="385"/>
                </a:lnTo>
                <a:lnTo>
                  <a:pt x="2262" y="385"/>
                </a:lnTo>
                <a:lnTo>
                  <a:pt x="2262" y="385"/>
                </a:lnTo>
                <a:lnTo>
                  <a:pt x="2262" y="388"/>
                </a:lnTo>
                <a:lnTo>
                  <a:pt x="2259" y="388"/>
                </a:lnTo>
                <a:lnTo>
                  <a:pt x="2259" y="388"/>
                </a:lnTo>
                <a:lnTo>
                  <a:pt x="2255" y="388"/>
                </a:lnTo>
                <a:lnTo>
                  <a:pt x="2255" y="392"/>
                </a:lnTo>
                <a:lnTo>
                  <a:pt x="2255" y="392"/>
                </a:lnTo>
                <a:lnTo>
                  <a:pt x="2259" y="395"/>
                </a:lnTo>
                <a:lnTo>
                  <a:pt x="2266" y="399"/>
                </a:lnTo>
                <a:lnTo>
                  <a:pt x="2262" y="399"/>
                </a:lnTo>
                <a:lnTo>
                  <a:pt x="2259" y="399"/>
                </a:lnTo>
                <a:lnTo>
                  <a:pt x="2252" y="403"/>
                </a:lnTo>
                <a:lnTo>
                  <a:pt x="2248" y="406"/>
                </a:lnTo>
                <a:lnTo>
                  <a:pt x="2245" y="406"/>
                </a:lnTo>
                <a:lnTo>
                  <a:pt x="2241" y="406"/>
                </a:lnTo>
                <a:lnTo>
                  <a:pt x="2241" y="406"/>
                </a:lnTo>
                <a:lnTo>
                  <a:pt x="2238" y="410"/>
                </a:lnTo>
                <a:lnTo>
                  <a:pt x="2234" y="413"/>
                </a:lnTo>
                <a:lnTo>
                  <a:pt x="2230" y="417"/>
                </a:lnTo>
                <a:lnTo>
                  <a:pt x="2227" y="420"/>
                </a:lnTo>
                <a:lnTo>
                  <a:pt x="2227" y="420"/>
                </a:lnTo>
                <a:lnTo>
                  <a:pt x="2223" y="424"/>
                </a:lnTo>
                <a:lnTo>
                  <a:pt x="2223" y="424"/>
                </a:lnTo>
                <a:lnTo>
                  <a:pt x="2220" y="424"/>
                </a:lnTo>
                <a:lnTo>
                  <a:pt x="2220" y="424"/>
                </a:lnTo>
                <a:lnTo>
                  <a:pt x="2216" y="424"/>
                </a:lnTo>
                <a:lnTo>
                  <a:pt x="2216" y="424"/>
                </a:lnTo>
                <a:lnTo>
                  <a:pt x="2213" y="424"/>
                </a:lnTo>
                <a:lnTo>
                  <a:pt x="2205" y="424"/>
                </a:lnTo>
                <a:lnTo>
                  <a:pt x="2205" y="424"/>
                </a:lnTo>
                <a:lnTo>
                  <a:pt x="2202" y="424"/>
                </a:lnTo>
                <a:lnTo>
                  <a:pt x="2202" y="424"/>
                </a:lnTo>
                <a:lnTo>
                  <a:pt x="2198" y="427"/>
                </a:lnTo>
                <a:lnTo>
                  <a:pt x="2195" y="427"/>
                </a:lnTo>
                <a:lnTo>
                  <a:pt x="2195" y="427"/>
                </a:lnTo>
                <a:lnTo>
                  <a:pt x="2195" y="431"/>
                </a:lnTo>
                <a:lnTo>
                  <a:pt x="2195" y="431"/>
                </a:lnTo>
                <a:lnTo>
                  <a:pt x="2188" y="435"/>
                </a:lnTo>
                <a:lnTo>
                  <a:pt x="2188" y="435"/>
                </a:lnTo>
                <a:lnTo>
                  <a:pt x="2184" y="435"/>
                </a:lnTo>
                <a:lnTo>
                  <a:pt x="2181" y="435"/>
                </a:lnTo>
                <a:lnTo>
                  <a:pt x="2177" y="435"/>
                </a:lnTo>
                <a:lnTo>
                  <a:pt x="2177" y="435"/>
                </a:lnTo>
                <a:lnTo>
                  <a:pt x="2170" y="431"/>
                </a:lnTo>
                <a:lnTo>
                  <a:pt x="2170" y="435"/>
                </a:lnTo>
                <a:lnTo>
                  <a:pt x="2170" y="435"/>
                </a:lnTo>
                <a:lnTo>
                  <a:pt x="2170" y="435"/>
                </a:lnTo>
                <a:lnTo>
                  <a:pt x="2170" y="435"/>
                </a:lnTo>
                <a:lnTo>
                  <a:pt x="2166" y="435"/>
                </a:lnTo>
                <a:lnTo>
                  <a:pt x="2163" y="435"/>
                </a:lnTo>
                <a:lnTo>
                  <a:pt x="2163" y="435"/>
                </a:lnTo>
                <a:lnTo>
                  <a:pt x="2159" y="438"/>
                </a:lnTo>
                <a:lnTo>
                  <a:pt x="2159" y="435"/>
                </a:lnTo>
                <a:lnTo>
                  <a:pt x="2156" y="435"/>
                </a:lnTo>
                <a:lnTo>
                  <a:pt x="2156" y="435"/>
                </a:lnTo>
                <a:lnTo>
                  <a:pt x="2152" y="435"/>
                </a:lnTo>
                <a:lnTo>
                  <a:pt x="2152" y="435"/>
                </a:lnTo>
                <a:lnTo>
                  <a:pt x="2148" y="435"/>
                </a:lnTo>
                <a:lnTo>
                  <a:pt x="2148" y="438"/>
                </a:lnTo>
                <a:lnTo>
                  <a:pt x="2145" y="438"/>
                </a:lnTo>
                <a:lnTo>
                  <a:pt x="2141" y="438"/>
                </a:lnTo>
                <a:lnTo>
                  <a:pt x="2138" y="438"/>
                </a:lnTo>
                <a:lnTo>
                  <a:pt x="2138" y="438"/>
                </a:lnTo>
                <a:lnTo>
                  <a:pt x="2134" y="442"/>
                </a:lnTo>
                <a:lnTo>
                  <a:pt x="2131" y="442"/>
                </a:lnTo>
                <a:lnTo>
                  <a:pt x="2131" y="442"/>
                </a:lnTo>
                <a:lnTo>
                  <a:pt x="2131" y="445"/>
                </a:lnTo>
                <a:lnTo>
                  <a:pt x="2127" y="445"/>
                </a:lnTo>
                <a:lnTo>
                  <a:pt x="2127" y="445"/>
                </a:lnTo>
                <a:lnTo>
                  <a:pt x="2124" y="445"/>
                </a:lnTo>
                <a:lnTo>
                  <a:pt x="2124" y="449"/>
                </a:lnTo>
                <a:lnTo>
                  <a:pt x="2124" y="449"/>
                </a:lnTo>
                <a:lnTo>
                  <a:pt x="2120" y="452"/>
                </a:lnTo>
                <a:lnTo>
                  <a:pt x="2116" y="452"/>
                </a:lnTo>
                <a:lnTo>
                  <a:pt x="2113" y="456"/>
                </a:lnTo>
                <a:lnTo>
                  <a:pt x="2109" y="456"/>
                </a:lnTo>
                <a:lnTo>
                  <a:pt x="2106" y="456"/>
                </a:lnTo>
                <a:lnTo>
                  <a:pt x="2106" y="456"/>
                </a:lnTo>
                <a:lnTo>
                  <a:pt x="2102" y="456"/>
                </a:lnTo>
                <a:lnTo>
                  <a:pt x="2099" y="456"/>
                </a:lnTo>
                <a:lnTo>
                  <a:pt x="2099" y="456"/>
                </a:lnTo>
                <a:lnTo>
                  <a:pt x="2095" y="456"/>
                </a:lnTo>
                <a:lnTo>
                  <a:pt x="2091" y="456"/>
                </a:lnTo>
                <a:lnTo>
                  <a:pt x="2091" y="456"/>
                </a:lnTo>
                <a:lnTo>
                  <a:pt x="2091" y="456"/>
                </a:lnTo>
                <a:lnTo>
                  <a:pt x="2091" y="460"/>
                </a:lnTo>
                <a:lnTo>
                  <a:pt x="2088" y="460"/>
                </a:lnTo>
                <a:lnTo>
                  <a:pt x="2088" y="460"/>
                </a:lnTo>
                <a:lnTo>
                  <a:pt x="2084" y="460"/>
                </a:lnTo>
                <a:lnTo>
                  <a:pt x="2084" y="460"/>
                </a:lnTo>
                <a:lnTo>
                  <a:pt x="2081" y="460"/>
                </a:lnTo>
                <a:lnTo>
                  <a:pt x="2077" y="463"/>
                </a:lnTo>
                <a:lnTo>
                  <a:pt x="2077" y="463"/>
                </a:lnTo>
                <a:lnTo>
                  <a:pt x="2074" y="463"/>
                </a:lnTo>
                <a:lnTo>
                  <a:pt x="2074" y="463"/>
                </a:lnTo>
                <a:lnTo>
                  <a:pt x="2070" y="463"/>
                </a:lnTo>
                <a:lnTo>
                  <a:pt x="2067" y="467"/>
                </a:lnTo>
                <a:lnTo>
                  <a:pt x="2070" y="470"/>
                </a:lnTo>
                <a:lnTo>
                  <a:pt x="2070" y="470"/>
                </a:lnTo>
                <a:lnTo>
                  <a:pt x="2074" y="477"/>
                </a:lnTo>
                <a:lnTo>
                  <a:pt x="2074" y="477"/>
                </a:lnTo>
                <a:lnTo>
                  <a:pt x="2074" y="481"/>
                </a:lnTo>
                <a:lnTo>
                  <a:pt x="2074" y="481"/>
                </a:lnTo>
                <a:lnTo>
                  <a:pt x="2074" y="484"/>
                </a:lnTo>
                <a:lnTo>
                  <a:pt x="2077" y="488"/>
                </a:lnTo>
                <a:lnTo>
                  <a:pt x="2081" y="492"/>
                </a:lnTo>
                <a:lnTo>
                  <a:pt x="2084" y="495"/>
                </a:lnTo>
                <a:lnTo>
                  <a:pt x="2091" y="499"/>
                </a:lnTo>
                <a:lnTo>
                  <a:pt x="2091" y="502"/>
                </a:lnTo>
                <a:lnTo>
                  <a:pt x="2091" y="506"/>
                </a:lnTo>
                <a:lnTo>
                  <a:pt x="2095" y="509"/>
                </a:lnTo>
                <a:lnTo>
                  <a:pt x="2095" y="509"/>
                </a:lnTo>
                <a:lnTo>
                  <a:pt x="2095" y="509"/>
                </a:lnTo>
                <a:lnTo>
                  <a:pt x="2091" y="509"/>
                </a:lnTo>
                <a:lnTo>
                  <a:pt x="2091" y="509"/>
                </a:lnTo>
                <a:lnTo>
                  <a:pt x="2091" y="513"/>
                </a:lnTo>
                <a:lnTo>
                  <a:pt x="2091" y="513"/>
                </a:lnTo>
                <a:lnTo>
                  <a:pt x="2088" y="513"/>
                </a:lnTo>
                <a:lnTo>
                  <a:pt x="2088" y="513"/>
                </a:lnTo>
                <a:lnTo>
                  <a:pt x="2084" y="513"/>
                </a:lnTo>
                <a:lnTo>
                  <a:pt x="2084" y="513"/>
                </a:lnTo>
                <a:lnTo>
                  <a:pt x="2084" y="513"/>
                </a:lnTo>
                <a:lnTo>
                  <a:pt x="2081" y="513"/>
                </a:lnTo>
                <a:lnTo>
                  <a:pt x="2077" y="509"/>
                </a:lnTo>
                <a:lnTo>
                  <a:pt x="2077" y="509"/>
                </a:lnTo>
                <a:lnTo>
                  <a:pt x="2074" y="509"/>
                </a:lnTo>
                <a:lnTo>
                  <a:pt x="2074" y="509"/>
                </a:lnTo>
                <a:lnTo>
                  <a:pt x="2074" y="509"/>
                </a:lnTo>
                <a:lnTo>
                  <a:pt x="2070" y="509"/>
                </a:lnTo>
                <a:lnTo>
                  <a:pt x="2070" y="509"/>
                </a:lnTo>
                <a:lnTo>
                  <a:pt x="2067" y="509"/>
                </a:lnTo>
                <a:lnTo>
                  <a:pt x="2063" y="509"/>
                </a:lnTo>
                <a:lnTo>
                  <a:pt x="2063" y="506"/>
                </a:lnTo>
                <a:lnTo>
                  <a:pt x="2059" y="509"/>
                </a:lnTo>
                <a:lnTo>
                  <a:pt x="2059" y="509"/>
                </a:lnTo>
                <a:lnTo>
                  <a:pt x="2059" y="509"/>
                </a:lnTo>
                <a:lnTo>
                  <a:pt x="2056" y="509"/>
                </a:lnTo>
                <a:lnTo>
                  <a:pt x="2056" y="509"/>
                </a:lnTo>
                <a:lnTo>
                  <a:pt x="2052" y="509"/>
                </a:lnTo>
                <a:lnTo>
                  <a:pt x="2052" y="509"/>
                </a:lnTo>
                <a:lnTo>
                  <a:pt x="2049" y="509"/>
                </a:lnTo>
                <a:lnTo>
                  <a:pt x="2049" y="509"/>
                </a:lnTo>
                <a:lnTo>
                  <a:pt x="2045" y="509"/>
                </a:lnTo>
                <a:lnTo>
                  <a:pt x="2042" y="509"/>
                </a:lnTo>
                <a:lnTo>
                  <a:pt x="2042" y="509"/>
                </a:lnTo>
                <a:lnTo>
                  <a:pt x="2038" y="509"/>
                </a:lnTo>
                <a:lnTo>
                  <a:pt x="2038" y="509"/>
                </a:lnTo>
                <a:lnTo>
                  <a:pt x="2034" y="509"/>
                </a:lnTo>
                <a:lnTo>
                  <a:pt x="2034" y="509"/>
                </a:lnTo>
                <a:lnTo>
                  <a:pt x="2031" y="509"/>
                </a:lnTo>
                <a:lnTo>
                  <a:pt x="2027" y="509"/>
                </a:lnTo>
                <a:lnTo>
                  <a:pt x="2027" y="513"/>
                </a:lnTo>
                <a:lnTo>
                  <a:pt x="2027" y="513"/>
                </a:lnTo>
                <a:lnTo>
                  <a:pt x="2024" y="513"/>
                </a:lnTo>
                <a:lnTo>
                  <a:pt x="2020" y="513"/>
                </a:lnTo>
                <a:lnTo>
                  <a:pt x="2020" y="513"/>
                </a:lnTo>
                <a:lnTo>
                  <a:pt x="2017" y="513"/>
                </a:lnTo>
                <a:lnTo>
                  <a:pt x="2017" y="513"/>
                </a:lnTo>
                <a:lnTo>
                  <a:pt x="2013" y="513"/>
                </a:lnTo>
                <a:lnTo>
                  <a:pt x="2013" y="513"/>
                </a:lnTo>
                <a:lnTo>
                  <a:pt x="2010" y="513"/>
                </a:lnTo>
                <a:lnTo>
                  <a:pt x="2010" y="513"/>
                </a:lnTo>
                <a:lnTo>
                  <a:pt x="2010" y="513"/>
                </a:lnTo>
                <a:lnTo>
                  <a:pt x="2002" y="513"/>
                </a:lnTo>
                <a:lnTo>
                  <a:pt x="2002" y="513"/>
                </a:lnTo>
                <a:lnTo>
                  <a:pt x="1999" y="513"/>
                </a:lnTo>
                <a:lnTo>
                  <a:pt x="1995" y="513"/>
                </a:lnTo>
                <a:lnTo>
                  <a:pt x="1995" y="513"/>
                </a:lnTo>
                <a:lnTo>
                  <a:pt x="1992" y="513"/>
                </a:lnTo>
                <a:lnTo>
                  <a:pt x="1992" y="513"/>
                </a:lnTo>
                <a:lnTo>
                  <a:pt x="1992" y="517"/>
                </a:lnTo>
                <a:lnTo>
                  <a:pt x="1992" y="517"/>
                </a:lnTo>
                <a:lnTo>
                  <a:pt x="1988" y="520"/>
                </a:lnTo>
                <a:lnTo>
                  <a:pt x="1988" y="520"/>
                </a:lnTo>
                <a:lnTo>
                  <a:pt x="1985" y="520"/>
                </a:lnTo>
                <a:lnTo>
                  <a:pt x="1985" y="520"/>
                </a:lnTo>
                <a:lnTo>
                  <a:pt x="1981" y="524"/>
                </a:lnTo>
                <a:lnTo>
                  <a:pt x="1977" y="524"/>
                </a:lnTo>
                <a:lnTo>
                  <a:pt x="1977" y="524"/>
                </a:lnTo>
                <a:lnTo>
                  <a:pt x="1977" y="527"/>
                </a:lnTo>
                <a:lnTo>
                  <a:pt x="1974" y="527"/>
                </a:lnTo>
                <a:lnTo>
                  <a:pt x="1974" y="527"/>
                </a:lnTo>
                <a:lnTo>
                  <a:pt x="1970" y="527"/>
                </a:lnTo>
                <a:lnTo>
                  <a:pt x="1970" y="527"/>
                </a:lnTo>
                <a:lnTo>
                  <a:pt x="1967" y="527"/>
                </a:lnTo>
                <a:lnTo>
                  <a:pt x="1967" y="527"/>
                </a:lnTo>
                <a:lnTo>
                  <a:pt x="1963" y="527"/>
                </a:lnTo>
                <a:lnTo>
                  <a:pt x="1963" y="527"/>
                </a:lnTo>
                <a:lnTo>
                  <a:pt x="1963" y="527"/>
                </a:lnTo>
                <a:lnTo>
                  <a:pt x="1960" y="531"/>
                </a:lnTo>
                <a:lnTo>
                  <a:pt x="1963" y="531"/>
                </a:lnTo>
                <a:lnTo>
                  <a:pt x="1963" y="531"/>
                </a:lnTo>
                <a:lnTo>
                  <a:pt x="1963" y="534"/>
                </a:lnTo>
                <a:lnTo>
                  <a:pt x="1963" y="534"/>
                </a:lnTo>
                <a:lnTo>
                  <a:pt x="1963" y="534"/>
                </a:lnTo>
                <a:lnTo>
                  <a:pt x="1963" y="538"/>
                </a:lnTo>
                <a:lnTo>
                  <a:pt x="1960" y="538"/>
                </a:lnTo>
                <a:lnTo>
                  <a:pt x="1960" y="538"/>
                </a:lnTo>
                <a:lnTo>
                  <a:pt x="1956" y="538"/>
                </a:lnTo>
                <a:lnTo>
                  <a:pt x="1956" y="538"/>
                </a:lnTo>
                <a:lnTo>
                  <a:pt x="1953" y="538"/>
                </a:lnTo>
                <a:lnTo>
                  <a:pt x="1953" y="538"/>
                </a:lnTo>
                <a:lnTo>
                  <a:pt x="1949" y="538"/>
                </a:lnTo>
                <a:lnTo>
                  <a:pt x="1949" y="538"/>
                </a:lnTo>
                <a:lnTo>
                  <a:pt x="1945" y="538"/>
                </a:lnTo>
                <a:lnTo>
                  <a:pt x="1945" y="538"/>
                </a:lnTo>
                <a:lnTo>
                  <a:pt x="1942" y="538"/>
                </a:lnTo>
                <a:lnTo>
                  <a:pt x="1938" y="538"/>
                </a:lnTo>
                <a:lnTo>
                  <a:pt x="1935" y="538"/>
                </a:lnTo>
                <a:lnTo>
                  <a:pt x="1931" y="541"/>
                </a:lnTo>
                <a:lnTo>
                  <a:pt x="1931" y="541"/>
                </a:lnTo>
                <a:lnTo>
                  <a:pt x="1931" y="541"/>
                </a:lnTo>
                <a:lnTo>
                  <a:pt x="1931" y="545"/>
                </a:lnTo>
                <a:lnTo>
                  <a:pt x="1931" y="545"/>
                </a:lnTo>
                <a:lnTo>
                  <a:pt x="1931" y="549"/>
                </a:lnTo>
                <a:lnTo>
                  <a:pt x="1931" y="549"/>
                </a:lnTo>
                <a:lnTo>
                  <a:pt x="1931" y="552"/>
                </a:lnTo>
                <a:lnTo>
                  <a:pt x="1931" y="552"/>
                </a:lnTo>
                <a:lnTo>
                  <a:pt x="1931" y="552"/>
                </a:lnTo>
                <a:lnTo>
                  <a:pt x="1931" y="552"/>
                </a:lnTo>
                <a:lnTo>
                  <a:pt x="1928" y="552"/>
                </a:lnTo>
                <a:lnTo>
                  <a:pt x="1928" y="552"/>
                </a:lnTo>
                <a:lnTo>
                  <a:pt x="1931" y="559"/>
                </a:lnTo>
                <a:lnTo>
                  <a:pt x="1942" y="563"/>
                </a:lnTo>
                <a:lnTo>
                  <a:pt x="1960" y="574"/>
                </a:lnTo>
                <a:lnTo>
                  <a:pt x="1963" y="577"/>
                </a:lnTo>
                <a:lnTo>
                  <a:pt x="1963" y="581"/>
                </a:lnTo>
                <a:lnTo>
                  <a:pt x="1963" y="581"/>
                </a:lnTo>
                <a:lnTo>
                  <a:pt x="1967" y="581"/>
                </a:lnTo>
                <a:lnTo>
                  <a:pt x="1967" y="581"/>
                </a:lnTo>
                <a:lnTo>
                  <a:pt x="1970" y="584"/>
                </a:lnTo>
                <a:lnTo>
                  <a:pt x="1970" y="584"/>
                </a:lnTo>
                <a:lnTo>
                  <a:pt x="1970" y="588"/>
                </a:lnTo>
                <a:lnTo>
                  <a:pt x="1967" y="588"/>
                </a:lnTo>
                <a:lnTo>
                  <a:pt x="1967" y="588"/>
                </a:lnTo>
                <a:lnTo>
                  <a:pt x="1963" y="591"/>
                </a:lnTo>
                <a:lnTo>
                  <a:pt x="1960" y="591"/>
                </a:lnTo>
                <a:lnTo>
                  <a:pt x="1956" y="591"/>
                </a:lnTo>
                <a:lnTo>
                  <a:pt x="1956" y="595"/>
                </a:lnTo>
                <a:lnTo>
                  <a:pt x="1953" y="595"/>
                </a:lnTo>
                <a:lnTo>
                  <a:pt x="1953" y="595"/>
                </a:lnTo>
                <a:lnTo>
                  <a:pt x="1945" y="598"/>
                </a:lnTo>
                <a:lnTo>
                  <a:pt x="1945" y="602"/>
                </a:lnTo>
                <a:lnTo>
                  <a:pt x="1942" y="606"/>
                </a:lnTo>
                <a:lnTo>
                  <a:pt x="1942" y="606"/>
                </a:lnTo>
                <a:lnTo>
                  <a:pt x="1942" y="606"/>
                </a:lnTo>
                <a:lnTo>
                  <a:pt x="1938" y="609"/>
                </a:lnTo>
                <a:lnTo>
                  <a:pt x="1938" y="609"/>
                </a:lnTo>
                <a:lnTo>
                  <a:pt x="1938" y="613"/>
                </a:lnTo>
                <a:lnTo>
                  <a:pt x="1935" y="613"/>
                </a:lnTo>
                <a:lnTo>
                  <a:pt x="1935" y="613"/>
                </a:lnTo>
                <a:lnTo>
                  <a:pt x="1935" y="616"/>
                </a:lnTo>
                <a:lnTo>
                  <a:pt x="1935" y="616"/>
                </a:lnTo>
                <a:lnTo>
                  <a:pt x="1935" y="620"/>
                </a:lnTo>
                <a:lnTo>
                  <a:pt x="1931" y="620"/>
                </a:lnTo>
                <a:lnTo>
                  <a:pt x="1931" y="620"/>
                </a:lnTo>
                <a:lnTo>
                  <a:pt x="1931" y="620"/>
                </a:lnTo>
                <a:lnTo>
                  <a:pt x="1928" y="623"/>
                </a:lnTo>
                <a:lnTo>
                  <a:pt x="1928" y="623"/>
                </a:lnTo>
                <a:close/>
              </a:path>
            </a:pathLst>
          </a:custGeom>
          <a:solidFill>
            <a:srgbClr val="A5A5A5">
              <a:lumMod val="75000"/>
            </a:srgbClr>
          </a:solidFill>
          <a:ln w="7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ill Sans MT"/>
              <a:cs typeface="Arial" charset="0"/>
            </a:endParaRPr>
          </a:p>
        </p:txBody>
      </p:sp>
      <p:sp>
        <p:nvSpPr>
          <p:cNvPr id="40" name="Freeform 19">
            <a:extLst>
              <a:ext uri="{FF2B5EF4-FFF2-40B4-BE49-F238E27FC236}">
                <a16:creationId xmlns:a16="http://schemas.microsoft.com/office/drawing/2014/main" id="{FAF8450A-A930-59BC-5642-B6AAF9E9C64A}"/>
              </a:ext>
            </a:extLst>
          </p:cNvPr>
          <p:cNvSpPr>
            <a:spLocks/>
          </p:cNvSpPr>
          <p:nvPr/>
        </p:nvSpPr>
        <p:spPr bwMode="auto">
          <a:xfrm>
            <a:off x="6854116" y="1792560"/>
            <a:ext cx="2774156" cy="1072753"/>
          </a:xfrm>
          <a:custGeom>
            <a:avLst/>
            <a:gdLst>
              <a:gd name="T0" fmla="*/ 1269 w 2330"/>
              <a:gd name="T1" fmla="*/ 866 h 901"/>
              <a:gd name="T2" fmla="*/ 1226 w 2330"/>
              <a:gd name="T3" fmla="*/ 859 h 901"/>
              <a:gd name="T4" fmla="*/ 1173 w 2330"/>
              <a:gd name="T5" fmla="*/ 880 h 901"/>
              <a:gd name="T6" fmla="*/ 1112 w 2330"/>
              <a:gd name="T7" fmla="*/ 869 h 901"/>
              <a:gd name="T8" fmla="*/ 1044 w 2330"/>
              <a:gd name="T9" fmla="*/ 869 h 901"/>
              <a:gd name="T10" fmla="*/ 1012 w 2330"/>
              <a:gd name="T11" fmla="*/ 837 h 901"/>
              <a:gd name="T12" fmla="*/ 962 w 2330"/>
              <a:gd name="T13" fmla="*/ 827 h 901"/>
              <a:gd name="T14" fmla="*/ 888 w 2330"/>
              <a:gd name="T15" fmla="*/ 827 h 901"/>
              <a:gd name="T16" fmla="*/ 863 w 2330"/>
              <a:gd name="T17" fmla="*/ 777 h 901"/>
              <a:gd name="T18" fmla="*/ 834 w 2330"/>
              <a:gd name="T19" fmla="*/ 727 h 901"/>
              <a:gd name="T20" fmla="*/ 855 w 2330"/>
              <a:gd name="T21" fmla="*/ 709 h 901"/>
              <a:gd name="T22" fmla="*/ 816 w 2330"/>
              <a:gd name="T23" fmla="*/ 684 h 901"/>
              <a:gd name="T24" fmla="*/ 741 w 2330"/>
              <a:gd name="T25" fmla="*/ 684 h 901"/>
              <a:gd name="T26" fmla="*/ 677 w 2330"/>
              <a:gd name="T27" fmla="*/ 684 h 901"/>
              <a:gd name="T28" fmla="*/ 610 w 2330"/>
              <a:gd name="T29" fmla="*/ 688 h 901"/>
              <a:gd name="T30" fmla="*/ 546 w 2330"/>
              <a:gd name="T31" fmla="*/ 681 h 901"/>
              <a:gd name="T32" fmla="*/ 531 w 2330"/>
              <a:gd name="T33" fmla="*/ 631 h 901"/>
              <a:gd name="T34" fmla="*/ 535 w 2330"/>
              <a:gd name="T35" fmla="*/ 584 h 901"/>
              <a:gd name="T36" fmla="*/ 478 w 2330"/>
              <a:gd name="T37" fmla="*/ 595 h 901"/>
              <a:gd name="T38" fmla="*/ 421 w 2330"/>
              <a:gd name="T39" fmla="*/ 574 h 901"/>
              <a:gd name="T40" fmla="*/ 467 w 2330"/>
              <a:gd name="T41" fmla="*/ 545 h 901"/>
              <a:gd name="T42" fmla="*/ 492 w 2330"/>
              <a:gd name="T43" fmla="*/ 506 h 901"/>
              <a:gd name="T44" fmla="*/ 428 w 2330"/>
              <a:gd name="T45" fmla="*/ 481 h 901"/>
              <a:gd name="T46" fmla="*/ 360 w 2330"/>
              <a:gd name="T47" fmla="*/ 467 h 901"/>
              <a:gd name="T48" fmla="*/ 293 w 2330"/>
              <a:gd name="T49" fmla="*/ 456 h 901"/>
              <a:gd name="T50" fmla="*/ 228 w 2330"/>
              <a:gd name="T51" fmla="*/ 463 h 901"/>
              <a:gd name="T52" fmla="*/ 228 w 2330"/>
              <a:gd name="T53" fmla="*/ 442 h 901"/>
              <a:gd name="T54" fmla="*/ 221 w 2330"/>
              <a:gd name="T55" fmla="*/ 395 h 901"/>
              <a:gd name="T56" fmla="*/ 182 w 2330"/>
              <a:gd name="T57" fmla="*/ 360 h 901"/>
              <a:gd name="T58" fmla="*/ 171 w 2330"/>
              <a:gd name="T59" fmla="*/ 274 h 901"/>
              <a:gd name="T60" fmla="*/ 57 w 2330"/>
              <a:gd name="T61" fmla="*/ 271 h 901"/>
              <a:gd name="T62" fmla="*/ 11 w 2330"/>
              <a:gd name="T63" fmla="*/ 239 h 901"/>
              <a:gd name="T64" fmla="*/ 79 w 2330"/>
              <a:gd name="T65" fmla="*/ 203 h 901"/>
              <a:gd name="T66" fmla="*/ 100 w 2330"/>
              <a:gd name="T67" fmla="*/ 178 h 901"/>
              <a:gd name="T68" fmla="*/ 179 w 2330"/>
              <a:gd name="T69" fmla="*/ 171 h 901"/>
              <a:gd name="T70" fmla="*/ 253 w 2330"/>
              <a:gd name="T71" fmla="*/ 167 h 901"/>
              <a:gd name="T72" fmla="*/ 307 w 2330"/>
              <a:gd name="T73" fmla="*/ 132 h 901"/>
              <a:gd name="T74" fmla="*/ 367 w 2330"/>
              <a:gd name="T75" fmla="*/ 100 h 901"/>
              <a:gd name="T76" fmla="*/ 421 w 2330"/>
              <a:gd name="T77" fmla="*/ 78 h 901"/>
              <a:gd name="T78" fmla="*/ 485 w 2330"/>
              <a:gd name="T79" fmla="*/ 85 h 901"/>
              <a:gd name="T80" fmla="*/ 549 w 2330"/>
              <a:gd name="T81" fmla="*/ 82 h 901"/>
              <a:gd name="T82" fmla="*/ 613 w 2330"/>
              <a:gd name="T83" fmla="*/ 71 h 901"/>
              <a:gd name="T84" fmla="*/ 681 w 2330"/>
              <a:gd name="T85" fmla="*/ 68 h 901"/>
              <a:gd name="T86" fmla="*/ 741 w 2330"/>
              <a:gd name="T87" fmla="*/ 53 h 901"/>
              <a:gd name="T88" fmla="*/ 788 w 2330"/>
              <a:gd name="T89" fmla="*/ 14 h 901"/>
              <a:gd name="T90" fmla="*/ 991 w 2330"/>
              <a:gd name="T91" fmla="*/ 11 h 901"/>
              <a:gd name="T92" fmla="*/ 1162 w 2330"/>
              <a:gd name="T93" fmla="*/ 43 h 901"/>
              <a:gd name="T94" fmla="*/ 1315 w 2330"/>
              <a:gd name="T95" fmla="*/ 39 h 901"/>
              <a:gd name="T96" fmla="*/ 1529 w 2330"/>
              <a:gd name="T97" fmla="*/ 60 h 901"/>
              <a:gd name="T98" fmla="*/ 1789 w 2330"/>
              <a:gd name="T99" fmla="*/ 142 h 901"/>
              <a:gd name="T100" fmla="*/ 1967 w 2330"/>
              <a:gd name="T101" fmla="*/ 242 h 901"/>
              <a:gd name="T102" fmla="*/ 2159 w 2330"/>
              <a:gd name="T103" fmla="*/ 253 h 901"/>
              <a:gd name="T104" fmla="*/ 2298 w 2330"/>
              <a:gd name="T105" fmla="*/ 363 h 901"/>
              <a:gd name="T106" fmla="*/ 2327 w 2330"/>
              <a:gd name="T107" fmla="*/ 435 h 901"/>
              <a:gd name="T108" fmla="*/ 2181 w 2330"/>
              <a:gd name="T109" fmla="*/ 449 h 901"/>
              <a:gd name="T110" fmla="*/ 1963 w 2330"/>
              <a:gd name="T111" fmla="*/ 584 h 901"/>
              <a:gd name="T112" fmla="*/ 1928 w 2330"/>
              <a:gd name="T113" fmla="*/ 559 h 901"/>
              <a:gd name="T114" fmla="*/ 1796 w 2330"/>
              <a:gd name="T115" fmla="*/ 602 h 901"/>
              <a:gd name="T116" fmla="*/ 1646 w 2330"/>
              <a:gd name="T117" fmla="*/ 648 h 901"/>
              <a:gd name="T118" fmla="*/ 1547 w 2330"/>
              <a:gd name="T119" fmla="*/ 695 h 901"/>
              <a:gd name="T120" fmla="*/ 1379 w 2330"/>
              <a:gd name="T121" fmla="*/ 770 h 901"/>
              <a:gd name="T122" fmla="*/ 1333 w 2330"/>
              <a:gd name="T123" fmla="*/ 852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30" h="901">
                <a:moveTo>
                  <a:pt x="1304" y="898"/>
                </a:moveTo>
                <a:lnTo>
                  <a:pt x="1301" y="901"/>
                </a:lnTo>
                <a:lnTo>
                  <a:pt x="1301" y="898"/>
                </a:lnTo>
                <a:lnTo>
                  <a:pt x="1301" y="898"/>
                </a:lnTo>
                <a:lnTo>
                  <a:pt x="1301" y="898"/>
                </a:lnTo>
                <a:lnTo>
                  <a:pt x="1297" y="898"/>
                </a:lnTo>
                <a:lnTo>
                  <a:pt x="1297" y="898"/>
                </a:lnTo>
                <a:lnTo>
                  <a:pt x="1294" y="898"/>
                </a:lnTo>
                <a:lnTo>
                  <a:pt x="1294" y="901"/>
                </a:lnTo>
                <a:lnTo>
                  <a:pt x="1290" y="898"/>
                </a:lnTo>
                <a:lnTo>
                  <a:pt x="1290" y="898"/>
                </a:lnTo>
                <a:lnTo>
                  <a:pt x="1290" y="898"/>
                </a:lnTo>
                <a:lnTo>
                  <a:pt x="1290" y="894"/>
                </a:lnTo>
                <a:lnTo>
                  <a:pt x="1287" y="894"/>
                </a:lnTo>
                <a:lnTo>
                  <a:pt x="1287" y="894"/>
                </a:lnTo>
                <a:lnTo>
                  <a:pt x="1287" y="894"/>
                </a:lnTo>
                <a:lnTo>
                  <a:pt x="1283" y="894"/>
                </a:lnTo>
                <a:lnTo>
                  <a:pt x="1283" y="894"/>
                </a:lnTo>
                <a:lnTo>
                  <a:pt x="1283" y="894"/>
                </a:lnTo>
                <a:lnTo>
                  <a:pt x="1279" y="894"/>
                </a:lnTo>
                <a:lnTo>
                  <a:pt x="1279" y="891"/>
                </a:lnTo>
                <a:lnTo>
                  <a:pt x="1276" y="891"/>
                </a:lnTo>
                <a:lnTo>
                  <a:pt x="1276" y="891"/>
                </a:lnTo>
                <a:lnTo>
                  <a:pt x="1276" y="887"/>
                </a:lnTo>
                <a:lnTo>
                  <a:pt x="1276" y="887"/>
                </a:lnTo>
                <a:lnTo>
                  <a:pt x="1276" y="887"/>
                </a:lnTo>
                <a:lnTo>
                  <a:pt x="1272" y="887"/>
                </a:lnTo>
                <a:lnTo>
                  <a:pt x="1272" y="884"/>
                </a:lnTo>
                <a:lnTo>
                  <a:pt x="1272" y="884"/>
                </a:lnTo>
                <a:lnTo>
                  <a:pt x="1272" y="880"/>
                </a:lnTo>
                <a:lnTo>
                  <a:pt x="1269" y="880"/>
                </a:lnTo>
                <a:lnTo>
                  <a:pt x="1269" y="880"/>
                </a:lnTo>
                <a:lnTo>
                  <a:pt x="1269" y="877"/>
                </a:lnTo>
                <a:lnTo>
                  <a:pt x="1269" y="877"/>
                </a:lnTo>
                <a:lnTo>
                  <a:pt x="1269" y="873"/>
                </a:lnTo>
                <a:lnTo>
                  <a:pt x="1269" y="873"/>
                </a:lnTo>
                <a:lnTo>
                  <a:pt x="1269" y="869"/>
                </a:lnTo>
                <a:lnTo>
                  <a:pt x="1269" y="869"/>
                </a:lnTo>
                <a:lnTo>
                  <a:pt x="1269" y="869"/>
                </a:lnTo>
                <a:lnTo>
                  <a:pt x="1269" y="869"/>
                </a:lnTo>
                <a:lnTo>
                  <a:pt x="1269" y="866"/>
                </a:lnTo>
                <a:lnTo>
                  <a:pt x="1269" y="866"/>
                </a:lnTo>
                <a:lnTo>
                  <a:pt x="1269" y="866"/>
                </a:lnTo>
                <a:lnTo>
                  <a:pt x="1269" y="862"/>
                </a:lnTo>
                <a:lnTo>
                  <a:pt x="1269" y="862"/>
                </a:lnTo>
                <a:lnTo>
                  <a:pt x="1272" y="862"/>
                </a:lnTo>
                <a:lnTo>
                  <a:pt x="1272" y="859"/>
                </a:lnTo>
                <a:lnTo>
                  <a:pt x="1269" y="859"/>
                </a:lnTo>
                <a:lnTo>
                  <a:pt x="1269" y="862"/>
                </a:lnTo>
                <a:lnTo>
                  <a:pt x="1269" y="862"/>
                </a:lnTo>
                <a:lnTo>
                  <a:pt x="1265" y="862"/>
                </a:lnTo>
                <a:lnTo>
                  <a:pt x="1265" y="862"/>
                </a:lnTo>
                <a:lnTo>
                  <a:pt x="1265" y="859"/>
                </a:lnTo>
                <a:lnTo>
                  <a:pt x="1262" y="859"/>
                </a:lnTo>
                <a:lnTo>
                  <a:pt x="1262" y="859"/>
                </a:lnTo>
                <a:lnTo>
                  <a:pt x="1262" y="859"/>
                </a:lnTo>
                <a:lnTo>
                  <a:pt x="1262" y="859"/>
                </a:lnTo>
                <a:lnTo>
                  <a:pt x="1258" y="855"/>
                </a:lnTo>
                <a:lnTo>
                  <a:pt x="1258" y="855"/>
                </a:lnTo>
                <a:lnTo>
                  <a:pt x="1258" y="855"/>
                </a:lnTo>
                <a:lnTo>
                  <a:pt x="1255" y="855"/>
                </a:lnTo>
                <a:lnTo>
                  <a:pt x="1255" y="855"/>
                </a:lnTo>
                <a:lnTo>
                  <a:pt x="1251" y="859"/>
                </a:lnTo>
                <a:lnTo>
                  <a:pt x="1251" y="859"/>
                </a:lnTo>
                <a:lnTo>
                  <a:pt x="1251" y="855"/>
                </a:lnTo>
                <a:lnTo>
                  <a:pt x="1247" y="855"/>
                </a:lnTo>
                <a:lnTo>
                  <a:pt x="1247" y="855"/>
                </a:lnTo>
                <a:lnTo>
                  <a:pt x="1244" y="855"/>
                </a:lnTo>
                <a:lnTo>
                  <a:pt x="1244" y="855"/>
                </a:lnTo>
                <a:lnTo>
                  <a:pt x="1240" y="855"/>
                </a:lnTo>
                <a:lnTo>
                  <a:pt x="1240" y="859"/>
                </a:lnTo>
                <a:lnTo>
                  <a:pt x="1240" y="859"/>
                </a:lnTo>
                <a:lnTo>
                  <a:pt x="1237" y="855"/>
                </a:lnTo>
                <a:lnTo>
                  <a:pt x="1237" y="859"/>
                </a:lnTo>
                <a:lnTo>
                  <a:pt x="1237" y="859"/>
                </a:lnTo>
                <a:lnTo>
                  <a:pt x="1237" y="859"/>
                </a:lnTo>
                <a:lnTo>
                  <a:pt x="1237" y="859"/>
                </a:lnTo>
                <a:lnTo>
                  <a:pt x="1233" y="859"/>
                </a:lnTo>
                <a:lnTo>
                  <a:pt x="1233" y="859"/>
                </a:lnTo>
                <a:lnTo>
                  <a:pt x="1230" y="859"/>
                </a:lnTo>
                <a:lnTo>
                  <a:pt x="1230" y="859"/>
                </a:lnTo>
                <a:lnTo>
                  <a:pt x="1226" y="859"/>
                </a:lnTo>
                <a:lnTo>
                  <a:pt x="1226" y="859"/>
                </a:lnTo>
                <a:lnTo>
                  <a:pt x="1226" y="862"/>
                </a:lnTo>
                <a:lnTo>
                  <a:pt x="1226" y="862"/>
                </a:lnTo>
                <a:lnTo>
                  <a:pt x="1222" y="859"/>
                </a:lnTo>
                <a:lnTo>
                  <a:pt x="1222" y="862"/>
                </a:lnTo>
                <a:lnTo>
                  <a:pt x="1219" y="862"/>
                </a:lnTo>
                <a:lnTo>
                  <a:pt x="1219" y="862"/>
                </a:lnTo>
                <a:lnTo>
                  <a:pt x="1219" y="862"/>
                </a:lnTo>
                <a:lnTo>
                  <a:pt x="1215" y="862"/>
                </a:lnTo>
                <a:lnTo>
                  <a:pt x="1215" y="866"/>
                </a:lnTo>
                <a:lnTo>
                  <a:pt x="1212" y="866"/>
                </a:lnTo>
                <a:lnTo>
                  <a:pt x="1212" y="866"/>
                </a:lnTo>
                <a:lnTo>
                  <a:pt x="1208" y="866"/>
                </a:lnTo>
                <a:lnTo>
                  <a:pt x="1208" y="866"/>
                </a:lnTo>
                <a:lnTo>
                  <a:pt x="1208" y="866"/>
                </a:lnTo>
                <a:lnTo>
                  <a:pt x="1208" y="869"/>
                </a:lnTo>
                <a:lnTo>
                  <a:pt x="1205" y="869"/>
                </a:lnTo>
                <a:lnTo>
                  <a:pt x="1205" y="869"/>
                </a:lnTo>
                <a:lnTo>
                  <a:pt x="1205" y="869"/>
                </a:lnTo>
                <a:lnTo>
                  <a:pt x="1201" y="869"/>
                </a:lnTo>
                <a:lnTo>
                  <a:pt x="1201" y="869"/>
                </a:lnTo>
                <a:lnTo>
                  <a:pt x="1197" y="869"/>
                </a:lnTo>
                <a:lnTo>
                  <a:pt x="1197" y="869"/>
                </a:lnTo>
                <a:lnTo>
                  <a:pt x="1194" y="869"/>
                </a:lnTo>
                <a:lnTo>
                  <a:pt x="1194" y="873"/>
                </a:lnTo>
                <a:lnTo>
                  <a:pt x="1194" y="873"/>
                </a:lnTo>
                <a:lnTo>
                  <a:pt x="1190" y="877"/>
                </a:lnTo>
                <a:lnTo>
                  <a:pt x="1190" y="877"/>
                </a:lnTo>
                <a:lnTo>
                  <a:pt x="1187" y="877"/>
                </a:lnTo>
                <a:lnTo>
                  <a:pt x="1187" y="877"/>
                </a:lnTo>
                <a:lnTo>
                  <a:pt x="1187" y="877"/>
                </a:lnTo>
                <a:lnTo>
                  <a:pt x="1183" y="877"/>
                </a:lnTo>
                <a:lnTo>
                  <a:pt x="1183" y="877"/>
                </a:lnTo>
                <a:lnTo>
                  <a:pt x="1180" y="877"/>
                </a:lnTo>
                <a:lnTo>
                  <a:pt x="1180" y="877"/>
                </a:lnTo>
                <a:lnTo>
                  <a:pt x="1176" y="877"/>
                </a:lnTo>
                <a:lnTo>
                  <a:pt x="1176" y="877"/>
                </a:lnTo>
                <a:lnTo>
                  <a:pt x="1173" y="877"/>
                </a:lnTo>
                <a:lnTo>
                  <a:pt x="1173" y="877"/>
                </a:lnTo>
                <a:lnTo>
                  <a:pt x="1173" y="880"/>
                </a:lnTo>
                <a:lnTo>
                  <a:pt x="1173" y="880"/>
                </a:lnTo>
                <a:lnTo>
                  <a:pt x="1169" y="880"/>
                </a:lnTo>
                <a:lnTo>
                  <a:pt x="1169" y="880"/>
                </a:lnTo>
                <a:lnTo>
                  <a:pt x="1165" y="880"/>
                </a:lnTo>
                <a:lnTo>
                  <a:pt x="1165" y="877"/>
                </a:lnTo>
                <a:lnTo>
                  <a:pt x="1162" y="877"/>
                </a:lnTo>
                <a:lnTo>
                  <a:pt x="1162" y="877"/>
                </a:lnTo>
                <a:lnTo>
                  <a:pt x="1158" y="877"/>
                </a:lnTo>
                <a:lnTo>
                  <a:pt x="1158" y="877"/>
                </a:lnTo>
                <a:lnTo>
                  <a:pt x="1158" y="877"/>
                </a:lnTo>
                <a:lnTo>
                  <a:pt x="1155" y="877"/>
                </a:lnTo>
                <a:lnTo>
                  <a:pt x="1155" y="877"/>
                </a:lnTo>
                <a:lnTo>
                  <a:pt x="1155" y="877"/>
                </a:lnTo>
                <a:lnTo>
                  <a:pt x="1151" y="877"/>
                </a:lnTo>
                <a:lnTo>
                  <a:pt x="1151" y="877"/>
                </a:lnTo>
                <a:lnTo>
                  <a:pt x="1148" y="877"/>
                </a:lnTo>
                <a:lnTo>
                  <a:pt x="1148" y="880"/>
                </a:lnTo>
                <a:lnTo>
                  <a:pt x="1144" y="880"/>
                </a:lnTo>
                <a:lnTo>
                  <a:pt x="1144" y="877"/>
                </a:lnTo>
                <a:lnTo>
                  <a:pt x="1140" y="877"/>
                </a:lnTo>
                <a:lnTo>
                  <a:pt x="1140" y="880"/>
                </a:lnTo>
                <a:lnTo>
                  <a:pt x="1140" y="880"/>
                </a:lnTo>
                <a:lnTo>
                  <a:pt x="1137" y="880"/>
                </a:lnTo>
                <a:lnTo>
                  <a:pt x="1137" y="880"/>
                </a:lnTo>
                <a:lnTo>
                  <a:pt x="1133" y="880"/>
                </a:lnTo>
                <a:lnTo>
                  <a:pt x="1133" y="880"/>
                </a:lnTo>
                <a:lnTo>
                  <a:pt x="1130" y="877"/>
                </a:lnTo>
                <a:lnTo>
                  <a:pt x="1130" y="877"/>
                </a:lnTo>
                <a:lnTo>
                  <a:pt x="1130" y="877"/>
                </a:lnTo>
                <a:lnTo>
                  <a:pt x="1130" y="877"/>
                </a:lnTo>
                <a:lnTo>
                  <a:pt x="1130" y="873"/>
                </a:lnTo>
                <a:lnTo>
                  <a:pt x="1126" y="877"/>
                </a:lnTo>
                <a:lnTo>
                  <a:pt x="1126" y="877"/>
                </a:lnTo>
                <a:lnTo>
                  <a:pt x="1123" y="873"/>
                </a:lnTo>
                <a:lnTo>
                  <a:pt x="1123" y="873"/>
                </a:lnTo>
                <a:lnTo>
                  <a:pt x="1123" y="873"/>
                </a:lnTo>
                <a:lnTo>
                  <a:pt x="1123" y="873"/>
                </a:lnTo>
                <a:lnTo>
                  <a:pt x="1119" y="873"/>
                </a:lnTo>
                <a:lnTo>
                  <a:pt x="1116" y="869"/>
                </a:lnTo>
                <a:lnTo>
                  <a:pt x="1116" y="869"/>
                </a:lnTo>
                <a:lnTo>
                  <a:pt x="1112" y="869"/>
                </a:lnTo>
                <a:lnTo>
                  <a:pt x="1112" y="869"/>
                </a:lnTo>
                <a:lnTo>
                  <a:pt x="1108" y="869"/>
                </a:lnTo>
                <a:lnTo>
                  <a:pt x="1105" y="869"/>
                </a:lnTo>
                <a:lnTo>
                  <a:pt x="1105" y="869"/>
                </a:lnTo>
                <a:lnTo>
                  <a:pt x="1101" y="869"/>
                </a:lnTo>
                <a:lnTo>
                  <a:pt x="1098" y="869"/>
                </a:lnTo>
                <a:lnTo>
                  <a:pt x="1098" y="869"/>
                </a:lnTo>
                <a:lnTo>
                  <a:pt x="1094" y="869"/>
                </a:lnTo>
                <a:lnTo>
                  <a:pt x="1094" y="869"/>
                </a:lnTo>
                <a:lnTo>
                  <a:pt x="1091" y="869"/>
                </a:lnTo>
                <a:lnTo>
                  <a:pt x="1091" y="869"/>
                </a:lnTo>
                <a:lnTo>
                  <a:pt x="1091" y="869"/>
                </a:lnTo>
                <a:lnTo>
                  <a:pt x="1087" y="869"/>
                </a:lnTo>
                <a:lnTo>
                  <a:pt x="1083" y="869"/>
                </a:lnTo>
                <a:lnTo>
                  <a:pt x="1083" y="869"/>
                </a:lnTo>
                <a:lnTo>
                  <a:pt x="1080" y="869"/>
                </a:lnTo>
                <a:lnTo>
                  <a:pt x="1080" y="869"/>
                </a:lnTo>
                <a:lnTo>
                  <a:pt x="1080" y="866"/>
                </a:lnTo>
                <a:lnTo>
                  <a:pt x="1080" y="866"/>
                </a:lnTo>
                <a:lnTo>
                  <a:pt x="1076" y="866"/>
                </a:lnTo>
                <a:lnTo>
                  <a:pt x="1076" y="866"/>
                </a:lnTo>
                <a:lnTo>
                  <a:pt x="1076" y="866"/>
                </a:lnTo>
                <a:lnTo>
                  <a:pt x="1073" y="866"/>
                </a:lnTo>
                <a:lnTo>
                  <a:pt x="1073" y="866"/>
                </a:lnTo>
                <a:lnTo>
                  <a:pt x="1069" y="866"/>
                </a:lnTo>
                <a:lnTo>
                  <a:pt x="1066" y="866"/>
                </a:lnTo>
                <a:lnTo>
                  <a:pt x="1066" y="866"/>
                </a:lnTo>
                <a:lnTo>
                  <a:pt x="1066" y="869"/>
                </a:lnTo>
                <a:lnTo>
                  <a:pt x="1062" y="869"/>
                </a:lnTo>
                <a:lnTo>
                  <a:pt x="1062" y="869"/>
                </a:lnTo>
                <a:lnTo>
                  <a:pt x="1059" y="869"/>
                </a:lnTo>
                <a:lnTo>
                  <a:pt x="1059" y="869"/>
                </a:lnTo>
                <a:lnTo>
                  <a:pt x="1059" y="869"/>
                </a:lnTo>
                <a:lnTo>
                  <a:pt x="1055" y="869"/>
                </a:lnTo>
                <a:lnTo>
                  <a:pt x="1055" y="869"/>
                </a:lnTo>
                <a:lnTo>
                  <a:pt x="1051" y="869"/>
                </a:lnTo>
                <a:lnTo>
                  <a:pt x="1051" y="869"/>
                </a:lnTo>
                <a:lnTo>
                  <a:pt x="1048" y="869"/>
                </a:lnTo>
                <a:lnTo>
                  <a:pt x="1048" y="869"/>
                </a:lnTo>
                <a:lnTo>
                  <a:pt x="1048" y="869"/>
                </a:lnTo>
                <a:lnTo>
                  <a:pt x="1044" y="869"/>
                </a:lnTo>
                <a:lnTo>
                  <a:pt x="1044" y="869"/>
                </a:lnTo>
                <a:lnTo>
                  <a:pt x="1044" y="869"/>
                </a:lnTo>
                <a:lnTo>
                  <a:pt x="1044" y="869"/>
                </a:lnTo>
                <a:lnTo>
                  <a:pt x="1041" y="869"/>
                </a:lnTo>
                <a:lnTo>
                  <a:pt x="1041" y="869"/>
                </a:lnTo>
                <a:lnTo>
                  <a:pt x="1037" y="869"/>
                </a:lnTo>
                <a:lnTo>
                  <a:pt x="1037" y="873"/>
                </a:lnTo>
                <a:lnTo>
                  <a:pt x="1034" y="873"/>
                </a:lnTo>
                <a:lnTo>
                  <a:pt x="1030" y="873"/>
                </a:lnTo>
                <a:lnTo>
                  <a:pt x="1026" y="873"/>
                </a:lnTo>
                <a:lnTo>
                  <a:pt x="1026" y="873"/>
                </a:lnTo>
                <a:lnTo>
                  <a:pt x="1026" y="873"/>
                </a:lnTo>
                <a:lnTo>
                  <a:pt x="1023" y="869"/>
                </a:lnTo>
                <a:lnTo>
                  <a:pt x="1023" y="869"/>
                </a:lnTo>
                <a:lnTo>
                  <a:pt x="1019" y="869"/>
                </a:lnTo>
                <a:lnTo>
                  <a:pt x="1019" y="869"/>
                </a:lnTo>
                <a:lnTo>
                  <a:pt x="1019" y="869"/>
                </a:lnTo>
                <a:lnTo>
                  <a:pt x="1016" y="866"/>
                </a:lnTo>
                <a:lnTo>
                  <a:pt x="1016" y="866"/>
                </a:lnTo>
                <a:lnTo>
                  <a:pt x="1012" y="866"/>
                </a:lnTo>
                <a:lnTo>
                  <a:pt x="1012" y="866"/>
                </a:lnTo>
                <a:lnTo>
                  <a:pt x="1009" y="866"/>
                </a:lnTo>
                <a:lnTo>
                  <a:pt x="1009" y="866"/>
                </a:lnTo>
                <a:lnTo>
                  <a:pt x="1005" y="862"/>
                </a:lnTo>
                <a:lnTo>
                  <a:pt x="1005" y="862"/>
                </a:lnTo>
                <a:lnTo>
                  <a:pt x="1005" y="862"/>
                </a:lnTo>
                <a:lnTo>
                  <a:pt x="1005" y="859"/>
                </a:lnTo>
                <a:lnTo>
                  <a:pt x="1005" y="859"/>
                </a:lnTo>
                <a:lnTo>
                  <a:pt x="1005" y="855"/>
                </a:lnTo>
                <a:lnTo>
                  <a:pt x="1005" y="855"/>
                </a:lnTo>
                <a:lnTo>
                  <a:pt x="1005" y="855"/>
                </a:lnTo>
                <a:lnTo>
                  <a:pt x="1005" y="852"/>
                </a:lnTo>
                <a:lnTo>
                  <a:pt x="1005" y="852"/>
                </a:lnTo>
                <a:lnTo>
                  <a:pt x="1005" y="848"/>
                </a:lnTo>
                <a:lnTo>
                  <a:pt x="1005" y="848"/>
                </a:lnTo>
                <a:lnTo>
                  <a:pt x="1005" y="844"/>
                </a:lnTo>
                <a:lnTo>
                  <a:pt x="1005" y="841"/>
                </a:lnTo>
                <a:lnTo>
                  <a:pt x="1005" y="841"/>
                </a:lnTo>
                <a:lnTo>
                  <a:pt x="1009" y="841"/>
                </a:lnTo>
                <a:lnTo>
                  <a:pt x="1009" y="837"/>
                </a:lnTo>
                <a:lnTo>
                  <a:pt x="1012" y="837"/>
                </a:lnTo>
                <a:lnTo>
                  <a:pt x="1012" y="837"/>
                </a:lnTo>
                <a:lnTo>
                  <a:pt x="1012" y="837"/>
                </a:lnTo>
                <a:lnTo>
                  <a:pt x="1012" y="837"/>
                </a:lnTo>
                <a:lnTo>
                  <a:pt x="1016" y="834"/>
                </a:lnTo>
                <a:lnTo>
                  <a:pt x="1016" y="834"/>
                </a:lnTo>
                <a:lnTo>
                  <a:pt x="1019" y="834"/>
                </a:lnTo>
                <a:lnTo>
                  <a:pt x="1019" y="830"/>
                </a:lnTo>
                <a:lnTo>
                  <a:pt x="1016" y="830"/>
                </a:lnTo>
                <a:lnTo>
                  <a:pt x="1016" y="830"/>
                </a:lnTo>
                <a:lnTo>
                  <a:pt x="1012" y="830"/>
                </a:lnTo>
                <a:lnTo>
                  <a:pt x="1012" y="830"/>
                </a:lnTo>
                <a:lnTo>
                  <a:pt x="1009" y="830"/>
                </a:lnTo>
                <a:lnTo>
                  <a:pt x="1009" y="830"/>
                </a:lnTo>
                <a:lnTo>
                  <a:pt x="1005" y="830"/>
                </a:lnTo>
                <a:lnTo>
                  <a:pt x="1005" y="827"/>
                </a:lnTo>
                <a:lnTo>
                  <a:pt x="1002" y="827"/>
                </a:lnTo>
                <a:lnTo>
                  <a:pt x="994" y="823"/>
                </a:lnTo>
                <a:lnTo>
                  <a:pt x="994" y="823"/>
                </a:lnTo>
                <a:lnTo>
                  <a:pt x="994" y="823"/>
                </a:lnTo>
                <a:lnTo>
                  <a:pt x="991" y="823"/>
                </a:lnTo>
                <a:lnTo>
                  <a:pt x="991" y="827"/>
                </a:lnTo>
                <a:lnTo>
                  <a:pt x="987" y="827"/>
                </a:lnTo>
                <a:lnTo>
                  <a:pt x="987" y="827"/>
                </a:lnTo>
                <a:lnTo>
                  <a:pt x="984" y="827"/>
                </a:lnTo>
                <a:lnTo>
                  <a:pt x="984" y="823"/>
                </a:lnTo>
                <a:lnTo>
                  <a:pt x="984" y="823"/>
                </a:lnTo>
                <a:lnTo>
                  <a:pt x="980" y="823"/>
                </a:lnTo>
                <a:lnTo>
                  <a:pt x="980" y="823"/>
                </a:lnTo>
                <a:lnTo>
                  <a:pt x="980" y="823"/>
                </a:lnTo>
                <a:lnTo>
                  <a:pt x="980" y="823"/>
                </a:lnTo>
                <a:lnTo>
                  <a:pt x="977" y="823"/>
                </a:lnTo>
                <a:lnTo>
                  <a:pt x="977" y="827"/>
                </a:lnTo>
                <a:lnTo>
                  <a:pt x="977" y="827"/>
                </a:lnTo>
                <a:lnTo>
                  <a:pt x="973" y="827"/>
                </a:lnTo>
                <a:lnTo>
                  <a:pt x="973" y="827"/>
                </a:lnTo>
                <a:lnTo>
                  <a:pt x="969" y="827"/>
                </a:lnTo>
                <a:lnTo>
                  <a:pt x="969" y="827"/>
                </a:lnTo>
                <a:lnTo>
                  <a:pt x="966" y="827"/>
                </a:lnTo>
                <a:lnTo>
                  <a:pt x="966" y="827"/>
                </a:lnTo>
                <a:lnTo>
                  <a:pt x="962" y="827"/>
                </a:lnTo>
                <a:lnTo>
                  <a:pt x="962" y="827"/>
                </a:lnTo>
                <a:lnTo>
                  <a:pt x="962" y="827"/>
                </a:lnTo>
                <a:lnTo>
                  <a:pt x="959" y="827"/>
                </a:lnTo>
                <a:lnTo>
                  <a:pt x="955" y="827"/>
                </a:lnTo>
                <a:lnTo>
                  <a:pt x="955" y="827"/>
                </a:lnTo>
                <a:lnTo>
                  <a:pt x="952" y="827"/>
                </a:lnTo>
                <a:lnTo>
                  <a:pt x="952" y="827"/>
                </a:lnTo>
                <a:lnTo>
                  <a:pt x="948" y="827"/>
                </a:lnTo>
                <a:lnTo>
                  <a:pt x="948" y="827"/>
                </a:lnTo>
                <a:lnTo>
                  <a:pt x="948" y="830"/>
                </a:lnTo>
                <a:lnTo>
                  <a:pt x="945" y="830"/>
                </a:lnTo>
                <a:lnTo>
                  <a:pt x="941" y="830"/>
                </a:lnTo>
                <a:lnTo>
                  <a:pt x="941" y="830"/>
                </a:lnTo>
                <a:lnTo>
                  <a:pt x="937" y="834"/>
                </a:lnTo>
                <a:lnTo>
                  <a:pt x="937" y="834"/>
                </a:lnTo>
                <a:lnTo>
                  <a:pt x="937" y="834"/>
                </a:lnTo>
                <a:lnTo>
                  <a:pt x="934" y="834"/>
                </a:lnTo>
                <a:lnTo>
                  <a:pt x="934" y="834"/>
                </a:lnTo>
                <a:lnTo>
                  <a:pt x="930" y="834"/>
                </a:lnTo>
                <a:lnTo>
                  <a:pt x="930" y="834"/>
                </a:lnTo>
                <a:lnTo>
                  <a:pt x="927" y="834"/>
                </a:lnTo>
                <a:lnTo>
                  <a:pt x="920" y="837"/>
                </a:lnTo>
                <a:lnTo>
                  <a:pt x="912" y="837"/>
                </a:lnTo>
                <a:lnTo>
                  <a:pt x="902" y="841"/>
                </a:lnTo>
                <a:lnTo>
                  <a:pt x="895" y="844"/>
                </a:lnTo>
                <a:lnTo>
                  <a:pt x="888" y="844"/>
                </a:lnTo>
                <a:lnTo>
                  <a:pt x="884" y="848"/>
                </a:lnTo>
                <a:lnTo>
                  <a:pt x="877" y="848"/>
                </a:lnTo>
                <a:lnTo>
                  <a:pt x="873" y="852"/>
                </a:lnTo>
                <a:lnTo>
                  <a:pt x="866" y="852"/>
                </a:lnTo>
                <a:lnTo>
                  <a:pt x="863" y="852"/>
                </a:lnTo>
                <a:lnTo>
                  <a:pt x="863" y="848"/>
                </a:lnTo>
                <a:lnTo>
                  <a:pt x="863" y="844"/>
                </a:lnTo>
                <a:lnTo>
                  <a:pt x="866" y="844"/>
                </a:lnTo>
                <a:lnTo>
                  <a:pt x="866" y="841"/>
                </a:lnTo>
                <a:lnTo>
                  <a:pt x="870" y="841"/>
                </a:lnTo>
                <a:lnTo>
                  <a:pt x="873" y="837"/>
                </a:lnTo>
                <a:lnTo>
                  <a:pt x="877" y="837"/>
                </a:lnTo>
                <a:lnTo>
                  <a:pt x="880" y="837"/>
                </a:lnTo>
                <a:lnTo>
                  <a:pt x="884" y="834"/>
                </a:lnTo>
                <a:lnTo>
                  <a:pt x="884" y="834"/>
                </a:lnTo>
                <a:lnTo>
                  <a:pt x="884" y="830"/>
                </a:lnTo>
                <a:lnTo>
                  <a:pt x="888" y="827"/>
                </a:lnTo>
                <a:lnTo>
                  <a:pt x="888" y="823"/>
                </a:lnTo>
                <a:lnTo>
                  <a:pt x="888" y="823"/>
                </a:lnTo>
                <a:lnTo>
                  <a:pt x="891" y="820"/>
                </a:lnTo>
                <a:lnTo>
                  <a:pt x="891" y="816"/>
                </a:lnTo>
                <a:lnTo>
                  <a:pt x="891" y="816"/>
                </a:lnTo>
                <a:lnTo>
                  <a:pt x="891" y="812"/>
                </a:lnTo>
                <a:lnTo>
                  <a:pt x="891" y="809"/>
                </a:lnTo>
                <a:lnTo>
                  <a:pt x="891" y="809"/>
                </a:lnTo>
                <a:lnTo>
                  <a:pt x="891" y="805"/>
                </a:lnTo>
                <a:lnTo>
                  <a:pt x="895" y="805"/>
                </a:lnTo>
                <a:lnTo>
                  <a:pt x="895" y="802"/>
                </a:lnTo>
                <a:lnTo>
                  <a:pt x="895" y="802"/>
                </a:lnTo>
                <a:lnTo>
                  <a:pt x="898" y="802"/>
                </a:lnTo>
                <a:lnTo>
                  <a:pt x="902" y="798"/>
                </a:lnTo>
                <a:lnTo>
                  <a:pt x="902" y="795"/>
                </a:lnTo>
                <a:lnTo>
                  <a:pt x="902" y="791"/>
                </a:lnTo>
                <a:lnTo>
                  <a:pt x="902" y="791"/>
                </a:lnTo>
                <a:lnTo>
                  <a:pt x="902" y="791"/>
                </a:lnTo>
                <a:lnTo>
                  <a:pt x="902" y="787"/>
                </a:lnTo>
                <a:lnTo>
                  <a:pt x="902" y="787"/>
                </a:lnTo>
                <a:lnTo>
                  <a:pt x="898" y="784"/>
                </a:lnTo>
                <a:lnTo>
                  <a:pt x="898" y="784"/>
                </a:lnTo>
                <a:lnTo>
                  <a:pt x="895" y="784"/>
                </a:lnTo>
                <a:lnTo>
                  <a:pt x="895" y="784"/>
                </a:lnTo>
                <a:lnTo>
                  <a:pt x="895" y="780"/>
                </a:lnTo>
                <a:lnTo>
                  <a:pt x="891" y="780"/>
                </a:lnTo>
                <a:lnTo>
                  <a:pt x="891" y="780"/>
                </a:lnTo>
                <a:lnTo>
                  <a:pt x="888" y="780"/>
                </a:lnTo>
                <a:lnTo>
                  <a:pt x="888" y="780"/>
                </a:lnTo>
                <a:lnTo>
                  <a:pt x="884" y="780"/>
                </a:lnTo>
                <a:lnTo>
                  <a:pt x="884" y="780"/>
                </a:lnTo>
                <a:lnTo>
                  <a:pt x="880" y="780"/>
                </a:lnTo>
                <a:lnTo>
                  <a:pt x="877" y="780"/>
                </a:lnTo>
                <a:lnTo>
                  <a:pt x="873" y="780"/>
                </a:lnTo>
                <a:lnTo>
                  <a:pt x="873" y="780"/>
                </a:lnTo>
                <a:lnTo>
                  <a:pt x="870" y="780"/>
                </a:lnTo>
                <a:lnTo>
                  <a:pt x="870" y="780"/>
                </a:lnTo>
                <a:lnTo>
                  <a:pt x="870" y="780"/>
                </a:lnTo>
                <a:lnTo>
                  <a:pt x="866" y="780"/>
                </a:lnTo>
                <a:lnTo>
                  <a:pt x="866" y="777"/>
                </a:lnTo>
                <a:lnTo>
                  <a:pt x="863" y="777"/>
                </a:lnTo>
                <a:lnTo>
                  <a:pt x="863" y="777"/>
                </a:lnTo>
                <a:lnTo>
                  <a:pt x="859" y="777"/>
                </a:lnTo>
                <a:lnTo>
                  <a:pt x="859" y="777"/>
                </a:lnTo>
                <a:lnTo>
                  <a:pt x="859" y="777"/>
                </a:lnTo>
                <a:lnTo>
                  <a:pt x="855" y="777"/>
                </a:lnTo>
                <a:lnTo>
                  <a:pt x="855" y="777"/>
                </a:lnTo>
                <a:lnTo>
                  <a:pt x="855" y="773"/>
                </a:lnTo>
                <a:lnTo>
                  <a:pt x="852" y="773"/>
                </a:lnTo>
                <a:lnTo>
                  <a:pt x="852" y="773"/>
                </a:lnTo>
                <a:lnTo>
                  <a:pt x="852" y="773"/>
                </a:lnTo>
                <a:lnTo>
                  <a:pt x="852" y="773"/>
                </a:lnTo>
                <a:lnTo>
                  <a:pt x="848" y="773"/>
                </a:lnTo>
                <a:lnTo>
                  <a:pt x="848" y="773"/>
                </a:lnTo>
                <a:lnTo>
                  <a:pt x="845" y="770"/>
                </a:lnTo>
                <a:lnTo>
                  <a:pt x="845" y="770"/>
                </a:lnTo>
                <a:lnTo>
                  <a:pt x="845" y="766"/>
                </a:lnTo>
                <a:lnTo>
                  <a:pt x="845" y="766"/>
                </a:lnTo>
                <a:lnTo>
                  <a:pt x="845" y="763"/>
                </a:lnTo>
                <a:lnTo>
                  <a:pt x="845" y="763"/>
                </a:lnTo>
                <a:lnTo>
                  <a:pt x="845" y="759"/>
                </a:lnTo>
                <a:lnTo>
                  <a:pt x="845" y="759"/>
                </a:lnTo>
                <a:lnTo>
                  <a:pt x="845" y="755"/>
                </a:lnTo>
                <a:lnTo>
                  <a:pt x="841" y="755"/>
                </a:lnTo>
                <a:lnTo>
                  <a:pt x="841" y="755"/>
                </a:lnTo>
                <a:lnTo>
                  <a:pt x="841" y="752"/>
                </a:lnTo>
                <a:lnTo>
                  <a:pt x="841" y="752"/>
                </a:lnTo>
                <a:lnTo>
                  <a:pt x="841" y="752"/>
                </a:lnTo>
                <a:lnTo>
                  <a:pt x="838" y="748"/>
                </a:lnTo>
                <a:lnTo>
                  <a:pt x="838" y="748"/>
                </a:lnTo>
                <a:lnTo>
                  <a:pt x="838" y="745"/>
                </a:lnTo>
                <a:lnTo>
                  <a:pt x="838" y="745"/>
                </a:lnTo>
                <a:lnTo>
                  <a:pt x="838" y="745"/>
                </a:lnTo>
                <a:lnTo>
                  <a:pt x="838" y="741"/>
                </a:lnTo>
                <a:lnTo>
                  <a:pt x="838" y="741"/>
                </a:lnTo>
                <a:lnTo>
                  <a:pt x="838" y="738"/>
                </a:lnTo>
                <a:lnTo>
                  <a:pt x="838" y="738"/>
                </a:lnTo>
                <a:lnTo>
                  <a:pt x="838" y="734"/>
                </a:lnTo>
                <a:lnTo>
                  <a:pt x="834" y="734"/>
                </a:lnTo>
                <a:lnTo>
                  <a:pt x="834" y="730"/>
                </a:lnTo>
                <a:lnTo>
                  <a:pt x="834" y="730"/>
                </a:lnTo>
                <a:lnTo>
                  <a:pt x="834" y="727"/>
                </a:lnTo>
                <a:lnTo>
                  <a:pt x="831" y="727"/>
                </a:lnTo>
                <a:lnTo>
                  <a:pt x="831" y="727"/>
                </a:lnTo>
                <a:lnTo>
                  <a:pt x="831" y="727"/>
                </a:lnTo>
                <a:lnTo>
                  <a:pt x="827" y="727"/>
                </a:lnTo>
                <a:lnTo>
                  <a:pt x="827" y="723"/>
                </a:lnTo>
                <a:lnTo>
                  <a:pt x="827" y="723"/>
                </a:lnTo>
                <a:lnTo>
                  <a:pt x="823" y="723"/>
                </a:lnTo>
                <a:lnTo>
                  <a:pt x="823" y="720"/>
                </a:lnTo>
                <a:lnTo>
                  <a:pt x="820" y="720"/>
                </a:lnTo>
                <a:lnTo>
                  <a:pt x="820" y="720"/>
                </a:lnTo>
                <a:lnTo>
                  <a:pt x="820" y="720"/>
                </a:lnTo>
                <a:lnTo>
                  <a:pt x="816" y="716"/>
                </a:lnTo>
                <a:lnTo>
                  <a:pt x="816" y="716"/>
                </a:lnTo>
                <a:lnTo>
                  <a:pt x="816" y="716"/>
                </a:lnTo>
                <a:lnTo>
                  <a:pt x="823" y="716"/>
                </a:lnTo>
                <a:lnTo>
                  <a:pt x="823" y="716"/>
                </a:lnTo>
                <a:lnTo>
                  <a:pt x="827" y="720"/>
                </a:lnTo>
                <a:lnTo>
                  <a:pt x="827" y="720"/>
                </a:lnTo>
                <a:lnTo>
                  <a:pt x="831" y="720"/>
                </a:lnTo>
                <a:lnTo>
                  <a:pt x="831" y="723"/>
                </a:lnTo>
                <a:lnTo>
                  <a:pt x="834" y="723"/>
                </a:lnTo>
                <a:lnTo>
                  <a:pt x="834" y="720"/>
                </a:lnTo>
                <a:lnTo>
                  <a:pt x="838" y="720"/>
                </a:lnTo>
                <a:lnTo>
                  <a:pt x="838" y="720"/>
                </a:lnTo>
                <a:lnTo>
                  <a:pt x="838" y="720"/>
                </a:lnTo>
                <a:lnTo>
                  <a:pt x="841" y="720"/>
                </a:lnTo>
                <a:lnTo>
                  <a:pt x="841" y="716"/>
                </a:lnTo>
                <a:lnTo>
                  <a:pt x="845" y="716"/>
                </a:lnTo>
                <a:lnTo>
                  <a:pt x="845" y="716"/>
                </a:lnTo>
                <a:lnTo>
                  <a:pt x="848" y="720"/>
                </a:lnTo>
                <a:lnTo>
                  <a:pt x="848" y="720"/>
                </a:lnTo>
                <a:lnTo>
                  <a:pt x="852" y="720"/>
                </a:lnTo>
                <a:lnTo>
                  <a:pt x="852" y="720"/>
                </a:lnTo>
                <a:lnTo>
                  <a:pt x="852" y="720"/>
                </a:lnTo>
                <a:lnTo>
                  <a:pt x="852" y="716"/>
                </a:lnTo>
                <a:lnTo>
                  <a:pt x="852" y="716"/>
                </a:lnTo>
                <a:lnTo>
                  <a:pt x="852" y="713"/>
                </a:lnTo>
                <a:lnTo>
                  <a:pt x="852" y="713"/>
                </a:lnTo>
                <a:lnTo>
                  <a:pt x="852" y="713"/>
                </a:lnTo>
                <a:lnTo>
                  <a:pt x="855" y="709"/>
                </a:lnTo>
                <a:lnTo>
                  <a:pt x="855" y="709"/>
                </a:lnTo>
                <a:lnTo>
                  <a:pt x="859" y="705"/>
                </a:lnTo>
                <a:lnTo>
                  <a:pt x="859" y="705"/>
                </a:lnTo>
                <a:lnTo>
                  <a:pt x="863" y="702"/>
                </a:lnTo>
                <a:lnTo>
                  <a:pt x="863" y="702"/>
                </a:lnTo>
                <a:lnTo>
                  <a:pt x="863" y="698"/>
                </a:lnTo>
                <a:lnTo>
                  <a:pt x="863" y="698"/>
                </a:lnTo>
                <a:lnTo>
                  <a:pt x="866" y="695"/>
                </a:lnTo>
                <a:lnTo>
                  <a:pt x="866" y="695"/>
                </a:lnTo>
                <a:lnTo>
                  <a:pt x="866" y="688"/>
                </a:lnTo>
                <a:lnTo>
                  <a:pt x="866" y="684"/>
                </a:lnTo>
                <a:lnTo>
                  <a:pt x="863" y="681"/>
                </a:lnTo>
                <a:lnTo>
                  <a:pt x="859" y="673"/>
                </a:lnTo>
                <a:lnTo>
                  <a:pt x="855" y="670"/>
                </a:lnTo>
                <a:lnTo>
                  <a:pt x="852" y="663"/>
                </a:lnTo>
                <a:lnTo>
                  <a:pt x="852" y="663"/>
                </a:lnTo>
                <a:lnTo>
                  <a:pt x="848" y="663"/>
                </a:lnTo>
                <a:lnTo>
                  <a:pt x="848" y="663"/>
                </a:lnTo>
                <a:lnTo>
                  <a:pt x="845" y="663"/>
                </a:lnTo>
                <a:lnTo>
                  <a:pt x="845" y="663"/>
                </a:lnTo>
                <a:lnTo>
                  <a:pt x="845" y="666"/>
                </a:lnTo>
                <a:lnTo>
                  <a:pt x="845" y="666"/>
                </a:lnTo>
                <a:lnTo>
                  <a:pt x="841" y="666"/>
                </a:lnTo>
                <a:lnTo>
                  <a:pt x="841" y="670"/>
                </a:lnTo>
                <a:lnTo>
                  <a:pt x="845" y="670"/>
                </a:lnTo>
                <a:lnTo>
                  <a:pt x="841" y="670"/>
                </a:lnTo>
                <a:lnTo>
                  <a:pt x="841" y="673"/>
                </a:lnTo>
                <a:lnTo>
                  <a:pt x="841" y="673"/>
                </a:lnTo>
                <a:lnTo>
                  <a:pt x="838" y="677"/>
                </a:lnTo>
                <a:lnTo>
                  <a:pt x="838" y="677"/>
                </a:lnTo>
                <a:lnTo>
                  <a:pt x="834" y="677"/>
                </a:lnTo>
                <a:lnTo>
                  <a:pt x="834" y="677"/>
                </a:lnTo>
                <a:lnTo>
                  <a:pt x="831" y="681"/>
                </a:lnTo>
                <a:lnTo>
                  <a:pt x="831" y="681"/>
                </a:lnTo>
                <a:lnTo>
                  <a:pt x="827" y="681"/>
                </a:lnTo>
                <a:lnTo>
                  <a:pt x="827" y="681"/>
                </a:lnTo>
                <a:lnTo>
                  <a:pt x="823" y="681"/>
                </a:lnTo>
                <a:lnTo>
                  <a:pt x="823" y="681"/>
                </a:lnTo>
                <a:lnTo>
                  <a:pt x="820" y="681"/>
                </a:lnTo>
                <a:lnTo>
                  <a:pt x="820" y="684"/>
                </a:lnTo>
                <a:lnTo>
                  <a:pt x="820" y="684"/>
                </a:lnTo>
                <a:lnTo>
                  <a:pt x="816" y="684"/>
                </a:lnTo>
                <a:lnTo>
                  <a:pt x="813" y="684"/>
                </a:lnTo>
                <a:lnTo>
                  <a:pt x="813" y="688"/>
                </a:lnTo>
                <a:lnTo>
                  <a:pt x="809" y="688"/>
                </a:lnTo>
                <a:lnTo>
                  <a:pt x="806" y="688"/>
                </a:lnTo>
                <a:lnTo>
                  <a:pt x="806" y="688"/>
                </a:lnTo>
                <a:lnTo>
                  <a:pt x="802" y="688"/>
                </a:lnTo>
                <a:lnTo>
                  <a:pt x="798" y="688"/>
                </a:lnTo>
                <a:lnTo>
                  <a:pt x="798" y="688"/>
                </a:lnTo>
                <a:lnTo>
                  <a:pt x="795" y="688"/>
                </a:lnTo>
                <a:lnTo>
                  <a:pt x="795" y="688"/>
                </a:lnTo>
                <a:lnTo>
                  <a:pt x="791" y="688"/>
                </a:lnTo>
                <a:lnTo>
                  <a:pt x="791" y="691"/>
                </a:lnTo>
                <a:lnTo>
                  <a:pt x="788" y="691"/>
                </a:lnTo>
                <a:lnTo>
                  <a:pt x="788" y="691"/>
                </a:lnTo>
                <a:lnTo>
                  <a:pt x="788" y="691"/>
                </a:lnTo>
                <a:lnTo>
                  <a:pt x="784" y="688"/>
                </a:lnTo>
                <a:lnTo>
                  <a:pt x="781" y="688"/>
                </a:lnTo>
                <a:lnTo>
                  <a:pt x="781" y="688"/>
                </a:lnTo>
                <a:lnTo>
                  <a:pt x="777" y="684"/>
                </a:lnTo>
                <a:lnTo>
                  <a:pt x="777" y="688"/>
                </a:lnTo>
                <a:lnTo>
                  <a:pt x="777" y="688"/>
                </a:lnTo>
                <a:lnTo>
                  <a:pt x="774" y="688"/>
                </a:lnTo>
                <a:lnTo>
                  <a:pt x="774" y="688"/>
                </a:lnTo>
                <a:lnTo>
                  <a:pt x="774" y="688"/>
                </a:lnTo>
                <a:lnTo>
                  <a:pt x="770" y="688"/>
                </a:lnTo>
                <a:lnTo>
                  <a:pt x="770" y="688"/>
                </a:lnTo>
                <a:lnTo>
                  <a:pt x="766" y="688"/>
                </a:lnTo>
                <a:lnTo>
                  <a:pt x="766" y="688"/>
                </a:lnTo>
                <a:lnTo>
                  <a:pt x="763" y="688"/>
                </a:lnTo>
                <a:lnTo>
                  <a:pt x="763" y="688"/>
                </a:lnTo>
                <a:lnTo>
                  <a:pt x="759" y="688"/>
                </a:lnTo>
                <a:lnTo>
                  <a:pt x="756" y="688"/>
                </a:lnTo>
                <a:lnTo>
                  <a:pt x="756" y="688"/>
                </a:lnTo>
                <a:lnTo>
                  <a:pt x="756" y="684"/>
                </a:lnTo>
                <a:lnTo>
                  <a:pt x="752" y="684"/>
                </a:lnTo>
                <a:lnTo>
                  <a:pt x="752" y="684"/>
                </a:lnTo>
                <a:lnTo>
                  <a:pt x="749" y="684"/>
                </a:lnTo>
                <a:lnTo>
                  <a:pt x="749" y="684"/>
                </a:lnTo>
                <a:lnTo>
                  <a:pt x="745" y="684"/>
                </a:lnTo>
                <a:lnTo>
                  <a:pt x="741" y="684"/>
                </a:lnTo>
                <a:lnTo>
                  <a:pt x="741" y="684"/>
                </a:lnTo>
                <a:lnTo>
                  <a:pt x="738" y="684"/>
                </a:lnTo>
                <a:lnTo>
                  <a:pt x="738" y="684"/>
                </a:lnTo>
                <a:lnTo>
                  <a:pt x="734" y="684"/>
                </a:lnTo>
                <a:lnTo>
                  <a:pt x="734" y="684"/>
                </a:lnTo>
                <a:lnTo>
                  <a:pt x="731" y="684"/>
                </a:lnTo>
                <a:lnTo>
                  <a:pt x="727" y="684"/>
                </a:lnTo>
                <a:lnTo>
                  <a:pt x="724" y="684"/>
                </a:lnTo>
                <a:lnTo>
                  <a:pt x="724" y="684"/>
                </a:lnTo>
                <a:lnTo>
                  <a:pt x="724" y="684"/>
                </a:lnTo>
                <a:lnTo>
                  <a:pt x="720" y="681"/>
                </a:lnTo>
                <a:lnTo>
                  <a:pt x="717" y="681"/>
                </a:lnTo>
                <a:lnTo>
                  <a:pt x="717" y="684"/>
                </a:lnTo>
                <a:lnTo>
                  <a:pt x="717" y="684"/>
                </a:lnTo>
                <a:lnTo>
                  <a:pt x="717" y="688"/>
                </a:lnTo>
                <a:lnTo>
                  <a:pt x="713" y="688"/>
                </a:lnTo>
                <a:lnTo>
                  <a:pt x="709" y="688"/>
                </a:lnTo>
                <a:lnTo>
                  <a:pt x="709" y="688"/>
                </a:lnTo>
                <a:lnTo>
                  <a:pt x="706" y="688"/>
                </a:lnTo>
                <a:lnTo>
                  <a:pt x="706" y="688"/>
                </a:lnTo>
                <a:lnTo>
                  <a:pt x="702" y="688"/>
                </a:lnTo>
                <a:lnTo>
                  <a:pt x="702" y="691"/>
                </a:lnTo>
                <a:lnTo>
                  <a:pt x="699" y="691"/>
                </a:lnTo>
                <a:lnTo>
                  <a:pt x="702" y="695"/>
                </a:lnTo>
                <a:lnTo>
                  <a:pt x="702" y="695"/>
                </a:lnTo>
                <a:lnTo>
                  <a:pt x="699" y="695"/>
                </a:lnTo>
                <a:lnTo>
                  <a:pt x="695" y="695"/>
                </a:lnTo>
                <a:lnTo>
                  <a:pt x="692" y="695"/>
                </a:lnTo>
                <a:lnTo>
                  <a:pt x="692" y="695"/>
                </a:lnTo>
                <a:lnTo>
                  <a:pt x="692" y="695"/>
                </a:lnTo>
                <a:lnTo>
                  <a:pt x="688" y="695"/>
                </a:lnTo>
                <a:lnTo>
                  <a:pt x="684" y="695"/>
                </a:lnTo>
                <a:lnTo>
                  <a:pt x="684" y="691"/>
                </a:lnTo>
                <a:lnTo>
                  <a:pt x="681" y="695"/>
                </a:lnTo>
                <a:lnTo>
                  <a:pt x="681" y="695"/>
                </a:lnTo>
                <a:lnTo>
                  <a:pt x="681" y="691"/>
                </a:lnTo>
                <a:lnTo>
                  <a:pt x="681" y="691"/>
                </a:lnTo>
                <a:lnTo>
                  <a:pt x="681" y="688"/>
                </a:lnTo>
                <a:lnTo>
                  <a:pt x="681" y="688"/>
                </a:lnTo>
                <a:lnTo>
                  <a:pt x="681" y="684"/>
                </a:lnTo>
                <a:lnTo>
                  <a:pt x="677" y="684"/>
                </a:lnTo>
                <a:lnTo>
                  <a:pt x="677" y="684"/>
                </a:lnTo>
                <a:lnTo>
                  <a:pt x="677" y="684"/>
                </a:lnTo>
                <a:lnTo>
                  <a:pt x="677" y="681"/>
                </a:lnTo>
                <a:lnTo>
                  <a:pt x="674" y="681"/>
                </a:lnTo>
                <a:lnTo>
                  <a:pt x="674" y="681"/>
                </a:lnTo>
                <a:lnTo>
                  <a:pt x="670" y="681"/>
                </a:lnTo>
                <a:lnTo>
                  <a:pt x="670" y="681"/>
                </a:lnTo>
                <a:lnTo>
                  <a:pt x="667" y="681"/>
                </a:lnTo>
                <a:lnTo>
                  <a:pt x="663" y="681"/>
                </a:lnTo>
                <a:lnTo>
                  <a:pt x="660" y="681"/>
                </a:lnTo>
                <a:lnTo>
                  <a:pt x="660" y="681"/>
                </a:lnTo>
                <a:lnTo>
                  <a:pt x="656" y="681"/>
                </a:lnTo>
                <a:lnTo>
                  <a:pt x="656" y="681"/>
                </a:lnTo>
                <a:lnTo>
                  <a:pt x="656" y="681"/>
                </a:lnTo>
                <a:lnTo>
                  <a:pt x="652" y="681"/>
                </a:lnTo>
                <a:lnTo>
                  <a:pt x="649" y="681"/>
                </a:lnTo>
                <a:lnTo>
                  <a:pt x="645" y="684"/>
                </a:lnTo>
                <a:lnTo>
                  <a:pt x="645" y="684"/>
                </a:lnTo>
                <a:lnTo>
                  <a:pt x="642" y="684"/>
                </a:lnTo>
                <a:lnTo>
                  <a:pt x="642" y="684"/>
                </a:lnTo>
                <a:lnTo>
                  <a:pt x="638" y="684"/>
                </a:lnTo>
                <a:lnTo>
                  <a:pt x="635" y="684"/>
                </a:lnTo>
                <a:lnTo>
                  <a:pt x="635" y="688"/>
                </a:lnTo>
                <a:lnTo>
                  <a:pt x="631" y="688"/>
                </a:lnTo>
                <a:lnTo>
                  <a:pt x="631" y="688"/>
                </a:lnTo>
                <a:lnTo>
                  <a:pt x="631" y="688"/>
                </a:lnTo>
                <a:lnTo>
                  <a:pt x="627" y="688"/>
                </a:lnTo>
                <a:lnTo>
                  <a:pt x="627" y="688"/>
                </a:lnTo>
                <a:lnTo>
                  <a:pt x="627" y="688"/>
                </a:lnTo>
                <a:lnTo>
                  <a:pt x="624" y="688"/>
                </a:lnTo>
                <a:lnTo>
                  <a:pt x="624" y="691"/>
                </a:lnTo>
                <a:lnTo>
                  <a:pt x="624" y="691"/>
                </a:lnTo>
                <a:lnTo>
                  <a:pt x="624" y="691"/>
                </a:lnTo>
                <a:lnTo>
                  <a:pt x="620" y="695"/>
                </a:lnTo>
                <a:lnTo>
                  <a:pt x="620" y="695"/>
                </a:lnTo>
                <a:lnTo>
                  <a:pt x="617" y="695"/>
                </a:lnTo>
                <a:lnTo>
                  <a:pt x="617" y="691"/>
                </a:lnTo>
                <a:lnTo>
                  <a:pt x="613" y="691"/>
                </a:lnTo>
                <a:lnTo>
                  <a:pt x="613" y="688"/>
                </a:lnTo>
                <a:lnTo>
                  <a:pt x="613" y="688"/>
                </a:lnTo>
                <a:lnTo>
                  <a:pt x="610" y="688"/>
                </a:lnTo>
                <a:lnTo>
                  <a:pt x="610" y="688"/>
                </a:lnTo>
                <a:lnTo>
                  <a:pt x="606" y="688"/>
                </a:lnTo>
                <a:lnTo>
                  <a:pt x="606" y="688"/>
                </a:lnTo>
                <a:lnTo>
                  <a:pt x="603" y="688"/>
                </a:lnTo>
                <a:lnTo>
                  <a:pt x="603" y="688"/>
                </a:lnTo>
                <a:lnTo>
                  <a:pt x="599" y="688"/>
                </a:lnTo>
                <a:lnTo>
                  <a:pt x="599" y="688"/>
                </a:lnTo>
                <a:lnTo>
                  <a:pt x="599" y="688"/>
                </a:lnTo>
                <a:lnTo>
                  <a:pt x="595" y="688"/>
                </a:lnTo>
                <a:lnTo>
                  <a:pt x="595" y="688"/>
                </a:lnTo>
                <a:lnTo>
                  <a:pt x="595" y="688"/>
                </a:lnTo>
                <a:lnTo>
                  <a:pt x="592" y="688"/>
                </a:lnTo>
                <a:lnTo>
                  <a:pt x="588" y="688"/>
                </a:lnTo>
                <a:lnTo>
                  <a:pt x="585" y="688"/>
                </a:lnTo>
                <a:lnTo>
                  <a:pt x="581" y="688"/>
                </a:lnTo>
                <a:lnTo>
                  <a:pt x="581" y="688"/>
                </a:lnTo>
                <a:lnTo>
                  <a:pt x="581" y="691"/>
                </a:lnTo>
                <a:lnTo>
                  <a:pt x="578" y="688"/>
                </a:lnTo>
                <a:lnTo>
                  <a:pt x="578" y="688"/>
                </a:lnTo>
                <a:lnTo>
                  <a:pt x="574" y="688"/>
                </a:lnTo>
                <a:lnTo>
                  <a:pt x="574" y="688"/>
                </a:lnTo>
                <a:lnTo>
                  <a:pt x="574" y="684"/>
                </a:lnTo>
                <a:lnTo>
                  <a:pt x="574" y="684"/>
                </a:lnTo>
                <a:lnTo>
                  <a:pt x="570" y="684"/>
                </a:lnTo>
                <a:lnTo>
                  <a:pt x="570" y="684"/>
                </a:lnTo>
                <a:lnTo>
                  <a:pt x="567" y="681"/>
                </a:lnTo>
                <a:lnTo>
                  <a:pt x="567" y="681"/>
                </a:lnTo>
                <a:lnTo>
                  <a:pt x="563" y="681"/>
                </a:lnTo>
                <a:lnTo>
                  <a:pt x="563" y="677"/>
                </a:lnTo>
                <a:lnTo>
                  <a:pt x="563" y="677"/>
                </a:lnTo>
                <a:lnTo>
                  <a:pt x="563" y="673"/>
                </a:lnTo>
                <a:lnTo>
                  <a:pt x="563" y="673"/>
                </a:lnTo>
                <a:lnTo>
                  <a:pt x="563" y="673"/>
                </a:lnTo>
                <a:lnTo>
                  <a:pt x="560" y="670"/>
                </a:lnTo>
                <a:lnTo>
                  <a:pt x="556" y="670"/>
                </a:lnTo>
                <a:lnTo>
                  <a:pt x="553" y="670"/>
                </a:lnTo>
                <a:lnTo>
                  <a:pt x="549" y="673"/>
                </a:lnTo>
                <a:lnTo>
                  <a:pt x="549" y="673"/>
                </a:lnTo>
                <a:lnTo>
                  <a:pt x="549" y="673"/>
                </a:lnTo>
                <a:lnTo>
                  <a:pt x="549" y="677"/>
                </a:lnTo>
                <a:lnTo>
                  <a:pt x="546" y="677"/>
                </a:lnTo>
                <a:lnTo>
                  <a:pt x="546" y="681"/>
                </a:lnTo>
                <a:lnTo>
                  <a:pt x="542" y="681"/>
                </a:lnTo>
                <a:lnTo>
                  <a:pt x="542" y="681"/>
                </a:lnTo>
                <a:lnTo>
                  <a:pt x="538" y="681"/>
                </a:lnTo>
                <a:lnTo>
                  <a:pt x="538" y="681"/>
                </a:lnTo>
                <a:lnTo>
                  <a:pt x="535" y="681"/>
                </a:lnTo>
                <a:lnTo>
                  <a:pt x="535" y="681"/>
                </a:lnTo>
                <a:lnTo>
                  <a:pt x="531" y="681"/>
                </a:lnTo>
                <a:lnTo>
                  <a:pt x="531" y="681"/>
                </a:lnTo>
                <a:lnTo>
                  <a:pt x="528" y="681"/>
                </a:lnTo>
                <a:lnTo>
                  <a:pt x="528" y="677"/>
                </a:lnTo>
                <a:lnTo>
                  <a:pt x="531" y="677"/>
                </a:lnTo>
                <a:lnTo>
                  <a:pt x="531" y="673"/>
                </a:lnTo>
                <a:lnTo>
                  <a:pt x="531" y="673"/>
                </a:lnTo>
                <a:lnTo>
                  <a:pt x="531" y="670"/>
                </a:lnTo>
                <a:lnTo>
                  <a:pt x="531" y="670"/>
                </a:lnTo>
                <a:lnTo>
                  <a:pt x="535" y="666"/>
                </a:lnTo>
                <a:lnTo>
                  <a:pt x="535" y="666"/>
                </a:lnTo>
                <a:lnTo>
                  <a:pt x="535" y="663"/>
                </a:lnTo>
                <a:lnTo>
                  <a:pt x="535" y="663"/>
                </a:lnTo>
                <a:lnTo>
                  <a:pt x="535" y="663"/>
                </a:lnTo>
                <a:lnTo>
                  <a:pt x="535" y="659"/>
                </a:lnTo>
                <a:lnTo>
                  <a:pt x="535" y="656"/>
                </a:lnTo>
                <a:lnTo>
                  <a:pt x="538" y="656"/>
                </a:lnTo>
                <a:lnTo>
                  <a:pt x="538" y="656"/>
                </a:lnTo>
                <a:lnTo>
                  <a:pt x="538" y="652"/>
                </a:lnTo>
                <a:lnTo>
                  <a:pt x="538" y="652"/>
                </a:lnTo>
                <a:lnTo>
                  <a:pt x="538" y="648"/>
                </a:lnTo>
                <a:lnTo>
                  <a:pt x="542" y="648"/>
                </a:lnTo>
                <a:lnTo>
                  <a:pt x="542" y="648"/>
                </a:lnTo>
                <a:lnTo>
                  <a:pt x="542" y="645"/>
                </a:lnTo>
                <a:lnTo>
                  <a:pt x="542" y="645"/>
                </a:lnTo>
                <a:lnTo>
                  <a:pt x="542" y="638"/>
                </a:lnTo>
                <a:lnTo>
                  <a:pt x="542" y="638"/>
                </a:lnTo>
                <a:lnTo>
                  <a:pt x="542" y="634"/>
                </a:lnTo>
                <a:lnTo>
                  <a:pt x="542" y="634"/>
                </a:lnTo>
                <a:lnTo>
                  <a:pt x="542" y="634"/>
                </a:lnTo>
                <a:lnTo>
                  <a:pt x="538" y="631"/>
                </a:lnTo>
                <a:lnTo>
                  <a:pt x="535" y="631"/>
                </a:lnTo>
                <a:lnTo>
                  <a:pt x="535" y="631"/>
                </a:lnTo>
                <a:lnTo>
                  <a:pt x="531" y="631"/>
                </a:lnTo>
                <a:lnTo>
                  <a:pt x="531" y="631"/>
                </a:lnTo>
                <a:lnTo>
                  <a:pt x="528" y="631"/>
                </a:lnTo>
                <a:lnTo>
                  <a:pt x="528" y="627"/>
                </a:lnTo>
                <a:lnTo>
                  <a:pt x="528" y="627"/>
                </a:lnTo>
                <a:lnTo>
                  <a:pt x="531" y="627"/>
                </a:lnTo>
                <a:lnTo>
                  <a:pt x="531" y="627"/>
                </a:lnTo>
                <a:lnTo>
                  <a:pt x="535" y="627"/>
                </a:lnTo>
                <a:lnTo>
                  <a:pt x="535" y="627"/>
                </a:lnTo>
                <a:lnTo>
                  <a:pt x="535" y="627"/>
                </a:lnTo>
                <a:lnTo>
                  <a:pt x="538" y="624"/>
                </a:lnTo>
                <a:lnTo>
                  <a:pt x="538" y="624"/>
                </a:lnTo>
                <a:lnTo>
                  <a:pt x="538" y="620"/>
                </a:lnTo>
                <a:lnTo>
                  <a:pt x="538" y="620"/>
                </a:lnTo>
                <a:lnTo>
                  <a:pt x="542" y="616"/>
                </a:lnTo>
                <a:lnTo>
                  <a:pt x="546" y="616"/>
                </a:lnTo>
                <a:lnTo>
                  <a:pt x="546" y="616"/>
                </a:lnTo>
                <a:lnTo>
                  <a:pt x="549" y="616"/>
                </a:lnTo>
                <a:lnTo>
                  <a:pt x="549" y="616"/>
                </a:lnTo>
                <a:lnTo>
                  <a:pt x="553" y="613"/>
                </a:lnTo>
                <a:lnTo>
                  <a:pt x="553" y="613"/>
                </a:lnTo>
                <a:lnTo>
                  <a:pt x="553" y="609"/>
                </a:lnTo>
                <a:lnTo>
                  <a:pt x="553" y="609"/>
                </a:lnTo>
                <a:lnTo>
                  <a:pt x="553" y="606"/>
                </a:lnTo>
                <a:lnTo>
                  <a:pt x="553" y="606"/>
                </a:lnTo>
                <a:lnTo>
                  <a:pt x="553" y="602"/>
                </a:lnTo>
                <a:lnTo>
                  <a:pt x="553" y="602"/>
                </a:lnTo>
                <a:lnTo>
                  <a:pt x="553" y="602"/>
                </a:lnTo>
                <a:lnTo>
                  <a:pt x="553" y="602"/>
                </a:lnTo>
                <a:lnTo>
                  <a:pt x="549" y="599"/>
                </a:lnTo>
                <a:lnTo>
                  <a:pt x="549" y="599"/>
                </a:lnTo>
                <a:lnTo>
                  <a:pt x="549" y="595"/>
                </a:lnTo>
                <a:lnTo>
                  <a:pt x="549" y="595"/>
                </a:lnTo>
                <a:lnTo>
                  <a:pt x="549" y="591"/>
                </a:lnTo>
                <a:lnTo>
                  <a:pt x="549" y="588"/>
                </a:lnTo>
                <a:lnTo>
                  <a:pt x="549" y="588"/>
                </a:lnTo>
                <a:lnTo>
                  <a:pt x="546" y="584"/>
                </a:lnTo>
                <a:lnTo>
                  <a:pt x="542" y="584"/>
                </a:lnTo>
                <a:lnTo>
                  <a:pt x="538" y="584"/>
                </a:lnTo>
                <a:lnTo>
                  <a:pt x="542" y="584"/>
                </a:lnTo>
                <a:lnTo>
                  <a:pt x="538" y="584"/>
                </a:lnTo>
                <a:lnTo>
                  <a:pt x="538" y="584"/>
                </a:lnTo>
                <a:lnTo>
                  <a:pt x="535" y="584"/>
                </a:lnTo>
                <a:lnTo>
                  <a:pt x="535" y="584"/>
                </a:lnTo>
                <a:lnTo>
                  <a:pt x="531" y="581"/>
                </a:lnTo>
                <a:lnTo>
                  <a:pt x="531" y="581"/>
                </a:lnTo>
                <a:lnTo>
                  <a:pt x="531" y="581"/>
                </a:lnTo>
                <a:lnTo>
                  <a:pt x="528" y="581"/>
                </a:lnTo>
                <a:lnTo>
                  <a:pt x="528" y="581"/>
                </a:lnTo>
                <a:lnTo>
                  <a:pt x="524" y="581"/>
                </a:lnTo>
                <a:lnTo>
                  <a:pt x="524" y="581"/>
                </a:lnTo>
                <a:lnTo>
                  <a:pt x="521" y="581"/>
                </a:lnTo>
                <a:lnTo>
                  <a:pt x="521" y="581"/>
                </a:lnTo>
                <a:lnTo>
                  <a:pt x="517" y="581"/>
                </a:lnTo>
                <a:lnTo>
                  <a:pt x="517" y="581"/>
                </a:lnTo>
                <a:lnTo>
                  <a:pt x="517" y="581"/>
                </a:lnTo>
                <a:lnTo>
                  <a:pt x="513" y="584"/>
                </a:lnTo>
                <a:lnTo>
                  <a:pt x="513" y="584"/>
                </a:lnTo>
                <a:lnTo>
                  <a:pt x="513" y="584"/>
                </a:lnTo>
                <a:lnTo>
                  <a:pt x="513" y="584"/>
                </a:lnTo>
                <a:lnTo>
                  <a:pt x="510" y="588"/>
                </a:lnTo>
                <a:lnTo>
                  <a:pt x="510" y="588"/>
                </a:lnTo>
                <a:lnTo>
                  <a:pt x="510" y="591"/>
                </a:lnTo>
                <a:lnTo>
                  <a:pt x="506" y="591"/>
                </a:lnTo>
                <a:lnTo>
                  <a:pt x="506" y="591"/>
                </a:lnTo>
                <a:lnTo>
                  <a:pt x="506" y="591"/>
                </a:lnTo>
                <a:lnTo>
                  <a:pt x="503" y="591"/>
                </a:lnTo>
                <a:lnTo>
                  <a:pt x="503" y="591"/>
                </a:lnTo>
                <a:lnTo>
                  <a:pt x="499" y="591"/>
                </a:lnTo>
                <a:lnTo>
                  <a:pt x="499" y="591"/>
                </a:lnTo>
                <a:lnTo>
                  <a:pt x="499" y="591"/>
                </a:lnTo>
                <a:lnTo>
                  <a:pt x="496" y="595"/>
                </a:lnTo>
                <a:lnTo>
                  <a:pt x="492" y="595"/>
                </a:lnTo>
                <a:lnTo>
                  <a:pt x="492" y="595"/>
                </a:lnTo>
                <a:lnTo>
                  <a:pt x="489" y="595"/>
                </a:lnTo>
                <a:lnTo>
                  <a:pt x="489" y="595"/>
                </a:lnTo>
                <a:lnTo>
                  <a:pt x="485" y="595"/>
                </a:lnTo>
                <a:lnTo>
                  <a:pt x="485" y="595"/>
                </a:lnTo>
                <a:lnTo>
                  <a:pt x="485" y="595"/>
                </a:lnTo>
                <a:lnTo>
                  <a:pt x="485" y="595"/>
                </a:lnTo>
                <a:lnTo>
                  <a:pt x="481" y="595"/>
                </a:lnTo>
                <a:lnTo>
                  <a:pt x="481" y="595"/>
                </a:lnTo>
                <a:lnTo>
                  <a:pt x="478" y="595"/>
                </a:lnTo>
                <a:lnTo>
                  <a:pt x="478" y="595"/>
                </a:lnTo>
                <a:lnTo>
                  <a:pt x="474" y="595"/>
                </a:lnTo>
                <a:lnTo>
                  <a:pt x="474" y="595"/>
                </a:lnTo>
                <a:lnTo>
                  <a:pt x="471" y="595"/>
                </a:lnTo>
                <a:lnTo>
                  <a:pt x="471" y="595"/>
                </a:lnTo>
                <a:lnTo>
                  <a:pt x="467" y="595"/>
                </a:lnTo>
                <a:lnTo>
                  <a:pt x="467" y="595"/>
                </a:lnTo>
                <a:lnTo>
                  <a:pt x="467" y="595"/>
                </a:lnTo>
                <a:lnTo>
                  <a:pt x="464" y="595"/>
                </a:lnTo>
                <a:lnTo>
                  <a:pt x="464" y="595"/>
                </a:lnTo>
                <a:lnTo>
                  <a:pt x="460" y="591"/>
                </a:lnTo>
                <a:lnTo>
                  <a:pt x="460" y="595"/>
                </a:lnTo>
                <a:lnTo>
                  <a:pt x="456" y="595"/>
                </a:lnTo>
                <a:lnTo>
                  <a:pt x="453" y="595"/>
                </a:lnTo>
                <a:lnTo>
                  <a:pt x="453" y="595"/>
                </a:lnTo>
                <a:lnTo>
                  <a:pt x="453" y="595"/>
                </a:lnTo>
                <a:lnTo>
                  <a:pt x="449" y="595"/>
                </a:lnTo>
                <a:lnTo>
                  <a:pt x="449" y="595"/>
                </a:lnTo>
                <a:lnTo>
                  <a:pt x="446" y="595"/>
                </a:lnTo>
                <a:lnTo>
                  <a:pt x="446" y="595"/>
                </a:lnTo>
                <a:lnTo>
                  <a:pt x="442" y="595"/>
                </a:lnTo>
                <a:lnTo>
                  <a:pt x="442" y="595"/>
                </a:lnTo>
                <a:lnTo>
                  <a:pt x="439" y="595"/>
                </a:lnTo>
                <a:lnTo>
                  <a:pt x="439" y="591"/>
                </a:lnTo>
                <a:lnTo>
                  <a:pt x="435" y="591"/>
                </a:lnTo>
                <a:lnTo>
                  <a:pt x="435" y="591"/>
                </a:lnTo>
                <a:lnTo>
                  <a:pt x="435" y="591"/>
                </a:lnTo>
                <a:lnTo>
                  <a:pt x="435" y="588"/>
                </a:lnTo>
                <a:lnTo>
                  <a:pt x="432" y="588"/>
                </a:lnTo>
                <a:lnTo>
                  <a:pt x="428" y="588"/>
                </a:lnTo>
                <a:lnTo>
                  <a:pt x="428" y="588"/>
                </a:lnTo>
                <a:lnTo>
                  <a:pt x="424" y="591"/>
                </a:lnTo>
                <a:lnTo>
                  <a:pt x="424" y="591"/>
                </a:lnTo>
                <a:lnTo>
                  <a:pt x="421" y="591"/>
                </a:lnTo>
                <a:lnTo>
                  <a:pt x="421" y="591"/>
                </a:lnTo>
                <a:lnTo>
                  <a:pt x="421" y="588"/>
                </a:lnTo>
                <a:lnTo>
                  <a:pt x="421" y="584"/>
                </a:lnTo>
                <a:lnTo>
                  <a:pt x="424" y="581"/>
                </a:lnTo>
                <a:lnTo>
                  <a:pt x="424" y="581"/>
                </a:lnTo>
                <a:lnTo>
                  <a:pt x="424" y="577"/>
                </a:lnTo>
                <a:lnTo>
                  <a:pt x="421" y="577"/>
                </a:lnTo>
                <a:lnTo>
                  <a:pt x="421" y="574"/>
                </a:lnTo>
                <a:lnTo>
                  <a:pt x="421" y="574"/>
                </a:lnTo>
                <a:lnTo>
                  <a:pt x="421" y="570"/>
                </a:lnTo>
                <a:lnTo>
                  <a:pt x="421" y="570"/>
                </a:lnTo>
                <a:lnTo>
                  <a:pt x="417" y="570"/>
                </a:lnTo>
                <a:lnTo>
                  <a:pt x="414" y="567"/>
                </a:lnTo>
                <a:lnTo>
                  <a:pt x="414" y="563"/>
                </a:lnTo>
                <a:lnTo>
                  <a:pt x="414" y="559"/>
                </a:lnTo>
                <a:lnTo>
                  <a:pt x="417" y="556"/>
                </a:lnTo>
                <a:lnTo>
                  <a:pt x="421" y="556"/>
                </a:lnTo>
                <a:lnTo>
                  <a:pt x="421" y="556"/>
                </a:lnTo>
                <a:lnTo>
                  <a:pt x="421" y="552"/>
                </a:lnTo>
                <a:lnTo>
                  <a:pt x="421" y="552"/>
                </a:lnTo>
                <a:lnTo>
                  <a:pt x="424" y="549"/>
                </a:lnTo>
                <a:lnTo>
                  <a:pt x="424" y="549"/>
                </a:lnTo>
                <a:lnTo>
                  <a:pt x="428" y="545"/>
                </a:lnTo>
                <a:lnTo>
                  <a:pt x="428" y="545"/>
                </a:lnTo>
                <a:lnTo>
                  <a:pt x="428" y="542"/>
                </a:lnTo>
                <a:lnTo>
                  <a:pt x="432" y="542"/>
                </a:lnTo>
                <a:lnTo>
                  <a:pt x="432" y="545"/>
                </a:lnTo>
                <a:lnTo>
                  <a:pt x="435" y="545"/>
                </a:lnTo>
                <a:lnTo>
                  <a:pt x="435" y="545"/>
                </a:lnTo>
                <a:lnTo>
                  <a:pt x="435" y="545"/>
                </a:lnTo>
                <a:lnTo>
                  <a:pt x="439" y="545"/>
                </a:lnTo>
                <a:lnTo>
                  <a:pt x="439" y="545"/>
                </a:lnTo>
                <a:lnTo>
                  <a:pt x="442" y="545"/>
                </a:lnTo>
                <a:lnTo>
                  <a:pt x="446" y="545"/>
                </a:lnTo>
                <a:lnTo>
                  <a:pt x="446" y="545"/>
                </a:lnTo>
                <a:lnTo>
                  <a:pt x="449" y="545"/>
                </a:lnTo>
                <a:lnTo>
                  <a:pt x="449" y="545"/>
                </a:lnTo>
                <a:lnTo>
                  <a:pt x="453" y="545"/>
                </a:lnTo>
                <a:lnTo>
                  <a:pt x="453" y="545"/>
                </a:lnTo>
                <a:lnTo>
                  <a:pt x="453" y="545"/>
                </a:lnTo>
                <a:lnTo>
                  <a:pt x="456" y="545"/>
                </a:lnTo>
                <a:lnTo>
                  <a:pt x="456" y="545"/>
                </a:lnTo>
                <a:lnTo>
                  <a:pt x="460" y="542"/>
                </a:lnTo>
                <a:lnTo>
                  <a:pt x="460" y="542"/>
                </a:lnTo>
                <a:lnTo>
                  <a:pt x="464" y="545"/>
                </a:lnTo>
                <a:lnTo>
                  <a:pt x="464" y="545"/>
                </a:lnTo>
                <a:lnTo>
                  <a:pt x="467" y="545"/>
                </a:lnTo>
                <a:lnTo>
                  <a:pt x="467" y="545"/>
                </a:lnTo>
                <a:lnTo>
                  <a:pt x="467" y="545"/>
                </a:lnTo>
                <a:lnTo>
                  <a:pt x="471" y="545"/>
                </a:lnTo>
                <a:lnTo>
                  <a:pt x="471" y="545"/>
                </a:lnTo>
                <a:lnTo>
                  <a:pt x="474" y="549"/>
                </a:lnTo>
                <a:lnTo>
                  <a:pt x="474" y="545"/>
                </a:lnTo>
                <a:lnTo>
                  <a:pt x="478" y="545"/>
                </a:lnTo>
                <a:lnTo>
                  <a:pt x="481" y="545"/>
                </a:lnTo>
                <a:lnTo>
                  <a:pt x="485" y="545"/>
                </a:lnTo>
                <a:lnTo>
                  <a:pt x="485" y="542"/>
                </a:lnTo>
                <a:lnTo>
                  <a:pt x="489" y="542"/>
                </a:lnTo>
                <a:lnTo>
                  <a:pt x="492" y="538"/>
                </a:lnTo>
                <a:lnTo>
                  <a:pt x="492" y="538"/>
                </a:lnTo>
                <a:lnTo>
                  <a:pt x="492" y="538"/>
                </a:lnTo>
                <a:lnTo>
                  <a:pt x="492" y="534"/>
                </a:lnTo>
                <a:lnTo>
                  <a:pt x="492" y="531"/>
                </a:lnTo>
                <a:lnTo>
                  <a:pt x="492" y="531"/>
                </a:lnTo>
                <a:lnTo>
                  <a:pt x="492" y="531"/>
                </a:lnTo>
                <a:lnTo>
                  <a:pt x="489" y="527"/>
                </a:lnTo>
                <a:lnTo>
                  <a:pt x="492" y="527"/>
                </a:lnTo>
                <a:lnTo>
                  <a:pt x="496" y="524"/>
                </a:lnTo>
                <a:lnTo>
                  <a:pt x="496" y="524"/>
                </a:lnTo>
                <a:lnTo>
                  <a:pt x="499" y="520"/>
                </a:lnTo>
                <a:lnTo>
                  <a:pt x="499" y="520"/>
                </a:lnTo>
                <a:lnTo>
                  <a:pt x="503" y="520"/>
                </a:lnTo>
                <a:lnTo>
                  <a:pt x="503" y="517"/>
                </a:lnTo>
                <a:lnTo>
                  <a:pt x="506" y="517"/>
                </a:lnTo>
                <a:lnTo>
                  <a:pt x="506" y="513"/>
                </a:lnTo>
                <a:lnTo>
                  <a:pt x="506" y="513"/>
                </a:lnTo>
                <a:lnTo>
                  <a:pt x="506" y="509"/>
                </a:lnTo>
                <a:lnTo>
                  <a:pt x="506" y="509"/>
                </a:lnTo>
                <a:lnTo>
                  <a:pt x="506" y="506"/>
                </a:lnTo>
                <a:lnTo>
                  <a:pt x="506" y="506"/>
                </a:lnTo>
                <a:lnTo>
                  <a:pt x="503" y="506"/>
                </a:lnTo>
                <a:lnTo>
                  <a:pt x="503" y="502"/>
                </a:lnTo>
                <a:lnTo>
                  <a:pt x="503" y="502"/>
                </a:lnTo>
                <a:lnTo>
                  <a:pt x="499" y="502"/>
                </a:lnTo>
                <a:lnTo>
                  <a:pt x="499" y="502"/>
                </a:lnTo>
                <a:lnTo>
                  <a:pt x="499" y="502"/>
                </a:lnTo>
                <a:lnTo>
                  <a:pt x="496" y="502"/>
                </a:lnTo>
                <a:lnTo>
                  <a:pt x="496" y="506"/>
                </a:lnTo>
                <a:lnTo>
                  <a:pt x="492" y="506"/>
                </a:lnTo>
                <a:lnTo>
                  <a:pt x="492" y="506"/>
                </a:lnTo>
                <a:lnTo>
                  <a:pt x="489" y="506"/>
                </a:lnTo>
                <a:lnTo>
                  <a:pt x="489" y="506"/>
                </a:lnTo>
                <a:lnTo>
                  <a:pt x="485" y="506"/>
                </a:lnTo>
                <a:lnTo>
                  <a:pt x="485" y="506"/>
                </a:lnTo>
                <a:lnTo>
                  <a:pt x="485" y="506"/>
                </a:lnTo>
                <a:lnTo>
                  <a:pt x="481" y="506"/>
                </a:lnTo>
                <a:lnTo>
                  <a:pt x="481" y="506"/>
                </a:lnTo>
                <a:lnTo>
                  <a:pt x="478" y="502"/>
                </a:lnTo>
                <a:lnTo>
                  <a:pt x="474" y="502"/>
                </a:lnTo>
                <a:lnTo>
                  <a:pt x="478" y="502"/>
                </a:lnTo>
                <a:lnTo>
                  <a:pt x="478" y="499"/>
                </a:lnTo>
                <a:lnTo>
                  <a:pt x="478" y="499"/>
                </a:lnTo>
                <a:lnTo>
                  <a:pt x="478" y="495"/>
                </a:lnTo>
                <a:lnTo>
                  <a:pt x="478" y="495"/>
                </a:lnTo>
                <a:lnTo>
                  <a:pt x="474" y="495"/>
                </a:lnTo>
                <a:lnTo>
                  <a:pt x="471" y="495"/>
                </a:lnTo>
                <a:lnTo>
                  <a:pt x="467" y="495"/>
                </a:lnTo>
                <a:lnTo>
                  <a:pt x="467" y="495"/>
                </a:lnTo>
                <a:lnTo>
                  <a:pt x="464" y="495"/>
                </a:lnTo>
                <a:lnTo>
                  <a:pt x="460" y="495"/>
                </a:lnTo>
                <a:lnTo>
                  <a:pt x="456" y="495"/>
                </a:lnTo>
                <a:lnTo>
                  <a:pt x="456" y="492"/>
                </a:lnTo>
                <a:lnTo>
                  <a:pt x="456" y="492"/>
                </a:lnTo>
                <a:lnTo>
                  <a:pt x="453" y="495"/>
                </a:lnTo>
                <a:lnTo>
                  <a:pt x="453" y="495"/>
                </a:lnTo>
                <a:lnTo>
                  <a:pt x="453" y="492"/>
                </a:lnTo>
                <a:lnTo>
                  <a:pt x="453" y="492"/>
                </a:lnTo>
                <a:lnTo>
                  <a:pt x="453" y="492"/>
                </a:lnTo>
                <a:lnTo>
                  <a:pt x="453" y="488"/>
                </a:lnTo>
                <a:lnTo>
                  <a:pt x="453" y="488"/>
                </a:lnTo>
                <a:lnTo>
                  <a:pt x="453" y="488"/>
                </a:lnTo>
                <a:lnTo>
                  <a:pt x="449" y="488"/>
                </a:lnTo>
                <a:lnTo>
                  <a:pt x="446" y="488"/>
                </a:lnTo>
                <a:lnTo>
                  <a:pt x="442" y="485"/>
                </a:lnTo>
                <a:lnTo>
                  <a:pt x="439" y="485"/>
                </a:lnTo>
                <a:lnTo>
                  <a:pt x="435" y="485"/>
                </a:lnTo>
                <a:lnTo>
                  <a:pt x="435" y="485"/>
                </a:lnTo>
                <a:lnTo>
                  <a:pt x="432" y="481"/>
                </a:lnTo>
                <a:lnTo>
                  <a:pt x="428" y="481"/>
                </a:lnTo>
                <a:lnTo>
                  <a:pt x="428" y="481"/>
                </a:lnTo>
                <a:lnTo>
                  <a:pt x="428" y="481"/>
                </a:lnTo>
                <a:lnTo>
                  <a:pt x="424" y="481"/>
                </a:lnTo>
                <a:lnTo>
                  <a:pt x="424" y="477"/>
                </a:lnTo>
                <a:lnTo>
                  <a:pt x="421" y="477"/>
                </a:lnTo>
                <a:lnTo>
                  <a:pt x="421" y="477"/>
                </a:lnTo>
                <a:lnTo>
                  <a:pt x="421" y="477"/>
                </a:lnTo>
                <a:lnTo>
                  <a:pt x="417" y="477"/>
                </a:lnTo>
                <a:lnTo>
                  <a:pt x="414" y="477"/>
                </a:lnTo>
                <a:lnTo>
                  <a:pt x="414" y="477"/>
                </a:lnTo>
                <a:lnTo>
                  <a:pt x="414" y="481"/>
                </a:lnTo>
                <a:lnTo>
                  <a:pt x="410" y="481"/>
                </a:lnTo>
                <a:lnTo>
                  <a:pt x="410" y="481"/>
                </a:lnTo>
                <a:lnTo>
                  <a:pt x="407" y="481"/>
                </a:lnTo>
                <a:lnTo>
                  <a:pt x="403" y="481"/>
                </a:lnTo>
                <a:lnTo>
                  <a:pt x="403" y="481"/>
                </a:lnTo>
                <a:lnTo>
                  <a:pt x="403" y="477"/>
                </a:lnTo>
                <a:lnTo>
                  <a:pt x="399" y="477"/>
                </a:lnTo>
                <a:lnTo>
                  <a:pt x="396" y="477"/>
                </a:lnTo>
                <a:lnTo>
                  <a:pt x="392" y="477"/>
                </a:lnTo>
                <a:lnTo>
                  <a:pt x="392" y="477"/>
                </a:lnTo>
                <a:lnTo>
                  <a:pt x="389" y="477"/>
                </a:lnTo>
                <a:lnTo>
                  <a:pt x="389" y="477"/>
                </a:lnTo>
                <a:lnTo>
                  <a:pt x="385" y="477"/>
                </a:lnTo>
                <a:lnTo>
                  <a:pt x="385" y="474"/>
                </a:lnTo>
                <a:lnTo>
                  <a:pt x="382" y="474"/>
                </a:lnTo>
                <a:lnTo>
                  <a:pt x="382" y="474"/>
                </a:lnTo>
                <a:lnTo>
                  <a:pt x="378" y="477"/>
                </a:lnTo>
                <a:lnTo>
                  <a:pt x="378" y="477"/>
                </a:lnTo>
                <a:lnTo>
                  <a:pt x="375" y="474"/>
                </a:lnTo>
                <a:lnTo>
                  <a:pt x="375" y="474"/>
                </a:lnTo>
                <a:lnTo>
                  <a:pt x="375" y="474"/>
                </a:lnTo>
                <a:lnTo>
                  <a:pt x="375" y="474"/>
                </a:lnTo>
                <a:lnTo>
                  <a:pt x="371" y="470"/>
                </a:lnTo>
                <a:lnTo>
                  <a:pt x="371" y="470"/>
                </a:lnTo>
                <a:lnTo>
                  <a:pt x="371" y="470"/>
                </a:lnTo>
                <a:lnTo>
                  <a:pt x="371" y="467"/>
                </a:lnTo>
                <a:lnTo>
                  <a:pt x="367" y="467"/>
                </a:lnTo>
                <a:lnTo>
                  <a:pt x="367" y="467"/>
                </a:lnTo>
                <a:lnTo>
                  <a:pt x="364" y="467"/>
                </a:lnTo>
                <a:lnTo>
                  <a:pt x="364" y="467"/>
                </a:lnTo>
                <a:lnTo>
                  <a:pt x="360" y="467"/>
                </a:lnTo>
                <a:lnTo>
                  <a:pt x="360" y="467"/>
                </a:lnTo>
                <a:lnTo>
                  <a:pt x="357" y="467"/>
                </a:lnTo>
                <a:lnTo>
                  <a:pt x="357" y="467"/>
                </a:lnTo>
                <a:lnTo>
                  <a:pt x="353" y="467"/>
                </a:lnTo>
                <a:lnTo>
                  <a:pt x="353" y="467"/>
                </a:lnTo>
                <a:lnTo>
                  <a:pt x="353" y="463"/>
                </a:lnTo>
                <a:lnTo>
                  <a:pt x="350" y="463"/>
                </a:lnTo>
                <a:lnTo>
                  <a:pt x="346" y="467"/>
                </a:lnTo>
                <a:lnTo>
                  <a:pt x="346" y="467"/>
                </a:lnTo>
                <a:lnTo>
                  <a:pt x="342" y="463"/>
                </a:lnTo>
                <a:lnTo>
                  <a:pt x="342" y="463"/>
                </a:lnTo>
                <a:lnTo>
                  <a:pt x="339" y="463"/>
                </a:lnTo>
                <a:lnTo>
                  <a:pt x="339" y="463"/>
                </a:lnTo>
                <a:lnTo>
                  <a:pt x="339" y="463"/>
                </a:lnTo>
                <a:lnTo>
                  <a:pt x="335" y="467"/>
                </a:lnTo>
                <a:lnTo>
                  <a:pt x="335" y="467"/>
                </a:lnTo>
                <a:lnTo>
                  <a:pt x="332" y="467"/>
                </a:lnTo>
                <a:lnTo>
                  <a:pt x="332" y="467"/>
                </a:lnTo>
                <a:lnTo>
                  <a:pt x="328" y="467"/>
                </a:lnTo>
                <a:lnTo>
                  <a:pt x="328" y="467"/>
                </a:lnTo>
                <a:lnTo>
                  <a:pt x="325" y="467"/>
                </a:lnTo>
                <a:lnTo>
                  <a:pt x="325" y="467"/>
                </a:lnTo>
                <a:lnTo>
                  <a:pt x="325" y="463"/>
                </a:lnTo>
                <a:lnTo>
                  <a:pt x="325" y="463"/>
                </a:lnTo>
                <a:lnTo>
                  <a:pt x="321" y="463"/>
                </a:lnTo>
                <a:lnTo>
                  <a:pt x="321" y="463"/>
                </a:lnTo>
                <a:lnTo>
                  <a:pt x="318" y="463"/>
                </a:lnTo>
                <a:lnTo>
                  <a:pt x="318" y="463"/>
                </a:lnTo>
                <a:lnTo>
                  <a:pt x="314" y="463"/>
                </a:lnTo>
                <a:lnTo>
                  <a:pt x="314" y="463"/>
                </a:lnTo>
                <a:lnTo>
                  <a:pt x="310" y="463"/>
                </a:lnTo>
                <a:lnTo>
                  <a:pt x="310" y="463"/>
                </a:lnTo>
                <a:lnTo>
                  <a:pt x="310" y="463"/>
                </a:lnTo>
                <a:lnTo>
                  <a:pt x="307" y="460"/>
                </a:lnTo>
                <a:lnTo>
                  <a:pt x="307" y="460"/>
                </a:lnTo>
                <a:lnTo>
                  <a:pt x="307" y="460"/>
                </a:lnTo>
                <a:lnTo>
                  <a:pt x="303" y="456"/>
                </a:lnTo>
                <a:lnTo>
                  <a:pt x="303" y="456"/>
                </a:lnTo>
                <a:lnTo>
                  <a:pt x="300" y="456"/>
                </a:lnTo>
                <a:lnTo>
                  <a:pt x="296" y="456"/>
                </a:lnTo>
                <a:lnTo>
                  <a:pt x="296" y="456"/>
                </a:lnTo>
                <a:lnTo>
                  <a:pt x="293" y="456"/>
                </a:lnTo>
                <a:lnTo>
                  <a:pt x="293" y="456"/>
                </a:lnTo>
                <a:lnTo>
                  <a:pt x="293" y="456"/>
                </a:lnTo>
                <a:lnTo>
                  <a:pt x="289" y="456"/>
                </a:lnTo>
                <a:lnTo>
                  <a:pt x="289" y="456"/>
                </a:lnTo>
                <a:lnTo>
                  <a:pt x="285" y="456"/>
                </a:lnTo>
                <a:lnTo>
                  <a:pt x="285" y="456"/>
                </a:lnTo>
                <a:lnTo>
                  <a:pt x="282" y="456"/>
                </a:lnTo>
                <a:lnTo>
                  <a:pt x="282" y="452"/>
                </a:lnTo>
                <a:lnTo>
                  <a:pt x="282" y="452"/>
                </a:lnTo>
                <a:lnTo>
                  <a:pt x="278" y="449"/>
                </a:lnTo>
                <a:lnTo>
                  <a:pt x="278" y="449"/>
                </a:lnTo>
                <a:lnTo>
                  <a:pt x="275" y="449"/>
                </a:lnTo>
                <a:lnTo>
                  <a:pt x="275" y="449"/>
                </a:lnTo>
                <a:lnTo>
                  <a:pt x="271" y="452"/>
                </a:lnTo>
                <a:lnTo>
                  <a:pt x="271" y="452"/>
                </a:lnTo>
                <a:lnTo>
                  <a:pt x="271" y="452"/>
                </a:lnTo>
                <a:lnTo>
                  <a:pt x="271" y="456"/>
                </a:lnTo>
                <a:lnTo>
                  <a:pt x="268" y="456"/>
                </a:lnTo>
                <a:lnTo>
                  <a:pt x="268" y="456"/>
                </a:lnTo>
                <a:lnTo>
                  <a:pt x="264" y="456"/>
                </a:lnTo>
                <a:lnTo>
                  <a:pt x="264" y="460"/>
                </a:lnTo>
                <a:lnTo>
                  <a:pt x="261" y="460"/>
                </a:lnTo>
                <a:lnTo>
                  <a:pt x="261" y="460"/>
                </a:lnTo>
                <a:lnTo>
                  <a:pt x="257" y="460"/>
                </a:lnTo>
                <a:lnTo>
                  <a:pt x="253" y="460"/>
                </a:lnTo>
                <a:lnTo>
                  <a:pt x="253" y="460"/>
                </a:lnTo>
                <a:lnTo>
                  <a:pt x="250" y="460"/>
                </a:lnTo>
                <a:lnTo>
                  <a:pt x="250" y="456"/>
                </a:lnTo>
                <a:lnTo>
                  <a:pt x="250" y="456"/>
                </a:lnTo>
                <a:lnTo>
                  <a:pt x="246" y="460"/>
                </a:lnTo>
                <a:lnTo>
                  <a:pt x="246" y="460"/>
                </a:lnTo>
                <a:lnTo>
                  <a:pt x="243" y="460"/>
                </a:lnTo>
                <a:lnTo>
                  <a:pt x="243" y="460"/>
                </a:lnTo>
                <a:lnTo>
                  <a:pt x="243" y="460"/>
                </a:lnTo>
                <a:lnTo>
                  <a:pt x="239" y="460"/>
                </a:lnTo>
                <a:lnTo>
                  <a:pt x="239" y="460"/>
                </a:lnTo>
                <a:lnTo>
                  <a:pt x="236" y="460"/>
                </a:lnTo>
                <a:lnTo>
                  <a:pt x="228" y="460"/>
                </a:lnTo>
                <a:lnTo>
                  <a:pt x="228" y="463"/>
                </a:lnTo>
                <a:lnTo>
                  <a:pt x="228" y="463"/>
                </a:lnTo>
                <a:lnTo>
                  <a:pt x="228" y="463"/>
                </a:lnTo>
                <a:lnTo>
                  <a:pt x="225" y="463"/>
                </a:lnTo>
                <a:lnTo>
                  <a:pt x="225" y="463"/>
                </a:lnTo>
                <a:lnTo>
                  <a:pt x="221" y="463"/>
                </a:lnTo>
                <a:lnTo>
                  <a:pt x="218" y="463"/>
                </a:lnTo>
                <a:lnTo>
                  <a:pt x="218" y="463"/>
                </a:lnTo>
                <a:lnTo>
                  <a:pt x="214" y="467"/>
                </a:lnTo>
                <a:lnTo>
                  <a:pt x="214" y="463"/>
                </a:lnTo>
                <a:lnTo>
                  <a:pt x="211" y="463"/>
                </a:lnTo>
                <a:lnTo>
                  <a:pt x="211" y="463"/>
                </a:lnTo>
                <a:lnTo>
                  <a:pt x="207" y="463"/>
                </a:lnTo>
                <a:lnTo>
                  <a:pt x="207" y="463"/>
                </a:lnTo>
                <a:lnTo>
                  <a:pt x="204" y="463"/>
                </a:lnTo>
                <a:lnTo>
                  <a:pt x="204" y="463"/>
                </a:lnTo>
                <a:lnTo>
                  <a:pt x="200" y="463"/>
                </a:lnTo>
                <a:lnTo>
                  <a:pt x="200" y="463"/>
                </a:lnTo>
                <a:lnTo>
                  <a:pt x="200" y="460"/>
                </a:lnTo>
                <a:lnTo>
                  <a:pt x="200" y="460"/>
                </a:lnTo>
                <a:lnTo>
                  <a:pt x="200" y="456"/>
                </a:lnTo>
                <a:lnTo>
                  <a:pt x="200" y="456"/>
                </a:lnTo>
                <a:lnTo>
                  <a:pt x="200" y="456"/>
                </a:lnTo>
                <a:lnTo>
                  <a:pt x="200" y="456"/>
                </a:lnTo>
                <a:lnTo>
                  <a:pt x="200" y="452"/>
                </a:lnTo>
                <a:lnTo>
                  <a:pt x="200" y="452"/>
                </a:lnTo>
                <a:lnTo>
                  <a:pt x="204" y="452"/>
                </a:lnTo>
                <a:lnTo>
                  <a:pt x="200" y="449"/>
                </a:lnTo>
                <a:lnTo>
                  <a:pt x="204" y="449"/>
                </a:lnTo>
                <a:lnTo>
                  <a:pt x="207" y="449"/>
                </a:lnTo>
                <a:lnTo>
                  <a:pt x="207" y="449"/>
                </a:lnTo>
                <a:lnTo>
                  <a:pt x="211" y="449"/>
                </a:lnTo>
                <a:lnTo>
                  <a:pt x="211" y="445"/>
                </a:lnTo>
                <a:lnTo>
                  <a:pt x="211" y="445"/>
                </a:lnTo>
                <a:lnTo>
                  <a:pt x="211" y="442"/>
                </a:lnTo>
                <a:lnTo>
                  <a:pt x="211" y="442"/>
                </a:lnTo>
                <a:lnTo>
                  <a:pt x="211" y="442"/>
                </a:lnTo>
                <a:lnTo>
                  <a:pt x="214" y="442"/>
                </a:lnTo>
                <a:lnTo>
                  <a:pt x="218" y="442"/>
                </a:lnTo>
                <a:lnTo>
                  <a:pt x="218" y="442"/>
                </a:lnTo>
                <a:lnTo>
                  <a:pt x="221" y="442"/>
                </a:lnTo>
                <a:lnTo>
                  <a:pt x="225" y="442"/>
                </a:lnTo>
                <a:lnTo>
                  <a:pt x="225" y="442"/>
                </a:lnTo>
                <a:lnTo>
                  <a:pt x="228" y="442"/>
                </a:lnTo>
                <a:lnTo>
                  <a:pt x="228" y="438"/>
                </a:lnTo>
                <a:lnTo>
                  <a:pt x="228" y="438"/>
                </a:lnTo>
                <a:lnTo>
                  <a:pt x="228" y="438"/>
                </a:lnTo>
                <a:lnTo>
                  <a:pt x="232" y="435"/>
                </a:lnTo>
                <a:lnTo>
                  <a:pt x="232" y="435"/>
                </a:lnTo>
                <a:lnTo>
                  <a:pt x="232" y="431"/>
                </a:lnTo>
                <a:lnTo>
                  <a:pt x="228" y="431"/>
                </a:lnTo>
                <a:lnTo>
                  <a:pt x="228" y="431"/>
                </a:lnTo>
                <a:lnTo>
                  <a:pt x="228" y="431"/>
                </a:lnTo>
                <a:lnTo>
                  <a:pt x="228" y="428"/>
                </a:lnTo>
                <a:lnTo>
                  <a:pt x="228" y="428"/>
                </a:lnTo>
                <a:lnTo>
                  <a:pt x="236" y="424"/>
                </a:lnTo>
                <a:lnTo>
                  <a:pt x="236" y="424"/>
                </a:lnTo>
                <a:lnTo>
                  <a:pt x="236" y="420"/>
                </a:lnTo>
                <a:lnTo>
                  <a:pt x="236" y="420"/>
                </a:lnTo>
                <a:lnTo>
                  <a:pt x="236" y="417"/>
                </a:lnTo>
                <a:lnTo>
                  <a:pt x="236" y="417"/>
                </a:lnTo>
                <a:lnTo>
                  <a:pt x="236" y="413"/>
                </a:lnTo>
                <a:lnTo>
                  <a:pt x="236" y="413"/>
                </a:lnTo>
                <a:lnTo>
                  <a:pt x="239" y="410"/>
                </a:lnTo>
                <a:lnTo>
                  <a:pt x="243" y="410"/>
                </a:lnTo>
                <a:lnTo>
                  <a:pt x="243" y="410"/>
                </a:lnTo>
                <a:lnTo>
                  <a:pt x="243" y="410"/>
                </a:lnTo>
                <a:lnTo>
                  <a:pt x="243" y="406"/>
                </a:lnTo>
                <a:lnTo>
                  <a:pt x="243" y="406"/>
                </a:lnTo>
                <a:lnTo>
                  <a:pt x="243" y="403"/>
                </a:lnTo>
                <a:lnTo>
                  <a:pt x="243" y="403"/>
                </a:lnTo>
                <a:lnTo>
                  <a:pt x="243" y="399"/>
                </a:lnTo>
                <a:lnTo>
                  <a:pt x="239" y="399"/>
                </a:lnTo>
                <a:lnTo>
                  <a:pt x="239" y="399"/>
                </a:lnTo>
                <a:lnTo>
                  <a:pt x="236" y="399"/>
                </a:lnTo>
                <a:lnTo>
                  <a:pt x="236" y="399"/>
                </a:lnTo>
                <a:lnTo>
                  <a:pt x="232" y="399"/>
                </a:lnTo>
                <a:lnTo>
                  <a:pt x="232" y="399"/>
                </a:lnTo>
                <a:lnTo>
                  <a:pt x="228" y="399"/>
                </a:lnTo>
                <a:lnTo>
                  <a:pt x="228" y="395"/>
                </a:lnTo>
                <a:lnTo>
                  <a:pt x="228" y="395"/>
                </a:lnTo>
                <a:lnTo>
                  <a:pt x="225" y="395"/>
                </a:lnTo>
                <a:lnTo>
                  <a:pt x="225" y="395"/>
                </a:lnTo>
                <a:lnTo>
                  <a:pt x="221" y="395"/>
                </a:lnTo>
                <a:lnTo>
                  <a:pt x="221" y="395"/>
                </a:lnTo>
                <a:lnTo>
                  <a:pt x="218" y="395"/>
                </a:lnTo>
                <a:lnTo>
                  <a:pt x="218" y="395"/>
                </a:lnTo>
                <a:lnTo>
                  <a:pt x="214" y="392"/>
                </a:lnTo>
                <a:lnTo>
                  <a:pt x="214" y="392"/>
                </a:lnTo>
                <a:lnTo>
                  <a:pt x="211" y="392"/>
                </a:lnTo>
                <a:lnTo>
                  <a:pt x="211" y="392"/>
                </a:lnTo>
                <a:lnTo>
                  <a:pt x="211" y="388"/>
                </a:lnTo>
                <a:lnTo>
                  <a:pt x="207" y="388"/>
                </a:lnTo>
                <a:lnTo>
                  <a:pt x="207" y="388"/>
                </a:lnTo>
                <a:lnTo>
                  <a:pt x="207" y="385"/>
                </a:lnTo>
                <a:lnTo>
                  <a:pt x="207" y="385"/>
                </a:lnTo>
                <a:lnTo>
                  <a:pt x="211" y="385"/>
                </a:lnTo>
                <a:lnTo>
                  <a:pt x="211" y="381"/>
                </a:lnTo>
                <a:lnTo>
                  <a:pt x="214" y="381"/>
                </a:lnTo>
                <a:lnTo>
                  <a:pt x="214" y="378"/>
                </a:lnTo>
                <a:lnTo>
                  <a:pt x="211" y="378"/>
                </a:lnTo>
                <a:lnTo>
                  <a:pt x="211" y="378"/>
                </a:lnTo>
                <a:lnTo>
                  <a:pt x="211" y="378"/>
                </a:lnTo>
                <a:lnTo>
                  <a:pt x="211" y="378"/>
                </a:lnTo>
                <a:lnTo>
                  <a:pt x="207" y="378"/>
                </a:lnTo>
                <a:lnTo>
                  <a:pt x="207" y="378"/>
                </a:lnTo>
                <a:lnTo>
                  <a:pt x="204" y="378"/>
                </a:lnTo>
                <a:lnTo>
                  <a:pt x="204" y="374"/>
                </a:lnTo>
                <a:lnTo>
                  <a:pt x="204" y="374"/>
                </a:lnTo>
                <a:lnTo>
                  <a:pt x="200" y="374"/>
                </a:lnTo>
                <a:lnTo>
                  <a:pt x="196" y="371"/>
                </a:lnTo>
                <a:lnTo>
                  <a:pt x="196" y="371"/>
                </a:lnTo>
                <a:lnTo>
                  <a:pt x="196" y="371"/>
                </a:lnTo>
                <a:lnTo>
                  <a:pt x="193" y="371"/>
                </a:lnTo>
                <a:lnTo>
                  <a:pt x="193" y="367"/>
                </a:lnTo>
                <a:lnTo>
                  <a:pt x="193" y="367"/>
                </a:lnTo>
                <a:lnTo>
                  <a:pt x="189" y="363"/>
                </a:lnTo>
                <a:lnTo>
                  <a:pt x="189" y="363"/>
                </a:lnTo>
                <a:lnTo>
                  <a:pt x="186" y="363"/>
                </a:lnTo>
                <a:lnTo>
                  <a:pt x="182" y="363"/>
                </a:lnTo>
                <a:lnTo>
                  <a:pt x="182" y="363"/>
                </a:lnTo>
                <a:lnTo>
                  <a:pt x="182" y="363"/>
                </a:lnTo>
                <a:lnTo>
                  <a:pt x="182" y="360"/>
                </a:lnTo>
                <a:lnTo>
                  <a:pt x="179" y="360"/>
                </a:lnTo>
                <a:lnTo>
                  <a:pt x="182" y="360"/>
                </a:lnTo>
                <a:lnTo>
                  <a:pt x="182" y="360"/>
                </a:lnTo>
                <a:lnTo>
                  <a:pt x="182" y="356"/>
                </a:lnTo>
                <a:lnTo>
                  <a:pt x="186" y="356"/>
                </a:lnTo>
                <a:lnTo>
                  <a:pt x="186" y="356"/>
                </a:lnTo>
                <a:lnTo>
                  <a:pt x="186" y="356"/>
                </a:lnTo>
                <a:lnTo>
                  <a:pt x="186" y="353"/>
                </a:lnTo>
                <a:lnTo>
                  <a:pt x="186" y="353"/>
                </a:lnTo>
                <a:lnTo>
                  <a:pt x="186" y="353"/>
                </a:lnTo>
                <a:lnTo>
                  <a:pt x="182" y="349"/>
                </a:lnTo>
                <a:lnTo>
                  <a:pt x="182" y="349"/>
                </a:lnTo>
                <a:lnTo>
                  <a:pt x="182" y="349"/>
                </a:lnTo>
                <a:lnTo>
                  <a:pt x="179" y="349"/>
                </a:lnTo>
                <a:lnTo>
                  <a:pt x="179" y="346"/>
                </a:lnTo>
                <a:lnTo>
                  <a:pt x="179" y="346"/>
                </a:lnTo>
                <a:lnTo>
                  <a:pt x="179" y="342"/>
                </a:lnTo>
                <a:lnTo>
                  <a:pt x="179" y="342"/>
                </a:lnTo>
                <a:lnTo>
                  <a:pt x="179" y="335"/>
                </a:lnTo>
                <a:lnTo>
                  <a:pt x="175" y="331"/>
                </a:lnTo>
                <a:lnTo>
                  <a:pt x="171" y="328"/>
                </a:lnTo>
                <a:lnTo>
                  <a:pt x="171" y="324"/>
                </a:lnTo>
                <a:lnTo>
                  <a:pt x="171" y="321"/>
                </a:lnTo>
                <a:lnTo>
                  <a:pt x="171" y="321"/>
                </a:lnTo>
                <a:lnTo>
                  <a:pt x="171" y="314"/>
                </a:lnTo>
                <a:lnTo>
                  <a:pt x="171" y="314"/>
                </a:lnTo>
                <a:lnTo>
                  <a:pt x="171" y="310"/>
                </a:lnTo>
                <a:lnTo>
                  <a:pt x="175" y="310"/>
                </a:lnTo>
                <a:lnTo>
                  <a:pt x="179" y="310"/>
                </a:lnTo>
                <a:lnTo>
                  <a:pt x="179" y="306"/>
                </a:lnTo>
                <a:lnTo>
                  <a:pt x="175" y="306"/>
                </a:lnTo>
                <a:lnTo>
                  <a:pt x="171" y="306"/>
                </a:lnTo>
                <a:lnTo>
                  <a:pt x="171" y="306"/>
                </a:lnTo>
                <a:lnTo>
                  <a:pt x="168" y="306"/>
                </a:lnTo>
                <a:lnTo>
                  <a:pt x="168" y="303"/>
                </a:lnTo>
                <a:lnTo>
                  <a:pt x="168" y="303"/>
                </a:lnTo>
                <a:lnTo>
                  <a:pt x="168" y="299"/>
                </a:lnTo>
                <a:lnTo>
                  <a:pt x="168" y="299"/>
                </a:lnTo>
                <a:lnTo>
                  <a:pt x="168" y="292"/>
                </a:lnTo>
                <a:lnTo>
                  <a:pt x="168" y="285"/>
                </a:lnTo>
                <a:lnTo>
                  <a:pt x="171" y="285"/>
                </a:lnTo>
                <a:lnTo>
                  <a:pt x="175" y="278"/>
                </a:lnTo>
                <a:lnTo>
                  <a:pt x="175" y="274"/>
                </a:lnTo>
                <a:lnTo>
                  <a:pt x="171" y="274"/>
                </a:lnTo>
                <a:lnTo>
                  <a:pt x="164" y="274"/>
                </a:lnTo>
                <a:lnTo>
                  <a:pt x="161" y="274"/>
                </a:lnTo>
                <a:lnTo>
                  <a:pt x="157" y="274"/>
                </a:lnTo>
                <a:lnTo>
                  <a:pt x="154" y="274"/>
                </a:lnTo>
                <a:lnTo>
                  <a:pt x="150" y="271"/>
                </a:lnTo>
                <a:lnTo>
                  <a:pt x="147" y="274"/>
                </a:lnTo>
                <a:lnTo>
                  <a:pt x="143" y="271"/>
                </a:lnTo>
                <a:lnTo>
                  <a:pt x="139" y="271"/>
                </a:lnTo>
                <a:lnTo>
                  <a:pt x="136" y="271"/>
                </a:lnTo>
                <a:lnTo>
                  <a:pt x="132" y="267"/>
                </a:lnTo>
                <a:lnTo>
                  <a:pt x="129" y="267"/>
                </a:lnTo>
                <a:lnTo>
                  <a:pt x="129" y="267"/>
                </a:lnTo>
                <a:lnTo>
                  <a:pt x="125" y="271"/>
                </a:lnTo>
                <a:lnTo>
                  <a:pt x="125" y="274"/>
                </a:lnTo>
                <a:lnTo>
                  <a:pt x="125" y="274"/>
                </a:lnTo>
                <a:lnTo>
                  <a:pt x="125" y="278"/>
                </a:lnTo>
                <a:lnTo>
                  <a:pt x="125" y="281"/>
                </a:lnTo>
                <a:lnTo>
                  <a:pt x="122" y="285"/>
                </a:lnTo>
                <a:lnTo>
                  <a:pt x="122" y="285"/>
                </a:lnTo>
                <a:lnTo>
                  <a:pt x="114" y="292"/>
                </a:lnTo>
                <a:lnTo>
                  <a:pt x="111" y="292"/>
                </a:lnTo>
                <a:lnTo>
                  <a:pt x="107" y="292"/>
                </a:lnTo>
                <a:lnTo>
                  <a:pt x="104" y="289"/>
                </a:lnTo>
                <a:lnTo>
                  <a:pt x="100" y="292"/>
                </a:lnTo>
                <a:lnTo>
                  <a:pt x="93" y="292"/>
                </a:lnTo>
                <a:lnTo>
                  <a:pt x="86" y="292"/>
                </a:lnTo>
                <a:lnTo>
                  <a:pt x="82" y="292"/>
                </a:lnTo>
                <a:lnTo>
                  <a:pt x="79" y="289"/>
                </a:lnTo>
                <a:lnTo>
                  <a:pt x="75" y="285"/>
                </a:lnTo>
                <a:lnTo>
                  <a:pt x="72" y="285"/>
                </a:lnTo>
                <a:lnTo>
                  <a:pt x="72" y="285"/>
                </a:lnTo>
                <a:lnTo>
                  <a:pt x="68" y="285"/>
                </a:lnTo>
                <a:lnTo>
                  <a:pt x="68" y="281"/>
                </a:lnTo>
                <a:lnTo>
                  <a:pt x="68" y="281"/>
                </a:lnTo>
                <a:lnTo>
                  <a:pt x="65" y="278"/>
                </a:lnTo>
                <a:lnTo>
                  <a:pt x="65" y="274"/>
                </a:lnTo>
                <a:lnTo>
                  <a:pt x="65" y="274"/>
                </a:lnTo>
                <a:lnTo>
                  <a:pt x="61" y="271"/>
                </a:lnTo>
                <a:lnTo>
                  <a:pt x="61" y="271"/>
                </a:lnTo>
                <a:lnTo>
                  <a:pt x="57" y="271"/>
                </a:lnTo>
                <a:lnTo>
                  <a:pt x="57" y="271"/>
                </a:lnTo>
                <a:lnTo>
                  <a:pt x="54" y="271"/>
                </a:lnTo>
                <a:lnTo>
                  <a:pt x="54" y="271"/>
                </a:lnTo>
                <a:lnTo>
                  <a:pt x="50" y="267"/>
                </a:lnTo>
                <a:lnTo>
                  <a:pt x="50" y="267"/>
                </a:lnTo>
                <a:lnTo>
                  <a:pt x="47" y="267"/>
                </a:lnTo>
                <a:lnTo>
                  <a:pt x="47" y="267"/>
                </a:lnTo>
                <a:lnTo>
                  <a:pt x="43" y="267"/>
                </a:lnTo>
                <a:lnTo>
                  <a:pt x="43" y="267"/>
                </a:lnTo>
                <a:lnTo>
                  <a:pt x="40" y="267"/>
                </a:lnTo>
                <a:lnTo>
                  <a:pt x="40" y="264"/>
                </a:lnTo>
                <a:lnTo>
                  <a:pt x="40" y="264"/>
                </a:lnTo>
                <a:lnTo>
                  <a:pt x="36" y="264"/>
                </a:lnTo>
                <a:lnTo>
                  <a:pt x="36" y="264"/>
                </a:lnTo>
                <a:lnTo>
                  <a:pt x="32" y="260"/>
                </a:lnTo>
                <a:lnTo>
                  <a:pt x="32" y="260"/>
                </a:lnTo>
                <a:lnTo>
                  <a:pt x="29" y="260"/>
                </a:lnTo>
                <a:lnTo>
                  <a:pt x="29" y="256"/>
                </a:lnTo>
                <a:lnTo>
                  <a:pt x="25" y="256"/>
                </a:lnTo>
                <a:lnTo>
                  <a:pt x="22" y="260"/>
                </a:lnTo>
                <a:lnTo>
                  <a:pt x="22" y="260"/>
                </a:lnTo>
                <a:lnTo>
                  <a:pt x="18" y="256"/>
                </a:lnTo>
                <a:lnTo>
                  <a:pt x="18" y="256"/>
                </a:lnTo>
                <a:lnTo>
                  <a:pt x="15" y="256"/>
                </a:lnTo>
                <a:lnTo>
                  <a:pt x="15" y="256"/>
                </a:lnTo>
                <a:lnTo>
                  <a:pt x="11" y="256"/>
                </a:lnTo>
                <a:lnTo>
                  <a:pt x="11" y="253"/>
                </a:lnTo>
                <a:lnTo>
                  <a:pt x="8" y="253"/>
                </a:lnTo>
                <a:lnTo>
                  <a:pt x="8" y="253"/>
                </a:lnTo>
                <a:lnTo>
                  <a:pt x="8" y="253"/>
                </a:lnTo>
                <a:lnTo>
                  <a:pt x="4" y="253"/>
                </a:lnTo>
                <a:lnTo>
                  <a:pt x="4" y="249"/>
                </a:lnTo>
                <a:lnTo>
                  <a:pt x="0" y="249"/>
                </a:lnTo>
                <a:lnTo>
                  <a:pt x="0" y="249"/>
                </a:lnTo>
                <a:lnTo>
                  <a:pt x="0" y="249"/>
                </a:lnTo>
                <a:lnTo>
                  <a:pt x="0" y="246"/>
                </a:lnTo>
                <a:lnTo>
                  <a:pt x="4" y="246"/>
                </a:lnTo>
                <a:lnTo>
                  <a:pt x="4" y="242"/>
                </a:lnTo>
                <a:lnTo>
                  <a:pt x="4" y="242"/>
                </a:lnTo>
                <a:lnTo>
                  <a:pt x="8" y="242"/>
                </a:lnTo>
                <a:lnTo>
                  <a:pt x="8" y="239"/>
                </a:lnTo>
                <a:lnTo>
                  <a:pt x="11" y="239"/>
                </a:lnTo>
                <a:lnTo>
                  <a:pt x="15" y="239"/>
                </a:lnTo>
                <a:lnTo>
                  <a:pt x="15" y="235"/>
                </a:lnTo>
                <a:lnTo>
                  <a:pt x="18" y="235"/>
                </a:lnTo>
                <a:lnTo>
                  <a:pt x="22" y="232"/>
                </a:lnTo>
                <a:lnTo>
                  <a:pt x="22" y="232"/>
                </a:lnTo>
                <a:lnTo>
                  <a:pt x="25" y="232"/>
                </a:lnTo>
                <a:lnTo>
                  <a:pt x="25" y="228"/>
                </a:lnTo>
                <a:lnTo>
                  <a:pt x="25" y="228"/>
                </a:lnTo>
                <a:lnTo>
                  <a:pt x="29" y="224"/>
                </a:lnTo>
                <a:lnTo>
                  <a:pt x="32" y="221"/>
                </a:lnTo>
                <a:lnTo>
                  <a:pt x="32" y="221"/>
                </a:lnTo>
                <a:lnTo>
                  <a:pt x="32" y="221"/>
                </a:lnTo>
                <a:lnTo>
                  <a:pt x="32" y="221"/>
                </a:lnTo>
                <a:lnTo>
                  <a:pt x="32" y="217"/>
                </a:lnTo>
                <a:lnTo>
                  <a:pt x="32" y="217"/>
                </a:lnTo>
                <a:lnTo>
                  <a:pt x="29" y="214"/>
                </a:lnTo>
                <a:lnTo>
                  <a:pt x="32" y="214"/>
                </a:lnTo>
                <a:lnTo>
                  <a:pt x="32" y="214"/>
                </a:lnTo>
                <a:lnTo>
                  <a:pt x="32" y="210"/>
                </a:lnTo>
                <a:lnTo>
                  <a:pt x="36" y="210"/>
                </a:lnTo>
                <a:lnTo>
                  <a:pt x="36" y="210"/>
                </a:lnTo>
                <a:lnTo>
                  <a:pt x="40" y="210"/>
                </a:lnTo>
                <a:lnTo>
                  <a:pt x="43" y="210"/>
                </a:lnTo>
                <a:lnTo>
                  <a:pt x="47" y="210"/>
                </a:lnTo>
                <a:lnTo>
                  <a:pt x="50" y="210"/>
                </a:lnTo>
                <a:lnTo>
                  <a:pt x="50" y="210"/>
                </a:lnTo>
                <a:lnTo>
                  <a:pt x="54" y="210"/>
                </a:lnTo>
                <a:lnTo>
                  <a:pt x="57" y="207"/>
                </a:lnTo>
                <a:lnTo>
                  <a:pt x="57" y="207"/>
                </a:lnTo>
                <a:lnTo>
                  <a:pt x="57" y="203"/>
                </a:lnTo>
                <a:lnTo>
                  <a:pt x="57" y="203"/>
                </a:lnTo>
                <a:lnTo>
                  <a:pt x="61" y="203"/>
                </a:lnTo>
                <a:lnTo>
                  <a:pt x="61" y="203"/>
                </a:lnTo>
                <a:lnTo>
                  <a:pt x="65" y="203"/>
                </a:lnTo>
                <a:lnTo>
                  <a:pt x="68" y="203"/>
                </a:lnTo>
                <a:lnTo>
                  <a:pt x="68" y="199"/>
                </a:lnTo>
                <a:lnTo>
                  <a:pt x="72" y="203"/>
                </a:lnTo>
                <a:lnTo>
                  <a:pt x="72" y="203"/>
                </a:lnTo>
                <a:lnTo>
                  <a:pt x="75" y="203"/>
                </a:lnTo>
                <a:lnTo>
                  <a:pt x="75" y="203"/>
                </a:lnTo>
                <a:lnTo>
                  <a:pt x="79" y="203"/>
                </a:lnTo>
                <a:lnTo>
                  <a:pt x="79" y="203"/>
                </a:lnTo>
                <a:lnTo>
                  <a:pt x="82" y="203"/>
                </a:lnTo>
                <a:lnTo>
                  <a:pt x="82" y="207"/>
                </a:lnTo>
                <a:lnTo>
                  <a:pt x="82" y="203"/>
                </a:lnTo>
                <a:lnTo>
                  <a:pt x="86" y="203"/>
                </a:lnTo>
                <a:lnTo>
                  <a:pt x="86" y="203"/>
                </a:lnTo>
                <a:lnTo>
                  <a:pt x="86" y="203"/>
                </a:lnTo>
                <a:lnTo>
                  <a:pt x="86" y="199"/>
                </a:lnTo>
                <a:lnTo>
                  <a:pt x="82" y="199"/>
                </a:lnTo>
                <a:lnTo>
                  <a:pt x="82" y="199"/>
                </a:lnTo>
                <a:lnTo>
                  <a:pt x="86" y="199"/>
                </a:lnTo>
                <a:lnTo>
                  <a:pt x="82" y="199"/>
                </a:lnTo>
                <a:lnTo>
                  <a:pt x="82" y="196"/>
                </a:lnTo>
                <a:lnTo>
                  <a:pt x="86" y="196"/>
                </a:lnTo>
                <a:lnTo>
                  <a:pt x="86" y="192"/>
                </a:lnTo>
                <a:lnTo>
                  <a:pt x="86" y="192"/>
                </a:lnTo>
                <a:lnTo>
                  <a:pt x="89" y="189"/>
                </a:lnTo>
                <a:lnTo>
                  <a:pt x="86" y="189"/>
                </a:lnTo>
                <a:lnTo>
                  <a:pt x="86" y="189"/>
                </a:lnTo>
                <a:lnTo>
                  <a:pt x="82" y="185"/>
                </a:lnTo>
                <a:lnTo>
                  <a:pt x="82" y="182"/>
                </a:lnTo>
                <a:lnTo>
                  <a:pt x="82" y="182"/>
                </a:lnTo>
                <a:lnTo>
                  <a:pt x="82" y="178"/>
                </a:lnTo>
                <a:lnTo>
                  <a:pt x="82" y="178"/>
                </a:lnTo>
                <a:lnTo>
                  <a:pt x="82" y="175"/>
                </a:lnTo>
                <a:lnTo>
                  <a:pt x="86" y="175"/>
                </a:lnTo>
                <a:lnTo>
                  <a:pt x="86" y="171"/>
                </a:lnTo>
                <a:lnTo>
                  <a:pt x="86" y="171"/>
                </a:lnTo>
                <a:lnTo>
                  <a:pt x="86" y="171"/>
                </a:lnTo>
                <a:lnTo>
                  <a:pt x="86" y="171"/>
                </a:lnTo>
                <a:lnTo>
                  <a:pt x="89" y="171"/>
                </a:lnTo>
                <a:lnTo>
                  <a:pt x="89" y="171"/>
                </a:lnTo>
                <a:lnTo>
                  <a:pt x="93" y="171"/>
                </a:lnTo>
                <a:lnTo>
                  <a:pt x="93" y="171"/>
                </a:lnTo>
                <a:lnTo>
                  <a:pt x="93" y="175"/>
                </a:lnTo>
                <a:lnTo>
                  <a:pt x="97" y="175"/>
                </a:lnTo>
                <a:lnTo>
                  <a:pt x="97" y="175"/>
                </a:lnTo>
                <a:lnTo>
                  <a:pt x="97" y="178"/>
                </a:lnTo>
                <a:lnTo>
                  <a:pt x="100" y="178"/>
                </a:lnTo>
                <a:lnTo>
                  <a:pt x="100" y="178"/>
                </a:lnTo>
                <a:lnTo>
                  <a:pt x="100" y="178"/>
                </a:lnTo>
                <a:lnTo>
                  <a:pt x="104" y="178"/>
                </a:lnTo>
                <a:lnTo>
                  <a:pt x="104" y="178"/>
                </a:lnTo>
                <a:lnTo>
                  <a:pt x="107" y="178"/>
                </a:lnTo>
                <a:lnTo>
                  <a:pt x="111" y="178"/>
                </a:lnTo>
                <a:lnTo>
                  <a:pt x="111" y="182"/>
                </a:lnTo>
                <a:lnTo>
                  <a:pt x="114" y="182"/>
                </a:lnTo>
                <a:lnTo>
                  <a:pt x="114" y="185"/>
                </a:lnTo>
                <a:lnTo>
                  <a:pt x="118" y="185"/>
                </a:lnTo>
                <a:lnTo>
                  <a:pt x="122" y="185"/>
                </a:lnTo>
                <a:lnTo>
                  <a:pt x="122" y="185"/>
                </a:lnTo>
                <a:lnTo>
                  <a:pt x="125" y="182"/>
                </a:lnTo>
                <a:lnTo>
                  <a:pt x="125" y="182"/>
                </a:lnTo>
                <a:lnTo>
                  <a:pt x="125" y="182"/>
                </a:lnTo>
                <a:lnTo>
                  <a:pt x="129" y="182"/>
                </a:lnTo>
                <a:lnTo>
                  <a:pt x="129" y="182"/>
                </a:lnTo>
                <a:lnTo>
                  <a:pt x="132" y="182"/>
                </a:lnTo>
                <a:lnTo>
                  <a:pt x="132" y="178"/>
                </a:lnTo>
                <a:lnTo>
                  <a:pt x="136" y="178"/>
                </a:lnTo>
                <a:lnTo>
                  <a:pt x="136" y="178"/>
                </a:lnTo>
                <a:lnTo>
                  <a:pt x="139" y="178"/>
                </a:lnTo>
                <a:lnTo>
                  <a:pt x="139" y="178"/>
                </a:lnTo>
                <a:lnTo>
                  <a:pt x="143" y="178"/>
                </a:lnTo>
                <a:lnTo>
                  <a:pt x="147" y="178"/>
                </a:lnTo>
                <a:lnTo>
                  <a:pt x="147" y="175"/>
                </a:lnTo>
                <a:lnTo>
                  <a:pt x="147" y="175"/>
                </a:lnTo>
                <a:lnTo>
                  <a:pt x="147" y="178"/>
                </a:lnTo>
                <a:lnTo>
                  <a:pt x="150" y="178"/>
                </a:lnTo>
                <a:lnTo>
                  <a:pt x="154" y="178"/>
                </a:lnTo>
                <a:lnTo>
                  <a:pt x="154" y="178"/>
                </a:lnTo>
                <a:lnTo>
                  <a:pt x="154" y="182"/>
                </a:lnTo>
                <a:lnTo>
                  <a:pt x="157" y="182"/>
                </a:lnTo>
                <a:lnTo>
                  <a:pt x="161" y="182"/>
                </a:lnTo>
                <a:lnTo>
                  <a:pt x="161" y="182"/>
                </a:lnTo>
                <a:lnTo>
                  <a:pt x="164" y="178"/>
                </a:lnTo>
                <a:lnTo>
                  <a:pt x="164" y="175"/>
                </a:lnTo>
                <a:lnTo>
                  <a:pt x="168" y="175"/>
                </a:lnTo>
                <a:lnTo>
                  <a:pt x="168" y="175"/>
                </a:lnTo>
                <a:lnTo>
                  <a:pt x="171" y="175"/>
                </a:lnTo>
                <a:lnTo>
                  <a:pt x="175" y="171"/>
                </a:lnTo>
                <a:lnTo>
                  <a:pt x="179" y="171"/>
                </a:lnTo>
                <a:lnTo>
                  <a:pt x="179" y="171"/>
                </a:lnTo>
                <a:lnTo>
                  <a:pt x="179" y="171"/>
                </a:lnTo>
                <a:lnTo>
                  <a:pt x="182" y="171"/>
                </a:lnTo>
                <a:lnTo>
                  <a:pt x="186" y="171"/>
                </a:lnTo>
                <a:lnTo>
                  <a:pt x="186" y="171"/>
                </a:lnTo>
                <a:lnTo>
                  <a:pt x="189" y="171"/>
                </a:lnTo>
                <a:lnTo>
                  <a:pt x="193" y="171"/>
                </a:lnTo>
                <a:lnTo>
                  <a:pt x="193" y="171"/>
                </a:lnTo>
                <a:lnTo>
                  <a:pt x="193" y="171"/>
                </a:lnTo>
                <a:lnTo>
                  <a:pt x="196" y="167"/>
                </a:lnTo>
                <a:lnTo>
                  <a:pt x="196" y="171"/>
                </a:lnTo>
                <a:lnTo>
                  <a:pt x="196" y="171"/>
                </a:lnTo>
                <a:lnTo>
                  <a:pt x="196" y="171"/>
                </a:lnTo>
                <a:lnTo>
                  <a:pt x="200" y="171"/>
                </a:lnTo>
                <a:lnTo>
                  <a:pt x="204" y="171"/>
                </a:lnTo>
                <a:lnTo>
                  <a:pt x="204" y="171"/>
                </a:lnTo>
                <a:lnTo>
                  <a:pt x="204" y="167"/>
                </a:lnTo>
                <a:lnTo>
                  <a:pt x="207" y="167"/>
                </a:lnTo>
                <a:lnTo>
                  <a:pt x="207" y="167"/>
                </a:lnTo>
                <a:lnTo>
                  <a:pt x="211" y="167"/>
                </a:lnTo>
                <a:lnTo>
                  <a:pt x="211" y="167"/>
                </a:lnTo>
                <a:lnTo>
                  <a:pt x="214" y="167"/>
                </a:lnTo>
                <a:lnTo>
                  <a:pt x="218" y="164"/>
                </a:lnTo>
                <a:lnTo>
                  <a:pt x="218" y="164"/>
                </a:lnTo>
                <a:lnTo>
                  <a:pt x="221" y="164"/>
                </a:lnTo>
                <a:lnTo>
                  <a:pt x="221" y="167"/>
                </a:lnTo>
                <a:lnTo>
                  <a:pt x="225" y="167"/>
                </a:lnTo>
                <a:lnTo>
                  <a:pt x="225" y="164"/>
                </a:lnTo>
                <a:lnTo>
                  <a:pt x="228" y="164"/>
                </a:lnTo>
                <a:lnTo>
                  <a:pt x="228" y="160"/>
                </a:lnTo>
                <a:lnTo>
                  <a:pt x="232" y="160"/>
                </a:lnTo>
                <a:lnTo>
                  <a:pt x="232" y="160"/>
                </a:lnTo>
                <a:lnTo>
                  <a:pt x="236" y="160"/>
                </a:lnTo>
                <a:lnTo>
                  <a:pt x="239" y="160"/>
                </a:lnTo>
                <a:lnTo>
                  <a:pt x="243" y="164"/>
                </a:lnTo>
                <a:lnTo>
                  <a:pt x="243" y="164"/>
                </a:lnTo>
                <a:lnTo>
                  <a:pt x="246" y="164"/>
                </a:lnTo>
                <a:lnTo>
                  <a:pt x="246" y="164"/>
                </a:lnTo>
                <a:lnTo>
                  <a:pt x="250" y="164"/>
                </a:lnTo>
                <a:lnTo>
                  <a:pt x="250" y="164"/>
                </a:lnTo>
                <a:lnTo>
                  <a:pt x="253" y="164"/>
                </a:lnTo>
                <a:lnTo>
                  <a:pt x="253" y="167"/>
                </a:lnTo>
                <a:lnTo>
                  <a:pt x="257" y="167"/>
                </a:lnTo>
                <a:lnTo>
                  <a:pt x="257" y="167"/>
                </a:lnTo>
                <a:lnTo>
                  <a:pt x="261" y="167"/>
                </a:lnTo>
                <a:lnTo>
                  <a:pt x="261" y="167"/>
                </a:lnTo>
                <a:lnTo>
                  <a:pt x="264" y="167"/>
                </a:lnTo>
                <a:lnTo>
                  <a:pt x="268" y="167"/>
                </a:lnTo>
                <a:lnTo>
                  <a:pt x="268" y="167"/>
                </a:lnTo>
                <a:lnTo>
                  <a:pt x="271" y="164"/>
                </a:lnTo>
                <a:lnTo>
                  <a:pt x="271" y="164"/>
                </a:lnTo>
                <a:lnTo>
                  <a:pt x="271" y="164"/>
                </a:lnTo>
                <a:lnTo>
                  <a:pt x="275" y="160"/>
                </a:lnTo>
                <a:lnTo>
                  <a:pt x="275" y="157"/>
                </a:lnTo>
                <a:lnTo>
                  <a:pt x="278" y="157"/>
                </a:lnTo>
                <a:lnTo>
                  <a:pt x="275" y="157"/>
                </a:lnTo>
                <a:lnTo>
                  <a:pt x="275" y="157"/>
                </a:lnTo>
                <a:lnTo>
                  <a:pt x="275" y="157"/>
                </a:lnTo>
                <a:lnTo>
                  <a:pt x="275" y="153"/>
                </a:lnTo>
                <a:lnTo>
                  <a:pt x="275" y="153"/>
                </a:lnTo>
                <a:lnTo>
                  <a:pt x="275" y="150"/>
                </a:lnTo>
                <a:lnTo>
                  <a:pt x="278" y="150"/>
                </a:lnTo>
                <a:lnTo>
                  <a:pt x="278" y="146"/>
                </a:lnTo>
                <a:lnTo>
                  <a:pt x="282" y="146"/>
                </a:lnTo>
                <a:lnTo>
                  <a:pt x="282" y="146"/>
                </a:lnTo>
                <a:lnTo>
                  <a:pt x="285" y="146"/>
                </a:lnTo>
                <a:lnTo>
                  <a:pt x="289" y="146"/>
                </a:lnTo>
                <a:lnTo>
                  <a:pt x="289" y="142"/>
                </a:lnTo>
                <a:lnTo>
                  <a:pt x="293" y="142"/>
                </a:lnTo>
                <a:lnTo>
                  <a:pt x="293" y="142"/>
                </a:lnTo>
                <a:lnTo>
                  <a:pt x="296" y="142"/>
                </a:lnTo>
                <a:lnTo>
                  <a:pt x="296" y="142"/>
                </a:lnTo>
                <a:lnTo>
                  <a:pt x="300" y="142"/>
                </a:lnTo>
                <a:lnTo>
                  <a:pt x="300" y="142"/>
                </a:lnTo>
                <a:lnTo>
                  <a:pt x="300" y="139"/>
                </a:lnTo>
                <a:lnTo>
                  <a:pt x="300" y="139"/>
                </a:lnTo>
                <a:lnTo>
                  <a:pt x="300" y="139"/>
                </a:lnTo>
                <a:lnTo>
                  <a:pt x="300" y="139"/>
                </a:lnTo>
                <a:lnTo>
                  <a:pt x="303" y="135"/>
                </a:lnTo>
                <a:lnTo>
                  <a:pt x="303" y="135"/>
                </a:lnTo>
                <a:lnTo>
                  <a:pt x="303" y="132"/>
                </a:lnTo>
                <a:lnTo>
                  <a:pt x="307" y="132"/>
                </a:lnTo>
                <a:lnTo>
                  <a:pt x="307" y="132"/>
                </a:lnTo>
                <a:lnTo>
                  <a:pt x="307" y="132"/>
                </a:lnTo>
                <a:lnTo>
                  <a:pt x="310" y="132"/>
                </a:lnTo>
                <a:lnTo>
                  <a:pt x="314" y="128"/>
                </a:lnTo>
                <a:lnTo>
                  <a:pt x="314" y="128"/>
                </a:lnTo>
                <a:lnTo>
                  <a:pt x="318" y="128"/>
                </a:lnTo>
                <a:lnTo>
                  <a:pt x="318" y="125"/>
                </a:lnTo>
                <a:lnTo>
                  <a:pt x="321" y="125"/>
                </a:lnTo>
                <a:lnTo>
                  <a:pt x="321" y="125"/>
                </a:lnTo>
                <a:lnTo>
                  <a:pt x="321" y="125"/>
                </a:lnTo>
                <a:lnTo>
                  <a:pt x="325" y="125"/>
                </a:lnTo>
                <a:lnTo>
                  <a:pt x="325" y="125"/>
                </a:lnTo>
                <a:lnTo>
                  <a:pt x="328" y="121"/>
                </a:lnTo>
                <a:lnTo>
                  <a:pt x="328" y="121"/>
                </a:lnTo>
                <a:lnTo>
                  <a:pt x="332" y="121"/>
                </a:lnTo>
                <a:lnTo>
                  <a:pt x="332" y="118"/>
                </a:lnTo>
                <a:lnTo>
                  <a:pt x="332" y="118"/>
                </a:lnTo>
                <a:lnTo>
                  <a:pt x="335" y="118"/>
                </a:lnTo>
                <a:lnTo>
                  <a:pt x="335" y="118"/>
                </a:lnTo>
                <a:lnTo>
                  <a:pt x="339" y="118"/>
                </a:lnTo>
                <a:lnTo>
                  <a:pt x="339" y="118"/>
                </a:lnTo>
                <a:lnTo>
                  <a:pt x="339" y="118"/>
                </a:lnTo>
                <a:lnTo>
                  <a:pt x="339" y="114"/>
                </a:lnTo>
                <a:lnTo>
                  <a:pt x="339" y="114"/>
                </a:lnTo>
                <a:lnTo>
                  <a:pt x="342" y="114"/>
                </a:lnTo>
                <a:lnTo>
                  <a:pt x="342" y="110"/>
                </a:lnTo>
                <a:lnTo>
                  <a:pt x="346" y="110"/>
                </a:lnTo>
                <a:lnTo>
                  <a:pt x="350" y="110"/>
                </a:lnTo>
                <a:lnTo>
                  <a:pt x="350" y="110"/>
                </a:lnTo>
                <a:lnTo>
                  <a:pt x="353" y="110"/>
                </a:lnTo>
                <a:lnTo>
                  <a:pt x="353" y="110"/>
                </a:lnTo>
                <a:lnTo>
                  <a:pt x="353" y="110"/>
                </a:lnTo>
                <a:lnTo>
                  <a:pt x="357" y="107"/>
                </a:lnTo>
                <a:lnTo>
                  <a:pt x="357" y="107"/>
                </a:lnTo>
                <a:lnTo>
                  <a:pt x="357" y="107"/>
                </a:lnTo>
                <a:lnTo>
                  <a:pt x="360" y="103"/>
                </a:lnTo>
                <a:lnTo>
                  <a:pt x="364" y="103"/>
                </a:lnTo>
                <a:lnTo>
                  <a:pt x="364" y="103"/>
                </a:lnTo>
                <a:lnTo>
                  <a:pt x="364" y="100"/>
                </a:lnTo>
                <a:lnTo>
                  <a:pt x="364" y="100"/>
                </a:lnTo>
                <a:lnTo>
                  <a:pt x="367" y="100"/>
                </a:lnTo>
                <a:lnTo>
                  <a:pt x="367" y="100"/>
                </a:lnTo>
                <a:lnTo>
                  <a:pt x="371" y="100"/>
                </a:lnTo>
                <a:lnTo>
                  <a:pt x="371" y="96"/>
                </a:lnTo>
                <a:lnTo>
                  <a:pt x="371" y="96"/>
                </a:lnTo>
                <a:lnTo>
                  <a:pt x="371" y="100"/>
                </a:lnTo>
                <a:lnTo>
                  <a:pt x="371" y="100"/>
                </a:lnTo>
                <a:lnTo>
                  <a:pt x="371" y="100"/>
                </a:lnTo>
                <a:lnTo>
                  <a:pt x="375" y="100"/>
                </a:lnTo>
                <a:lnTo>
                  <a:pt x="375" y="100"/>
                </a:lnTo>
                <a:lnTo>
                  <a:pt x="378" y="100"/>
                </a:lnTo>
                <a:lnTo>
                  <a:pt x="378" y="100"/>
                </a:lnTo>
                <a:lnTo>
                  <a:pt x="378" y="100"/>
                </a:lnTo>
                <a:lnTo>
                  <a:pt x="382" y="100"/>
                </a:lnTo>
                <a:lnTo>
                  <a:pt x="382" y="100"/>
                </a:lnTo>
                <a:lnTo>
                  <a:pt x="385" y="103"/>
                </a:lnTo>
                <a:lnTo>
                  <a:pt x="389" y="103"/>
                </a:lnTo>
                <a:lnTo>
                  <a:pt x="389" y="100"/>
                </a:lnTo>
                <a:lnTo>
                  <a:pt x="385" y="100"/>
                </a:lnTo>
                <a:lnTo>
                  <a:pt x="385" y="100"/>
                </a:lnTo>
                <a:lnTo>
                  <a:pt x="389" y="100"/>
                </a:lnTo>
                <a:lnTo>
                  <a:pt x="389" y="96"/>
                </a:lnTo>
                <a:lnTo>
                  <a:pt x="389" y="96"/>
                </a:lnTo>
                <a:lnTo>
                  <a:pt x="392" y="96"/>
                </a:lnTo>
                <a:lnTo>
                  <a:pt x="392" y="96"/>
                </a:lnTo>
                <a:lnTo>
                  <a:pt x="399" y="93"/>
                </a:lnTo>
                <a:lnTo>
                  <a:pt x="399" y="93"/>
                </a:lnTo>
                <a:lnTo>
                  <a:pt x="399" y="93"/>
                </a:lnTo>
                <a:lnTo>
                  <a:pt x="403" y="93"/>
                </a:lnTo>
                <a:lnTo>
                  <a:pt x="403" y="93"/>
                </a:lnTo>
                <a:lnTo>
                  <a:pt x="403" y="93"/>
                </a:lnTo>
                <a:lnTo>
                  <a:pt x="407" y="93"/>
                </a:lnTo>
                <a:lnTo>
                  <a:pt x="410" y="93"/>
                </a:lnTo>
                <a:lnTo>
                  <a:pt x="414" y="96"/>
                </a:lnTo>
                <a:lnTo>
                  <a:pt x="414" y="93"/>
                </a:lnTo>
                <a:lnTo>
                  <a:pt x="414" y="93"/>
                </a:lnTo>
                <a:lnTo>
                  <a:pt x="414" y="89"/>
                </a:lnTo>
                <a:lnTo>
                  <a:pt x="414" y="89"/>
                </a:lnTo>
                <a:lnTo>
                  <a:pt x="414" y="85"/>
                </a:lnTo>
                <a:lnTo>
                  <a:pt x="414" y="85"/>
                </a:lnTo>
                <a:lnTo>
                  <a:pt x="417" y="82"/>
                </a:lnTo>
                <a:lnTo>
                  <a:pt x="421" y="78"/>
                </a:lnTo>
                <a:lnTo>
                  <a:pt x="421" y="78"/>
                </a:lnTo>
                <a:lnTo>
                  <a:pt x="421" y="78"/>
                </a:lnTo>
                <a:lnTo>
                  <a:pt x="424" y="78"/>
                </a:lnTo>
                <a:lnTo>
                  <a:pt x="424" y="82"/>
                </a:lnTo>
                <a:lnTo>
                  <a:pt x="428" y="82"/>
                </a:lnTo>
                <a:lnTo>
                  <a:pt x="432" y="82"/>
                </a:lnTo>
                <a:lnTo>
                  <a:pt x="432" y="82"/>
                </a:lnTo>
                <a:lnTo>
                  <a:pt x="432" y="85"/>
                </a:lnTo>
                <a:lnTo>
                  <a:pt x="435" y="85"/>
                </a:lnTo>
                <a:lnTo>
                  <a:pt x="435" y="85"/>
                </a:lnTo>
                <a:lnTo>
                  <a:pt x="439" y="85"/>
                </a:lnTo>
                <a:lnTo>
                  <a:pt x="439" y="85"/>
                </a:lnTo>
                <a:lnTo>
                  <a:pt x="442" y="85"/>
                </a:lnTo>
                <a:lnTo>
                  <a:pt x="442" y="85"/>
                </a:lnTo>
                <a:lnTo>
                  <a:pt x="446" y="85"/>
                </a:lnTo>
                <a:lnTo>
                  <a:pt x="446" y="85"/>
                </a:lnTo>
                <a:lnTo>
                  <a:pt x="449" y="85"/>
                </a:lnTo>
                <a:lnTo>
                  <a:pt x="449" y="85"/>
                </a:lnTo>
                <a:lnTo>
                  <a:pt x="453" y="85"/>
                </a:lnTo>
                <a:lnTo>
                  <a:pt x="453" y="85"/>
                </a:lnTo>
                <a:lnTo>
                  <a:pt x="453" y="85"/>
                </a:lnTo>
                <a:lnTo>
                  <a:pt x="456" y="85"/>
                </a:lnTo>
                <a:lnTo>
                  <a:pt x="456" y="85"/>
                </a:lnTo>
                <a:lnTo>
                  <a:pt x="460" y="85"/>
                </a:lnTo>
                <a:lnTo>
                  <a:pt x="460" y="82"/>
                </a:lnTo>
                <a:lnTo>
                  <a:pt x="460" y="85"/>
                </a:lnTo>
                <a:lnTo>
                  <a:pt x="464" y="85"/>
                </a:lnTo>
                <a:lnTo>
                  <a:pt x="464" y="85"/>
                </a:lnTo>
                <a:lnTo>
                  <a:pt x="464" y="89"/>
                </a:lnTo>
                <a:lnTo>
                  <a:pt x="467" y="89"/>
                </a:lnTo>
                <a:lnTo>
                  <a:pt x="467" y="89"/>
                </a:lnTo>
                <a:lnTo>
                  <a:pt x="467" y="89"/>
                </a:lnTo>
                <a:lnTo>
                  <a:pt x="471" y="89"/>
                </a:lnTo>
                <a:lnTo>
                  <a:pt x="471" y="85"/>
                </a:lnTo>
                <a:lnTo>
                  <a:pt x="474" y="89"/>
                </a:lnTo>
                <a:lnTo>
                  <a:pt x="474" y="89"/>
                </a:lnTo>
                <a:lnTo>
                  <a:pt x="478" y="89"/>
                </a:lnTo>
                <a:lnTo>
                  <a:pt x="478" y="89"/>
                </a:lnTo>
                <a:lnTo>
                  <a:pt x="481" y="89"/>
                </a:lnTo>
                <a:lnTo>
                  <a:pt x="481" y="89"/>
                </a:lnTo>
                <a:lnTo>
                  <a:pt x="485" y="85"/>
                </a:lnTo>
                <a:lnTo>
                  <a:pt x="485" y="85"/>
                </a:lnTo>
                <a:lnTo>
                  <a:pt x="485" y="85"/>
                </a:lnTo>
                <a:lnTo>
                  <a:pt x="485" y="82"/>
                </a:lnTo>
                <a:lnTo>
                  <a:pt x="489" y="82"/>
                </a:lnTo>
                <a:lnTo>
                  <a:pt x="489" y="82"/>
                </a:lnTo>
                <a:lnTo>
                  <a:pt x="492" y="82"/>
                </a:lnTo>
                <a:lnTo>
                  <a:pt x="492" y="82"/>
                </a:lnTo>
                <a:lnTo>
                  <a:pt x="492" y="85"/>
                </a:lnTo>
                <a:lnTo>
                  <a:pt x="496" y="85"/>
                </a:lnTo>
                <a:lnTo>
                  <a:pt x="496" y="85"/>
                </a:lnTo>
                <a:lnTo>
                  <a:pt x="499" y="85"/>
                </a:lnTo>
                <a:lnTo>
                  <a:pt x="499" y="85"/>
                </a:lnTo>
                <a:lnTo>
                  <a:pt x="499" y="82"/>
                </a:lnTo>
                <a:lnTo>
                  <a:pt x="503" y="82"/>
                </a:lnTo>
                <a:lnTo>
                  <a:pt x="503" y="85"/>
                </a:lnTo>
                <a:lnTo>
                  <a:pt x="506" y="85"/>
                </a:lnTo>
                <a:lnTo>
                  <a:pt x="510" y="82"/>
                </a:lnTo>
                <a:lnTo>
                  <a:pt x="510" y="82"/>
                </a:lnTo>
                <a:lnTo>
                  <a:pt x="513" y="82"/>
                </a:lnTo>
                <a:lnTo>
                  <a:pt x="513" y="82"/>
                </a:lnTo>
                <a:lnTo>
                  <a:pt x="517" y="82"/>
                </a:lnTo>
                <a:lnTo>
                  <a:pt x="517" y="82"/>
                </a:lnTo>
                <a:lnTo>
                  <a:pt x="517" y="82"/>
                </a:lnTo>
                <a:lnTo>
                  <a:pt x="517" y="82"/>
                </a:lnTo>
                <a:lnTo>
                  <a:pt x="521" y="82"/>
                </a:lnTo>
                <a:lnTo>
                  <a:pt x="521" y="82"/>
                </a:lnTo>
                <a:lnTo>
                  <a:pt x="524" y="82"/>
                </a:lnTo>
                <a:lnTo>
                  <a:pt x="524" y="82"/>
                </a:lnTo>
                <a:lnTo>
                  <a:pt x="524" y="82"/>
                </a:lnTo>
                <a:lnTo>
                  <a:pt x="528" y="82"/>
                </a:lnTo>
                <a:lnTo>
                  <a:pt x="531" y="82"/>
                </a:lnTo>
                <a:lnTo>
                  <a:pt x="531" y="82"/>
                </a:lnTo>
                <a:lnTo>
                  <a:pt x="531" y="82"/>
                </a:lnTo>
                <a:lnTo>
                  <a:pt x="535" y="82"/>
                </a:lnTo>
                <a:lnTo>
                  <a:pt x="535" y="82"/>
                </a:lnTo>
                <a:lnTo>
                  <a:pt x="538" y="82"/>
                </a:lnTo>
                <a:lnTo>
                  <a:pt x="538" y="82"/>
                </a:lnTo>
                <a:lnTo>
                  <a:pt x="542" y="82"/>
                </a:lnTo>
                <a:lnTo>
                  <a:pt x="542" y="82"/>
                </a:lnTo>
                <a:lnTo>
                  <a:pt x="546" y="82"/>
                </a:lnTo>
                <a:lnTo>
                  <a:pt x="546" y="82"/>
                </a:lnTo>
                <a:lnTo>
                  <a:pt x="549" y="82"/>
                </a:lnTo>
                <a:lnTo>
                  <a:pt x="549" y="82"/>
                </a:lnTo>
                <a:lnTo>
                  <a:pt x="549" y="82"/>
                </a:lnTo>
                <a:lnTo>
                  <a:pt x="553" y="82"/>
                </a:lnTo>
                <a:lnTo>
                  <a:pt x="553" y="82"/>
                </a:lnTo>
                <a:lnTo>
                  <a:pt x="556" y="82"/>
                </a:lnTo>
                <a:lnTo>
                  <a:pt x="556" y="82"/>
                </a:lnTo>
                <a:lnTo>
                  <a:pt x="560" y="82"/>
                </a:lnTo>
                <a:lnTo>
                  <a:pt x="560" y="82"/>
                </a:lnTo>
                <a:lnTo>
                  <a:pt x="563" y="82"/>
                </a:lnTo>
                <a:lnTo>
                  <a:pt x="563" y="82"/>
                </a:lnTo>
                <a:lnTo>
                  <a:pt x="567" y="82"/>
                </a:lnTo>
                <a:lnTo>
                  <a:pt x="567" y="82"/>
                </a:lnTo>
                <a:lnTo>
                  <a:pt x="570" y="82"/>
                </a:lnTo>
                <a:lnTo>
                  <a:pt x="574" y="82"/>
                </a:lnTo>
                <a:lnTo>
                  <a:pt x="574" y="82"/>
                </a:lnTo>
                <a:lnTo>
                  <a:pt x="578" y="82"/>
                </a:lnTo>
                <a:lnTo>
                  <a:pt x="578" y="82"/>
                </a:lnTo>
                <a:lnTo>
                  <a:pt x="581" y="82"/>
                </a:lnTo>
                <a:lnTo>
                  <a:pt x="581" y="78"/>
                </a:lnTo>
                <a:lnTo>
                  <a:pt x="581" y="78"/>
                </a:lnTo>
                <a:lnTo>
                  <a:pt x="581" y="78"/>
                </a:lnTo>
                <a:lnTo>
                  <a:pt x="585" y="78"/>
                </a:lnTo>
                <a:lnTo>
                  <a:pt x="585" y="75"/>
                </a:lnTo>
                <a:lnTo>
                  <a:pt x="588" y="75"/>
                </a:lnTo>
                <a:lnTo>
                  <a:pt x="588" y="75"/>
                </a:lnTo>
                <a:lnTo>
                  <a:pt x="592" y="75"/>
                </a:lnTo>
                <a:lnTo>
                  <a:pt x="592" y="75"/>
                </a:lnTo>
                <a:lnTo>
                  <a:pt x="595" y="75"/>
                </a:lnTo>
                <a:lnTo>
                  <a:pt x="595" y="75"/>
                </a:lnTo>
                <a:lnTo>
                  <a:pt x="595" y="75"/>
                </a:lnTo>
                <a:lnTo>
                  <a:pt x="599" y="75"/>
                </a:lnTo>
                <a:lnTo>
                  <a:pt x="599" y="71"/>
                </a:lnTo>
                <a:lnTo>
                  <a:pt x="603" y="71"/>
                </a:lnTo>
                <a:lnTo>
                  <a:pt x="603" y="71"/>
                </a:lnTo>
                <a:lnTo>
                  <a:pt x="606" y="71"/>
                </a:lnTo>
                <a:lnTo>
                  <a:pt x="606" y="71"/>
                </a:lnTo>
                <a:lnTo>
                  <a:pt x="610" y="71"/>
                </a:lnTo>
                <a:lnTo>
                  <a:pt x="610" y="71"/>
                </a:lnTo>
                <a:lnTo>
                  <a:pt x="613" y="71"/>
                </a:lnTo>
                <a:lnTo>
                  <a:pt x="613" y="71"/>
                </a:lnTo>
                <a:lnTo>
                  <a:pt x="613" y="71"/>
                </a:lnTo>
                <a:lnTo>
                  <a:pt x="617" y="71"/>
                </a:lnTo>
                <a:lnTo>
                  <a:pt x="617" y="71"/>
                </a:lnTo>
                <a:lnTo>
                  <a:pt x="617" y="75"/>
                </a:lnTo>
                <a:lnTo>
                  <a:pt x="620" y="75"/>
                </a:lnTo>
                <a:lnTo>
                  <a:pt x="620" y="75"/>
                </a:lnTo>
                <a:lnTo>
                  <a:pt x="620" y="75"/>
                </a:lnTo>
                <a:lnTo>
                  <a:pt x="620" y="71"/>
                </a:lnTo>
                <a:lnTo>
                  <a:pt x="620" y="71"/>
                </a:lnTo>
                <a:lnTo>
                  <a:pt x="624" y="68"/>
                </a:lnTo>
                <a:lnTo>
                  <a:pt x="624" y="68"/>
                </a:lnTo>
                <a:lnTo>
                  <a:pt x="627" y="68"/>
                </a:lnTo>
                <a:lnTo>
                  <a:pt x="627" y="68"/>
                </a:lnTo>
                <a:lnTo>
                  <a:pt x="627" y="68"/>
                </a:lnTo>
                <a:lnTo>
                  <a:pt x="631" y="68"/>
                </a:lnTo>
                <a:lnTo>
                  <a:pt x="631" y="68"/>
                </a:lnTo>
                <a:lnTo>
                  <a:pt x="635" y="68"/>
                </a:lnTo>
                <a:lnTo>
                  <a:pt x="638" y="68"/>
                </a:lnTo>
                <a:lnTo>
                  <a:pt x="638" y="68"/>
                </a:lnTo>
                <a:lnTo>
                  <a:pt x="642" y="68"/>
                </a:lnTo>
                <a:lnTo>
                  <a:pt x="645" y="68"/>
                </a:lnTo>
                <a:lnTo>
                  <a:pt x="645" y="68"/>
                </a:lnTo>
                <a:lnTo>
                  <a:pt x="645" y="68"/>
                </a:lnTo>
                <a:lnTo>
                  <a:pt x="649" y="68"/>
                </a:lnTo>
                <a:lnTo>
                  <a:pt x="649" y="68"/>
                </a:lnTo>
                <a:lnTo>
                  <a:pt x="652" y="68"/>
                </a:lnTo>
                <a:lnTo>
                  <a:pt x="656" y="68"/>
                </a:lnTo>
                <a:lnTo>
                  <a:pt x="656" y="68"/>
                </a:lnTo>
                <a:lnTo>
                  <a:pt x="656" y="68"/>
                </a:lnTo>
                <a:lnTo>
                  <a:pt x="660" y="68"/>
                </a:lnTo>
                <a:lnTo>
                  <a:pt x="660" y="64"/>
                </a:lnTo>
                <a:lnTo>
                  <a:pt x="663" y="64"/>
                </a:lnTo>
                <a:lnTo>
                  <a:pt x="663" y="64"/>
                </a:lnTo>
                <a:lnTo>
                  <a:pt x="667" y="64"/>
                </a:lnTo>
                <a:lnTo>
                  <a:pt x="667" y="64"/>
                </a:lnTo>
                <a:lnTo>
                  <a:pt x="670" y="64"/>
                </a:lnTo>
                <a:lnTo>
                  <a:pt x="670" y="64"/>
                </a:lnTo>
                <a:lnTo>
                  <a:pt x="674" y="64"/>
                </a:lnTo>
                <a:lnTo>
                  <a:pt x="677" y="68"/>
                </a:lnTo>
                <a:lnTo>
                  <a:pt x="677" y="68"/>
                </a:lnTo>
                <a:lnTo>
                  <a:pt x="677" y="68"/>
                </a:lnTo>
                <a:lnTo>
                  <a:pt x="681" y="68"/>
                </a:lnTo>
                <a:lnTo>
                  <a:pt x="681" y="68"/>
                </a:lnTo>
                <a:lnTo>
                  <a:pt x="684" y="68"/>
                </a:lnTo>
                <a:lnTo>
                  <a:pt x="684" y="68"/>
                </a:lnTo>
                <a:lnTo>
                  <a:pt x="688" y="68"/>
                </a:lnTo>
                <a:lnTo>
                  <a:pt x="688" y="64"/>
                </a:lnTo>
                <a:lnTo>
                  <a:pt x="688" y="64"/>
                </a:lnTo>
                <a:lnTo>
                  <a:pt x="692" y="64"/>
                </a:lnTo>
                <a:lnTo>
                  <a:pt x="692" y="64"/>
                </a:lnTo>
                <a:lnTo>
                  <a:pt x="692" y="64"/>
                </a:lnTo>
                <a:lnTo>
                  <a:pt x="695" y="64"/>
                </a:lnTo>
                <a:lnTo>
                  <a:pt x="695" y="60"/>
                </a:lnTo>
                <a:lnTo>
                  <a:pt x="699" y="64"/>
                </a:lnTo>
                <a:lnTo>
                  <a:pt x="699" y="64"/>
                </a:lnTo>
                <a:lnTo>
                  <a:pt x="702" y="64"/>
                </a:lnTo>
                <a:lnTo>
                  <a:pt x="702" y="64"/>
                </a:lnTo>
                <a:lnTo>
                  <a:pt x="706" y="64"/>
                </a:lnTo>
                <a:lnTo>
                  <a:pt x="706" y="64"/>
                </a:lnTo>
                <a:lnTo>
                  <a:pt x="709" y="64"/>
                </a:lnTo>
                <a:lnTo>
                  <a:pt x="709" y="60"/>
                </a:lnTo>
                <a:lnTo>
                  <a:pt x="709" y="60"/>
                </a:lnTo>
                <a:lnTo>
                  <a:pt x="713" y="60"/>
                </a:lnTo>
                <a:lnTo>
                  <a:pt x="717" y="60"/>
                </a:lnTo>
                <a:lnTo>
                  <a:pt x="717" y="64"/>
                </a:lnTo>
                <a:lnTo>
                  <a:pt x="720" y="64"/>
                </a:lnTo>
                <a:lnTo>
                  <a:pt x="720" y="64"/>
                </a:lnTo>
                <a:lnTo>
                  <a:pt x="724" y="64"/>
                </a:lnTo>
                <a:lnTo>
                  <a:pt x="724" y="64"/>
                </a:lnTo>
                <a:lnTo>
                  <a:pt x="724" y="64"/>
                </a:lnTo>
                <a:lnTo>
                  <a:pt x="727" y="64"/>
                </a:lnTo>
                <a:lnTo>
                  <a:pt x="727" y="64"/>
                </a:lnTo>
                <a:lnTo>
                  <a:pt x="731" y="64"/>
                </a:lnTo>
                <a:lnTo>
                  <a:pt x="731" y="64"/>
                </a:lnTo>
                <a:lnTo>
                  <a:pt x="734" y="64"/>
                </a:lnTo>
                <a:lnTo>
                  <a:pt x="738" y="60"/>
                </a:lnTo>
                <a:lnTo>
                  <a:pt x="738" y="60"/>
                </a:lnTo>
                <a:lnTo>
                  <a:pt x="738" y="60"/>
                </a:lnTo>
                <a:lnTo>
                  <a:pt x="741" y="57"/>
                </a:lnTo>
                <a:lnTo>
                  <a:pt x="741" y="57"/>
                </a:lnTo>
                <a:lnTo>
                  <a:pt x="741" y="57"/>
                </a:lnTo>
                <a:lnTo>
                  <a:pt x="741" y="53"/>
                </a:lnTo>
                <a:lnTo>
                  <a:pt x="741" y="53"/>
                </a:lnTo>
                <a:lnTo>
                  <a:pt x="741" y="50"/>
                </a:lnTo>
                <a:lnTo>
                  <a:pt x="741" y="50"/>
                </a:lnTo>
                <a:lnTo>
                  <a:pt x="741" y="46"/>
                </a:lnTo>
                <a:lnTo>
                  <a:pt x="741" y="46"/>
                </a:lnTo>
                <a:lnTo>
                  <a:pt x="741" y="46"/>
                </a:lnTo>
                <a:lnTo>
                  <a:pt x="741" y="43"/>
                </a:lnTo>
                <a:lnTo>
                  <a:pt x="741" y="43"/>
                </a:lnTo>
                <a:lnTo>
                  <a:pt x="745" y="39"/>
                </a:lnTo>
                <a:lnTo>
                  <a:pt x="745" y="39"/>
                </a:lnTo>
                <a:lnTo>
                  <a:pt x="745" y="36"/>
                </a:lnTo>
                <a:lnTo>
                  <a:pt x="745" y="36"/>
                </a:lnTo>
                <a:lnTo>
                  <a:pt x="745" y="36"/>
                </a:lnTo>
                <a:lnTo>
                  <a:pt x="749" y="36"/>
                </a:lnTo>
                <a:lnTo>
                  <a:pt x="752" y="36"/>
                </a:lnTo>
                <a:lnTo>
                  <a:pt x="752" y="32"/>
                </a:lnTo>
                <a:lnTo>
                  <a:pt x="752" y="32"/>
                </a:lnTo>
                <a:lnTo>
                  <a:pt x="756" y="32"/>
                </a:lnTo>
                <a:lnTo>
                  <a:pt x="756" y="28"/>
                </a:lnTo>
                <a:lnTo>
                  <a:pt x="756" y="28"/>
                </a:lnTo>
                <a:lnTo>
                  <a:pt x="756" y="28"/>
                </a:lnTo>
                <a:lnTo>
                  <a:pt x="759" y="25"/>
                </a:lnTo>
                <a:lnTo>
                  <a:pt x="759" y="25"/>
                </a:lnTo>
                <a:lnTo>
                  <a:pt x="763" y="25"/>
                </a:lnTo>
                <a:lnTo>
                  <a:pt x="763" y="25"/>
                </a:lnTo>
                <a:lnTo>
                  <a:pt x="766" y="25"/>
                </a:lnTo>
                <a:lnTo>
                  <a:pt x="766" y="21"/>
                </a:lnTo>
                <a:lnTo>
                  <a:pt x="770" y="21"/>
                </a:lnTo>
                <a:lnTo>
                  <a:pt x="770" y="21"/>
                </a:lnTo>
                <a:lnTo>
                  <a:pt x="770" y="18"/>
                </a:lnTo>
                <a:lnTo>
                  <a:pt x="774" y="18"/>
                </a:lnTo>
                <a:lnTo>
                  <a:pt x="774" y="18"/>
                </a:lnTo>
                <a:lnTo>
                  <a:pt x="774" y="18"/>
                </a:lnTo>
                <a:lnTo>
                  <a:pt x="777" y="18"/>
                </a:lnTo>
                <a:lnTo>
                  <a:pt x="777" y="18"/>
                </a:lnTo>
                <a:lnTo>
                  <a:pt x="781" y="18"/>
                </a:lnTo>
                <a:lnTo>
                  <a:pt x="781" y="18"/>
                </a:lnTo>
                <a:lnTo>
                  <a:pt x="784" y="18"/>
                </a:lnTo>
                <a:lnTo>
                  <a:pt x="784" y="18"/>
                </a:lnTo>
                <a:lnTo>
                  <a:pt x="788" y="14"/>
                </a:lnTo>
                <a:lnTo>
                  <a:pt x="788" y="14"/>
                </a:lnTo>
                <a:lnTo>
                  <a:pt x="788" y="14"/>
                </a:lnTo>
                <a:lnTo>
                  <a:pt x="791" y="14"/>
                </a:lnTo>
                <a:lnTo>
                  <a:pt x="791" y="14"/>
                </a:lnTo>
                <a:lnTo>
                  <a:pt x="798" y="14"/>
                </a:lnTo>
                <a:lnTo>
                  <a:pt x="820" y="14"/>
                </a:lnTo>
                <a:lnTo>
                  <a:pt x="831" y="14"/>
                </a:lnTo>
                <a:lnTo>
                  <a:pt x="831" y="14"/>
                </a:lnTo>
                <a:lnTo>
                  <a:pt x="834" y="14"/>
                </a:lnTo>
                <a:lnTo>
                  <a:pt x="838" y="14"/>
                </a:lnTo>
                <a:lnTo>
                  <a:pt x="841" y="14"/>
                </a:lnTo>
                <a:lnTo>
                  <a:pt x="845" y="14"/>
                </a:lnTo>
                <a:lnTo>
                  <a:pt x="848" y="14"/>
                </a:lnTo>
                <a:lnTo>
                  <a:pt x="855" y="21"/>
                </a:lnTo>
                <a:lnTo>
                  <a:pt x="863" y="18"/>
                </a:lnTo>
                <a:lnTo>
                  <a:pt x="866" y="14"/>
                </a:lnTo>
                <a:lnTo>
                  <a:pt x="873" y="14"/>
                </a:lnTo>
                <a:lnTo>
                  <a:pt x="884" y="11"/>
                </a:lnTo>
                <a:lnTo>
                  <a:pt x="884" y="7"/>
                </a:lnTo>
                <a:lnTo>
                  <a:pt x="891" y="7"/>
                </a:lnTo>
                <a:lnTo>
                  <a:pt x="902" y="7"/>
                </a:lnTo>
                <a:lnTo>
                  <a:pt x="905" y="7"/>
                </a:lnTo>
                <a:lnTo>
                  <a:pt x="909" y="3"/>
                </a:lnTo>
                <a:lnTo>
                  <a:pt x="916" y="0"/>
                </a:lnTo>
                <a:lnTo>
                  <a:pt x="920" y="0"/>
                </a:lnTo>
                <a:lnTo>
                  <a:pt x="923" y="7"/>
                </a:lnTo>
                <a:lnTo>
                  <a:pt x="930" y="7"/>
                </a:lnTo>
                <a:lnTo>
                  <a:pt x="934" y="7"/>
                </a:lnTo>
                <a:lnTo>
                  <a:pt x="941" y="3"/>
                </a:lnTo>
                <a:lnTo>
                  <a:pt x="945" y="0"/>
                </a:lnTo>
                <a:lnTo>
                  <a:pt x="952" y="0"/>
                </a:lnTo>
                <a:lnTo>
                  <a:pt x="955" y="0"/>
                </a:lnTo>
                <a:lnTo>
                  <a:pt x="959" y="0"/>
                </a:lnTo>
                <a:lnTo>
                  <a:pt x="962" y="0"/>
                </a:lnTo>
                <a:lnTo>
                  <a:pt x="962" y="3"/>
                </a:lnTo>
                <a:lnTo>
                  <a:pt x="966" y="7"/>
                </a:lnTo>
                <a:lnTo>
                  <a:pt x="966" y="7"/>
                </a:lnTo>
                <a:lnTo>
                  <a:pt x="969" y="11"/>
                </a:lnTo>
                <a:lnTo>
                  <a:pt x="973" y="11"/>
                </a:lnTo>
                <a:lnTo>
                  <a:pt x="973" y="11"/>
                </a:lnTo>
                <a:lnTo>
                  <a:pt x="980" y="11"/>
                </a:lnTo>
                <a:lnTo>
                  <a:pt x="984" y="14"/>
                </a:lnTo>
                <a:lnTo>
                  <a:pt x="991" y="11"/>
                </a:lnTo>
                <a:lnTo>
                  <a:pt x="991" y="11"/>
                </a:lnTo>
                <a:lnTo>
                  <a:pt x="998" y="11"/>
                </a:lnTo>
                <a:lnTo>
                  <a:pt x="1002" y="14"/>
                </a:lnTo>
                <a:lnTo>
                  <a:pt x="1009" y="14"/>
                </a:lnTo>
                <a:lnTo>
                  <a:pt x="1012" y="14"/>
                </a:lnTo>
                <a:lnTo>
                  <a:pt x="1016" y="14"/>
                </a:lnTo>
                <a:lnTo>
                  <a:pt x="1016" y="11"/>
                </a:lnTo>
                <a:lnTo>
                  <a:pt x="1023" y="11"/>
                </a:lnTo>
                <a:lnTo>
                  <a:pt x="1026" y="14"/>
                </a:lnTo>
                <a:lnTo>
                  <a:pt x="1030" y="18"/>
                </a:lnTo>
                <a:lnTo>
                  <a:pt x="1034" y="14"/>
                </a:lnTo>
                <a:lnTo>
                  <a:pt x="1034" y="18"/>
                </a:lnTo>
                <a:lnTo>
                  <a:pt x="1041" y="14"/>
                </a:lnTo>
                <a:lnTo>
                  <a:pt x="1044" y="14"/>
                </a:lnTo>
                <a:lnTo>
                  <a:pt x="1048" y="18"/>
                </a:lnTo>
                <a:lnTo>
                  <a:pt x="1055" y="14"/>
                </a:lnTo>
                <a:lnTo>
                  <a:pt x="1062" y="18"/>
                </a:lnTo>
                <a:lnTo>
                  <a:pt x="1066" y="14"/>
                </a:lnTo>
                <a:lnTo>
                  <a:pt x="1073" y="14"/>
                </a:lnTo>
                <a:lnTo>
                  <a:pt x="1076" y="14"/>
                </a:lnTo>
                <a:lnTo>
                  <a:pt x="1080" y="18"/>
                </a:lnTo>
                <a:lnTo>
                  <a:pt x="1083" y="18"/>
                </a:lnTo>
                <a:lnTo>
                  <a:pt x="1087" y="21"/>
                </a:lnTo>
                <a:lnTo>
                  <a:pt x="1087" y="25"/>
                </a:lnTo>
                <a:lnTo>
                  <a:pt x="1091" y="28"/>
                </a:lnTo>
                <a:lnTo>
                  <a:pt x="1094" y="28"/>
                </a:lnTo>
                <a:lnTo>
                  <a:pt x="1098" y="28"/>
                </a:lnTo>
                <a:lnTo>
                  <a:pt x="1101" y="28"/>
                </a:lnTo>
                <a:lnTo>
                  <a:pt x="1108" y="28"/>
                </a:lnTo>
                <a:lnTo>
                  <a:pt x="1119" y="28"/>
                </a:lnTo>
                <a:lnTo>
                  <a:pt x="1126" y="28"/>
                </a:lnTo>
                <a:lnTo>
                  <a:pt x="1130" y="28"/>
                </a:lnTo>
                <a:lnTo>
                  <a:pt x="1133" y="32"/>
                </a:lnTo>
                <a:lnTo>
                  <a:pt x="1137" y="32"/>
                </a:lnTo>
                <a:lnTo>
                  <a:pt x="1140" y="32"/>
                </a:lnTo>
                <a:lnTo>
                  <a:pt x="1140" y="32"/>
                </a:lnTo>
                <a:lnTo>
                  <a:pt x="1148" y="28"/>
                </a:lnTo>
                <a:lnTo>
                  <a:pt x="1151" y="32"/>
                </a:lnTo>
                <a:lnTo>
                  <a:pt x="1155" y="39"/>
                </a:lnTo>
                <a:lnTo>
                  <a:pt x="1155" y="43"/>
                </a:lnTo>
                <a:lnTo>
                  <a:pt x="1162" y="43"/>
                </a:lnTo>
                <a:lnTo>
                  <a:pt x="1165" y="46"/>
                </a:lnTo>
                <a:lnTo>
                  <a:pt x="1173" y="43"/>
                </a:lnTo>
                <a:lnTo>
                  <a:pt x="1176" y="39"/>
                </a:lnTo>
                <a:lnTo>
                  <a:pt x="1183" y="39"/>
                </a:lnTo>
                <a:lnTo>
                  <a:pt x="1183" y="36"/>
                </a:lnTo>
                <a:lnTo>
                  <a:pt x="1194" y="39"/>
                </a:lnTo>
                <a:lnTo>
                  <a:pt x="1197" y="39"/>
                </a:lnTo>
                <a:lnTo>
                  <a:pt x="1205" y="43"/>
                </a:lnTo>
                <a:lnTo>
                  <a:pt x="1205" y="46"/>
                </a:lnTo>
                <a:lnTo>
                  <a:pt x="1208" y="46"/>
                </a:lnTo>
                <a:lnTo>
                  <a:pt x="1215" y="46"/>
                </a:lnTo>
                <a:lnTo>
                  <a:pt x="1222" y="46"/>
                </a:lnTo>
                <a:lnTo>
                  <a:pt x="1222" y="46"/>
                </a:lnTo>
                <a:lnTo>
                  <a:pt x="1226" y="46"/>
                </a:lnTo>
                <a:lnTo>
                  <a:pt x="1233" y="43"/>
                </a:lnTo>
                <a:lnTo>
                  <a:pt x="1237" y="39"/>
                </a:lnTo>
                <a:lnTo>
                  <a:pt x="1237" y="39"/>
                </a:lnTo>
                <a:lnTo>
                  <a:pt x="1237" y="39"/>
                </a:lnTo>
                <a:lnTo>
                  <a:pt x="1240" y="39"/>
                </a:lnTo>
                <a:lnTo>
                  <a:pt x="1244" y="39"/>
                </a:lnTo>
                <a:lnTo>
                  <a:pt x="1251" y="39"/>
                </a:lnTo>
                <a:lnTo>
                  <a:pt x="1251" y="43"/>
                </a:lnTo>
                <a:lnTo>
                  <a:pt x="1255" y="39"/>
                </a:lnTo>
                <a:lnTo>
                  <a:pt x="1258" y="39"/>
                </a:lnTo>
                <a:lnTo>
                  <a:pt x="1265" y="39"/>
                </a:lnTo>
                <a:lnTo>
                  <a:pt x="1269" y="39"/>
                </a:lnTo>
                <a:lnTo>
                  <a:pt x="1272" y="36"/>
                </a:lnTo>
                <a:lnTo>
                  <a:pt x="1269" y="32"/>
                </a:lnTo>
                <a:lnTo>
                  <a:pt x="1276" y="28"/>
                </a:lnTo>
                <a:lnTo>
                  <a:pt x="1279" y="28"/>
                </a:lnTo>
                <a:lnTo>
                  <a:pt x="1287" y="36"/>
                </a:lnTo>
                <a:lnTo>
                  <a:pt x="1290" y="32"/>
                </a:lnTo>
                <a:lnTo>
                  <a:pt x="1290" y="36"/>
                </a:lnTo>
                <a:lnTo>
                  <a:pt x="1290" y="32"/>
                </a:lnTo>
                <a:lnTo>
                  <a:pt x="1297" y="32"/>
                </a:lnTo>
                <a:lnTo>
                  <a:pt x="1297" y="32"/>
                </a:lnTo>
                <a:lnTo>
                  <a:pt x="1301" y="28"/>
                </a:lnTo>
                <a:lnTo>
                  <a:pt x="1304" y="32"/>
                </a:lnTo>
                <a:lnTo>
                  <a:pt x="1312" y="32"/>
                </a:lnTo>
                <a:lnTo>
                  <a:pt x="1315" y="36"/>
                </a:lnTo>
                <a:lnTo>
                  <a:pt x="1315" y="39"/>
                </a:lnTo>
                <a:lnTo>
                  <a:pt x="1322" y="39"/>
                </a:lnTo>
                <a:lnTo>
                  <a:pt x="1333" y="43"/>
                </a:lnTo>
                <a:lnTo>
                  <a:pt x="1354" y="43"/>
                </a:lnTo>
                <a:lnTo>
                  <a:pt x="1358" y="43"/>
                </a:lnTo>
                <a:lnTo>
                  <a:pt x="1361" y="39"/>
                </a:lnTo>
                <a:lnTo>
                  <a:pt x="1365" y="36"/>
                </a:lnTo>
                <a:lnTo>
                  <a:pt x="1365" y="32"/>
                </a:lnTo>
                <a:lnTo>
                  <a:pt x="1369" y="28"/>
                </a:lnTo>
                <a:lnTo>
                  <a:pt x="1372" y="25"/>
                </a:lnTo>
                <a:lnTo>
                  <a:pt x="1379" y="28"/>
                </a:lnTo>
                <a:lnTo>
                  <a:pt x="1386" y="32"/>
                </a:lnTo>
                <a:lnTo>
                  <a:pt x="1390" y="28"/>
                </a:lnTo>
                <a:lnTo>
                  <a:pt x="1393" y="28"/>
                </a:lnTo>
                <a:lnTo>
                  <a:pt x="1401" y="28"/>
                </a:lnTo>
                <a:lnTo>
                  <a:pt x="1404" y="28"/>
                </a:lnTo>
                <a:lnTo>
                  <a:pt x="1408" y="28"/>
                </a:lnTo>
                <a:lnTo>
                  <a:pt x="1411" y="25"/>
                </a:lnTo>
                <a:lnTo>
                  <a:pt x="1415" y="21"/>
                </a:lnTo>
                <a:lnTo>
                  <a:pt x="1422" y="25"/>
                </a:lnTo>
                <a:lnTo>
                  <a:pt x="1429" y="21"/>
                </a:lnTo>
                <a:lnTo>
                  <a:pt x="1429" y="21"/>
                </a:lnTo>
                <a:lnTo>
                  <a:pt x="1436" y="25"/>
                </a:lnTo>
                <a:lnTo>
                  <a:pt x="1443" y="28"/>
                </a:lnTo>
                <a:lnTo>
                  <a:pt x="1447" y="28"/>
                </a:lnTo>
                <a:lnTo>
                  <a:pt x="1450" y="28"/>
                </a:lnTo>
                <a:lnTo>
                  <a:pt x="1450" y="32"/>
                </a:lnTo>
                <a:lnTo>
                  <a:pt x="1454" y="36"/>
                </a:lnTo>
                <a:lnTo>
                  <a:pt x="1472" y="39"/>
                </a:lnTo>
                <a:lnTo>
                  <a:pt x="1472" y="43"/>
                </a:lnTo>
                <a:lnTo>
                  <a:pt x="1472" y="46"/>
                </a:lnTo>
                <a:lnTo>
                  <a:pt x="1479" y="46"/>
                </a:lnTo>
                <a:lnTo>
                  <a:pt x="1483" y="43"/>
                </a:lnTo>
                <a:lnTo>
                  <a:pt x="1490" y="43"/>
                </a:lnTo>
                <a:lnTo>
                  <a:pt x="1493" y="46"/>
                </a:lnTo>
                <a:lnTo>
                  <a:pt x="1493" y="46"/>
                </a:lnTo>
                <a:lnTo>
                  <a:pt x="1500" y="50"/>
                </a:lnTo>
                <a:lnTo>
                  <a:pt x="1507" y="57"/>
                </a:lnTo>
                <a:lnTo>
                  <a:pt x="1507" y="60"/>
                </a:lnTo>
                <a:lnTo>
                  <a:pt x="1515" y="64"/>
                </a:lnTo>
                <a:lnTo>
                  <a:pt x="1525" y="60"/>
                </a:lnTo>
                <a:lnTo>
                  <a:pt x="1529" y="60"/>
                </a:lnTo>
                <a:lnTo>
                  <a:pt x="1532" y="60"/>
                </a:lnTo>
                <a:lnTo>
                  <a:pt x="1536" y="57"/>
                </a:lnTo>
                <a:lnTo>
                  <a:pt x="1540" y="57"/>
                </a:lnTo>
                <a:lnTo>
                  <a:pt x="1547" y="60"/>
                </a:lnTo>
                <a:lnTo>
                  <a:pt x="1547" y="60"/>
                </a:lnTo>
                <a:lnTo>
                  <a:pt x="1550" y="60"/>
                </a:lnTo>
                <a:lnTo>
                  <a:pt x="1557" y="60"/>
                </a:lnTo>
                <a:lnTo>
                  <a:pt x="1572" y="64"/>
                </a:lnTo>
                <a:lnTo>
                  <a:pt x="1575" y="68"/>
                </a:lnTo>
                <a:lnTo>
                  <a:pt x="1582" y="64"/>
                </a:lnTo>
                <a:lnTo>
                  <a:pt x="1597" y="68"/>
                </a:lnTo>
                <a:lnTo>
                  <a:pt x="1607" y="75"/>
                </a:lnTo>
                <a:lnTo>
                  <a:pt x="1611" y="71"/>
                </a:lnTo>
                <a:lnTo>
                  <a:pt x="1614" y="71"/>
                </a:lnTo>
                <a:lnTo>
                  <a:pt x="1625" y="75"/>
                </a:lnTo>
                <a:lnTo>
                  <a:pt x="1629" y="75"/>
                </a:lnTo>
                <a:lnTo>
                  <a:pt x="1636" y="75"/>
                </a:lnTo>
                <a:lnTo>
                  <a:pt x="1639" y="78"/>
                </a:lnTo>
                <a:lnTo>
                  <a:pt x="1646" y="82"/>
                </a:lnTo>
                <a:lnTo>
                  <a:pt x="1657" y="82"/>
                </a:lnTo>
                <a:lnTo>
                  <a:pt x="1664" y="78"/>
                </a:lnTo>
                <a:lnTo>
                  <a:pt x="1668" y="78"/>
                </a:lnTo>
                <a:lnTo>
                  <a:pt x="1675" y="82"/>
                </a:lnTo>
                <a:lnTo>
                  <a:pt x="1693" y="82"/>
                </a:lnTo>
                <a:lnTo>
                  <a:pt x="1696" y="89"/>
                </a:lnTo>
                <a:lnTo>
                  <a:pt x="1700" y="89"/>
                </a:lnTo>
                <a:lnTo>
                  <a:pt x="1707" y="89"/>
                </a:lnTo>
                <a:lnTo>
                  <a:pt x="1718" y="85"/>
                </a:lnTo>
                <a:lnTo>
                  <a:pt x="1757" y="75"/>
                </a:lnTo>
                <a:lnTo>
                  <a:pt x="1782" y="68"/>
                </a:lnTo>
                <a:lnTo>
                  <a:pt x="1782" y="75"/>
                </a:lnTo>
                <a:lnTo>
                  <a:pt x="1775" y="78"/>
                </a:lnTo>
                <a:lnTo>
                  <a:pt x="1771" y="89"/>
                </a:lnTo>
                <a:lnTo>
                  <a:pt x="1768" y="93"/>
                </a:lnTo>
                <a:lnTo>
                  <a:pt x="1768" y="107"/>
                </a:lnTo>
                <a:lnTo>
                  <a:pt x="1771" y="110"/>
                </a:lnTo>
                <a:lnTo>
                  <a:pt x="1771" y="110"/>
                </a:lnTo>
                <a:lnTo>
                  <a:pt x="1775" y="118"/>
                </a:lnTo>
                <a:lnTo>
                  <a:pt x="1775" y="121"/>
                </a:lnTo>
                <a:lnTo>
                  <a:pt x="1782" y="132"/>
                </a:lnTo>
                <a:lnTo>
                  <a:pt x="1789" y="142"/>
                </a:lnTo>
                <a:lnTo>
                  <a:pt x="1796" y="146"/>
                </a:lnTo>
                <a:lnTo>
                  <a:pt x="1796" y="150"/>
                </a:lnTo>
                <a:lnTo>
                  <a:pt x="1803" y="153"/>
                </a:lnTo>
                <a:lnTo>
                  <a:pt x="1807" y="153"/>
                </a:lnTo>
                <a:lnTo>
                  <a:pt x="1814" y="157"/>
                </a:lnTo>
                <a:lnTo>
                  <a:pt x="1814" y="157"/>
                </a:lnTo>
                <a:lnTo>
                  <a:pt x="1817" y="160"/>
                </a:lnTo>
                <a:lnTo>
                  <a:pt x="1828" y="160"/>
                </a:lnTo>
                <a:lnTo>
                  <a:pt x="1832" y="160"/>
                </a:lnTo>
                <a:lnTo>
                  <a:pt x="1842" y="171"/>
                </a:lnTo>
                <a:lnTo>
                  <a:pt x="1849" y="167"/>
                </a:lnTo>
                <a:lnTo>
                  <a:pt x="1853" y="167"/>
                </a:lnTo>
                <a:lnTo>
                  <a:pt x="1860" y="171"/>
                </a:lnTo>
                <a:lnTo>
                  <a:pt x="1864" y="175"/>
                </a:lnTo>
                <a:lnTo>
                  <a:pt x="1874" y="182"/>
                </a:lnTo>
                <a:lnTo>
                  <a:pt x="1874" y="189"/>
                </a:lnTo>
                <a:lnTo>
                  <a:pt x="1882" y="192"/>
                </a:lnTo>
                <a:lnTo>
                  <a:pt x="1885" y="196"/>
                </a:lnTo>
                <a:lnTo>
                  <a:pt x="1889" y="199"/>
                </a:lnTo>
                <a:lnTo>
                  <a:pt x="1892" y="199"/>
                </a:lnTo>
                <a:lnTo>
                  <a:pt x="1892" y="203"/>
                </a:lnTo>
                <a:lnTo>
                  <a:pt x="1896" y="207"/>
                </a:lnTo>
                <a:lnTo>
                  <a:pt x="1899" y="214"/>
                </a:lnTo>
                <a:lnTo>
                  <a:pt x="1903" y="214"/>
                </a:lnTo>
                <a:lnTo>
                  <a:pt x="1906" y="214"/>
                </a:lnTo>
                <a:lnTo>
                  <a:pt x="1906" y="221"/>
                </a:lnTo>
                <a:lnTo>
                  <a:pt x="1914" y="221"/>
                </a:lnTo>
                <a:lnTo>
                  <a:pt x="1921" y="221"/>
                </a:lnTo>
                <a:lnTo>
                  <a:pt x="1924" y="224"/>
                </a:lnTo>
                <a:lnTo>
                  <a:pt x="1924" y="224"/>
                </a:lnTo>
                <a:lnTo>
                  <a:pt x="1931" y="235"/>
                </a:lnTo>
                <a:lnTo>
                  <a:pt x="1935" y="235"/>
                </a:lnTo>
                <a:lnTo>
                  <a:pt x="1935" y="239"/>
                </a:lnTo>
                <a:lnTo>
                  <a:pt x="1942" y="242"/>
                </a:lnTo>
                <a:lnTo>
                  <a:pt x="1949" y="242"/>
                </a:lnTo>
                <a:lnTo>
                  <a:pt x="1949" y="239"/>
                </a:lnTo>
                <a:lnTo>
                  <a:pt x="1953" y="239"/>
                </a:lnTo>
                <a:lnTo>
                  <a:pt x="1956" y="239"/>
                </a:lnTo>
                <a:lnTo>
                  <a:pt x="1960" y="239"/>
                </a:lnTo>
                <a:lnTo>
                  <a:pt x="1960" y="239"/>
                </a:lnTo>
                <a:lnTo>
                  <a:pt x="1967" y="242"/>
                </a:lnTo>
                <a:lnTo>
                  <a:pt x="1971" y="239"/>
                </a:lnTo>
                <a:lnTo>
                  <a:pt x="1981" y="242"/>
                </a:lnTo>
                <a:lnTo>
                  <a:pt x="1985" y="242"/>
                </a:lnTo>
                <a:lnTo>
                  <a:pt x="1988" y="242"/>
                </a:lnTo>
                <a:lnTo>
                  <a:pt x="1999" y="242"/>
                </a:lnTo>
                <a:lnTo>
                  <a:pt x="2003" y="242"/>
                </a:lnTo>
                <a:lnTo>
                  <a:pt x="2003" y="242"/>
                </a:lnTo>
                <a:lnTo>
                  <a:pt x="2003" y="239"/>
                </a:lnTo>
                <a:lnTo>
                  <a:pt x="2006" y="235"/>
                </a:lnTo>
                <a:lnTo>
                  <a:pt x="2013" y="232"/>
                </a:lnTo>
                <a:lnTo>
                  <a:pt x="2020" y="232"/>
                </a:lnTo>
                <a:lnTo>
                  <a:pt x="2028" y="232"/>
                </a:lnTo>
                <a:lnTo>
                  <a:pt x="2031" y="232"/>
                </a:lnTo>
                <a:lnTo>
                  <a:pt x="2031" y="235"/>
                </a:lnTo>
                <a:lnTo>
                  <a:pt x="2035" y="235"/>
                </a:lnTo>
                <a:lnTo>
                  <a:pt x="2038" y="235"/>
                </a:lnTo>
                <a:lnTo>
                  <a:pt x="2042" y="235"/>
                </a:lnTo>
                <a:lnTo>
                  <a:pt x="2045" y="235"/>
                </a:lnTo>
                <a:lnTo>
                  <a:pt x="2049" y="235"/>
                </a:lnTo>
                <a:lnTo>
                  <a:pt x="2056" y="239"/>
                </a:lnTo>
                <a:lnTo>
                  <a:pt x="2056" y="242"/>
                </a:lnTo>
                <a:lnTo>
                  <a:pt x="2063" y="242"/>
                </a:lnTo>
                <a:lnTo>
                  <a:pt x="2067" y="242"/>
                </a:lnTo>
                <a:lnTo>
                  <a:pt x="2070" y="242"/>
                </a:lnTo>
                <a:lnTo>
                  <a:pt x="2077" y="246"/>
                </a:lnTo>
                <a:lnTo>
                  <a:pt x="2085" y="246"/>
                </a:lnTo>
                <a:lnTo>
                  <a:pt x="2095" y="249"/>
                </a:lnTo>
                <a:lnTo>
                  <a:pt x="2106" y="249"/>
                </a:lnTo>
                <a:lnTo>
                  <a:pt x="2110" y="249"/>
                </a:lnTo>
                <a:lnTo>
                  <a:pt x="2117" y="253"/>
                </a:lnTo>
                <a:lnTo>
                  <a:pt x="2124" y="249"/>
                </a:lnTo>
                <a:lnTo>
                  <a:pt x="2131" y="249"/>
                </a:lnTo>
                <a:lnTo>
                  <a:pt x="2131" y="253"/>
                </a:lnTo>
                <a:lnTo>
                  <a:pt x="2138" y="249"/>
                </a:lnTo>
                <a:lnTo>
                  <a:pt x="2138" y="253"/>
                </a:lnTo>
                <a:lnTo>
                  <a:pt x="2142" y="249"/>
                </a:lnTo>
                <a:lnTo>
                  <a:pt x="2145" y="249"/>
                </a:lnTo>
                <a:lnTo>
                  <a:pt x="2145" y="253"/>
                </a:lnTo>
                <a:lnTo>
                  <a:pt x="2149" y="253"/>
                </a:lnTo>
                <a:lnTo>
                  <a:pt x="2156" y="253"/>
                </a:lnTo>
                <a:lnTo>
                  <a:pt x="2159" y="253"/>
                </a:lnTo>
                <a:lnTo>
                  <a:pt x="2163" y="253"/>
                </a:lnTo>
                <a:lnTo>
                  <a:pt x="2167" y="253"/>
                </a:lnTo>
                <a:lnTo>
                  <a:pt x="2167" y="253"/>
                </a:lnTo>
                <a:lnTo>
                  <a:pt x="2167" y="260"/>
                </a:lnTo>
                <a:lnTo>
                  <a:pt x="2167" y="264"/>
                </a:lnTo>
                <a:lnTo>
                  <a:pt x="2167" y="267"/>
                </a:lnTo>
                <a:lnTo>
                  <a:pt x="2167" y="267"/>
                </a:lnTo>
                <a:lnTo>
                  <a:pt x="2167" y="271"/>
                </a:lnTo>
                <a:lnTo>
                  <a:pt x="2170" y="271"/>
                </a:lnTo>
                <a:lnTo>
                  <a:pt x="2174" y="278"/>
                </a:lnTo>
                <a:lnTo>
                  <a:pt x="2174" y="281"/>
                </a:lnTo>
                <a:lnTo>
                  <a:pt x="2177" y="281"/>
                </a:lnTo>
                <a:lnTo>
                  <a:pt x="2181" y="281"/>
                </a:lnTo>
                <a:lnTo>
                  <a:pt x="2184" y="289"/>
                </a:lnTo>
                <a:lnTo>
                  <a:pt x="2191" y="289"/>
                </a:lnTo>
                <a:lnTo>
                  <a:pt x="2191" y="292"/>
                </a:lnTo>
                <a:lnTo>
                  <a:pt x="2195" y="296"/>
                </a:lnTo>
                <a:lnTo>
                  <a:pt x="2199" y="299"/>
                </a:lnTo>
                <a:lnTo>
                  <a:pt x="2206" y="299"/>
                </a:lnTo>
                <a:lnTo>
                  <a:pt x="2213" y="299"/>
                </a:lnTo>
                <a:lnTo>
                  <a:pt x="2224" y="299"/>
                </a:lnTo>
                <a:lnTo>
                  <a:pt x="2227" y="303"/>
                </a:lnTo>
                <a:lnTo>
                  <a:pt x="2224" y="306"/>
                </a:lnTo>
                <a:lnTo>
                  <a:pt x="2227" y="310"/>
                </a:lnTo>
                <a:lnTo>
                  <a:pt x="2231" y="314"/>
                </a:lnTo>
                <a:lnTo>
                  <a:pt x="2234" y="314"/>
                </a:lnTo>
                <a:lnTo>
                  <a:pt x="2241" y="314"/>
                </a:lnTo>
                <a:lnTo>
                  <a:pt x="2245" y="317"/>
                </a:lnTo>
                <a:lnTo>
                  <a:pt x="2252" y="324"/>
                </a:lnTo>
                <a:lnTo>
                  <a:pt x="2256" y="328"/>
                </a:lnTo>
                <a:lnTo>
                  <a:pt x="2252" y="331"/>
                </a:lnTo>
                <a:lnTo>
                  <a:pt x="2241" y="331"/>
                </a:lnTo>
                <a:lnTo>
                  <a:pt x="2270" y="363"/>
                </a:lnTo>
                <a:lnTo>
                  <a:pt x="2273" y="363"/>
                </a:lnTo>
                <a:lnTo>
                  <a:pt x="2273" y="363"/>
                </a:lnTo>
                <a:lnTo>
                  <a:pt x="2277" y="363"/>
                </a:lnTo>
                <a:lnTo>
                  <a:pt x="2277" y="360"/>
                </a:lnTo>
                <a:lnTo>
                  <a:pt x="2284" y="356"/>
                </a:lnTo>
                <a:lnTo>
                  <a:pt x="2291" y="356"/>
                </a:lnTo>
                <a:lnTo>
                  <a:pt x="2295" y="360"/>
                </a:lnTo>
                <a:lnTo>
                  <a:pt x="2298" y="363"/>
                </a:lnTo>
                <a:lnTo>
                  <a:pt x="2302" y="363"/>
                </a:lnTo>
                <a:lnTo>
                  <a:pt x="2305" y="363"/>
                </a:lnTo>
                <a:lnTo>
                  <a:pt x="2309" y="360"/>
                </a:lnTo>
                <a:lnTo>
                  <a:pt x="2309" y="363"/>
                </a:lnTo>
                <a:lnTo>
                  <a:pt x="2313" y="363"/>
                </a:lnTo>
                <a:lnTo>
                  <a:pt x="2313" y="367"/>
                </a:lnTo>
                <a:lnTo>
                  <a:pt x="2316" y="367"/>
                </a:lnTo>
                <a:lnTo>
                  <a:pt x="2316" y="371"/>
                </a:lnTo>
                <a:lnTo>
                  <a:pt x="2316" y="371"/>
                </a:lnTo>
                <a:lnTo>
                  <a:pt x="2316" y="374"/>
                </a:lnTo>
                <a:lnTo>
                  <a:pt x="2316" y="378"/>
                </a:lnTo>
                <a:lnTo>
                  <a:pt x="2316" y="378"/>
                </a:lnTo>
                <a:lnTo>
                  <a:pt x="2316" y="378"/>
                </a:lnTo>
                <a:lnTo>
                  <a:pt x="2316" y="381"/>
                </a:lnTo>
                <a:lnTo>
                  <a:pt x="2316" y="385"/>
                </a:lnTo>
                <a:lnTo>
                  <a:pt x="2316" y="385"/>
                </a:lnTo>
                <a:lnTo>
                  <a:pt x="2316" y="388"/>
                </a:lnTo>
                <a:lnTo>
                  <a:pt x="2313" y="388"/>
                </a:lnTo>
                <a:lnTo>
                  <a:pt x="2320" y="395"/>
                </a:lnTo>
                <a:lnTo>
                  <a:pt x="2320" y="399"/>
                </a:lnTo>
                <a:lnTo>
                  <a:pt x="2323" y="399"/>
                </a:lnTo>
                <a:lnTo>
                  <a:pt x="2323" y="403"/>
                </a:lnTo>
                <a:lnTo>
                  <a:pt x="2323" y="403"/>
                </a:lnTo>
                <a:lnTo>
                  <a:pt x="2323" y="406"/>
                </a:lnTo>
                <a:lnTo>
                  <a:pt x="2320" y="410"/>
                </a:lnTo>
                <a:lnTo>
                  <a:pt x="2316" y="410"/>
                </a:lnTo>
                <a:lnTo>
                  <a:pt x="2316" y="410"/>
                </a:lnTo>
                <a:lnTo>
                  <a:pt x="2313" y="417"/>
                </a:lnTo>
                <a:lnTo>
                  <a:pt x="2313" y="417"/>
                </a:lnTo>
                <a:lnTo>
                  <a:pt x="2313" y="420"/>
                </a:lnTo>
                <a:lnTo>
                  <a:pt x="2313" y="420"/>
                </a:lnTo>
                <a:lnTo>
                  <a:pt x="2313" y="424"/>
                </a:lnTo>
                <a:lnTo>
                  <a:pt x="2316" y="428"/>
                </a:lnTo>
                <a:lnTo>
                  <a:pt x="2316" y="428"/>
                </a:lnTo>
                <a:lnTo>
                  <a:pt x="2316" y="428"/>
                </a:lnTo>
                <a:lnTo>
                  <a:pt x="2320" y="428"/>
                </a:lnTo>
                <a:lnTo>
                  <a:pt x="2323" y="428"/>
                </a:lnTo>
                <a:lnTo>
                  <a:pt x="2323" y="431"/>
                </a:lnTo>
                <a:lnTo>
                  <a:pt x="2323" y="431"/>
                </a:lnTo>
                <a:lnTo>
                  <a:pt x="2327" y="431"/>
                </a:lnTo>
                <a:lnTo>
                  <a:pt x="2327" y="435"/>
                </a:lnTo>
                <a:lnTo>
                  <a:pt x="2327" y="435"/>
                </a:lnTo>
                <a:lnTo>
                  <a:pt x="2323" y="438"/>
                </a:lnTo>
                <a:lnTo>
                  <a:pt x="2327" y="438"/>
                </a:lnTo>
                <a:lnTo>
                  <a:pt x="2330" y="438"/>
                </a:lnTo>
                <a:lnTo>
                  <a:pt x="2330" y="442"/>
                </a:lnTo>
                <a:lnTo>
                  <a:pt x="2330" y="445"/>
                </a:lnTo>
                <a:lnTo>
                  <a:pt x="2327" y="445"/>
                </a:lnTo>
                <a:lnTo>
                  <a:pt x="2323" y="445"/>
                </a:lnTo>
                <a:lnTo>
                  <a:pt x="2320" y="442"/>
                </a:lnTo>
                <a:lnTo>
                  <a:pt x="2316" y="442"/>
                </a:lnTo>
                <a:lnTo>
                  <a:pt x="2309" y="442"/>
                </a:lnTo>
                <a:lnTo>
                  <a:pt x="2305" y="442"/>
                </a:lnTo>
                <a:lnTo>
                  <a:pt x="2305" y="442"/>
                </a:lnTo>
                <a:lnTo>
                  <a:pt x="2302" y="442"/>
                </a:lnTo>
                <a:lnTo>
                  <a:pt x="2302" y="442"/>
                </a:lnTo>
                <a:lnTo>
                  <a:pt x="2298" y="442"/>
                </a:lnTo>
                <a:lnTo>
                  <a:pt x="2295" y="438"/>
                </a:lnTo>
                <a:lnTo>
                  <a:pt x="2291" y="442"/>
                </a:lnTo>
                <a:lnTo>
                  <a:pt x="2291" y="445"/>
                </a:lnTo>
                <a:lnTo>
                  <a:pt x="2288" y="449"/>
                </a:lnTo>
                <a:lnTo>
                  <a:pt x="2281" y="452"/>
                </a:lnTo>
                <a:lnTo>
                  <a:pt x="2273" y="452"/>
                </a:lnTo>
                <a:lnTo>
                  <a:pt x="2266" y="452"/>
                </a:lnTo>
                <a:lnTo>
                  <a:pt x="2263" y="452"/>
                </a:lnTo>
                <a:lnTo>
                  <a:pt x="2259" y="452"/>
                </a:lnTo>
                <a:lnTo>
                  <a:pt x="2252" y="456"/>
                </a:lnTo>
                <a:lnTo>
                  <a:pt x="2248" y="452"/>
                </a:lnTo>
                <a:lnTo>
                  <a:pt x="2241" y="452"/>
                </a:lnTo>
                <a:lnTo>
                  <a:pt x="2227" y="449"/>
                </a:lnTo>
                <a:lnTo>
                  <a:pt x="2224" y="449"/>
                </a:lnTo>
                <a:lnTo>
                  <a:pt x="2220" y="449"/>
                </a:lnTo>
                <a:lnTo>
                  <a:pt x="2216" y="449"/>
                </a:lnTo>
                <a:lnTo>
                  <a:pt x="2213" y="449"/>
                </a:lnTo>
                <a:lnTo>
                  <a:pt x="2209" y="449"/>
                </a:lnTo>
                <a:lnTo>
                  <a:pt x="2206" y="445"/>
                </a:lnTo>
                <a:lnTo>
                  <a:pt x="2202" y="445"/>
                </a:lnTo>
                <a:lnTo>
                  <a:pt x="2195" y="445"/>
                </a:lnTo>
                <a:lnTo>
                  <a:pt x="2191" y="449"/>
                </a:lnTo>
                <a:lnTo>
                  <a:pt x="2184" y="449"/>
                </a:lnTo>
                <a:lnTo>
                  <a:pt x="2184" y="449"/>
                </a:lnTo>
                <a:lnTo>
                  <a:pt x="2181" y="449"/>
                </a:lnTo>
                <a:lnTo>
                  <a:pt x="2177" y="449"/>
                </a:lnTo>
                <a:lnTo>
                  <a:pt x="2170" y="449"/>
                </a:lnTo>
                <a:lnTo>
                  <a:pt x="2167" y="449"/>
                </a:lnTo>
                <a:lnTo>
                  <a:pt x="2163" y="449"/>
                </a:lnTo>
                <a:lnTo>
                  <a:pt x="2159" y="449"/>
                </a:lnTo>
                <a:lnTo>
                  <a:pt x="2149" y="449"/>
                </a:lnTo>
                <a:lnTo>
                  <a:pt x="2138" y="449"/>
                </a:lnTo>
                <a:lnTo>
                  <a:pt x="2131" y="452"/>
                </a:lnTo>
                <a:lnTo>
                  <a:pt x="2124" y="452"/>
                </a:lnTo>
                <a:lnTo>
                  <a:pt x="2120" y="456"/>
                </a:lnTo>
                <a:lnTo>
                  <a:pt x="2110" y="460"/>
                </a:lnTo>
                <a:lnTo>
                  <a:pt x="2106" y="463"/>
                </a:lnTo>
                <a:lnTo>
                  <a:pt x="2106" y="470"/>
                </a:lnTo>
                <a:lnTo>
                  <a:pt x="2110" y="477"/>
                </a:lnTo>
                <a:lnTo>
                  <a:pt x="2106" y="481"/>
                </a:lnTo>
                <a:lnTo>
                  <a:pt x="2102" y="481"/>
                </a:lnTo>
                <a:lnTo>
                  <a:pt x="2099" y="488"/>
                </a:lnTo>
                <a:lnTo>
                  <a:pt x="2092" y="488"/>
                </a:lnTo>
                <a:lnTo>
                  <a:pt x="2092" y="495"/>
                </a:lnTo>
                <a:lnTo>
                  <a:pt x="2085" y="502"/>
                </a:lnTo>
                <a:lnTo>
                  <a:pt x="2085" y="506"/>
                </a:lnTo>
                <a:lnTo>
                  <a:pt x="2085" y="509"/>
                </a:lnTo>
                <a:lnTo>
                  <a:pt x="2067" y="524"/>
                </a:lnTo>
                <a:lnTo>
                  <a:pt x="2067" y="531"/>
                </a:lnTo>
                <a:lnTo>
                  <a:pt x="2067" y="534"/>
                </a:lnTo>
                <a:lnTo>
                  <a:pt x="2067" y="534"/>
                </a:lnTo>
                <a:lnTo>
                  <a:pt x="2067" y="538"/>
                </a:lnTo>
                <a:lnTo>
                  <a:pt x="2060" y="542"/>
                </a:lnTo>
                <a:lnTo>
                  <a:pt x="2053" y="542"/>
                </a:lnTo>
                <a:lnTo>
                  <a:pt x="2049" y="552"/>
                </a:lnTo>
                <a:lnTo>
                  <a:pt x="2053" y="556"/>
                </a:lnTo>
                <a:lnTo>
                  <a:pt x="2053" y="556"/>
                </a:lnTo>
                <a:lnTo>
                  <a:pt x="2045" y="559"/>
                </a:lnTo>
                <a:lnTo>
                  <a:pt x="2042" y="563"/>
                </a:lnTo>
                <a:lnTo>
                  <a:pt x="2031" y="570"/>
                </a:lnTo>
                <a:lnTo>
                  <a:pt x="2028" y="574"/>
                </a:lnTo>
                <a:lnTo>
                  <a:pt x="2020" y="577"/>
                </a:lnTo>
                <a:lnTo>
                  <a:pt x="2020" y="577"/>
                </a:lnTo>
                <a:lnTo>
                  <a:pt x="2006" y="581"/>
                </a:lnTo>
                <a:lnTo>
                  <a:pt x="2003" y="577"/>
                </a:lnTo>
                <a:lnTo>
                  <a:pt x="1963" y="584"/>
                </a:lnTo>
                <a:lnTo>
                  <a:pt x="1953" y="577"/>
                </a:lnTo>
                <a:lnTo>
                  <a:pt x="1949" y="577"/>
                </a:lnTo>
                <a:lnTo>
                  <a:pt x="1939" y="577"/>
                </a:lnTo>
                <a:lnTo>
                  <a:pt x="1939" y="581"/>
                </a:lnTo>
                <a:lnTo>
                  <a:pt x="1931" y="584"/>
                </a:lnTo>
                <a:lnTo>
                  <a:pt x="1931" y="584"/>
                </a:lnTo>
                <a:lnTo>
                  <a:pt x="1928" y="584"/>
                </a:lnTo>
                <a:lnTo>
                  <a:pt x="1928" y="581"/>
                </a:lnTo>
                <a:lnTo>
                  <a:pt x="1924" y="581"/>
                </a:lnTo>
                <a:lnTo>
                  <a:pt x="1924" y="581"/>
                </a:lnTo>
                <a:lnTo>
                  <a:pt x="1924" y="581"/>
                </a:lnTo>
                <a:lnTo>
                  <a:pt x="1924" y="577"/>
                </a:lnTo>
                <a:lnTo>
                  <a:pt x="1921" y="577"/>
                </a:lnTo>
                <a:lnTo>
                  <a:pt x="1921" y="577"/>
                </a:lnTo>
                <a:lnTo>
                  <a:pt x="1917" y="574"/>
                </a:lnTo>
                <a:lnTo>
                  <a:pt x="1917" y="574"/>
                </a:lnTo>
                <a:lnTo>
                  <a:pt x="1914" y="574"/>
                </a:lnTo>
                <a:lnTo>
                  <a:pt x="1914" y="570"/>
                </a:lnTo>
                <a:lnTo>
                  <a:pt x="1917" y="570"/>
                </a:lnTo>
                <a:lnTo>
                  <a:pt x="1921" y="570"/>
                </a:lnTo>
                <a:lnTo>
                  <a:pt x="1921" y="570"/>
                </a:lnTo>
                <a:lnTo>
                  <a:pt x="1924" y="570"/>
                </a:lnTo>
                <a:lnTo>
                  <a:pt x="1924" y="574"/>
                </a:lnTo>
                <a:lnTo>
                  <a:pt x="1924" y="574"/>
                </a:lnTo>
                <a:lnTo>
                  <a:pt x="1924" y="574"/>
                </a:lnTo>
                <a:lnTo>
                  <a:pt x="1924" y="570"/>
                </a:lnTo>
                <a:lnTo>
                  <a:pt x="1924" y="570"/>
                </a:lnTo>
                <a:lnTo>
                  <a:pt x="1924" y="570"/>
                </a:lnTo>
                <a:lnTo>
                  <a:pt x="1924" y="570"/>
                </a:lnTo>
                <a:lnTo>
                  <a:pt x="1924" y="567"/>
                </a:lnTo>
                <a:lnTo>
                  <a:pt x="1924" y="567"/>
                </a:lnTo>
                <a:lnTo>
                  <a:pt x="1924" y="567"/>
                </a:lnTo>
                <a:lnTo>
                  <a:pt x="1924" y="567"/>
                </a:lnTo>
                <a:lnTo>
                  <a:pt x="1924" y="567"/>
                </a:lnTo>
                <a:lnTo>
                  <a:pt x="1928" y="567"/>
                </a:lnTo>
                <a:lnTo>
                  <a:pt x="1928" y="567"/>
                </a:lnTo>
                <a:lnTo>
                  <a:pt x="1928" y="563"/>
                </a:lnTo>
                <a:lnTo>
                  <a:pt x="1928" y="563"/>
                </a:lnTo>
                <a:lnTo>
                  <a:pt x="1928" y="563"/>
                </a:lnTo>
                <a:lnTo>
                  <a:pt x="1928" y="559"/>
                </a:lnTo>
                <a:lnTo>
                  <a:pt x="1928" y="559"/>
                </a:lnTo>
                <a:lnTo>
                  <a:pt x="1931" y="559"/>
                </a:lnTo>
                <a:lnTo>
                  <a:pt x="1931" y="563"/>
                </a:lnTo>
                <a:lnTo>
                  <a:pt x="1931" y="563"/>
                </a:lnTo>
                <a:lnTo>
                  <a:pt x="1935" y="559"/>
                </a:lnTo>
                <a:lnTo>
                  <a:pt x="1935" y="559"/>
                </a:lnTo>
                <a:lnTo>
                  <a:pt x="1931" y="559"/>
                </a:lnTo>
                <a:lnTo>
                  <a:pt x="1931" y="556"/>
                </a:lnTo>
                <a:lnTo>
                  <a:pt x="1931" y="556"/>
                </a:lnTo>
                <a:lnTo>
                  <a:pt x="1931" y="556"/>
                </a:lnTo>
                <a:lnTo>
                  <a:pt x="1931" y="556"/>
                </a:lnTo>
                <a:lnTo>
                  <a:pt x="1928" y="556"/>
                </a:lnTo>
                <a:lnTo>
                  <a:pt x="1924" y="549"/>
                </a:lnTo>
                <a:lnTo>
                  <a:pt x="1910" y="545"/>
                </a:lnTo>
                <a:lnTo>
                  <a:pt x="1889" y="552"/>
                </a:lnTo>
                <a:lnTo>
                  <a:pt x="1878" y="556"/>
                </a:lnTo>
                <a:lnTo>
                  <a:pt x="1874" y="563"/>
                </a:lnTo>
                <a:lnTo>
                  <a:pt x="1867" y="567"/>
                </a:lnTo>
                <a:lnTo>
                  <a:pt x="1860" y="570"/>
                </a:lnTo>
                <a:lnTo>
                  <a:pt x="1860" y="574"/>
                </a:lnTo>
                <a:lnTo>
                  <a:pt x="1857" y="574"/>
                </a:lnTo>
                <a:lnTo>
                  <a:pt x="1853" y="570"/>
                </a:lnTo>
                <a:lnTo>
                  <a:pt x="1846" y="567"/>
                </a:lnTo>
                <a:lnTo>
                  <a:pt x="1835" y="574"/>
                </a:lnTo>
                <a:lnTo>
                  <a:pt x="1832" y="574"/>
                </a:lnTo>
                <a:lnTo>
                  <a:pt x="1828" y="577"/>
                </a:lnTo>
                <a:lnTo>
                  <a:pt x="1828" y="581"/>
                </a:lnTo>
                <a:lnTo>
                  <a:pt x="1825" y="581"/>
                </a:lnTo>
                <a:lnTo>
                  <a:pt x="1825" y="584"/>
                </a:lnTo>
                <a:lnTo>
                  <a:pt x="1821" y="584"/>
                </a:lnTo>
                <a:lnTo>
                  <a:pt x="1817" y="584"/>
                </a:lnTo>
                <a:lnTo>
                  <a:pt x="1817" y="584"/>
                </a:lnTo>
                <a:lnTo>
                  <a:pt x="1821" y="584"/>
                </a:lnTo>
                <a:lnTo>
                  <a:pt x="1821" y="588"/>
                </a:lnTo>
                <a:lnTo>
                  <a:pt x="1814" y="591"/>
                </a:lnTo>
                <a:lnTo>
                  <a:pt x="1810" y="591"/>
                </a:lnTo>
                <a:lnTo>
                  <a:pt x="1807" y="591"/>
                </a:lnTo>
                <a:lnTo>
                  <a:pt x="1807" y="595"/>
                </a:lnTo>
                <a:lnTo>
                  <a:pt x="1807" y="599"/>
                </a:lnTo>
                <a:lnTo>
                  <a:pt x="1807" y="599"/>
                </a:lnTo>
                <a:lnTo>
                  <a:pt x="1800" y="599"/>
                </a:lnTo>
                <a:lnTo>
                  <a:pt x="1796" y="602"/>
                </a:lnTo>
                <a:lnTo>
                  <a:pt x="1796" y="602"/>
                </a:lnTo>
                <a:lnTo>
                  <a:pt x="1792" y="606"/>
                </a:lnTo>
                <a:lnTo>
                  <a:pt x="1792" y="606"/>
                </a:lnTo>
                <a:lnTo>
                  <a:pt x="1785" y="609"/>
                </a:lnTo>
                <a:lnTo>
                  <a:pt x="1775" y="609"/>
                </a:lnTo>
                <a:lnTo>
                  <a:pt x="1771" y="606"/>
                </a:lnTo>
                <a:lnTo>
                  <a:pt x="1768" y="606"/>
                </a:lnTo>
                <a:lnTo>
                  <a:pt x="1764" y="606"/>
                </a:lnTo>
                <a:lnTo>
                  <a:pt x="1764" y="606"/>
                </a:lnTo>
                <a:lnTo>
                  <a:pt x="1753" y="609"/>
                </a:lnTo>
                <a:lnTo>
                  <a:pt x="1750" y="609"/>
                </a:lnTo>
                <a:lnTo>
                  <a:pt x="1746" y="609"/>
                </a:lnTo>
                <a:lnTo>
                  <a:pt x="1739" y="620"/>
                </a:lnTo>
                <a:lnTo>
                  <a:pt x="1735" y="620"/>
                </a:lnTo>
                <a:lnTo>
                  <a:pt x="1728" y="624"/>
                </a:lnTo>
                <a:lnTo>
                  <a:pt x="1725" y="627"/>
                </a:lnTo>
                <a:lnTo>
                  <a:pt x="1721" y="627"/>
                </a:lnTo>
                <a:lnTo>
                  <a:pt x="1714" y="627"/>
                </a:lnTo>
                <a:lnTo>
                  <a:pt x="1711" y="627"/>
                </a:lnTo>
                <a:lnTo>
                  <a:pt x="1711" y="627"/>
                </a:lnTo>
                <a:lnTo>
                  <a:pt x="1707" y="627"/>
                </a:lnTo>
                <a:lnTo>
                  <a:pt x="1703" y="631"/>
                </a:lnTo>
                <a:lnTo>
                  <a:pt x="1696" y="631"/>
                </a:lnTo>
                <a:lnTo>
                  <a:pt x="1696" y="631"/>
                </a:lnTo>
                <a:lnTo>
                  <a:pt x="1696" y="634"/>
                </a:lnTo>
                <a:lnTo>
                  <a:pt x="1693" y="638"/>
                </a:lnTo>
                <a:lnTo>
                  <a:pt x="1693" y="641"/>
                </a:lnTo>
                <a:lnTo>
                  <a:pt x="1689" y="641"/>
                </a:lnTo>
                <a:lnTo>
                  <a:pt x="1686" y="641"/>
                </a:lnTo>
                <a:lnTo>
                  <a:pt x="1682" y="645"/>
                </a:lnTo>
                <a:lnTo>
                  <a:pt x="1682" y="641"/>
                </a:lnTo>
                <a:lnTo>
                  <a:pt x="1678" y="638"/>
                </a:lnTo>
                <a:lnTo>
                  <a:pt x="1671" y="645"/>
                </a:lnTo>
                <a:lnTo>
                  <a:pt x="1668" y="645"/>
                </a:lnTo>
                <a:lnTo>
                  <a:pt x="1664" y="645"/>
                </a:lnTo>
                <a:lnTo>
                  <a:pt x="1661" y="645"/>
                </a:lnTo>
                <a:lnTo>
                  <a:pt x="1661" y="648"/>
                </a:lnTo>
                <a:lnTo>
                  <a:pt x="1657" y="648"/>
                </a:lnTo>
                <a:lnTo>
                  <a:pt x="1654" y="648"/>
                </a:lnTo>
                <a:lnTo>
                  <a:pt x="1650" y="652"/>
                </a:lnTo>
                <a:lnTo>
                  <a:pt x="1646" y="648"/>
                </a:lnTo>
                <a:lnTo>
                  <a:pt x="1646" y="656"/>
                </a:lnTo>
                <a:lnTo>
                  <a:pt x="1646" y="656"/>
                </a:lnTo>
                <a:lnTo>
                  <a:pt x="1643" y="656"/>
                </a:lnTo>
                <a:lnTo>
                  <a:pt x="1643" y="659"/>
                </a:lnTo>
                <a:lnTo>
                  <a:pt x="1639" y="659"/>
                </a:lnTo>
                <a:lnTo>
                  <a:pt x="1636" y="663"/>
                </a:lnTo>
                <a:lnTo>
                  <a:pt x="1632" y="663"/>
                </a:lnTo>
                <a:lnTo>
                  <a:pt x="1625" y="666"/>
                </a:lnTo>
                <a:lnTo>
                  <a:pt x="1625" y="670"/>
                </a:lnTo>
                <a:lnTo>
                  <a:pt x="1625" y="670"/>
                </a:lnTo>
                <a:lnTo>
                  <a:pt x="1625" y="673"/>
                </a:lnTo>
                <a:lnTo>
                  <a:pt x="1621" y="673"/>
                </a:lnTo>
                <a:lnTo>
                  <a:pt x="1621" y="673"/>
                </a:lnTo>
                <a:lnTo>
                  <a:pt x="1614" y="673"/>
                </a:lnTo>
                <a:lnTo>
                  <a:pt x="1611" y="673"/>
                </a:lnTo>
                <a:lnTo>
                  <a:pt x="1611" y="673"/>
                </a:lnTo>
                <a:lnTo>
                  <a:pt x="1607" y="677"/>
                </a:lnTo>
                <a:lnTo>
                  <a:pt x="1607" y="681"/>
                </a:lnTo>
                <a:lnTo>
                  <a:pt x="1607" y="681"/>
                </a:lnTo>
                <a:lnTo>
                  <a:pt x="1604" y="681"/>
                </a:lnTo>
                <a:lnTo>
                  <a:pt x="1604" y="684"/>
                </a:lnTo>
                <a:lnTo>
                  <a:pt x="1600" y="684"/>
                </a:lnTo>
                <a:lnTo>
                  <a:pt x="1593" y="684"/>
                </a:lnTo>
                <a:lnTo>
                  <a:pt x="1593" y="688"/>
                </a:lnTo>
                <a:lnTo>
                  <a:pt x="1589" y="691"/>
                </a:lnTo>
                <a:lnTo>
                  <a:pt x="1589" y="691"/>
                </a:lnTo>
                <a:lnTo>
                  <a:pt x="1589" y="691"/>
                </a:lnTo>
                <a:lnTo>
                  <a:pt x="1586" y="691"/>
                </a:lnTo>
                <a:lnTo>
                  <a:pt x="1579" y="691"/>
                </a:lnTo>
                <a:lnTo>
                  <a:pt x="1575" y="688"/>
                </a:lnTo>
                <a:lnTo>
                  <a:pt x="1575" y="691"/>
                </a:lnTo>
                <a:lnTo>
                  <a:pt x="1572" y="691"/>
                </a:lnTo>
                <a:lnTo>
                  <a:pt x="1572" y="691"/>
                </a:lnTo>
                <a:lnTo>
                  <a:pt x="1568" y="691"/>
                </a:lnTo>
                <a:lnTo>
                  <a:pt x="1568" y="691"/>
                </a:lnTo>
                <a:lnTo>
                  <a:pt x="1557" y="691"/>
                </a:lnTo>
                <a:lnTo>
                  <a:pt x="1557" y="691"/>
                </a:lnTo>
                <a:lnTo>
                  <a:pt x="1554" y="695"/>
                </a:lnTo>
                <a:lnTo>
                  <a:pt x="1550" y="695"/>
                </a:lnTo>
                <a:lnTo>
                  <a:pt x="1550" y="695"/>
                </a:lnTo>
                <a:lnTo>
                  <a:pt x="1547" y="695"/>
                </a:lnTo>
                <a:lnTo>
                  <a:pt x="1543" y="695"/>
                </a:lnTo>
                <a:lnTo>
                  <a:pt x="1540" y="695"/>
                </a:lnTo>
                <a:lnTo>
                  <a:pt x="1540" y="695"/>
                </a:lnTo>
                <a:lnTo>
                  <a:pt x="1536" y="695"/>
                </a:lnTo>
                <a:lnTo>
                  <a:pt x="1536" y="695"/>
                </a:lnTo>
                <a:lnTo>
                  <a:pt x="1532" y="698"/>
                </a:lnTo>
                <a:lnTo>
                  <a:pt x="1529" y="702"/>
                </a:lnTo>
                <a:lnTo>
                  <a:pt x="1529" y="702"/>
                </a:lnTo>
                <a:lnTo>
                  <a:pt x="1525" y="705"/>
                </a:lnTo>
                <a:lnTo>
                  <a:pt x="1529" y="709"/>
                </a:lnTo>
                <a:lnTo>
                  <a:pt x="1532" y="709"/>
                </a:lnTo>
                <a:lnTo>
                  <a:pt x="1532" y="709"/>
                </a:lnTo>
                <a:lnTo>
                  <a:pt x="1532" y="713"/>
                </a:lnTo>
                <a:lnTo>
                  <a:pt x="1529" y="713"/>
                </a:lnTo>
                <a:lnTo>
                  <a:pt x="1522" y="716"/>
                </a:lnTo>
                <a:lnTo>
                  <a:pt x="1511" y="723"/>
                </a:lnTo>
                <a:lnTo>
                  <a:pt x="1511" y="727"/>
                </a:lnTo>
                <a:lnTo>
                  <a:pt x="1504" y="738"/>
                </a:lnTo>
                <a:lnTo>
                  <a:pt x="1497" y="734"/>
                </a:lnTo>
                <a:lnTo>
                  <a:pt x="1493" y="730"/>
                </a:lnTo>
                <a:lnTo>
                  <a:pt x="1486" y="738"/>
                </a:lnTo>
                <a:lnTo>
                  <a:pt x="1475" y="738"/>
                </a:lnTo>
                <a:lnTo>
                  <a:pt x="1472" y="730"/>
                </a:lnTo>
                <a:lnTo>
                  <a:pt x="1461" y="730"/>
                </a:lnTo>
                <a:lnTo>
                  <a:pt x="1458" y="738"/>
                </a:lnTo>
                <a:lnTo>
                  <a:pt x="1450" y="745"/>
                </a:lnTo>
                <a:lnTo>
                  <a:pt x="1447" y="748"/>
                </a:lnTo>
                <a:lnTo>
                  <a:pt x="1447" y="748"/>
                </a:lnTo>
                <a:lnTo>
                  <a:pt x="1443" y="752"/>
                </a:lnTo>
                <a:lnTo>
                  <a:pt x="1440" y="752"/>
                </a:lnTo>
                <a:lnTo>
                  <a:pt x="1433" y="755"/>
                </a:lnTo>
                <a:lnTo>
                  <a:pt x="1411" y="759"/>
                </a:lnTo>
                <a:lnTo>
                  <a:pt x="1408" y="766"/>
                </a:lnTo>
                <a:lnTo>
                  <a:pt x="1401" y="763"/>
                </a:lnTo>
                <a:lnTo>
                  <a:pt x="1397" y="766"/>
                </a:lnTo>
                <a:lnTo>
                  <a:pt x="1393" y="763"/>
                </a:lnTo>
                <a:lnTo>
                  <a:pt x="1383" y="766"/>
                </a:lnTo>
                <a:lnTo>
                  <a:pt x="1383" y="766"/>
                </a:lnTo>
                <a:lnTo>
                  <a:pt x="1379" y="766"/>
                </a:lnTo>
                <a:lnTo>
                  <a:pt x="1376" y="766"/>
                </a:lnTo>
                <a:lnTo>
                  <a:pt x="1379" y="770"/>
                </a:lnTo>
                <a:lnTo>
                  <a:pt x="1372" y="773"/>
                </a:lnTo>
                <a:lnTo>
                  <a:pt x="1376" y="784"/>
                </a:lnTo>
                <a:lnTo>
                  <a:pt x="1372" y="787"/>
                </a:lnTo>
                <a:lnTo>
                  <a:pt x="1372" y="791"/>
                </a:lnTo>
                <a:lnTo>
                  <a:pt x="1379" y="791"/>
                </a:lnTo>
                <a:lnTo>
                  <a:pt x="1379" y="795"/>
                </a:lnTo>
                <a:lnTo>
                  <a:pt x="1383" y="798"/>
                </a:lnTo>
                <a:lnTo>
                  <a:pt x="1383" y="805"/>
                </a:lnTo>
                <a:lnTo>
                  <a:pt x="1386" y="805"/>
                </a:lnTo>
                <a:lnTo>
                  <a:pt x="1390" y="812"/>
                </a:lnTo>
                <a:lnTo>
                  <a:pt x="1386" y="816"/>
                </a:lnTo>
                <a:lnTo>
                  <a:pt x="1386" y="816"/>
                </a:lnTo>
                <a:lnTo>
                  <a:pt x="1383" y="820"/>
                </a:lnTo>
                <a:lnTo>
                  <a:pt x="1379" y="820"/>
                </a:lnTo>
                <a:lnTo>
                  <a:pt x="1379" y="820"/>
                </a:lnTo>
                <a:lnTo>
                  <a:pt x="1379" y="820"/>
                </a:lnTo>
                <a:lnTo>
                  <a:pt x="1376" y="823"/>
                </a:lnTo>
                <a:lnTo>
                  <a:pt x="1372" y="823"/>
                </a:lnTo>
                <a:lnTo>
                  <a:pt x="1376" y="827"/>
                </a:lnTo>
                <a:lnTo>
                  <a:pt x="1376" y="827"/>
                </a:lnTo>
                <a:lnTo>
                  <a:pt x="1376" y="830"/>
                </a:lnTo>
                <a:lnTo>
                  <a:pt x="1376" y="834"/>
                </a:lnTo>
                <a:lnTo>
                  <a:pt x="1372" y="834"/>
                </a:lnTo>
                <a:lnTo>
                  <a:pt x="1372" y="834"/>
                </a:lnTo>
                <a:lnTo>
                  <a:pt x="1372" y="837"/>
                </a:lnTo>
                <a:lnTo>
                  <a:pt x="1376" y="837"/>
                </a:lnTo>
                <a:lnTo>
                  <a:pt x="1372" y="837"/>
                </a:lnTo>
                <a:lnTo>
                  <a:pt x="1369" y="837"/>
                </a:lnTo>
                <a:lnTo>
                  <a:pt x="1365" y="837"/>
                </a:lnTo>
                <a:lnTo>
                  <a:pt x="1361" y="837"/>
                </a:lnTo>
                <a:lnTo>
                  <a:pt x="1354" y="837"/>
                </a:lnTo>
                <a:lnTo>
                  <a:pt x="1351" y="837"/>
                </a:lnTo>
                <a:lnTo>
                  <a:pt x="1347" y="841"/>
                </a:lnTo>
                <a:lnTo>
                  <a:pt x="1347" y="844"/>
                </a:lnTo>
                <a:lnTo>
                  <a:pt x="1344" y="844"/>
                </a:lnTo>
                <a:lnTo>
                  <a:pt x="1344" y="844"/>
                </a:lnTo>
                <a:lnTo>
                  <a:pt x="1336" y="844"/>
                </a:lnTo>
                <a:lnTo>
                  <a:pt x="1336" y="848"/>
                </a:lnTo>
                <a:lnTo>
                  <a:pt x="1336" y="848"/>
                </a:lnTo>
                <a:lnTo>
                  <a:pt x="1336" y="852"/>
                </a:lnTo>
                <a:lnTo>
                  <a:pt x="1333" y="852"/>
                </a:lnTo>
                <a:lnTo>
                  <a:pt x="1329" y="855"/>
                </a:lnTo>
                <a:lnTo>
                  <a:pt x="1329" y="855"/>
                </a:lnTo>
                <a:lnTo>
                  <a:pt x="1326" y="859"/>
                </a:lnTo>
                <a:lnTo>
                  <a:pt x="1322" y="859"/>
                </a:lnTo>
                <a:lnTo>
                  <a:pt x="1315" y="862"/>
                </a:lnTo>
                <a:lnTo>
                  <a:pt x="1315" y="862"/>
                </a:lnTo>
                <a:lnTo>
                  <a:pt x="1315" y="869"/>
                </a:lnTo>
                <a:lnTo>
                  <a:pt x="1315" y="869"/>
                </a:lnTo>
                <a:lnTo>
                  <a:pt x="1315" y="873"/>
                </a:lnTo>
                <a:lnTo>
                  <a:pt x="1312" y="873"/>
                </a:lnTo>
                <a:lnTo>
                  <a:pt x="1312" y="877"/>
                </a:lnTo>
                <a:lnTo>
                  <a:pt x="1312" y="880"/>
                </a:lnTo>
                <a:lnTo>
                  <a:pt x="1315" y="884"/>
                </a:lnTo>
                <a:lnTo>
                  <a:pt x="1315" y="887"/>
                </a:lnTo>
                <a:lnTo>
                  <a:pt x="1312" y="891"/>
                </a:lnTo>
                <a:lnTo>
                  <a:pt x="1312" y="891"/>
                </a:lnTo>
                <a:lnTo>
                  <a:pt x="1308" y="894"/>
                </a:lnTo>
                <a:lnTo>
                  <a:pt x="1304" y="898"/>
                </a:lnTo>
                <a:lnTo>
                  <a:pt x="1304" y="898"/>
                </a:lnTo>
                <a:close/>
              </a:path>
            </a:pathLst>
          </a:custGeom>
          <a:solidFill>
            <a:srgbClr val="A5A5A5">
              <a:lumMod val="20000"/>
              <a:lumOff val="80000"/>
            </a:srgbClr>
          </a:solidFill>
          <a:ln w="7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ill Sans MT"/>
              <a:cs typeface="Arial" charset="0"/>
            </a:endParaRPr>
          </a:p>
        </p:txBody>
      </p:sp>
      <p:sp>
        <p:nvSpPr>
          <p:cNvPr id="41" name="TextBox 7">
            <a:extLst>
              <a:ext uri="{FF2B5EF4-FFF2-40B4-BE49-F238E27FC236}">
                <a16:creationId xmlns:a16="http://schemas.microsoft.com/office/drawing/2014/main" id="{020EB0FB-B9F5-B765-833E-17AB9872A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235" y="3191543"/>
            <a:ext cx="15597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Ошская</a:t>
            </a:r>
            <a:r>
              <a:rPr lang="ru-RU" alt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область</a:t>
            </a:r>
            <a:endParaRPr lang="en-US" alt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616,9 </a:t>
            </a:r>
            <a:endParaRPr lang="en-US" alt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8">
            <a:extLst>
              <a:ext uri="{FF2B5EF4-FFF2-40B4-BE49-F238E27FC236}">
                <a16:creationId xmlns:a16="http://schemas.microsoft.com/office/drawing/2014/main" id="{99208349-CC3F-E2A3-B8FF-7D80A0CB6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087" y="2004491"/>
            <a:ext cx="15609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Иссык-Кульская область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179,9 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9">
            <a:extLst>
              <a:ext uri="{FF2B5EF4-FFF2-40B4-BE49-F238E27FC236}">
                <a16:creationId xmlns:a16="http://schemas.microsoft.com/office/drawing/2014/main" id="{634964E0-9C24-C8AE-C039-187AF4328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907" y="2487884"/>
            <a:ext cx="10775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Нарынская</a:t>
            </a: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область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116,7 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10">
            <a:extLst>
              <a:ext uri="{FF2B5EF4-FFF2-40B4-BE49-F238E27FC236}">
                <a16:creationId xmlns:a16="http://schemas.microsoft.com/office/drawing/2014/main" id="{D575AFD5-56B2-7B56-FA44-4DCE703BD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3543" y="2317625"/>
            <a:ext cx="15609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Джалал-Абадская область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419,4</a:t>
            </a:r>
            <a:endParaRPr lang="en-US" altLang="ru-RU" sz="1200" b="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4AAD0FD0-4326-DFF0-4BBA-DAD290959C38}"/>
              </a:ext>
            </a:extLst>
          </p:cNvPr>
          <p:cNvSpPr>
            <a:spLocks/>
          </p:cNvSpPr>
          <p:nvPr/>
        </p:nvSpPr>
        <p:spPr bwMode="auto">
          <a:xfrm>
            <a:off x="6171887" y="1762794"/>
            <a:ext cx="119063" cy="140494"/>
          </a:xfrm>
          <a:custGeom>
            <a:avLst/>
            <a:gdLst>
              <a:gd name="T0" fmla="*/ 2147483646 w 100"/>
              <a:gd name="T1" fmla="*/ 2147483646 h 118"/>
              <a:gd name="T2" fmla="*/ 2147483646 w 100"/>
              <a:gd name="T3" fmla="*/ 2147483646 h 118"/>
              <a:gd name="T4" fmla="*/ 2147483646 w 100"/>
              <a:gd name="T5" fmla="*/ 2147483646 h 118"/>
              <a:gd name="T6" fmla="*/ 2147483646 w 100"/>
              <a:gd name="T7" fmla="*/ 2147483646 h 118"/>
              <a:gd name="T8" fmla="*/ 2147483646 w 100"/>
              <a:gd name="T9" fmla="*/ 2147483646 h 118"/>
              <a:gd name="T10" fmla="*/ 2147483646 w 100"/>
              <a:gd name="T11" fmla="*/ 2147483646 h 118"/>
              <a:gd name="T12" fmla="*/ 2147483646 w 100"/>
              <a:gd name="T13" fmla="*/ 2147483646 h 118"/>
              <a:gd name="T14" fmla="*/ 2147483646 w 100"/>
              <a:gd name="T15" fmla="*/ 2147483646 h 118"/>
              <a:gd name="T16" fmla="*/ 2147483646 w 100"/>
              <a:gd name="T17" fmla="*/ 2147483646 h 118"/>
              <a:gd name="T18" fmla="*/ 2147483646 w 100"/>
              <a:gd name="T19" fmla="*/ 2147483646 h 118"/>
              <a:gd name="T20" fmla="*/ 2147483646 w 100"/>
              <a:gd name="T21" fmla="*/ 2147483646 h 118"/>
              <a:gd name="T22" fmla="*/ 2147483646 w 100"/>
              <a:gd name="T23" fmla="*/ 2147483646 h 118"/>
              <a:gd name="T24" fmla="*/ 2147483646 w 100"/>
              <a:gd name="T25" fmla="*/ 2147483646 h 118"/>
              <a:gd name="T26" fmla="*/ 2147483646 w 100"/>
              <a:gd name="T27" fmla="*/ 2147483646 h 118"/>
              <a:gd name="T28" fmla="*/ 2147483646 w 100"/>
              <a:gd name="T29" fmla="*/ 2147483646 h 118"/>
              <a:gd name="T30" fmla="*/ 2147483646 w 100"/>
              <a:gd name="T31" fmla="*/ 2147483646 h 118"/>
              <a:gd name="T32" fmla="*/ 2147483646 w 100"/>
              <a:gd name="T33" fmla="*/ 2147483646 h 118"/>
              <a:gd name="T34" fmla="*/ 2147483646 w 100"/>
              <a:gd name="T35" fmla="*/ 2147483646 h 118"/>
              <a:gd name="T36" fmla="*/ 2147483646 w 100"/>
              <a:gd name="T37" fmla="*/ 2147483646 h 118"/>
              <a:gd name="T38" fmla="*/ 2147483646 w 100"/>
              <a:gd name="T39" fmla="*/ 2147483646 h 118"/>
              <a:gd name="T40" fmla="*/ 2147483646 w 100"/>
              <a:gd name="T41" fmla="*/ 2147483646 h 118"/>
              <a:gd name="T42" fmla="*/ 2147483646 w 100"/>
              <a:gd name="T43" fmla="*/ 2147483646 h 118"/>
              <a:gd name="T44" fmla="*/ 2147483646 w 100"/>
              <a:gd name="T45" fmla="*/ 2147483646 h 118"/>
              <a:gd name="T46" fmla="*/ 2147483646 w 100"/>
              <a:gd name="T47" fmla="*/ 2147483646 h 118"/>
              <a:gd name="T48" fmla="*/ 2147483646 w 100"/>
              <a:gd name="T49" fmla="*/ 2147483646 h 118"/>
              <a:gd name="T50" fmla="*/ 2147483646 w 100"/>
              <a:gd name="T51" fmla="*/ 2147483646 h 118"/>
              <a:gd name="T52" fmla="*/ 2147483646 w 100"/>
              <a:gd name="T53" fmla="*/ 2147483646 h 118"/>
              <a:gd name="T54" fmla="*/ 2147483646 w 100"/>
              <a:gd name="T55" fmla="*/ 2147483646 h 118"/>
              <a:gd name="T56" fmla="*/ 2147483646 w 100"/>
              <a:gd name="T57" fmla="*/ 2147483646 h 118"/>
              <a:gd name="T58" fmla="*/ 2147483646 w 100"/>
              <a:gd name="T59" fmla="*/ 2147483646 h 118"/>
              <a:gd name="T60" fmla="*/ 2147483646 w 100"/>
              <a:gd name="T61" fmla="*/ 2147483646 h 118"/>
              <a:gd name="T62" fmla="*/ 2147483646 w 100"/>
              <a:gd name="T63" fmla="*/ 2147483646 h 118"/>
              <a:gd name="T64" fmla="*/ 2147483646 w 100"/>
              <a:gd name="T65" fmla="*/ 2147483646 h 118"/>
              <a:gd name="T66" fmla="*/ 2147483646 w 100"/>
              <a:gd name="T67" fmla="*/ 2147483646 h 118"/>
              <a:gd name="T68" fmla="*/ 2147483646 w 100"/>
              <a:gd name="T69" fmla="*/ 2147483646 h 118"/>
              <a:gd name="T70" fmla="*/ 2147483646 w 100"/>
              <a:gd name="T71" fmla="*/ 2147483646 h 118"/>
              <a:gd name="T72" fmla="*/ 2147483646 w 100"/>
              <a:gd name="T73" fmla="*/ 2147483646 h 118"/>
              <a:gd name="T74" fmla="*/ 2147483646 w 100"/>
              <a:gd name="T75" fmla="*/ 2147483646 h 118"/>
              <a:gd name="T76" fmla="*/ 2147483646 w 100"/>
              <a:gd name="T77" fmla="*/ 2147483646 h 118"/>
              <a:gd name="T78" fmla="*/ 2147483646 w 100"/>
              <a:gd name="T79" fmla="*/ 2147483646 h 118"/>
              <a:gd name="T80" fmla="*/ 2147483646 w 100"/>
              <a:gd name="T81" fmla="*/ 2147483646 h 118"/>
              <a:gd name="T82" fmla="*/ 2147483646 w 100"/>
              <a:gd name="T83" fmla="*/ 2147483646 h 118"/>
              <a:gd name="T84" fmla="*/ 0 w 100"/>
              <a:gd name="T85" fmla="*/ 2147483646 h 118"/>
              <a:gd name="T86" fmla="*/ 2147483646 w 100"/>
              <a:gd name="T87" fmla="*/ 2147483646 h 118"/>
              <a:gd name="T88" fmla="*/ 2147483646 w 100"/>
              <a:gd name="T89" fmla="*/ 2147483646 h 118"/>
              <a:gd name="T90" fmla="*/ 2147483646 w 100"/>
              <a:gd name="T91" fmla="*/ 2147483646 h 118"/>
              <a:gd name="T92" fmla="*/ 2147483646 w 100"/>
              <a:gd name="T93" fmla="*/ 2147483646 h 118"/>
              <a:gd name="T94" fmla="*/ 2147483646 w 100"/>
              <a:gd name="T95" fmla="*/ 2147483646 h 118"/>
              <a:gd name="T96" fmla="*/ 2147483646 w 100"/>
              <a:gd name="T97" fmla="*/ 2147483646 h 118"/>
              <a:gd name="T98" fmla="*/ 2147483646 w 100"/>
              <a:gd name="T99" fmla="*/ 2147483646 h 118"/>
              <a:gd name="T100" fmla="*/ 2147483646 w 100"/>
              <a:gd name="T101" fmla="*/ 2147483646 h 118"/>
              <a:gd name="T102" fmla="*/ 2147483646 w 100"/>
              <a:gd name="T103" fmla="*/ 2147483646 h 118"/>
              <a:gd name="T104" fmla="*/ 2147483646 w 100"/>
              <a:gd name="T105" fmla="*/ 2147483646 h 118"/>
              <a:gd name="T106" fmla="*/ 2147483646 w 100"/>
              <a:gd name="T107" fmla="*/ 2147483646 h 118"/>
              <a:gd name="T108" fmla="*/ 2147483646 w 100"/>
              <a:gd name="T109" fmla="*/ 2147483646 h 118"/>
              <a:gd name="T110" fmla="*/ 2147483646 w 100"/>
              <a:gd name="T111" fmla="*/ 2147483646 h 118"/>
              <a:gd name="T112" fmla="*/ 2147483646 w 100"/>
              <a:gd name="T113" fmla="*/ 2147483646 h 118"/>
              <a:gd name="T114" fmla="*/ 2147483646 w 100"/>
              <a:gd name="T115" fmla="*/ 2147483646 h 118"/>
              <a:gd name="T116" fmla="*/ 2147483646 w 100"/>
              <a:gd name="T117" fmla="*/ 2147483646 h 118"/>
              <a:gd name="T118" fmla="*/ 2147483646 w 100"/>
              <a:gd name="T119" fmla="*/ 2147483646 h 118"/>
              <a:gd name="T120" fmla="*/ 2147483646 w 100"/>
              <a:gd name="T121" fmla="*/ 2147483646 h 118"/>
              <a:gd name="T122" fmla="*/ 2147483646 w 100"/>
              <a:gd name="T123" fmla="*/ 2147483646 h 11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0"/>
              <a:gd name="T187" fmla="*/ 0 h 118"/>
              <a:gd name="T188" fmla="*/ 100 w 100"/>
              <a:gd name="T189" fmla="*/ 118 h 11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0" h="118">
                <a:moveTo>
                  <a:pt x="50" y="18"/>
                </a:moveTo>
                <a:lnTo>
                  <a:pt x="50" y="21"/>
                </a:lnTo>
                <a:lnTo>
                  <a:pt x="50" y="25"/>
                </a:lnTo>
                <a:lnTo>
                  <a:pt x="50" y="28"/>
                </a:lnTo>
                <a:lnTo>
                  <a:pt x="50" y="32"/>
                </a:lnTo>
                <a:lnTo>
                  <a:pt x="50" y="36"/>
                </a:lnTo>
                <a:lnTo>
                  <a:pt x="50" y="39"/>
                </a:lnTo>
                <a:lnTo>
                  <a:pt x="53" y="39"/>
                </a:lnTo>
                <a:lnTo>
                  <a:pt x="53" y="36"/>
                </a:lnTo>
                <a:lnTo>
                  <a:pt x="53" y="32"/>
                </a:lnTo>
                <a:lnTo>
                  <a:pt x="57" y="28"/>
                </a:lnTo>
                <a:lnTo>
                  <a:pt x="57" y="25"/>
                </a:lnTo>
                <a:lnTo>
                  <a:pt x="57" y="21"/>
                </a:lnTo>
                <a:lnTo>
                  <a:pt x="57" y="18"/>
                </a:lnTo>
                <a:lnTo>
                  <a:pt x="60" y="21"/>
                </a:lnTo>
                <a:lnTo>
                  <a:pt x="64" y="21"/>
                </a:lnTo>
                <a:lnTo>
                  <a:pt x="68" y="21"/>
                </a:lnTo>
                <a:lnTo>
                  <a:pt x="71" y="21"/>
                </a:lnTo>
                <a:lnTo>
                  <a:pt x="68" y="25"/>
                </a:lnTo>
                <a:lnTo>
                  <a:pt x="64" y="28"/>
                </a:lnTo>
                <a:lnTo>
                  <a:pt x="64" y="32"/>
                </a:lnTo>
                <a:lnTo>
                  <a:pt x="64" y="36"/>
                </a:lnTo>
                <a:lnTo>
                  <a:pt x="64" y="39"/>
                </a:lnTo>
                <a:lnTo>
                  <a:pt x="68" y="43"/>
                </a:lnTo>
                <a:lnTo>
                  <a:pt x="68" y="46"/>
                </a:lnTo>
                <a:lnTo>
                  <a:pt x="71" y="46"/>
                </a:lnTo>
                <a:lnTo>
                  <a:pt x="75" y="46"/>
                </a:lnTo>
                <a:lnTo>
                  <a:pt x="78" y="46"/>
                </a:lnTo>
                <a:lnTo>
                  <a:pt x="78" y="50"/>
                </a:lnTo>
                <a:lnTo>
                  <a:pt x="82" y="50"/>
                </a:lnTo>
                <a:lnTo>
                  <a:pt x="82" y="53"/>
                </a:lnTo>
                <a:lnTo>
                  <a:pt x="85" y="57"/>
                </a:lnTo>
                <a:lnTo>
                  <a:pt x="89" y="57"/>
                </a:lnTo>
                <a:lnTo>
                  <a:pt x="92" y="53"/>
                </a:lnTo>
                <a:lnTo>
                  <a:pt x="96" y="53"/>
                </a:lnTo>
                <a:lnTo>
                  <a:pt x="100" y="53"/>
                </a:lnTo>
                <a:lnTo>
                  <a:pt x="100" y="57"/>
                </a:lnTo>
                <a:lnTo>
                  <a:pt x="100" y="61"/>
                </a:lnTo>
                <a:lnTo>
                  <a:pt x="96" y="61"/>
                </a:lnTo>
                <a:lnTo>
                  <a:pt x="96" y="64"/>
                </a:lnTo>
                <a:lnTo>
                  <a:pt x="96" y="68"/>
                </a:lnTo>
                <a:lnTo>
                  <a:pt x="96" y="71"/>
                </a:lnTo>
                <a:lnTo>
                  <a:pt x="89" y="68"/>
                </a:lnTo>
                <a:lnTo>
                  <a:pt x="82" y="68"/>
                </a:lnTo>
                <a:lnTo>
                  <a:pt x="78" y="68"/>
                </a:lnTo>
                <a:lnTo>
                  <a:pt x="75" y="68"/>
                </a:lnTo>
                <a:lnTo>
                  <a:pt x="75" y="71"/>
                </a:lnTo>
                <a:lnTo>
                  <a:pt x="75" y="78"/>
                </a:lnTo>
                <a:lnTo>
                  <a:pt x="71" y="78"/>
                </a:lnTo>
                <a:lnTo>
                  <a:pt x="71" y="85"/>
                </a:lnTo>
                <a:lnTo>
                  <a:pt x="75" y="85"/>
                </a:lnTo>
                <a:lnTo>
                  <a:pt x="75" y="89"/>
                </a:lnTo>
                <a:lnTo>
                  <a:pt x="75" y="93"/>
                </a:lnTo>
                <a:lnTo>
                  <a:pt x="71" y="93"/>
                </a:lnTo>
                <a:lnTo>
                  <a:pt x="68" y="93"/>
                </a:lnTo>
                <a:lnTo>
                  <a:pt x="64" y="93"/>
                </a:lnTo>
                <a:lnTo>
                  <a:pt x="60" y="89"/>
                </a:lnTo>
                <a:lnTo>
                  <a:pt x="57" y="89"/>
                </a:lnTo>
                <a:lnTo>
                  <a:pt x="53" y="85"/>
                </a:lnTo>
                <a:lnTo>
                  <a:pt x="50" y="85"/>
                </a:lnTo>
                <a:lnTo>
                  <a:pt x="50" y="89"/>
                </a:lnTo>
                <a:lnTo>
                  <a:pt x="50" y="93"/>
                </a:lnTo>
                <a:lnTo>
                  <a:pt x="53" y="89"/>
                </a:lnTo>
                <a:lnTo>
                  <a:pt x="57" y="89"/>
                </a:lnTo>
                <a:lnTo>
                  <a:pt x="57" y="93"/>
                </a:lnTo>
                <a:lnTo>
                  <a:pt x="50" y="93"/>
                </a:lnTo>
                <a:lnTo>
                  <a:pt x="46" y="93"/>
                </a:lnTo>
                <a:lnTo>
                  <a:pt x="46" y="100"/>
                </a:lnTo>
                <a:lnTo>
                  <a:pt x="46" y="103"/>
                </a:lnTo>
                <a:lnTo>
                  <a:pt x="46" y="110"/>
                </a:lnTo>
                <a:lnTo>
                  <a:pt x="50" y="114"/>
                </a:lnTo>
                <a:lnTo>
                  <a:pt x="53" y="118"/>
                </a:lnTo>
                <a:lnTo>
                  <a:pt x="50" y="118"/>
                </a:lnTo>
                <a:lnTo>
                  <a:pt x="43" y="118"/>
                </a:lnTo>
                <a:lnTo>
                  <a:pt x="39" y="118"/>
                </a:lnTo>
                <a:lnTo>
                  <a:pt x="35" y="118"/>
                </a:lnTo>
                <a:lnTo>
                  <a:pt x="35" y="114"/>
                </a:lnTo>
                <a:lnTo>
                  <a:pt x="39" y="114"/>
                </a:lnTo>
                <a:lnTo>
                  <a:pt x="39" y="110"/>
                </a:lnTo>
                <a:lnTo>
                  <a:pt x="43" y="110"/>
                </a:lnTo>
                <a:lnTo>
                  <a:pt x="43" y="103"/>
                </a:lnTo>
                <a:lnTo>
                  <a:pt x="39" y="103"/>
                </a:lnTo>
                <a:lnTo>
                  <a:pt x="39" y="100"/>
                </a:lnTo>
                <a:lnTo>
                  <a:pt x="35" y="96"/>
                </a:lnTo>
                <a:lnTo>
                  <a:pt x="35" y="93"/>
                </a:lnTo>
                <a:lnTo>
                  <a:pt x="32" y="93"/>
                </a:lnTo>
                <a:lnTo>
                  <a:pt x="28" y="93"/>
                </a:lnTo>
                <a:lnTo>
                  <a:pt x="25" y="93"/>
                </a:lnTo>
                <a:lnTo>
                  <a:pt x="25" y="89"/>
                </a:lnTo>
                <a:lnTo>
                  <a:pt x="18" y="93"/>
                </a:lnTo>
                <a:lnTo>
                  <a:pt x="21" y="85"/>
                </a:lnTo>
                <a:lnTo>
                  <a:pt x="18" y="85"/>
                </a:lnTo>
                <a:lnTo>
                  <a:pt x="18" y="78"/>
                </a:lnTo>
                <a:lnTo>
                  <a:pt x="21" y="78"/>
                </a:lnTo>
                <a:lnTo>
                  <a:pt x="21" y="71"/>
                </a:lnTo>
                <a:lnTo>
                  <a:pt x="18" y="71"/>
                </a:lnTo>
                <a:lnTo>
                  <a:pt x="18" y="68"/>
                </a:lnTo>
                <a:lnTo>
                  <a:pt x="14" y="68"/>
                </a:lnTo>
                <a:lnTo>
                  <a:pt x="11" y="68"/>
                </a:lnTo>
                <a:lnTo>
                  <a:pt x="11" y="64"/>
                </a:lnTo>
                <a:lnTo>
                  <a:pt x="7" y="64"/>
                </a:lnTo>
                <a:lnTo>
                  <a:pt x="0" y="64"/>
                </a:lnTo>
                <a:lnTo>
                  <a:pt x="0" y="57"/>
                </a:lnTo>
                <a:lnTo>
                  <a:pt x="3" y="57"/>
                </a:lnTo>
                <a:lnTo>
                  <a:pt x="7" y="57"/>
                </a:lnTo>
                <a:lnTo>
                  <a:pt x="7" y="53"/>
                </a:lnTo>
                <a:lnTo>
                  <a:pt x="7" y="50"/>
                </a:lnTo>
                <a:lnTo>
                  <a:pt x="11" y="50"/>
                </a:lnTo>
                <a:lnTo>
                  <a:pt x="11" y="46"/>
                </a:lnTo>
                <a:lnTo>
                  <a:pt x="18" y="46"/>
                </a:lnTo>
                <a:lnTo>
                  <a:pt x="21" y="46"/>
                </a:lnTo>
                <a:lnTo>
                  <a:pt x="32" y="46"/>
                </a:lnTo>
                <a:lnTo>
                  <a:pt x="32" y="43"/>
                </a:lnTo>
                <a:lnTo>
                  <a:pt x="32" y="39"/>
                </a:lnTo>
                <a:lnTo>
                  <a:pt x="35" y="39"/>
                </a:lnTo>
                <a:lnTo>
                  <a:pt x="39" y="39"/>
                </a:lnTo>
                <a:lnTo>
                  <a:pt x="43" y="39"/>
                </a:lnTo>
                <a:lnTo>
                  <a:pt x="39" y="39"/>
                </a:lnTo>
                <a:lnTo>
                  <a:pt x="39" y="36"/>
                </a:lnTo>
                <a:lnTo>
                  <a:pt x="43" y="32"/>
                </a:lnTo>
                <a:lnTo>
                  <a:pt x="43" y="28"/>
                </a:lnTo>
                <a:lnTo>
                  <a:pt x="43" y="25"/>
                </a:lnTo>
                <a:lnTo>
                  <a:pt x="46" y="21"/>
                </a:lnTo>
                <a:lnTo>
                  <a:pt x="43" y="18"/>
                </a:lnTo>
                <a:lnTo>
                  <a:pt x="43" y="21"/>
                </a:lnTo>
                <a:lnTo>
                  <a:pt x="39" y="21"/>
                </a:lnTo>
                <a:lnTo>
                  <a:pt x="35" y="21"/>
                </a:lnTo>
                <a:lnTo>
                  <a:pt x="35" y="18"/>
                </a:lnTo>
                <a:lnTo>
                  <a:pt x="35" y="14"/>
                </a:lnTo>
                <a:lnTo>
                  <a:pt x="32" y="14"/>
                </a:lnTo>
                <a:lnTo>
                  <a:pt x="35" y="14"/>
                </a:lnTo>
                <a:lnTo>
                  <a:pt x="35" y="11"/>
                </a:lnTo>
                <a:lnTo>
                  <a:pt x="32" y="11"/>
                </a:lnTo>
                <a:lnTo>
                  <a:pt x="32" y="7"/>
                </a:lnTo>
                <a:lnTo>
                  <a:pt x="32" y="4"/>
                </a:lnTo>
                <a:lnTo>
                  <a:pt x="50" y="0"/>
                </a:lnTo>
                <a:lnTo>
                  <a:pt x="46" y="4"/>
                </a:lnTo>
                <a:lnTo>
                  <a:pt x="46" y="7"/>
                </a:lnTo>
                <a:lnTo>
                  <a:pt x="50" y="7"/>
                </a:lnTo>
                <a:lnTo>
                  <a:pt x="50" y="11"/>
                </a:lnTo>
                <a:lnTo>
                  <a:pt x="50" y="14"/>
                </a:lnTo>
                <a:lnTo>
                  <a:pt x="46" y="18"/>
                </a:lnTo>
                <a:lnTo>
                  <a:pt x="50" y="18"/>
                </a:lnTo>
                <a:close/>
              </a:path>
            </a:pathLst>
          </a:custGeom>
          <a:solidFill>
            <a:srgbClr val="44546A"/>
          </a:solidFill>
          <a:ln w="7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p:sp>
        <p:nvSpPr>
          <p:cNvPr id="46" name="Freeform 8">
            <a:extLst>
              <a:ext uri="{FF2B5EF4-FFF2-40B4-BE49-F238E27FC236}">
                <a16:creationId xmlns:a16="http://schemas.microsoft.com/office/drawing/2014/main" id="{D99C01F0-5557-2E04-EA46-F53B34C5220F}"/>
              </a:ext>
            </a:extLst>
          </p:cNvPr>
          <p:cNvSpPr>
            <a:spLocks/>
          </p:cNvSpPr>
          <p:nvPr/>
        </p:nvSpPr>
        <p:spPr bwMode="auto">
          <a:xfrm>
            <a:off x="4475247" y="3421334"/>
            <a:ext cx="8335" cy="4763"/>
          </a:xfrm>
          <a:custGeom>
            <a:avLst/>
            <a:gdLst>
              <a:gd name="T0" fmla="*/ 2147483646 w 7"/>
              <a:gd name="T1" fmla="*/ 2147483646 h 4"/>
              <a:gd name="T2" fmla="*/ 2147483646 w 7"/>
              <a:gd name="T3" fmla="*/ 2147483646 h 4"/>
              <a:gd name="T4" fmla="*/ 2147483646 w 7"/>
              <a:gd name="T5" fmla="*/ 0 h 4"/>
              <a:gd name="T6" fmla="*/ 2147483646 w 7"/>
              <a:gd name="T7" fmla="*/ 0 h 4"/>
              <a:gd name="T8" fmla="*/ 2147483646 w 7"/>
              <a:gd name="T9" fmla="*/ 0 h 4"/>
              <a:gd name="T10" fmla="*/ 0 w 7"/>
              <a:gd name="T11" fmla="*/ 0 h 4"/>
              <a:gd name="T12" fmla="*/ 0 w 7"/>
              <a:gd name="T13" fmla="*/ 0 h 4"/>
              <a:gd name="T14" fmla="*/ 2147483646 w 7"/>
              <a:gd name="T15" fmla="*/ 2147483646 h 4"/>
              <a:gd name="T16" fmla="*/ 2147483646 w 7"/>
              <a:gd name="T17" fmla="*/ 2147483646 h 4"/>
              <a:gd name="T18" fmla="*/ 2147483646 w 7"/>
              <a:gd name="T19" fmla="*/ 2147483646 h 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7"/>
              <a:gd name="T31" fmla="*/ 0 h 4"/>
              <a:gd name="T32" fmla="*/ 7 w 7"/>
              <a:gd name="T33" fmla="*/ 4 h 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7" h="4">
                <a:moveTo>
                  <a:pt x="7" y="4"/>
                </a:moveTo>
                <a:lnTo>
                  <a:pt x="7" y="4"/>
                </a:lnTo>
                <a:lnTo>
                  <a:pt x="7" y="0"/>
                </a:lnTo>
                <a:lnTo>
                  <a:pt x="3" y="0"/>
                </a:lnTo>
                <a:lnTo>
                  <a:pt x="0" y="0"/>
                </a:lnTo>
                <a:lnTo>
                  <a:pt x="3" y="4"/>
                </a:lnTo>
                <a:lnTo>
                  <a:pt x="7" y="4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22DE3516-BBFC-AD4B-4858-A5B0AE118931}"/>
              </a:ext>
            </a:extLst>
          </p:cNvPr>
          <p:cNvSpPr>
            <a:spLocks/>
          </p:cNvSpPr>
          <p:nvPr/>
        </p:nvSpPr>
        <p:spPr bwMode="auto">
          <a:xfrm>
            <a:off x="4101391" y="3391569"/>
            <a:ext cx="8335" cy="17860"/>
          </a:xfrm>
          <a:custGeom>
            <a:avLst/>
            <a:gdLst>
              <a:gd name="T0" fmla="*/ 2147483646 w 7"/>
              <a:gd name="T1" fmla="*/ 2147483646 h 15"/>
              <a:gd name="T2" fmla="*/ 2147483646 w 7"/>
              <a:gd name="T3" fmla="*/ 2147483646 h 15"/>
              <a:gd name="T4" fmla="*/ 2147483646 w 7"/>
              <a:gd name="T5" fmla="*/ 2147483646 h 15"/>
              <a:gd name="T6" fmla="*/ 2147483646 w 7"/>
              <a:gd name="T7" fmla="*/ 2147483646 h 15"/>
              <a:gd name="T8" fmla="*/ 2147483646 w 7"/>
              <a:gd name="T9" fmla="*/ 2147483646 h 15"/>
              <a:gd name="T10" fmla="*/ 2147483646 w 7"/>
              <a:gd name="T11" fmla="*/ 0 h 15"/>
              <a:gd name="T12" fmla="*/ 2147483646 w 7"/>
              <a:gd name="T13" fmla="*/ 0 h 15"/>
              <a:gd name="T14" fmla="*/ 2147483646 w 7"/>
              <a:gd name="T15" fmla="*/ 0 h 15"/>
              <a:gd name="T16" fmla="*/ 0 w 7"/>
              <a:gd name="T17" fmla="*/ 2147483646 h 15"/>
              <a:gd name="T18" fmla="*/ 0 w 7"/>
              <a:gd name="T19" fmla="*/ 2147483646 h 15"/>
              <a:gd name="T20" fmla="*/ 2147483646 w 7"/>
              <a:gd name="T21" fmla="*/ 2147483646 h 15"/>
              <a:gd name="T22" fmla="*/ 2147483646 w 7"/>
              <a:gd name="T23" fmla="*/ 2147483646 h 15"/>
              <a:gd name="T24" fmla="*/ 2147483646 w 7"/>
              <a:gd name="T25" fmla="*/ 2147483646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"/>
              <a:gd name="T40" fmla="*/ 0 h 15"/>
              <a:gd name="T41" fmla="*/ 7 w 7"/>
              <a:gd name="T42" fmla="*/ 15 h 1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" h="15">
                <a:moveTo>
                  <a:pt x="7" y="15"/>
                </a:moveTo>
                <a:lnTo>
                  <a:pt x="7" y="11"/>
                </a:lnTo>
                <a:lnTo>
                  <a:pt x="7" y="7"/>
                </a:lnTo>
                <a:lnTo>
                  <a:pt x="7" y="4"/>
                </a:lnTo>
                <a:lnTo>
                  <a:pt x="7" y="0"/>
                </a:lnTo>
                <a:lnTo>
                  <a:pt x="4" y="0"/>
                </a:lnTo>
                <a:lnTo>
                  <a:pt x="0" y="4"/>
                </a:lnTo>
                <a:lnTo>
                  <a:pt x="0" y="7"/>
                </a:lnTo>
                <a:lnTo>
                  <a:pt x="4" y="15"/>
                </a:lnTo>
                <a:lnTo>
                  <a:pt x="7" y="15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48" name="Freeform 10">
            <a:extLst>
              <a:ext uri="{FF2B5EF4-FFF2-40B4-BE49-F238E27FC236}">
                <a16:creationId xmlns:a16="http://schemas.microsoft.com/office/drawing/2014/main" id="{BD9B188B-6DB9-97B4-1A97-99A9E615AA7C}"/>
              </a:ext>
            </a:extLst>
          </p:cNvPr>
          <p:cNvSpPr>
            <a:spLocks/>
          </p:cNvSpPr>
          <p:nvPr/>
        </p:nvSpPr>
        <p:spPr bwMode="auto">
          <a:xfrm>
            <a:off x="3215566" y="3497534"/>
            <a:ext cx="3572" cy="9525"/>
          </a:xfrm>
          <a:custGeom>
            <a:avLst/>
            <a:gdLst>
              <a:gd name="T0" fmla="*/ 2147483646 w 3"/>
              <a:gd name="T1" fmla="*/ 2147483646 h 8"/>
              <a:gd name="T2" fmla="*/ 2147483646 w 3"/>
              <a:gd name="T3" fmla="*/ 2147483646 h 8"/>
              <a:gd name="T4" fmla="*/ 2147483646 w 3"/>
              <a:gd name="T5" fmla="*/ 2147483646 h 8"/>
              <a:gd name="T6" fmla="*/ 2147483646 w 3"/>
              <a:gd name="T7" fmla="*/ 0 h 8"/>
              <a:gd name="T8" fmla="*/ 0 w 3"/>
              <a:gd name="T9" fmla="*/ 2147483646 h 8"/>
              <a:gd name="T10" fmla="*/ 0 w 3"/>
              <a:gd name="T11" fmla="*/ 2147483646 h 8"/>
              <a:gd name="T12" fmla="*/ 0 w 3"/>
              <a:gd name="T13" fmla="*/ 2147483646 h 8"/>
              <a:gd name="T14" fmla="*/ 2147483646 w 3"/>
              <a:gd name="T15" fmla="*/ 2147483646 h 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"/>
              <a:gd name="T25" fmla="*/ 0 h 8"/>
              <a:gd name="T26" fmla="*/ 3 w 3"/>
              <a:gd name="T27" fmla="*/ 8 h 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" h="8">
                <a:moveTo>
                  <a:pt x="3" y="8"/>
                </a:moveTo>
                <a:lnTo>
                  <a:pt x="3" y="8"/>
                </a:lnTo>
                <a:lnTo>
                  <a:pt x="3" y="4"/>
                </a:lnTo>
                <a:lnTo>
                  <a:pt x="3" y="0"/>
                </a:lnTo>
                <a:lnTo>
                  <a:pt x="0" y="4"/>
                </a:lnTo>
                <a:lnTo>
                  <a:pt x="0" y="8"/>
                </a:lnTo>
                <a:lnTo>
                  <a:pt x="3" y="8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D3B77892-D1C7-99CC-BC9D-3A86AA9F7AE1}"/>
              </a:ext>
            </a:extLst>
          </p:cNvPr>
          <p:cNvSpPr>
            <a:spLocks/>
          </p:cNvSpPr>
          <p:nvPr/>
        </p:nvSpPr>
        <p:spPr bwMode="auto">
          <a:xfrm>
            <a:off x="5137235" y="3192734"/>
            <a:ext cx="46435" cy="71438"/>
          </a:xfrm>
          <a:custGeom>
            <a:avLst/>
            <a:gdLst>
              <a:gd name="T0" fmla="*/ 2147483646 w 39"/>
              <a:gd name="T1" fmla="*/ 2147483646 h 60"/>
              <a:gd name="T2" fmla="*/ 2147483646 w 39"/>
              <a:gd name="T3" fmla="*/ 2147483646 h 60"/>
              <a:gd name="T4" fmla="*/ 2147483646 w 39"/>
              <a:gd name="T5" fmla="*/ 2147483646 h 60"/>
              <a:gd name="T6" fmla="*/ 2147483646 w 39"/>
              <a:gd name="T7" fmla="*/ 2147483646 h 60"/>
              <a:gd name="T8" fmla="*/ 2147483646 w 39"/>
              <a:gd name="T9" fmla="*/ 2147483646 h 60"/>
              <a:gd name="T10" fmla="*/ 2147483646 w 39"/>
              <a:gd name="T11" fmla="*/ 2147483646 h 60"/>
              <a:gd name="T12" fmla="*/ 2147483646 w 39"/>
              <a:gd name="T13" fmla="*/ 2147483646 h 60"/>
              <a:gd name="T14" fmla="*/ 2147483646 w 39"/>
              <a:gd name="T15" fmla="*/ 2147483646 h 60"/>
              <a:gd name="T16" fmla="*/ 2147483646 w 39"/>
              <a:gd name="T17" fmla="*/ 2147483646 h 60"/>
              <a:gd name="T18" fmla="*/ 2147483646 w 39"/>
              <a:gd name="T19" fmla="*/ 2147483646 h 60"/>
              <a:gd name="T20" fmla="*/ 2147483646 w 39"/>
              <a:gd name="T21" fmla="*/ 2147483646 h 60"/>
              <a:gd name="T22" fmla="*/ 2147483646 w 39"/>
              <a:gd name="T23" fmla="*/ 2147483646 h 60"/>
              <a:gd name="T24" fmla="*/ 2147483646 w 39"/>
              <a:gd name="T25" fmla="*/ 2147483646 h 60"/>
              <a:gd name="T26" fmla="*/ 2147483646 w 39"/>
              <a:gd name="T27" fmla="*/ 2147483646 h 60"/>
              <a:gd name="T28" fmla="*/ 2147483646 w 39"/>
              <a:gd name="T29" fmla="*/ 2147483646 h 60"/>
              <a:gd name="T30" fmla="*/ 2147483646 w 39"/>
              <a:gd name="T31" fmla="*/ 2147483646 h 60"/>
              <a:gd name="T32" fmla="*/ 2147483646 w 39"/>
              <a:gd name="T33" fmla="*/ 2147483646 h 60"/>
              <a:gd name="T34" fmla="*/ 2147483646 w 39"/>
              <a:gd name="T35" fmla="*/ 2147483646 h 60"/>
              <a:gd name="T36" fmla="*/ 2147483646 w 39"/>
              <a:gd name="T37" fmla="*/ 2147483646 h 60"/>
              <a:gd name="T38" fmla="*/ 2147483646 w 39"/>
              <a:gd name="T39" fmla="*/ 2147483646 h 60"/>
              <a:gd name="T40" fmla="*/ 2147483646 w 39"/>
              <a:gd name="T41" fmla="*/ 2147483646 h 60"/>
              <a:gd name="T42" fmla="*/ 2147483646 w 39"/>
              <a:gd name="T43" fmla="*/ 2147483646 h 60"/>
              <a:gd name="T44" fmla="*/ 2147483646 w 39"/>
              <a:gd name="T45" fmla="*/ 2147483646 h 60"/>
              <a:gd name="T46" fmla="*/ 0 w 39"/>
              <a:gd name="T47" fmla="*/ 2147483646 h 60"/>
              <a:gd name="T48" fmla="*/ 2147483646 w 39"/>
              <a:gd name="T49" fmla="*/ 2147483646 h 60"/>
              <a:gd name="T50" fmla="*/ 2147483646 w 39"/>
              <a:gd name="T51" fmla="*/ 2147483646 h 60"/>
              <a:gd name="T52" fmla="*/ 2147483646 w 39"/>
              <a:gd name="T53" fmla="*/ 2147483646 h 60"/>
              <a:gd name="T54" fmla="*/ 2147483646 w 39"/>
              <a:gd name="T55" fmla="*/ 2147483646 h 60"/>
              <a:gd name="T56" fmla="*/ 2147483646 w 39"/>
              <a:gd name="T57" fmla="*/ 2147483646 h 60"/>
              <a:gd name="T58" fmla="*/ 2147483646 w 39"/>
              <a:gd name="T59" fmla="*/ 2147483646 h 60"/>
              <a:gd name="T60" fmla="*/ 2147483646 w 39"/>
              <a:gd name="T61" fmla="*/ 2147483646 h 60"/>
              <a:gd name="T62" fmla="*/ 2147483646 w 39"/>
              <a:gd name="T63" fmla="*/ 2147483646 h 60"/>
              <a:gd name="T64" fmla="*/ 2147483646 w 39"/>
              <a:gd name="T65" fmla="*/ 2147483646 h 60"/>
              <a:gd name="T66" fmla="*/ 2147483646 w 39"/>
              <a:gd name="T67" fmla="*/ 2147483646 h 60"/>
              <a:gd name="T68" fmla="*/ 2147483646 w 39"/>
              <a:gd name="T69" fmla="*/ 2147483646 h 60"/>
              <a:gd name="T70" fmla="*/ 2147483646 w 39"/>
              <a:gd name="T71" fmla="*/ 2147483646 h 60"/>
              <a:gd name="T72" fmla="*/ 2147483646 w 39"/>
              <a:gd name="T73" fmla="*/ 2147483646 h 60"/>
              <a:gd name="T74" fmla="*/ 2147483646 w 39"/>
              <a:gd name="T75" fmla="*/ 2147483646 h 60"/>
              <a:gd name="T76" fmla="*/ 2147483646 w 39"/>
              <a:gd name="T77" fmla="*/ 2147483646 h 60"/>
              <a:gd name="T78" fmla="*/ 2147483646 w 39"/>
              <a:gd name="T79" fmla="*/ 2147483646 h 60"/>
              <a:gd name="T80" fmla="*/ 2147483646 w 39"/>
              <a:gd name="T81" fmla="*/ 2147483646 h 60"/>
              <a:gd name="T82" fmla="*/ 2147483646 w 39"/>
              <a:gd name="T83" fmla="*/ 2147483646 h 60"/>
              <a:gd name="T84" fmla="*/ 2147483646 w 39"/>
              <a:gd name="T85" fmla="*/ 2147483646 h 60"/>
              <a:gd name="T86" fmla="*/ 2147483646 w 39"/>
              <a:gd name="T87" fmla="*/ 2147483646 h 60"/>
              <a:gd name="T88" fmla="*/ 2147483646 w 39"/>
              <a:gd name="T89" fmla="*/ 2147483646 h 60"/>
              <a:gd name="T90" fmla="*/ 2147483646 w 39"/>
              <a:gd name="T91" fmla="*/ 2147483646 h 60"/>
              <a:gd name="T92" fmla="*/ 2147483646 w 39"/>
              <a:gd name="T93" fmla="*/ 2147483646 h 60"/>
              <a:gd name="T94" fmla="*/ 2147483646 w 39"/>
              <a:gd name="T95" fmla="*/ 2147483646 h 60"/>
              <a:gd name="T96" fmla="*/ 2147483646 w 39"/>
              <a:gd name="T97" fmla="*/ 2147483646 h 60"/>
              <a:gd name="T98" fmla="*/ 2147483646 w 39"/>
              <a:gd name="T99" fmla="*/ 2147483646 h 60"/>
              <a:gd name="T100" fmla="*/ 2147483646 w 39"/>
              <a:gd name="T101" fmla="*/ 2147483646 h 60"/>
              <a:gd name="T102" fmla="*/ 2147483646 w 39"/>
              <a:gd name="T103" fmla="*/ 2147483646 h 60"/>
              <a:gd name="T104" fmla="*/ 2147483646 w 39"/>
              <a:gd name="T105" fmla="*/ 2147483646 h 60"/>
              <a:gd name="T106" fmla="*/ 2147483646 w 39"/>
              <a:gd name="T107" fmla="*/ 2147483646 h 60"/>
              <a:gd name="T108" fmla="*/ 2147483646 w 39"/>
              <a:gd name="T109" fmla="*/ 2147483646 h 60"/>
              <a:gd name="T110" fmla="*/ 2147483646 w 39"/>
              <a:gd name="T111" fmla="*/ 2147483646 h 60"/>
              <a:gd name="T112" fmla="*/ 2147483646 w 39"/>
              <a:gd name="T113" fmla="*/ 0 h 6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9"/>
              <a:gd name="T172" fmla="*/ 0 h 60"/>
              <a:gd name="T173" fmla="*/ 39 w 39"/>
              <a:gd name="T174" fmla="*/ 60 h 6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9" h="60">
                <a:moveTo>
                  <a:pt x="28" y="3"/>
                </a:moveTo>
                <a:lnTo>
                  <a:pt x="28" y="3"/>
                </a:lnTo>
                <a:lnTo>
                  <a:pt x="24" y="7"/>
                </a:lnTo>
                <a:lnTo>
                  <a:pt x="28" y="7"/>
                </a:lnTo>
                <a:lnTo>
                  <a:pt x="24" y="11"/>
                </a:lnTo>
                <a:lnTo>
                  <a:pt x="24" y="14"/>
                </a:lnTo>
                <a:lnTo>
                  <a:pt x="24" y="18"/>
                </a:lnTo>
                <a:lnTo>
                  <a:pt x="24" y="21"/>
                </a:lnTo>
                <a:lnTo>
                  <a:pt x="24" y="25"/>
                </a:lnTo>
                <a:lnTo>
                  <a:pt x="24" y="28"/>
                </a:lnTo>
                <a:lnTo>
                  <a:pt x="28" y="28"/>
                </a:lnTo>
                <a:lnTo>
                  <a:pt x="24" y="28"/>
                </a:lnTo>
                <a:lnTo>
                  <a:pt x="24" y="32"/>
                </a:lnTo>
                <a:lnTo>
                  <a:pt x="28" y="32"/>
                </a:lnTo>
                <a:lnTo>
                  <a:pt x="28" y="36"/>
                </a:lnTo>
                <a:lnTo>
                  <a:pt x="32" y="36"/>
                </a:lnTo>
                <a:lnTo>
                  <a:pt x="32" y="39"/>
                </a:lnTo>
                <a:lnTo>
                  <a:pt x="35" y="43"/>
                </a:lnTo>
                <a:lnTo>
                  <a:pt x="35" y="46"/>
                </a:lnTo>
                <a:lnTo>
                  <a:pt x="35" y="43"/>
                </a:lnTo>
                <a:lnTo>
                  <a:pt x="39" y="46"/>
                </a:lnTo>
                <a:lnTo>
                  <a:pt x="39" y="50"/>
                </a:lnTo>
                <a:lnTo>
                  <a:pt x="39" y="53"/>
                </a:lnTo>
                <a:lnTo>
                  <a:pt x="35" y="50"/>
                </a:lnTo>
                <a:lnTo>
                  <a:pt x="35" y="53"/>
                </a:lnTo>
                <a:lnTo>
                  <a:pt x="32" y="53"/>
                </a:lnTo>
                <a:lnTo>
                  <a:pt x="32" y="50"/>
                </a:lnTo>
                <a:lnTo>
                  <a:pt x="28" y="50"/>
                </a:lnTo>
                <a:lnTo>
                  <a:pt x="24" y="50"/>
                </a:lnTo>
                <a:lnTo>
                  <a:pt x="28" y="53"/>
                </a:lnTo>
                <a:lnTo>
                  <a:pt x="32" y="57"/>
                </a:lnTo>
                <a:lnTo>
                  <a:pt x="28" y="57"/>
                </a:lnTo>
                <a:lnTo>
                  <a:pt x="21" y="57"/>
                </a:lnTo>
                <a:lnTo>
                  <a:pt x="21" y="60"/>
                </a:lnTo>
                <a:lnTo>
                  <a:pt x="17" y="60"/>
                </a:lnTo>
                <a:lnTo>
                  <a:pt x="10" y="60"/>
                </a:lnTo>
                <a:lnTo>
                  <a:pt x="0" y="60"/>
                </a:lnTo>
                <a:lnTo>
                  <a:pt x="0" y="57"/>
                </a:lnTo>
                <a:lnTo>
                  <a:pt x="3" y="57"/>
                </a:lnTo>
                <a:lnTo>
                  <a:pt x="7" y="57"/>
                </a:lnTo>
                <a:lnTo>
                  <a:pt x="10" y="57"/>
                </a:lnTo>
                <a:lnTo>
                  <a:pt x="14" y="57"/>
                </a:lnTo>
                <a:lnTo>
                  <a:pt x="17" y="53"/>
                </a:lnTo>
                <a:lnTo>
                  <a:pt x="17" y="50"/>
                </a:lnTo>
                <a:lnTo>
                  <a:pt x="21" y="50"/>
                </a:lnTo>
                <a:lnTo>
                  <a:pt x="21" y="46"/>
                </a:lnTo>
                <a:lnTo>
                  <a:pt x="17" y="46"/>
                </a:lnTo>
                <a:lnTo>
                  <a:pt x="17" y="43"/>
                </a:lnTo>
                <a:lnTo>
                  <a:pt x="14" y="43"/>
                </a:lnTo>
                <a:lnTo>
                  <a:pt x="14" y="39"/>
                </a:lnTo>
                <a:lnTo>
                  <a:pt x="14" y="36"/>
                </a:lnTo>
                <a:lnTo>
                  <a:pt x="10" y="36"/>
                </a:lnTo>
                <a:lnTo>
                  <a:pt x="7" y="36"/>
                </a:lnTo>
                <a:lnTo>
                  <a:pt x="7" y="39"/>
                </a:lnTo>
                <a:lnTo>
                  <a:pt x="7" y="36"/>
                </a:lnTo>
                <a:lnTo>
                  <a:pt x="3" y="36"/>
                </a:lnTo>
                <a:lnTo>
                  <a:pt x="3" y="32"/>
                </a:lnTo>
                <a:lnTo>
                  <a:pt x="7" y="32"/>
                </a:lnTo>
                <a:lnTo>
                  <a:pt x="7" y="28"/>
                </a:lnTo>
                <a:lnTo>
                  <a:pt x="10" y="28"/>
                </a:lnTo>
                <a:lnTo>
                  <a:pt x="7" y="25"/>
                </a:lnTo>
                <a:lnTo>
                  <a:pt x="7" y="21"/>
                </a:lnTo>
                <a:lnTo>
                  <a:pt x="7" y="18"/>
                </a:lnTo>
                <a:lnTo>
                  <a:pt x="3" y="18"/>
                </a:lnTo>
                <a:lnTo>
                  <a:pt x="7" y="18"/>
                </a:lnTo>
                <a:lnTo>
                  <a:pt x="10" y="21"/>
                </a:lnTo>
                <a:lnTo>
                  <a:pt x="14" y="18"/>
                </a:lnTo>
                <a:lnTo>
                  <a:pt x="14" y="21"/>
                </a:lnTo>
                <a:lnTo>
                  <a:pt x="14" y="18"/>
                </a:lnTo>
                <a:lnTo>
                  <a:pt x="17" y="18"/>
                </a:lnTo>
                <a:lnTo>
                  <a:pt x="17" y="14"/>
                </a:lnTo>
                <a:lnTo>
                  <a:pt x="17" y="11"/>
                </a:lnTo>
                <a:lnTo>
                  <a:pt x="17" y="7"/>
                </a:lnTo>
                <a:lnTo>
                  <a:pt x="21" y="11"/>
                </a:lnTo>
                <a:lnTo>
                  <a:pt x="24" y="3"/>
                </a:lnTo>
                <a:lnTo>
                  <a:pt x="28" y="0"/>
                </a:lnTo>
                <a:lnTo>
                  <a:pt x="28" y="3"/>
                </a:lnTo>
                <a:close/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id="{A2AE106C-35E3-3146-19CC-429A14ED0FD5}"/>
              </a:ext>
            </a:extLst>
          </p:cNvPr>
          <p:cNvSpPr>
            <a:spLocks/>
          </p:cNvSpPr>
          <p:nvPr/>
        </p:nvSpPr>
        <p:spPr bwMode="auto">
          <a:xfrm>
            <a:off x="4253791" y="2221185"/>
            <a:ext cx="1494235" cy="216694"/>
          </a:xfrm>
          <a:custGeom>
            <a:avLst/>
            <a:gdLst>
              <a:gd name="T0" fmla="*/ 2147483646 w 1255"/>
              <a:gd name="T1" fmla="*/ 2147483646 h 182"/>
              <a:gd name="T2" fmla="*/ 2147483646 w 1255"/>
              <a:gd name="T3" fmla="*/ 2147483646 h 182"/>
              <a:gd name="T4" fmla="*/ 2147483646 w 1255"/>
              <a:gd name="T5" fmla="*/ 2147483646 h 182"/>
              <a:gd name="T6" fmla="*/ 2147483646 w 1255"/>
              <a:gd name="T7" fmla="*/ 2147483646 h 182"/>
              <a:gd name="T8" fmla="*/ 2147483646 w 1255"/>
              <a:gd name="T9" fmla="*/ 2147483646 h 182"/>
              <a:gd name="T10" fmla="*/ 2147483646 w 1255"/>
              <a:gd name="T11" fmla="*/ 2147483646 h 182"/>
              <a:gd name="T12" fmla="*/ 2147483646 w 1255"/>
              <a:gd name="T13" fmla="*/ 2147483646 h 182"/>
              <a:gd name="T14" fmla="*/ 2147483646 w 1255"/>
              <a:gd name="T15" fmla="*/ 2147483646 h 182"/>
              <a:gd name="T16" fmla="*/ 2147483646 w 1255"/>
              <a:gd name="T17" fmla="*/ 2147483646 h 182"/>
              <a:gd name="T18" fmla="*/ 2147483646 w 1255"/>
              <a:gd name="T19" fmla="*/ 2147483646 h 182"/>
              <a:gd name="T20" fmla="*/ 2147483646 w 1255"/>
              <a:gd name="T21" fmla="*/ 2147483646 h 182"/>
              <a:gd name="T22" fmla="*/ 2147483646 w 1255"/>
              <a:gd name="T23" fmla="*/ 2147483646 h 182"/>
              <a:gd name="T24" fmla="*/ 2147483646 w 1255"/>
              <a:gd name="T25" fmla="*/ 2147483646 h 182"/>
              <a:gd name="T26" fmla="*/ 2147483646 w 1255"/>
              <a:gd name="T27" fmla="*/ 2147483646 h 182"/>
              <a:gd name="T28" fmla="*/ 2147483646 w 1255"/>
              <a:gd name="T29" fmla="*/ 2147483646 h 182"/>
              <a:gd name="T30" fmla="*/ 2147483646 w 1255"/>
              <a:gd name="T31" fmla="*/ 2147483646 h 182"/>
              <a:gd name="T32" fmla="*/ 2147483646 w 1255"/>
              <a:gd name="T33" fmla="*/ 2147483646 h 182"/>
              <a:gd name="T34" fmla="*/ 2147483646 w 1255"/>
              <a:gd name="T35" fmla="*/ 2147483646 h 182"/>
              <a:gd name="T36" fmla="*/ 2147483646 w 1255"/>
              <a:gd name="T37" fmla="*/ 2147483646 h 182"/>
              <a:gd name="T38" fmla="*/ 2147483646 w 1255"/>
              <a:gd name="T39" fmla="*/ 2147483646 h 182"/>
              <a:gd name="T40" fmla="*/ 2147483646 w 1255"/>
              <a:gd name="T41" fmla="*/ 2147483646 h 182"/>
              <a:gd name="T42" fmla="*/ 2147483646 w 1255"/>
              <a:gd name="T43" fmla="*/ 2147483646 h 182"/>
              <a:gd name="T44" fmla="*/ 2147483646 w 1255"/>
              <a:gd name="T45" fmla="*/ 2147483646 h 182"/>
              <a:gd name="T46" fmla="*/ 2147483646 w 1255"/>
              <a:gd name="T47" fmla="*/ 2147483646 h 182"/>
              <a:gd name="T48" fmla="*/ 2147483646 w 1255"/>
              <a:gd name="T49" fmla="*/ 2147483646 h 182"/>
              <a:gd name="T50" fmla="*/ 2147483646 w 1255"/>
              <a:gd name="T51" fmla="*/ 2147483646 h 182"/>
              <a:gd name="T52" fmla="*/ 2147483646 w 1255"/>
              <a:gd name="T53" fmla="*/ 2147483646 h 182"/>
              <a:gd name="T54" fmla="*/ 2147483646 w 1255"/>
              <a:gd name="T55" fmla="*/ 2147483646 h 182"/>
              <a:gd name="T56" fmla="*/ 2147483646 w 1255"/>
              <a:gd name="T57" fmla="*/ 2147483646 h 182"/>
              <a:gd name="T58" fmla="*/ 2147483646 w 1255"/>
              <a:gd name="T59" fmla="*/ 2147483646 h 182"/>
              <a:gd name="T60" fmla="*/ 2147483646 w 1255"/>
              <a:gd name="T61" fmla="*/ 2147483646 h 182"/>
              <a:gd name="T62" fmla="*/ 2147483646 w 1255"/>
              <a:gd name="T63" fmla="*/ 2147483646 h 182"/>
              <a:gd name="T64" fmla="*/ 2147483646 w 1255"/>
              <a:gd name="T65" fmla="*/ 2147483646 h 182"/>
              <a:gd name="T66" fmla="*/ 2147483646 w 1255"/>
              <a:gd name="T67" fmla="*/ 2147483646 h 182"/>
              <a:gd name="T68" fmla="*/ 2147483646 w 1255"/>
              <a:gd name="T69" fmla="*/ 2147483646 h 182"/>
              <a:gd name="T70" fmla="*/ 2147483646 w 1255"/>
              <a:gd name="T71" fmla="*/ 2147483646 h 182"/>
              <a:gd name="T72" fmla="*/ 2147483646 w 1255"/>
              <a:gd name="T73" fmla="*/ 2147483646 h 182"/>
              <a:gd name="T74" fmla="*/ 2147483646 w 1255"/>
              <a:gd name="T75" fmla="*/ 2147483646 h 182"/>
              <a:gd name="T76" fmla="*/ 2147483646 w 1255"/>
              <a:gd name="T77" fmla="*/ 2147483646 h 182"/>
              <a:gd name="T78" fmla="*/ 2147483646 w 1255"/>
              <a:gd name="T79" fmla="*/ 2147483646 h 182"/>
              <a:gd name="T80" fmla="*/ 2147483646 w 1255"/>
              <a:gd name="T81" fmla="*/ 2147483646 h 182"/>
              <a:gd name="T82" fmla="*/ 2147483646 w 1255"/>
              <a:gd name="T83" fmla="*/ 2147483646 h 182"/>
              <a:gd name="T84" fmla="*/ 2147483646 w 1255"/>
              <a:gd name="T85" fmla="*/ 2147483646 h 182"/>
              <a:gd name="T86" fmla="*/ 2147483646 w 1255"/>
              <a:gd name="T87" fmla="*/ 2147483646 h 182"/>
              <a:gd name="T88" fmla="*/ 2147483646 w 1255"/>
              <a:gd name="T89" fmla="*/ 2147483646 h 182"/>
              <a:gd name="T90" fmla="*/ 2147483646 w 1255"/>
              <a:gd name="T91" fmla="*/ 2147483646 h 182"/>
              <a:gd name="T92" fmla="*/ 2147483646 w 1255"/>
              <a:gd name="T93" fmla="*/ 2147483646 h 182"/>
              <a:gd name="T94" fmla="*/ 2147483646 w 1255"/>
              <a:gd name="T95" fmla="*/ 2147483646 h 182"/>
              <a:gd name="T96" fmla="*/ 2147483646 w 1255"/>
              <a:gd name="T97" fmla="*/ 2147483646 h 182"/>
              <a:gd name="T98" fmla="*/ 2147483646 w 1255"/>
              <a:gd name="T99" fmla="*/ 2147483646 h 182"/>
              <a:gd name="T100" fmla="*/ 2147483646 w 1255"/>
              <a:gd name="T101" fmla="*/ 2147483646 h 182"/>
              <a:gd name="T102" fmla="*/ 2147483646 w 1255"/>
              <a:gd name="T103" fmla="*/ 2147483646 h 182"/>
              <a:gd name="T104" fmla="*/ 2147483646 w 1255"/>
              <a:gd name="T105" fmla="*/ 2147483646 h 182"/>
              <a:gd name="T106" fmla="*/ 2147483646 w 1255"/>
              <a:gd name="T107" fmla="*/ 2147483646 h 182"/>
              <a:gd name="T108" fmla="*/ 2147483646 w 1255"/>
              <a:gd name="T109" fmla="*/ 2147483646 h 182"/>
              <a:gd name="T110" fmla="*/ 2147483646 w 1255"/>
              <a:gd name="T111" fmla="*/ 2147483646 h 182"/>
              <a:gd name="T112" fmla="*/ 2147483646 w 1255"/>
              <a:gd name="T113" fmla="*/ 2147483646 h 182"/>
              <a:gd name="T114" fmla="*/ 2147483646 w 1255"/>
              <a:gd name="T115" fmla="*/ 2147483646 h 182"/>
              <a:gd name="T116" fmla="*/ 2147483646 w 1255"/>
              <a:gd name="T117" fmla="*/ 2147483646 h 182"/>
              <a:gd name="T118" fmla="*/ 2147483646 w 1255"/>
              <a:gd name="T119" fmla="*/ 2147483646 h 1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255"/>
              <a:gd name="T181" fmla="*/ 0 h 182"/>
              <a:gd name="T182" fmla="*/ 1255 w 1255"/>
              <a:gd name="T183" fmla="*/ 182 h 18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255" h="182">
                <a:moveTo>
                  <a:pt x="0" y="3"/>
                </a:moveTo>
                <a:lnTo>
                  <a:pt x="0" y="3"/>
                </a:lnTo>
                <a:lnTo>
                  <a:pt x="4" y="3"/>
                </a:lnTo>
                <a:lnTo>
                  <a:pt x="8" y="3"/>
                </a:lnTo>
                <a:lnTo>
                  <a:pt x="11" y="3"/>
                </a:lnTo>
                <a:lnTo>
                  <a:pt x="15" y="3"/>
                </a:lnTo>
                <a:lnTo>
                  <a:pt x="18" y="7"/>
                </a:lnTo>
                <a:lnTo>
                  <a:pt x="22" y="7"/>
                </a:lnTo>
                <a:lnTo>
                  <a:pt x="25" y="7"/>
                </a:lnTo>
                <a:lnTo>
                  <a:pt x="25" y="3"/>
                </a:lnTo>
                <a:lnTo>
                  <a:pt x="29" y="3"/>
                </a:lnTo>
                <a:lnTo>
                  <a:pt x="33" y="7"/>
                </a:lnTo>
                <a:lnTo>
                  <a:pt x="36" y="7"/>
                </a:lnTo>
                <a:lnTo>
                  <a:pt x="40" y="7"/>
                </a:lnTo>
                <a:lnTo>
                  <a:pt x="43" y="7"/>
                </a:lnTo>
                <a:lnTo>
                  <a:pt x="47" y="7"/>
                </a:lnTo>
                <a:lnTo>
                  <a:pt x="50" y="7"/>
                </a:lnTo>
                <a:lnTo>
                  <a:pt x="50" y="11"/>
                </a:lnTo>
                <a:lnTo>
                  <a:pt x="54" y="11"/>
                </a:lnTo>
                <a:lnTo>
                  <a:pt x="57" y="11"/>
                </a:lnTo>
                <a:lnTo>
                  <a:pt x="61" y="14"/>
                </a:lnTo>
                <a:lnTo>
                  <a:pt x="65" y="14"/>
                </a:lnTo>
                <a:lnTo>
                  <a:pt x="68" y="18"/>
                </a:lnTo>
                <a:lnTo>
                  <a:pt x="72" y="18"/>
                </a:lnTo>
                <a:lnTo>
                  <a:pt x="75" y="18"/>
                </a:lnTo>
                <a:lnTo>
                  <a:pt x="79" y="18"/>
                </a:lnTo>
                <a:lnTo>
                  <a:pt x="82" y="18"/>
                </a:lnTo>
                <a:lnTo>
                  <a:pt x="82" y="21"/>
                </a:lnTo>
                <a:lnTo>
                  <a:pt x="82" y="18"/>
                </a:lnTo>
                <a:lnTo>
                  <a:pt x="86" y="18"/>
                </a:lnTo>
                <a:lnTo>
                  <a:pt x="90" y="18"/>
                </a:lnTo>
                <a:lnTo>
                  <a:pt x="93" y="18"/>
                </a:lnTo>
                <a:lnTo>
                  <a:pt x="97" y="18"/>
                </a:lnTo>
                <a:lnTo>
                  <a:pt x="100" y="18"/>
                </a:lnTo>
                <a:lnTo>
                  <a:pt x="104" y="18"/>
                </a:lnTo>
                <a:lnTo>
                  <a:pt x="104" y="14"/>
                </a:lnTo>
                <a:lnTo>
                  <a:pt x="107" y="11"/>
                </a:lnTo>
                <a:lnTo>
                  <a:pt x="111" y="11"/>
                </a:lnTo>
                <a:lnTo>
                  <a:pt x="115" y="11"/>
                </a:lnTo>
                <a:lnTo>
                  <a:pt x="118" y="11"/>
                </a:lnTo>
                <a:lnTo>
                  <a:pt x="122" y="11"/>
                </a:lnTo>
                <a:lnTo>
                  <a:pt x="125" y="11"/>
                </a:lnTo>
                <a:lnTo>
                  <a:pt x="129" y="11"/>
                </a:lnTo>
                <a:lnTo>
                  <a:pt x="129" y="14"/>
                </a:lnTo>
                <a:lnTo>
                  <a:pt x="132" y="14"/>
                </a:lnTo>
                <a:lnTo>
                  <a:pt x="132" y="11"/>
                </a:lnTo>
                <a:lnTo>
                  <a:pt x="136" y="11"/>
                </a:lnTo>
                <a:lnTo>
                  <a:pt x="139" y="11"/>
                </a:lnTo>
                <a:lnTo>
                  <a:pt x="143" y="11"/>
                </a:lnTo>
                <a:lnTo>
                  <a:pt x="147" y="11"/>
                </a:lnTo>
                <a:lnTo>
                  <a:pt x="150" y="7"/>
                </a:lnTo>
                <a:lnTo>
                  <a:pt x="154" y="7"/>
                </a:lnTo>
                <a:lnTo>
                  <a:pt x="157" y="3"/>
                </a:lnTo>
                <a:lnTo>
                  <a:pt x="161" y="3"/>
                </a:lnTo>
                <a:lnTo>
                  <a:pt x="164" y="3"/>
                </a:lnTo>
                <a:lnTo>
                  <a:pt x="168" y="3"/>
                </a:lnTo>
                <a:lnTo>
                  <a:pt x="168" y="7"/>
                </a:lnTo>
                <a:lnTo>
                  <a:pt x="172" y="7"/>
                </a:lnTo>
                <a:lnTo>
                  <a:pt x="175" y="7"/>
                </a:lnTo>
                <a:lnTo>
                  <a:pt x="179" y="7"/>
                </a:lnTo>
                <a:lnTo>
                  <a:pt x="182" y="7"/>
                </a:lnTo>
                <a:lnTo>
                  <a:pt x="186" y="7"/>
                </a:lnTo>
                <a:lnTo>
                  <a:pt x="189" y="11"/>
                </a:lnTo>
                <a:lnTo>
                  <a:pt x="189" y="14"/>
                </a:lnTo>
                <a:lnTo>
                  <a:pt x="193" y="14"/>
                </a:lnTo>
                <a:lnTo>
                  <a:pt x="196" y="14"/>
                </a:lnTo>
                <a:lnTo>
                  <a:pt x="196" y="18"/>
                </a:lnTo>
                <a:lnTo>
                  <a:pt x="200" y="18"/>
                </a:lnTo>
                <a:lnTo>
                  <a:pt x="204" y="18"/>
                </a:lnTo>
                <a:lnTo>
                  <a:pt x="207" y="18"/>
                </a:lnTo>
                <a:lnTo>
                  <a:pt x="207" y="21"/>
                </a:lnTo>
                <a:lnTo>
                  <a:pt x="211" y="21"/>
                </a:lnTo>
                <a:lnTo>
                  <a:pt x="211" y="25"/>
                </a:lnTo>
                <a:lnTo>
                  <a:pt x="214" y="28"/>
                </a:lnTo>
                <a:lnTo>
                  <a:pt x="218" y="28"/>
                </a:lnTo>
                <a:lnTo>
                  <a:pt x="221" y="28"/>
                </a:lnTo>
                <a:lnTo>
                  <a:pt x="225" y="28"/>
                </a:lnTo>
                <a:lnTo>
                  <a:pt x="229" y="32"/>
                </a:lnTo>
                <a:lnTo>
                  <a:pt x="232" y="32"/>
                </a:lnTo>
                <a:lnTo>
                  <a:pt x="236" y="32"/>
                </a:lnTo>
                <a:lnTo>
                  <a:pt x="239" y="35"/>
                </a:lnTo>
                <a:lnTo>
                  <a:pt x="243" y="35"/>
                </a:lnTo>
                <a:lnTo>
                  <a:pt x="246" y="35"/>
                </a:lnTo>
                <a:lnTo>
                  <a:pt x="250" y="35"/>
                </a:lnTo>
                <a:lnTo>
                  <a:pt x="253" y="35"/>
                </a:lnTo>
                <a:lnTo>
                  <a:pt x="257" y="35"/>
                </a:lnTo>
                <a:lnTo>
                  <a:pt x="261" y="35"/>
                </a:lnTo>
                <a:lnTo>
                  <a:pt x="264" y="35"/>
                </a:lnTo>
                <a:lnTo>
                  <a:pt x="268" y="35"/>
                </a:lnTo>
                <a:lnTo>
                  <a:pt x="271" y="35"/>
                </a:lnTo>
                <a:lnTo>
                  <a:pt x="275" y="39"/>
                </a:lnTo>
                <a:lnTo>
                  <a:pt x="278" y="43"/>
                </a:lnTo>
                <a:lnTo>
                  <a:pt x="282" y="43"/>
                </a:lnTo>
                <a:lnTo>
                  <a:pt x="286" y="43"/>
                </a:lnTo>
                <a:lnTo>
                  <a:pt x="289" y="43"/>
                </a:lnTo>
                <a:lnTo>
                  <a:pt x="293" y="43"/>
                </a:lnTo>
                <a:lnTo>
                  <a:pt x="296" y="43"/>
                </a:lnTo>
                <a:lnTo>
                  <a:pt x="300" y="43"/>
                </a:lnTo>
                <a:lnTo>
                  <a:pt x="303" y="43"/>
                </a:lnTo>
                <a:lnTo>
                  <a:pt x="307" y="46"/>
                </a:lnTo>
                <a:lnTo>
                  <a:pt x="310" y="46"/>
                </a:lnTo>
                <a:lnTo>
                  <a:pt x="314" y="50"/>
                </a:lnTo>
                <a:lnTo>
                  <a:pt x="318" y="50"/>
                </a:lnTo>
                <a:lnTo>
                  <a:pt x="321" y="50"/>
                </a:lnTo>
                <a:lnTo>
                  <a:pt x="325" y="50"/>
                </a:lnTo>
                <a:lnTo>
                  <a:pt x="325" y="53"/>
                </a:lnTo>
                <a:lnTo>
                  <a:pt x="328" y="53"/>
                </a:lnTo>
                <a:lnTo>
                  <a:pt x="332" y="53"/>
                </a:lnTo>
                <a:lnTo>
                  <a:pt x="335" y="57"/>
                </a:lnTo>
                <a:lnTo>
                  <a:pt x="339" y="57"/>
                </a:lnTo>
                <a:lnTo>
                  <a:pt x="343" y="57"/>
                </a:lnTo>
                <a:lnTo>
                  <a:pt x="346" y="57"/>
                </a:lnTo>
                <a:lnTo>
                  <a:pt x="346" y="60"/>
                </a:lnTo>
                <a:lnTo>
                  <a:pt x="350" y="60"/>
                </a:lnTo>
                <a:lnTo>
                  <a:pt x="353" y="60"/>
                </a:lnTo>
                <a:lnTo>
                  <a:pt x="353" y="64"/>
                </a:lnTo>
                <a:lnTo>
                  <a:pt x="357" y="64"/>
                </a:lnTo>
                <a:lnTo>
                  <a:pt x="360" y="64"/>
                </a:lnTo>
                <a:lnTo>
                  <a:pt x="364" y="64"/>
                </a:lnTo>
                <a:lnTo>
                  <a:pt x="367" y="64"/>
                </a:lnTo>
                <a:lnTo>
                  <a:pt x="367" y="68"/>
                </a:lnTo>
                <a:lnTo>
                  <a:pt x="371" y="68"/>
                </a:lnTo>
                <a:lnTo>
                  <a:pt x="375" y="68"/>
                </a:lnTo>
                <a:lnTo>
                  <a:pt x="378" y="68"/>
                </a:lnTo>
                <a:lnTo>
                  <a:pt x="378" y="71"/>
                </a:lnTo>
                <a:lnTo>
                  <a:pt x="382" y="71"/>
                </a:lnTo>
                <a:lnTo>
                  <a:pt x="385" y="71"/>
                </a:lnTo>
                <a:lnTo>
                  <a:pt x="389" y="71"/>
                </a:lnTo>
                <a:lnTo>
                  <a:pt x="392" y="71"/>
                </a:lnTo>
                <a:lnTo>
                  <a:pt x="392" y="75"/>
                </a:lnTo>
                <a:lnTo>
                  <a:pt x="396" y="75"/>
                </a:lnTo>
                <a:lnTo>
                  <a:pt x="400" y="75"/>
                </a:lnTo>
                <a:lnTo>
                  <a:pt x="403" y="75"/>
                </a:lnTo>
                <a:lnTo>
                  <a:pt x="407" y="75"/>
                </a:lnTo>
                <a:lnTo>
                  <a:pt x="407" y="71"/>
                </a:lnTo>
                <a:lnTo>
                  <a:pt x="410" y="71"/>
                </a:lnTo>
                <a:lnTo>
                  <a:pt x="410" y="75"/>
                </a:lnTo>
                <a:lnTo>
                  <a:pt x="410" y="78"/>
                </a:lnTo>
                <a:lnTo>
                  <a:pt x="410" y="82"/>
                </a:lnTo>
                <a:lnTo>
                  <a:pt x="414" y="82"/>
                </a:lnTo>
                <a:lnTo>
                  <a:pt x="417" y="82"/>
                </a:lnTo>
                <a:lnTo>
                  <a:pt x="421" y="82"/>
                </a:lnTo>
                <a:lnTo>
                  <a:pt x="424" y="82"/>
                </a:lnTo>
                <a:lnTo>
                  <a:pt x="424" y="78"/>
                </a:lnTo>
                <a:lnTo>
                  <a:pt x="424" y="82"/>
                </a:lnTo>
                <a:lnTo>
                  <a:pt x="428" y="82"/>
                </a:lnTo>
                <a:lnTo>
                  <a:pt x="432" y="82"/>
                </a:lnTo>
                <a:lnTo>
                  <a:pt x="432" y="78"/>
                </a:lnTo>
                <a:lnTo>
                  <a:pt x="435" y="78"/>
                </a:lnTo>
                <a:lnTo>
                  <a:pt x="439" y="78"/>
                </a:lnTo>
                <a:lnTo>
                  <a:pt x="442" y="78"/>
                </a:lnTo>
                <a:lnTo>
                  <a:pt x="442" y="75"/>
                </a:lnTo>
                <a:lnTo>
                  <a:pt x="446" y="75"/>
                </a:lnTo>
                <a:lnTo>
                  <a:pt x="449" y="75"/>
                </a:lnTo>
                <a:lnTo>
                  <a:pt x="449" y="71"/>
                </a:lnTo>
                <a:lnTo>
                  <a:pt x="449" y="68"/>
                </a:lnTo>
                <a:lnTo>
                  <a:pt x="449" y="64"/>
                </a:lnTo>
                <a:lnTo>
                  <a:pt x="453" y="64"/>
                </a:lnTo>
                <a:lnTo>
                  <a:pt x="453" y="60"/>
                </a:lnTo>
                <a:lnTo>
                  <a:pt x="453" y="57"/>
                </a:lnTo>
                <a:lnTo>
                  <a:pt x="457" y="57"/>
                </a:lnTo>
                <a:lnTo>
                  <a:pt x="457" y="53"/>
                </a:lnTo>
                <a:lnTo>
                  <a:pt x="453" y="53"/>
                </a:lnTo>
                <a:lnTo>
                  <a:pt x="453" y="50"/>
                </a:lnTo>
                <a:lnTo>
                  <a:pt x="453" y="46"/>
                </a:lnTo>
                <a:lnTo>
                  <a:pt x="449" y="43"/>
                </a:lnTo>
                <a:lnTo>
                  <a:pt x="449" y="39"/>
                </a:lnTo>
                <a:lnTo>
                  <a:pt x="453" y="39"/>
                </a:lnTo>
                <a:lnTo>
                  <a:pt x="449" y="35"/>
                </a:lnTo>
                <a:lnTo>
                  <a:pt x="453" y="35"/>
                </a:lnTo>
                <a:lnTo>
                  <a:pt x="453" y="32"/>
                </a:lnTo>
                <a:lnTo>
                  <a:pt x="457" y="32"/>
                </a:lnTo>
                <a:lnTo>
                  <a:pt x="460" y="32"/>
                </a:lnTo>
                <a:lnTo>
                  <a:pt x="460" y="28"/>
                </a:lnTo>
                <a:lnTo>
                  <a:pt x="460" y="25"/>
                </a:lnTo>
                <a:lnTo>
                  <a:pt x="464" y="21"/>
                </a:lnTo>
                <a:lnTo>
                  <a:pt x="467" y="21"/>
                </a:lnTo>
                <a:lnTo>
                  <a:pt x="471" y="21"/>
                </a:lnTo>
                <a:lnTo>
                  <a:pt x="471" y="18"/>
                </a:lnTo>
                <a:lnTo>
                  <a:pt x="471" y="14"/>
                </a:lnTo>
                <a:lnTo>
                  <a:pt x="471" y="11"/>
                </a:lnTo>
                <a:lnTo>
                  <a:pt x="471" y="7"/>
                </a:lnTo>
                <a:lnTo>
                  <a:pt x="467" y="3"/>
                </a:lnTo>
                <a:lnTo>
                  <a:pt x="471" y="3"/>
                </a:lnTo>
                <a:lnTo>
                  <a:pt x="474" y="3"/>
                </a:lnTo>
                <a:lnTo>
                  <a:pt x="478" y="0"/>
                </a:lnTo>
                <a:lnTo>
                  <a:pt x="478" y="3"/>
                </a:lnTo>
                <a:lnTo>
                  <a:pt x="481" y="3"/>
                </a:lnTo>
                <a:lnTo>
                  <a:pt x="485" y="3"/>
                </a:lnTo>
                <a:lnTo>
                  <a:pt x="485" y="0"/>
                </a:lnTo>
                <a:lnTo>
                  <a:pt x="489" y="0"/>
                </a:lnTo>
                <a:lnTo>
                  <a:pt x="489" y="3"/>
                </a:lnTo>
                <a:lnTo>
                  <a:pt x="492" y="3"/>
                </a:lnTo>
                <a:lnTo>
                  <a:pt x="496" y="3"/>
                </a:lnTo>
                <a:lnTo>
                  <a:pt x="499" y="3"/>
                </a:lnTo>
                <a:lnTo>
                  <a:pt x="503" y="3"/>
                </a:lnTo>
                <a:lnTo>
                  <a:pt x="506" y="3"/>
                </a:lnTo>
                <a:lnTo>
                  <a:pt x="510" y="7"/>
                </a:lnTo>
                <a:lnTo>
                  <a:pt x="510" y="3"/>
                </a:lnTo>
                <a:lnTo>
                  <a:pt x="514" y="3"/>
                </a:lnTo>
                <a:lnTo>
                  <a:pt x="517" y="3"/>
                </a:lnTo>
                <a:lnTo>
                  <a:pt x="521" y="3"/>
                </a:lnTo>
                <a:lnTo>
                  <a:pt x="524" y="3"/>
                </a:lnTo>
                <a:lnTo>
                  <a:pt x="528" y="3"/>
                </a:lnTo>
                <a:lnTo>
                  <a:pt x="528" y="7"/>
                </a:lnTo>
                <a:lnTo>
                  <a:pt x="531" y="3"/>
                </a:lnTo>
                <a:lnTo>
                  <a:pt x="535" y="7"/>
                </a:lnTo>
                <a:lnTo>
                  <a:pt x="535" y="11"/>
                </a:lnTo>
                <a:lnTo>
                  <a:pt x="538" y="11"/>
                </a:lnTo>
                <a:lnTo>
                  <a:pt x="542" y="11"/>
                </a:lnTo>
                <a:lnTo>
                  <a:pt x="546" y="11"/>
                </a:lnTo>
                <a:lnTo>
                  <a:pt x="546" y="14"/>
                </a:lnTo>
                <a:lnTo>
                  <a:pt x="549" y="14"/>
                </a:lnTo>
                <a:lnTo>
                  <a:pt x="549" y="18"/>
                </a:lnTo>
                <a:lnTo>
                  <a:pt x="553" y="18"/>
                </a:lnTo>
                <a:lnTo>
                  <a:pt x="556" y="18"/>
                </a:lnTo>
                <a:lnTo>
                  <a:pt x="556" y="21"/>
                </a:lnTo>
                <a:lnTo>
                  <a:pt x="556" y="25"/>
                </a:lnTo>
                <a:lnTo>
                  <a:pt x="553" y="25"/>
                </a:lnTo>
                <a:lnTo>
                  <a:pt x="553" y="28"/>
                </a:lnTo>
                <a:lnTo>
                  <a:pt x="556" y="28"/>
                </a:lnTo>
                <a:lnTo>
                  <a:pt x="560" y="28"/>
                </a:lnTo>
                <a:lnTo>
                  <a:pt x="563" y="28"/>
                </a:lnTo>
                <a:lnTo>
                  <a:pt x="567" y="28"/>
                </a:lnTo>
                <a:lnTo>
                  <a:pt x="567" y="32"/>
                </a:lnTo>
                <a:lnTo>
                  <a:pt x="571" y="32"/>
                </a:lnTo>
                <a:lnTo>
                  <a:pt x="574" y="32"/>
                </a:lnTo>
                <a:lnTo>
                  <a:pt x="578" y="32"/>
                </a:lnTo>
                <a:lnTo>
                  <a:pt x="581" y="32"/>
                </a:lnTo>
                <a:lnTo>
                  <a:pt x="585" y="32"/>
                </a:lnTo>
                <a:lnTo>
                  <a:pt x="588" y="32"/>
                </a:lnTo>
                <a:lnTo>
                  <a:pt x="592" y="28"/>
                </a:lnTo>
                <a:lnTo>
                  <a:pt x="595" y="28"/>
                </a:lnTo>
                <a:lnTo>
                  <a:pt x="599" y="28"/>
                </a:lnTo>
                <a:lnTo>
                  <a:pt x="603" y="28"/>
                </a:lnTo>
                <a:lnTo>
                  <a:pt x="606" y="28"/>
                </a:lnTo>
                <a:lnTo>
                  <a:pt x="606" y="32"/>
                </a:lnTo>
                <a:lnTo>
                  <a:pt x="610" y="32"/>
                </a:lnTo>
                <a:lnTo>
                  <a:pt x="610" y="35"/>
                </a:lnTo>
                <a:lnTo>
                  <a:pt x="613" y="35"/>
                </a:lnTo>
                <a:lnTo>
                  <a:pt x="617" y="35"/>
                </a:lnTo>
                <a:lnTo>
                  <a:pt x="620" y="35"/>
                </a:lnTo>
                <a:lnTo>
                  <a:pt x="620" y="32"/>
                </a:lnTo>
                <a:lnTo>
                  <a:pt x="624" y="32"/>
                </a:lnTo>
                <a:lnTo>
                  <a:pt x="624" y="35"/>
                </a:lnTo>
                <a:lnTo>
                  <a:pt x="628" y="32"/>
                </a:lnTo>
                <a:lnTo>
                  <a:pt x="628" y="35"/>
                </a:lnTo>
                <a:lnTo>
                  <a:pt x="631" y="35"/>
                </a:lnTo>
                <a:lnTo>
                  <a:pt x="631" y="32"/>
                </a:lnTo>
                <a:lnTo>
                  <a:pt x="635" y="32"/>
                </a:lnTo>
                <a:lnTo>
                  <a:pt x="635" y="35"/>
                </a:lnTo>
                <a:lnTo>
                  <a:pt x="638" y="35"/>
                </a:lnTo>
                <a:lnTo>
                  <a:pt x="642" y="35"/>
                </a:lnTo>
                <a:lnTo>
                  <a:pt x="645" y="35"/>
                </a:lnTo>
                <a:lnTo>
                  <a:pt x="645" y="39"/>
                </a:lnTo>
                <a:lnTo>
                  <a:pt x="649" y="39"/>
                </a:lnTo>
                <a:lnTo>
                  <a:pt x="649" y="43"/>
                </a:lnTo>
                <a:lnTo>
                  <a:pt x="652" y="43"/>
                </a:lnTo>
                <a:lnTo>
                  <a:pt x="652" y="46"/>
                </a:lnTo>
                <a:lnTo>
                  <a:pt x="656" y="46"/>
                </a:lnTo>
                <a:lnTo>
                  <a:pt x="660" y="46"/>
                </a:lnTo>
                <a:lnTo>
                  <a:pt x="660" y="43"/>
                </a:lnTo>
                <a:lnTo>
                  <a:pt x="663" y="43"/>
                </a:lnTo>
                <a:lnTo>
                  <a:pt x="667" y="43"/>
                </a:lnTo>
                <a:lnTo>
                  <a:pt x="667" y="46"/>
                </a:lnTo>
                <a:lnTo>
                  <a:pt x="670" y="46"/>
                </a:lnTo>
                <a:lnTo>
                  <a:pt x="670" y="50"/>
                </a:lnTo>
                <a:lnTo>
                  <a:pt x="670" y="46"/>
                </a:lnTo>
                <a:lnTo>
                  <a:pt x="674" y="46"/>
                </a:lnTo>
                <a:lnTo>
                  <a:pt x="677" y="46"/>
                </a:lnTo>
                <a:lnTo>
                  <a:pt x="681" y="46"/>
                </a:lnTo>
                <a:lnTo>
                  <a:pt x="685" y="50"/>
                </a:lnTo>
                <a:lnTo>
                  <a:pt x="685" y="46"/>
                </a:lnTo>
                <a:lnTo>
                  <a:pt x="688" y="46"/>
                </a:lnTo>
                <a:lnTo>
                  <a:pt x="692" y="46"/>
                </a:lnTo>
                <a:lnTo>
                  <a:pt x="695" y="46"/>
                </a:lnTo>
                <a:lnTo>
                  <a:pt x="699" y="46"/>
                </a:lnTo>
                <a:lnTo>
                  <a:pt x="699" y="50"/>
                </a:lnTo>
                <a:lnTo>
                  <a:pt x="702" y="50"/>
                </a:lnTo>
                <a:lnTo>
                  <a:pt x="706" y="50"/>
                </a:lnTo>
                <a:lnTo>
                  <a:pt x="709" y="50"/>
                </a:lnTo>
                <a:lnTo>
                  <a:pt x="713" y="50"/>
                </a:lnTo>
                <a:lnTo>
                  <a:pt x="713" y="53"/>
                </a:lnTo>
                <a:lnTo>
                  <a:pt x="717" y="57"/>
                </a:lnTo>
                <a:lnTo>
                  <a:pt x="720" y="57"/>
                </a:lnTo>
                <a:lnTo>
                  <a:pt x="720" y="60"/>
                </a:lnTo>
                <a:lnTo>
                  <a:pt x="724" y="60"/>
                </a:lnTo>
                <a:lnTo>
                  <a:pt x="727" y="64"/>
                </a:lnTo>
                <a:lnTo>
                  <a:pt x="731" y="64"/>
                </a:lnTo>
                <a:lnTo>
                  <a:pt x="731" y="68"/>
                </a:lnTo>
                <a:lnTo>
                  <a:pt x="734" y="68"/>
                </a:lnTo>
                <a:lnTo>
                  <a:pt x="738" y="68"/>
                </a:lnTo>
                <a:lnTo>
                  <a:pt x="742" y="68"/>
                </a:lnTo>
                <a:lnTo>
                  <a:pt x="742" y="71"/>
                </a:lnTo>
                <a:lnTo>
                  <a:pt x="745" y="71"/>
                </a:lnTo>
                <a:lnTo>
                  <a:pt x="745" y="75"/>
                </a:lnTo>
                <a:lnTo>
                  <a:pt x="749" y="75"/>
                </a:lnTo>
                <a:lnTo>
                  <a:pt x="749" y="78"/>
                </a:lnTo>
                <a:lnTo>
                  <a:pt x="752" y="78"/>
                </a:lnTo>
                <a:lnTo>
                  <a:pt x="752" y="82"/>
                </a:lnTo>
                <a:lnTo>
                  <a:pt x="756" y="82"/>
                </a:lnTo>
                <a:lnTo>
                  <a:pt x="759" y="82"/>
                </a:lnTo>
                <a:lnTo>
                  <a:pt x="763" y="82"/>
                </a:lnTo>
                <a:lnTo>
                  <a:pt x="763" y="85"/>
                </a:lnTo>
                <a:lnTo>
                  <a:pt x="766" y="85"/>
                </a:lnTo>
                <a:lnTo>
                  <a:pt x="770" y="85"/>
                </a:lnTo>
                <a:lnTo>
                  <a:pt x="774" y="85"/>
                </a:lnTo>
                <a:lnTo>
                  <a:pt x="777" y="85"/>
                </a:lnTo>
                <a:lnTo>
                  <a:pt x="781" y="85"/>
                </a:lnTo>
                <a:lnTo>
                  <a:pt x="784" y="82"/>
                </a:lnTo>
                <a:lnTo>
                  <a:pt x="788" y="82"/>
                </a:lnTo>
                <a:lnTo>
                  <a:pt x="791" y="78"/>
                </a:lnTo>
                <a:lnTo>
                  <a:pt x="795" y="78"/>
                </a:lnTo>
                <a:lnTo>
                  <a:pt x="799" y="78"/>
                </a:lnTo>
                <a:lnTo>
                  <a:pt x="802" y="78"/>
                </a:lnTo>
                <a:lnTo>
                  <a:pt x="806" y="78"/>
                </a:lnTo>
                <a:lnTo>
                  <a:pt x="806" y="75"/>
                </a:lnTo>
                <a:lnTo>
                  <a:pt x="806" y="71"/>
                </a:lnTo>
                <a:lnTo>
                  <a:pt x="802" y="68"/>
                </a:lnTo>
                <a:lnTo>
                  <a:pt x="802" y="64"/>
                </a:lnTo>
                <a:lnTo>
                  <a:pt x="806" y="64"/>
                </a:lnTo>
                <a:lnTo>
                  <a:pt x="806" y="60"/>
                </a:lnTo>
                <a:lnTo>
                  <a:pt x="809" y="60"/>
                </a:lnTo>
                <a:lnTo>
                  <a:pt x="813" y="60"/>
                </a:lnTo>
                <a:lnTo>
                  <a:pt x="816" y="60"/>
                </a:lnTo>
                <a:lnTo>
                  <a:pt x="820" y="60"/>
                </a:lnTo>
                <a:lnTo>
                  <a:pt x="823" y="60"/>
                </a:lnTo>
                <a:lnTo>
                  <a:pt x="827" y="60"/>
                </a:lnTo>
                <a:lnTo>
                  <a:pt x="827" y="57"/>
                </a:lnTo>
                <a:lnTo>
                  <a:pt x="827" y="53"/>
                </a:lnTo>
                <a:lnTo>
                  <a:pt x="831" y="53"/>
                </a:lnTo>
                <a:lnTo>
                  <a:pt x="831" y="50"/>
                </a:lnTo>
                <a:lnTo>
                  <a:pt x="834" y="50"/>
                </a:lnTo>
                <a:lnTo>
                  <a:pt x="834" y="46"/>
                </a:lnTo>
                <a:lnTo>
                  <a:pt x="838" y="46"/>
                </a:lnTo>
                <a:lnTo>
                  <a:pt x="841" y="46"/>
                </a:lnTo>
                <a:lnTo>
                  <a:pt x="841" y="43"/>
                </a:lnTo>
                <a:lnTo>
                  <a:pt x="845" y="43"/>
                </a:lnTo>
                <a:lnTo>
                  <a:pt x="845" y="39"/>
                </a:lnTo>
                <a:lnTo>
                  <a:pt x="845" y="43"/>
                </a:lnTo>
                <a:lnTo>
                  <a:pt x="848" y="43"/>
                </a:lnTo>
                <a:lnTo>
                  <a:pt x="852" y="43"/>
                </a:lnTo>
                <a:lnTo>
                  <a:pt x="852" y="46"/>
                </a:lnTo>
                <a:lnTo>
                  <a:pt x="852" y="50"/>
                </a:lnTo>
                <a:lnTo>
                  <a:pt x="856" y="50"/>
                </a:lnTo>
                <a:lnTo>
                  <a:pt x="859" y="50"/>
                </a:lnTo>
                <a:lnTo>
                  <a:pt x="863" y="50"/>
                </a:lnTo>
                <a:lnTo>
                  <a:pt x="866" y="50"/>
                </a:lnTo>
                <a:lnTo>
                  <a:pt x="866" y="46"/>
                </a:lnTo>
                <a:lnTo>
                  <a:pt x="870" y="46"/>
                </a:lnTo>
                <a:lnTo>
                  <a:pt x="870" y="43"/>
                </a:lnTo>
                <a:lnTo>
                  <a:pt x="873" y="43"/>
                </a:lnTo>
                <a:lnTo>
                  <a:pt x="873" y="46"/>
                </a:lnTo>
                <a:lnTo>
                  <a:pt x="877" y="46"/>
                </a:lnTo>
                <a:lnTo>
                  <a:pt x="877" y="50"/>
                </a:lnTo>
                <a:lnTo>
                  <a:pt x="880" y="53"/>
                </a:lnTo>
                <a:lnTo>
                  <a:pt x="884" y="53"/>
                </a:lnTo>
                <a:lnTo>
                  <a:pt x="888" y="53"/>
                </a:lnTo>
                <a:lnTo>
                  <a:pt x="888" y="50"/>
                </a:lnTo>
                <a:lnTo>
                  <a:pt x="891" y="53"/>
                </a:lnTo>
                <a:lnTo>
                  <a:pt x="895" y="53"/>
                </a:lnTo>
                <a:lnTo>
                  <a:pt x="898" y="53"/>
                </a:lnTo>
                <a:lnTo>
                  <a:pt x="902" y="57"/>
                </a:lnTo>
                <a:lnTo>
                  <a:pt x="905" y="53"/>
                </a:lnTo>
                <a:lnTo>
                  <a:pt x="909" y="53"/>
                </a:lnTo>
                <a:lnTo>
                  <a:pt x="909" y="50"/>
                </a:lnTo>
                <a:lnTo>
                  <a:pt x="913" y="50"/>
                </a:lnTo>
                <a:lnTo>
                  <a:pt x="916" y="50"/>
                </a:lnTo>
                <a:lnTo>
                  <a:pt x="920" y="50"/>
                </a:lnTo>
                <a:lnTo>
                  <a:pt x="923" y="50"/>
                </a:lnTo>
                <a:lnTo>
                  <a:pt x="927" y="53"/>
                </a:lnTo>
                <a:lnTo>
                  <a:pt x="930" y="53"/>
                </a:lnTo>
                <a:lnTo>
                  <a:pt x="934" y="53"/>
                </a:lnTo>
                <a:lnTo>
                  <a:pt x="937" y="53"/>
                </a:lnTo>
                <a:lnTo>
                  <a:pt x="941" y="53"/>
                </a:lnTo>
                <a:lnTo>
                  <a:pt x="941" y="50"/>
                </a:lnTo>
                <a:lnTo>
                  <a:pt x="945" y="50"/>
                </a:lnTo>
                <a:lnTo>
                  <a:pt x="948" y="50"/>
                </a:lnTo>
                <a:lnTo>
                  <a:pt x="948" y="53"/>
                </a:lnTo>
                <a:lnTo>
                  <a:pt x="952" y="50"/>
                </a:lnTo>
                <a:lnTo>
                  <a:pt x="955" y="53"/>
                </a:lnTo>
                <a:lnTo>
                  <a:pt x="959" y="53"/>
                </a:lnTo>
                <a:lnTo>
                  <a:pt x="962" y="53"/>
                </a:lnTo>
                <a:lnTo>
                  <a:pt x="966" y="53"/>
                </a:lnTo>
                <a:lnTo>
                  <a:pt x="970" y="53"/>
                </a:lnTo>
                <a:lnTo>
                  <a:pt x="970" y="57"/>
                </a:lnTo>
                <a:lnTo>
                  <a:pt x="973" y="57"/>
                </a:lnTo>
                <a:lnTo>
                  <a:pt x="977" y="57"/>
                </a:lnTo>
                <a:lnTo>
                  <a:pt x="980" y="57"/>
                </a:lnTo>
                <a:lnTo>
                  <a:pt x="984" y="57"/>
                </a:lnTo>
                <a:lnTo>
                  <a:pt x="987" y="57"/>
                </a:lnTo>
                <a:lnTo>
                  <a:pt x="991" y="57"/>
                </a:lnTo>
                <a:lnTo>
                  <a:pt x="991" y="60"/>
                </a:lnTo>
                <a:lnTo>
                  <a:pt x="994" y="60"/>
                </a:lnTo>
                <a:lnTo>
                  <a:pt x="998" y="64"/>
                </a:lnTo>
                <a:lnTo>
                  <a:pt x="1002" y="64"/>
                </a:lnTo>
                <a:lnTo>
                  <a:pt x="1005" y="64"/>
                </a:lnTo>
                <a:lnTo>
                  <a:pt x="1009" y="64"/>
                </a:lnTo>
                <a:lnTo>
                  <a:pt x="1012" y="64"/>
                </a:lnTo>
                <a:lnTo>
                  <a:pt x="1012" y="68"/>
                </a:lnTo>
                <a:lnTo>
                  <a:pt x="1016" y="68"/>
                </a:lnTo>
                <a:lnTo>
                  <a:pt x="1019" y="68"/>
                </a:lnTo>
                <a:lnTo>
                  <a:pt x="1019" y="71"/>
                </a:lnTo>
                <a:lnTo>
                  <a:pt x="1019" y="75"/>
                </a:lnTo>
                <a:lnTo>
                  <a:pt x="1019" y="78"/>
                </a:lnTo>
                <a:lnTo>
                  <a:pt x="1023" y="78"/>
                </a:lnTo>
                <a:lnTo>
                  <a:pt x="1023" y="82"/>
                </a:lnTo>
                <a:lnTo>
                  <a:pt x="1027" y="82"/>
                </a:lnTo>
                <a:lnTo>
                  <a:pt x="1027" y="85"/>
                </a:lnTo>
                <a:lnTo>
                  <a:pt x="1027" y="89"/>
                </a:lnTo>
                <a:lnTo>
                  <a:pt x="1023" y="92"/>
                </a:lnTo>
                <a:lnTo>
                  <a:pt x="1027" y="92"/>
                </a:lnTo>
                <a:lnTo>
                  <a:pt x="1030" y="96"/>
                </a:lnTo>
                <a:lnTo>
                  <a:pt x="1034" y="96"/>
                </a:lnTo>
                <a:lnTo>
                  <a:pt x="1037" y="100"/>
                </a:lnTo>
                <a:lnTo>
                  <a:pt x="1037" y="96"/>
                </a:lnTo>
                <a:lnTo>
                  <a:pt x="1041" y="96"/>
                </a:lnTo>
                <a:lnTo>
                  <a:pt x="1044" y="96"/>
                </a:lnTo>
                <a:lnTo>
                  <a:pt x="1048" y="96"/>
                </a:lnTo>
                <a:lnTo>
                  <a:pt x="1051" y="96"/>
                </a:lnTo>
                <a:lnTo>
                  <a:pt x="1055" y="96"/>
                </a:lnTo>
                <a:lnTo>
                  <a:pt x="1059" y="96"/>
                </a:lnTo>
                <a:lnTo>
                  <a:pt x="1059" y="100"/>
                </a:lnTo>
                <a:lnTo>
                  <a:pt x="1059" y="96"/>
                </a:lnTo>
                <a:lnTo>
                  <a:pt x="1062" y="96"/>
                </a:lnTo>
                <a:lnTo>
                  <a:pt x="1066" y="96"/>
                </a:lnTo>
                <a:lnTo>
                  <a:pt x="1069" y="96"/>
                </a:lnTo>
                <a:lnTo>
                  <a:pt x="1069" y="100"/>
                </a:lnTo>
                <a:lnTo>
                  <a:pt x="1069" y="103"/>
                </a:lnTo>
                <a:lnTo>
                  <a:pt x="1073" y="103"/>
                </a:lnTo>
                <a:lnTo>
                  <a:pt x="1076" y="103"/>
                </a:lnTo>
                <a:lnTo>
                  <a:pt x="1080" y="100"/>
                </a:lnTo>
                <a:lnTo>
                  <a:pt x="1084" y="100"/>
                </a:lnTo>
                <a:lnTo>
                  <a:pt x="1087" y="100"/>
                </a:lnTo>
                <a:lnTo>
                  <a:pt x="1087" y="103"/>
                </a:lnTo>
                <a:lnTo>
                  <a:pt x="1087" y="107"/>
                </a:lnTo>
                <a:lnTo>
                  <a:pt x="1091" y="103"/>
                </a:lnTo>
                <a:lnTo>
                  <a:pt x="1094" y="103"/>
                </a:lnTo>
                <a:lnTo>
                  <a:pt x="1098" y="103"/>
                </a:lnTo>
                <a:lnTo>
                  <a:pt x="1101" y="103"/>
                </a:lnTo>
                <a:lnTo>
                  <a:pt x="1101" y="107"/>
                </a:lnTo>
                <a:lnTo>
                  <a:pt x="1105" y="107"/>
                </a:lnTo>
                <a:lnTo>
                  <a:pt x="1108" y="107"/>
                </a:lnTo>
                <a:lnTo>
                  <a:pt x="1112" y="107"/>
                </a:lnTo>
                <a:lnTo>
                  <a:pt x="1112" y="110"/>
                </a:lnTo>
                <a:lnTo>
                  <a:pt x="1116" y="110"/>
                </a:lnTo>
                <a:lnTo>
                  <a:pt x="1119" y="114"/>
                </a:lnTo>
                <a:lnTo>
                  <a:pt x="1123" y="114"/>
                </a:lnTo>
                <a:lnTo>
                  <a:pt x="1126" y="114"/>
                </a:lnTo>
                <a:lnTo>
                  <a:pt x="1130" y="114"/>
                </a:lnTo>
                <a:lnTo>
                  <a:pt x="1133" y="114"/>
                </a:lnTo>
                <a:lnTo>
                  <a:pt x="1137" y="114"/>
                </a:lnTo>
                <a:lnTo>
                  <a:pt x="1137" y="110"/>
                </a:lnTo>
                <a:lnTo>
                  <a:pt x="1141" y="110"/>
                </a:lnTo>
                <a:lnTo>
                  <a:pt x="1144" y="110"/>
                </a:lnTo>
                <a:lnTo>
                  <a:pt x="1148" y="110"/>
                </a:lnTo>
                <a:lnTo>
                  <a:pt x="1148" y="114"/>
                </a:lnTo>
                <a:lnTo>
                  <a:pt x="1151" y="114"/>
                </a:lnTo>
                <a:lnTo>
                  <a:pt x="1151" y="110"/>
                </a:lnTo>
                <a:lnTo>
                  <a:pt x="1155" y="110"/>
                </a:lnTo>
                <a:lnTo>
                  <a:pt x="1158" y="114"/>
                </a:lnTo>
                <a:lnTo>
                  <a:pt x="1162" y="114"/>
                </a:lnTo>
                <a:lnTo>
                  <a:pt x="1165" y="110"/>
                </a:lnTo>
                <a:lnTo>
                  <a:pt x="1169" y="110"/>
                </a:lnTo>
                <a:lnTo>
                  <a:pt x="1173" y="110"/>
                </a:lnTo>
                <a:lnTo>
                  <a:pt x="1176" y="110"/>
                </a:lnTo>
                <a:lnTo>
                  <a:pt x="1180" y="110"/>
                </a:lnTo>
                <a:lnTo>
                  <a:pt x="1183" y="110"/>
                </a:lnTo>
                <a:lnTo>
                  <a:pt x="1183" y="107"/>
                </a:lnTo>
                <a:lnTo>
                  <a:pt x="1187" y="107"/>
                </a:lnTo>
                <a:lnTo>
                  <a:pt x="1190" y="107"/>
                </a:lnTo>
                <a:lnTo>
                  <a:pt x="1194" y="107"/>
                </a:lnTo>
                <a:lnTo>
                  <a:pt x="1194" y="103"/>
                </a:lnTo>
                <a:lnTo>
                  <a:pt x="1198" y="103"/>
                </a:lnTo>
                <a:lnTo>
                  <a:pt x="1201" y="103"/>
                </a:lnTo>
                <a:lnTo>
                  <a:pt x="1205" y="103"/>
                </a:lnTo>
                <a:lnTo>
                  <a:pt x="1208" y="107"/>
                </a:lnTo>
                <a:lnTo>
                  <a:pt x="1212" y="107"/>
                </a:lnTo>
                <a:lnTo>
                  <a:pt x="1212" y="103"/>
                </a:lnTo>
                <a:lnTo>
                  <a:pt x="1215" y="107"/>
                </a:lnTo>
                <a:lnTo>
                  <a:pt x="1219" y="107"/>
                </a:lnTo>
                <a:lnTo>
                  <a:pt x="1223" y="107"/>
                </a:lnTo>
                <a:lnTo>
                  <a:pt x="1223" y="110"/>
                </a:lnTo>
                <a:lnTo>
                  <a:pt x="1226" y="110"/>
                </a:lnTo>
                <a:lnTo>
                  <a:pt x="1230" y="110"/>
                </a:lnTo>
                <a:lnTo>
                  <a:pt x="1233" y="107"/>
                </a:lnTo>
                <a:lnTo>
                  <a:pt x="1237" y="107"/>
                </a:lnTo>
                <a:lnTo>
                  <a:pt x="1240" y="107"/>
                </a:lnTo>
                <a:lnTo>
                  <a:pt x="1244" y="107"/>
                </a:lnTo>
                <a:lnTo>
                  <a:pt x="1244" y="110"/>
                </a:lnTo>
                <a:lnTo>
                  <a:pt x="1244" y="114"/>
                </a:lnTo>
                <a:lnTo>
                  <a:pt x="1244" y="117"/>
                </a:lnTo>
                <a:lnTo>
                  <a:pt x="1247" y="117"/>
                </a:lnTo>
                <a:lnTo>
                  <a:pt x="1247" y="121"/>
                </a:lnTo>
                <a:lnTo>
                  <a:pt x="1247" y="125"/>
                </a:lnTo>
                <a:lnTo>
                  <a:pt x="1251" y="125"/>
                </a:lnTo>
                <a:lnTo>
                  <a:pt x="1255" y="125"/>
                </a:lnTo>
                <a:lnTo>
                  <a:pt x="1255" y="128"/>
                </a:lnTo>
                <a:lnTo>
                  <a:pt x="1251" y="128"/>
                </a:lnTo>
                <a:lnTo>
                  <a:pt x="1255" y="128"/>
                </a:lnTo>
                <a:lnTo>
                  <a:pt x="1251" y="132"/>
                </a:lnTo>
                <a:lnTo>
                  <a:pt x="1255" y="132"/>
                </a:lnTo>
                <a:lnTo>
                  <a:pt x="1255" y="135"/>
                </a:lnTo>
                <a:lnTo>
                  <a:pt x="1255" y="139"/>
                </a:lnTo>
                <a:lnTo>
                  <a:pt x="1251" y="139"/>
                </a:lnTo>
                <a:lnTo>
                  <a:pt x="1251" y="142"/>
                </a:lnTo>
                <a:lnTo>
                  <a:pt x="1247" y="142"/>
                </a:lnTo>
                <a:lnTo>
                  <a:pt x="1247" y="146"/>
                </a:lnTo>
                <a:lnTo>
                  <a:pt x="1244" y="146"/>
                </a:lnTo>
                <a:lnTo>
                  <a:pt x="1244" y="149"/>
                </a:lnTo>
                <a:lnTo>
                  <a:pt x="1244" y="153"/>
                </a:lnTo>
                <a:lnTo>
                  <a:pt x="1240" y="157"/>
                </a:lnTo>
                <a:lnTo>
                  <a:pt x="1237" y="157"/>
                </a:lnTo>
                <a:lnTo>
                  <a:pt x="1233" y="160"/>
                </a:lnTo>
                <a:lnTo>
                  <a:pt x="1230" y="160"/>
                </a:lnTo>
                <a:lnTo>
                  <a:pt x="1230" y="164"/>
                </a:lnTo>
                <a:lnTo>
                  <a:pt x="1230" y="167"/>
                </a:lnTo>
                <a:lnTo>
                  <a:pt x="1230" y="171"/>
                </a:lnTo>
                <a:lnTo>
                  <a:pt x="1226" y="171"/>
                </a:lnTo>
                <a:lnTo>
                  <a:pt x="1223" y="171"/>
                </a:lnTo>
                <a:lnTo>
                  <a:pt x="1223" y="167"/>
                </a:lnTo>
                <a:lnTo>
                  <a:pt x="1219" y="171"/>
                </a:lnTo>
                <a:lnTo>
                  <a:pt x="1219" y="174"/>
                </a:lnTo>
                <a:lnTo>
                  <a:pt x="1215" y="174"/>
                </a:lnTo>
                <a:lnTo>
                  <a:pt x="1215" y="178"/>
                </a:lnTo>
                <a:lnTo>
                  <a:pt x="1219" y="178"/>
                </a:lnTo>
                <a:lnTo>
                  <a:pt x="1223" y="178"/>
                </a:lnTo>
                <a:lnTo>
                  <a:pt x="1230" y="178"/>
                </a:lnTo>
                <a:lnTo>
                  <a:pt x="1233" y="178"/>
                </a:lnTo>
                <a:lnTo>
                  <a:pt x="1237" y="178"/>
                </a:lnTo>
                <a:lnTo>
                  <a:pt x="1237" y="182"/>
                </a:lnTo>
                <a:lnTo>
                  <a:pt x="1240" y="182"/>
                </a:lnTo>
                <a:lnTo>
                  <a:pt x="1244" y="182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id="{5CEAA248-30BB-3058-C74D-B83DAFA37026}"/>
              </a:ext>
            </a:extLst>
          </p:cNvPr>
          <p:cNvSpPr>
            <a:spLocks/>
          </p:cNvSpPr>
          <p:nvPr/>
        </p:nvSpPr>
        <p:spPr bwMode="auto">
          <a:xfrm>
            <a:off x="5734927" y="2428354"/>
            <a:ext cx="581025" cy="534590"/>
          </a:xfrm>
          <a:custGeom>
            <a:avLst/>
            <a:gdLst>
              <a:gd name="T0" fmla="*/ 2147483646 w 488"/>
              <a:gd name="T1" fmla="*/ 2147483646 h 449"/>
              <a:gd name="T2" fmla="*/ 2147483646 w 488"/>
              <a:gd name="T3" fmla="*/ 2147483646 h 449"/>
              <a:gd name="T4" fmla="*/ 2147483646 w 488"/>
              <a:gd name="T5" fmla="*/ 2147483646 h 449"/>
              <a:gd name="T6" fmla="*/ 2147483646 w 488"/>
              <a:gd name="T7" fmla="*/ 2147483646 h 449"/>
              <a:gd name="T8" fmla="*/ 2147483646 w 488"/>
              <a:gd name="T9" fmla="*/ 2147483646 h 449"/>
              <a:gd name="T10" fmla="*/ 2147483646 w 488"/>
              <a:gd name="T11" fmla="*/ 2147483646 h 449"/>
              <a:gd name="T12" fmla="*/ 2147483646 w 488"/>
              <a:gd name="T13" fmla="*/ 2147483646 h 449"/>
              <a:gd name="T14" fmla="*/ 2147483646 w 488"/>
              <a:gd name="T15" fmla="*/ 2147483646 h 449"/>
              <a:gd name="T16" fmla="*/ 2147483646 w 488"/>
              <a:gd name="T17" fmla="*/ 2147483646 h 449"/>
              <a:gd name="T18" fmla="*/ 2147483646 w 488"/>
              <a:gd name="T19" fmla="*/ 2147483646 h 449"/>
              <a:gd name="T20" fmla="*/ 2147483646 w 488"/>
              <a:gd name="T21" fmla="*/ 2147483646 h 449"/>
              <a:gd name="T22" fmla="*/ 2147483646 w 488"/>
              <a:gd name="T23" fmla="*/ 2147483646 h 449"/>
              <a:gd name="T24" fmla="*/ 2147483646 w 488"/>
              <a:gd name="T25" fmla="*/ 2147483646 h 449"/>
              <a:gd name="T26" fmla="*/ 2147483646 w 488"/>
              <a:gd name="T27" fmla="*/ 2147483646 h 449"/>
              <a:gd name="T28" fmla="*/ 2147483646 w 488"/>
              <a:gd name="T29" fmla="*/ 2147483646 h 449"/>
              <a:gd name="T30" fmla="*/ 2147483646 w 488"/>
              <a:gd name="T31" fmla="*/ 2147483646 h 449"/>
              <a:gd name="T32" fmla="*/ 2147483646 w 488"/>
              <a:gd name="T33" fmla="*/ 2147483646 h 449"/>
              <a:gd name="T34" fmla="*/ 2147483646 w 488"/>
              <a:gd name="T35" fmla="*/ 2147483646 h 449"/>
              <a:gd name="T36" fmla="*/ 2147483646 w 488"/>
              <a:gd name="T37" fmla="*/ 2147483646 h 449"/>
              <a:gd name="T38" fmla="*/ 2147483646 w 488"/>
              <a:gd name="T39" fmla="*/ 2147483646 h 449"/>
              <a:gd name="T40" fmla="*/ 2147483646 w 488"/>
              <a:gd name="T41" fmla="*/ 2147483646 h 449"/>
              <a:gd name="T42" fmla="*/ 2147483646 w 488"/>
              <a:gd name="T43" fmla="*/ 2147483646 h 449"/>
              <a:gd name="T44" fmla="*/ 2147483646 w 488"/>
              <a:gd name="T45" fmla="*/ 2147483646 h 449"/>
              <a:gd name="T46" fmla="*/ 2147483646 w 488"/>
              <a:gd name="T47" fmla="*/ 2147483646 h 449"/>
              <a:gd name="T48" fmla="*/ 2147483646 w 488"/>
              <a:gd name="T49" fmla="*/ 2147483646 h 449"/>
              <a:gd name="T50" fmla="*/ 2147483646 w 488"/>
              <a:gd name="T51" fmla="*/ 2147483646 h 449"/>
              <a:gd name="T52" fmla="*/ 2147483646 w 488"/>
              <a:gd name="T53" fmla="*/ 2147483646 h 449"/>
              <a:gd name="T54" fmla="*/ 2147483646 w 488"/>
              <a:gd name="T55" fmla="*/ 2147483646 h 449"/>
              <a:gd name="T56" fmla="*/ 2147483646 w 488"/>
              <a:gd name="T57" fmla="*/ 2147483646 h 449"/>
              <a:gd name="T58" fmla="*/ 2147483646 w 488"/>
              <a:gd name="T59" fmla="*/ 2147483646 h 449"/>
              <a:gd name="T60" fmla="*/ 2147483646 w 488"/>
              <a:gd name="T61" fmla="*/ 2147483646 h 449"/>
              <a:gd name="T62" fmla="*/ 2147483646 w 488"/>
              <a:gd name="T63" fmla="*/ 2147483646 h 449"/>
              <a:gd name="T64" fmla="*/ 2147483646 w 488"/>
              <a:gd name="T65" fmla="*/ 2147483646 h 449"/>
              <a:gd name="T66" fmla="*/ 2147483646 w 488"/>
              <a:gd name="T67" fmla="*/ 2147483646 h 449"/>
              <a:gd name="T68" fmla="*/ 2147483646 w 488"/>
              <a:gd name="T69" fmla="*/ 2147483646 h 449"/>
              <a:gd name="T70" fmla="*/ 2147483646 w 488"/>
              <a:gd name="T71" fmla="*/ 2147483646 h 449"/>
              <a:gd name="T72" fmla="*/ 2147483646 w 488"/>
              <a:gd name="T73" fmla="*/ 2147483646 h 449"/>
              <a:gd name="T74" fmla="*/ 2147483646 w 488"/>
              <a:gd name="T75" fmla="*/ 2147483646 h 449"/>
              <a:gd name="T76" fmla="*/ 2147483646 w 488"/>
              <a:gd name="T77" fmla="*/ 2147483646 h 449"/>
              <a:gd name="T78" fmla="*/ 2147483646 w 488"/>
              <a:gd name="T79" fmla="*/ 2147483646 h 449"/>
              <a:gd name="T80" fmla="*/ 2147483646 w 488"/>
              <a:gd name="T81" fmla="*/ 2147483646 h 449"/>
              <a:gd name="T82" fmla="*/ 2147483646 w 488"/>
              <a:gd name="T83" fmla="*/ 2147483646 h 449"/>
              <a:gd name="T84" fmla="*/ 2147483646 w 488"/>
              <a:gd name="T85" fmla="*/ 2147483646 h 449"/>
              <a:gd name="T86" fmla="*/ 2147483646 w 488"/>
              <a:gd name="T87" fmla="*/ 2147483646 h 449"/>
              <a:gd name="T88" fmla="*/ 2147483646 w 488"/>
              <a:gd name="T89" fmla="*/ 2147483646 h 449"/>
              <a:gd name="T90" fmla="*/ 2147483646 w 488"/>
              <a:gd name="T91" fmla="*/ 2147483646 h 449"/>
              <a:gd name="T92" fmla="*/ 2147483646 w 488"/>
              <a:gd name="T93" fmla="*/ 2147483646 h 449"/>
              <a:gd name="T94" fmla="*/ 2147483646 w 488"/>
              <a:gd name="T95" fmla="*/ 2147483646 h 449"/>
              <a:gd name="T96" fmla="*/ 2147483646 w 488"/>
              <a:gd name="T97" fmla="*/ 2147483646 h 449"/>
              <a:gd name="T98" fmla="*/ 2147483646 w 488"/>
              <a:gd name="T99" fmla="*/ 2147483646 h 449"/>
              <a:gd name="T100" fmla="*/ 2147483646 w 488"/>
              <a:gd name="T101" fmla="*/ 2147483646 h 449"/>
              <a:gd name="T102" fmla="*/ 2147483646 w 488"/>
              <a:gd name="T103" fmla="*/ 2147483646 h 449"/>
              <a:gd name="T104" fmla="*/ 2147483646 w 488"/>
              <a:gd name="T105" fmla="*/ 2147483646 h 449"/>
              <a:gd name="T106" fmla="*/ 2147483646 w 488"/>
              <a:gd name="T107" fmla="*/ 2147483646 h 449"/>
              <a:gd name="T108" fmla="*/ 2147483646 w 488"/>
              <a:gd name="T109" fmla="*/ 2147483646 h 449"/>
              <a:gd name="T110" fmla="*/ 2147483646 w 488"/>
              <a:gd name="T111" fmla="*/ 2147483646 h 449"/>
              <a:gd name="T112" fmla="*/ 2147483646 w 488"/>
              <a:gd name="T113" fmla="*/ 2147483646 h 449"/>
              <a:gd name="T114" fmla="*/ 2147483646 w 488"/>
              <a:gd name="T115" fmla="*/ 2147483646 h 449"/>
              <a:gd name="T116" fmla="*/ 2147483646 w 488"/>
              <a:gd name="T117" fmla="*/ 2147483646 h 449"/>
              <a:gd name="T118" fmla="*/ 2147483646 w 488"/>
              <a:gd name="T119" fmla="*/ 2147483646 h 44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88"/>
              <a:gd name="T181" fmla="*/ 0 h 449"/>
              <a:gd name="T182" fmla="*/ 488 w 488"/>
              <a:gd name="T183" fmla="*/ 449 h 44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88" h="449">
                <a:moveTo>
                  <a:pt x="0" y="8"/>
                </a:moveTo>
                <a:lnTo>
                  <a:pt x="0" y="11"/>
                </a:lnTo>
                <a:lnTo>
                  <a:pt x="3" y="11"/>
                </a:lnTo>
                <a:lnTo>
                  <a:pt x="7" y="11"/>
                </a:lnTo>
                <a:lnTo>
                  <a:pt x="11" y="11"/>
                </a:lnTo>
                <a:lnTo>
                  <a:pt x="14" y="11"/>
                </a:lnTo>
                <a:lnTo>
                  <a:pt x="18" y="11"/>
                </a:lnTo>
                <a:lnTo>
                  <a:pt x="18" y="8"/>
                </a:lnTo>
                <a:lnTo>
                  <a:pt x="18" y="4"/>
                </a:lnTo>
                <a:lnTo>
                  <a:pt x="18" y="0"/>
                </a:lnTo>
                <a:lnTo>
                  <a:pt x="21" y="0"/>
                </a:lnTo>
                <a:lnTo>
                  <a:pt x="21" y="4"/>
                </a:lnTo>
                <a:lnTo>
                  <a:pt x="25" y="4"/>
                </a:lnTo>
                <a:lnTo>
                  <a:pt x="28" y="4"/>
                </a:lnTo>
                <a:lnTo>
                  <a:pt x="32" y="8"/>
                </a:lnTo>
                <a:lnTo>
                  <a:pt x="36" y="11"/>
                </a:lnTo>
                <a:lnTo>
                  <a:pt x="39" y="11"/>
                </a:lnTo>
                <a:lnTo>
                  <a:pt x="39" y="15"/>
                </a:lnTo>
                <a:lnTo>
                  <a:pt x="43" y="15"/>
                </a:lnTo>
                <a:lnTo>
                  <a:pt x="43" y="18"/>
                </a:lnTo>
                <a:lnTo>
                  <a:pt x="43" y="15"/>
                </a:lnTo>
                <a:lnTo>
                  <a:pt x="46" y="15"/>
                </a:lnTo>
                <a:lnTo>
                  <a:pt x="50" y="15"/>
                </a:lnTo>
                <a:lnTo>
                  <a:pt x="53" y="15"/>
                </a:lnTo>
                <a:lnTo>
                  <a:pt x="57" y="15"/>
                </a:lnTo>
                <a:lnTo>
                  <a:pt x="60" y="18"/>
                </a:lnTo>
                <a:lnTo>
                  <a:pt x="64" y="18"/>
                </a:lnTo>
                <a:lnTo>
                  <a:pt x="64" y="15"/>
                </a:lnTo>
                <a:lnTo>
                  <a:pt x="68" y="15"/>
                </a:lnTo>
                <a:lnTo>
                  <a:pt x="71" y="15"/>
                </a:lnTo>
                <a:lnTo>
                  <a:pt x="75" y="15"/>
                </a:lnTo>
                <a:lnTo>
                  <a:pt x="78" y="15"/>
                </a:lnTo>
                <a:lnTo>
                  <a:pt x="78" y="11"/>
                </a:lnTo>
                <a:lnTo>
                  <a:pt x="82" y="11"/>
                </a:lnTo>
                <a:lnTo>
                  <a:pt x="85" y="15"/>
                </a:lnTo>
                <a:lnTo>
                  <a:pt x="89" y="15"/>
                </a:lnTo>
                <a:lnTo>
                  <a:pt x="93" y="18"/>
                </a:lnTo>
                <a:lnTo>
                  <a:pt x="96" y="18"/>
                </a:lnTo>
                <a:lnTo>
                  <a:pt x="100" y="22"/>
                </a:lnTo>
                <a:lnTo>
                  <a:pt x="100" y="25"/>
                </a:lnTo>
                <a:lnTo>
                  <a:pt x="96" y="29"/>
                </a:lnTo>
                <a:lnTo>
                  <a:pt x="96" y="33"/>
                </a:lnTo>
                <a:lnTo>
                  <a:pt x="100" y="33"/>
                </a:lnTo>
                <a:lnTo>
                  <a:pt x="96" y="36"/>
                </a:lnTo>
                <a:lnTo>
                  <a:pt x="96" y="40"/>
                </a:lnTo>
                <a:lnTo>
                  <a:pt x="100" y="43"/>
                </a:lnTo>
                <a:lnTo>
                  <a:pt x="100" y="47"/>
                </a:lnTo>
                <a:lnTo>
                  <a:pt x="100" y="50"/>
                </a:lnTo>
                <a:lnTo>
                  <a:pt x="103" y="50"/>
                </a:lnTo>
                <a:lnTo>
                  <a:pt x="103" y="54"/>
                </a:lnTo>
                <a:lnTo>
                  <a:pt x="107" y="54"/>
                </a:lnTo>
                <a:lnTo>
                  <a:pt x="107" y="57"/>
                </a:lnTo>
                <a:lnTo>
                  <a:pt x="110" y="57"/>
                </a:lnTo>
                <a:lnTo>
                  <a:pt x="110" y="61"/>
                </a:lnTo>
                <a:lnTo>
                  <a:pt x="107" y="65"/>
                </a:lnTo>
                <a:lnTo>
                  <a:pt x="107" y="68"/>
                </a:lnTo>
                <a:lnTo>
                  <a:pt x="110" y="68"/>
                </a:lnTo>
                <a:lnTo>
                  <a:pt x="114" y="68"/>
                </a:lnTo>
                <a:lnTo>
                  <a:pt x="117" y="68"/>
                </a:lnTo>
                <a:lnTo>
                  <a:pt x="121" y="68"/>
                </a:lnTo>
                <a:lnTo>
                  <a:pt x="125" y="72"/>
                </a:lnTo>
                <a:lnTo>
                  <a:pt x="128" y="72"/>
                </a:lnTo>
                <a:lnTo>
                  <a:pt x="132" y="68"/>
                </a:lnTo>
                <a:lnTo>
                  <a:pt x="135" y="68"/>
                </a:lnTo>
                <a:lnTo>
                  <a:pt x="139" y="68"/>
                </a:lnTo>
                <a:lnTo>
                  <a:pt x="142" y="68"/>
                </a:lnTo>
                <a:lnTo>
                  <a:pt x="146" y="68"/>
                </a:lnTo>
                <a:lnTo>
                  <a:pt x="153" y="72"/>
                </a:lnTo>
                <a:lnTo>
                  <a:pt x="153" y="75"/>
                </a:lnTo>
                <a:lnTo>
                  <a:pt x="160" y="72"/>
                </a:lnTo>
                <a:lnTo>
                  <a:pt x="160" y="75"/>
                </a:lnTo>
                <a:lnTo>
                  <a:pt x="160" y="79"/>
                </a:lnTo>
                <a:lnTo>
                  <a:pt x="160" y="82"/>
                </a:lnTo>
                <a:lnTo>
                  <a:pt x="157" y="82"/>
                </a:lnTo>
                <a:lnTo>
                  <a:pt x="157" y="86"/>
                </a:lnTo>
                <a:lnTo>
                  <a:pt x="157" y="90"/>
                </a:lnTo>
                <a:lnTo>
                  <a:pt x="157" y="93"/>
                </a:lnTo>
                <a:lnTo>
                  <a:pt x="157" y="97"/>
                </a:lnTo>
                <a:lnTo>
                  <a:pt x="157" y="100"/>
                </a:lnTo>
                <a:lnTo>
                  <a:pt x="157" y="104"/>
                </a:lnTo>
                <a:lnTo>
                  <a:pt x="157" y="107"/>
                </a:lnTo>
                <a:lnTo>
                  <a:pt x="157" y="111"/>
                </a:lnTo>
                <a:lnTo>
                  <a:pt x="157" y="114"/>
                </a:lnTo>
                <a:lnTo>
                  <a:pt x="157" y="118"/>
                </a:lnTo>
                <a:lnTo>
                  <a:pt x="157" y="122"/>
                </a:lnTo>
                <a:lnTo>
                  <a:pt x="157" y="125"/>
                </a:lnTo>
                <a:lnTo>
                  <a:pt x="157" y="129"/>
                </a:lnTo>
                <a:lnTo>
                  <a:pt x="160" y="129"/>
                </a:lnTo>
                <a:lnTo>
                  <a:pt x="157" y="132"/>
                </a:lnTo>
                <a:lnTo>
                  <a:pt x="153" y="136"/>
                </a:lnTo>
                <a:lnTo>
                  <a:pt x="150" y="136"/>
                </a:lnTo>
                <a:lnTo>
                  <a:pt x="146" y="136"/>
                </a:lnTo>
                <a:lnTo>
                  <a:pt x="146" y="132"/>
                </a:lnTo>
                <a:lnTo>
                  <a:pt x="142" y="132"/>
                </a:lnTo>
                <a:lnTo>
                  <a:pt x="139" y="132"/>
                </a:lnTo>
                <a:lnTo>
                  <a:pt x="139" y="129"/>
                </a:lnTo>
                <a:lnTo>
                  <a:pt x="135" y="129"/>
                </a:lnTo>
                <a:lnTo>
                  <a:pt x="132" y="129"/>
                </a:lnTo>
                <a:lnTo>
                  <a:pt x="132" y="125"/>
                </a:lnTo>
                <a:lnTo>
                  <a:pt x="132" y="122"/>
                </a:lnTo>
                <a:lnTo>
                  <a:pt x="135" y="122"/>
                </a:lnTo>
                <a:lnTo>
                  <a:pt x="135" y="118"/>
                </a:lnTo>
                <a:lnTo>
                  <a:pt x="139" y="118"/>
                </a:lnTo>
                <a:lnTo>
                  <a:pt x="139" y="114"/>
                </a:lnTo>
                <a:lnTo>
                  <a:pt x="139" y="111"/>
                </a:lnTo>
                <a:lnTo>
                  <a:pt x="139" y="107"/>
                </a:lnTo>
                <a:lnTo>
                  <a:pt x="135" y="107"/>
                </a:lnTo>
                <a:lnTo>
                  <a:pt x="132" y="104"/>
                </a:lnTo>
                <a:lnTo>
                  <a:pt x="132" y="100"/>
                </a:lnTo>
                <a:lnTo>
                  <a:pt x="128" y="97"/>
                </a:lnTo>
                <a:lnTo>
                  <a:pt x="121" y="97"/>
                </a:lnTo>
                <a:lnTo>
                  <a:pt x="117" y="97"/>
                </a:lnTo>
                <a:lnTo>
                  <a:pt x="117" y="93"/>
                </a:lnTo>
                <a:lnTo>
                  <a:pt x="114" y="93"/>
                </a:lnTo>
                <a:lnTo>
                  <a:pt x="110" y="93"/>
                </a:lnTo>
                <a:lnTo>
                  <a:pt x="107" y="97"/>
                </a:lnTo>
                <a:lnTo>
                  <a:pt x="107" y="93"/>
                </a:lnTo>
                <a:lnTo>
                  <a:pt x="103" y="93"/>
                </a:lnTo>
                <a:lnTo>
                  <a:pt x="103" y="90"/>
                </a:lnTo>
                <a:lnTo>
                  <a:pt x="100" y="90"/>
                </a:lnTo>
                <a:lnTo>
                  <a:pt x="96" y="90"/>
                </a:lnTo>
                <a:lnTo>
                  <a:pt x="93" y="90"/>
                </a:lnTo>
                <a:lnTo>
                  <a:pt x="89" y="90"/>
                </a:lnTo>
                <a:lnTo>
                  <a:pt x="85" y="90"/>
                </a:lnTo>
                <a:lnTo>
                  <a:pt x="82" y="86"/>
                </a:lnTo>
                <a:lnTo>
                  <a:pt x="78" y="82"/>
                </a:lnTo>
                <a:lnTo>
                  <a:pt x="75" y="82"/>
                </a:lnTo>
                <a:lnTo>
                  <a:pt x="71" y="82"/>
                </a:lnTo>
                <a:lnTo>
                  <a:pt x="68" y="82"/>
                </a:lnTo>
                <a:lnTo>
                  <a:pt x="64" y="82"/>
                </a:lnTo>
                <a:lnTo>
                  <a:pt x="60" y="82"/>
                </a:lnTo>
                <a:lnTo>
                  <a:pt x="60" y="86"/>
                </a:lnTo>
                <a:lnTo>
                  <a:pt x="60" y="90"/>
                </a:lnTo>
                <a:lnTo>
                  <a:pt x="64" y="90"/>
                </a:lnTo>
                <a:lnTo>
                  <a:pt x="64" y="93"/>
                </a:lnTo>
                <a:lnTo>
                  <a:pt x="64" y="97"/>
                </a:lnTo>
                <a:lnTo>
                  <a:pt x="68" y="97"/>
                </a:lnTo>
                <a:lnTo>
                  <a:pt x="68" y="100"/>
                </a:lnTo>
                <a:lnTo>
                  <a:pt x="71" y="104"/>
                </a:lnTo>
                <a:lnTo>
                  <a:pt x="75" y="104"/>
                </a:lnTo>
                <a:lnTo>
                  <a:pt x="75" y="107"/>
                </a:lnTo>
                <a:lnTo>
                  <a:pt x="75" y="111"/>
                </a:lnTo>
                <a:lnTo>
                  <a:pt x="75" y="114"/>
                </a:lnTo>
                <a:lnTo>
                  <a:pt x="78" y="118"/>
                </a:lnTo>
                <a:lnTo>
                  <a:pt x="82" y="122"/>
                </a:lnTo>
                <a:lnTo>
                  <a:pt x="78" y="122"/>
                </a:lnTo>
                <a:lnTo>
                  <a:pt x="78" y="125"/>
                </a:lnTo>
                <a:lnTo>
                  <a:pt x="82" y="125"/>
                </a:lnTo>
                <a:lnTo>
                  <a:pt x="82" y="129"/>
                </a:lnTo>
                <a:lnTo>
                  <a:pt x="85" y="125"/>
                </a:lnTo>
                <a:lnTo>
                  <a:pt x="89" y="125"/>
                </a:lnTo>
                <a:lnTo>
                  <a:pt x="93" y="125"/>
                </a:lnTo>
                <a:lnTo>
                  <a:pt x="93" y="129"/>
                </a:lnTo>
                <a:lnTo>
                  <a:pt x="96" y="129"/>
                </a:lnTo>
                <a:lnTo>
                  <a:pt x="100" y="129"/>
                </a:lnTo>
                <a:lnTo>
                  <a:pt x="100" y="132"/>
                </a:lnTo>
                <a:lnTo>
                  <a:pt x="103" y="132"/>
                </a:lnTo>
                <a:lnTo>
                  <a:pt x="103" y="136"/>
                </a:lnTo>
                <a:lnTo>
                  <a:pt x="103" y="139"/>
                </a:lnTo>
                <a:lnTo>
                  <a:pt x="107" y="139"/>
                </a:lnTo>
                <a:lnTo>
                  <a:pt x="110" y="139"/>
                </a:lnTo>
                <a:lnTo>
                  <a:pt x="114" y="143"/>
                </a:lnTo>
                <a:lnTo>
                  <a:pt x="117" y="143"/>
                </a:lnTo>
                <a:lnTo>
                  <a:pt x="117" y="147"/>
                </a:lnTo>
                <a:lnTo>
                  <a:pt x="121" y="147"/>
                </a:lnTo>
                <a:lnTo>
                  <a:pt x="125" y="147"/>
                </a:lnTo>
                <a:lnTo>
                  <a:pt x="125" y="150"/>
                </a:lnTo>
                <a:lnTo>
                  <a:pt x="128" y="150"/>
                </a:lnTo>
                <a:lnTo>
                  <a:pt x="132" y="150"/>
                </a:lnTo>
                <a:lnTo>
                  <a:pt x="135" y="150"/>
                </a:lnTo>
                <a:lnTo>
                  <a:pt x="139" y="150"/>
                </a:lnTo>
                <a:lnTo>
                  <a:pt x="139" y="154"/>
                </a:lnTo>
                <a:lnTo>
                  <a:pt x="142" y="154"/>
                </a:lnTo>
                <a:lnTo>
                  <a:pt x="146" y="154"/>
                </a:lnTo>
                <a:lnTo>
                  <a:pt x="150" y="154"/>
                </a:lnTo>
                <a:lnTo>
                  <a:pt x="153" y="154"/>
                </a:lnTo>
                <a:lnTo>
                  <a:pt x="157" y="154"/>
                </a:lnTo>
                <a:lnTo>
                  <a:pt x="157" y="150"/>
                </a:lnTo>
                <a:lnTo>
                  <a:pt x="160" y="150"/>
                </a:lnTo>
                <a:lnTo>
                  <a:pt x="164" y="147"/>
                </a:lnTo>
                <a:lnTo>
                  <a:pt x="167" y="150"/>
                </a:lnTo>
                <a:lnTo>
                  <a:pt x="171" y="150"/>
                </a:lnTo>
                <a:lnTo>
                  <a:pt x="174" y="150"/>
                </a:lnTo>
                <a:lnTo>
                  <a:pt x="174" y="147"/>
                </a:lnTo>
                <a:lnTo>
                  <a:pt x="178" y="147"/>
                </a:lnTo>
                <a:lnTo>
                  <a:pt x="182" y="147"/>
                </a:lnTo>
                <a:lnTo>
                  <a:pt x="185" y="150"/>
                </a:lnTo>
                <a:lnTo>
                  <a:pt x="189" y="150"/>
                </a:lnTo>
                <a:lnTo>
                  <a:pt x="192" y="150"/>
                </a:lnTo>
                <a:lnTo>
                  <a:pt x="192" y="154"/>
                </a:lnTo>
                <a:lnTo>
                  <a:pt x="192" y="150"/>
                </a:lnTo>
                <a:lnTo>
                  <a:pt x="196" y="154"/>
                </a:lnTo>
                <a:lnTo>
                  <a:pt x="199" y="154"/>
                </a:lnTo>
                <a:lnTo>
                  <a:pt x="203" y="157"/>
                </a:lnTo>
                <a:lnTo>
                  <a:pt x="203" y="161"/>
                </a:lnTo>
                <a:lnTo>
                  <a:pt x="207" y="161"/>
                </a:lnTo>
                <a:lnTo>
                  <a:pt x="210" y="161"/>
                </a:lnTo>
                <a:lnTo>
                  <a:pt x="214" y="161"/>
                </a:lnTo>
                <a:lnTo>
                  <a:pt x="217" y="161"/>
                </a:lnTo>
                <a:lnTo>
                  <a:pt x="221" y="161"/>
                </a:lnTo>
                <a:lnTo>
                  <a:pt x="221" y="157"/>
                </a:lnTo>
                <a:lnTo>
                  <a:pt x="224" y="157"/>
                </a:lnTo>
                <a:lnTo>
                  <a:pt x="228" y="157"/>
                </a:lnTo>
                <a:lnTo>
                  <a:pt x="231" y="157"/>
                </a:lnTo>
                <a:lnTo>
                  <a:pt x="231" y="154"/>
                </a:lnTo>
                <a:lnTo>
                  <a:pt x="235" y="154"/>
                </a:lnTo>
                <a:lnTo>
                  <a:pt x="239" y="154"/>
                </a:lnTo>
                <a:lnTo>
                  <a:pt x="239" y="157"/>
                </a:lnTo>
                <a:lnTo>
                  <a:pt x="242" y="157"/>
                </a:lnTo>
                <a:lnTo>
                  <a:pt x="246" y="154"/>
                </a:lnTo>
                <a:lnTo>
                  <a:pt x="249" y="154"/>
                </a:lnTo>
                <a:lnTo>
                  <a:pt x="253" y="154"/>
                </a:lnTo>
                <a:lnTo>
                  <a:pt x="256" y="154"/>
                </a:lnTo>
                <a:lnTo>
                  <a:pt x="260" y="154"/>
                </a:lnTo>
                <a:lnTo>
                  <a:pt x="264" y="154"/>
                </a:lnTo>
                <a:lnTo>
                  <a:pt x="264" y="150"/>
                </a:lnTo>
                <a:lnTo>
                  <a:pt x="267" y="150"/>
                </a:lnTo>
                <a:lnTo>
                  <a:pt x="271" y="150"/>
                </a:lnTo>
                <a:lnTo>
                  <a:pt x="274" y="150"/>
                </a:lnTo>
                <a:lnTo>
                  <a:pt x="278" y="150"/>
                </a:lnTo>
                <a:lnTo>
                  <a:pt x="281" y="150"/>
                </a:lnTo>
                <a:lnTo>
                  <a:pt x="281" y="154"/>
                </a:lnTo>
                <a:lnTo>
                  <a:pt x="285" y="154"/>
                </a:lnTo>
                <a:lnTo>
                  <a:pt x="285" y="157"/>
                </a:lnTo>
                <a:lnTo>
                  <a:pt x="288" y="157"/>
                </a:lnTo>
                <a:lnTo>
                  <a:pt x="292" y="157"/>
                </a:lnTo>
                <a:lnTo>
                  <a:pt x="296" y="157"/>
                </a:lnTo>
                <a:lnTo>
                  <a:pt x="299" y="157"/>
                </a:lnTo>
                <a:lnTo>
                  <a:pt x="299" y="161"/>
                </a:lnTo>
                <a:lnTo>
                  <a:pt x="303" y="161"/>
                </a:lnTo>
                <a:lnTo>
                  <a:pt x="306" y="161"/>
                </a:lnTo>
                <a:lnTo>
                  <a:pt x="306" y="164"/>
                </a:lnTo>
                <a:lnTo>
                  <a:pt x="310" y="164"/>
                </a:lnTo>
                <a:lnTo>
                  <a:pt x="313" y="164"/>
                </a:lnTo>
                <a:lnTo>
                  <a:pt x="317" y="164"/>
                </a:lnTo>
                <a:lnTo>
                  <a:pt x="321" y="161"/>
                </a:lnTo>
                <a:lnTo>
                  <a:pt x="324" y="161"/>
                </a:lnTo>
                <a:lnTo>
                  <a:pt x="324" y="157"/>
                </a:lnTo>
                <a:lnTo>
                  <a:pt x="328" y="157"/>
                </a:lnTo>
                <a:lnTo>
                  <a:pt x="331" y="157"/>
                </a:lnTo>
                <a:lnTo>
                  <a:pt x="331" y="154"/>
                </a:lnTo>
                <a:lnTo>
                  <a:pt x="335" y="154"/>
                </a:lnTo>
                <a:lnTo>
                  <a:pt x="335" y="150"/>
                </a:lnTo>
                <a:lnTo>
                  <a:pt x="335" y="147"/>
                </a:lnTo>
                <a:lnTo>
                  <a:pt x="338" y="147"/>
                </a:lnTo>
                <a:lnTo>
                  <a:pt x="342" y="147"/>
                </a:lnTo>
                <a:lnTo>
                  <a:pt x="345" y="147"/>
                </a:lnTo>
                <a:lnTo>
                  <a:pt x="349" y="147"/>
                </a:lnTo>
                <a:lnTo>
                  <a:pt x="353" y="147"/>
                </a:lnTo>
                <a:lnTo>
                  <a:pt x="356" y="147"/>
                </a:lnTo>
                <a:lnTo>
                  <a:pt x="360" y="147"/>
                </a:lnTo>
                <a:lnTo>
                  <a:pt x="360" y="150"/>
                </a:lnTo>
                <a:lnTo>
                  <a:pt x="363" y="150"/>
                </a:lnTo>
                <a:lnTo>
                  <a:pt x="363" y="147"/>
                </a:lnTo>
                <a:lnTo>
                  <a:pt x="367" y="147"/>
                </a:lnTo>
                <a:lnTo>
                  <a:pt x="367" y="150"/>
                </a:lnTo>
                <a:lnTo>
                  <a:pt x="367" y="154"/>
                </a:lnTo>
                <a:lnTo>
                  <a:pt x="370" y="154"/>
                </a:lnTo>
                <a:lnTo>
                  <a:pt x="374" y="154"/>
                </a:lnTo>
                <a:lnTo>
                  <a:pt x="374" y="150"/>
                </a:lnTo>
                <a:lnTo>
                  <a:pt x="378" y="150"/>
                </a:lnTo>
                <a:lnTo>
                  <a:pt x="378" y="154"/>
                </a:lnTo>
                <a:lnTo>
                  <a:pt x="381" y="154"/>
                </a:lnTo>
                <a:lnTo>
                  <a:pt x="381" y="150"/>
                </a:lnTo>
                <a:lnTo>
                  <a:pt x="385" y="150"/>
                </a:lnTo>
                <a:lnTo>
                  <a:pt x="388" y="147"/>
                </a:lnTo>
                <a:lnTo>
                  <a:pt x="392" y="147"/>
                </a:lnTo>
                <a:lnTo>
                  <a:pt x="395" y="147"/>
                </a:lnTo>
                <a:lnTo>
                  <a:pt x="395" y="143"/>
                </a:lnTo>
                <a:lnTo>
                  <a:pt x="399" y="143"/>
                </a:lnTo>
                <a:lnTo>
                  <a:pt x="402" y="143"/>
                </a:lnTo>
                <a:lnTo>
                  <a:pt x="406" y="143"/>
                </a:lnTo>
                <a:lnTo>
                  <a:pt x="410" y="143"/>
                </a:lnTo>
                <a:lnTo>
                  <a:pt x="413" y="139"/>
                </a:lnTo>
                <a:lnTo>
                  <a:pt x="417" y="139"/>
                </a:lnTo>
                <a:lnTo>
                  <a:pt x="420" y="139"/>
                </a:lnTo>
                <a:lnTo>
                  <a:pt x="424" y="139"/>
                </a:lnTo>
                <a:lnTo>
                  <a:pt x="424" y="136"/>
                </a:lnTo>
                <a:lnTo>
                  <a:pt x="427" y="132"/>
                </a:lnTo>
                <a:lnTo>
                  <a:pt x="431" y="132"/>
                </a:lnTo>
                <a:lnTo>
                  <a:pt x="435" y="129"/>
                </a:lnTo>
                <a:lnTo>
                  <a:pt x="438" y="125"/>
                </a:lnTo>
                <a:lnTo>
                  <a:pt x="442" y="125"/>
                </a:lnTo>
                <a:lnTo>
                  <a:pt x="445" y="125"/>
                </a:lnTo>
                <a:lnTo>
                  <a:pt x="445" y="129"/>
                </a:lnTo>
                <a:lnTo>
                  <a:pt x="445" y="125"/>
                </a:lnTo>
                <a:lnTo>
                  <a:pt x="449" y="125"/>
                </a:lnTo>
                <a:lnTo>
                  <a:pt x="445" y="122"/>
                </a:lnTo>
                <a:lnTo>
                  <a:pt x="449" y="122"/>
                </a:lnTo>
                <a:lnTo>
                  <a:pt x="463" y="118"/>
                </a:lnTo>
                <a:lnTo>
                  <a:pt x="463" y="114"/>
                </a:lnTo>
                <a:lnTo>
                  <a:pt x="467" y="114"/>
                </a:lnTo>
                <a:lnTo>
                  <a:pt x="467" y="118"/>
                </a:lnTo>
                <a:lnTo>
                  <a:pt x="474" y="118"/>
                </a:lnTo>
                <a:lnTo>
                  <a:pt x="477" y="118"/>
                </a:lnTo>
                <a:lnTo>
                  <a:pt x="481" y="118"/>
                </a:lnTo>
                <a:lnTo>
                  <a:pt x="481" y="114"/>
                </a:lnTo>
                <a:lnTo>
                  <a:pt x="481" y="118"/>
                </a:lnTo>
                <a:lnTo>
                  <a:pt x="484" y="122"/>
                </a:lnTo>
                <a:lnTo>
                  <a:pt x="488" y="122"/>
                </a:lnTo>
                <a:lnTo>
                  <a:pt x="484" y="125"/>
                </a:lnTo>
                <a:lnTo>
                  <a:pt x="484" y="129"/>
                </a:lnTo>
                <a:lnTo>
                  <a:pt x="484" y="132"/>
                </a:lnTo>
                <a:lnTo>
                  <a:pt x="481" y="136"/>
                </a:lnTo>
                <a:lnTo>
                  <a:pt x="477" y="136"/>
                </a:lnTo>
                <a:lnTo>
                  <a:pt x="474" y="139"/>
                </a:lnTo>
                <a:lnTo>
                  <a:pt x="474" y="143"/>
                </a:lnTo>
                <a:lnTo>
                  <a:pt x="474" y="147"/>
                </a:lnTo>
                <a:lnTo>
                  <a:pt x="474" y="150"/>
                </a:lnTo>
                <a:lnTo>
                  <a:pt x="474" y="154"/>
                </a:lnTo>
                <a:lnTo>
                  <a:pt x="474" y="157"/>
                </a:lnTo>
                <a:lnTo>
                  <a:pt x="470" y="161"/>
                </a:lnTo>
                <a:lnTo>
                  <a:pt x="470" y="164"/>
                </a:lnTo>
                <a:lnTo>
                  <a:pt x="474" y="168"/>
                </a:lnTo>
                <a:lnTo>
                  <a:pt x="474" y="171"/>
                </a:lnTo>
                <a:lnTo>
                  <a:pt x="474" y="175"/>
                </a:lnTo>
                <a:lnTo>
                  <a:pt x="470" y="179"/>
                </a:lnTo>
                <a:lnTo>
                  <a:pt x="467" y="179"/>
                </a:lnTo>
                <a:lnTo>
                  <a:pt x="463" y="182"/>
                </a:lnTo>
                <a:lnTo>
                  <a:pt x="467" y="182"/>
                </a:lnTo>
                <a:lnTo>
                  <a:pt x="463" y="186"/>
                </a:lnTo>
                <a:lnTo>
                  <a:pt x="463" y="189"/>
                </a:lnTo>
                <a:lnTo>
                  <a:pt x="467" y="193"/>
                </a:lnTo>
                <a:lnTo>
                  <a:pt x="467" y="196"/>
                </a:lnTo>
                <a:lnTo>
                  <a:pt x="463" y="200"/>
                </a:lnTo>
                <a:lnTo>
                  <a:pt x="459" y="200"/>
                </a:lnTo>
                <a:lnTo>
                  <a:pt x="459" y="204"/>
                </a:lnTo>
                <a:lnTo>
                  <a:pt x="459" y="207"/>
                </a:lnTo>
                <a:lnTo>
                  <a:pt x="459" y="211"/>
                </a:lnTo>
                <a:lnTo>
                  <a:pt x="459" y="214"/>
                </a:lnTo>
                <a:lnTo>
                  <a:pt x="456" y="214"/>
                </a:lnTo>
                <a:lnTo>
                  <a:pt x="452" y="214"/>
                </a:lnTo>
                <a:lnTo>
                  <a:pt x="452" y="218"/>
                </a:lnTo>
                <a:lnTo>
                  <a:pt x="456" y="221"/>
                </a:lnTo>
                <a:lnTo>
                  <a:pt x="463" y="225"/>
                </a:lnTo>
                <a:lnTo>
                  <a:pt x="459" y="225"/>
                </a:lnTo>
                <a:lnTo>
                  <a:pt x="456" y="225"/>
                </a:lnTo>
                <a:lnTo>
                  <a:pt x="449" y="229"/>
                </a:lnTo>
                <a:lnTo>
                  <a:pt x="445" y="232"/>
                </a:lnTo>
                <a:lnTo>
                  <a:pt x="442" y="232"/>
                </a:lnTo>
                <a:lnTo>
                  <a:pt x="438" y="232"/>
                </a:lnTo>
                <a:lnTo>
                  <a:pt x="435" y="236"/>
                </a:lnTo>
                <a:lnTo>
                  <a:pt x="431" y="239"/>
                </a:lnTo>
                <a:lnTo>
                  <a:pt x="427" y="243"/>
                </a:lnTo>
                <a:lnTo>
                  <a:pt x="424" y="246"/>
                </a:lnTo>
                <a:lnTo>
                  <a:pt x="420" y="250"/>
                </a:lnTo>
                <a:lnTo>
                  <a:pt x="417" y="250"/>
                </a:lnTo>
                <a:lnTo>
                  <a:pt x="413" y="250"/>
                </a:lnTo>
                <a:lnTo>
                  <a:pt x="410" y="250"/>
                </a:lnTo>
                <a:lnTo>
                  <a:pt x="402" y="250"/>
                </a:lnTo>
                <a:lnTo>
                  <a:pt x="399" y="250"/>
                </a:lnTo>
                <a:lnTo>
                  <a:pt x="395" y="253"/>
                </a:lnTo>
                <a:lnTo>
                  <a:pt x="392" y="253"/>
                </a:lnTo>
                <a:lnTo>
                  <a:pt x="392" y="257"/>
                </a:lnTo>
                <a:lnTo>
                  <a:pt x="385" y="261"/>
                </a:lnTo>
                <a:lnTo>
                  <a:pt x="381" y="261"/>
                </a:lnTo>
                <a:lnTo>
                  <a:pt x="378" y="261"/>
                </a:lnTo>
                <a:lnTo>
                  <a:pt x="374" y="261"/>
                </a:lnTo>
                <a:lnTo>
                  <a:pt x="367" y="257"/>
                </a:lnTo>
                <a:lnTo>
                  <a:pt x="367" y="261"/>
                </a:lnTo>
                <a:lnTo>
                  <a:pt x="363" y="261"/>
                </a:lnTo>
                <a:lnTo>
                  <a:pt x="360" y="261"/>
                </a:lnTo>
                <a:lnTo>
                  <a:pt x="356" y="264"/>
                </a:lnTo>
                <a:lnTo>
                  <a:pt x="356" y="261"/>
                </a:lnTo>
                <a:lnTo>
                  <a:pt x="353" y="261"/>
                </a:lnTo>
                <a:lnTo>
                  <a:pt x="349" y="261"/>
                </a:lnTo>
                <a:lnTo>
                  <a:pt x="345" y="261"/>
                </a:lnTo>
                <a:lnTo>
                  <a:pt x="345" y="264"/>
                </a:lnTo>
                <a:lnTo>
                  <a:pt x="342" y="264"/>
                </a:lnTo>
                <a:lnTo>
                  <a:pt x="338" y="264"/>
                </a:lnTo>
                <a:lnTo>
                  <a:pt x="335" y="264"/>
                </a:lnTo>
                <a:lnTo>
                  <a:pt x="331" y="268"/>
                </a:lnTo>
                <a:lnTo>
                  <a:pt x="328" y="268"/>
                </a:lnTo>
                <a:lnTo>
                  <a:pt x="328" y="271"/>
                </a:lnTo>
                <a:lnTo>
                  <a:pt x="324" y="271"/>
                </a:lnTo>
                <a:lnTo>
                  <a:pt x="321" y="271"/>
                </a:lnTo>
                <a:lnTo>
                  <a:pt x="321" y="275"/>
                </a:lnTo>
                <a:lnTo>
                  <a:pt x="317" y="278"/>
                </a:lnTo>
                <a:lnTo>
                  <a:pt x="313" y="278"/>
                </a:lnTo>
                <a:lnTo>
                  <a:pt x="310" y="282"/>
                </a:lnTo>
                <a:lnTo>
                  <a:pt x="306" y="282"/>
                </a:lnTo>
                <a:lnTo>
                  <a:pt x="303" y="282"/>
                </a:lnTo>
                <a:lnTo>
                  <a:pt x="299" y="282"/>
                </a:lnTo>
                <a:lnTo>
                  <a:pt x="296" y="282"/>
                </a:lnTo>
                <a:lnTo>
                  <a:pt x="292" y="282"/>
                </a:lnTo>
                <a:lnTo>
                  <a:pt x="288" y="282"/>
                </a:lnTo>
                <a:lnTo>
                  <a:pt x="288" y="286"/>
                </a:lnTo>
                <a:lnTo>
                  <a:pt x="285" y="286"/>
                </a:lnTo>
                <a:lnTo>
                  <a:pt x="281" y="286"/>
                </a:lnTo>
                <a:lnTo>
                  <a:pt x="278" y="286"/>
                </a:lnTo>
                <a:lnTo>
                  <a:pt x="274" y="289"/>
                </a:lnTo>
                <a:lnTo>
                  <a:pt x="271" y="289"/>
                </a:lnTo>
                <a:lnTo>
                  <a:pt x="267" y="289"/>
                </a:lnTo>
                <a:lnTo>
                  <a:pt x="264" y="293"/>
                </a:lnTo>
                <a:lnTo>
                  <a:pt x="267" y="296"/>
                </a:lnTo>
                <a:lnTo>
                  <a:pt x="271" y="303"/>
                </a:lnTo>
                <a:lnTo>
                  <a:pt x="271" y="307"/>
                </a:lnTo>
                <a:lnTo>
                  <a:pt x="271" y="310"/>
                </a:lnTo>
                <a:lnTo>
                  <a:pt x="274" y="314"/>
                </a:lnTo>
                <a:lnTo>
                  <a:pt x="278" y="318"/>
                </a:lnTo>
                <a:lnTo>
                  <a:pt x="281" y="321"/>
                </a:lnTo>
                <a:lnTo>
                  <a:pt x="288" y="325"/>
                </a:lnTo>
                <a:lnTo>
                  <a:pt x="288" y="328"/>
                </a:lnTo>
                <a:lnTo>
                  <a:pt x="288" y="332"/>
                </a:lnTo>
                <a:lnTo>
                  <a:pt x="292" y="335"/>
                </a:lnTo>
                <a:lnTo>
                  <a:pt x="288" y="335"/>
                </a:lnTo>
                <a:lnTo>
                  <a:pt x="288" y="339"/>
                </a:lnTo>
                <a:lnTo>
                  <a:pt x="285" y="339"/>
                </a:lnTo>
                <a:lnTo>
                  <a:pt x="281" y="339"/>
                </a:lnTo>
                <a:lnTo>
                  <a:pt x="278" y="339"/>
                </a:lnTo>
                <a:lnTo>
                  <a:pt x="274" y="335"/>
                </a:lnTo>
                <a:lnTo>
                  <a:pt x="271" y="335"/>
                </a:lnTo>
                <a:lnTo>
                  <a:pt x="267" y="335"/>
                </a:lnTo>
                <a:lnTo>
                  <a:pt x="264" y="335"/>
                </a:lnTo>
                <a:lnTo>
                  <a:pt x="260" y="335"/>
                </a:lnTo>
                <a:lnTo>
                  <a:pt x="260" y="332"/>
                </a:lnTo>
                <a:lnTo>
                  <a:pt x="256" y="335"/>
                </a:lnTo>
                <a:lnTo>
                  <a:pt x="253" y="335"/>
                </a:lnTo>
                <a:lnTo>
                  <a:pt x="249" y="335"/>
                </a:lnTo>
                <a:lnTo>
                  <a:pt x="246" y="335"/>
                </a:lnTo>
                <a:lnTo>
                  <a:pt x="242" y="335"/>
                </a:lnTo>
                <a:lnTo>
                  <a:pt x="239" y="335"/>
                </a:lnTo>
                <a:lnTo>
                  <a:pt x="235" y="335"/>
                </a:lnTo>
                <a:lnTo>
                  <a:pt x="231" y="335"/>
                </a:lnTo>
                <a:lnTo>
                  <a:pt x="228" y="335"/>
                </a:lnTo>
                <a:lnTo>
                  <a:pt x="224" y="335"/>
                </a:lnTo>
                <a:lnTo>
                  <a:pt x="224" y="339"/>
                </a:lnTo>
                <a:lnTo>
                  <a:pt x="221" y="339"/>
                </a:lnTo>
                <a:lnTo>
                  <a:pt x="217" y="339"/>
                </a:lnTo>
                <a:lnTo>
                  <a:pt x="214" y="339"/>
                </a:lnTo>
                <a:lnTo>
                  <a:pt x="210" y="339"/>
                </a:lnTo>
                <a:lnTo>
                  <a:pt x="207" y="339"/>
                </a:lnTo>
                <a:lnTo>
                  <a:pt x="199" y="339"/>
                </a:lnTo>
                <a:lnTo>
                  <a:pt x="196" y="339"/>
                </a:lnTo>
                <a:lnTo>
                  <a:pt x="192" y="339"/>
                </a:lnTo>
                <a:lnTo>
                  <a:pt x="189" y="339"/>
                </a:lnTo>
                <a:lnTo>
                  <a:pt x="189" y="343"/>
                </a:lnTo>
                <a:lnTo>
                  <a:pt x="185" y="346"/>
                </a:lnTo>
                <a:lnTo>
                  <a:pt x="182" y="346"/>
                </a:lnTo>
                <a:lnTo>
                  <a:pt x="178" y="350"/>
                </a:lnTo>
                <a:lnTo>
                  <a:pt x="174" y="350"/>
                </a:lnTo>
                <a:lnTo>
                  <a:pt x="174" y="353"/>
                </a:lnTo>
                <a:lnTo>
                  <a:pt x="171" y="353"/>
                </a:lnTo>
                <a:lnTo>
                  <a:pt x="167" y="353"/>
                </a:lnTo>
                <a:lnTo>
                  <a:pt x="164" y="353"/>
                </a:lnTo>
                <a:lnTo>
                  <a:pt x="160" y="353"/>
                </a:lnTo>
                <a:lnTo>
                  <a:pt x="157" y="357"/>
                </a:lnTo>
                <a:lnTo>
                  <a:pt x="160" y="357"/>
                </a:lnTo>
                <a:lnTo>
                  <a:pt x="160" y="360"/>
                </a:lnTo>
                <a:lnTo>
                  <a:pt x="160" y="364"/>
                </a:lnTo>
                <a:lnTo>
                  <a:pt x="157" y="364"/>
                </a:lnTo>
                <a:lnTo>
                  <a:pt x="153" y="364"/>
                </a:lnTo>
                <a:lnTo>
                  <a:pt x="150" y="364"/>
                </a:lnTo>
                <a:lnTo>
                  <a:pt x="146" y="364"/>
                </a:lnTo>
                <a:lnTo>
                  <a:pt x="142" y="364"/>
                </a:lnTo>
                <a:lnTo>
                  <a:pt x="139" y="364"/>
                </a:lnTo>
                <a:lnTo>
                  <a:pt x="135" y="364"/>
                </a:lnTo>
                <a:lnTo>
                  <a:pt x="132" y="364"/>
                </a:lnTo>
                <a:lnTo>
                  <a:pt x="128" y="367"/>
                </a:lnTo>
                <a:lnTo>
                  <a:pt x="128" y="371"/>
                </a:lnTo>
                <a:lnTo>
                  <a:pt x="128" y="375"/>
                </a:lnTo>
                <a:lnTo>
                  <a:pt x="128" y="378"/>
                </a:lnTo>
                <a:lnTo>
                  <a:pt x="125" y="378"/>
                </a:lnTo>
                <a:lnTo>
                  <a:pt x="128" y="385"/>
                </a:lnTo>
                <a:lnTo>
                  <a:pt x="139" y="389"/>
                </a:lnTo>
                <a:lnTo>
                  <a:pt x="157" y="400"/>
                </a:lnTo>
                <a:lnTo>
                  <a:pt x="160" y="403"/>
                </a:lnTo>
                <a:lnTo>
                  <a:pt x="160" y="407"/>
                </a:lnTo>
                <a:lnTo>
                  <a:pt x="164" y="407"/>
                </a:lnTo>
                <a:lnTo>
                  <a:pt x="167" y="410"/>
                </a:lnTo>
                <a:lnTo>
                  <a:pt x="167" y="414"/>
                </a:lnTo>
                <a:lnTo>
                  <a:pt x="164" y="414"/>
                </a:lnTo>
                <a:lnTo>
                  <a:pt x="160" y="417"/>
                </a:lnTo>
                <a:lnTo>
                  <a:pt x="157" y="417"/>
                </a:lnTo>
                <a:lnTo>
                  <a:pt x="153" y="417"/>
                </a:lnTo>
                <a:lnTo>
                  <a:pt x="153" y="421"/>
                </a:lnTo>
                <a:lnTo>
                  <a:pt x="150" y="421"/>
                </a:lnTo>
                <a:lnTo>
                  <a:pt x="142" y="424"/>
                </a:lnTo>
                <a:lnTo>
                  <a:pt x="142" y="428"/>
                </a:lnTo>
                <a:lnTo>
                  <a:pt x="139" y="432"/>
                </a:lnTo>
                <a:lnTo>
                  <a:pt x="135" y="435"/>
                </a:lnTo>
                <a:lnTo>
                  <a:pt x="135" y="439"/>
                </a:lnTo>
                <a:lnTo>
                  <a:pt x="132" y="439"/>
                </a:lnTo>
                <a:lnTo>
                  <a:pt x="132" y="442"/>
                </a:lnTo>
                <a:lnTo>
                  <a:pt x="132" y="446"/>
                </a:lnTo>
                <a:lnTo>
                  <a:pt x="128" y="446"/>
                </a:lnTo>
                <a:lnTo>
                  <a:pt x="125" y="449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2" name="Freeform 16">
            <a:extLst>
              <a:ext uri="{FF2B5EF4-FFF2-40B4-BE49-F238E27FC236}">
                <a16:creationId xmlns:a16="http://schemas.microsoft.com/office/drawing/2014/main" id="{70435C35-4E0D-3252-F2DC-0CE9EFF5AD5F}"/>
              </a:ext>
            </a:extLst>
          </p:cNvPr>
          <p:cNvSpPr>
            <a:spLocks/>
          </p:cNvSpPr>
          <p:nvPr/>
        </p:nvSpPr>
        <p:spPr bwMode="auto">
          <a:xfrm>
            <a:off x="6782679" y="2085453"/>
            <a:ext cx="1145381" cy="703659"/>
          </a:xfrm>
          <a:custGeom>
            <a:avLst/>
            <a:gdLst>
              <a:gd name="T0" fmla="*/ 2147483646 w 962"/>
              <a:gd name="T1" fmla="*/ 2147483646 h 591"/>
              <a:gd name="T2" fmla="*/ 2147483646 w 962"/>
              <a:gd name="T3" fmla="*/ 2147483646 h 591"/>
              <a:gd name="T4" fmla="*/ 2147483646 w 962"/>
              <a:gd name="T5" fmla="*/ 2147483646 h 591"/>
              <a:gd name="T6" fmla="*/ 2147483646 w 962"/>
              <a:gd name="T7" fmla="*/ 2147483646 h 591"/>
              <a:gd name="T8" fmla="*/ 2147483646 w 962"/>
              <a:gd name="T9" fmla="*/ 2147483646 h 591"/>
              <a:gd name="T10" fmla="*/ 2147483646 w 962"/>
              <a:gd name="T11" fmla="*/ 2147483646 h 591"/>
              <a:gd name="T12" fmla="*/ 2147483646 w 962"/>
              <a:gd name="T13" fmla="*/ 2147483646 h 591"/>
              <a:gd name="T14" fmla="*/ 2147483646 w 962"/>
              <a:gd name="T15" fmla="*/ 2147483646 h 591"/>
              <a:gd name="T16" fmla="*/ 2147483646 w 962"/>
              <a:gd name="T17" fmla="*/ 2147483646 h 591"/>
              <a:gd name="T18" fmla="*/ 2147483646 w 962"/>
              <a:gd name="T19" fmla="*/ 2147483646 h 591"/>
              <a:gd name="T20" fmla="*/ 2147483646 w 962"/>
              <a:gd name="T21" fmla="*/ 2147483646 h 591"/>
              <a:gd name="T22" fmla="*/ 2147483646 w 962"/>
              <a:gd name="T23" fmla="*/ 2147483646 h 591"/>
              <a:gd name="T24" fmla="*/ 2147483646 w 962"/>
              <a:gd name="T25" fmla="*/ 2147483646 h 591"/>
              <a:gd name="T26" fmla="*/ 2147483646 w 962"/>
              <a:gd name="T27" fmla="*/ 2147483646 h 591"/>
              <a:gd name="T28" fmla="*/ 2147483646 w 962"/>
              <a:gd name="T29" fmla="*/ 2147483646 h 591"/>
              <a:gd name="T30" fmla="*/ 2147483646 w 962"/>
              <a:gd name="T31" fmla="*/ 2147483646 h 591"/>
              <a:gd name="T32" fmla="*/ 2147483646 w 962"/>
              <a:gd name="T33" fmla="*/ 2147483646 h 591"/>
              <a:gd name="T34" fmla="*/ 2147483646 w 962"/>
              <a:gd name="T35" fmla="*/ 2147483646 h 591"/>
              <a:gd name="T36" fmla="*/ 2147483646 w 962"/>
              <a:gd name="T37" fmla="*/ 2147483646 h 591"/>
              <a:gd name="T38" fmla="*/ 2147483646 w 962"/>
              <a:gd name="T39" fmla="*/ 2147483646 h 591"/>
              <a:gd name="T40" fmla="*/ 2147483646 w 962"/>
              <a:gd name="T41" fmla="*/ 2147483646 h 591"/>
              <a:gd name="T42" fmla="*/ 2147483646 w 962"/>
              <a:gd name="T43" fmla="*/ 2147483646 h 591"/>
              <a:gd name="T44" fmla="*/ 2147483646 w 962"/>
              <a:gd name="T45" fmla="*/ 2147483646 h 591"/>
              <a:gd name="T46" fmla="*/ 2147483646 w 962"/>
              <a:gd name="T47" fmla="*/ 2147483646 h 591"/>
              <a:gd name="T48" fmla="*/ 2147483646 w 962"/>
              <a:gd name="T49" fmla="*/ 2147483646 h 591"/>
              <a:gd name="T50" fmla="*/ 2147483646 w 962"/>
              <a:gd name="T51" fmla="*/ 2147483646 h 591"/>
              <a:gd name="T52" fmla="*/ 2147483646 w 962"/>
              <a:gd name="T53" fmla="*/ 2147483646 h 591"/>
              <a:gd name="T54" fmla="*/ 2147483646 w 962"/>
              <a:gd name="T55" fmla="*/ 2147483646 h 591"/>
              <a:gd name="T56" fmla="*/ 2147483646 w 962"/>
              <a:gd name="T57" fmla="*/ 2147483646 h 591"/>
              <a:gd name="T58" fmla="*/ 2147483646 w 962"/>
              <a:gd name="T59" fmla="*/ 2147483646 h 591"/>
              <a:gd name="T60" fmla="*/ 2147483646 w 962"/>
              <a:gd name="T61" fmla="*/ 2147483646 h 591"/>
              <a:gd name="T62" fmla="*/ 2147483646 w 962"/>
              <a:gd name="T63" fmla="*/ 2147483646 h 591"/>
              <a:gd name="T64" fmla="*/ 2147483646 w 962"/>
              <a:gd name="T65" fmla="*/ 2147483646 h 591"/>
              <a:gd name="T66" fmla="*/ 2147483646 w 962"/>
              <a:gd name="T67" fmla="*/ 2147483646 h 591"/>
              <a:gd name="T68" fmla="*/ 2147483646 w 962"/>
              <a:gd name="T69" fmla="*/ 2147483646 h 591"/>
              <a:gd name="T70" fmla="*/ 2147483646 w 962"/>
              <a:gd name="T71" fmla="*/ 2147483646 h 591"/>
              <a:gd name="T72" fmla="*/ 2147483646 w 962"/>
              <a:gd name="T73" fmla="*/ 2147483646 h 591"/>
              <a:gd name="T74" fmla="*/ 2147483646 w 962"/>
              <a:gd name="T75" fmla="*/ 2147483646 h 591"/>
              <a:gd name="T76" fmla="*/ 2147483646 w 962"/>
              <a:gd name="T77" fmla="*/ 2147483646 h 591"/>
              <a:gd name="T78" fmla="*/ 2147483646 w 962"/>
              <a:gd name="T79" fmla="*/ 2147483646 h 591"/>
              <a:gd name="T80" fmla="*/ 2147483646 w 962"/>
              <a:gd name="T81" fmla="*/ 2147483646 h 591"/>
              <a:gd name="T82" fmla="*/ 2147483646 w 962"/>
              <a:gd name="T83" fmla="*/ 2147483646 h 591"/>
              <a:gd name="T84" fmla="*/ 2147483646 w 962"/>
              <a:gd name="T85" fmla="*/ 2147483646 h 591"/>
              <a:gd name="T86" fmla="*/ 2147483646 w 962"/>
              <a:gd name="T87" fmla="*/ 2147483646 h 591"/>
              <a:gd name="T88" fmla="*/ 2147483646 w 962"/>
              <a:gd name="T89" fmla="*/ 2147483646 h 591"/>
              <a:gd name="T90" fmla="*/ 2147483646 w 962"/>
              <a:gd name="T91" fmla="*/ 2147483646 h 591"/>
              <a:gd name="T92" fmla="*/ 2147483646 w 962"/>
              <a:gd name="T93" fmla="*/ 2147483646 h 591"/>
              <a:gd name="T94" fmla="*/ 2147483646 w 962"/>
              <a:gd name="T95" fmla="*/ 2147483646 h 591"/>
              <a:gd name="T96" fmla="*/ 2147483646 w 962"/>
              <a:gd name="T97" fmla="*/ 2147483646 h 591"/>
              <a:gd name="T98" fmla="*/ 2147483646 w 962"/>
              <a:gd name="T99" fmla="*/ 2147483646 h 591"/>
              <a:gd name="T100" fmla="*/ 2147483646 w 962"/>
              <a:gd name="T101" fmla="*/ 2147483646 h 591"/>
              <a:gd name="T102" fmla="*/ 2147483646 w 962"/>
              <a:gd name="T103" fmla="*/ 2147483646 h 591"/>
              <a:gd name="T104" fmla="*/ 2147483646 w 962"/>
              <a:gd name="T105" fmla="*/ 2147483646 h 591"/>
              <a:gd name="T106" fmla="*/ 2147483646 w 962"/>
              <a:gd name="T107" fmla="*/ 2147483646 h 591"/>
              <a:gd name="T108" fmla="*/ 2147483646 w 962"/>
              <a:gd name="T109" fmla="*/ 2147483646 h 591"/>
              <a:gd name="T110" fmla="*/ 2147483646 w 962"/>
              <a:gd name="T111" fmla="*/ 2147483646 h 591"/>
              <a:gd name="T112" fmla="*/ 2147483646 w 962"/>
              <a:gd name="T113" fmla="*/ 2147483646 h 591"/>
              <a:gd name="T114" fmla="*/ 2147483646 w 962"/>
              <a:gd name="T115" fmla="*/ 2147483646 h 591"/>
              <a:gd name="T116" fmla="*/ 2147483646 w 962"/>
              <a:gd name="T117" fmla="*/ 2147483646 h 591"/>
              <a:gd name="T118" fmla="*/ 2147483646 w 962"/>
              <a:gd name="T119" fmla="*/ 2147483646 h 59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962"/>
              <a:gd name="T181" fmla="*/ 0 h 591"/>
              <a:gd name="T182" fmla="*/ 962 w 962"/>
              <a:gd name="T183" fmla="*/ 591 h 591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962" h="591">
                <a:moveTo>
                  <a:pt x="0" y="7"/>
                </a:moveTo>
                <a:lnTo>
                  <a:pt x="0" y="7"/>
                </a:lnTo>
                <a:lnTo>
                  <a:pt x="0" y="10"/>
                </a:lnTo>
                <a:lnTo>
                  <a:pt x="3" y="10"/>
                </a:lnTo>
                <a:lnTo>
                  <a:pt x="7" y="10"/>
                </a:lnTo>
                <a:lnTo>
                  <a:pt x="11" y="10"/>
                </a:lnTo>
                <a:lnTo>
                  <a:pt x="14" y="10"/>
                </a:lnTo>
                <a:lnTo>
                  <a:pt x="14" y="14"/>
                </a:lnTo>
                <a:lnTo>
                  <a:pt x="18" y="14"/>
                </a:lnTo>
                <a:lnTo>
                  <a:pt x="21" y="14"/>
                </a:lnTo>
                <a:lnTo>
                  <a:pt x="25" y="14"/>
                </a:lnTo>
                <a:lnTo>
                  <a:pt x="28" y="14"/>
                </a:lnTo>
                <a:lnTo>
                  <a:pt x="32" y="14"/>
                </a:lnTo>
                <a:lnTo>
                  <a:pt x="32" y="10"/>
                </a:lnTo>
                <a:lnTo>
                  <a:pt x="32" y="7"/>
                </a:lnTo>
                <a:lnTo>
                  <a:pt x="35" y="7"/>
                </a:lnTo>
                <a:lnTo>
                  <a:pt x="39" y="7"/>
                </a:lnTo>
                <a:lnTo>
                  <a:pt x="43" y="7"/>
                </a:lnTo>
                <a:lnTo>
                  <a:pt x="46" y="7"/>
                </a:lnTo>
                <a:lnTo>
                  <a:pt x="50" y="7"/>
                </a:lnTo>
                <a:lnTo>
                  <a:pt x="50" y="3"/>
                </a:lnTo>
                <a:lnTo>
                  <a:pt x="53" y="3"/>
                </a:lnTo>
                <a:lnTo>
                  <a:pt x="53" y="0"/>
                </a:lnTo>
                <a:lnTo>
                  <a:pt x="57" y="0"/>
                </a:lnTo>
                <a:lnTo>
                  <a:pt x="60" y="0"/>
                </a:lnTo>
                <a:lnTo>
                  <a:pt x="60" y="3"/>
                </a:lnTo>
                <a:lnTo>
                  <a:pt x="64" y="3"/>
                </a:lnTo>
                <a:lnTo>
                  <a:pt x="64" y="7"/>
                </a:lnTo>
                <a:lnTo>
                  <a:pt x="68" y="7"/>
                </a:lnTo>
                <a:lnTo>
                  <a:pt x="71" y="7"/>
                </a:lnTo>
                <a:lnTo>
                  <a:pt x="71" y="10"/>
                </a:lnTo>
                <a:lnTo>
                  <a:pt x="75" y="10"/>
                </a:lnTo>
                <a:lnTo>
                  <a:pt x="78" y="10"/>
                </a:lnTo>
                <a:lnTo>
                  <a:pt x="82" y="14"/>
                </a:lnTo>
                <a:lnTo>
                  <a:pt x="85" y="10"/>
                </a:lnTo>
                <a:lnTo>
                  <a:pt x="89" y="10"/>
                </a:lnTo>
                <a:lnTo>
                  <a:pt x="89" y="14"/>
                </a:lnTo>
                <a:lnTo>
                  <a:pt x="92" y="14"/>
                </a:lnTo>
                <a:lnTo>
                  <a:pt x="96" y="18"/>
                </a:lnTo>
                <a:lnTo>
                  <a:pt x="100" y="18"/>
                </a:lnTo>
                <a:lnTo>
                  <a:pt x="100" y="21"/>
                </a:lnTo>
                <a:lnTo>
                  <a:pt x="103" y="21"/>
                </a:lnTo>
                <a:lnTo>
                  <a:pt x="107" y="21"/>
                </a:lnTo>
                <a:lnTo>
                  <a:pt x="110" y="21"/>
                </a:lnTo>
                <a:lnTo>
                  <a:pt x="114" y="25"/>
                </a:lnTo>
                <a:lnTo>
                  <a:pt x="117" y="25"/>
                </a:lnTo>
                <a:lnTo>
                  <a:pt x="121" y="25"/>
                </a:lnTo>
                <a:lnTo>
                  <a:pt x="125" y="28"/>
                </a:lnTo>
                <a:lnTo>
                  <a:pt x="125" y="32"/>
                </a:lnTo>
                <a:lnTo>
                  <a:pt x="128" y="35"/>
                </a:lnTo>
                <a:lnTo>
                  <a:pt x="128" y="39"/>
                </a:lnTo>
                <a:lnTo>
                  <a:pt x="132" y="39"/>
                </a:lnTo>
                <a:lnTo>
                  <a:pt x="135" y="39"/>
                </a:lnTo>
                <a:lnTo>
                  <a:pt x="139" y="43"/>
                </a:lnTo>
                <a:lnTo>
                  <a:pt x="142" y="46"/>
                </a:lnTo>
                <a:lnTo>
                  <a:pt x="146" y="46"/>
                </a:lnTo>
                <a:lnTo>
                  <a:pt x="153" y="46"/>
                </a:lnTo>
                <a:lnTo>
                  <a:pt x="160" y="46"/>
                </a:lnTo>
                <a:lnTo>
                  <a:pt x="164" y="43"/>
                </a:lnTo>
                <a:lnTo>
                  <a:pt x="167" y="46"/>
                </a:lnTo>
                <a:lnTo>
                  <a:pt x="171" y="46"/>
                </a:lnTo>
                <a:lnTo>
                  <a:pt x="174" y="46"/>
                </a:lnTo>
                <a:lnTo>
                  <a:pt x="182" y="39"/>
                </a:lnTo>
                <a:lnTo>
                  <a:pt x="185" y="35"/>
                </a:lnTo>
                <a:lnTo>
                  <a:pt x="185" y="32"/>
                </a:lnTo>
                <a:lnTo>
                  <a:pt x="185" y="28"/>
                </a:lnTo>
                <a:lnTo>
                  <a:pt x="185" y="25"/>
                </a:lnTo>
                <a:lnTo>
                  <a:pt x="189" y="21"/>
                </a:lnTo>
                <a:lnTo>
                  <a:pt x="192" y="21"/>
                </a:lnTo>
                <a:lnTo>
                  <a:pt x="196" y="25"/>
                </a:lnTo>
                <a:lnTo>
                  <a:pt x="199" y="25"/>
                </a:lnTo>
                <a:lnTo>
                  <a:pt x="203" y="25"/>
                </a:lnTo>
                <a:lnTo>
                  <a:pt x="207" y="28"/>
                </a:lnTo>
                <a:lnTo>
                  <a:pt x="210" y="25"/>
                </a:lnTo>
                <a:lnTo>
                  <a:pt x="214" y="28"/>
                </a:lnTo>
                <a:lnTo>
                  <a:pt x="217" y="28"/>
                </a:lnTo>
                <a:lnTo>
                  <a:pt x="221" y="28"/>
                </a:lnTo>
                <a:lnTo>
                  <a:pt x="224" y="28"/>
                </a:lnTo>
                <a:lnTo>
                  <a:pt x="231" y="28"/>
                </a:lnTo>
                <a:lnTo>
                  <a:pt x="235" y="28"/>
                </a:lnTo>
                <a:lnTo>
                  <a:pt x="235" y="32"/>
                </a:lnTo>
                <a:lnTo>
                  <a:pt x="231" y="39"/>
                </a:lnTo>
                <a:lnTo>
                  <a:pt x="228" y="39"/>
                </a:lnTo>
                <a:lnTo>
                  <a:pt x="228" y="46"/>
                </a:lnTo>
                <a:lnTo>
                  <a:pt x="228" y="53"/>
                </a:lnTo>
                <a:lnTo>
                  <a:pt x="228" y="57"/>
                </a:lnTo>
                <a:lnTo>
                  <a:pt x="228" y="60"/>
                </a:lnTo>
                <a:lnTo>
                  <a:pt x="231" y="60"/>
                </a:lnTo>
                <a:lnTo>
                  <a:pt x="235" y="60"/>
                </a:lnTo>
                <a:lnTo>
                  <a:pt x="239" y="60"/>
                </a:lnTo>
                <a:lnTo>
                  <a:pt x="239" y="64"/>
                </a:lnTo>
                <a:lnTo>
                  <a:pt x="235" y="64"/>
                </a:lnTo>
                <a:lnTo>
                  <a:pt x="231" y="64"/>
                </a:lnTo>
                <a:lnTo>
                  <a:pt x="231" y="68"/>
                </a:lnTo>
                <a:lnTo>
                  <a:pt x="231" y="75"/>
                </a:lnTo>
                <a:lnTo>
                  <a:pt x="231" y="78"/>
                </a:lnTo>
                <a:lnTo>
                  <a:pt x="231" y="82"/>
                </a:lnTo>
                <a:lnTo>
                  <a:pt x="235" y="85"/>
                </a:lnTo>
                <a:lnTo>
                  <a:pt x="239" y="89"/>
                </a:lnTo>
                <a:lnTo>
                  <a:pt x="239" y="96"/>
                </a:lnTo>
                <a:lnTo>
                  <a:pt x="239" y="100"/>
                </a:lnTo>
                <a:lnTo>
                  <a:pt x="239" y="103"/>
                </a:lnTo>
                <a:lnTo>
                  <a:pt x="242" y="103"/>
                </a:lnTo>
                <a:lnTo>
                  <a:pt x="246" y="107"/>
                </a:lnTo>
                <a:lnTo>
                  <a:pt x="246" y="110"/>
                </a:lnTo>
                <a:lnTo>
                  <a:pt x="242" y="110"/>
                </a:lnTo>
                <a:lnTo>
                  <a:pt x="242" y="114"/>
                </a:lnTo>
                <a:lnTo>
                  <a:pt x="239" y="114"/>
                </a:lnTo>
                <a:lnTo>
                  <a:pt x="242" y="114"/>
                </a:lnTo>
                <a:lnTo>
                  <a:pt x="242" y="117"/>
                </a:lnTo>
                <a:lnTo>
                  <a:pt x="246" y="117"/>
                </a:lnTo>
                <a:lnTo>
                  <a:pt x="249" y="117"/>
                </a:lnTo>
                <a:lnTo>
                  <a:pt x="253" y="121"/>
                </a:lnTo>
                <a:lnTo>
                  <a:pt x="253" y="125"/>
                </a:lnTo>
                <a:lnTo>
                  <a:pt x="256" y="125"/>
                </a:lnTo>
                <a:lnTo>
                  <a:pt x="260" y="128"/>
                </a:lnTo>
                <a:lnTo>
                  <a:pt x="264" y="128"/>
                </a:lnTo>
                <a:lnTo>
                  <a:pt x="264" y="132"/>
                </a:lnTo>
                <a:lnTo>
                  <a:pt x="267" y="132"/>
                </a:lnTo>
                <a:lnTo>
                  <a:pt x="271" y="132"/>
                </a:lnTo>
                <a:lnTo>
                  <a:pt x="274" y="132"/>
                </a:lnTo>
                <a:lnTo>
                  <a:pt x="274" y="135"/>
                </a:lnTo>
                <a:lnTo>
                  <a:pt x="271" y="135"/>
                </a:lnTo>
                <a:lnTo>
                  <a:pt x="271" y="139"/>
                </a:lnTo>
                <a:lnTo>
                  <a:pt x="267" y="139"/>
                </a:lnTo>
                <a:lnTo>
                  <a:pt x="267" y="142"/>
                </a:lnTo>
                <a:lnTo>
                  <a:pt x="271" y="142"/>
                </a:lnTo>
                <a:lnTo>
                  <a:pt x="271" y="146"/>
                </a:lnTo>
                <a:lnTo>
                  <a:pt x="274" y="146"/>
                </a:lnTo>
                <a:lnTo>
                  <a:pt x="278" y="149"/>
                </a:lnTo>
                <a:lnTo>
                  <a:pt x="281" y="149"/>
                </a:lnTo>
                <a:lnTo>
                  <a:pt x="285" y="149"/>
                </a:lnTo>
                <a:lnTo>
                  <a:pt x="288" y="149"/>
                </a:lnTo>
                <a:lnTo>
                  <a:pt x="288" y="153"/>
                </a:lnTo>
                <a:lnTo>
                  <a:pt x="292" y="153"/>
                </a:lnTo>
                <a:lnTo>
                  <a:pt x="296" y="153"/>
                </a:lnTo>
                <a:lnTo>
                  <a:pt x="299" y="153"/>
                </a:lnTo>
                <a:lnTo>
                  <a:pt x="303" y="153"/>
                </a:lnTo>
                <a:lnTo>
                  <a:pt x="303" y="157"/>
                </a:lnTo>
                <a:lnTo>
                  <a:pt x="303" y="160"/>
                </a:lnTo>
                <a:lnTo>
                  <a:pt x="303" y="164"/>
                </a:lnTo>
                <a:lnTo>
                  <a:pt x="299" y="164"/>
                </a:lnTo>
                <a:lnTo>
                  <a:pt x="296" y="167"/>
                </a:lnTo>
                <a:lnTo>
                  <a:pt x="296" y="171"/>
                </a:lnTo>
                <a:lnTo>
                  <a:pt x="296" y="174"/>
                </a:lnTo>
                <a:lnTo>
                  <a:pt x="296" y="178"/>
                </a:lnTo>
                <a:lnTo>
                  <a:pt x="288" y="182"/>
                </a:lnTo>
                <a:lnTo>
                  <a:pt x="288" y="185"/>
                </a:lnTo>
                <a:lnTo>
                  <a:pt x="292" y="185"/>
                </a:lnTo>
                <a:lnTo>
                  <a:pt x="292" y="189"/>
                </a:lnTo>
                <a:lnTo>
                  <a:pt x="288" y="192"/>
                </a:lnTo>
                <a:lnTo>
                  <a:pt x="288" y="196"/>
                </a:lnTo>
                <a:lnTo>
                  <a:pt x="285" y="196"/>
                </a:lnTo>
                <a:lnTo>
                  <a:pt x="281" y="196"/>
                </a:lnTo>
                <a:lnTo>
                  <a:pt x="278" y="196"/>
                </a:lnTo>
                <a:lnTo>
                  <a:pt x="274" y="196"/>
                </a:lnTo>
                <a:lnTo>
                  <a:pt x="271" y="196"/>
                </a:lnTo>
                <a:lnTo>
                  <a:pt x="271" y="199"/>
                </a:lnTo>
                <a:lnTo>
                  <a:pt x="271" y="203"/>
                </a:lnTo>
                <a:lnTo>
                  <a:pt x="267" y="203"/>
                </a:lnTo>
                <a:lnTo>
                  <a:pt x="264" y="203"/>
                </a:lnTo>
                <a:lnTo>
                  <a:pt x="260" y="203"/>
                </a:lnTo>
                <a:lnTo>
                  <a:pt x="264" y="206"/>
                </a:lnTo>
                <a:lnTo>
                  <a:pt x="260" y="206"/>
                </a:lnTo>
                <a:lnTo>
                  <a:pt x="260" y="210"/>
                </a:lnTo>
                <a:lnTo>
                  <a:pt x="260" y="214"/>
                </a:lnTo>
                <a:lnTo>
                  <a:pt x="260" y="217"/>
                </a:lnTo>
                <a:lnTo>
                  <a:pt x="264" y="217"/>
                </a:lnTo>
                <a:lnTo>
                  <a:pt x="267" y="217"/>
                </a:lnTo>
                <a:lnTo>
                  <a:pt x="271" y="217"/>
                </a:lnTo>
                <a:lnTo>
                  <a:pt x="274" y="217"/>
                </a:lnTo>
                <a:lnTo>
                  <a:pt x="274" y="221"/>
                </a:lnTo>
                <a:lnTo>
                  <a:pt x="278" y="217"/>
                </a:lnTo>
                <a:lnTo>
                  <a:pt x="281" y="217"/>
                </a:lnTo>
                <a:lnTo>
                  <a:pt x="285" y="217"/>
                </a:lnTo>
                <a:lnTo>
                  <a:pt x="288" y="217"/>
                </a:lnTo>
                <a:lnTo>
                  <a:pt x="288" y="214"/>
                </a:lnTo>
                <a:lnTo>
                  <a:pt x="296" y="214"/>
                </a:lnTo>
                <a:lnTo>
                  <a:pt x="299" y="214"/>
                </a:lnTo>
                <a:lnTo>
                  <a:pt x="303" y="214"/>
                </a:lnTo>
                <a:lnTo>
                  <a:pt x="306" y="214"/>
                </a:lnTo>
                <a:lnTo>
                  <a:pt x="310" y="210"/>
                </a:lnTo>
                <a:lnTo>
                  <a:pt x="310" y="214"/>
                </a:lnTo>
                <a:lnTo>
                  <a:pt x="313" y="214"/>
                </a:lnTo>
                <a:lnTo>
                  <a:pt x="317" y="214"/>
                </a:lnTo>
                <a:lnTo>
                  <a:pt x="321" y="214"/>
                </a:lnTo>
                <a:lnTo>
                  <a:pt x="324" y="214"/>
                </a:lnTo>
                <a:lnTo>
                  <a:pt x="324" y="210"/>
                </a:lnTo>
                <a:lnTo>
                  <a:pt x="328" y="210"/>
                </a:lnTo>
                <a:lnTo>
                  <a:pt x="331" y="210"/>
                </a:lnTo>
                <a:lnTo>
                  <a:pt x="331" y="206"/>
                </a:lnTo>
                <a:lnTo>
                  <a:pt x="335" y="203"/>
                </a:lnTo>
                <a:lnTo>
                  <a:pt x="338" y="203"/>
                </a:lnTo>
                <a:lnTo>
                  <a:pt x="342" y="206"/>
                </a:lnTo>
                <a:lnTo>
                  <a:pt x="342" y="210"/>
                </a:lnTo>
                <a:lnTo>
                  <a:pt x="345" y="210"/>
                </a:lnTo>
                <a:lnTo>
                  <a:pt x="349" y="210"/>
                </a:lnTo>
                <a:lnTo>
                  <a:pt x="353" y="210"/>
                </a:lnTo>
                <a:lnTo>
                  <a:pt x="356" y="210"/>
                </a:lnTo>
                <a:lnTo>
                  <a:pt x="360" y="210"/>
                </a:lnTo>
                <a:lnTo>
                  <a:pt x="363" y="210"/>
                </a:lnTo>
                <a:lnTo>
                  <a:pt x="367" y="214"/>
                </a:lnTo>
                <a:lnTo>
                  <a:pt x="370" y="217"/>
                </a:lnTo>
                <a:lnTo>
                  <a:pt x="374" y="217"/>
                </a:lnTo>
                <a:lnTo>
                  <a:pt x="378" y="217"/>
                </a:lnTo>
                <a:lnTo>
                  <a:pt x="381" y="217"/>
                </a:lnTo>
                <a:lnTo>
                  <a:pt x="385" y="217"/>
                </a:lnTo>
                <a:lnTo>
                  <a:pt x="385" y="221"/>
                </a:lnTo>
                <a:lnTo>
                  <a:pt x="388" y="221"/>
                </a:lnTo>
                <a:lnTo>
                  <a:pt x="392" y="221"/>
                </a:lnTo>
                <a:lnTo>
                  <a:pt x="395" y="221"/>
                </a:lnTo>
                <a:lnTo>
                  <a:pt x="399" y="217"/>
                </a:lnTo>
                <a:lnTo>
                  <a:pt x="402" y="217"/>
                </a:lnTo>
                <a:lnTo>
                  <a:pt x="406" y="221"/>
                </a:lnTo>
                <a:lnTo>
                  <a:pt x="410" y="217"/>
                </a:lnTo>
                <a:lnTo>
                  <a:pt x="413" y="217"/>
                </a:lnTo>
                <a:lnTo>
                  <a:pt x="413" y="221"/>
                </a:lnTo>
                <a:lnTo>
                  <a:pt x="417" y="221"/>
                </a:lnTo>
                <a:lnTo>
                  <a:pt x="420" y="221"/>
                </a:lnTo>
                <a:lnTo>
                  <a:pt x="424" y="221"/>
                </a:lnTo>
                <a:lnTo>
                  <a:pt x="427" y="221"/>
                </a:lnTo>
                <a:lnTo>
                  <a:pt x="431" y="221"/>
                </a:lnTo>
                <a:lnTo>
                  <a:pt x="431" y="224"/>
                </a:lnTo>
                <a:lnTo>
                  <a:pt x="435" y="228"/>
                </a:lnTo>
                <a:lnTo>
                  <a:pt x="438" y="231"/>
                </a:lnTo>
                <a:lnTo>
                  <a:pt x="442" y="228"/>
                </a:lnTo>
                <a:lnTo>
                  <a:pt x="445" y="228"/>
                </a:lnTo>
                <a:lnTo>
                  <a:pt x="445" y="231"/>
                </a:lnTo>
                <a:lnTo>
                  <a:pt x="449" y="231"/>
                </a:lnTo>
                <a:lnTo>
                  <a:pt x="452" y="231"/>
                </a:lnTo>
                <a:lnTo>
                  <a:pt x="456" y="231"/>
                </a:lnTo>
                <a:lnTo>
                  <a:pt x="459" y="231"/>
                </a:lnTo>
                <a:lnTo>
                  <a:pt x="463" y="231"/>
                </a:lnTo>
                <a:lnTo>
                  <a:pt x="463" y="235"/>
                </a:lnTo>
                <a:lnTo>
                  <a:pt x="467" y="235"/>
                </a:lnTo>
                <a:lnTo>
                  <a:pt x="470" y="235"/>
                </a:lnTo>
                <a:lnTo>
                  <a:pt x="474" y="235"/>
                </a:lnTo>
                <a:lnTo>
                  <a:pt x="474" y="231"/>
                </a:lnTo>
                <a:lnTo>
                  <a:pt x="477" y="231"/>
                </a:lnTo>
                <a:lnTo>
                  <a:pt x="481" y="231"/>
                </a:lnTo>
                <a:lnTo>
                  <a:pt x="484" y="231"/>
                </a:lnTo>
                <a:lnTo>
                  <a:pt x="484" y="235"/>
                </a:lnTo>
                <a:lnTo>
                  <a:pt x="488" y="235"/>
                </a:lnTo>
                <a:lnTo>
                  <a:pt x="492" y="235"/>
                </a:lnTo>
                <a:lnTo>
                  <a:pt x="495" y="239"/>
                </a:lnTo>
                <a:lnTo>
                  <a:pt x="499" y="239"/>
                </a:lnTo>
                <a:lnTo>
                  <a:pt x="502" y="239"/>
                </a:lnTo>
                <a:lnTo>
                  <a:pt x="506" y="242"/>
                </a:lnTo>
                <a:lnTo>
                  <a:pt x="509" y="242"/>
                </a:lnTo>
                <a:lnTo>
                  <a:pt x="513" y="242"/>
                </a:lnTo>
                <a:lnTo>
                  <a:pt x="513" y="246"/>
                </a:lnTo>
                <a:lnTo>
                  <a:pt x="513" y="249"/>
                </a:lnTo>
                <a:lnTo>
                  <a:pt x="516" y="246"/>
                </a:lnTo>
                <a:lnTo>
                  <a:pt x="516" y="249"/>
                </a:lnTo>
                <a:lnTo>
                  <a:pt x="520" y="249"/>
                </a:lnTo>
                <a:lnTo>
                  <a:pt x="524" y="249"/>
                </a:lnTo>
                <a:lnTo>
                  <a:pt x="527" y="249"/>
                </a:lnTo>
                <a:lnTo>
                  <a:pt x="531" y="249"/>
                </a:lnTo>
                <a:lnTo>
                  <a:pt x="534" y="249"/>
                </a:lnTo>
                <a:lnTo>
                  <a:pt x="538" y="249"/>
                </a:lnTo>
                <a:lnTo>
                  <a:pt x="538" y="253"/>
                </a:lnTo>
                <a:lnTo>
                  <a:pt x="538" y="256"/>
                </a:lnTo>
                <a:lnTo>
                  <a:pt x="534" y="256"/>
                </a:lnTo>
                <a:lnTo>
                  <a:pt x="538" y="256"/>
                </a:lnTo>
                <a:lnTo>
                  <a:pt x="541" y="260"/>
                </a:lnTo>
                <a:lnTo>
                  <a:pt x="545" y="260"/>
                </a:lnTo>
                <a:lnTo>
                  <a:pt x="549" y="260"/>
                </a:lnTo>
                <a:lnTo>
                  <a:pt x="552" y="260"/>
                </a:lnTo>
                <a:lnTo>
                  <a:pt x="556" y="260"/>
                </a:lnTo>
                <a:lnTo>
                  <a:pt x="556" y="256"/>
                </a:lnTo>
                <a:lnTo>
                  <a:pt x="559" y="256"/>
                </a:lnTo>
                <a:lnTo>
                  <a:pt x="563" y="256"/>
                </a:lnTo>
                <a:lnTo>
                  <a:pt x="563" y="260"/>
                </a:lnTo>
                <a:lnTo>
                  <a:pt x="566" y="260"/>
                </a:lnTo>
                <a:lnTo>
                  <a:pt x="566" y="263"/>
                </a:lnTo>
                <a:lnTo>
                  <a:pt x="566" y="267"/>
                </a:lnTo>
                <a:lnTo>
                  <a:pt x="566" y="271"/>
                </a:lnTo>
                <a:lnTo>
                  <a:pt x="563" y="271"/>
                </a:lnTo>
                <a:lnTo>
                  <a:pt x="563" y="274"/>
                </a:lnTo>
                <a:lnTo>
                  <a:pt x="559" y="274"/>
                </a:lnTo>
                <a:lnTo>
                  <a:pt x="556" y="278"/>
                </a:lnTo>
                <a:lnTo>
                  <a:pt x="552" y="281"/>
                </a:lnTo>
                <a:lnTo>
                  <a:pt x="549" y="281"/>
                </a:lnTo>
                <a:lnTo>
                  <a:pt x="552" y="285"/>
                </a:lnTo>
                <a:lnTo>
                  <a:pt x="552" y="288"/>
                </a:lnTo>
                <a:lnTo>
                  <a:pt x="552" y="292"/>
                </a:lnTo>
                <a:lnTo>
                  <a:pt x="549" y="296"/>
                </a:lnTo>
                <a:lnTo>
                  <a:pt x="545" y="296"/>
                </a:lnTo>
                <a:lnTo>
                  <a:pt x="545" y="299"/>
                </a:lnTo>
                <a:lnTo>
                  <a:pt x="541" y="299"/>
                </a:lnTo>
                <a:lnTo>
                  <a:pt x="538" y="299"/>
                </a:lnTo>
                <a:lnTo>
                  <a:pt x="534" y="299"/>
                </a:lnTo>
                <a:lnTo>
                  <a:pt x="534" y="303"/>
                </a:lnTo>
                <a:lnTo>
                  <a:pt x="531" y="299"/>
                </a:lnTo>
                <a:lnTo>
                  <a:pt x="527" y="299"/>
                </a:lnTo>
                <a:lnTo>
                  <a:pt x="524" y="299"/>
                </a:lnTo>
                <a:lnTo>
                  <a:pt x="520" y="296"/>
                </a:lnTo>
                <a:lnTo>
                  <a:pt x="516" y="299"/>
                </a:lnTo>
                <a:lnTo>
                  <a:pt x="513" y="299"/>
                </a:lnTo>
                <a:lnTo>
                  <a:pt x="509" y="299"/>
                </a:lnTo>
                <a:lnTo>
                  <a:pt x="506" y="299"/>
                </a:lnTo>
                <a:lnTo>
                  <a:pt x="502" y="299"/>
                </a:lnTo>
                <a:lnTo>
                  <a:pt x="499" y="299"/>
                </a:lnTo>
                <a:lnTo>
                  <a:pt x="495" y="299"/>
                </a:lnTo>
                <a:lnTo>
                  <a:pt x="492" y="299"/>
                </a:lnTo>
                <a:lnTo>
                  <a:pt x="492" y="296"/>
                </a:lnTo>
                <a:lnTo>
                  <a:pt x="488" y="296"/>
                </a:lnTo>
                <a:lnTo>
                  <a:pt x="488" y="299"/>
                </a:lnTo>
                <a:lnTo>
                  <a:pt x="484" y="303"/>
                </a:lnTo>
                <a:lnTo>
                  <a:pt x="481" y="306"/>
                </a:lnTo>
                <a:lnTo>
                  <a:pt x="481" y="310"/>
                </a:lnTo>
                <a:lnTo>
                  <a:pt x="477" y="310"/>
                </a:lnTo>
                <a:lnTo>
                  <a:pt x="474" y="313"/>
                </a:lnTo>
                <a:lnTo>
                  <a:pt x="474" y="317"/>
                </a:lnTo>
                <a:lnTo>
                  <a:pt x="474" y="321"/>
                </a:lnTo>
                <a:lnTo>
                  <a:pt x="477" y="324"/>
                </a:lnTo>
                <a:lnTo>
                  <a:pt x="481" y="324"/>
                </a:lnTo>
                <a:lnTo>
                  <a:pt x="481" y="328"/>
                </a:lnTo>
                <a:lnTo>
                  <a:pt x="481" y="331"/>
                </a:lnTo>
                <a:lnTo>
                  <a:pt x="484" y="331"/>
                </a:lnTo>
                <a:lnTo>
                  <a:pt x="484" y="335"/>
                </a:lnTo>
                <a:lnTo>
                  <a:pt x="481" y="338"/>
                </a:lnTo>
                <a:lnTo>
                  <a:pt x="481" y="342"/>
                </a:lnTo>
                <a:lnTo>
                  <a:pt x="481" y="345"/>
                </a:lnTo>
                <a:lnTo>
                  <a:pt x="484" y="345"/>
                </a:lnTo>
                <a:lnTo>
                  <a:pt x="488" y="342"/>
                </a:lnTo>
                <a:lnTo>
                  <a:pt x="492" y="342"/>
                </a:lnTo>
                <a:lnTo>
                  <a:pt x="495" y="342"/>
                </a:lnTo>
                <a:lnTo>
                  <a:pt x="495" y="345"/>
                </a:lnTo>
                <a:lnTo>
                  <a:pt x="499" y="345"/>
                </a:lnTo>
                <a:lnTo>
                  <a:pt x="499" y="349"/>
                </a:lnTo>
                <a:lnTo>
                  <a:pt x="502" y="349"/>
                </a:lnTo>
                <a:lnTo>
                  <a:pt x="506" y="349"/>
                </a:lnTo>
                <a:lnTo>
                  <a:pt x="509" y="349"/>
                </a:lnTo>
                <a:lnTo>
                  <a:pt x="513" y="349"/>
                </a:lnTo>
                <a:lnTo>
                  <a:pt x="516" y="349"/>
                </a:lnTo>
                <a:lnTo>
                  <a:pt x="520" y="349"/>
                </a:lnTo>
                <a:lnTo>
                  <a:pt x="520" y="345"/>
                </a:lnTo>
                <a:lnTo>
                  <a:pt x="524" y="349"/>
                </a:lnTo>
                <a:lnTo>
                  <a:pt x="527" y="349"/>
                </a:lnTo>
                <a:lnTo>
                  <a:pt x="531" y="349"/>
                </a:lnTo>
                <a:lnTo>
                  <a:pt x="534" y="349"/>
                </a:lnTo>
                <a:lnTo>
                  <a:pt x="538" y="349"/>
                </a:lnTo>
                <a:lnTo>
                  <a:pt x="541" y="349"/>
                </a:lnTo>
                <a:lnTo>
                  <a:pt x="545" y="349"/>
                </a:lnTo>
                <a:lnTo>
                  <a:pt x="549" y="349"/>
                </a:lnTo>
                <a:lnTo>
                  <a:pt x="552" y="349"/>
                </a:lnTo>
                <a:lnTo>
                  <a:pt x="556" y="349"/>
                </a:lnTo>
                <a:lnTo>
                  <a:pt x="559" y="345"/>
                </a:lnTo>
                <a:lnTo>
                  <a:pt x="563" y="345"/>
                </a:lnTo>
                <a:lnTo>
                  <a:pt x="566" y="345"/>
                </a:lnTo>
                <a:lnTo>
                  <a:pt x="570" y="345"/>
                </a:lnTo>
                <a:lnTo>
                  <a:pt x="570" y="342"/>
                </a:lnTo>
                <a:lnTo>
                  <a:pt x="573" y="338"/>
                </a:lnTo>
                <a:lnTo>
                  <a:pt x="577" y="335"/>
                </a:lnTo>
                <a:lnTo>
                  <a:pt x="581" y="335"/>
                </a:lnTo>
                <a:lnTo>
                  <a:pt x="584" y="335"/>
                </a:lnTo>
                <a:lnTo>
                  <a:pt x="588" y="335"/>
                </a:lnTo>
                <a:lnTo>
                  <a:pt x="591" y="335"/>
                </a:lnTo>
                <a:lnTo>
                  <a:pt x="595" y="338"/>
                </a:lnTo>
                <a:lnTo>
                  <a:pt x="598" y="338"/>
                </a:lnTo>
                <a:lnTo>
                  <a:pt x="602" y="338"/>
                </a:lnTo>
                <a:lnTo>
                  <a:pt x="598" y="338"/>
                </a:lnTo>
                <a:lnTo>
                  <a:pt x="602" y="338"/>
                </a:lnTo>
                <a:lnTo>
                  <a:pt x="606" y="338"/>
                </a:lnTo>
                <a:lnTo>
                  <a:pt x="609" y="342"/>
                </a:lnTo>
                <a:lnTo>
                  <a:pt x="609" y="345"/>
                </a:lnTo>
                <a:lnTo>
                  <a:pt x="609" y="349"/>
                </a:lnTo>
                <a:lnTo>
                  <a:pt x="609" y="353"/>
                </a:lnTo>
                <a:lnTo>
                  <a:pt x="613" y="356"/>
                </a:lnTo>
                <a:lnTo>
                  <a:pt x="613" y="360"/>
                </a:lnTo>
                <a:lnTo>
                  <a:pt x="613" y="363"/>
                </a:lnTo>
                <a:lnTo>
                  <a:pt x="613" y="367"/>
                </a:lnTo>
                <a:lnTo>
                  <a:pt x="609" y="370"/>
                </a:lnTo>
                <a:lnTo>
                  <a:pt x="606" y="370"/>
                </a:lnTo>
                <a:lnTo>
                  <a:pt x="602" y="370"/>
                </a:lnTo>
                <a:lnTo>
                  <a:pt x="598" y="374"/>
                </a:lnTo>
                <a:lnTo>
                  <a:pt x="598" y="378"/>
                </a:lnTo>
                <a:lnTo>
                  <a:pt x="595" y="381"/>
                </a:lnTo>
                <a:lnTo>
                  <a:pt x="591" y="381"/>
                </a:lnTo>
                <a:lnTo>
                  <a:pt x="588" y="381"/>
                </a:lnTo>
                <a:lnTo>
                  <a:pt x="588" y="385"/>
                </a:lnTo>
                <a:lnTo>
                  <a:pt x="591" y="385"/>
                </a:lnTo>
                <a:lnTo>
                  <a:pt x="595" y="385"/>
                </a:lnTo>
                <a:lnTo>
                  <a:pt x="598" y="385"/>
                </a:lnTo>
                <a:lnTo>
                  <a:pt x="602" y="388"/>
                </a:lnTo>
                <a:lnTo>
                  <a:pt x="602" y="392"/>
                </a:lnTo>
                <a:lnTo>
                  <a:pt x="602" y="399"/>
                </a:lnTo>
                <a:lnTo>
                  <a:pt x="602" y="402"/>
                </a:lnTo>
                <a:lnTo>
                  <a:pt x="598" y="402"/>
                </a:lnTo>
                <a:lnTo>
                  <a:pt x="598" y="406"/>
                </a:lnTo>
                <a:lnTo>
                  <a:pt x="598" y="410"/>
                </a:lnTo>
                <a:lnTo>
                  <a:pt x="595" y="410"/>
                </a:lnTo>
                <a:lnTo>
                  <a:pt x="595" y="413"/>
                </a:lnTo>
                <a:lnTo>
                  <a:pt x="595" y="417"/>
                </a:lnTo>
                <a:lnTo>
                  <a:pt x="595" y="420"/>
                </a:lnTo>
                <a:lnTo>
                  <a:pt x="591" y="424"/>
                </a:lnTo>
                <a:lnTo>
                  <a:pt x="591" y="427"/>
                </a:lnTo>
                <a:lnTo>
                  <a:pt x="591" y="431"/>
                </a:lnTo>
                <a:lnTo>
                  <a:pt x="588" y="431"/>
                </a:lnTo>
                <a:lnTo>
                  <a:pt x="588" y="435"/>
                </a:lnTo>
                <a:lnTo>
                  <a:pt x="591" y="435"/>
                </a:lnTo>
                <a:lnTo>
                  <a:pt x="595" y="435"/>
                </a:lnTo>
                <a:lnTo>
                  <a:pt x="598" y="435"/>
                </a:lnTo>
                <a:lnTo>
                  <a:pt x="602" y="435"/>
                </a:lnTo>
                <a:lnTo>
                  <a:pt x="606" y="435"/>
                </a:lnTo>
                <a:lnTo>
                  <a:pt x="606" y="431"/>
                </a:lnTo>
                <a:lnTo>
                  <a:pt x="609" y="431"/>
                </a:lnTo>
                <a:lnTo>
                  <a:pt x="609" y="427"/>
                </a:lnTo>
                <a:lnTo>
                  <a:pt x="613" y="424"/>
                </a:lnTo>
                <a:lnTo>
                  <a:pt x="616" y="424"/>
                </a:lnTo>
                <a:lnTo>
                  <a:pt x="620" y="424"/>
                </a:lnTo>
                <a:lnTo>
                  <a:pt x="623" y="427"/>
                </a:lnTo>
                <a:lnTo>
                  <a:pt x="623" y="431"/>
                </a:lnTo>
                <a:lnTo>
                  <a:pt x="623" y="435"/>
                </a:lnTo>
                <a:lnTo>
                  <a:pt x="627" y="435"/>
                </a:lnTo>
                <a:lnTo>
                  <a:pt x="630" y="438"/>
                </a:lnTo>
                <a:lnTo>
                  <a:pt x="634" y="438"/>
                </a:lnTo>
                <a:lnTo>
                  <a:pt x="634" y="442"/>
                </a:lnTo>
                <a:lnTo>
                  <a:pt x="638" y="442"/>
                </a:lnTo>
                <a:lnTo>
                  <a:pt x="641" y="445"/>
                </a:lnTo>
                <a:lnTo>
                  <a:pt x="641" y="442"/>
                </a:lnTo>
                <a:lnTo>
                  <a:pt x="645" y="442"/>
                </a:lnTo>
                <a:lnTo>
                  <a:pt x="648" y="442"/>
                </a:lnTo>
                <a:lnTo>
                  <a:pt x="652" y="442"/>
                </a:lnTo>
                <a:lnTo>
                  <a:pt x="655" y="442"/>
                </a:lnTo>
                <a:lnTo>
                  <a:pt x="659" y="442"/>
                </a:lnTo>
                <a:lnTo>
                  <a:pt x="663" y="442"/>
                </a:lnTo>
                <a:lnTo>
                  <a:pt x="666" y="442"/>
                </a:lnTo>
                <a:lnTo>
                  <a:pt x="670" y="442"/>
                </a:lnTo>
                <a:lnTo>
                  <a:pt x="673" y="442"/>
                </a:lnTo>
                <a:lnTo>
                  <a:pt x="673" y="445"/>
                </a:lnTo>
                <a:lnTo>
                  <a:pt x="677" y="445"/>
                </a:lnTo>
                <a:lnTo>
                  <a:pt x="677" y="449"/>
                </a:lnTo>
                <a:lnTo>
                  <a:pt x="680" y="449"/>
                </a:lnTo>
                <a:lnTo>
                  <a:pt x="684" y="445"/>
                </a:lnTo>
                <a:lnTo>
                  <a:pt x="684" y="442"/>
                </a:lnTo>
                <a:lnTo>
                  <a:pt x="687" y="442"/>
                </a:lnTo>
                <a:lnTo>
                  <a:pt x="691" y="442"/>
                </a:lnTo>
                <a:lnTo>
                  <a:pt x="695" y="442"/>
                </a:lnTo>
                <a:lnTo>
                  <a:pt x="695" y="438"/>
                </a:lnTo>
                <a:lnTo>
                  <a:pt x="698" y="438"/>
                </a:lnTo>
                <a:lnTo>
                  <a:pt x="702" y="438"/>
                </a:lnTo>
                <a:lnTo>
                  <a:pt x="705" y="438"/>
                </a:lnTo>
                <a:lnTo>
                  <a:pt x="709" y="435"/>
                </a:lnTo>
                <a:lnTo>
                  <a:pt x="712" y="435"/>
                </a:lnTo>
                <a:lnTo>
                  <a:pt x="716" y="435"/>
                </a:lnTo>
                <a:lnTo>
                  <a:pt x="720" y="435"/>
                </a:lnTo>
                <a:lnTo>
                  <a:pt x="723" y="435"/>
                </a:lnTo>
                <a:lnTo>
                  <a:pt x="727" y="435"/>
                </a:lnTo>
                <a:lnTo>
                  <a:pt x="730" y="435"/>
                </a:lnTo>
                <a:lnTo>
                  <a:pt x="734" y="435"/>
                </a:lnTo>
                <a:lnTo>
                  <a:pt x="737" y="435"/>
                </a:lnTo>
                <a:lnTo>
                  <a:pt x="737" y="438"/>
                </a:lnTo>
                <a:lnTo>
                  <a:pt x="741" y="438"/>
                </a:lnTo>
                <a:lnTo>
                  <a:pt x="741" y="442"/>
                </a:lnTo>
                <a:lnTo>
                  <a:pt x="741" y="445"/>
                </a:lnTo>
                <a:lnTo>
                  <a:pt x="741" y="449"/>
                </a:lnTo>
                <a:lnTo>
                  <a:pt x="744" y="445"/>
                </a:lnTo>
                <a:lnTo>
                  <a:pt x="744" y="449"/>
                </a:lnTo>
                <a:lnTo>
                  <a:pt x="748" y="449"/>
                </a:lnTo>
                <a:lnTo>
                  <a:pt x="752" y="449"/>
                </a:lnTo>
                <a:lnTo>
                  <a:pt x="755" y="449"/>
                </a:lnTo>
                <a:lnTo>
                  <a:pt x="759" y="449"/>
                </a:lnTo>
                <a:lnTo>
                  <a:pt x="762" y="449"/>
                </a:lnTo>
                <a:lnTo>
                  <a:pt x="759" y="445"/>
                </a:lnTo>
                <a:lnTo>
                  <a:pt x="762" y="445"/>
                </a:lnTo>
                <a:lnTo>
                  <a:pt x="762" y="442"/>
                </a:lnTo>
                <a:lnTo>
                  <a:pt x="766" y="442"/>
                </a:lnTo>
                <a:lnTo>
                  <a:pt x="769" y="442"/>
                </a:lnTo>
                <a:lnTo>
                  <a:pt x="773" y="442"/>
                </a:lnTo>
                <a:lnTo>
                  <a:pt x="777" y="442"/>
                </a:lnTo>
                <a:lnTo>
                  <a:pt x="777" y="438"/>
                </a:lnTo>
                <a:lnTo>
                  <a:pt x="777" y="435"/>
                </a:lnTo>
                <a:lnTo>
                  <a:pt x="780" y="435"/>
                </a:lnTo>
                <a:lnTo>
                  <a:pt x="784" y="438"/>
                </a:lnTo>
                <a:lnTo>
                  <a:pt x="787" y="438"/>
                </a:lnTo>
                <a:lnTo>
                  <a:pt x="791" y="438"/>
                </a:lnTo>
                <a:lnTo>
                  <a:pt x="794" y="438"/>
                </a:lnTo>
                <a:lnTo>
                  <a:pt x="798" y="438"/>
                </a:lnTo>
                <a:lnTo>
                  <a:pt x="801" y="438"/>
                </a:lnTo>
                <a:lnTo>
                  <a:pt x="805" y="438"/>
                </a:lnTo>
                <a:lnTo>
                  <a:pt x="809" y="438"/>
                </a:lnTo>
                <a:lnTo>
                  <a:pt x="812" y="438"/>
                </a:lnTo>
                <a:lnTo>
                  <a:pt x="816" y="438"/>
                </a:lnTo>
                <a:lnTo>
                  <a:pt x="816" y="442"/>
                </a:lnTo>
                <a:lnTo>
                  <a:pt x="819" y="442"/>
                </a:lnTo>
                <a:lnTo>
                  <a:pt x="823" y="442"/>
                </a:lnTo>
                <a:lnTo>
                  <a:pt x="826" y="442"/>
                </a:lnTo>
                <a:lnTo>
                  <a:pt x="830" y="442"/>
                </a:lnTo>
                <a:lnTo>
                  <a:pt x="834" y="442"/>
                </a:lnTo>
                <a:lnTo>
                  <a:pt x="837" y="442"/>
                </a:lnTo>
                <a:lnTo>
                  <a:pt x="837" y="438"/>
                </a:lnTo>
                <a:lnTo>
                  <a:pt x="841" y="442"/>
                </a:lnTo>
                <a:lnTo>
                  <a:pt x="844" y="442"/>
                </a:lnTo>
                <a:lnTo>
                  <a:pt x="848" y="445"/>
                </a:lnTo>
                <a:lnTo>
                  <a:pt x="851" y="445"/>
                </a:lnTo>
                <a:lnTo>
                  <a:pt x="851" y="442"/>
                </a:lnTo>
                <a:lnTo>
                  <a:pt x="855" y="442"/>
                </a:lnTo>
                <a:lnTo>
                  <a:pt x="858" y="442"/>
                </a:lnTo>
                <a:lnTo>
                  <a:pt x="862" y="442"/>
                </a:lnTo>
                <a:lnTo>
                  <a:pt x="866" y="442"/>
                </a:lnTo>
                <a:lnTo>
                  <a:pt x="869" y="442"/>
                </a:lnTo>
                <a:lnTo>
                  <a:pt x="873" y="442"/>
                </a:lnTo>
                <a:lnTo>
                  <a:pt x="873" y="438"/>
                </a:lnTo>
                <a:lnTo>
                  <a:pt x="876" y="438"/>
                </a:lnTo>
                <a:lnTo>
                  <a:pt x="880" y="438"/>
                </a:lnTo>
                <a:lnTo>
                  <a:pt x="880" y="435"/>
                </a:lnTo>
                <a:lnTo>
                  <a:pt x="883" y="435"/>
                </a:lnTo>
                <a:lnTo>
                  <a:pt x="887" y="435"/>
                </a:lnTo>
                <a:lnTo>
                  <a:pt x="891" y="435"/>
                </a:lnTo>
                <a:lnTo>
                  <a:pt x="894" y="431"/>
                </a:lnTo>
                <a:lnTo>
                  <a:pt x="898" y="431"/>
                </a:lnTo>
                <a:lnTo>
                  <a:pt x="901" y="427"/>
                </a:lnTo>
                <a:lnTo>
                  <a:pt x="901" y="424"/>
                </a:lnTo>
                <a:lnTo>
                  <a:pt x="905" y="424"/>
                </a:lnTo>
                <a:lnTo>
                  <a:pt x="901" y="424"/>
                </a:lnTo>
                <a:lnTo>
                  <a:pt x="901" y="420"/>
                </a:lnTo>
                <a:lnTo>
                  <a:pt x="905" y="420"/>
                </a:lnTo>
                <a:lnTo>
                  <a:pt x="905" y="417"/>
                </a:lnTo>
                <a:lnTo>
                  <a:pt x="908" y="417"/>
                </a:lnTo>
                <a:lnTo>
                  <a:pt x="912" y="417"/>
                </a:lnTo>
                <a:lnTo>
                  <a:pt x="915" y="424"/>
                </a:lnTo>
                <a:lnTo>
                  <a:pt x="919" y="427"/>
                </a:lnTo>
                <a:lnTo>
                  <a:pt x="923" y="435"/>
                </a:lnTo>
                <a:lnTo>
                  <a:pt x="926" y="438"/>
                </a:lnTo>
                <a:lnTo>
                  <a:pt x="926" y="442"/>
                </a:lnTo>
                <a:lnTo>
                  <a:pt x="926" y="449"/>
                </a:lnTo>
                <a:lnTo>
                  <a:pt x="923" y="452"/>
                </a:lnTo>
                <a:lnTo>
                  <a:pt x="923" y="456"/>
                </a:lnTo>
                <a:lnTo>
                  <a:pt x="919" y="459"/>
                </a:lnTo>
                <a:lnTo>
                  <a:pt x="915" y="463"/>
                </a:lnTo>
                <a:lnTo>
                  <a:pt x="912" y="467"/>
                </a:lnTo>
                <a:lnTo>
                  <a:pt x="912" y="470"/>
                </a:lnTo>
                <a:lnTo>
                  <a:pt x="912" y="474"/>
                </a:lnTo>
                <a:lnTo>
                  <a:pt x="908" y="474"/>
                </a:lnTo>
                <a:lnTo>
                  <a:pt x="905" y="470"/>
                </a:lnTo>
                <a:lnTo>
                  <a:pt x="901" y="470"/>
                </a:lnTo>
                <a:lnTo>
                  <a:pt x="901" y="474"/>
                </a:lnTo>
                <a:lnTo>
                  <a:pt x="898" y="474"/>
                </a:lnTo>
                <a:lnTo>
                  <a:pt x="894" y="474"/>
                </a:lnTo>
                <a:lnTo>
                  <a:pt x="894" y="477"/>
                </a:lnTo>
                <a:lnTo>
                  <a:pt x="891" y="477"/>
                </a:lnTo>
                <a:lnTo>
                  <a:pt x="891" y="474"/>
                </a:lnTo>
                <a:lnTo>
                  <a:pt x="887" y="474"/>
                </a:lnTo>
                <a:lnTo>
                  <a:pt x="883" y="470"/>
                </a:lnTo>
                <a:lnTo>
                  <a:pt x="876" y="470"/>
                </a:lnTo>
                <a:lnTo>
                  <a:pt x="880" y="474"/>
                </a:lnTo>
                <a:lnTo>
                  <a:pt x="883" y="474"/>
                </a:lnTo>
                <a:lnTo>
                  <a:pt x="883" y="477"/>
                </a:lnTo>
                <a:lnTo>
                  <a:pt x="887" y="477"/>
                </a:lnTo>
                <a:lnTo>
                  <a:pt x="887" y="481"/>
                </a:lnTo>
                <a:lnTo>
                  <a:pt x="891" y="481"/>
                </a:lnTo>
                <a:lnTo>
                  <a:pt x="894" y="481"/>
                </a:lnTo>
                <a:lnTo>
                  <a:pt x="894" y="484"/>
                </a:lnTo>
                <a:lnTo>
                  <a:pt x="894" y="488"/>
                </a:lnTo>
                <a:lnTo>
                  <a:pt x="898" y="488"/>
                </a:lnTo>
                <a:lnTo>
                  <a:pt x="898" y="492"/>
                </a:lnTo>
                <a:lnTo>
                  <a:pt x="898" y="495"/>
                </a:lnTo>
                <a:lnTo>
                  <a:pt x="898" y="499"/>
                </a:lnTo>
                <a:lnTo>
                  <a:pt x="898" y="502"/>
                </a:lnTo>
                <a:lnTo>
                  <a:pt x="901" y="506"/>
                </a:lnTo>
                <a:lnTo>
                  <a:pt x="901" y="509"/>
                </a:lnTo>
                <a:lnTo>
                  <a:pt x="905" y="509"/>
                </a:lnTo>
                <a:lnTo>
                  <a:pt x="905" y="513"/>
                </a:lnTo>
                <a:lnTo>
                  <a:pt x="905" y="517"/>
                </a:lnTo>
                <a:lnTo>
                  <a:pt x="905" y="520"/>
                </a:lnTo>
                <a:lnTo>
                  <a:pt x="905" y="524"/>
                </a:lnTo>
                <a:lnTo>
                  <a:pt x="908" y="527"/>
                </a:lnTo>
                <a:lnTo>
                  <a:pt x="912" y="527"/>
                </a:lnTo>
                <a:lnTo>
                  <a:pt x="915" y="527"/>
                </a:lnTo>
                <a:lnTo>
                  <a:pt x="915" y="531"/>
                </a:lnTo>
                <a:lnTo>
                  <a:pt x="919" y="531"/>
                </a:lnTo>
                <a:lnTo>
                  <a:pt x="923" y="531"/>
                </a:lnTo>
                <a:lnTo>
                  <a:pt x="926" y="531"/>
                </a:lnTo>
                <a:lnTo>
                  <a:pt x="926" y="534"/>
                </a:lnTo>
                <a:lnTo>
                  <a:pt x="930" y="534"/>
                </a:lnTo>
                <a:lnTo>
                  <a:pt x="933" y="534"/>
                </a:lnTo>
                <a:lnTo>
                  <a:pt x="937" y="534"/>
                </a:lnTo>
                <a:lnTo>
                  <a:pt x="940" y="534"/>
                </a:lnTo>
                <a:lnTo>
                  <a:pt x="944" y="534"/>
                </a:lnTo>
                <a:lnTo>
                  <a:pt x="948" y="534"/>
                </a:lnTo>
                <a:lnTo>
                  <a:pt x="951" y="534"/>
                </a:lnTo>
                <a:lnTo>
                  <a:pt x="955" y="534"/>
                </a:lnTo>
                <a:lnTo>
                  <a:pt x="955" y="538"/>
                </a:lnTo>
                <a:lnTo>
                  <a:pt x="958" y="538"/>
                </a:lnTo>
                <a:lnTo>
                  <a:pt x="962" y="541"/>
                </a:lnTo>
                <a:lnTo>
                  <a:pt x="962" y="545"/>
                </a:lnTo>
                <a:lnTo>
                  <a:pt x="962" y="549"/>
                </a:lnTo>
                <a:lnTo>
                  <a:pt x="962" y="552"/>
                </a:lnTo>
                <a:lnTo>
                  <a:pt x="958" y="556"/>
                </a:lnTo>
                <a:lnTo>
                  <a:pt x="955" y="556"/>
                </a:lnTo>
                <a:lnTo>
                  <a:pt x="955" y="559"/>
                </a:lnTo>
                <a:lnTo>
                  <a:pt x="951" y="559"/>
                </a:lnTo>
                <a:lnTo>
                  <a:pt x="951" y="563"/>
                </a:lnTo>
                <a:lnTo>
                  <a:pt x="951" y="566"/>
                </a:lnTo>
                <a:lnTo>
                  <a:pt x="951" y="570"/>
                </a:lnTo>
                <a:lnTo>
                  <a:pt x="951" y="574"/>
                </a:lnTo>
                <a:lnTo>
                  <a:pt x="948" y="577"/>
                </a:lnTo>
                <a:lnTo>
                  <a:pt x="948" y="581"/>
                </a:lnTo>
                <a:lnTo>
                  <a:pt x="944" y="584"/>
                </a:lnTo>
                <a:lnTo>
                  <a:pt x="944" y="588"/>
                </a:lnTo>
                <a:lnTo>
                  <a:pt x="940" y="591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3" name="Freeform 17">
            <a:extLst>
              <a:ext uri="{FF2B5EF4-FFF2-40B4-BE49-F238E27FC236}">
                <a16:creationId xmlns:a16="http://schemas.microsoft.com/office/drawing/2014/main" id="{C42B9143-F219-BD1E-615E-7F1E2A62BA49}"/>
              </a:ext>
            </a:extLst>
          </p:cNvPr>
          <p:cNvSpPr>
            <a:spLocks/>
          </p:cNvSpPr>
          <p:nvPr/>
        </p:nvSpPr>
        <p:spPr bwMode="auto">
          <a:xfrm>
            <a:off x="6019488" y="2085453"/>
            <a:ext cx="763190" cy="322659"/>
          </a:xfrm>
          <a:custGeom>
            <a:avLst/>
            <a:gdLst>
              <a:gd name="T0" fmla="*/ 2147483646 w 641"/>
              <a:gd name="T1" fmla="*/ 2147483646 h 271"/>
              <a:gd name="T2" fmla="*/ 2147483646 w 641"/>
              <a:gd name="T3" fmla="*/ 2147483646 h 271"/>
              <a:gd name="T4" fmla="*/ 2147483646 w 641"/>
              <a:gd name="T5" fmla="*/ 2147483646 h 271"/>
              <a:gd name="T6" fmla="*/ 2147483646 w 641"/>
              <a:gd name="T7" fmla="*/ 2147483646 h 271"/>
              <a:gd name="T8" fmla="*/ 2147483646 w 641"/>
              <a:gd name="T9" fmla="*/ 2147483646 h 271"/>
              <a:gd name="T10" fmla="*/ 2147483646 w 641"/>
              <a:gd name="T11" fmla="*/ 2147483646 h 271"/>
              <a:gd name="T12" fmla="*/ 2147483646 w 641"/>
              <a:gd name="T13" fmla="*/ 2147483646 h 271"/>
              <a:gd name="T14" fmla="*/ 2147483646 w 641"/>
              <a:gd name="T15" fmla="*/ 2147483646 h 271"/>
              <a:gd name="T16" fmla="*/ 2147483646 w 641"/>
              <a:gd name="T17" fmla="*/ 2147483646 h 271"/>
              <a:gd name="T18" fmla="*/ 2147483646 w 641"/>
              <a:gd name="T19" fmla="*/ 2147483646 h 271"/>
              <a:gd name="T20" fmla="*/ 2147483646 w 641"/>
              <a:gd name="T21" fmla="*/ 2147483646 h 271"/>
              <a:gd name="T22" fmla="*/ 2147483646 w 641"/>
              <a:gd name="T23" fmla="*/ 2147483646 h 271"/>
              <a:gd name="T24" fmla="*/ 2147483646 w 641"/>
              <a:gd name="T25" fmla="*/ 2147483646 h 271"/>
              <a:gd name="T26" fmla="*/ 2147483646 w 641"/>
              <a:gd name="T27" fmla="*/ 2147483646 h 271"/>
              <a:gd name="T28" fmla="*/ 2147483646 w 641"/>
              <a:gd name="T29" fmla="*/ 2147483646 h 271"/>
              <a:gd name="T30" fmla="*/ 2147483646 w 641"/>
              <a:gd name="T31" fmla="*/ 2147483646 h 271"/>
              <a:gd name="T32" fmla="*/ 2147483646 w 641"/>
              <a:gd name="T33" fmla="*/ 2147483646 h 271"/>
              <a:gd name="T34" fmla="*/ 2147483646 w 641"/>
              <a:gd name="T35" fmla="*/ 2147483646 h 271"/>
              <a:gd name="T36" fmla="*/ 2147483646 w 641"/>
              <a:gd name="T37" fmla="*/ 2147483646 h 271"/>
              <a:gd name="T38" fmla="*/ 2147483646 w 641"/>
              <a:gd name="T39" fmla="*/ 2147483646 h 271"/>
              <a:gd name="T40" fmla="*/ 2147483646 w 641"/>
              <a:gd name="T41" fmla="*/ 2147483646 h 271"/>
              <a:gd name="T42" fmla="*/ 2147483646 w 641"/>
              <a:gd name="T43" fmla="*/ 2147483646 h 271"/>
              <a:gd name="T44" fmla="*/ 2147483646 w 641"/>
              <a:gd name="T45" fmla="*/ 2147483646 h 271"/>
              <a:gd name="T46" fmla="*/ 2147483646 w 641"/>
              <a:gd name="T47" fmla="*/ 2147483646 h 271"/>
              <a:gd name="T48" fmla="*/ 2147483646 w 641"/>
              <a:gd name="T49" fmla="*/ 2147483646 h 271"/>
              <a:gd name="T50" fmla="*/ 2147483646 w 641"/>
              <a:gd name="T51" fmla="*/ 2147483646 h 271"/>
              <a:gd name="T52" fmla="*/ 2147483646 w 641"/>
              <a:gd name="T53" fmla="*/ 2147483646 h 271"/>
              <a:gd name="T54" fmla="*/ 2147483646 w 641"/>
              <a:gd name="T55" fmla="*/ 2147483646 h 271"/>
              <a:gd name="T56" fmla="*/ 2147483646 w 641"/>
              <a:gd name="T57" fmla="*/ 2147483646 h 271"/>
              <a:gd name="T58" fmla="*/ 2147483646 w 641"/>
              <a:gd name="T59" fmla="*/ 2147483646 h 271"/>
              <a:gd name="T60" fmla="*/ 2147483646 w 641"/>
              <a:gd name="T61" fmla="*/ 2147483646 h 271"/>
              <a:gd name="T62" fmla="*/ 2147483646 w 641"/>
              <a:gd name="T63" fmla="*/ 2147483646 h 271"/>
              <a:gd name="T64" fmla="*/ 2147483646 w 641"/>
              <a:gd name="T65" fmla="*/ 2147483646 h 271"/>
              <a:gd name="T66" fmla="*/ 2147483646 w 641"/>
              <a:gd name="T67" fmla="*/ 2147483646 h 271"/>
              <a:gd name="T68" fmla="*/ 2147483646 w 641"/>
              <a:gd name="T69" fmla="*/ 2147483646 h 271"/>
              <a:gd name="T70" fmla="*/ 2147483646 w 641"/>
              <a:gd name="T71" fmla="*/ 2147483646 h 271"/>
              <a:gd name="T72" fmla="*/ 2147483646 w 641"/>
              <a:gd name="T73" fmla="*/ 2147483646 h 271"/>
              <a:gd name="T74" fmla="*/ 2147483646 w 641"/>
              <a:gd name="T75" fmla="*/ 2147483646 h 271"/>
              <a:gd name="T76" fmla="*/ 2147483646 w 641"/>
              <a:gd name="T77" fmla="*/ 2147483646 h 271"/>
              <a:gd name="T78" fmla="*/ 2147483646 w 641"/>
              <a:gd name="T79" fmla="*/ 2147483646 h 271"/>
              <a:gd name="T80" fmla="*/ 2147483646 w 641"/>
              <a:gd name="T81" fmla="*/ 2147483646 h 271"/>
              <a:gd name="T82" fmla="*/ 2147483646 w 641"/>
              <a:gd name="T83" fmla="*/ 2147483646 h 271"/>
              <a:gd name="T84" fmla="*/ 2147483646 w 641"/>
              <a:gd name="T85" fmla="*/ 2147483646 h 271"/>
              <a:gd name="T86" fmla="*/ 2147483646 w 641"/>
              <a:gd name="T87" fmla="*/ 2147483646 h 271"/>
              <a:gd name="T88" fmla="*/ 2147483646 w 641"/>
              <a:gd name="T89" fmla="*/ 2147483646 h 271"/>
              <a:gd name="T90" fmla="*/ 2147483646 w 641"/>
              <a:gd name="T91" fmla="*/ 2147483646 h 271"/>
              <a:gd name="T92" fmla="*/ 2147483646 w 641"/>
              <a:gd name="T93" fmla="*/ 2147483646 h 271"/>
              <a:gd name="T94" fmla="*/ 2147483646 w 641"/>
              <a:gd name="T95" fmla="*/ 2147483646 h 271"/>
              <a:gd name="T96" fmla="*/ 2147483646 w 641"/>
              <a:gd name="T97" fmla="*/ 2147483646 h 271"/>
              <a:gd name="T98" fmla="*/ 2147483646 w 641"/>
              <a:gd name="T99" fmla="*/ 2147483646 h 271"/>
              <a:gd name="T100" fmla="*/ 2147483646 w 641"/>
              <a:gd name="T101" fmla="*/ 2147483646 h 271"/>
              <a:gd name="T102" fmla="*/ 2147483646 w 641"/>
              <a:gd name="T103" fmla="*/ 2147483646 h 271"/>
              <a:gd name="T104" fmla="*/ 2147483646 w 641"/>
              <a:gd name="T105" fmla="*/ 0 h 271"/>
              <a:gd name="T106" fmla="*/ 2147483646 w 641"/>
              <a:gd name="T107" fmla="*/ 2147483646 h 271"/>
              <a:gd name="T108" fmla="*/ 2147483646 w 641"/>
              <a:gd name="T109" fmla="*/ 2147483646 h 271"/>
              <a:gd name="T110" fmla="*/ 2147483646 w 641"/>
              <a:gd name="T111" fmla="*/ 2147483646 h 271"/>
              <a:gd name="T112" fmla="*/ 2147483646 w 641"/>
              <a:gd name="T113" fmla="*/ 2147483646 h 271"/>
              <a:gd name="T114" fmla="*/ 2147483646 w 641"/>
              <a:gd name="T115" fmla="*/ 0 h 271"/>
              <a:gd name="T116" fmla="*/ 2147483646 w 641"/>
              <a:gd name="T117" fmla="*/ 2147483646 h 2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641"/>
              <a:gd name="T178" fmla="*/ 0 h 271"/>
              <a:gd name="T179" fmla="*/ 641 w 641"/>
              <a:gd name="T180" fmla="*/ 271 h 27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641" h="271">
                <a:moveTo>
                  <a:pt x="0" y="271"/>
                </a:moveTo>
                <a:lnTo>
                  <a:pt x="3" y="267"/>
                </a:lnTo>
                <a:lnTo>
                  <a:pt x="3" y="263"/>
                </a:lnTo>
                <a:lnTo>
                  <a:pt x="10" y="260"/>
                </a:lnTo>
                <a:lnTo>
                  <a:pt x="14" y="260"/>
                </a:lnTo>
                <a:lnTo>
                  <a:pt x="14" y="256"/>
                </a:lnTo>
                <a:lnTo>
                  <a:pt x="17" y="256"/>
                </a:lnTo>
                <a:lnTo>
                  <a:pt x="14" y="256"/>
                </a:lnTo>
                <a:lnTo>
                  <a:pt x="10" y="253"/>
                </a:lnTo>
                <a:lnTo>
                  <a:pt x="10" y="246"/>
                </a:lnTo>
                <a:lnTo>
                  <a:pt x="14" y="242"/>
                </a:lnTo>
                <a:lnTo>
                  <a:pt x="14" y="239"/>
                </a:lnTo>
                <a:lnTo>
                  <a:pt x="17" y="239"/>
                </a:lnTo>
                <a:lnTo>
                  <a:pt x="17" y="235"/>
                </a:lnTo>
                <a:lnTo>
                  <a:pt x="21" y="235"/>
                </a:lnTo>
                <a:lnTo>
                  <a:pt x="21" y="231"/>
                </a:lnTo>
                <a:lnTo>
                  <a:pt x="25" y="231"/>
                </a:lnTo>
                <a:lnTo>
                  <a:pt x="28" y="231"/>
                </a:lnTo>
                <a:lnTo>
                  <a:pt x="32" y="228"/>
                </a:lnTo>
                <a:lnTo>
                  <a:pt x="35" y="224"/>
                </a:lnTo>
                <a:lnTo>
                  <a:pt x="35" y="221"/>
                </a:lnTo>
                <a:lnTo>
                  <a:pt x="35" y="217"/>
                </a:lnTo>
                <a:lnTo>
                  <a:pt x="35" y="214"/>
                </a:lnTo>
                <a:lnTo>
                  <a:pt x="35" y="210"/>
                </a:lnTo>
                <a:lnTo>
                  <a:pt x="32" y="210"/>
                </a:lnTo>
                <a:lnTo>
                  <a:pt x="32" y="203"/>
                </a:lnTo>
                <a:lnTo>
                  <a:pt x="32" y="199"/>
                </a:lnTo>
                <a:lnTo>
                  <a:pt x="35" y="199"/>
                </a:lnTo>
                <a:lnTo>
                  <a:pt x="35" y="196"/>
                </a:lnTo>
                <a:lnTo>
                  <a:pt x="39" y="196"/>
                </a:lnTo>
                <a:lnTo>
                  <a:pt x="42" y="192"/>
                </a:lnTo>
                <a:lnTo>
                  <a:pt x="42" y="189"/>
                </a:lnTo>
                <a:lnTo>
                  <a:pt x="46" y="189"/>
                </a:lnTo>
                <a:lnTo>
                  <a:pt x="49" y="189"/>
                </a:lnTo>
                <a:lnTo>
                  <a:pt x="53" y="189"/>
                </a:lnTo>
                <a:lnTo>
                  <a:pt x="53" y="185"/>
                </a:lnTo>
                <a:lnTo>
                  <a:pt x="53" y="182"/>
                </a:lnTo>
                <a:lnTo>
                  <a:pt x="57" y="182"/>
                </a:lnTo>
                <a:lnTo>
                  <a:pt x="60" y="178"/>
                </a:lnTo>
                <a:lnTo>
                  <a:pt x="64" y="178"/>
                </a:lnTo>
                <a:lnTo>
                  <a:pt x="67" y="178"/>
                </a:lnTo>
                <a:lnTo>
                  <a:pt x="64" y="178"/>
                </a:lnTo>
                <a:lnTo>
                  <a:pt x="64" y="174"/>
                </a:lnTo>
                <a:lnTo>
                  <a:pt x="57" y="174"/>
                </a:lnTo>
                <a:lnTo>
                  <a:pt x="57" y="171"/>
                </a:lnTo>
                <a:lnTo>
                  <a:pt x="53" y="171"/>
                </a:lnTo>
                <a:lnTo>
                  <a:pt x="49" y="171"/>
                </a:lnTo>
                <a:lnTo>
                  <a:pt x="49" y="167"/>
                </a:lnTo>
                <a:lnTo>
                  <a:pt x="46" y="167"/>
                </a:lnTo>
                <a:lnTo>
                  <a:pt x="42" y="167"/>
                </a:lnTo>
                <a:lnTo>
                  <a:pt x="39" y="167"/>
                </a:lnTo>
                <a:lnTo>
                  <a:pt x="35" y="164"/>
                </a:lnTo>
                <a:lnTo>
                  <a:pt x="32" y="164"/>
                </a:lnTo>
                <a:lnTo>
                  <a:pt x="28" y="164"/>
                </a:lnTo>
                <a:lnTo>
                  <a:pt x="25" y="160"/>
                </a:lnTo>
                <a:lnTo>
                  <a:pt x="28" y="160"/>
                </a:lnTo>
                <a:lnTo>
                  <a:pt x="32" y="160"/>
                </a:lnTo>
                <a:lnTo>
                  <a:pt x="35" y="153"/>
                </a:lnTo>
                <a:lnTo>
                  <a:pt x="39" y="139"/>
                </a:lnTo>
                <a:lnTo>
                  <a:pt x="42" y="128"/>
                </a:lnTo>
                <a:lnTo>
                  <a:pt x="49" y="110"/>
                </a:lnTo>
                <a:lnTo>
                  <a:pt x="53" y="110"/>
                </a:lnTo>
                <a:lnTo>
                  <a:pt x="53" y="114"/>
                </a:lnTo>
                <a:lnTo>
                  <a:pt x="57" y="114"/>
                </a:lnTo>
                <a:lnTo>
                  <a:pt x="60" y="114"/>
                </a:lnTo>
                <a:lnTo>
                  <a:pt x="60" y="117"/>
                </a:lnTo>
                <a:lnTo>
                  <a:pt x="64" y="117"/>
                </a:lnTo>
                <a:lnTo>
                  <a:pt x="67" y="117"/>
                </a:lnTo>
                <a:lnTo>
                  <a:pt x="67" y="114"/>
                </a:lnTo>
                <a:lnTo>
                  <a:pt x="71" y="114"/>
                </a:lnTo>
                <a:lnTo>
                  <a:pt x="71" y="117"/>
                </a:lnTo>
                <a:lnTo>
                  <a:pt x="74" y="117"/>
                </a:lnTo>
                <a:lnTo>
                  <a:pt x="74" y="114"/>
                </a:lnTo>
                <a:lnTo>
                  <a:pt x="78" y="117"/>
                </a:lnTo>
                <a:lnTo>
                  <a:pt x="82" y="117"/>
                </a:lnTo>
                <a:lnTo>
                  <a:pt x="85" y="117"/>
                </a:lnTo>
                <a:lnTo>
                  <a:pt x="89" y="117"/>
                </a:lnTo>
                <a:lnTo>
                  <a:pt x="92" y="114"/>
                </a:lnTo>
                <a:lnTo>
                  <a:pt x="96" y="114"/>
                </a:lnTo>
                <a:lnTo>
                  <a:pt x="99" y="114"/>
                </a:lnTo>
                <a:lnTo>
                  <a:pt x="103" y="114"/>
                </a:lnTo>
                <a:lnTo>
                  <a:pt x="106" y="114"/>
                </a:lnTo>
                <a:lnTo>
                  <a:pt x="110" y="110"/>
                </a:lnTo>
                <a:lnTo>
                  <a:pt x="114" y="114"/>
                </a:lnTo>
                <a:lnTo>
                  <a:pt x="114" y="110"/>
                </a:lnTo>
                <a:lnTo>
                  <a:pt x="117" y="114"/>
                </a:lnTo>
                <a:lnTo>
                  <a:pt x="121" y="114"/>
                </a:lnTo>
                <a:lnTo>
                  <a:pt x="121" y="117"/>
                </a:lnTo>
                <a:lnTo>
                  <a:pt x="124" y="117"/>
                </a:lnTo>
                <a:lnTo>
                  <a:pt x="128" y="117"/>
                </a:lnTo>
                <a:lnTo>
                  <a:pt x="128" y="114"/>
                </a:lnTo>
                <a:lnTo>
                  <a:pt x="131" y="114"/>
                </a:lnTo>
                <a:lnTo>
                  <a:pt x="135" y="114"/>
                </a:lnTo>
                <a:lnTo>
                  <a:pt x="139" y="110"/>
                </a:lnTo>
                <a:lnTo>
                  <a:pt x="142" y="110"/>
                </a:lnTo>
                <a:lnTo>
                  <a:pt x="146" y="110"/>
                </a:lnTo>
                <a:lnTo>
                  <a:pt x="149" y="110"/>
                </a:lnTo>
                <a:lnTo>
                  <a:pt x="153" y="110"/>
                </a:lnTo>
                <a:lnTo>
                  <a:pt x="156" y="107"/>
                </a:lnTo>
                <a:lnTo>
                  <a:pt x="160" y="107"/>
                </a:lnTo>
                <a:lnTo>
                  <a:pt x="160" y="110"/>
                </a:lnTo>
                <a:lnTo>
                  <a:pt x="163" y="110"/>
                </a:lnTo>
                <a:lnTo>
                  <a:pt x="167" y="110"/>
                </a:lnTo>
                <a:lnTo>
                  <a:pt x="167" y="107"/>
                </a:lnTo>
                <a:lnTo>
                  <a:pt x="171" y="107"/>
                </a:lnTo>
                <a:lnTo>
                  <a:pt x="174" y="107"/>
                </a:lnTo>
                <a:lnTo>
                  <a:pt x="178" y="107"/>
                </a:lnTo>
                <a:lnTo>
                  <a:pt x="181" y="107"/>
                </a:lnTo>
                <a:lnTo>
                  <a:pt x="185" y="103"/>
                </a:lnTo>
                <a:lnTo>
                  <a:pt x="188" y="103"/>
                </a:lnTo>
                <a:lnTo>
                  <a:pt x="192" y="103"/>
                </a:lnTo>
                <a:lnTo>
                  <a:pt x="196" y="103"/>
                </a:lnTo>
                <a:lnTo>
                  <a:pt x="199" y="103"/>
                </a:lnTo>
                <a:lnTo>
                  <a:pt x="203" y="103"/>
                </a:lnTo>
                <a:lnTo>
                  <a:pt x="206" y="103"/>
                </a:lnTo>
                <a:lnTo>
                  <a:pt x="210" y="103"/>
                </a:lnTo>
                <a:lnTo>
                  <a:pt x="210" y="107"/>
                </a:lnTo>
                <a:lnTo>
                  <a:pt x="213" y="107"/>
                </a:lnTo>
                <a:lnTo>
                  <a:pt x="217" y="107"/>
                </a:lnTo>
                <a:lnTo>
                  <a:pt x="220" y="107"/>
                </a:lnTo>
                <a:lnTo>
                  <a:pt x="224" y="103"/>
                </a:lnTo>
                <a:lnTo>
                  <a:pt x="224" y="100"/>
                </a:lnTo>
                <a:lnTo>
                  <a:pt x="224" y="96"/>
                </a:lnTo>
                <a:lnTo>
                  <a:pt x="228" y="96"/>
                </a:lnTo>
                <a:lnTo>
                  <a:pt x="231" y="96"/>
                </a:lnTo>
                <a:lnTo>
                  <a:pt x="235" y="96"/>
                </a:lnTo>
                <a:lnTo>
                  <a:pt x="238" y="96"/>
                </a:lnTo>
                <a:lnTo>
                  <a:pt x="238" y="92"/>
                </a:lnTo>
                <a:lnTo>
                  <a:pt x="242" y="89"/>
                </a:lnTo>
                <a:lnTo>
                  <a:pt x="242" y="85"/>
                </a:lnTo>
                <a:lnTo>
                  <a:pt x="242" y="82"/>
                </a:lnTo>
                <a:lnTo>
                  <a:pt x="245" y="82"/>
                </a:lnTo>
                <a:lnTo>
                  <a:pt x="245" y="78"/>
                </a:lnTo>
                <a:lnTo>
                  <a:pt x="249" y="75"/>
                </a:lnTo>
                <a:lnTo>
                  <a:pt x="249" y="78"/>
                </a:lnTo>
                <a:lnTo>
                  <a:pt x="253" y="78"/>
                </a:lnTo>
                <a:lnTo>
                  <a:pt x="256" y="75"/>
                </a:lnTo>
                <a:lnTo>
                  <a:pt x="256" y="78"/>
                </a:lnTo>
                <a:lnTo>
                  <a:pt x="260" y="78"/>
                </a:lnTo>
                <a:lnTo>
                  <a:pt x="263" y="78"/>
                </a:lnTo>
                <a:lnTo>
                  <a:pt x="267" y="75"/>
                </a:lnTo>
                <a:lnTo>
                  <a:pt x="270" y="75"/>
                </a:lnTo>
                <a:lnTo>
                  <a:pt x="270" y="71"/>
                </a:lnTo>
                <a:lnTo>
                  <a:pt x="274" y="71"/>
                </a:lnTo>
                <a:lnTo>
                  <a:pt x="277" y="71"/>
                </a:lnTo>
                <a:lnTo>
                  <a:pt x="281" y="75"/>
                </a:lnTo>
                <a:lnTo>
                  <a:pt x="281" y="71"/>
                </a:lnTo>
                <a:lnTo>
                  <a:pt x="281" y="75"/>
                </a:lnTo>
                <a:lnTo>
                  <a:pt x="285" y="75"/>
                </a:lnTo>
                <a:lnTo>
                  <a:pt x="288" y="71"/>
                </a:lnTo>
                <a:lnTo>
                  <a:pt x="292" y="75"/>
                </a:lnTo>
                <a:lnTo>
                  <a:pt x="295" y="71"/>
                </a:lnTo>
                <a:lnTo>
                  <a:pt x="299" y="71"/>
                </a:lnTo>
                <a:lnTo>
                  <a:pt x="299" y="75"/>
                </a:lnTo>
                <a:lnTo>
                  <a:pt x="302" y="75"/>
                </a:lnTo>
                <a:lnTo>
                  <a:pt x="306" y="71"/>
                </a:lnTo>
                <a:lnTo>
                  <a:pt x="310" y="71"/>
                </a:lnTo>
                <a:lnTo>
                  <a:pt x="313" y="68"/>
                </a:lnTo>
                <a:lnTo>
                  <a:pt x="317" y="68"/>
                </a:lnTo>
                <a:lnTo>
                  <a:pt x="317" y="64"/>
                </a:lnTo>
                <a:lnTo>
                  <a:pt x="313" y="64"/>
                </a:lnTo>
                <a:lnTo>
                  <a:pt x="317" y="60"/>
                </a:lnTo>
                <a:lnTo>
                  <a:pt x="313" y="60"/>
                </a:lnTo>
                <a:lnTo>
                  <a:pt x="310" y="60"/>
                </a:lnTo>
                <a:lnTo>
                  <a:pt x="306" y="60"/>
                </a:lnTo>
                <a:lnTo>
                  <a:pt x="306" y="57"/>
                </a:lnTo>
                <a:lnTo>
                  <a:pt x="306" y="53"/>
                </a:lnTo>
                <a:lnTo>
                  <a:pt x="306" y="50"/>
                </a:lnTo>
                <a:lnTo>
                  <a:pt x="302" y="46"/>
                </a:lnTo>
                <a:lnTo>
                  <a:pt x="302" y="43"/>
                </a:lnTo>
                <a:lnTo>
                  <a:pt x="299" y="43"/>
                </a:lnTo>
                <a:lnTo>
                  <a:pt x="295" y="43"/>
                </a:lnTo>
                <a:lnTo>
                  <a:pt x="295" y="39"/>
                </a:lnTo>
                <a:lnTo>
                  <a:pt x="292" y="39"/>
                </a:lnTo>
                <a:lnTo>
                  <a:pt x="292" y="35"/>
                </a:lnTo>
                <a:lnTo>
                  <a:pt x="288" y="35"/>
                </a:lnTo>
                <a:lnTo>
                  <a:pt x="288" y="32"/>
                </a:lnTo>
                <a:lnTo>
                  <a:pt x="288" y="28"/>
                </a:lnTo>
                <a:lnTo>
                  <a:pt x="285" y="25"/>
                </a:lnTo>
                <a:lnTo>
                  <a:pt x="281" y="21"/>
                </a:lnTo>
                <a:lnTo>
                  <a:pt x="277" y="21"/>
                </a:lnTo>
                <a:lnTo>
                  <a:pt x="277" y="18"/>
                </a:lnTo>
                <a:lnTo>
                  <a:pt x="277" y="14"/>
                </a:lnTo>
                <a:lnTo>
                  <a:pt x="281" y="14"/>
                </a:lnTo>
                <a:lnTo>
                  <a:pt x="285" y="14"/>
                </a:lnTo>
                <a:lnTo>
                  <a:pt x="288" y="10"/>
                </a:lnTo>
                <a:lnTo>
                  <a:pt x="292" y="14"/>
                </a:lnTo>
                <a:lnTo>
                  <a:pt x="292" y="10"/>
                </a:lnTo>
                <a:lnTo>
                  <a:pt x="295" y="10"/>
                </a:lnTo>
                <a:lnTo>
                  <a:pt x="295" y="14"/>
                </a:lnTo>
                <a:lnTo>
                  <a:pt x="299" y="14"/>
                </a:lnTo>
                <a:lnTo>
                  <a:pt x="302" y="14"/>
                </a:lnTo>
                <a:lnTo>
                  <a:pt x="302" y="10"/>
                </a:lnTo>
                <a:lnTo>
                  <a:pt x="306" y="14"/>
                </a:lnTo>
                <a:lnTo>
                  <a:pt x="310" y="10"/>
                </a:lnTo>
                <a:lnTo>
                  <a:pt x="313" y="10"/>
                </a:lnTo>
                <a:lnTo>
                  <a:pt x="317" y="7"/>
                </a:lnTo>
                <a:lnTo>
                  <a:pt x="320" y="7"/>
                </a:lnTo>
                <a:lnTo>
                  <a:pt x="320" y="10"/>
                </a:lnTo>
                <a:lnTo>
                  <a:pt x="324" y="10"/>
                </a:lnTo>
                <a:lnTo>
                  <a:pt x="327" y="10"/>
                </a:lnTo>
                <a:lnTo>
                  <a:pt x="331" y="10"/>
                </a:lnTo>
                <a:lnTo>
                  <a:pt x="331" y="7"/>
                </a:lnTo>
                <a:lnTo>
                  <a:pt x="334" y="7"/>
                </a:lnTo>
                <a:lnTo>
                  <a:pt x="338" y="7"/>
                </a:lnTo>
                <a:lnTo>
                  <a:pt x="342" y="7"/>
                </a:lnTo>
                <a:lnTo>
                  <a:pt x="345" y="7"/>
                </a:lnTo>
                <a:lnTo>
                  <a:pt x="349" y="7"/>
                </a:lnTo>
                <a:lnTo>
                  <a:pt x="349" y="10"/>
                </a:lnTo>
                <a:lnTo>
                  <a:pt x="352" y="10"/>
                </a:lnTo>
                <a:lnTo>
                  <a:pt x="356" y="10"/>
                </a:lnTo>
                <a:lnTo>
                  <a:pt x="359" y="10"/>
                </a:lnTo>
                <a:lnTo>
                  <a:pt x="363" y="14"/>
                </a:lnTo>
                <a:lnTo>
                  <a:pt x="367" y="10"/>
                </a:lnTo>
                <a:lnTo>
                  <a:pt x="370" y="10"/>
                </a:lnTo>
                <a:lnTo>
                  <a:pt x="370" y="7"/>
                </a:lnTo>
                <a:lnTo>
                  <a:pt x="374" y="7"/>
                </a:lnTo>
                <a:lnTo>
                  <a:pt x="377" y="7"/>
                </a:lnTo>
                <a:lnTo>
                  <a:pt x="381" y="7"/>
                </a:lnTo>
                <a:lnTo>
                  <a:pt x="381" y="3"/>
                </a:lnTo>
                <a:lnTo>
                  <a:pt x="384" y="3"/>
                </a:lnTo>
                <a:lnTo>
                  <a:pt x="388" y="3"/>
                </a:lnTo>
                <a:lnTo>
                  <a:pt x="391" y="3"/>
                </a:lnTo>
                <a:lnTo>
                  <a:pt x="391" y="7"/>
                </a:lnTo>
                <a:lnTo>
                  <a:pt x="395" y="7"/>
                </a:lnTo>
                <a:lnTo>
                  <a:pt x="395" y="10"/>
                </a:lnTo>
                <a:lnTo>
                  <a:pt x="399" y="10"/>
                </a:lnTo>
                <a:lnTo>
                  <a:pt x="399" y="14"/>
                </a:lnTo>
                <a:lnTo>
                  <a:pt x="402" y="14"/>
                </a:lnTo>
                <a:lnTo>
                  <a:pt x="406" y="14"/>
                </a:lnTo>
                <a:lnTo>
                  <a:pt x="409" y="14"/>
                </a:lnTo>
                <a:lnTo>
                  <a:pt x="413" y="14"/>
                </a:lnTo>
                <a:lnTo>
                  <a:pt x="416" y="14"/>
                </a:lnTo>
                <a:lnTo>
                  <a:pt x="420" y="14"/>
                </a:lnTo>
                <a:lnTo>
                  <a:pt x="420" y="10"/>
                </a:lnTo>
                <a:lnTo>
                  <a:pt x="424" y="10"/>
                </a:lnTo>
                <a:lnTo>
                  <a:pt x="427" y="10"/>
                </a:lnTo>
                <a:lnTo>
                  <a:pt x="427" y="7"/>
                </a:lnTo>
                <a:lnTo>
                  <a:pt x="431" y="7"/>
                </a:lnTo>
                <a:lnTo>
                  <a:pt x="434" y="7"/>
                </a:lnTo>
                <a:lnTo>
                  <a:pt x="434" y="3"/>
                </a:lnTo>
                <a:lnTo>
                  <a:pt x="438" y="3"/>
                </a:lnTo>
                <a:lnTo>
                  <a:pt x="441" y="3"/>
                </a:lnTo>
                <a:lnTo>
                  <a:pt x="445" y="3"/>
                </a:lnTo>
                <a:lnTo>
                  <a:pt x="448" y="3"/>
                </a:lnTo>
                <a:lnTo>
                  <a:pt x="448" y="7"/>
                </a:lnTo>
                <a:lnTo>
                  <a:pt x="452" y="7"/>
                </a:lnTo>
                <a:lnTo>
                  <a:pt x="452" y="10"/>
                </a:lnTo>
                <a:lnTo>
                  <a:pt x="456" y="10"/>
                </a:lnTo>
                <a:lnTo>
                  <a:pt x="459" y="10"/>
                </a:lnTo>
                <a:lnTo>
                  <a:pt x="463" y="10"/>
                </a:lnTo>
                <a:lnTo>
                  <a:pt x="466" y="10"/>
                </a:lnTo>
                <a:lnTo>
                  <a:pt x="470" y="10"/>
                </a:lnTo>
                <a:lnTo>
                  <a:pt x="473" y="7"/>
                </a:lnTo>
                <a:lnTo>
                  <a:pt x="477" y="7"/>
                </a:lnTo>
                <a:lnTo>
                  <a:pt x="481" y="7"/>
                </a:lnTo>
                <a:lnTo>
                  <a:pt x="484" y="7"/>
                </a:lnTo>
                <a:lnTo>
                  <a:pt x="488" y="10"/>
                </a:lnTo>
                <a:lnTo>
                  <a:pt x="491" y="7"/>
                </a:lnTo>
                <a:lnTo>
                  <a:pt x="495" y="7"/>
                </a:lnTo>
                <a:lnTo>
                  <a:pt x="498" y="7"/>
                </a:lnTo>
                <a:lnTo>
                  <a:pt x="498" y="10"/>
                </a:lnTo>
                <a:lnTo>
                  <a:pt x="502" y="10"/>
                </a:lnTo>
                <a:lnTo>
                  <a:pt x="502" y="14"/>
                </a:lnTo>
                <a:lnTo>
                  <a:pt x="505" y="14"/>
                </a:lnTo>
                <a:lnTo>
                  <a:pt x="509" y="18"/>
                </a:lnTo>
                <a:lnTo>
                  <a:pt x="513" y="14"/>
                </a:lnTo>
                <a:lnTo>
                  <a:pt x="516" y="14"/>
                </a:lnTo>
                <a:lnTo>
                  <a:pt x="520" y="14"/>
                </a:lnTo>
                <a:lnTo>
                  <a:pt x="523" y="14"/>
                </a:lnTo>
                <a:lnTo>
                  <a:pt x="527" y="14"/>
                </a:lnTo>
                <a:lnTo>
                  <a:pt x="530" y="14"/>
                </a:lnTo>
                <a:lnTo>
                  <a:pt x="530" y="10"/>
                </a:lnTo>
                <a:lnTo>
                  <a:pt x="534" y="10"/>
                </a:lnTo>
                <a:lnTo>
                  <a:pt x="538" y="10"/>
                </a:lnTo>
                <a:lnTo>
                  <a:pt x="541" y="10"/>
                </a:lnTo>
                <a:lnTo>
                  <a:pt x="541" y="7"/>
                </a:lnTo>
                <a:lnTo>
                  <a:pt x="545" y="7"/>
                </a:lnTo>
                <a:lnTo>
                  <a:pt x="548" y="7"/>
                </a:lnTo>
                <a:lnTo>
                  <a:pt x="552" y="7"/>
                </a:lnTo>
                <a:lnTo>
                  <a:pt x="555" y="7"/>
                </a:lnTo>
                <a:lnTo>
                  <a:pt x="559" y="7"/>
                </a:lnTo>
                <a:lnTo>
                  <a:pt x="559" y="3"/>
                </a:lnTo>
                <a:lnTo>
                  <a:pt x="562" y="3"/>
                </a:lnTo>
                <a:lnTo>
                  <a:pt x="562" y="0"/>
                </a:lnTo>
                <a:lnTo>
                  <a:pt x="566" y="0"/>
                </a:lnTo>
                <a:lnTo>
                  <a:pt x="570" y="0"/>
                </a:lnTo>
                <a:lnTo>
                  <a:pt x="573" y="3"/>
                </a:lnTo>
                <a:lnTo>
                  <a:pt x="577" y="7"/>
                </a:lnTo>
                <a:lnTo>
                  <a:pt x="580" y="10"/>
                </a:lnTo>
                <a:lnTo>
                  <a:pt x="584" y="10"/>
                </a:lnTo>
                <a:lnTo>
                  <a:pt x="587" y="10"/>
                </a:lnTo>
                <a:lnTo>
                  <a:pt x="587" y="7"/>
                </a:lnTo>
                <a:lnTo>
                  <a:pt x="591" y="7"/>
                </a:lnTo>
                <a:lnTo>
                  <a:pt x="595" y="7"/>
                </a:lnTo>
                <a:lnTo>
                  <a:pt x="598" y="7"/>
                </a:lnTo>
                <a:lnTo>
                  <a:pt x="602" y="10"/>
                </a:lnTo>
                <a:lnTo>
                  <a:pt x="605" y="10"/>
                </a:lnTo>
                <a:lnTo>
                  <a:pt x="605" y="7"/>
                </a:lnTo>
                <a:lnTo>
                  <a:pt x="609" y="7"/>
                </a:lnTo>
                <a:lnTo>
                  <a:pt x="612" y="7"/>
                </a:lnTo>
                <a:lnTo>
                  <a:pt x="616" y="7"/>
                </a:lnTo>
                <a:lnTo>
                  <a:pt x="619" y="7"/>
                </a:lnTo>
                <a:lnTo>
                  <a:pt x="623" y="7"/>
                </a:lnTo>
                <a:lnTo>
                  <a:pt x="627" y="7"/>
                </a:lnTo>
                <a:lnTo>
                  <a:pt x="627" y="3"/>
                </a:lnTo>
                <a:lnTo>
                  <a:pt x="630" y="3"/>
                </a:lnTo>
                <a:lnTo>
                  <a:pt x="630" y="0"/>
                </a:lnTo>
                <a:lnTo>
                  <a:pt x="634" y="0"/>
                </a:lnTo>
                <a:lnTo>
                  <a:pt x="637" y="0"/>
                </a:lnTo>
                <a:lnTo>
                  <a:pt x="641" y="0"/>
                </a:lnTo>
                <a:lnTo>
                  <a:pt x="641" y="3"/>
                </a:lnTo>
                <a:lnTo>
                  <a:pt x="641" y="7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4" name="Freeform 18">
            <a:extLst>
              <a:ext uri="{FF2B5EF4-FFF2-40B4-BE49-F238E27FC236}">
                <a16:creationId xmlns:a16="http://schemas.microsoft.com/office/drawing/2014/main" id="{48D408F5-DAB3-EE98-001F-3FDC766AEA66}"/>
              </a:ext>
            </a:extLst>
          </p:cNvPr>
          <p:cNvSpPr>
            <a:spLocks/>
          </p:cNvSpPr>
          <p:nvPr/>
        </p:nvSpPr>
        <p:spPr bwMode="auto">
          <a:xfrm>
            <a:off x="4003759" y="1852090"/>
            <a:ext cx="1666875" cy="470297"/>
          </a:xfrm>
          <a:custGeom>
            <a:avLst/>
            <a:gdLst>
              <a:gd name="T0" fmla="*/ 581 w 1400"/>
              <a:gd name="T1" fmla="*/ 28 h 395"/>
              <a:gd name="T2" fmla="*/ 667 w 1400"/>
              <a:gd name="T3" fmla="*/ 43 h 395"/>
              <a:gd name="T4" fmla="*/ 727 w 1400"/>
              <a:gd name="T5" fmla="*/ 43 h 395"/>
              <a:gd name="T6" fmla="*/ 798 w 1400"/>
              <a:gd name="T7" fmla="*/ 68 h 395"/>
              <a:gd name="T8" fmla="*/ 891 w 1400"/>
              <a:gd name="T9" fmla="*/ 82 h 395"/>
              <a:gd name="T10" fmla="*/ 969 w 1400"/>
              <a:gd name="T11" fmla="*/ 125 h 395"/>
              <a:gd name="T12" fmla="*/ 1055 w 1400"/>
              <a:gd name="T13" fmla="*/ 153 h 395"/>
              <a:gd name="T14" fmla="*/ 1140 w 1400"/>
              <a:gd name="T15" fmla="*/ 153 h 395"/>
              <a:gd name="T16" fmla="*/ 1226 w 1400"/>
              <a:gd name="T17" fmla="*/ 182 h 395"/>
              <a:gd name="T18" fmla="*/ 1290 w 1400"/>
              <a:gd name="T19" fmla="*/ 206 h 395"/>
              <a:gd name="T20" fmla="*/ 1347 w 1400"/>
              <a:gd name="T21" fmla="*/ 196 h 395"/>
              <a:gd name="T22" fmla="*/ 1361 w 1400"/>
              <a:gd name="T23" fmla="*/ 185 h 395"/>
              <a:gd name="T24" fmla="*/ 1397 w 1400"/>
              <a:gd name="T25" fmla="*/ 196 h 395"/>
              <a:gd name="T26" fmla="*/ 1383 w 1400"/>
              <a:gd name="T27" fmla="*/ 224 h 395"/>
              <a:gd name="T28" fmla="*/ 1375 w 1400"/>
              <a:gd name="T29" fmla="*/ 253 h 395"/>
              <a:gd name="T30" fmla="*/ 1329 w 1400"/>
              <a:gd name="T31" fmla="*/ 267 h 395"/>
              <a:gd name="T32" fmla="*/ 1286 w 1400"/>
              <a:gd name="T33" fmla="*/ 264 h 395"/>
              <a:gd name="T34" fmla="*/ 1237 w 1400"/>
              <a:gd name="T35" fmla="*/ 278 h 395"/>
              <a:gd name="T36" fmla="*/ 1201 w 1400"/>
              <a:gd name="T37" fmla="*/ 274 h 395"/>
              <a:gd name="T38" fmla="*/ 1151 w 1400"/>
              <a:gd name="T39" fmla="*/ 285 h 395"/>
              <a:gd name="T40" fmla="*/ 1119 w 1400"/>
              <a:gd name="T41" fmla="*/ 296 h 395"/>
              <a:gd name="T42" fmla="*/ 1098 w 1400"/>
              <a:gd name="T43" fmla="*/ 321 h 395"/>
              <a:gd name="T44" fmla="*/ 1126 w 1400"/>
              <a:gd name="T45" fmla="*/ 335 h 395"/>
              <a:gd name="T46" fmla="*/ 1126 w 1400"/>
              <a:gd name="T47" fmla="*/ 356 h 395"/>
              <a:gd name="T48" fmla="*/ 1090 w 1400"/>
              <a:gd name="T49" fmla="*/ 363 h 395"/>
              <a:gd name="T50" fmla="*/ 1066 w 1400"/>
              <a:gd name="T51" fmla="*/ 360 h 395"/>
              <a:gd name="T52" fmla="*/ 1044 w 1400"/>
              <a:gd name="T53" fmla="*/ 360 h 395"/>
              <a:gd name="T54" fmla="*/ 1016 w 1400"/>
              <a:gd name="T55" fmla="*/ 374 h 395"/>
              <a:gd name="T56" fmla="*/ 1001 w 1400"/>
              <a:gd name="T57" fmla="*/ 388 h 395"/>
              <a:gd name="T58" fmla="*/ 962 w 1400"/>
              <a:gd name="T59" fmla="*/ 392 h 395"/>
              <a:gd name="T60" fmla="*/ 937 w 1400"/>
              <a:gd name="T61" fmla="*/ 374 h 395"/>
              <a:gd name="T62" fmla="*/ 905 w 1400"/>
              <a:gd name="T63" fmla="*/ 356 h 395"/>
              <a:gd name="T64" fmla="*/ 877 w 1400"/>
              <a:gd name="T65" fmla="*/ 353 h 395"/>
              <a:gd name="T66" fmla="*/ 845 w 1400"/>
              <a:gd name="T67" fmla="*/ 345 h 395"/>
              <a:gd name="T68" fmla="*/ 816 w 1400"/>
              <a:gd name="T69" fmla="*/ 342 h 395"/>
              <a:gd name="T70" fmla="*/ 781 w 1400"/>
              <a:gd name="T71" fmla="*/ 342 h 395"/>
              <a:gd name="T72" fmla="*/ 766 w 1400"/>
              <a:gd name="T73" fmla="*/ 328 h 395"/>
              <a:gd name="T74" fmla="*/ 731 w 1400"/>
              <a:gd name="T75" fmla="*/ 313 h 395"/>
              <a:gd name="T76" fmla="*/ 695 w 1400"/>
              <a:gd name="T77" fmla="*/ 313 h 395"/>
              <a:gd name="T78" fmla="*/ 681 w 1400"/>
              <a:gd name="T79" fmla="*/ 328 h 395"/>
              <a:gd name="T80" fmla="*/ 659 w 1400"/>
              <a:gd name="T81" fmla="*/ 349 h 395"/>
              <a:gd name="T82" fmla="*/ 652 w 1400"/>
              <a:gd name="T83" fmla="*/ 385 h 395"/>
              <a:gd name="T84" fmla="*/ 631 w 1400"/>
              <a:gd name="T85" fmla="*/ 392 h 395"/>
              <a:gd name="T86" fmla="*/ 602 w 1400"/>
              <a:gd name="T87" fmla="*/ 385 h 395"/>
              <a:gd name="T88" fmla="*/ 577 w 1400"/>
              <a:gd name="T89" fmla="*/ 374 h 395"/>
              <a:gd name="T90" fmla="*/ 545 w 1400"/>
              <a:gd name="T91" fmla="*/ 367 h 395"/>
              <a:gd name="T92" fmla="*/ 499 w 1400"/>
              <a:gd name="T93" fmla="*/ 353 h 395"/>
              <a:gd name="T94" fmla="*/ 456 w 1400"/>
              <a:gd name="T95" fmla="*/ 345 h 395"/>
              <a:gd name="T96" fmla="*/ 417 w 1400"/>
              <a:gd name="T97" fmla="*/ 331 h 395"/>
              <a:gd name="T98" fmla="*/ 382 w 1400"/>
              <a:gd name="T99" fmla="*/ 317 h 395"/>
              <a:gd name="T100" fmla="*/ 342 w 1400"/>
              <a:gd name="T101" fmla="*/ 324 h 395"/>
              <a:gd name="T102" fmla="*/ 307 w 1400"/>
              <a:gd name="T103" fmla="*/ 328 h 395"/>
              <a:gd name="T104" fmla="*/ 275 w 1400"/>
              <a:gd name="T105" fmla="*/ 324 h 395"/>
              <a:gd name="T106" fmla="*/ 225 w 1400"/>
              <a:gd name="T107" fmla="*/ 313 h 395"/>
              <a:gd name="T108" fmla="*/ 164 w 1400"/>
              <a:gd name="T109" fmla="*/ 299 h 395"/>
              <a:gd name="T110" fmla="*/ 36 w 1400"/>
              <a:gd name="T111" fmla="*/ 285 h 395"/>
              <a:gd name="T112" fmla="*/ 36 w 1400"/>
              <a:gd name="T113" fmla="*/ 214 h 395"/>
              <a:gd name="T114" fmla="*/ 146 w 1400"/>
              <a:gd name="T115" fmla="*/ 128 h 395"/>
              <a:gd name="T116" fmla="*/ 175 w 1400"/>
              <a:gd name="T117" fmla="*/ 78 h 395"/>
              <a:gd name="T118" fmla="*/ 207 w 1400"/>
              <a:gd name="T119" fmla="*/ 35 h 395"/>
              <a:gd name="T120" fmla="*/ 325 w 1400"/>
              <a:gd name="T121" fmla="*/ 25 h 395"/>
              <a:gd name="T122" fmla="*/ 396 w 1400"/>
              <a:gd name="T123" fmla="*/ 21 h 395"/>
              <a:gd name="T124" fmla="*/ 492 w 1400"/>
              <a:gd name="T125" fmla="*/ 3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00" h="395">
                <a:moveTo>
                  <a:pt x="492" y="3"/>
                </a:moveTo>
                <a:lnTo>
                  <a:pt x="499" y="3"/>
                </a:lnTo>
                <a:lnTo>
                  <a:pt x="503" y="3"/>
                </a:lnTo>
                <a:lnTo>
                  <a:pt x="510" y="3"/>
                </a:lnTo>
                <a:lnTo>
                  <a:pt x="513" y="7"/>
                </a:lnTo>
                <a:lnTo>
                  <a:pt x="513" y="7"/>
                </a:lnTo>
                <a:lnTo>
                  <a:pt x="513" y="10"/>
                </a:lnTo>
                <a:lnTo>
                  <a:pt x="517" y="10"/>
                </a:lnTo>
                <a:lnTo>
                  <a:pt x="520" y="10"/>
                </a:lnTo>
                <a:lnTo>
                  <a:pt x="524" y="10"/>
                </a:lnTo>
                <a:lnTo>
                  <a:pt x="528" y="14"/>
                </a:lnTo>
                <a:lnTo>
                  <a:pt x="531" y="10"/>
                </a:lnTo>
                <a:lnTo>
                  <a:pt x="535" y="14"/>
                </a:lnTo>
                <a:lnTo>
                  <a:pt x="538" y="14"/>
                </a:lnTo>
                <a:lnTo>
                  <a:pt x="542" y="18"/>
                </a:lnTo>
                <a:lnTo>
                  <a:pt x="542" y="18"/>
                </a:lnTo>
                <a:lnTo>
                  <a:pt x="545" y="21"/>
                </a:lnTo>
                <a:lnTo>
                  <a:pt x="549" y="18"/>
                </a:lnTo>
                <a:lnTo>
                  <a:pt x="553" y="18"/>
                </a:lnTo>
                <a:lnTo>
                  <a:pt x="556" y="21"/>
                </a:lnTo>
                <a:lnTo>
                  <a:pt x="560" y="25"/>
                </a:lnTo>
                <a:lnTo>
                  <a:pt x="570" y="28"/>
                </a:lnTo>
                <a:lnTo>
                  <a:pt x="574" y="28"/>
                </a:lnTo>
                <a:lnTo>
                  <a:pt x="581" y="28"/>
                </a:lnTo>
                <a:lnTo>
                  <a:pt x="588" y="28"/>
                </a:lnTo>
                <a:lnTo>
                  <a:pt x="588" y="32"/>
                </a:lnTo>
                <a:lnTo>
                  <a:pt x="602" y="32"/>
                </a:lnTo>
                <a:lnTo>
                  <a:pt x="606" y="32"/>
                </a:lnTo>
                <a:lnTo>
                  <a:pt x="606" y="35"/>
                </a:lnTo>
                <a:lnTo>
                  <a:pt x="606" y="39"/>
                </a:lnTo>
                <a:lnTo>
                  <a:pt x="613" y="43"/>
                </a:lnTo>
                <a:lnTo>
                  <a:pt x="613" y="43"/>
                </a:lnTo>
                <a:lnTo>
                  <a:pt x="617" y="46"/>
                </a:lnTo>
                <a:lnTo>
                  <a:pt x="617" y="46"/>
                </a:lnTo>
                <a:lnTo>
                  <a:pt x="620" y="46"/>
                </a:lnTo>
                <a:lnTo>
                  <a:pt x="627" y="50"/>
                </a:lnTo>
                <a:lnTo>
                  <a:pt x="627" y="46"/>
                </a:lnTo>
                <a:lnTo>
                  <a:pt x="638" y="50"/>
                </a:lnTo>
                <a:lnTo>
                  <a:pt x="638" y="50"/>
                </a:lnTo>
                <a:lnTo>
                  <a:pt x="642" y="50"/>
                </a:lnTo>
                <a:lnTo>
                  <a:pt x="645" y="46"/>
                </a:lnTo>
                <a:lnTo>
                  <a:pt x="649" y="46"/>
                </a:lnTo>
                <a:lnTo>
                  <a:pt x="652" y="46"/>
                </a:lnTo>
                <a:lnTo>
                  <a:pt x="652" y="43"/>
                </a:lnTo>
                <a:lnTo>
                  <a:pt x="656" y="43"/>
                </a:lnTo>
                <a:lnTo>
                  <a:pt x="663" y="43"/>
                </a:lnTo>
                <a:lnTo>
                  <a:pt x="663" y="43"/>
                </a:lnTo>
                <a:lnTo>
                  <a:pt x="667" y="43"/>
                </a:lnTo>
                <a:lnTo>
                  <a:pt x="667" y="46"/>
                </a:lnTo>
                <a:lnTo>
                  <a:pt x="670" y="43"/>
                </a:lnTo>
                <a:lnTo>
                  <a:pt x="674" y="43"/>
                </a:lnTo>
                <a:lnTo>
                  <a:pt x="674" y="39"/>
                </a:lnTo>
                <a:lnTo>
                  <a:pt x="677" y="39"/>
                </a:lnTo>
                <a:lnTo>
                  <a:pt x="681" y="43"/>
                </a:lnTo>
                <a:lnTo>
                  <a:pt x="684" y="39"/>
                </a:lnTo>
                <a:lnTo>
                  <a:pt x="684" y="39"/>
                </a:lnTo>
                <a:lnTo>
                  <a:pt x="688" y="39"/>
                </a:lnTo>
                <a:lnTo>
                  <a:pt x="691" y="39"/>
                </a:lnTo>
                <a:lnTo>
                  <a:pt x="691" y="35"/>
                </a:lnTo>
                <a:lnTo>
                  <a:pt x="695" y="35"/>
                </a:lnTo>
                <a:lnTo>
                  <a:pt x="699" y="39"/>
                </a:lnTo>
                <a:lnTo>
                  <a:pt x="702" y="39"/>
                </a:lnTo>
                <a:lnTo>
                  <a:pt x="702" y="43"/>
                </a:lnTo>
                <a:lnTo>
                  <a:pt x="706" y="43"/>
                </a:lnTo>
                <a:lnTo>
                  <a:pt x="706" y="39"/>
                </a:lnTo>
                <a:lnTo>
                  <a:pt x="709" y="39"/>
                </a:lnTo>
                <a:lnTo>
                  <a:pt x="709" y="43"/>
                </a:lnTo>
                <a:lnTo>
                  <a:pt x="716" y="43"/>
                </a:lnTo>
                <a:lnTo>
                  <a:pt x="716" y="43"/>
                </a:lnTo>
                <a:lnTo>
                  <a:pt x="720" y="43"/>
                </a:lnTo>
                <a:lnTo>
                  <a:pt x="724" y="43"/>
                </a:lnTo>
                <a:lnTo>
                  <a:pt x="727" y="43"/>
                </a:lnTo>
                <a:lnTo>
                  <a:pt x="731" y="46"/>
                </a:lnTo>
                <a:lnTo>
                  <a:pt x="731" y="46"/>
                </a:lnTo>
                <a:lnTo>
                  <a:pt x="734" y="46"/>
                </a:lnTo>
                <a:lnTo>
                  <a:pt x="738" y="46"/>
                </a:lnTo>
                <a:lnTo>
                  <a:pt x="745" y="50"/>
                </a:lnTo>
                <a:lnTo>
                  <a:pt x="748" y="50"/>
                </a:lnTo>
                <a:lnTo>
                  <a:pt x="748" y="50"/>
                </a:lnTo>
                <a:lnTo>
                  <a:pt x="752" y="53"/>
                </a:lnTo>
                <a:lnTo>
                  <a:pt x="756" y="53"/>
                </a:lnTo>
                <a:lnTo>
                  <a:pt x="756" y="53"/>
                </a:lnTo>
                <a:lnTo>
                  <a:pt x="763" y="53"/>
                </a:lnTo>
                <a:lnTo>
                  <a:pt x="763" y="57"/>
                </a:lnTo>
                <a:lnTo>
                  <a:pt x="766" y="57"/>
                </a:lnTo>
                <a:lnTo>
                  <a:pt x="766" y="60"/>
                </a:lnTo>
                <a:lnTo>
                  <a:pt x="773" y="60"/>
                </a:lnTo>
                <a:lnTo>
                  <a:pt x="777" y="60"/>
                </a:lnTo>
                <a:lnTo>
                  <a:pt x="777" y="60"/>
                </a:lnTo>
                <a:lnTo>
                  <a:pt x="781" y="60"/>
                </a:lnTo>
                <a:lnTo>
                  <a:pt x="781" y="60"/>
                </a:lnTo>
                <a:lnTo>
                  <a:pt x="781" y="64"/>
                </a:lnTo>
                <a:lnTo>
                  <a:pt x="784" y="64"/>
                </a:lnTo>
                <a:lnTo>
                  <a:pt x="784" y="64"/>
                </a:lnTo>
                <a:lnTo>
                  <a:pt x="788" y="68"/>
                </a:lnTo>
                <a:lnTo>
                  <a:pt x="798" y="68"/>
                </a:lnTo>
                <a:lnTo>
                  <a:pt x="798" y="71"/>
                </a:lnTo>
                <a:lnTo>
                  <a:pt x="798" y="71"/>
                </a:lnTo>
                <a:lnTo>
                  <a:pt x="802" y="71"/>
                </a:lnTo>
                <a:lnTo>
                  <a:pt x="805" y="75"/>
                </a:lnTo>
                <a:lnTo>
                  <a:pt x="813" y="75"/>
                </a:lnTo>
                <a:lnTo>
                  <a:pt x="813" y="75"/>
                </a:lnTo>
                <a:lnTo>
                  <a:pt x="813" y="78"/>
                </a:lnTo>
                <a:lnTo>
                  <a:pt x="813" y="78"/>
                </a:lnTo>
                <a:lnTo>
                  <a:pt x="816" y="82"/>
                </a:lnTo>
                <a:lnTo>
                  <a:pt x="820" y="85"/>
                </a:lnTo>
                <a:lnTo>
                  <a:pt x="823" y="85"/>
                </a:lnTo>
                <a:lnTo>
                  <a:pt x="827" y="85"/>
                </a:lnTo>
                <a:lnTo>
                  <a:pt x="830" y="78"/>
                </a:lnTo>
                <a:lnTo>
                  <a:pt x="834" y="78"/>
                </a:lnTo>
                <a:lnTo>
                  <a:pt x="838" y="82"/>
                </a:lnTo>
                <a:lnTo>
                  <a:pt x="852" y="78"/>
                </a:lnTo>
                <a:lnTo>
                  <a:pt x="855" y="78"/>
                </a:lnTo>
                <a:lnTo>
                  <a:pt x="855" y="78"/>
                </a:lnTo>
                <a:lnTo>
                  <a:pt x="866" y="78"/>
                </a:lnTo>
                <a:lnTo>
                  <a:pt x="877" y="82"/>
                </a:lnTo>
                <a:lnTo>
                  <a:pt x="880" y="82"/>
                </a:lnTo>
                <a:lnTo>
                  <a:pt x="884" y="82"/>
                </a:lnTo>
                <a:lnTo>
                  <a:pt x="887" y="85"/>
                </a:lnTo>
                <a:lnTo>
                  <a:pt x="891" y="82"/>
                </a:lnTo>
                <a:lnTo>
                  <a:pt x="895" y="82"/>
                </a:lnTo>
                <a:lnTo>
                  <a:pt x="898" y="89"/>
                </a:lnTo>
                <a:lnTo>
                  <a:pt x="902" y="89"/>
                </a:lnTo>
                <a:lnTo>
                  <a:pt x="905" y="92"/>
                </a:lnTo>
                <a:lnTo>
                  <a:pt x="909" y="92"/>
                </a:lnTo>
                <a:lnTo>
                  <a:pt x="916" y="96"/>
                </a:lnTo>
                <a:lnTo>
                  <a:pt x="919" y="92"/>
                </a:lnTo>
                <a:lnTo>
                  <a:pt x="923" y="96"/>
                </a:lnTo>
                <a:lnTo>
                  <a:pt x="927" y="96"/>
                </a:lnTo>
                <a:lnTo>
                  <a:pt x="927" y="100"/>
                </a:lnTo>
                <a:lnTo>
                  <a:pt x="934" y="100"/>
                </a:lnTo>
                <a:lnTo>
                  <a:pt x="937" y="96"/>
                </a:lnTo>
                <a:lnTo>
                  <a:pt x="941" y="100"/>
                </a:lnTo>
                <a:lnTo>
                  <a:pt x="944" y="103"/>
                </a:lnTo>
                <a:lnTo>
                  <a:pt x="948" y="103"/>
                </a:lnTo>
                <a:lnTo>
                  <a:pt x="948" y="107"/>
                </a:lnTo>
                <a:lnTo>
                  <a:pt x="948" y="110"/>
                </a:lnTo>
                <a:lnTo>
                  <a:pt x="955" y="114"/>
                </a:lnTo>
                <a:lnTo>
                  <a:pt x="959" y="117"/>
                </a:lnTo>
                <a:lnTo>
                  <a:pt x="959" y="121"/>
                </a:lnTo>
                <a:lnTo>
                  <a:pt x="962" y="121"/>
                </a:lnTo>
                <a:lnTo>
                  <a:pt x="966" y="121"/>
                </a:lnTo>
                <a:lnTo>
                  <a:pt x="969" y="125"/>
                </a:lnTo>
                <a:lnTo>
                  <a:pt x="969" y="125"/>
                </a:lnTo>
                <a:lnTo>
                  <a:pt x="973" y="132"/>
                </a:lnTo>
                <a:lnTo>
                  <a:pt x="973" y="135"/>
                </a:lnTo>
                <a:lnTo>
                  <a:pt x="973" y="135"/>
                </a:lnTo>
                <a:lnTo>
                  <a:pt x="976" y="135"/>
                </a:lnTo>
                <a:lnTo>
                  <a:pt x="980" y="139"/>
                </a:lnTo>
                <a:lnTo>
                  <a:pt x="984" y="139"/>
                </a:lnTo>
                <a:lnTo>
                  <a:pt x="987" y="142"/>
                </a:lnTo>
                <a:lnTo>
                  <a:pt x="991" y="142"/>
                </a:lnTo>
                <a:lnTo>
                  <a:pt x="998" y="142"/>
                </a:lnTo>
                <a:lnTo>
                  <a:pt x="1001" y="142"/>
                </a:lnTo>
                <a:lnTo>
                  <a:pt x="1005" y="139"/>
                </a:lnTo>
                <a:lnTo>
                  <a:pt x="1009" y="142"/>
                </a:lnTo>
                <a:lnTo>
                  <a:pt x="1009" y="142"/>
                </a:lnTo>
                <a:lnTo>
                  <a:pt x="1012" y="146"/>
                </a:lnTo>
                <a:lnTo>
                  <a:pt x="1016" y="149"/>
                </a:lnTo>
                <a:lnTo>
                  <a:pt x="1019" y="149"/>
                </a:lnTo>
                <a:lnTo>
                  <a:pt x="1026" y="153"/>
                </a:lnTo>
                <a:lnTo>
                  <a:pt x="1033" y="153"/>
                </a:lnTo>
                <a:lnTo>
                  <a:pt x="1033" y="153"/>
                </a:lnTo>
                <a:lnTo>
                  <a:pt x="1037" y="153"/>
                </a:lnTo>
                <a:lnTo>
                  <a:pt x="1044" y="153"/>
                </a:lnTo>
                <a:lnTo>
                  <a:pt x="1051" y="153"/>
                </a:lnTo>
                <a:lnTo>
                  <a:pt x="1055" y="153"/>
                </a:lnTo>
                <a:lnTo>
                  <a:pt x="1055" y="153"/>
                </a:lnTo>
                <a:lnTo>
                  <a:pt x="1058" y="153"/>
                </a:lnTo>
                <a:lnTo>
                  <a:pt x="1066" y="153"/>
                </a:lnTo>
                <a:lnTo>
                  <a:pt x="1069" y="153"/>
                </a:lnTo>
                <a:lnTo>
                  <a:pt x="1069" y="153"/>
                </a:lnTo>
                <a:lnTo>
                  <a:pt x="1076" y="153"/>
                </a:lnTo>
                <a:lnTo>
                  <a:pt x="1080" y="153"/>
                </a:lnTo>
                <a:lnTo>
                  <a:pt x="1080" y="153"/>
                </a:lnTo>
                <a:lnTo>
                  <a:pt x="1083" y="153"/>
                </a:lnTo>
                <a:lnTo>
                  <a:pt x="1083" y="153"/>
                </a:lnTo>
                <a:lnTo>
                  <a:pt x="1090" y="153"/>
                </a:lnTo>
                <a:lnTo>
                  <a:pt x="1098" y="153"/>
                </a:lnTo>
                <a:lnTo>
                  <a:pt x="1101" y="153"/>
                </a:lnTo>
                <a:lnTo>
                  <a:pt x="1101" y="153"/>
                </a:lnTo>
                <a:lnTo>
                  <a:pt x="1108" y="153"/>
                </a:lnTo>
                <a:lnTo>
                  <a:pt x="1108" y="153"/>
                </a:lnTo>
                <a:lnTo>
                  <a:pt x="1112" y="149"/>
                </a:lnTo>
                <a:lnTo>
                  <a:pt x="1119" y="153"/>
                </a:lnTo>
                <a:lnTo>
                  <a:pt x="1119" y="149"/>
                </a:lnTo>
                <a:lnTo>
                  <a:pt x="1123" y="149"/>
                </a:lnTo>
                <a:lnTo>
                  <a:pt x="1130" y="153"/>
                </a:lnTo>
                <a:lnTo>
                  <a:pt x="1130" y="153"/>
                </a:lnTo>
                <a:lnTo>
                  <a:pt x="1133" y="153"/>
                </a:lnTo>
                <a:lnTo>
                  <a:pt x="1137" y="153"/>
                </a:lnTo>
                <a:lnTo>
                  <a:pt x="1140" y="153"/>
                </a:lnTo>
                <a:lnTo>
                  <a:pt x="1144" y="153"/>
                </a:lnTo>
                <a:lnTo>
                  <a:pt x="1147" y="153"/>
                </a:lnTo>
                <a:lnTo>
                  <a:pt x="1151" y="153"/>
                </a:lnTo>
                <a:lnTo>
                  <a:pt x="1151" y="157"/>
                </a:lnTo>
                <a:lnTo>
                  <a:pt x="1158" y="157"/>
                </a:lnTo>
                <a:lnTo>
                  <a:pt x="1162" y="157"/>
                </a:lnTo>
                <a:lnTo>
                  <a:pt x="1165" y="157"/>
                </a:lnTo>
                <a:lnTo>
                  <a:pt x="1169" y="157"/>
                </a:lnTo>
                <a:lnTo>
                  <a:pt x="1172" y="160"/>
                </a:lnTo>
                <a:lnTo>
                  <a:pt x="1172" y="160"/>
                </a:lnTo>
                <a:lnTo>
                  <a:pt x="1176" y="160"/>
                </a:lnTo>
                <a:lnTo>
                  <a:pt x="1180" y="160"/>
                </a:lnTo>
                <a:lnTo>
                  <a:pt x="1183" y="164"/>
                </a:lnTo>
                <a:lnTo>
                  <a:pt x="1183" y="160"/>
                </a:lnTo>
                <a:lnTo>
                  <a:pt x="1183" y="160"/>
                </a:lnTo>
                <a:lnTo>
                  <a:pt x="1187" y="160"/>
                </a:lnTo>
                <a:lnTo>
                  <a:pt x="1197" y="160"/>
                </a:lnTo>
                <a:lnTo>
                  <a:pt x="1204" y="164"/>
                </a:lnTo>
                <a:lnTo>
                  <a:pt x="1208" y="164"/>
                </a:lnTo>
                <a:lnTo>
                  <a:pt x="1212" y="167"/>
                </a:lnTo>
                <a:lnTo>
                  <a:pt x="1219" y="164"/>
                </a:lnTo>
                <a:lnTo>
                  <a:pt x="1226" y="164"/>
                </a:lnTo>
                <a:lnTo>
                  <a:pt x="1222" y="171"/>
                </a:lnTo>
                <a:lnTo>
                  <a:pt x="1226" y="182"/>
                </a:lnTo>
                <a:lnTo>
                  <a:pt x="1222" y="182"/>
                </a:lnTo>
                <a:lnTo>
                  <a:pt x="1222" y="185"/>
                </a:lnTo>
                <a:lnTo>
                  <a:pt x="1226" y="192"/>
                </a:lnTo>
                <a:lnTo>
                  <a:pt x="1222" y="196"/>
                </a:lnTo>
                <a:lnTo>
                  <a:pt x="1226" y="199"/>
                </a:lnTo>
                <a:lnTo>
                  <a:pt x="1233" y="199"/>
                </a:lnTo>
                <a:lnTo>
                  <a:pt x="1233" y="203"/>
                </a:lnTo>
                <a:lnTo>
                  <a:pt x="1237" y="203"/>
                </a:lnTo>
                <a:lnTo>
                  <a:pt x="1240" y="203"/>
                </a:lnTo>
                <a:lnTo>
                  <a:pt x="1244" y="206"/>
                </a:lnTo>
                <a:lnTo>
                  <a:pt x="1251" y="206"/>
                </a:lnTo>
                <a:lnTo>
                  <a:pt x="1251" y="206"/>
                </a:lnTo>
                <a:lnTo>
                  <a:pt x="1254" y="206"/>
                </a:lnTo>
                <a:lnTo>
                  <a:pt x="1258" y="206"/>
                </a:lnTo>
                <a:lnTo>
                  <a:pt x="1258" y="206"/>
                </a:lnTo>
                <a:lnTo>
                  <a:pt x="1258" y="206"/>
                </a:lnTo>
                <a:lnTo>
                  <a:pt x="1261" y="210"/>
                </a:lnTo>
                <a:lnTo>
                  <a:pt x="1265" y="210"/>
                </a:lnTo>
                <a:lnTo>
                  <a:pt x="1269" y="206"/>
                </a:lnTo>
                <a:lnTo>
                  <a:pt x="1269" y="206"/>
                </a:lnTo>
                <a:lnTo>
                  <a:pt x="1272" y="206"/>
                </a:lnTo>
                <a:lnTo>
                  <a:pt x="1279" y="206"/>
                </a:lnTo>
                <a:lnTo>
                  <a:pt x="1286" y="210"/>
                </a:lnTo>
                <a:lnTo>
                  <a:pt x="1290" y="206"/>
                </a:lnTo>
                <a:lnTo>
                  <a:pt x="1301" y="214"/>
                </a:lnTo>
                <a:lnTo>
                  <a:pt x="1304" y="217"/>
                </a:lnTo>
                <a:lnTo>
                  <a:pt x="1311" y="217"/>
                </a:lnTo>
                <a:lnTo>
                  <a:pt x="1311" y="214"/>
                </a:lnTo>
                <a:lnTo>
                  <a:pt x="1315" y="214"/>
                </a:lnTo>
                <a:lnTo>
                  <a:pt x="1318" y="214"/>
                </a:lnTo>
                <a:lnTo>
                  <a:pt x="1322" y="206"/>
                </a:lnTo>
                <a:lnTo>
                  <a:pt x="1326" y="210"/>
                </a:lnTo>
                <a:lnTo>
                  <a:pt x="1326" y="210"/>
                </a:lnTo>
                <a:lnTo>
                  <a:pt x="1329" y="210"/>
                </a:lnTo>
                <a:lnTo>
                  <a:pt x="1333" y="210"/>
                </a:lnTo>
                <a:lnTo>
                  <a:pt x="1333" y="210"/>
                </a:lnTo>
                <a:lnTo>
                  <a:pt x="1333" y="206"/>
                </a:lnTo>
                <a:lnTo>
                  <a:pt x="1336" y="206"/>
                </a:lnTo>
                <a:lnTo>
                  <a:pt x="1336" y="206"/>
                </a:lnTo>
                <a:lnTo>
                  <a:pt x="1340" y="206"/>
                </a:lnTo>
                <a:lnTo>
                  <a:pt x="1340" y="206"/>
                </a:lnTo>
                <a:lnTo>
                  <a:pt x="1343" y="206"/>
                </a:lnTo>
                <a:lnTo>
                  <a:pt x="1343" y="206"/>
                </a:lnTo>
                <a:lnTo>
                  <a:pt x="1343" y="203"/>
                </a:lnTo>
                <a:lnTo>
                  <a:pt x="1347" y="203"/>
                </a:lnTo>
                <a:lnTo>
                  <a:pt x="1347" y="199"/>
                </a:lnTo>
                <a:lnTo>
                  <a:pt x="1347" y="199"/>
                </a:lnTo>
                <a:lnTo>
                  <a:pt x="1347" y="196"/>
                </a:lnTo>
                <a:lnTo>
                  <a:pt x="1347" y="196"/>
                </a:lnTo>
                <a:lnTo>
                  <a:pt x="1347" y="192"/>
                </a:lnTo>
                <a:lnTo>
                  <a:pt x="1347" y="192"/>
                </a:lnTo>
                <a:lnTo>
                  <a:pt x="1347" y="189"/>
                </a:lnTo>
                <a:lnTo>
                  <a:pt x="1347" y="189"/>
                </a:lnTo>
                <a:lnTo>
                  <a:pt x="1347" y="185"/>
                </a:lnTo>
                <a:lnTo>
                  <a:pt x="1351" y="185"/>
                </a:lnTo>
                <a:lnTo>
                  <a:pt x="1351" y="185"/>
                </a:lnTo>
                <a:lnTo>
                  <a:pt x="1351" y="185"/>
                </a:lnTo>
                <a:lnTo>
                  <a:pt x="1351" y="185"/>
                </a:lnTo>
                <a:lnTo>
                  <a:pt x="1351" y="185"/>
                </a:lnTo>
                <a:lnTo>
                  <a:pt x="1351" y="182"/>
                </a:lnTo>
                <a:lnTo>
                  <a:pt x="1351" y="182"/>
                </a:lnTo>
                <a:lnTo>
                  <a:pt x="1351" y="178"/>
                </a:lnTo>
                <a:lnTo>
                  <a:pt x="1351" y="178"/>
                </a:lnTo>
                <a:lnTo>
                  <a:pt x="1351" y="178"/>
                </a:lnTo>
                <a:lnTo>
                  <a:pt x="1354" y="178"/>
                </a:lnTo>
                <a:lnTo>
                  <a:pt x="1354" y="178"/>
                </a:lnTo>
                <a:lnTo>
                  <a:pt x="1358" y="178"/>
                </a:lnTo>
                <a:lnTo>
                  <a:pt x="1358" y="182"/>
                </a:lnTo>
                <a:lnTo>
                  <a:pt x="1358" y="182"/>
                </a:lnTo>
                <a:lnTo>
                  <a:pt x="1358" y="182"/>
                </a:lnTo>
                <a:lnTo>
                  <a:pt x="1361" y="182"/>
                </a:lnTo>
                <a:lnTo>
                  <a:pt x="1361" y="185"/>
                </a:lnTo>
                <a:lnTo>
                  <a:pt x="1365" y="185"/>
                </a:lnTo>
                <a:lnTo>
                  <a:pt x="1365" y="185"/>
                </a:lnTo>
                <a:lnTo>
                  <a:pt x="1365" y="189"/>
                </a:lnTo>
                <a:lnTo>
                  <a:pt x="1368" y="189"/>
                </a:lnTo>
                <a:lnTo>
                  <a:pt x="1372" y="189"/>
                </a:lnTo>
                <a:lnTo>
                  <a:pt x="1375" y="189"/>
                </a:lnTo>
                <a:lnTo>
                  <a:pt x="1375" y="189"/>
                </a:lnTo>
                <a:lnTo>
                  <a:pt x="1375" y="189"/>
                </a:lnTo>
                <a:lnTo>
                  <a:pt x="1379" y="189"/>
                </a:lnTo>
                <a:lnTo>
                  <a:pt x="1379" y="189"/>
                </a:lnTo>
                <a:lnTo>
                  <a:pt x="1379" y="185"/>
                </a:lnTo>
                <a:lnTo>
                  <a:pt x="1383" y="185"/>
                </a:lnTo>
                <a:lnTo>
                  <a:pt x="1383" y="189"/>
                </a:lnTo>
                <a:lnTo>
                  <a:pt x="1383" y="189"/>
                </a:lnTo>
                <a:lnTo>
                  <a:pt x="1383" y="189"/>
                </a:lnTo>
                <a:lnTo>
                  <a:pt x="1383" y="192"/>
                </a:lnTo>
                <a:lnTo>
                  <a:pt x="1386" y="192"/>
                </a:lnTo>
                <a:lnTo>
                  <a:pt x="1386" y="192"/>
                </a:lnTo>
                <a:lnTo>
                  <a:pt x="1390" y="192"/>
                </a:lnTo>
                <a:lnTo>
                  <a:pt x="1390" y="192"/>
                </a:lnTo>
                <a:lnTo>
                  <a:pt x="1390" y="192"/>
                </a:lnTo>
                <a:lnTo>
                  <a:pt x="1390" y="196"/>
                </a:lnTo>
                <a:lnTo>
                  <a:pt x="1393" y="196"/>
                </a:lnTo>
                <a:lnTo>
                  <a:pt x="1397" y="196"/>
                </a:lnTo>
                <a:lnTo>
                  <a:pt x="1400" y="196"/>
                </a:lnTo>
                <a:lnTo>
                  <a:pt x="1400" y="199"/>
                </a:lnTo>
                <a:lnTo>
                  <a:pt x="1400" y="199"/>
                </a:lnTo>
                <a:lnTo>
                  <a:pt x="1397" y="203"/>
                </a:lnTo>
                <a:lnTo>
                  <a:pt x="1397" y="203"/>
                </a:lnTo>
                <a:lnTo>
                  <a:pt x="1397" y="203"/>
                </a:lnTo>
                <a:lnTo>
                  <a:pt x="1397" y="206"/>
                </a:lnTo>
                <a:lnTo>
                  <a:pt x="1400" y="206"/>
                </a:lnTo>
                <a:lnTo>
                  <a:pt x="1397" y="210"/>
                </a:lnTo>
                <a:lnTo>
                  <a:pt x="1397" y="210"/>
                </a:lnTo>
                <a:lnTo>
                  <a:pt x="1397" y="214"/>
                </a:lnTo>
                <a:lnTo>
                  <a:pt x="1397" y="214"/>
                </a:lnTo>
                <a:lnTo>
                  <a:pt x="1397" y="217"/>
                </a:lnTo>
                <a:lnTo>
                  <a:pt x="1397" y="217"/>
                </a:lnTo>
                <a:lnTo>
                  <a:pt x="1393" y="217"/>
                </a:lnTo>
                <a:lnTo>
                  <a:pt x="1393" y="217"/>
                </a:lnTo>
                <a:lnTo>
                  <a:pt x="1390" y="217"/>
                </a:lnTo>
                <a:lnTo>
                  <a:pt x="1390" y="217"/>
                </a:lnTo>
                <a:lnTo>
                  <a:pt x="1390" y="217"/>
                </a:lnTo>
                <a:lnTo>
                  <a:pt x="1386" y="221"/>
                </a:lnTo>
                <a:lnTo>
                  <a:pt x="1386" y="221"/>
                </a:lnTo>
                <a:lnTo>
                  <a:pt x="1383" y="221"/>
                </a:lnTo>
                <a:lnTo>
                  <a:pt x="1383" y="224"/>
                </a:lnTo>
                <a:lnTo>
                  <a:pt x="1383" y="224"/>
                </a:lnTo>
                <a:lnTo>
                  <a:pt x="1383" y="228"/>
                </a:lnTo>
                <a:lnTo>
                  <a:pt x="1383" y="231"/>
                </a:lnTo>
                <a:lnTo>
                  <a:pt x="1383" y="231"/>
                </a:lnTo>
                <a:lnTo>
                  <a:pt x="1379" y="231"/>
                </a:lnTo>
                <a:lnTo>
                  <a:pt x="1379" y="231"/>
                </a:lnTo>
                <a:lnTo>
                  <a:pt x="1375" y="231"/>
                </a:lnTo>
                <a:lnTo>
                  <a:pt x="1375" y="235"/>
                </a:lnTo>
                <a:lnTo>
                  <a:pt x="1375" y="235"/>
                </a:lnTo>
                <a:lnTo>
                  <a:pt x="1375" y="235"/>
                </a:lnTo>
                <a:lnTo>
                  <a:pt x="1375" y="235"/>
                </a:lnTo>
                <a:lnTo>
                  <a:pt x="1375" y="239"/>
                </a:lnTo>
                <a:lnTo>
                  <a:pt x="1375" y="239"/>
                </a:lnTo>
                <a:lnTo>
                  <a:pt x="1375" y="239"/>
                </a:lnTo>
                <a:lnTo>
                  <a:pt x="1375" y="242"/>
                </a:lnTo>
                <a:lnTo>
                  <a:pt x="1375" y="242"/>
                </a:lnTo>
                <a:lnTo>
                  <a:pt x="1375" y="246"/>
                </a:lnTo>
                <a:lnTo>
                  <a:pt x="1375" y="246"/>
                </a:lnTo>
                <a:lnTo>
                  <a:pt x="1375" y="249"/>
                </a:lnTo>
                <a:lnTo>
                  <a:pt x="1375" y="249"/>
                </a:lnTo>
                <a:lnTo>
                  <a:pt x="1375" y="249"/>
                </a:lnTo>
                <a:lnTo>
                  <a:pt x="1375" y="249"/>
                </a:lnTo>
                <a:lnTo>
                  <a:pt x="1375" y="253"/>
                </a:lnTo>
                <a:lnTo>
                  <a:pt x="1375" y="253"/>
                </a:lnTo>
                <a:lnTo>
                  <a:pt x="1375" y="253"/>
                </a:lnTo>
                <a:lnTo>
                  <a:pt x="1372" y="253"/>
                </a:lnTo>
                <a:lnTo>
                  <a:pt x="1372" y="256"/>
                </a:lnTo>
                <a:lnTo>
                  <a:pt x="1368" y="256"/>
                </a:lnTo>
                <a:lnTo>
                  <a:pt x="1368" y="256"/>
                </a:lnTo>
                <a:lnTo>
                  <a:pt x="1368" y="260"/>
                </a:lnTo>
                <a:lnTo>
                  <a:pt x="1365" y="260"/>
                </a:lnTo>
                <a:lnTo>
                  <a:pt x="1361" y="260"/>
                </a:lnTo>
                <a:lnTo>
                  <a:pt x="1361" y="260"/>
                </a:lnTo>
                <a:lnTo>
                  <a:pt x="1358" y="264"/>
                </a:lnTo>
                <a:lnTo>
                  <a:pt x="1358" y="264"/>
                </a:lnTo>
                <a:lnTo>
                  <a:pt x="1354" y="264"/>
                </a:lnTo>
                <a:lnTo>
                  <a:pt x="1354" y="260"/>
                </a:lnTo>
                <a:lnTo>
                  <a:pt x="1351" y="260"/>
                </a:lnTo>
                <a:lnTo>
                  <a:pt x="1351" y="260"/>
                </a:lnTo>
                <a:lnTo>
                  <a:pt x="1347" y="264"/>
                </a:lnTo>
                <a:lnTo>
                  <a:pt x="1343" y="264"/>
                </a:lnTo>
                <a:lnTo>
                  <a:pt x="1343" y="264"/>
                </a:lnTo>
                <a:lnTo>
                  <a:pt x="1343" y="264"/>
                </a:lnTo>
                <a:lnTo>
                  <a:pt x="1340" y="267"/>
                </a:lnTo>
                <a:lnTo>
                  <a:pt x="1336" y="267"/>
                </a:lnTo>
                <a:lnTo>
                  <a:pt x="1336" y="267"/>
                </a:lnTo>
                <a:lnTo>
                  <a:pt x="1336" y="267"/>
                </a:lnTo>
                <a:lnTo>
                  <a:pt x="1333" y="267"/>
                </a:lnTo>
                <a:lnTo>
                  <a:pt x="1329" y="267"/>
                </a:lnTo>
                <a:lnTo>
                  <a:pt x="1329" y="267"/>
                </a:lnTo>
                <a:lnTo>
                  <a:pt x="1326" y="267"/>
                </a:lnTo>
                <a:lnTo>
                  <a:pt x="1326" y="271"/>
                </a:lnTo>
                <a:lnTo>
                  <a:pt x="1326" y="271"/>
                </a:lnTo>
                <a:lnTo>
                  <a:pt x="1326" y="271"/>
                </a:lnTo>
                <a:lnTo>
                  <a:pt x="1322" y="271"/>
                </a:lnTo>
                <a:lnTo>
                  <a:pt x="1322" y="271"/>
                </a:lnTo>
                <a:lnTo>
                  <a:pt x="1322" y="274"/>
                </a:lnTo>
                <a:lnTo>
                  <a:pt x="1318" y="274"/>
                </a:lnTo>
                <a:lnTo>
                  <a:pt x="1315" y="274"/>
                </a:lnTo>
                <a:lnTo>
                  <a:pt x="1311" y="274"/>
                </a:lnTo>
                <a:lnTo>
                  <a:pt x="1311" y="274"/>
                </a:lnTo>
                <a:lnTo>
                  <a:pt x="1311" y="274"/>
                </a:lnTo>
                <a:lnTo>
                  <a:pt x="1308" y="274"/>
                </a:lnTo>
                <a:lnTo>
                  <a:pt x="1308" y="271"/>
                </a:lnTo>
                <a:lnTo>
                  <a:pt x="1308" y="271"/>
                </a:lnTo>
                <a:lnTo>
                  <a:pt x="1304" y="271"/>
                </a:lnTo>
                <a:lnTo>
                  <a:pt x="1304" y="267"/>
                </a:lnTo>
                <a:lnTo>
                  <a:pt x="1301" y="267"/>
                </a:lnTo>
                <a:lnTo>
                  <a:pt x="1301" y="267"/>
                </a:lnTo>
                <a:lnTo>
                  <a:pt x="1301" y="267"/>
                </a:lnTo>
                <a:lnTo>
                  <a:pt x="1297" y="267"/>
                </a:lnTo>
                <a:lnTo>
                  <a:pt x="1294" y="264"/>
                </a:lnTo>
                <a:lnTo>
                  <a:pt x="1286" y="264"/>
                </a:lnTo>
                <a:lnTo>
                  <a:pt x="1283" y="264"/>
                </a:lnTo>
                <a:lnTo>
                  <a:pt x="1283" y="264"/>
                </a:lnTo>
                <a:lnTo>
                  <a:pt x="1279" y="264"/>
                </a:lnTo>
                <a:lnTo>
                  <a:pt x="1279" y="264"/>
                </a:lnTo>
                <a:lnTo>
                  <a:pt x="1276" y="264"/>
                </a:lnTo>
                <a:lnTo>
                  <a:pt x="1272" y="264"/>
                </a:lnTo>
                <a:lnTo>
                  <a:pt x="1269" y="264"/>
                </a:lnTo>
                <a:lnTo>
                  <a:pt x="1265" y="264"/>
                </a:lnTo>
                <a:lnTo>
                  <a:pt x="1265" y="264"/>
                </a:lnTo>
                <a:lnTo>
                  <a:pt x="1258" y="264"/>
                </a:lnTo>
                <a:lnTo>
                  <a:pt x="1254" y="264"/>
                </a:lnTo>
                <a:lnTo>
                  <a:pt x="1254" y="264"/>
                </a:lnTo>
                <a:lnTo>
                  <a:pt x="1251" y="264"/>
                </a:lnTo>
                <a:lnTo>
                  <a:pt x="1251" y="264"/>
                </a:lnTo>
                <a:lnTo>
                  <a:pt x="1247" y="264"/>
                </a:lnTo>
                <a:lnTo>
                  <a:pt x="1247" y="267"/>
                </a:lnTo>
                <a:lnTo>
                  <a:pt x="1247" y="267"/>
                </a:lnTo>
                <a:lnTo>
                  <a:pt x="1247" y="271"/>
                </a:lnTo>
                <a:lnTo>
                  <a:pt x="1247" y="271"/>
                </a:lnTo>
                <a:lnTo>
                  <a:pt x="1247" y="274"/>
                </a:lnTo>
                <a:lnTo>
                  <a:pt x="1244" y="274"/>
                </a:lnTo>
                <a:lnTo>
                  <a:pt x="1244" y="278"/>
                </a:lnTo>
                <a:lnTo>
                  <a:pt x="1240" y="278"/>
                </a:lnTo>
                <a:lnTo>
                  <a:pt x="1237" y="278"/>
                </a:lnTo>
                <a:lnTo>
                  <a:pt x="1237" y="278"/>
                </a:lnTo>
                <a:lnTo>
                  <a:pt x="1233" y="278"/>
                </a:lnTo>
                <a:lnTo>
                  <a:pt x="1233" y="278"/>
                </a:lnTo>
                <a:lnTo>
                  <a:pt x="1229" y="278"/>
                </a:lnTo>
                <a:lnTo>
                  <a:pt x="1229" y="278"/>
                </a:lnTo>
                <a:lnTo>
                  <a:pt x="1226" y="278"/>
                </a:lnTo>
                <a:lnTo>
                  <a:pt x="1222" y="278"/>
                </a:lnTo>
                <a:lnTo>
                  <a:pt x="1222" y="278"/>
                </a:lnTo>
                <a:lnTo>
                  <a:pt x="1222" y="274"/>
                </a:lnTo>
                <a:lnTo>
                  <a:pt x="1222" y="274"/>
                </a:lnTo>
                <a:lnTo>
                  <a:pt x="1219" y="274"/>
                </a:lnTo>
                <a:lnTo>
                  <a:pt x="1219" y="274"/>
                </a:lnTo>
                <a:lnTo>
                  <a:pt x="1215" y="274"/>
                </a:lnTo>
                <a:lnTo>
                  <a:pt x="1215" y="271"/>
                </a:lnTo>
                <a:lnTo>
                  <a:pt x="1215" y="271"/>
                </a:lnTo>
                <a:lnTo>
                  <a:pt x="1212" y="271"/>
                </a:lnTo>
                <a:lnTo>
                  <a:pt x="1212" y="271"/>
                </a:lnTo>
                <a:lnTo>
                  <a:pt x="1208" y="271"/>
                </a:lnTo>
                <a:lnTo>
                  <a:pt x="1208" y="271"/>
                </a:lnTo>
                <a:lnTo>
                  <a:pt x="1204" y="271"/>
                </a:lnTo>
                <a:lnTo>
                  <a:pt x="1204" y="271"/>
                </a:lnTo>
                <a:lnTo>
                  <a:pt x="1201" y="271"/>
                </a:lnTo>
                <a:lnTo>
                  <a:pt x="1201" y="274"/>
                </a:lnTo>
                <a:lnTo>
                  <a:pt x="1201" y="274"/>
                </a:lnTo>
                <a:lnTo>
                  <a:pt x="1197" y="274"/>
                </a:lnTo>
                <a:lnTo>
                  <a:pt x="1197" y="278"/>
                </a:lnTo>
                <a:lnTo>
                  <a:pt x="1197" y="278"/>
                </a:lnTo>
                <a:lnTo>
                  <a:pt x="1194" y="278"/>
                </a:lnTo>
                <a:lnTo>
                  <a:pt x="1194" y="278"/>
                </a:lnTo>
                <a:lnTo>
                  <a:pt x="1190" y="278"/>
                </a:lnTo>
                <a:lnTo>
                  <a:pt x="1190" y="278"/>
                </a:lnTo>
                <a:lnTo>
                  <a:pt x="1187" y="278"/>
                </a:lnTo>
                <a:lnTo>
                  <a:pt x="1183" y="278"/>
                </a:lnTo>
                <a:lnTo>
                  <a:pt x="1180" y="278"/>
                </a:lnTo>
                <a:lnTo>
                  <a:pt x="1180" y="278"/>
                </a:lnTo>
                <a:lnTo>
                  <a:pt x="1176" y="278"/>
                </a:lnTo>
                <a:lnTo>
                  <a:pt x="1172" y="278"/>
                </a:lnTo>
                <a:lnTo>
                  <a:pt x="1169" y="278"/>
                </a:lnTo>
                <a:lnTo>
                  <a:pt x="1165" y="278"/>
                </a:lnTo>
                <a:lnTo>
                  <a:pt x="1165" y="278"/>
                </a:lnTo>
                <a:lnTo>
                  <a:pt x="1162" y="278"/>
                </a:lnTo>
                <a:lnTo>
                  <a:pt x="1162" y="278"/>
                </a:lnTo>
                <a:lnTo>
                  <a:pt x="1162" y="281"/>
                </a:lnTo>
                <a:lnTo>
                  <a:pt x="1162" y="281"/>
                </a:lnTo>
                <a:lnTo>
                  <a:pt x="1158" y="281"/>
                </a:lnTo>
                <a:lnTo>
                  <a:pt x="1155" y="281"/>
                </a:lnTo>
                <a:lnTo>
                  <a:pt x="1155" y="285"/>
                </a:lnTo>
                <a:lnTo>
                  <a:pt x="1151" y="285"/>
                </a:lnTo>
                <a:lnTo>
                  <a:pt x="1147" y="285"/>
                </a:lnTo>
                <a:lnTo>
                  <a:pt x="1147" y="285"/>
                </a:lnTo>
                <a:lnTo>
                  <a:pt x="1144" y="285"/>
                </a:lnTo>
                <a:lnTo>
                  <a:pt x="1144" y="288"/>
                </a:lnTo>
                <a:lnTo>
                  <a:pt x="1144" y="288"/>
                </a:lnTo>
                <a:lnTo>
                  <a:pt x="1140" y="292"/>
                </a:lnTo>
                <a:lnTo>
                  <a:pt x="1140" y="296"/>
                </a:lnTo>
                <a:lnTo>
                  <a:pt x="1140" y="296"/>
                </a:lnTo>
                <a:lnTo>
                  <a:pt x="1140" y="296"/>
                </a:lnTo>
                <a:lnTo>
                  <a:pt x="1140" y="296"/>
                </a:lnTo>
                <a:lnTo>
                  <a:pt x="1137" y="296"/>
                </a:lnTo>
                <a:lnTo>
                  <a:pt x="1137" y="296"/>
                </a:lnTo>
                <a:lnTo>
                  <a:pt x="1133" y="296"/>
                </a:lnTo>
                <a:lnTo>
                  <a:pt x="1133" y="299"/>
                </a:lnTo>
                <a:lnTo>
                  <a:pt x="1130" y="299"/>
                </a:lnTo>
                <a:lnTo>
                  <a:pt x="1130" y="299"/>
                </a:lnTo>
                <a:lnTo>
                  <a:pt x="1126" y="296"/>
                </a:lnTo>
                <a:lnTo>
                  <a:pt x="1126" y="296"/>
                </a:lnTo>
                <a:lnTo>
                  <a:pt x="1123" y="296"/>
                </a:lnTo>
                <a:lnTo>
                  <a:pt x="1123" y="296"/>
                </a:lnTo>
                <a:lnTo>
                  <a:pt x="1119" y="296"/>
                </a:lnTo>
                <a:lnTo>
                  <a:pt x="1119" y="296"/>
                </a:lnTo>
                <a:lnTo>
                  <a:pt x="1119" y="296"/>
                </a:lnTo>
                <a:lnTo>
                  <a:pt x="1119" y="296"/>
                </a:lnTo>
                <a:lnTo>
                  <a:pt x="1115" y="292"/>
                </a:lnTo>
                <a:lnTo>
                  <a:pt x="1115" y="292"/>
                </a:lnTo>
                <a:lnTo>
                  <a:pt x="1112" y="292"/>
                </a:lnTo>
                <a:lnTo>
                  <a:pt x="1112" y="292"/>
                </a:lnTo>
                <a:lnTo>
                  <a:pt x="1108" y="288"/>
                </a:lnTo>
                <a:lnTo>
                  <a:pt x="1105" y="288"/>
                </a:lnTo>
                <a:lnTo>
                  <a:pt x="1101" y="288"/>
                </a:lnTo>
                <a:lnTo>
                  <a:pt x="1101" y="288"/>
                </a:lnTo>
                <a:lnTo>
                  <a:pt x="1098" y="288"/>
                </a:lnTo>
                <a:lnTo>
                  <a:pt x="1098" y="292"/>
                </a:lnTo>
                <a:lnTo>
                  <a:pt x="1098" y="292"/>
                </a:lnTo>
                <a:lnTo>
                  <a:pt x="1098" y="296"/>
                </a:lnTo>
                <a:lnTo>
                  <a:pt x="1098" y="296"/>
                </a:lnTo>
                <a:lnTo>
                  <a:pt x="1098" y="296"/>
                </a:lnTo>
                <a:lnTo>
                  <a:pt x="1098" y="296"/>
                </a:lnTo>
                <a:lnTo>
                  <a:pt x="1098" y="299"/>
                </a:lnTo>
                <a:lnTo>
                  <a:pt x="1098" y="299"/>
                </a:lnTo>
                <a:lnTo>
                  <a:pt x="1098" y="303"/>
                </a:lnTo>
                <a:lnTo>
                  <a:pt x="1098" y="306"/>
                </a:lnTo>
                <a:lnTo>
                  <a:pt x="1101" y="310"/>
                </a:lnTo>
                <a:lnTo>
                  <a:pt x="1101" y="313"/>
                </a:lnTo>
                <a:lnTo>
                  <a:pt x="1098" y="313"/>
                </a:lnTo>
                <a:lnTo>
                  <a:pt x="1098" y="317"/>
                </a:lnTo>
                <a:lnTo>
                  <a:pt x="1098" y="321"/>
                </a:lnTo>
                <a:lnTo>
                  <a:pt x="1094" y="324"/>
                </a:lnTo>
                <a:lnTo>
                  <a:pt x="1098" y="324"/>
                </a:lnTo>
                <a:lnTo>
                  <a:pt x="1098" y="324"/>
                </a:lnTo>
                <a:lnTo>
                  <a:pt x="1098" y="324"/>
                </a:lnTo>
                <a:lnTo>
                  <a:pt x="1101" y="324"/>
                </a:lnTo>
                <a:lnTo>
                  <a:pt x="1101" y="324"/>
                </a:lnTo>
                <a:lnTo>
                  <a:pt x="1101" y="328"/>
                </a:lnTo>
                <a:lnTo>
                  <a:pt x="1101" y="328"/>
                </a:lnTo>
                <a:lnTo>
                  <a:pt x="1105" y="328"/>
                </a:lnTo>
                <a:lnTo>
                  <a:pt x="1105" y="328"/>
                </a:lnTo>
                <a:lnTo>
                  <a:pt x="1108" y="328"/>
                </a:lnTo>
                <a:lnTo>
                  <a:pt x="1112" y="328"/>
                </a:lnTo>
                <a:lnTo>
                  <a:pt x="1112" y="328"/>
                </a:lnTo>
                <a:lnTo>
                  <a:pt x="1115" y="328"/>
                </a:lnTo>
                <a:lnTo>
                  <a:pt x="1115" y="331"/>
                </a:lnTo>
                <a:lnTo>
                  <a:pt x="1119" y="331"/>
                </a:lnTo>
                <a:lnTo>
                  <a:pt x="1119" y="331"/>
                </a:lnTo>
                <a:lnTo>
                  <a:pt x="1119" y="331"/>
                </a:lnTo>
                <a:lnTo>
                  <a:pt x="1123" y="331"/>
                </a:lnTo>
                <a:lnTo>
                  <a:pt x="1123" y="331"/>
                </a:lnTo>
                <a:lnTo>
                  <a:pt x="1126" y="331"/>
                </a:lnTo>
                <a:lnTo>
                  <a:pt x="1126" y="331"/>
                </a:lnTo>
                <a:lnTo>
                  <a:pt x="1126" y="335"/>
                </a:lnTo>
                <a:lnTo>
                  <a:pt x="1126" y="335"/>
                </a:lnTo>
                <a:lnTo>
                  <a:pt x="1130" y="338"/>
                </a:lnTo>
                <a:lnTo>
                  <a:pt x="1130" y="338"/>
                </a:lnTo>
                <a:lnTo>
                  <a:pt x="1130" y="338"/>
                </a:lnTo>
                <a:lnTo>
                  <a:pt x="1130" y="338"/>
                </a:lnTo>
                <a:lnTo>
                  <a:pt x="1130" y="342"/>
                </a:lnTo>
                <a:lnTo>
                  <a:pt x="1130" y="342"/>
                </a:lnTo>
                <a:lnTo>
                  <a:pt x="1130" y="342"/>
                </a:lnTo>
                <a:lnTo>
                  <a:pt x="1130" y="342"/>
                </a:lnTo>
                <a:lnTo>
                  <a:pt x="1126" y="345"/>
                </a:lnTo>
                <a:lnTo>
                  <a:pt x="1123" y="345"/>
                </a:lnTo>
                <a:lnTo>
                  <a:pt x="1119" y="345"/>
                </a:lnTo>
                <a:lnTo>
                  <a:pt x="1123" y="345"/>
                </a:lnTo>
                <a:lnTo>
                  <a:pt x="1123" y="345"/>
                </a:lnTo>
                <a:lnTo>
                  <a:pt x="1126" y="345"/>
                </a:lnTo>
                <a:lnTo>
                  <a:pt x="1126" y="345"/>
                </a:lnTo>
                <a:lnTo>
                  <a:pt x="1126" y="349"/>
                </a:lnTo>
                <a:lnTo>
                  <a:pt x="1126" y="349"/>
                </a:lnTo>
                <a:lnTo>
                  <a:pt x="1123" y="349"/>
                </a:lnTo>
                <a:lnTo>
                  <a:pt x="1123" y="349"/>
                </a:lnTo>
                <a:lnTo>
                  <a:pt x="1126" y="349"/>
                </a:lnTo>
                <a:lnTo>
                  <a:pt x="1126" y="353"/>
                </a:lnTo>
                <a:lnTo>
                  <a:pt x="1126" y="353"/>
                </a:lnTo>
                <a:lnTo>
                  <a:pt x="1126" y="356"/>
                </a:lnTo>
                <a:lnTo>
                  <a:pt x="1126" y="356"/>
                </a:lnTo>
                <a:lnTo>
                  <a:pt x="1126" y="360"/>
                </a:lnTo>
                <a:lnTo>
                  <a:pt x="1126" y="360"/>
                </a:lnTo>
                <a:lnTo>
                  <a:pt x="1123" y="360"/>
                </a:lnTo>
                <a:lnTo>
                  <a:pt x="1123" y="360"/>
                </a:lnTo>
                <a:lnTo>
                  <a:pt x="1119" y="360"/>
                </a:lnTo>
                <a:lnTo>
                  <a:pt x="1119" y="363"/>
                </a:lnTo>
                <a:lnTo>
                  <a:pt x="1119" y="363"/>
                </a:lnTo>
                <a:lnTo>
                  <a:pt x="1115" y="363"/>
                </a:lnTo>
                <a:lnTo>
                  <a:pt x="1115" y="363"/>
                </a:lnTo>
                <a:lnTo>
                  <a:pt x="1112" y="367"/>
                </a:lnTo>
                <a:lnTo>
                  <a:pt x="1112" y="367"/>
                </a:lnTo>
                <a:lnTo>
                  <a:pt x="1108" y="363"/>
                </a:lnTo>
                <a:lnTo>
                  <a:pt x="1108" y="363"/>
                </a:lnTo>
                <a:lnTo>
                  <a:pt x="1105" y="363"/>
                </a:lnTo>
                <a:lnTo>
                  <a:pt x="1105" y="363"/>
                </a:lnTo>
                <a:lnTo>
                  <a:pt x="1101" y="363"/>
                </a:lnTo>
                <a:lnTo>
                  <a:pt x="1101" y="363"/>
                </a:lnTo>
                <a:lnTo>
                  <a:pt x="1101" y="363"/>
                </a:lnTo>
                <a:lnTo>
                  <a:pt x="1098" y="360"/>
                </a:lnTo>
                <a:lnTo>
                  <a:pt x="1098" y="363"/>
                </a:lnTo>
                <a:lnTo>
                  <a:pt x="1098" y="363"/>
                </a:lnTo>
                <a:lnTo>
                  <a:pt x="1094" y="363"/>
                </a:lnTo>
                <a:lnTo>
                  <a:pt x="1094" y="363"/>
                </a:lnTo>
                <a:lnTo>
                  <a:pt x="1090" y="363"/>
                </a:lnTo>
                <a:lnTo>
                  <a:pt x="1090" y="363"/>
                </a:lnTo>
                <a:lnTo>
                  <a:pt x="1087" y="360"/>
                </a:lnTo>
                <a:lnTo>
                  <a:pt x="1087" y="360"/>
                </a:lnTo>
                <a:lnTo>
                  <a:pt x="1087" y="360"/>
                </a:lnTo>
                <a:lnTo>
                  <a:pt x="1087" y="356"/>
                </a:lnTo>
                <a:lnTo>
                  <a:pt x="1087" y="356"/>
                </a:lnTo>
                <a:lnTo>
                  <a:pt x="1087" y="356"/>
                </a:lnTo>
                <a:lnTo>
                  <a:pt x="1083" y="356"/>
                </a:lnTo>
                <a:lnTo>
                  <a:pt x="1083" y="353"/>
                </a:lnTo>
                <a:lnTo>
                  <a:pt x="1083" y="353"/>
                </a:lnTo>
                <a:lnTo>
                  <a:pt x="1080" y="353"/>
                </a:lnTo>
                <a:lnTo>
                  <a:pt x="1080" y="356"/>
                </a:lnTo>
                <a:lnTo>
                  <a:pt x="1080" y="356"/>
                </a:lnTo>
                <a:lnTo>
                  <a:pt x="1076" y="356"/>
                </a:lnTo>
                <a:lnTo>
                  <a:pt x="1076" y="360"/>
                </a:lnTo>
                <a:lnTo>
                  <a:pt x="1076" y="360"/>
                </a:lnTo>
                <a:lnTo>
                  <a:pt x="1073" y="360"/>
                </a:lnTo>
                <a:lnTo>
                  <a:pt x="1073" y="360"/>
                </a:lnTo>
                <a:lnTo>
                  <a:pt x="1073" y="360"/>
                </a:lnTo>
                <a:lnTo>
                  <a:pt x="1069" y="360"/>
                </a:lnTo>
                <a:lnTo>
                  <a:pt x="1069" y="360"/>
                </a:lnTo>
                <a:lnTo>
                  <a:pt x="1069" y="360"/>
                </a:lnTo>
                <a:lnTo>
                  <a:pt x="1069" y="360"/>
                </a:lnTo>
                <a:lnTo>
                  <a:pt x="1066" y="360"/>
                </a:lnTo>
                <a:lnTo>
                  <a:pt x="1066" y="360"/>
                </a:lnTo>
                <a:lnTo>
                  <a:pt x="1062" y="360"/>
                </a:lnTo>
                <a:lnTo>
                  <a:pt x="1062" y="360"/>
                </a:lnTo>
                <a:lnTo>
                  <a:pt x="1062" y="356"/>
                </a:lnTo>
                <a:lnTo>
                  <a:pt x="1062" y="356"/>
                </a:lnTo>
                <a:lnTo>
                  <a:pt x="1062" y="356"/>
                </a:lnTo>
                <a:lnTo>
                  <a:pt x="1062" y="356"/>
                </a:lnTo>
                <a:lnTo>
                  <a:pt x="1062" y="353"/>
                </a:lnTo>
                <a:lnTo>
                  <a:pt x="1062" y="353"/>
                </a:lnTo>
                <a:lnTo>
                  <a:pt x="1058" y="353"/>
                </a:lnTo>
                <a:lnTo>
                  <a:pt x="1058" y="353"/>
                </a:lnTo>
                <a:lnTo>
                  <a:pt x="1055" y="353"/>
                </a:lnTo>
                <a:lnTo>
                  <a:pt x="1055" y="349"/>
                </a:lnTo>
                <a:lnTo>
                  <a:pt x="1055" y="349"/>
                </a:lnTo>
                <a:lnTo>
                  <a:pt x="1055" y="353"/>
                </a:lnTo>
                <a:lnTo>
                  <a:pt x="1055" y="353"/>
                </a:lnTo>
                <a:lnTo>
                  <a:pt x="1051" y="353"/>
                </a:lnTo>
                <a:lnTo>
                  <a:pt x="1051" y="356"/>
                </a:lnTo>
                <a:lnTo>
                  <a:pt x="1048" y="356"/>
                </a:lnTo>
                <a:lnTo>
                  <a:pt x="1048" y="356"/>
                </a:lnTo>
                <a:lnTo>
                  <a:pt x="1044" y="356"/>
                </a:lnTo>
                <a:lnTo>
                  <a:pt x="1044" y="360"/>
                </a:lnTo>
                <a:lnTo>
                  <a:pt x="1044" y="360"/>
                </a:lnTo>
                <a:lnTo>
                  <a:pt x="1044" y="360"/>
                </a:lnTo>
                <a:lnTo>
                  <a:pt x="1044" y="360"/>
                </a:lnTo>
                <a:lnTo>
                  <a:pt x="1041" y="360"/>
                </a:lnTo>
                <a:lnTo>
                  <a:pt x="1041" y="363"/>
                </a:lnTo>
                <a:lnTo>
                  <a:pt x="1041" y="363"/>
                </a:lnTo>
                <a:lnTo>
                  <a:pt x="1041" y="363"/>
                </a:lnTo>
                <a:lnTo>
                  <a:pt x="1037" y="363"/>
                </a:lnTo>
                <a:lnTo>
                  <a:pt x="1037" y="367"/>
                </a:lnTo>
                <a:lnTo>
                  <a:pt x="1037" y="367"/>
                </a:lnTo>
                <a:lnTo>
                  <a:pt x="1037" y="367"/>
                </a:lnTo>
                <a:lnTo>
                  <a:pt x="1037" y="370"/>
                </a:lnTo>
                <a:lnTo>
                  <a:pt x="1033" y="370"/>
                </a:lnTo>
                <a:lnTo>
                  <a:pt x="1033" y="370"/>
                </a:lnTo>
                <a:lnTo>
                  <a:pt x="1030" y="370"/>
                </a:lnTo>
                <a:lnTo>
                  <a:pt x="1030" y="370"/>
                </a:lnTo>
                <a:lnTo>
                  <a:pt x="1026" y="370"/>
                </a:lnTo>
                <a:lnTo>
                  <a:pt x="1026" y="370"/>
                </a:lnTo>
                <a:lnTo>
                  <a:pt x="1023" y="370"/>
                </a:lnTo>
                <a:lnTo>
                  <a:pt x="1023" y="370"/>
                </a:lnTo>
                <a:lnTo>
                  <a:pt x="1023" y="370"/>
                </a:lnTo>
                <a:lnTo>
                  <a:pt x="1019" y="370"/>
                </a:lnTo>
                <a:lnTo>
                  <a:pt x="1019" y="370"/>
                </a:lnTo>
                <a:lnTo>
                  <a:pt x="1016" y="370"/>
                </a:lnTo>
                <a:lnTo>
                  <a:pt x="1016" y="370"/>
                </a:lnTo>
                <a:lnTo>
                  <a:pt x="1016" y="374"/>
                </a:lnTo>
                <a:lnTo>
                  <a:pt x="1012" y="374"/>
                </a:lnTo>
                <a:lnTo>
                  <a:pt x="1012" y="374"/>
                </a:lnTo>
                <a:lnTo>
                  <a:pt x="1012" y="374"/>
                </a:lnTo>
                <a:lnTo>
                  <a:pt x="1012" y="378"/>
                </a:lnTo>
                <a:lnTo>
                  <a:pt x="1012" y="378"/>
                </a:lnTo>
                <a:lnTo>
                  <a:pt x="1012" y="378"/>
                </a:lnTo>
                <a:lnTo>
                  <a:pt x="1012" y="378"/>
                </a:lnTo>
                <a:lnTo>
                  <a:pt x="1016" y="381"/>
                </a:lnTo>
                <a:lnTo>
                  <a:pt x="1016" y="381"/>
                </a:lnTo>
                <a:lnTo>
                  <a:pt x="1016" y="381"/>
                </a:lnTo>
                <a:lnTo>
                  <a:pt x="1016" y="385"/>
                </a:lnTo>
                <a:lnTo>
                  <a:pt x="1016" y="385"/>
                </a:lnTo>
                <a:lnTo>
                  <a:pt x="1016" y="385"/>
                </a:lnTo>
                <a:lnTo>
                  <a:pt x="1016" y="388"/>
                </a:lnTo>
                <a:lnTo>
                  <a:pt x="1012" y="388"/>
                </a:lnTo>
                <a:lnTo>
                  <a:pt x="1012" y="388"/>
                </a:lnTo>
                <a:lnTo>
                  <a:pt x="1009" y="388"/>
                </a:lnTo>
                <a:lnTo>
                  <a:pt x="1009" y="388"/>
                </a:lnTo>
                <a:lnTo>
                  <a:pt x="1009" y="388"/>
                </a:lnTo>
                <a:lnTo>
                  <a:pt x="1005" y="388"/>
                </a:lnTo>
                <a:lnTo>
                  <a:pt x="1005" y="388"/>
                </a:lnTo>
                <a:lnTo>
                  <a:pt x="1005" y="388"/>
                </a:lnTo>
                <a:lnTo>
                  <a:pt x="1001" y="388"/>
                </a:lnTo>
                <a:lnTo>
                  <a:pt x="1001" y="388"/>
                </a:lnTo>
                <a:lnTo>
                  <a:pt x="998" y="392"/>
                </a:lnTo>
                <a:lnTo>
                  <a:pt x="998" y="392"/>
                </a:lnTo>
                <a:lnTo>
                  <a:pt x="998" y="392"/>
                </a:lnTo>
                <a:lnTo>
                  <a:pt x="994" y="392"/>
                </a:lnTo>
                <a:lnTo>
                  <a:pt x="994" y="392"/>
                </a:lnTo>
                <a:lnTo>
                  <a:pt x="991" y="395"/>
                </a:lnTo>
                <a:lnTo>
                  <a:pt x="991" y="395"/>
                </a:lnTo>
                <a:lnTo>
                  <a:pt x="991" y="395"/>
                </a:lnTo>
                <a:lnTo>
                  <a:pt x="987" y="395"/>
                </a:lnTo>
                <a:lnTo>
                  <a:pt x="987" y="395"/>
                </a:lnTo>
                <a:lnTo>
                  <a:pt x="984" y="395"/>
                </a:lnTo>
                <a:lnTo>
                  <a:pt x="980" y="395"/>
                </a:lnTo>
                <a:lnTo>
                  <a:pt x="980" y="395"/>
                </a:lnTo>
                <a:lnTo>
                  <a:pt x="976" y="395"/>
                </a:lnTo>
                <a:lnTo>
                  <a:pt x="976" y="395"/>
                </a:lnTo>
                <a:lnTo>
                  <a:pt x="973" y="395"/>
                </a:lnTo>
                <a:lnTo>
                  <a:pt x="973" y="392"/>
                </a:lnTo>
                <a:lnTo>
                  <a:pt x="973" y="392"/>
                </a:lnTo>
                <a:lnTo>
                  <a:pt x="973" y="392"/>
                </a:lnTo>
                <a:lnTo>
                  <a:pt x="969" y="392"/>
                </a:lnTo>
                <a:lnTo>
                  <a:pt x="969" y="392"/>
                </a:lnTo>
                <a:lnTo>
                  <a:pt x="966" y="392"/>
                </a:lnTo>
                <a:lnTo>
                  <a:pt x="966" y="392"/>
                </a:lnTo>
                <a:lnTo>
                  <a:pt x="962" y="392"/>
                </a:lnTo>
                <a:lnTo>
                  <a:pt x="962" y="388"/>
                </a:lnTo>
                <a:lnTo>
                  <a:pt x="959" y="388"/>
                </a:lnTo>
                <a:lnTo>
                  <a:pt x="959" y="385"/>
                </a:lnTo>
                <a:lnTo>
                  <a:pt x="959" y="385"/>
                </a:lnTo>
                <a:lnTo>
                  <a:pt x="959" y="385"/>
                </a:lnTo>
                <a:lnTo>
                  <a:pt x="959" y="385"/>
                </a:lnTo>
                <a:lnTo>
                  <a:pt x="955" y="385"/>
                </a:lnTo>
                <a:lnTo>
                  <a:pt x="955" y="381"/>
                </a:lnTo>
                <a:lnTo>
                  <a:pt x="955" y="381"/>
                </a:lnTo>
                <a:lnTo>
                  <a:pt x="955" y="381"/>
                </a:lnTo>
                <a:lnTo>
                  <a:pt x="952" y="381"/>
                </a:lnTo>
                <a:lnTo>
                  <a:pt x="952" y="381"/>
                </a:lnTo>
                <a:lnTo>
                  <a:pt x="952" y="378"/>
                </a:lnTo>
                <a:lnTo>
                  <a:pt x="948" y="378"/>
                </a:lnTo>
                <a:lnTo>
                  <a:pt x="948" y="378"/>
                </a:lnTo>
                <a:lnTo>
                  <a:pt x="944" y="378"/>
                </a:lnTo>
                <a:lnTo>
                  <a:pt x="944" y="378"/>
                </a:lnTo>
                <a:lnTo>
                  <a:pt x="941" y="378"/>
                </a:lnTo>
                <a:lnTo>
                  <a:pt x="941" y="378"/>
                </a:lnTo>
                <a:lnTo>
                  <a:pt x="941" y="378"/>
                </a:lnTo>
                <a:lnTo>
                  <a:pt x="941" y="374"/>
                </a:lnTo>
                <a:lnTo>
                  <a:pt x="941" y="374"/>
                </a:lnTo>
                <a:lnTo>
                  <a:pt x="937" y="374"/>
                </a:lnTo>
                <a:lnTo>
                  <a:pt x="937" y="374"/>
                </a:lnTo>
                <a:lnTo>
                  <a:pt x="934" y="370"/>
                </a:lnTo>
                <a:lnTo>
                  <a:pt x="934" y="370"/>
                </a:lnTo>
                <a:lnTo>
                  <a:pt x="934" y="370"/>
                </a:lnTo>
                <a:lnTo>
                  <a:pt x="930" y="370"/>
                </a:lnTo>
                <a:lnTo>
                  <a:pt x="930" y="370"/>
                </a:lnTo>
                <a:lnTo>
                  <a:pt x="930" y="367"/>
                </a:lnTo>
                <a:lnTo>
                  <a:pt x="927" y="367"/>
                </a:lnTo>
                <a:lnTo>
                  <a:pt x="927" y="367"/>
                </a:lnTo>
                <a:lnTo>
                  <a:pt x="927" y="367"/>
                </a:lnTo>
                <a:lnTo>
                  <a:pt x="927" y="367"/>
                </a:lnTo>
                <a:lnTo>
                  <a:pt x="923" y="363"/>
                </a:lnTo>
                <a:lnTo>
                  <a:pt x="923" y="363"/>
                </a:lnTo>
                <a:lnTo>
                  <a:pt x="923" y="360"/>
                </a:lnTo>
                <a:lnTo>
                  <a:pt x="919" y="360"/>
                </a:lnTo>
                <a:lnTo>
                  <a:pt x="919" y="360"/>
                </a:lnTo>
                <a:lnTo>
                  <a:pt x="916" y="360"/>
                </a:lnTo>
                <a:lnTo>
                  <a:pt x="916" y="360"/>
                </a:lnTo>
                <a:lnTo>
                  <a:pt x="912" y="360"/>
                </a:lnTo>
                <a:lnTo>
                  <a:pt x="912" y="360"/>
                </a:lnTo>
                <a:lnTo>
                  <a:pt x="912" y="360"/>
                </a:lnTo>
                <a:lnTo>
                  <a:pt x="909" y="360"/>
                </a:lnTo>
                <a:lnTo>
                  <a:pt x="909" y="356"/>
                </a:lnTo>
                <a:lnTo>
                  <a:pt x="909" y="356"/>
                </a:lnTo>
                <a:lnTo>
                  <a:pt x="905" y="356"/>
                </a:lnTo>
                <a:lnTo>
                  <a:pt x="905" y="356"/>
                </a:lnTo>
                <a:lnTo>
                  <a:pt x="905" y="356"/>
                </a:lnTo>
                <a:lnTo>
                  <a:pt x="902" y="356"/>
                </a:lnTo>
                <a:lnTo>
                  <a:pt x="898" y="356"/>
                </a:lnTo>
                <a:lnTo>
                  <a:pt x="898" y="356"/>
                </a:lnTo>
                <a:lnTo>
                  <a:pt x="895" y="356"/>
                </a:lnTo>
                <a:lnTo>
                  <a:pt x="895" y="360"/>
                </a:lnTo>
                <a:lnTo>
                  <a:pt x="895" y="360"/>
                </a:lnTo>
                <a:lnTo>
                  <a:pt x="895" y="360"/>
                </a:lnTo>
                <a:lnTo>
                  <a:pt x="891" y="356"/>
                </a:lnTo>
                <a:lnTo>
                  <a:pt x="891" y="356"/>
                </a:lnTo>
                <a:lnTo>
                  <a:pt x="887" y="356"/>
                </a:lnTo>
                <a:lnTo>
                  <a:pt x="887" y="356"/>
                </a:lnTo>
                <a:lnTo>
                  <a:pt x="884" y="356"/>
                </a:lnTo>
                <a:lnTo>
                  <a:pt x="884" y="356"/>
                </a:lnTo>
                <a:lnTo>
                  <a:pt x="880" y="356"/>
                </a:lnTo>
                <a:lnTo>
                  <a:pt x="880" y="356"/>
                </a:lnTo>
                <a:lnTo>
                  <a:pt x="880" y="360"/>
                </a:lnTo>
                <a:lnTo>
                  <a:pt x="880" y="360"/>
                </a:lnTo>
                <a:lnTo>
                  <a:pt x="880" y="356"/>
                </a:lnTo>
                <a:lnTo>
                  <a:pt x="877" y="356"/>
                </a:lnTo>
                <a:lnTo>
                  <a:pt x="877" y="356"/>
                </a:lnTo>
                <a:lnTo>
                  <a:pt x="877" y="356"/>
                </a:lnTo>
                <a:lnTo>
                  <a:pt x="877" y="353"/>
                </a:lnTo>
                <a:lnTo>
                  <a:pt x="877" y="353"/>
                </a:lnTo>
                <a:lnTo>
                  <a:pt x="873" y="353"/>
                </a:lnTo>
                <a:lnTo>
                  <a:pt x="873" y="353"/>
                </a:lnTo>
                <a:lnTo>
                  <a:pt x="870" y="353"/>
                </a:lnTo>
                <a:lnTo>
                  <a:pt x="870" y="353"/>
                </a:lnTo>
                <a:lnTo>
                  <a:pt x="870" y="356"/>
                </a:lnTo>
                <a:lnTo>
                  <a:pt x="866" y="356"/>
                </a:lnTo>
                <a:lnTo>
                  <a:pt x="866" y="356"/>
                </a:lnTo>
                <a:lnTo>
                  <a:pt x="862" y="356"/>
                </a:lnTo>
                <a:lnTo>
                  <a:pt x="862" y="353"/>
                </a:lnTo>
                <a:lnTo>
                  <a:pt x="862" y="353"/>
                </a:lnTo>
                <a:lnTo>
                  <a:pt x="859" y="353"/>
                </a:lnTo>
                <a:lnTo>
                  <a:pt x="859" y="353"/>
                </a:lnTo>
                <a:lnTo>
                  <a:pt x="859" y="353"/>
                </a:lnTo>
                <a:lnTo>
                  <a:pt x="859" y="349"/>
                </a:lnTo>
                <a:lnTo>
                  <a:pt x="855" y="349"/>
                </a:lnTo>
                <a:lnTo>
                  <a:pt x="855" y="349"/>
                </a:lnTo>
                <a:lnTo>
                  <a:pt x="855" y="345"/>
                </a:lnTo>
                <a:lnTo>
                  <a:pt x="855" y="345"/>
                </a:lnTo>
                <a:lnTo>
                  <a:pt x="852" y="345"/>
                </a:lnTo>
                <a:lnTo>
                  <a:pt x="852" y="345"/>
                </a:lnTo>
                <a:lnTo>
                  <a:pt x="848" y="345"/>
                </a:lnTo>
                <a:lnTo>
                  <a:pt x="848" y="345"/>
                </a:lnTo>
                <a:lnTo>
                  <a:pt x="845" y="345"/>
                </a:lnTo>
                <a:lnTo>
                  <a:pt x="845" y="345"/>
                </a:lnTo>
                <a:lnTo>
                  <a:pt x="845" y="342"/>
                </a:lnTo>
                <a:lnTo>
                  <a:pt x="841" y="342"/>
                </a:lnTo>
                <a:lnTo>
                  <a:pt x="841" y="345"/>
                </a:lnTo>
                <a:lnTo>
                  <a:pt x="841" y="345"/>
                </a:lnTo>
                <a:lnTo>
                  <a:pt x="838" y="345"/>
                </a:lnTo>
                <a:lnTo>
                  <a:pt x="838" y="342"/>
                </a:lnTo>
                <a:lnTo>
                  <a:pt x="838" y="342"/>
                </a:lnTo>
                <a:lnTo>
                  <a:pt x="834" y="345"/>
                </a:lnTo>
                <a:lnTo>
                  <a:pt x="834" y="342"/>
                </a:lnTo>
                <a:lnTo>
                  <a:pt x="834" y="342"/>
                </a:lnTo>
                <a:lnTo>
                  <a:pt x="830" y="342"/>
                </a:lnTo>
                <a:lnTo>
                  <a:pt x="830" y="342"/>
                </a:lnTo>
                <a:lnTo>
                  <a:pt x="830" y="345"/>
                </a:lnTo>
                <a:lnTo>
                  <a:pt x="830" y="345"/>
                </a:lnTo>
                <a:lnTo>
                  <a:pt x="827" y="345"/>
                </a:lnTo>
                <a:lnTo>
                  <a:pt x="827" y="345"/>
                </a:lnTo>
                <a:lnTo>
                  <a:pt x="823" y="345"/>
                </a:lnTo>
                <a:lnTo>
                  <a:pt x="823" y="345"/>
                </a:lnTo>
                <a:lnTo>
                  <a:pt x="820" y="345"/>
                </a:lnTo>
                <a:lnTo>
                  <a:pt x="820" y="342"/>
                </a:lnTo>
                <a:lnTo>
                  <a:pt x="820" y="342"/>
                </a:lnTo>
                <a:lnTo>
                  <a:pt x="820" y="342"/>
                </a:lnTo>
                <a:lnTo>
                  <a:pt x="816" y="342"/>
                </a:lnTo>
                <a:lnTo>
                  <a:pt x="816" y="342"/>
                </a:lnTo>
                <a:lnTo>
                  <a:pt x="816" y="338"/>
                </a:lnTo>
                <a:lnTo>
                  <a:pt x="813" y="338"/>
                </a:lnTo>
                <a:lnTo>
                  <a:pt x="813" y="338"/>
                </a:lnTo>
                <a:lnTo>
                  <a:pt x="813" y="338"/>
                </a:lnTo>
                <a:lnTo>
                  <a:pt x="809" y="338"/>
                </a:lnTo>
                <a:lnTo>
                  <a:pt x="809" y="338"/>
                </a:lnTo>
                <a:lnTo>
                  <a:pt x="809" y="338"/>
                </a:lnTo>
                <a:lnTo>
                  <a:pt x="805" y="338"/>
                </a:lnTo>
                <a:lnTo>
                  <a:pt x="805" y="338"/>
                </a:lnTo>
                <a:lnTo>
                  <a:pt x="805" y="338"/>
                </a:lnTo>
                <a:lnTo>
                  <a:pt x="802" y="338"/>
                </a:lnTo>
                <a:lnTo>
                  <a:pt x="798" y="342"/>
                </a:lnTo>
                <a:lnTo>
                  <a:pt x="795" y="342"/>
                </a:lnTo>
                <a:lnTo>
                  <a:pt x="795" y="342"/>
                </a:lnTo>
                <a:lnTo>
                  <a:pt x="791" y="342"/>
                </a:lnTo>
                <a:lnTo>
                  <a:pt x="791" y="342"/>
                </a:lnTo>
                <a:lnTo>
                  <a:pt x="788" y="342"/>
                </a:lnTo>
                <a:lnTo>
                  <a:pt x="788" y="342"/>
                </a:lnTo>
                <a:lnTo>
                  <a:pt x="784" y="342"/>
                </a:lnTo>
                <a:lnTo>
                  <a:pt x="784" y="342"/>
                </a:lnTo>
                <a:lnTo>
                  <a:pt x="784" y="342"/>
                </a:lnTo>
                <a:lnTo>
                  <a:pt x="781" y="342"/>
                </a:lnTo>
                <a:lnTo>
                  <a:pt x="781" y="342"/>
                </a:lnTo>
                <a:lnTo>
                  <a:pt x="781" y="342"/>
                </a:lnTo>
                <a:lnTo>
                  <a:pt x="781" y="342"/>
                </a:lnTo>
                <a:lnTo>
                  <a:pt x="777" y="342"/>
                </a:lnTo>
                <a:lnTo>
                  <a:pt x="777" y="338"/>
                </a:lnTo>
                <a:lnTo>
                  <a:pt x="777" y="338"/>
                </a:lnTo>
                <a:lnTo>
                  <a:pt x="773" y="338"/>
                </a:lnTo>
                <a:lnTo>
                  <a:pt x="773" y="338"/>
                </a:lnTo>
                <a:lnTo>
                  <a:pt x="770" y="338"/>
                </a:lnTo>
                <a:lnTo>
                  <a:pt x="770" y="338"/>
                </a:lnTo>
                <a:lnTo>
                  <a:pt x="766" y="338"/>
                </a:lnTo>
                <a:lnTo>
                  <a:pt x="766" y="338"/>
                </a:lnTo>
                <a:lnTo>
                  <a:pt x="766" y="338"/>
                </a:lnTo>
                <a:lnTo>
                  <a:pt x="766" y="338"/>
                </a:lnTo>
                <a:lnTo>
                  <a:pt x="763" y="338"/>
                </a:lnTo>
                <a:lnTo>
                  <a:pt x="763" y="335"/>
                </a:lnTo>
                <a:lnTo>
                  <a:pt x="766" y="335"/>
                </a:lnTo>
                <a:lnTo>
                  <a:pt x="766" y="335"/>
                </a:lnTo>
                <a:lnTo>
                  <a:pt x="766" y="331"/>
                </a:lnTo>
                <a:lnTo>
                  <a:pt x="766" y="331"/>
                </a:lnTo>
                <a:lnTo>
                  <a:pt x="766" y="331"/>
                </a:lnTo>
                <a:lnTo>
                  <a:pt x="766" y="328"/>
                </a:lnTo>
                <a:lnTo>
                  <a:pt x="766" y="328"/>
                </a:lnTo>
                <a:lnTo>
                  <a:pt x="766" y="328"/>
                </a:lnTo>
                <a:lnTo>
                  <a:pt x="766" y="328"/>
                </a:lnTo>
                <a:lnTo>
                  <a:pt x="763" y="328"/>
                </a:lnTo>
                <a:lnTo>
                  <a:pt x="763" y="328"/>
                </a:lnTo>
                <a:lnTo>
                  <a:pt x="759" y="328"/>
                </a:lnTo>
                <a:lnTo>
                  <a:pt x="759" y="324"/>
                </a:lnTo>
                <a:lnTo>
                  <a:pt x="756" y="324"/>
                </a:lnTo>
                <a:lnTo>
                  <a:pt x="756" y="324"/>
                </a:lnTo>
                <a:lnTo>
                  <a:pt x="756" y="321"/>
                </a:lnTo>
                <a:lnTo>
                  <a:pt x="752" y="321"/>
                </a:lnTo>
                <a:lnTo>
                  <a:pt x="752" y="321"/>
                </a:lnTo>
                <a:lnTo>
                  <a:pt x="748" y="321"/>
                </a:lnTo>
                <a:lnTo>
                  <a:pt x="748" y="321"/>
                </a:lnTo>
                <a:lnTo>
                  <a:pt x="748" y="321"/>
                </a:lnTo>
                <a:lnTo>
                  <a:pt x="745" y="321"/>
                </a:lnTo>
                <a:lnTo>
                  <a:pt x="745" y="317"/>
                </a:lnTo>
                <a:lnTo>
                  <a:pt x="745" y="317"/>
                </a:lnTo>
                <a:lnTo>
                  <a:pt x="741" y="313"/>
                </a:lnTo>
                <a:lnTo>
                  <a:pt x="741" y="313"/>
                </a:lnTo>
                <a:lnTo>
                  <a:pt x="738" y="317"/>
                </a:lnTo>
                <a:lnTo>
                  <a:pt x="738" y="313"/>
                </a:lnTo>
                <a:lnTo>
                  <a:pt x="734" y="313"/>
                </a:lnTo>
                <a:lnTo>
                  <a:pt x="734" y="313"/>
                </a:lnTo>
                <a:lnTo>
                  <a:pt x="734" y="313"/>
                </a:lnTo>
                <a:lnTo>
                  <a:pt x="734" y="313"/>
                </a:lnTo>
                <a:lnTo>
                  <a:pt x="731" y="313"/>
                </a:lnTo>
                <a:lnTo>
                  <a:pt x="727" y="313"/>
                </a:lnTo>
                <a:lnTo>
                  <a:pt x="727" y="313"/>
                </a:lnTo>
                <a:lnTo>
                  <a:pt x="727" y="313"/>
                </a:lnTo>
                <a:lnTo>
                  <a:pt x="724" y="313"/>
                </a:lnTo>
                <a:lnTo>
                  <a:pt x="724" y="313"/>
                </a:lnTo>
                <a:lnTo>
                  <a:pt x="720" y="313"/>
                </a:lnTo>
                <a:lnTo>
                  <a:pt x="720" y="317"/>
                </a:lnTo>
                <a:lnTo>
                  <a:pt x="716" y="313"/>
                </a:lnTo>
                <a:lnTo>
                  <a:pt x="716" y="313"/>
                </a:lnTo>
                <a:lnTo>
                  <a:pt x="716" y="313"/>
                </a:lnTo>
                <a:lnTo>
                  <a:pt x="713" y="313"/>
                </a:lnTo>
                <a:lnTo>
                  <a:pt x="713" y="313"/>
                </a:lnTo>
                <a:lnTo>
                  <a:pt x="709" y="313"/>
                </a:lnTo>
                <a:lnTo>
                  <a:pt x="709" y="313"/>
                </a:lnTo>
                <a:lnTo>
                  <a:pt x="709" y="313"/>
                </a:lnTo>
                <a:lnTo>
                  <a:pt x="706" y="313"/>
                </a:lnTo>
                <a:lnTo>
                  <a:pt x="706" y="313"/>
                </a:lnTo>
                <a:lnTo>
                  <a:pt x="702" y="313"/>
                </a:lnTo>
                <a:lnTo>
                  <a:pt x="702" y="313"/>
                </a:lnTo>
                <a:lnTo>
                  <a:pt x="702" y="313"/>
                </a:lnTo>
                <a:lnTo>
                  <a:pt x="699" y="313"/>
                </a:lnTo>
                <a:lnTo>
                  <a:pt x="699" y="310"/>
                </a:lnTo>
                <a:lnTo>
                  <a:pt x="695" y="310"/>
                </a:lnTo>
                <a:lnTo>
                  <a:pt x="695" y="313"/>
                </a:lnTo>
                <a:lnTo>
                  <a:pt x="695" y="313"/>
                </a:lnTo>
                <a:lnTo>
                  <a:pt x="691" y="313"/>
                </a:lnTo>
                <a:lnTo>
                  <a:pt x="691" y="313"/>
                </a:lnTo>
                <a:lnTo>
                  <a:pt x="688" y="313"/>
                </a:lnTo>
                <a:lnTo>
                  <a:pt x="688" y="310"/>
                </a:lnTo>
                <a:lnTo>
                  <a:pt x="688" y="310"/>
                </a:lnTo>
                <a:lnTo>
                  <a:pt x="684" y="313"/>
                </a:lnTo>
                <a:lnTo>
                  <a:pt x="684" y="313"/>
                </a:lnTo>
                <a:lnTo>
                  <a:pt x="684" y="313"/>
                </a:lnTo>
                <a:lnTo>
                  <a:pt x="681" y="313"/>
                </a:lnTo>
                <a:lnTo>
                  <a:pt x="681" y="313"/>
                </a:lnTo>
                <a:lnTo>
                  <a:pt x="677" y="313"/>
                </a:lnTo>
                <a:lnTo>
                  <a:pt x="677" y="313"/>
                </a:lnTo>
                <a:lnTo>
                  <a:pt x="681" y="317"/>
                </a:lnTo>
                <a:lnTo>
                  <a:pt x="681" y="317"/>
                </a:lnTo>
                <a:lnTo>
                  <a:pt x="681" y="317"/>
                </a:lnTo>
                <a:lnTo>
                  <a:pt x="681" y="321"/>
                </a:lnTo>
                <a:lnTo>
                  <a:pt x="681" y="321"/>
                </a:lnTo>
                <a:lnTo>
                  <a:pt x="681" y="321"/>
                </a:lnTo>
                <a:lnTo>
                  <a:pt x="681" y="324"/>
                </a:lnTo>
                <a:lnTo>
                  <a:pt x="681" y="324"/>
                </a:lnTo>
                <a:lnTo>
                  <a:pt x="681" y="324"/>
                </a:lnTo>
                <a:lnTo>
                  <a:pt x="681" y="328"/>
                </a:lnTo>
                <a:lnTo>
                  <a:pt x="681" y="328"/>
                </a:lnTo>
                <a:lnTo>
                  <a:pt x="681" y="328"/>
                </a:lnTo>
                <a:lnTo>
                  <a:pt x="681" y="328"/>
                </a:lnTo>
                <a:lnTo>
                  <a:pt x="681" y="328"/>
                </a:lnTo>
                <a:lnTo>
                  <a:pt x="681" y="331"/>
                </a:lnTo>
                <a:lnTo>
                  <a:pt x="677" y="331"/>
                </a:lnTo>
                <a:lnTo>
                  <a:pt x="677" y="331"/>
                </a:lnTo>
                <a:lnTo>
                  <a:pt x="674" y="331"/>
                </a:lnTo>
                <a:lnTo>
                  <a:pt x="674" y="331"/>
                </a:lnTo>
                <a:lnTo>
                  <a:pt x="670" y="335"/>
                </a:lnTo>
                <a:lnTo>
                  <a:pt x="670" y="335"/>
                </a:lnTo>
                <a:lnTo>
                  <a:pt x="670" y="338"/>
                </a:lnTo>
                <a:lnTo>
                  <a:pt x="670" y="338"/>
                </a:lnTo>
                <a:lnTo>
                  <a:pt x="670" y="338"/>
                </a:lnTo>
                <a:lnTo>
                  <a:pt x="670" y="338"/>
                </a:lnTo>
                <a:lnTo>
                  <a:pt x="670" y="342"/>
                </a:lnTo>
                <a:lnTo>
                  <a:pt x="667" y="342"/>
                </a:lnTo>
                <a:lnTo>
                  <a:pt x="667" y="342"/>
                </a:lnTo>
                <a:lnTo>
                  <a:pt x="663" y="342"/>
                </a:lnTo>
                <a:lnTo>
                  <a:pt x="663" y="342"/>
                </a:lnTo>
                <a:lnTo>
                  <a:pt x="663" y="345"/>
                </a:lnTo>
                <a:lnTo>
                  <a:pt x="659" y="345"/>
                </a:lnTo>
                <a:lnTo>
                  <a:pt x="659" y="345"/>
                </a:lnTo>
                <a:lnTo>
                  <a:pt x="663" y="349"/>
                </a:lnTo>
                <a:lnTo>
                  <a:pt x="659" y="349"/>
                </a:lnTo>
                <a:lnTo>
                  <a:pt x="659" y="353"/>
                </a:lnTo>
                <a:lnTo>
                  <a:pt x="659" y="353"/>
                </a:lnTo>
                <a:lnTo>
                  <a:pt x="663" y="356"/>
                </a:lnTo>
                <a:lnTo>
                  <a:pt x="663" y="356"/>
                </a:lnTo>
                <a:lnTo>
                  <a:pt x="663" y="360"/>
                </a:lnTo>
                <a:lnTo>
                  <a:pt x="663" y="360"/>
                </a:lnTo>
                <a:lnTo>
                  <a:pt x="663" y="360"/>
                </a:lnTo>
                <a:lnTo>
                  <a:pt x="663" y="363"/>
                </a:lnTo>
                <a:lnTo>
                  <a:pt x="663" y="363"/>
                </a:lnTo>
                <a:lnTo>
                  <a:pt x="667" y="363"/>
                </a:lnTo>
                <a:lnTo>
                  <a:pt x="667" y="367"/>
                </a:lnTo>
                <a:lnTo>
                  <a:pt x="663" y="367"/>
                </a:lnTo>
                <a:lnTo>
                  <a:pt x="663" y="370"/>
                </a:lnTo>
                <a:lnTo>
                  <a:pt x="663" y="370"/>
                </a:lnTo>
                <a:lnTo>
                  <a:pt x="663" y="374"/>
                </a:lnTo>
                <a:lnTo>
                  <a:pt x="659" y="374"/>
                </a:lnTo>
                <a:lnTo>
                  <a:pt x="659" y="378"/>
                </a:lnTo>
                <a:lnTo>
                  <a:pt x="659" y="378"/>
                </a:lnTo>
                <a:lnTo>
                  <a:pt x="659" y="381"/>
                </a:lnTo>
                <a:lnTo>
                  <a:pt x="659" y="381"/>
                </a:lnTo>
                <a:lnTo>
                  <a:pt x="659" y="385"/>
                </a:lnTo>
                <a:lnTo>
                  <a:pt x="656" y="385"/>
                </a:lnTo>
                <a:lnTo>
                  <a:pt x="656" y="385"/>
                </a:lnTo>
                <a:lnTo>
                  <a:pt x="652" y="385"/>
                </a:lnTo>
                <a:lnTo>
                  <a:pt x="652" y="388"/>
                </a:lnTo>
                <a:lnTo>
                  <a:pt x="652" y="388"/>
                </a:lnTo>
                <a:lnTo>
                  <a:pt x="649" y="388"/>
                </a:lnTo>
                <a:lnTo>
                  <a:pt x="649" y="388"/>
                </a:lnTo>
                <a:lnTo>
                  <a:pt x="645" y="388"/>
                </a:lnTo>
                <a:lnTo>
                  <a:pt x="645" y="388"/>
                </a:lnTo>
                <a:lnTo>
                  <a:pt x="645" y="388"/>
                </a:lnTo>
                <a:lnTo>
                  <a:pt x="645" y="388"/>
                </a:lnTo>
                <a:lnTo>
                  <a:pt x="645" y="388"/>
                </a:lnTo>
                <a:lnTo>
                  <a:pt x="645" y="388"/>
                </a:lnTo>
                <a:lnTo>
                  <a:pt x="642" y="388"/>
                </a:lnTo>
                <a:lnTo>
                  <a:pt x="642" y="392"/>
                </a:lnTo>
                <a:lnTo>
                  <a:pt x="642" y="392"/>
                </a:lnTo>
                <a:lnTo>
                  <a:pt x="638" y="392"/>
                </a:lnTo>
                <a:lnTo>
                  <a:pt x="638" y="392"/>
                </a:lnTo>
                <a:lnTo>
                  <a:pt x="638" y="392"/>
                </a:lnTo>
                <a:lnTo>
                  <a:pt x="638" y="392"/>
                </a:lnTo>
                <a:lnTo>
                  <a:pt x="638" y="392"/>
                </a:lnTo>
                <a:lnTo>
                  <a:pt x="634" y="392"/>
                </a:lnTo>
                <a:lnTo>
                  <a:pt x="634" y="388"/>
                </a:lnTo>
                <a:lnTo>
                  <a:pt x="634" y="388"/>
                </a:lnTo>
                <a:lnTo>
                  <a:pt x="634" y="392"/>
                </a:lnTo>
                <a:lnTo>
                  <a:pt x="631" y="392"/>
                </a:lnTo>
                <a:lnTo>
                  <a:pt x="631" y="392"/>
                </a:lnTo>
                <a:lnTo>
                  <a:pt x="627" y="392"/>
                </a:lnTo>
                <a:lnTo>
                  <a:pt x="627" y="392"/>
                </a:lnTo>
                <a:lnTo>
                  <a:pt x="624" y="392"/>
                </a:lnTo>
                <a:lnTo>
                  <a:pt x="624" y="392"/>
                </a:lnTo>
                <a:lnTo>
                  <a:pt x="620" y="392"/>
                </a:lnTo>
                <a:lnTo>
                  <a:pt x="620" y="388"/>
                </a:lnTo>
                <a:lnTo>
                  <a:pt x="620" y="388"/>
                </a:lnTo>
                <a:lnTo>
                  <a:pt x="620" y="385"/>
                </a:lnTo>
                <a:lnTo>
                  <a:pt x="620" y="385"/>
                </a:lnTo>
                <a:lnTo>
                  <a:pt x="620" y="385"/>
                </a:lnTo>
                <a:lnTo>
                  <a:pt x="620" y="385"/>
                </a:lnTo>
                <a:lnTo>
                  <a:pt x="620" y="381"/>
                </a:lnTo>
                <a:lnTo>
                  <a:pt x="617" y="381"/>
                </a:lnTo>
                <a:lnTo>
                  <a:pt x="617" y="385"/>
                </a:lnTo>
                <a:lnTo>
                  <a:pt x="617" y="385"/>
                </a:lnTo>
                <a:lnTo>
                  <a:pt x="613" y="385"/>
                </a:lnTo>
                <a:lnTo>
                  <a:pt x="613" y="385"/>
                </a:lnTo>
                <a:lnTo>
                  <a:pt x="610" y="385"/>
                </a:lnTo>
                <a:lnTo>
                  <a:pt x="610" y="385"/>
                </a:lnTo>
                <a:lnTo>
                  <a:pt x="606" y="385"/>
                </a:lnTo>
                <a:lnTo>
                  <a:pt x="606" y="385"/>
                </a:lnTo>
                <a:lnTo>
                  <a:pt x="606" y="385"/>
                </a:lnTo>
                <a:lnTo>
                  <a:pt x="602" y="385"/>
                </a:lnTo>
                <a:lnTo>
                  <a:pt x="602" y="385"/>
                </a:lnTo>
                <a:lnTo>
                  <a:pt x="602" y="385"/>
                </a:lnTo>
                <a:lnTo>
                  <a:pt x="602" y="381"/>
                </a:lnTo>
                <a:lnTo>
                  <a:pt x="599" y="381"/>
                </a:lnTo>
                <a:lnTo>
                  <a:pt x="599" y="381"/>
                </a:lnTo>
                <a:lnTo>
                  <a:pt x="595" y="381"/>
                </a:lnTo>
                <a:lnTo>
                  <a:pt x="595" y="381"/>
                </a:lnTo>
                <a:lnTo>
                  <a:pt x="595" y="381"/>
                </a:lnTo>
                <a:lnTo>
                  <a:pt x="592" y="381"/>
                </a:lnTo>
                <a:lnTo>
                  <a:pt x="592" y="381"/>
                </a:lnTo>
                <a:lnTo>
                  <a:pt x="588" y="381"/>
                </a:lnTo>
                <a:lnTo>
                  <a:pt x="588" y="381"/>
                </a:lnTo>
                <a:lnTo>
                  <a:pt x="588" y="378"/>
                </a:lnTo>
                <a:lnTo>
                  <a:pt x="588" y="378"/>
                </a:lnTo>
                <a:lnTo>
                  <a:pt x="588" y="378"/>
                </a:lnTo>
                <a:lnTo>
                  <a:pt x="585" y="378"/>
                </a:lnTo>
                <a:lnTo>
                  <a:pt x="585" y="378"/>
                </a:lnTo>
                <a:lnTo>
                  <a:pt x="585" y="378"/>
                </a:lnTo>
                <a:lnTo>
                  <a:pt x="581" y="378"/>
                </a:lnTo>
                <a:lnTo>
                  <a:pt x="581" y="378"/>
                </a:lnTo>
                <a:lnTo>
                  <a:pt x="577" y="378"/>
                </a:lnTo>
                <a:lnTo>
                  <a:pt x="577" y="378"/>
                </a:lnTo>
                <a:lnTo>
                  <a:pt x="577" y="374"/>
                </a:lnTo>
                <a:lnTo>
                  <a:pt x="577" y="374"/>
                </a:lnTo>
                <a:lnTo>
                  <a:pt x="577" y="374"/>
                </a:lnTo>
                <a:lnTo>
                  <a:pt x="574" y="374"/>
                </a:lnTo>
                <a:lnTo>
                  <a:pt x="574" y="374"/>
                </a:lnTo>
                <a:lnTo>
                  <a:pt x="574" y="374"/>
                </a:lnTo>
                <a:lnTo>
                  <a:pt x="574" y="374"/>
                </a:lnTo>
                <a:lnTo>
                  <a:pt x="574" y="374"/>
                </a:lnTo>
                <a:lnTo>
                  <a:pt x="570" y="374"/>
                </a:lnTo>
                <a:lnTo>
                  <a:pt x="570" y="374"/>
                </a:lnTo>
                <a:lnTo>
                  <a:pt x="567" y="374"/>
                </a:lnTo>
                <a:lnTo>
                  <a:pt x="563" y="374"/>
                </a:lnTo>
                <a:lnTo>
                  <a:pt x="563" y="370"/>
                </a:lnTo>
                <a:lnTo>
                  <a:pt x="563" y="370"/>
                </a:lnTo>
                <a:lnTo>
                  <a:pt x="560" y="370"/>
                </a:lnTo>
                <a:lnTo>
                  <a:pt x="560" y="370"/>
                </a:lnTo>
                <a:lnTo>
                  <a:pt x="556" y="370"/>
                </a:lnTo>
                <a:lnTo>
                  <a:pt x="556" y="370"/>
                </a:lnTo>
                <a:lnTo>
                  <a:pt x="556" y="367"/>
                </a:lnTo>
                <a:lnTo>
                  <a:pt x="556" y="367"/>
                </a:lnTo>
                <a:lnTo>
                  <a:pt x="553" y="367"/>
                </a:lnTo>
                <a:lnTo>
                  <a:pt x="553" y="367"/>
                </a:lnTo>
                <a:lnTo>
                  <a:pt x="553" y="367"/>
                </a:lnTo>
                <a:lnTo>
                  <a:pt x="549" y="367"/>
                </a:lnTo>
                <a:lnTo>
                  <a:pt x="549" y="367"/>
                </a:lnTo>
                <a:lnTo>
                  <a:pt x="545" y="367"/>
                </a:lnTo>
                <a:lnTo>
                  <a:pt x="545" y="367"/>
                </a:lnTo>
                <a:lnTo>
                  <a:pt x="542" y="363"/>
                </a:lnTo>
                <a:lnTo>
                  <a:pt x="542" y="363"/>
                </a:lnTo>
                <a:lnTo>
                  <a:pt x="542" y="363"/>
                </a:lnTo>
                <a:lnTo>
                  <a:pt x="538" y="363"/>
                </a:lnTo>
                <a:lnTo>
                  <a:pt x="538" y="363"/>
                </a:lnTo>
                <a:lnTo>
                  <a:pt x="535" y="363"/>
                </a:lnTo>
                <a:lnTo>
                  <a:pt x="535" y="360"/>
                </a:lnTo>
                <a:lnTo>
                  <a:pt x="531" y="360"/>
                </a:lnTo>
                <a:lnTo>
                  <a:pt x="531" y="360"/>
                </a:lnTo>
                <a:lnTo>
                  <a:pt x="528" y="360"/>
                </a:lnTo>
                <a:lnTo>
                  <a:pt x="528" y="360"/>
                </a:lnTo>
                <a:lnTo>
                  <a:pt x="524" y="360"/>
                </a:lnTo>
                <a:lnTo>
                  <a:pt x="524" y="360"/>
                </a:lnTo>
                <a:lnTo>
                  <a:pt x="520" y="356"/>
                </a:lnTo>
                <a:lnTo>
                  <a:pt x="520" y="356"/>
                </a:lnTo>
                <a:lnTo>
                  <a:pt x="517" y="356"/>
                </a:lnTo>
                <a:lnTo>
                  <a:pt x="517" y="356"/>
                </a:lnTo>
                <a:lnTo>
                  <a:pt x="513" y="353"/>
                </a:lnTo>
                <a:lnTo>
                  <a:pt x="510" y="353"/>
                </a:lnTo>
                <a:lnTo>
                  <a:pt x="510" y="353"/>
                </a:lnTo>
                <a:lnTo>
                  <a:pt x="506" y="353"/>
                </a:lnTo>
                <a:lnTo>
                  <a:pt x="506" y="353"/>
                </a:lnTo>
                <a:lnTo>
                  <a:pt x="503" y="353"/>
                </a:lnTo>
                <a:lnTo>
                  <a:pt x="499" y="353"/>
                </a:lnTo>
                <a:lnTo>
                  <a:pt x="499" y="353"/>
                </a:lnTo>
                <a:lnTo>
                  <a:pt x="496" y="353"/>
                </a:lnTo>
                <a:lnTo>
                  <a:pt x="496" y="353"/>
                </a:lnTo>
                <a:lnTo>
                  <a:pt x="492" y="353"/>
                </a:lnTo>
                <a:lnTo>
                  <a:pt x="492" y="353"/>
                </a:lnTo>
                <a:lnTo>
                  <a:pt x="488" y="353"/>
                </a:lnTo>
                <a:lnTo>
                  <a:pt x="485" y="349"/>
                </a:lnTo>
                <a:lnTo>
                  <a:pt x="485" y="349"/>
                </a:lnTo>
                <a:lnTo>
                  <a:pt x="481" y="345"/>
                </a:lnTo>
                <a:lnTo>
                  <a:pt x="481" y="345"/>
                </a:lnTo>
                <a:lnTo>
                  <a:pt x="478" y="345"/>
                </a:lnTo>
                <a:lnTo>
                  <a:pt x="478" y="345"/>
                </a:lnTo>
                <a:lnTo>
                  <a:pt x="474" y="345"/>
                </a:lnTo>
                <a:lnTo>
                  <a:pt x="474" y="345"/>
                </a:lnTo>
                <a:lnTo>
                  <a:pt x="471" y="345"/>
                </a:lnTo>
                <a:lnTo>
                  <a:pt x="471" y="345"/>
                </a:lnTo>
                <a:lnTo>
                  <a:pt x="467" y="345"/>
                </a:lnTo>
                <a:lnTo>
                  <a:pt x="467" y="345"/>
                </a:lnTo>
                <a:lnTo>
                  <a:pt x="463" y="345"/>
                </a:lnTo>
                <a:lnTo>
                  <a:pt x="463" y="345"/>
                </a:lnTo>
                <a:lnTo>
                  <a:pt x="463" y="345"/>
                </a:lnTo>
                <a:lnTo>
                  <a:pt x="460" y="345"/>
                </a:lnTo>
                <a:lnTo>
                  <a:pt x="460" y="345"/>
                </a:lnTo>
                <a:lnTo>
                  <a:pt x="456" y="345"/>
                </a:lnTo>
                <a:lnTo>
                  <a:pt x="456" y="345"/>
                </a:lnTo>
                <a:lnTo>
                  <a:pt x="453" y="345"/>
                </a:lnTo>
                <a:lnTo>
                  <a:pt x="453" y="345"/>
                </a:lnTo>
                <a:lnTo>
                  <a:pt x="449" y="345"/>
                </a:lnTo>
                <a:lnTo>
                  <a:pt x="449" y="345"/>
                </a:lnTo>
                <a:lnTo>
                  <a:pt x="446" y="342"/>
                </a:lnTo>
                <a:lnTo>
                  <a:pt x="446" y="342"/>
                </a:lnTo>
                <a:lnTo>
                  <a:pt x="446" y="342"/>
                </a:lnTo>
                <a:lnTo>
                  <a:pt x="442" y="342"/>
                </a:lnTo>
                <a:lnTo>
                  <a:pt x="439" y="342"/>
                </a:lnTo>
                <a:lnTo>
                  <a:pt x="435" y="338"/>
                </a:lnTo>
                <a:lnTo>
                  <a:pt x="435" y="338"/>
                </a:lnTo>
                <a:lnTo>
                  <a:pt x="435" y="338"/>
                </a:lnTo>
                <a:lnTo>
                  <a:pt x="431" y="338"/>
                </a:lnTo>
                <a:lnTo>
                  <a:pt x="431" y="338"/>
                </a:lnTo>
                <a:lnTo>
                  <a:pt x="431" y="338"/>
                </a:lnTo>
                <a:lnTo>
                  <a:pt x="428" y="338"/>
                </a:lnTo>
                <a:lnTo>
                  <a:pt x="428" y="338"/>
                </a:lnTo>
                <a:lnTo>
                  <a:pt x="424" y="338"/>
                </a:lnTo>
                <a:lnTo>
                  <a:pt x="424" y="338"/>
                </a:lnTo>
                <a:lnTo>
                  <a:pt x="421" y="335"/>
                </a:lnTo>
                <a:lnTo>
                  <a:pt x="421" y="335"/>
                </a:lnTo>
                <a:lnTo>
                  <a:pt x="421" y="331"/>
                </a:lnTo>
                <a:lnTo>
                  <a:pt x="417" y="331"/>
                </a:lnTo>
                <a:lnTo>
                  <a:pt x="417" y="331"/>
                </a:lnTo>
                <a:lnTo>
                  <a:pt x="417" y="328"/>
                </a:lnTo>
                <a:lnTo>
                  <a:pt x="417" y="328"/>
                </a:lnTo>
                <a:lnTo>
                  <a:pt x="414" y="328"/>
                </a:lnTo>
                <a:lnTo>
                  <a:pt x="414" y="328"/>
                </a:lnTo>
                <a:lnTo>
                  <a:pt x="414" y="328"/>
                </a:lnTo>
                <a:lnTo>
                  <a:pt x="414" y="328"/>
                </a:lnTo>
                <a:lnTo>
                  <a:pt x="410" y="328"/>
                </a:lnTo>
                <a:lnTo>
                  <a:pt x="410" y="328"/>
                </a:lnTo>
                <a:lnTo>
                  <a:pt x="406" y="328"/>
                </a:lnTo>
                <a:lnTo>
                  <a:pt x="406" y="324"/>
                </a:lnTo>
                <a:lnTo>
                  <a:pt x="403" y="324"/>
                </a:lnTo>
                <a:lnTo>
                  <a:pt x="399" y="324"/>
                </a:lnTo>
                <a:lnTo>
                  <a:pt x="399" y="321"/>
                </a:lnTo>
                <a:lnTo>
                  <a:pt x="399" y="321"/>
                </a:lnTo>
                <a:lnTo>
                  <a:pt x="396" y="317"/>
                </a:lnTo>
                <a:lnTo>
                  <a:pt x="396" y="317"/>
                </a:lnTo>
                <a:lnTo>
                  <a:pt x="392" y="317"/>
                </a:lnTo>
                <a:lnTo>
                  <a:pt x="392" y="317"/>
                </a:lnTo>
                <a:lnTo>
                  <a:pt x="389" y="317"/>
                </a:lnTo>
                <a:lnTo>
                  <a:pt x="389" y="317"/>
                </a:lnTo>
                <a:lnTo>
                  <a:pt x="385" y="317"/>
                </a:lnTo>
                <a:lnTo>
                  <a:pt x="385" y="317"/>
                </a:lnTo>
                <a:lnTo>
                  <a:pt x="382" y="317"/>
                </a:lnTo>
                <a:lnTo>
                  <a:pt x="382" y="317"/>
                </a:lnTo>
                <a:lnTo>
                  <a:pt x="378" y="317"/>
                </a:lnTo>
                <a:lnTo>
                  <a:pt x="378" y="313"/>
                </a:lnTo>
                <a:lnTo>
                  <a:pt x="374" y="313"/>
                </a:lnTo>
                <a:lnTo>
                  <a:pt x="374" y="313"/>
                </a:lnTo>
                <a:lnTo>
                  <a:pt x="371" y="313"/>
                </a:lnTo>
                <a:lnTo>
                  <a:pt x="371" y="313"/>
                </a:lnTo>
                <a:lnTo>
                  <a:pt x="367" y="313"/>
                </a:lnTo>
                <a:lnTo>
                  <a:pt x="367" y="313"/>
                </a:lnTo>
                <a:lnTo>
                  <a:pt x="367" y="313"/>
                </a:lnTo>
                <a:lnTo>
                  <a:pt x="364" y="317"/>
                </a:lnTo>
                <a:lnTo>
                  <a:pt x="364" y="317"/>
                </a:lnTo>
                <a:lnTo>
                  <a:pt x="360" y="317"/>
                </a:lnTo>
                <a:lnTo>
                  <a:pt x="357" y="321"/>
                </a:lnTo>
                <a:lnTo>
                  <a:pt x="357" y="321"/>
                </a:lnTo>
                <a:lnTo>
                  <a:pt x="353" y="321"/>
                </a:lnTo>
                <a:lnTo>
                  <a:pt x="353" y="321"/>
                </a:lnTo>
                <a:lnTo>
                  <a:pt x="349" y="321"/>
                </a:lnTo>
                <a:lnTo>
                  <a:pt x="349" y="321"/>
                </a:lnTo>
                <a:lnTo>
                  <a:pt x="349" y="321"/>
                </a:lnTo>
                <a:lnTo>
                  <a:pt x="346" y="321"/>
                </a:lnTo>
                <a:lnTo>
                  <a:pt x="346" y="321"/>
                </a:lnTo>
                <a:lnTo>
                  <a:pt x="342" y="321"/>
                </a:lnTo>
                <a:lnTo>
                  <a:pt x="342" y="324"/>
                </a:lnTo>
                <a:lnTo>
                  <a:pt x="339" y="324"/>
                </a:lnTo>
                <a:lnTo>
                  <a:pt x="339" y="321"/>
                </a:lnTo>
                <a:lnTo>
                  <a:pt x="335" y="321"/>
                </a:lnTo>
                <a:lnTo>
                  <a:pt x="335" y="321"/>
                </a:lnTo>
                <a:lnTo>
                  <a:pt x="335" y="321"/>
                </a:lnTo>
                <a:lnTo>
                  <a:pt x="332" y="321"/>
                </a:lnTo>
                <a:lnTo>
                  <a:pt x="332" y="321"/>
                </a:lnTo>
                <a:lnTo>
                  <a:pt x="328" y="321"/>
                </a:lnTo>
                <a:lnTo>
                  <a:pt x="328" y="321"/>
                </a:lnTo>
                <a:lnTo>
                  <a:pt x="325" y="321"/>
                </a:lnTo>
                <a:lnTo>
                  <a:pt x="325" y="321"/>
                </a:lnTo>
                <a:lnTo>
                  <a:pt x="325" y="321"/>
                </a:lnTo>
                <a:lnTo>
                  <a:pt x="321" y="321"/>
                </a:lnTo>
                <a:lnTo>
                  <a:pt x="321" y="321"/>
                </a:lnTo>
                <a:lnTo>
                  <a:pt x="317" y="321"/>
                </a:lnTo>
                <a:lnTo>
                  <a:pt x="317" y="321"/>
                </a:lnTo>
                <a:lnTo>
                  <a:pt x="314" y="324"/>
                </a:lnTo>
                <a:lnTo>
                  <a:pt x="314" y="324"/>
                </a:lnTo>
                <a:lnTo>
                  <a:pt x="314" y="328"/>
                </a:lnTo>
                <a:lnTo>
                  <a:pt x="314" y="328"/>
                </a:lnTo>
                <a:lnTo>
                  <a:pt x="310" y="328"/>
                </a:lnTo>
                <a:lnTo>
                  <a:pt x="310" y="328"/>
                </a:lnTo>
                <a:lnTo>
                  <a:pt x="310" y="328"/>
                </a:lnTo>
                <a:lnTo>
                  <a:pt x="307" y="328"/>
                </a:lnTo>
                <a:lnTo>
                  <a:pt x="303" y="328"/>
                </a:lnTo>
                <a:lnTo>
                  <a:pt x="303" y="328"/>
                </a:lnTo>
                <a:lnTo>
                  <a:pt x="300" y="328"/>
                </a:lnTo>
                <a:lnTo>
                  <a:pt x="300" y="328"/>
                </a:lnTo>
                <a:lnTo>
                  <a:pt x="296" y="328"/>
                </a:lnTo>
                <a:lnTo>
                  <a:pt x="296" y="328"/>
                </a:lnTo>
                <a:lnTo>
                  <a:pt x="292" y="328"/>
                </a:lnTo>
                <a:lnTo>
                  <a:pt x="292" y="331"/>
                </a:lnTo>
                <a:lnTo>
                  <a:pt x="292" y="328"/>
                </a:lnTo>
                <a:lnTo>
                  <a:pt x="292" y="328"/>
                </a:lnTo>
                <a:lnTo>
                  <a:pt x="292" y="328"/>
                </a:lnTo>
                <a:lnTo>
                  <a:pt x="289" y="328"/>
                </a:lnTo>
                <a:lnTo>
                  <a:pt x="289" y="328"/>
                </a:lnTo>
                <a:lnTo>
                  <a:pt x="289" y="328"/>
                </a:lnTo>
                <a:lnTo>
                  <a:pt x="285" y="328"/>
                </a:lnTo>
                <a:lnTo>
                  <a:pt x="285" y="328"/>
                </a:lnTo>
                <a:lnTo>
                  <a:pt x="285" y="328"/>
                </a:lnTo>
                <a:lnTo>
                  <a:pt x="285" y="328"/>
                </a:lnTo>
                <a:lnTo>
                  <a:pt x="282" y="328"/>
                </a:lnTo>
                <a:lnTo>
                  <a:pt x="282" y="328"/>
                </a:lnTo>
                <a:lnTo>
                  <a:pt x="282" y="328"/>
                </a:lnTo>
                <a:lnTo>
                  <a:pt x="278" y="328"/>
                </a:lnTo>
                <a:lnTo>
                  <a:pt x="278" y="328"/>
                </a:lnTo>
                <a:lnTo>
                  <a:pt x="275" y="324"/>
                </a:lnTo>
                <a:lnTo>
                  <a:pt x="271" y="324"/>
                </a:lnTo>
                <a:lnTo>
                  <a:pt x="267" y="321"/>
                </a:lnTo>
                <a:lnTo>
                  <a:pt x="267" y="321"/>
                </a:lnTo>
                <a:lnTo>
                  <a:pt x="264" y="321"/>
                </a:lnTo>
                <a:lnTo>
                  <a:pt x="260" y="321"/>
                </a:lnTo>
                <a:lnTo>
                  <a:pt x="260" y="317"/>
                </a:lnTo>
                <a:lnTo>
                  <a:pt x="257" y="317"/>
                </a:lnTo>
                <a:lnTo>
                  <a:pt x="253" y="317"/>
                </a:lnTo>
                <a:lnTo>
                  <a:pt x="253" y="317"/>
                </a:lnTo>
                <a:lnTo>
                  <a:pt x="253" y="317"/>
                </a:lnTo>
                <a:lnTo>
                  <a:pt x="250" y="317"/>
                </a:lnTo>
                <a:lnTo>
                  <a:pt x="246" y="317"/>
                </a:lnTo>
                <a:lnTo>
                  <a:pt x="243" y="317"/>
                </a:lnTo>
                <a:lnTo>
                  <a:pt x="243" y="317"/>
                </a:lnTo>
                <a:lnTo>
                  <a:pt x="239" y="313"/>
                </a:lnTo>
                <a:lnTo>
                  <a:pt x="239" y="313"/>
                </a:lnTo>
                <a:lnTo>
                  <a:pt x="239" y="313"/>
                </a:lnTo>
                <a:lnTo>
                  <a:pt x="235" y="313"/>
                </a:lnTo>
                <a:lnTo>
                  <a:pt x="235" y="317"/>
                </a:lnTo>
                <a:lnTo>
                  <a:pt x="232" y="317"/>
                </a:lnTo>
                <a:lnTo>
                  <a:pt x="228" y="317"/>
                </a:lnTo>
                <a:lnTo>
                  <a:pt x="228" y="317"/>
                </a:lnTo>
                <a:lnTo>
                  <a:pt x="225" y="313"/>
                </a:lnTo>
                <a:lnTo>
                  <a:pt x="225" y="313"/>
                </a:lnTo>
                <a:lnTo>
                  <a:pt x="221" y="313"/>
                </a:lnTo>
                <a:lnTo>
                  <a:pt x="221" y="313"/>
                </a:lnTo>
                <a:lnTo>
                  <a:pt x="218" y="313"/>
                </a:lnTo>
                <a:lnTo>
                  <a:pt x="218" y="313"/>
                </a:lnTo>
                <a:lnTo>
                  <a:pt x="218" y="313"/>
                </a:lnTo>
                <a:lnTo>
                  <a:pt x="214" y="313"/>
                </a:lnTo>
                <a:lnTo>
                  <a:pt x="214" y="313"/>
                </a:lnTo>
                <a:lnTo>
                  <a:pt x="210" y="313"/>
                </a:lnTo>
                <a:lnTo>
                  <a:pt x="210" y="313"/>
                </a:lnTo>
                <a:lnTo>
                  <a:pt x="210" y="317"/>
                </a:lnTo>
                <a:lnTo>
                  <a:pt x="207" y="317"/>
                </a:lnTo>
                <a:lnTo>
                  <a:pt x="203" y="317"/>
                </a:lnTo>
                <a:lnTo>
                  <a:pt x="196" y="317"/>
                </a:lnTo>
                <a:lnTo>
                  <a:pt x="189" y="313"/>
                </a:lnTo>
                <a:lnTo>
                  <a:pt x="189" y="306"/>
                </a:lnTo>
                <a:lnTo>
                  <a:pt x="186" y="306"/>
                </a:lnTo>
                <a:lnTo>
                  <a:pt x="182" y="310"/>
                </a:lnTo>
                <a:lnTo>
                  <a:pt x="178" y="310"/>
                </a:lnTo>
                <a:lnTo>
                  <a:pt x="171" y="310"/>
                </a:lnTo>
                <a:lnTo>
                  <a:pt x="171" y="306"/>
                </a:lnTo>
                <a:lnTo>
                  <a:pt x="171" y="306"/>
                </a:lnTo>
                <a:lnTo>
                  <a:pt x="171" y="303"/>
                </a:lnTo>
                <a:lnTo>
                  <a:pt x="168" y="299"/>
                </a:lnTo>
                <a:lnTo>
                  <a:pt x="164" y="299"/>
                </a:lnTo>
                <a:lnTo>
                  <a:pt x="157" y="296"/>
                </a:lnTo>
                <a:lnTo>
                  <a:pt x="153" y="296"/>
                </a:lnTo>
                <a:lnTo>
                  <a:pt x="150" y="292"/>
                </a:lnTo>
                <a:lnTo>
                  <a:pt x="143" y="288"/>
                </a:lnTo>
                <a:lnTo>
                  <a:pt x="139" y="288"/>
                </a:lnTo>
                <a:lnTo>
                  <a:pt x="136" y="281"/>
                </a:lnTo>
                <a:lnTo>
                  <a:pt x="132" y="281"/>
                </a:lnTo>
                <a:lnTo>
                  <a:pt x="129" y="281"/>
                </a:lnTo>
                <a:lnTo>
                  <a:pt x="125" y="281"/>
                </a:lnTo>
                <a:lnTo>
                  <a:pt x="118" y="281"/>
                </a:lnTo>
                <a:lnTo>
                  <a:pt x="111" y="278"/>
                </a:lnTo>
                <a:lnTo>
                  <a:pt x="104" y="278"/>
                </a:lnTo>
                <a:lnTo>
                  <a:pt x="100" y="274"/>
                </a:lnTo>
                <a:lnTo>
                  <a:pt x="89" y="274"/>
                </a:lnTo>
                <a:lnTo>
                  <a:pt x="82" y="274"/>
                </a:lnTo>
                <a:lnTo>
                  <a:pt x="79" y="281"/>
                </a:lnTo>
                <a:lnTo>
                  <a:pt x="75" y="281"/>
                </a:lnTo>
                <a:lnTo>
                  <a:pt x="68" y="292"/>
                </a:lnTo>
                <a:lnTo>
                  <a:pt x="61" y="296"/>
                </a:lnTo>
                <a:lnTo>
                  <a:pt x="54" y="292"/>
                </a:lnTo>
                <a:lnTo>
                  <a:pt x="47" y="292"/>
                </a:lnTo>
                <a:lnTo>
                  <a:pt x="43" y="288"/>
                </a:lnTo>
                <a:lnTo>
                  <a:pt x="39" y="288"/>
                </a:lnTo>
                <a:lnTo>
                  <a:pt x="36" y="285"/>
                </a:lnTo>
                <a:lnTo>
                  <a:pt x="32" y="285"/>
                </a:lnTo>
                <a:lnTo>
                  <a:pt x="29" y="285"/>
                </a:lnTo>
                <a:lnTo>
                  <a:pt x="25" y="288"/>
                </a:lnTo>
                <a:lnTo>
                  <a:pt x="15" y="288"/>
                </a:lnTo>
                <a:lnTo>
                  <a:pt x="15" y="281"/>
                </a:lnTo>
                <a:lnTo>
                  <a:pt x="15" y="281"/>
                </a:lnTo>
                <a:lnTo>
                  <a:pt x="4" y="274"/>
                </a:lnTo>
                <a:lnTo>
                  <a:pt x="0" y="271"/>
                </a:lnTo>
                <a:lnTo>
                  <a:pt x="0" y="264"/>
                </a:lnTo>
                <a:lnTo>
                  <a:pt x="0" y="260"/>
                </a:lnTo>
                <a:lnTo>
                  <a:pt x="4" y="256"/>
                </a:lnTo>
                <a:lnTo>
                  <a:pt x="7" y="256"/>
                </a:lnTo>
                <a:lnTo>
                  <a:pt x="11" y="253"/>
                </a:lnTo>
                <a:lnTo>
                  <a:pt x="11" y="249"/>
                </a:lnTo>
                <a:lnTo>
                  <a:pt x="11" y="242"/>
                </a:lnTo>
                <a:lnTo>
                  <a:pt x="15" y="239"/>
                </a:lnTo>
                <a:lnTo>
                  <a:pt x="22" y="239"/>
                </a:lnTo>
                <a:lnTo>
                  <a:pt x="29" y="235"/>
                </a:lnTo>
                <a:lnTo>
                  <a:pt x="29" y="231"/>
                </a:lnTo>
                <a:lnTo>
                  <a:pt x="32" y="231"/>
                </a:lnTo>
                <a:lnTo>
                  <a:pt x="36" y="224"/>
                </a:lnTo>
                <a:lnTo>
                  <a:pt x="47" y="221"/>
                </a:lnTo>
                <a:lnTo>
                  <a:pt x="43" y="217"/>
                </a:lnTo>
                <a:lnTo>
                  <a:pt x="36" y="214"/>
                </a:lnTo>
                <a:lnTo>
                  <a:pt x="36" y="210"/>
                </a:lnTo>
                <a:lnTo>
                  <a:pt x="47" y="203"/>
                </a:lnTo>
                <a:lnTo>
                  <a:pt x="47" y="192"/>
                </a:lnTo>
                <a:lnTo>
                  <a:pt x="50" y="185"/>
                </a:lnTo>
                <a:lnTo>
                  <a:pt x="57" y="171"/>
                </a:lnTo>
                <a:lnTo>
                  <a:pt x="72" y="174"/>
                </a:lnTo>
                <a:lnTo>
                  <a:pt x="93" y="182"/>
                </a:lnTo>
                <a:lnTo>
                  <a:pt x="104" y="185"/>
                </a:lnTo>
                <a:lnTo>
                  <a:pt x="107" y="185"/>
                </a:lnTo>
                <a:lnTo>
                  <a:pt x="111" y="182"/>
                </a:lnTo>
                <a:lnTo>
                  <a:pt x="111" y="178"/>
                </a:lnTo>
                <a:lnTo>
                  <a:pt x="96" y="160"/>
                </a:lnTo>
                <a:lnTo>
                  <a:pt x="89" y="153"/>
                </a:lnTo>
                <a:lnTo>
                  <a:pt x="68" y="139"/>
                </a:lnTo>
                <a:lnTo>
                  <a:pt x="68" y="135"/>
                </a:lnTo>
                <a:lnTo>
                  <a:pt x="68" y="125"/>
                </a:lnTo>
                <a:lnTo>
                  <a:pt x="93" y="121"/>
                </a:lnTo>
                <a:lnTo>
                  <a:pt x="107" y="121"/>
                </a:lnTo>
                <a:lnTo>
                  <a:pt x="118" y="121"/>
                </a:lnTo>
                <a:lnTo>
                  <a:pt x="139" y="121"/>
                </a:lnTo>
                <a:lnTo>
                  <a:pt x="146" y="117"/>
                </a:lnTo>
                <a:lnTo>
                  <a:pt x="146" y="125"/>
                </a:lnTo>
                <a:lnTo>
                  <a:pt x="146" y="128"/>
                </a:lnTo>
                <a:lnTo>
                  <a:pt x="146" y="128"/>
                </a:lnTo>
                <a:lnTo>
                  <a:pt x="150" y="121"/>
                </a:lnTo>
                <a:lnTo>
                  <a:pt x="153" y="121"/>
                </a:lnTo>
                <a:lnTo>
                  <a:pt x="153" y="121"/>
                </a:lnTo>
                <a:lnTo>
                  <a:pt x="157" y="117"/>
                </a:lnTo>
                <a:lnTo>
                  <a:pt x="157" y="114"/>
                </a:lnTo>
                <a:lnTo>
                  <a:pt x="157" y="110"/>
                </a:lnTo>
                <a:lnTo>
                  <a:pt x="157" y="110"/>
                </a:lnTo>
                <a:lnTo>
                  <a:pt x="157" y="107"/>
                </a:lnTo>
                <a:lnTo>
                  <a:pt x="157" y="107"/>
                </a:lnTo>
                <a:lnTo>
                  <a:pt x="157" y="107"/>
                </a:lnTo>
                <a:lnTo>
                  <a:pt x="157" y="103"/>
                </a:lnTo>
                <a:lnTo>
                  <a:pt x="157" y="100"/>
                </a:lnTo>
                <a:lnTo>
                  <a:pt x="157" y="100"/>
                </a:lnTo>
                <a:lnTo>
                  <a:pt x="157" y="96"/>
                </a:lnTo>
                <a:lnTo>
                  <a:pt x="157" y="92"/>
                </a:lnTo>
                <a:lnTo>
                  <a:pt x="157" y="89"/>
                </a:lnTo>
                <a:lnTo>
                  <a:pt x="157" y="85"/>
                </a:lnTo>
                <a:lnTo>
                  <a:pt x="157" y="85"/>
                </a:lnTo>
                <a:lnTo>
                  <a:pt x="161" y="82"/>
                </a:lnTo>
                <a:lnTo>
                  <a:pt x="168" y="82"/>
                </a:lnTo>
                <a:lnTo>
                  <a:pt x="171" y="82"/>
                </a:lnTo>
                <a:lnTo>
                  <a:pt x="171" y="78"/>
                </a:lnTo>
                <a:lnTo>
                  <a:pt x="175" y="78"/>
                </a:lnTo>
                <a:lnTo>
                  <a:pt x="175" y="78"/>
                </a:lnTo>
                <a:lnTo>
                  <a:pt x="178" y="75"/>
                </a:lnTo>
                <a:lnTo>
                  <a:pt x="178" y="75"/>
                </a:lnTo>
                <a:lnTo>
                  <a:pt x="182" y="75"/>
                </a:lnTo>
                <a:lnTo>
                  <a:pt x="182" y="75"/>
                </a:lnTo>
                <a:lnTo>
                  <a:pt x="182" y="75"/>
                </a:lnTo>
                <a:lnTo>
                  <a:pt x="186" y="75"/>
                </a:lnTo>
                <a:lnTo>
                  <a:pt x="186" y="71"/>
                </a:lnTo>
                <a:lnTo>
                  <a:pt x="186" y="71"/>
                </a:lnTo>
                <a:lnTo>
                  <a:pt x="189" y="71"/>
                </a:lnTo>
                <a:lnTo>
                  <a:pt x="189" y="64"/>
                </a:lnTo>
                <a:lnTo>
                  <a:pt x="193" y="64"/>
                </a:lnTo>
                <a:lnTo>
                  <a:pt x="193" y="60"/>
                </a:lnTo>
                <a:lnTo>
                  <a:pt x="193" y="60"/>
                </a:lnTo>
                <a:lnTo>
                  <a:pt x="200" y="57"/>
                </a:lnTo>
                <a:lnTo>
                  <a:pt x="203" y="53"/>
                </a:lnTo>
                <a:lnTo>
                  <a:pt x="203" y="53"/>
                </a:lnTo>
                <a:lnTo>
                  <a:pt x="207" y="50"/>
                </a:lnTo>
                <a:lnTo>
                  <a:pt x="207" y="46"/>
                </a:lnTo>
                <a:lnTo>
                  <a:pt x="207" y="43"/>
                </a:lnTo>
                <a:lnTo>
                  <a:pt x="203" y="39"/>
                </a:lnTo>
                <a:lnTo>
                  <a:pt x="203" y="39"/>
                </a:lnTo>
                <a:lnTo>
                  <a:pt x="200" y="35"/>
                </a:lnTo>
                <a:lnTo>
                  <a:pt x="200" y="32"/>
                </a:lnTo>
                <a:lnTo>
                  <a:pt x="207" y="35"/>
                </a:lnTo>
                <a:lnTo>
                  <a:pt x="221" y="39"/>
                </a:lnTo>
                <a:lnTo>
                  <a:pt x="221" y="39"/>
                </a:lnTo>
                <a:lnTo>
                  <a:pt x="235" y="43"/>
                </a:lnTo>
                <a:lnTo>
                  <a:pt x="239" y="43"/>
                </a:lnTo>
                <a:lnTo>
                  <a:pt x="239" y="39"/>
                </a:lnTo>
                <a:lnTo>
                  <a:pt x="243" y="35"/>
                </a:lnTo>
                <a:lnTo>
                  <a:pt x="246" y="39"/>
                </a:lnTo>
                <a:lnTo>
                  <a:pt x="253" y="39"/>
                </a:lnTo>
                <a:lnTo>
                  <a:pt x="257" y="25"/>
                </a:lnTo>
                <a:lnTo>
                  <a:pt x="260" y="21"/>
                </a:lnTo>
                <a:lnTo>
                  <a:pt x="275" y="21"/>
                </a:lnTo>
                <a:lnTo>
                  <a:pt x="282" y="21"/>
                </a:lnTo>
                <a:lnTo>
                  <a:pt x="285" y="25"/>
                </a:lnTo>
                <a:lnTo>
                  <a:pt x="289" y="25"/>
                </a:lnTo>
                <a:lnTo>
                  <a:pt x="303" y="28"/>
                </a:lnTo>
                <a:lnTo>
                  <a:pt x="303" y="28"/>
                </a:lnTo>
                <a:lnTo>
                  <a:pt x="307" y="25"/>
                </a:lnTo>
                <a:lnTo>
                  <a:pt x="307" y="28"/>
                </a:lnTo>
                <a:lnTo>
                  <a:pt x="310" y="28"/>
                </a:lnTo>
                <a:lnTo>
                  <a:pt x="317" y="25"/>
                </a:lnTo>
                <a:lnTo>
                  <a:pt x="317" y="21"/>
                </a:lnTo>
                <a:lnTo>
                  <a:pt x="317" y="25"/>
                </a:lnTo>
                <a:lnTo>
                  <a:pt x="321" y="25"/>
                </a:lnTo>
                <a:lnTo>
                  <a:pt x="325" y="25"/>
                </a:lnTo>
                <a:lnTo>
                  <a:pt x="328" y="21"/>
                </a:lnTo>
                <a:lnTo>
                  <a:pt x="335" y="18"/>
                </a:lnTo>
                <a:lnTo>
                  <a:pt x="339" y="18"/>
                </a:lnTo>
                <a:lnTo>
                  <a:pt x="339" y="18"/>
                </a:lnTo>
                <a:lnTo>
                  <a:pt x="342" y="18"/>
                </a:lnTo>
                <a:lnTo>
                  <a:pt x="342" y="21"/>
                </a:lnTo>
                <a:lnTo>
                  <a:pt x="346" y="25"/>
                </a:lnTo>
                <a:lnTo>
                  <a:pt x="346" y="25"/>
                </a:lnTo>
                <a:lnTo>
                  <a:pt x="349" y="25"/>
                </a:lnTo>
                <a:lnTo>
                  <a:pt x="349" y="28"/>
                </a:lnTo>
                <a:lnTo>
                  <a:pt x="349" y="28"/>
                </a:lnTo>
                <a:lnTo>
                  <a:pt x="353" y="28"/>
                </a:lnTo>
                <a:lnTo>
                  <a:pt x="357" y="28"/>
                </a:lnTo>
                <a:lnTo>
                  <a:pt x="360" y="28"/>
                </a:lnTo>
                <a:lnTo>
                  <a:pt x="364" y="28"/>
                </a:lnTo>
                <a:lnTo>
                  <a:pt x="364" y="28"/>
                </a:lnTo>
                <a:lnTo>
                  <a:pt x="367" y="28"/>
                </a:lnTo>
                <a:lnTo>
                  <a:pt x="367" y="35"/>
                </a:lnTo>
                <a:lnTo>
                  <a:pt x="371" y="32"/>
                </a:lnTo>
                <a:lnTo>
                  <a:pt x="374" y="32"/>
                </a:lnTo>
                <a:lnTo>
                  <a:pt x="382" y="28"/>
                </a:lnTo>
                <a:lnTo>
                  <a:pt x="389" y="25"/>
                </a:lnTo>
                <a:lnTo>
                  <a:pt x="396" y="25"/>
                </a:lnTo>
                <a:lnTo>
                  <a:pt x="396" y="21"/>
                </a:lnTo>
                <a:lnTo>
                  <a:pt x="399" y="18"/>
                </a:lnTo>
                <a:lnTo>
                  <a:pt x="403" y="18"/>
                </a:lnTo>
                <a:lnTo>
                  <a:pt x="406" y="14"/>
                </a:lnTo>
                <a:lnTo>
                  <a:pt x="410" y="10"/>
                </a:lnTo>
                <a:lnTo>
                  <a:pt x="414" y="10"/>
                </a:lnTo>
                <a:lnTo>
                  <a:pt x="417" y="10"/>
                </a:lnTo>
                <a:lnTo>
                  <a:pt x="421" y="14"/>
                </a:lnTo>
                <a:lnTo>
                  <a:pt x="424" y="14"/>
                </a:lnTo>
                <a:lnTo>
                  <a:pt x="435" y="14"/>
                </a:lnTo>
                <a:lnTo>
                  <a:pt x="435" y="14"/>
                </a:lnTo>
                <a:lnTo>
                  <a:pt x="439" y="14"/>
                </a:lnTo>
                <a:lnTo>
                  <a:pt x="442" y="10"/>
                </a:lnTo>
                <a:lnTo>
                  <a:pt x="442" y="14"/>
                </a:lnTo>
                <a:lnTo>
                  <a:pt x="446" y="10"/>
                </a:lnTo>
                <a:lnTo>
                  <a:pt x="446" y="10"/>
                </a:lnTo>
                <a:lnTo>
                  <a:pt x="449" y="10"/>
                </a:lnTo>
                <a:lnTo>
                  <a:pt x="456" y="10"/>
                </a:lnTo>
                <a:lnTo>
                  <a:pt x="460" y="7"/>
                </a:lnTo>
                <a:lnTo>
                  <a:pt x="467" y="7"/>
                </a:lnTo>
                <a:lnTo>
                  <a:pt x="478" y="3"/>
                </a:lnTo>
                <a:lnTo>
                  <a:pt x="481" y="3"/>
                </a:lnTo>
                <a:lnTo>
                  <a:pt x="488" y="0"/>
                </a:lnTo>
                <a:lnTo>
                  <a:pt x="492" y="3"/>
                </a:lnTo>
                <a:lnTo>
                  <a:pt x="492" y="3"/>
                </a:lnTo>
                <a:close/>
              </a:path>
            </a:pathLst>
          </a:custGeom>
          <a:solidFill>
            <a:srgbClr val="A5A5A5">
              <a:lumMod val="40000"/>
              <a:lumOff val="60000"/>
            </a:srgbClr>
          </a:solidFill>
          <a:ln w="7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ill Sans MT"/>
              <a:cs typeface="Arial" charset="0"/>
            </a:endParaRPr>
          </a:p>
        </p:txBody>
      </p:sp>
      <p:sp>
        <p:nvSpPr>
          <p:cNvPr id="55" name="Freeform 20">
            <a:extLst>
              <a:ext uri="{FF2B5EF4-FFF2-40B4-BE49-F238E27FC236}">
                <a16:creationId xmlns:a16="http://schemas.microsoft.com/office/drawing/2014/main" id="{FE4D1EE0-B1FB-6AFE-C268-A1C94C9C4BF4}"/>
              </a:ext>
            </a:extLst>
          </p:cNvPr>
          <p:cNvSpPr>
            <a:spLocks noEditPoints="1"/>
          </p:cNvSpPr>
          <p:nvPr/>
        </p:nvSpPr>
        <p:spPr bwMode="auto">
          <a:xfrm>
            <a:off x="5306304" y="1602060"/>
            <a:ext cx="2489597" cy="844153"/>
          </a:xfrm>
          <a:custGeom>
            <a:avLst/>
            <a:gdLst>
              <a:gd name="T0" fmla="*/ 2147483646 w 2091"/>
              <a:gd name="T1" fmla="*/ 2147483646 h 709"/>
              <a:gd name="T2" fmla="*/ 2147483646 w 2091"/>
              <a:gd name="T3" fmla="*/ 2147483646 h 709"/>
              <a:gd name="T4" fmla="*/ 2147483646 w 2091"/>
              <a:gd name="T5" fmla="*/ 2147483646 h 709"/>
              <a:gd name="T6" fmla="*/ 2147483646 w 2091"/>
              <a:gd name="T7" fmla="*/ 2147483646 h 709"/>
              <a:gd name="T8" fmla="*/ 2147483646 w 2091"/>
              <a:gd name="T9" fmla="*/ 2147483646 h 709"/>
              <a:gd name="T10" fmla="*/ 2147483646 w 2091"/>
              <a:gd name="T11" fmla="*/ 2147483646 h 709"/>
              <a:gd name="T12" fmla="*/ 2147483646 w 2091"/>
              <a:gd name="T13" fmla="*/ 2147483646 h 709"/>
              <a:gd name="T14" fmla="*/ 2147483646 w 2091"/>
              <a:gd name="T15" fmla="*/ 2147483646 h 709"/>
              <a:gd name="T16" fmla="*/ 2147483646 w 2091"/>
              <a:gd name="T17" fmla="*/ 2147483646 h 709"/>
              <a:gd name="T18" fmla="*/ 2147483646 w 2091"/>
              <a:gd name="T19" fmla="*/ 2147483646 h 709"/>
              <a:gd name="T20" fmla="*/ 2147483646 w 2091"/>
              <a:gd name="T21" fmla="*/ 2147483646 h 709"/>
              <a:gd name="T22" fmla="*/ 2147483646 w 2091"/>
              <a:gd name="T23" fmla="*/ 2147483646 h 709"/>
              <a:gd name="T24" fmla="*/ 2147483646 w 2091"/>
              <a:gd name="T25" fmla="*/ 2147483646 h 709"/>
              <a:gd name="T26" fmla="*/ 2147483646 w 2091"/>
              <a:gd name="T27" fmla="*/ 2147483646 h 709"/>
              <a:gd name="T28" fmla="*/ 2147483646 w 2091"/>
              <a:gd name="T29" fmla="*/ 2147483646 h 709"/>
              <a:gd name="T30" fmla="*/ 2147483646 w 2091"/>
              <a:gd name="T31" fmla="*/ 2147483646 h 709"/>
              <a:gd name="T32" fmla="*/ 2147483646 w 2091"/>
              <a:gd name="T33" fmla="*/ 2147483646 h 709"/>
              <a:gd name="T34" fmla="*/ 2147483646 w 2091"/>
              <a:gd name="T35" fmla="*/ 2147483646 h 709"/>
              <a:gd name="T36" fmla="*/ 2147483646 w 2091"/>
              <a:gd name="T37" fmla="*/ 2147483646 h 709"/>
              <a:gd name="T38" fmla="*/ 2147483646 w 2091"/>
              <a:gd name="T39" fmla="*/ 2147483646 h 709"/>
              <a:gd name="T40" fmla="*/ 2147483646 w 2091"/>
              <a:gd name="T41" fmla="*/ 2147483646 h 709"/>
              <a:gd name="T42" fmla="*/ 2147483646 w 2091"/>
              <a:gd name="T43" fmla="*/ 2147483646 h 709"/>
              <a:gd name="T44" fmla="*/ 2147483646 w 2091"/>
              <a:gd name="T45" fmla="*/ 2147483646 h 709"/>
              <a:gd name="T46" fmla="*/ 2147483646 w 2091"/>
              <a:gd name="T47" fmla="*/ 2147483646 h 709"/>
              <a:gd name="T48" fmla="*/ 2147483646 w 2091"/>
              <a:gd name="T49" fmla="*/ 2147483646 h 709"/>
              <a:gd name="T50" fmla="*/ 2147483646 w 2091"/>
              <a:gd name="T51" fmla="*/ 2147483646 h 709"/>
              <a:gd name="T52" fmla="*/ 2147483646 w 2091"/>
              <a:gd name="T53" fmla="*/ 2147483646 h 709"/>
              <a:gd name="T54" fmla="*/ 2147483646 w 2091"/>
              <a:gd name="T55" fmla="*/ 2147483646 h 709"/>
              <a:gd name="T56" fmla="*/ 2147483646 w 2091"/>
              <a:gd name="T57" fmla="*/ 2147483646 h 709"/>
              <a:gd name="T58" fmla="*/ 2147483646 w 2091"/>
              <a:gd name="T59" fmla="*/ 2147483646 h 709"/>
              <a:gd name="T60" fmla="*/ 2147483646 w 2091"/>
              <a:gd name="T61" fmla="*/ 2147483646 h 709"/>
              <a:gd name="T62" fmla="*/ 2147483646 w 2091"/>
              <a:gd name="T63" fmla="*/ 2147483646 h 709"/>
              <a:gd name="T64" fmla="*/ 2147483646 w 2091"/>
              <a:gd name="T65" fmla="*/ 2147483646 h 709"/>
              <a:gd name="T66" fmla="*/ 2147483646 w 2091"/>
              <a:gd name="T67" fmla="*/ 2147483646 h 709"/>
              <a:gd name="T68" fmla="*/ 2147483646 w 2091"/>
              <a:gd name="T69" fmla="*/ 2147483646 h 709"/>
              <a:gd name="T70" fmla="*/ 2147483646 w 2091"/>
              <a:gd name="T71" fmla="*/ 2147483646 h 709"/>
              <a:gd name="T72" fmla="*/ 2147483646 w 2091"/>
              <a:gd name="T73" fmla="*/ 2147483646 h 709"/>
              <a:gd name="T74" fmla="*/ 2147483646 w 2091"/>
              <a:gd name="T75" fmla="*/ 2147483646 h 709"/>
              <a:gd name="T76" fmla="*/ 2147483646 w 2091"/>
              <a:gd name="T77" fmla="*/ 2147483646 h 709"/>
              <a:gd name="T78" fmla="*/ 2147483646 w 2091"/>
              <a:gd name="T79" fmla="*/ 2147483646 h 709"/>
              <a:gd name="T80" fmla="*/ 2147483646 w 2091"/>
              <a:gd name="T81" fmla="*/ 2147483646 h 709"/>
              <a:gd name="T82" fmla="*/ 2147483646 w 2091"/>
              <a:gd name="T83" fmla="*/ 2147483646 h 709"/>
              <a:gd name="T84" fmla="*/ 2147483646 w 2091"/>
              <a:gd name="T85" fmla="*/ 2147483646 h 709"/>
              <a:gd name="T86" fmla="*/ 2147483646 w 2091"/>
              <a:gd name="T87" fmla="*/ 2147483646 h 709"/>
              <a:gd name="T88" fmla="*/ 2147483646 w 2091"/>
              <a:gd name="T89" fmla="*/ 2147483646 h 709"/>
              <a:gd name="T90" fmla="*/ 2147483646 w 2091"/>
              <a:gd name="T91" fmla="*/ 2147483646 h 709"/>
              <a:gd name="T92" fmla="*/ 2147483646 w 2091"/>
              <a:gd name="T93" fmla="*/ 2147483646 h 709"/>
              <a:gd name="T94" fmla="*/ 2147483646 w 2091"/>
              <a:gd name="T95" fmla="*/ 2147483646 h 709"/>
              <a:gd name="T96" fmla="*/ 2147483646 w 2091"/>
              <a:gd name="T97" fmla="*/ 2147483646 h 709"/>
              <a:gd name="T98" fmla="*/ 2147483646 w 2091"/>
              <a:gd name="T99" fmla="*/ 2147483646 h 709"/>
              <a:gd name="T100" fmla="*/ 2147483646 w 2091"/>
              <a:gd name="T101" fmla="*/ 2147483646 h 709"/>
              <a:gd name="T102" fmla="*/ 2147483646 w 2091"/>
              <a:gd name="T103" fmla="*/ 2147483646 h 709"/>
              <a:gd name="T104" fmla="*/ 2147483646 w 2091"/>
              <a:gd name="T105" fmla="*/ 2147483646 h 709"/>
              <a:gd name="T106" fmla="*/ 2147483646 w 2091"/>
              <a:gd name="T107" fmla="*/ 2147483646 h 709"/>
              <a:gd name="T108" fmla="*/ 2147483646 w 2091"/>
              <a:gd name="T109" fmla="*/ 2147483646 h 709"/>
              <a:gd name="T110" fmla="*/ 2147483646 w 2091"/>
              <a:gd name="T111" fmla="*/ 2147483646 h 709"/>
              <a:gd name="T112" fmla="*/ 2147483646 w 2091"/>
              <a:gd name="T113" fmla="*/ 2147483646 h 709"/>
              <a:gd name="T114" fmla="*/ 2147483646 w 2091"/>
              <a:gd name="T115" fmla="*/ 2147483646 h 709"/>
              <a:gd name="T116" fmla="*/ 2147483646 w 2091"/>
              <a:gd name="T117" fmla="*/ 2147483646 h 709"/>
              <a:gd name="T118" fmla="*/ 2147483646 w 2091"/>
              <a:gd name="T119" fmla="*/ 2147483646 h 709"/>
              <a:gd name="T120" fmla="*/ 2147483646 w 2091"/>
              <a:gd name="T121" fmla="*/ 2147483646 h 709"/>
              <a:gd name="T122" fmla="*/ 2147483646 w 2091"/>
              <a:gd name="T123" fmla="*/ 2147483646 h 70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091"/>
              <a:gd name="T187" fmla="*/ 0 h 709"/>
              <a:gd name="T188" fmla="*/ 2091 w 2091"/>
              <a:gd name="T189" fmla="*/ 709 h 70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091" h="709">
                <a:moveTo>
                  <a:pt x="588" y="3"/>
                </a:moveTo>
                <a:lnTo>
                  <a:pt x="595" y="3"/>
                </a:lnTo>
                <a:lnTo>
                  <a:pt x="602" y="3"/>
                </a:lnTo>
                <a:lnTo>
                  <a:pt x="599" y="3"/>
                </a:lnTo>
                <a:lnTo>
                  <a:pt x="599" y="7"/>
                </a:lnTo>
                <a:lnTo>
                  <a:pt x="602" y="7"/>
                </a:lnTo>
                <a:lnTo>
                  <a:pt x="606" y="7"/>
                </a:lnTo>
                <a:lnTo>
                  <a:pt x="609" y="7"/>
                </a:lnTo>
                <a:lnTo>
                  <a:pt x="606" y="7"/>
                </a:lnTo>
                <a:lnTo>
                  <a:pt x="609" y="10"/>
                </a:lnTo>
                <a:lnTo>
                  <a:pt x="613" y="7"/>
                </a:lnTo>
                <a:lnTo>
                  <a:pt x="616" y="7"/>
                </a:lnTo>
                <a:lnTo>
                  <a:pt x="620" y="7"/>
                </a:lnTo>
                <a:lnTo>
                  <a:pt x="620" y="10"/>
                </a:lnTo>
                <a:lnTo>
                  <a:pt x="624" y="10"/>
                </a:lnTo>
                <a:lnTo>
                  <a:pt x="627" y="14"/>
                </a:lnTo>
                <a:lnTo>
                  <a:pt x="631" y="14"/>
                </a:lnTo>
                <a:lnTo>
                  <a:pt x="627" y="17"/>
                </a:lnTo>
                <a:lnTo>
                  <a:pt x="631" y="17"/>
                </a:lnTo>
                <a:lnTo>
                  <a:pt x="631" y="21"/>
                </a:lnTo>
                <a:lnTo>
                  <a:pt x="645" y="21"/>
                </a:lnTo>
                <a:lnTo>
                  <a:pt x="645" y="25"/>
                </a:lnTo>
                <a:lnTo>
                  <a:pt x="648" y="25"/>
                </a:lnTo>
                <a:lnTo>
                  <a:pt x="648" y="28"/>
                </a:lnTo>
                <a:lnTo>
                  <a:pt x="652" y="28"/>
                </a:lnTo>
                <a:lnTo>
                  <a:pt x="652" y="32"/>
                </a:lnTo>
                <a:lnTo>
                  <a:pt x="659" y="32"/>
                </a:lnTo>
                <a:lnTo>
                  <a:pt x="663" y="32"/>
                </a:lnTo>
                <a:lnTo>
                  <a:pt x="666" y="32"/>
                </a:lnTo>
                <a:lnTo>
                  <a:pt x="670" y="32"/>
                </a:lnTo>
                <a:lnTo>
                  <a:pt x="670" y="35"/>
                </a:lnTo>
                <a:lnTo>
                  <a:pt x="673" y="32"/>
                </a:lnTo>
                <a:lnTo>
                  <a:pt x="673" y="35"/>
                </a:lnTo>
                <a:lnTo>
                  <a:pt x="677" y="32"/>
                </a:lnTo>
                <a:lnTo>
                  <a:pt x="681" y="35"/>
                </a:lnTo>
                <a:lnTo>
                  <a:pt x="677" y="39"/>
                </a:lnTo>
                <a:lnTo>
                  <a:pt x="681" y="42"/>
                </a:lnTo>
                <a:lnTo>
                  <a:pt x="684" y="42"/>
                </a:lnTo>
                <a:lnTo>
                  <a:pt x="684" y="46"/>
                </a:lnTo>
                <a:lnTo>
                  <a:pt x="691" y="46"/>
                </a:lnTo>
                <a:lnTo>
                  <a:pt x="688" y="46"/>
                </a:lnTo>
                <a:lnTo>
                  <a:pt x="691" y="46"/>
                </a:lnTo>
                <a:lnTo>
                  <a:pt x="691" y="49"/>
                </a:lnTo>
                <a:lnTo>
                  <a:pt x="695" y="49"/>
                </a:lnTo>
                <a:lnTo>
                  <a:pt x="702" y="49"/>
                </a:lnTo>
                <a:lnTo>
                  <a:pt x="705" y="53"/>
                </a:lnTo>
                <a:lnTo>
                  <a:pt x="709" y="49"/>
                </a:lnTo>
                <a:lnTo>
                  <a:pt x="705" y="53"/>
                </a:lnTo>
                <a:lnTo>
                  <a:pt x="713" y="57"/>
                </a:lnTo>
                <a:lnTo>
                  <a:pt x="716" y="53"/>
                </a:lnTo>
                <a:lnTo>
                  <a:pt x="727" y="53"/>
                </a:lnTo>
                <a:lnTo>
                  <a:pt x="727" y="57"/>
                </a:lnTo>
                <a:lnTo>
                  <a:pt x="730" y="57"/>
                </a:lnTo>
                <a:lnTo>
                  <a:pt x="734" y="60"/>
                </a:lnTo>
                <a:lnTo>
                  <a:pt x="738" y="57"/>
                </a:lnTo>
                <a:lnTo>
                  <a:pt x="748" y="64"/>
                </a:lnTo>
                <a:lnTo>
                  <a:pt x="748" y="60"/>
                </a:lnTo>
                <a:lnTo>
                  <a:pt x="755" y="64"/>
                </a:lnTo>
                <a:lnTo>
                  <a:pt x="759" y="60"/>
                </a:lnTo>
                <a:lnTo>
                  <a:pt x="759" y="64"/>
                </a:lnTo>
                <a:lnTo>
                  <a:pt x="755" y="64"/>
                </a:lnTo>
                <a:lnTo>
                  <a:pt x="759" y="64"/>
                </a:lnTo>
                <a:lnTo>
                  <a:pt x="762" y="64"/>
                </a:lnTo>
                <a:lnTo>
                  <a:pt x="766" y="64"/>
                </a:lnTo>
                <a:lnTo>
                  <a:pt x="770" y="71"/>
                </a:lnTo>
                <a:lnTo>
                  <a:pt x="777" y="78"/>
                </a:lnTo>
                <a:lnTo>
                  <a:pt x="777" y="82"/>
                </a:lnTo>
                <a:lnTo>
                  <a:pt x="787" y="92"/>
                </a:lnTo>
                <a:lnTo>
                  <a:pt x="791" y="92"/>
                </a:lnTo>
                <a:lnTo>
                  <a:pt x="798" y="99"/>
                </a:lnTo>
                <a:lnTo>
                  <a:pt x="809" y="103"/>
                </a:lnTo>
                <a:lnTo>
                  <a:pt x="812" y="110"/>
                </a:lnTo>
                <a:lnTo>
                  <a:pt x="827" y="110"/>
                </a:lnTo>
                <a:lnTo>
                  <a:pt x="830" y="121"/>
                </a:lnTo>
                <a:lnTo>
                  <a:pt x="837" y="121"/>
                </a:lnTo>
                <a:lnTo>
                  <a:pt x="841" y="124"/>
                </a:lnTo>
                <a:lnTo>
                  <a:pt x="841" y="128"/>
                </a:lnTo>
                <a:lnTo>
                  <a:pt x="848" y="131"/>
                </a:lnTo>
                <a:lnTo>
                  <a:pt x="855" y="135"/>
                </a:lnTo>
                <a:lnTo>
                  <a:pt x="859" y="131"/>
                </a:lnTo>
                <a:lnTo>
                  <a:pt x="866" y="135"/>
                </a:lnTo>
                <a:lnTo>
                  <a:pt x="869" y="131"/>
                </a:lnTo>
                <a:lnTo>
                  <a:pt x="869" y="128"/>
                </a:lnTo>
                <a:lnTo>
                  <a:pt x="873" y="131"/>
                </a:lnTo>
                <a:lnTo>
                  <a:pt x="876" y="128"/>
                </a:lnTo>
                <a:lnTo>
                  <a:pt x="876" y="131"/>
                </a:lnTo>
                <a:lnTo>
                  <a:pt x="880" y="128"/>
                </a:lnTo>
                <a:lnTo>
                  <a:pt x="880" y="131"/>
                </a:lnTo>
                <a:lnTo>
                  <a:pt x="884" y="128"/>
                </a:lnTo>
                <a:lnTo>
                  <a:pt x="891" y="131"/>
                </a:lnTo>
                <a:lnTo>
                  <a:pt x="894" y="128"/>
                </a:lnTo>
                <a:lnTo>
                  <a:pt x="901" y="128"/>
                </a:lnTo>
                <a:lnTo>
                  <a:pt x="916" y="131"/>
                </a:lnTo>
                <a:lnTo>
                  <a:pt x="916" y="135"/>
                </a:lnTo>
                <a:lnTo>
                  <a:pt x="919" y="139"/>
                </a:lnTo>
                <a:lnTo>
                  <a:pt x="923" y="139"/>
                </a:lnTo>
                <a:lnTo>
                  <a:pt x="926" y="142"/>
                </a:lnTo>
                <a:lnTo>
                  <a:pt x="930" y="142"/>
                </a:lnTo>
                <a:lnTo>
                  <a:pt x="933" y="146"/>
                </a:lnTo>
                <a:lnTo>
                  <a:pt x="937" y="146"/>
                </a:lnTo>
                <a:lnTo>
                  <a:pt x="937" y="149"/>
                </a:lnTo>
                <a:lnTo>
                  <a:pt x="941" y="149"/>
                </a:lnTo>
                <a:lnTo>
                  <a:pt x="944" y="149"/>
                </a:lnTo>
                <a:lnTo>
                  <a:pt x="948" y="149"/>
                </a:lnTo>
                <a:lnTo>
                  <a:pt x="951" y="153"/>
                </a:lnTo>
                <a:lnTo>
                  <a:pt x="962" y="156"/>
                </a:lnTo>
                <a:lnTo>
                  <a:pt x="966" y="160"/>
                </a:lnTo>
                <a:lnTo>
                  <a:pt x="966" y="156"/>
                </a:lnTo>
                <a:lnTo>
                  <a:pt x="969" y="156"/>
                </a:lnTo>
                <a:lnTo>
                  <a:pt x="976" y="160"/>
                </a:lnTo>
                <a:lnTo>
                  <a:pt x="973" y="160"/>
                </a:lnTo>
                <a:lnTo>
                  <a:pt x="980" y="163"/>
                </a:lnTo>
                <a:lnTo>
                  <a:pt x="990" y="167"/>
                </a:lnTo>
                <a:lnTo>
                  <a:pt x="1001" y="171"/>
                </a:lnTo>
                <a:lnTo>
                  <a:pt x="1001" y="167"/>
                </a:lnTo>
                <a:lnTo>
                  <a:pt x="1005" y="171"/>
                </a:lnTo>
                <a:lnTo>
                  <a:pt x="1008" y="171"/>
                </a:lnTo>
                <a:lnTo>
                  <a:pt x="1012" y="174"/>
                </a:lnTo>
                <a:lnTo>
                  <a:pt x="1015" y="174"/>
                </a:lnTo>
                <a:lnTo>
                  <a:pt x="1019" y="174"/>
                </a:lnTo>
                <a:lnTo>
                  <a:pt x="1026" y="174"/>
                </a:lnTo>
                <a:lnTo>
                  <a:pt x="1030" y="178"/>
                </a:lnTo>
                <a:lnTo>
                  <a:pt x="1033" y="178"/>
                </a:lnTo>
                <a:lnTo>
                  <a:pt x="1037" y="181"/>
                </a:lnTo>
                <a:lnTo>
                  <a:pt x="1037" y="185"/>
                </a:lnTo>
                <a:lnTo>
                  <a:pt x="1044" y="185"/>
                </a:lnTo>
                <a:lnTo>
                  <a:pt x="1047" y="188"/>
                </a:lnTo>
                <a:lnTo>
                  <a:pt x="1065" y="192"/>
                </a:lnTo>
                <a:lnTo>
                  <a:pt x="1069" y="192"/>
                </a:lnTo>
                <a:lnTo>
                  <a:pt x="1076" y="192"/>
                </a:lnTo>
                <a:lnTo>
                  <a:pt x="1080" y="199"/>
                </a:lnTo>
                <a:lnTo>
                  <a:pt x="1087" y="203"/>
                </a:lnTo>
                <a:lnTo>
                  <a:pt x="1090" y="203"/>
                </a:lnTo>
                <a:lnTo>
                  <a:pt x="1097" y="203"/>
                </a:lnTo>
                <a:lnTo>
                  <a:pt x="1101" y="203"/>
                </a:lnTo>
                <a:lnTo>
                  <a:pt x="1104" y="203"/>
                </a:lnTo>
                <a:lnTo>
                  <a:pt x="1112" y="199"/>
                </a:lnTo>
                <a:lnTo>
                  <a:pt x="1119" y="203"/>
                </a:lnTo>
                <a:lnTo>
                  <a:pt x="1122" y="203"/>
                </a:lnTo>
                <a:lnTo>
                  <a:pt x="1126" y="199"/>
                </a:lnTo>
                <a:lnTo>
                  <a:pt x="1129" y="203"/>
                </a:lnTo>
                <a:lnTo>
                  <a:pt x="1137" y="203"/>
                </a:lnTo>
                <a:lnTo>
                  <a:pt x="1140" y="203"/>
                </a:lnTo>
                <a:lnTo>
                  <a:pt x="1144" y="206"/>
                </a:lnTo>
                <a:lnTo>
                  <a:pt x="1147" y="206"/>
                </a:lnTo>
                <a:lnTo>
                  <a:pt x="1151" y="206"/>
                </a:lnTo>
                <a:lnTo>
                  <a:pt x="1154" y="206"/>
                </a:lnTo>
                <a:lnTo>
                  <a:pt x="1158" y="206"/>
                </a:lnTo>
                <a:lnTo>
                  <a:pt x="1169" y="206"/>
                </a:lnTo>
                <a:lnTo>
                  <a:pt x="1179" y="210"/>
                </a:lnTo>
                <a:lnTo>
                  <a:pt x="1183" y="210"/>
                </a:lnTo>
                <a:lnTo>
                  <a:pt x="1186" y="210"/>
                </a:lnTo>
                <a:lnTo>
                  <a:pt x="1190" y="210"/>
                </a:lnTo>
                <a:lnTo>
                  <a:pt x="1197" y="210"/>
                </a:lnTo>
                <a:lnTo>
                  <a:pt x="1204" y="213"/>
                </a:lnTo>
                <a:lnTo>
                  <a:pt x="1208" y="213"/>
                </a:lnTo>
                <a:lnTo>
                  <a:pt x="1211" y="213"/>
                </a:lnTo>
                <a:lnTo>
                  <a:pt x="1222" y="210"/>
                </a:lnTo>
                <a:lnTo>
                  <a:pt x="1226" y="210"/>
                </a:lnTo>
                <a:lnTo>
                  <a:pt x="1233" y="213"/>
                </a:lnTo>
                <a:lnTo>
                  <a:pt x="1240" y="213"/>
                </a:lnTo>
                <a:lnTo>
                  <a:pt x="1247" y="213"/>
                </a:lnTo>
                <a:lnTo>
                  <a:pt x="1251" y="213"/>
                </a:lnTo>
                <a:lnTo>
                  <a:pt x="1254" y="217"/>
                </a:lnTo>
                <a:lnTo>
                  <a:pt x="1261" y="213"/>
                </a:lnTo>
                <a:lnTo>
                  <a:pt x="1272" y="220"/>
                </a:lnTo>
                <a:lnTo>
                  <a:pt x="1286" y="220"/>
                </a:lnTo>
                <a:lnTo>
                  <a:pt x="1290" y="220"/>
                </a:lnTo>
                <a:lnTo>
                  <a:pt x="1304" y="224"/>
                </a:lnTo>
                <a:lnTo>
                  <a:pt x="1315" y="228"/>
                </a:lnTo>
                <a:lnTo>
                  <a:pt x="1325" y="231"/>
                </a:lnTo>
                <a:lnTo>
                  <a:pt x="1332" y="231"/>
                </a:lnTo>
                <a:lnTo>
                  <a:pt x="1336" y="231"/>
                </a:lnTo>
                <a:lnTo>
                  <a:pt x="1350" y="224"/>
                </a:lnTo>
                <a:lnTo>
                  <a:pt x="1357" y="217"/>
                </a:lnTo>
                <a:lnTo>
                  <a:pt x="1368" y="213"/>
                </a:lnTo>
                <a:lnTo>
                  <a:pt x="1368" y="206"/>
                </a:lnTo>
                <a:lnTo>
                  <a:pt x="1368" y="203"/>
                </a:lnTo>
                <a:lnTo>
                  <a:pt x="1372" y="196"/>
                </a:lnTo>
                <a:lnTo>
                  <a:pt x="1372" y="188"/>
                </a:lnTo>
                <a:lnTo>
                  <a:pt x="1372" y="185"/>
                </a:lnTo>
                <a:lnTo>
                  <a:pt x="1375" y="181"/>
                </a:lnTo>
                <a:lnTo>
                  <a:pt x="1375" y="174"/>
                </a:lnTo>
                <a:lnTo>
                  <a:pt x="1386" y="167"/>
                </a:lnTo>
                <a:lnTo>
                  <a:pt x="1389" y="160"/>
                </a:lnTo>
                <a:lnTo>
                  <a:pt x="1393" y="160"/>
                </a:lnTo>
                <a:lnTo>
                  <a:pt x="1397" y="160"/>
                </a:lnTo>
                <a:lnTo>
                  <a:pt x="1400" y="160"/>
                </a:lnTo>
                <a:lnTo>
                  <a:pt x="1404" y="156"/>
                </a:lnTo>
                <a:lnTo>
                  <a:pt x="1429" y="156"/>
                </a:lnTo>
                <a:lnTo>
                  <a:pt x="1432" y="156"/>
                </a:lnTo>
                <a:lnTo>
                  <a:pt x="1436" y="156"/>
                </a:lnTo>
                <a:lnTo>
                  <a:pt x="1443" y="153"/>
                </a:lnTo>
                <a:lnTo>
                  <a:pt x="1447" y="153"/>
                </a:lnTo>
                <a:lnTo>
                  <a:pt x="1454" y="156"/>
                </a:lnTo>
                <a:lnTo>
                  <a:pt x="1454" y="160"/>
                </a:lnTo>
                <a:lnTo>
                  <a:pt x="1464" y="163"/>
                </a:lnTo>
                <a:lnTo>
                  <a:pt x="1479" y="163"/>
                </a:lnTo>
                <a:lnTo>
                  <a:pt x="1486" y="171"/>
                </a:lnTo>
                <a:lnTo>
                  <a:pt x="1493" y="174"/>
                </a:lnTo>
                <a:lnTo>
                  <a:pt x="1511" y="171"/>
                </a:lnTo>
                <a:lnTo>
                  <a:pt x="1518" y="171"/>
                </a:lnTo>
                <a:lnTo>
                  <a:pt x="1525" y="171"/>
                </a:lnTo>
                <a:lnTo>
                  <a:pt x="1528" y="167"/>
                </a:lnTo>
                <a:lnTo>
                  <a:pt x="1536" y="167"/>
                </a:lnTo>
                <a:lnTo>
                  <a:pt x="1539" y="167"/>
                </a:lnTo>
                <a:lnTo>
                  <a:pt x="1546" y="167"/>
                </a:lnTo>
                <a:lnTo>
                  <a:pt x="1564" y="163"/>
                </a:lnTo>
                <a:lnTo>
                  <a:pt x="1575" y="163"/>
                </a:lnTo>
                <a:lnTo>
                  <a:pt x="1578" y="163"/>
                </a:lnTo>
                <a:lnTo>
                  <a:pt x="1578" y="171"/>
                </a:lnTo>
                <a:lnTo>
                  <a:pt x="1589" y="171"/>
                </a:lnTo>
                <a:lnTo>
                  <a:pt x="1614" y="171"/>
                </a:lnTo>
                <a:lnTo>
                  <a:pt x="1628" y="174"/>
                </a:lnTo>
                <a:lnTo>
                  <a:pt x="1635" y="178"/>
                </a:lnTo>
                <a:lnTo>
                  <a:pt x="1632" y="185"/>
                </a:lnTo>
                <a:lnTo>
                  <a:pt x="1632" y="192"/>
                </a:lnTo>
                <a:lnTo>
                  <a:pt x="1639" y="196"/>
                </a:lnTo>
                <a:lnTo>
                  <a:pt x="1642" y="199"/>
                </a:lnTo>
                <a:lnTo>
                  <a:pt x="1653" y="199"/>
                </a:lnTo>
                <a:lnTo>
                  <a:pt x="1660" y="196"/>
                </a:lnTo>
                <a:lnTo>
                  <a:pt x="1664" y="196"/>
                </a:lnTo>
                <a:lnTo>
                  <a:pt x="1675" y="192"/>
                </a:lnTo>
                <a:lnTo>
                  <a:pt x="1689" y="192"/>
                </a:lnTo>
                <a:lnTo>
                  <a:pt x="1696" y="188"/>
                </a:lnTo>
                <a:lnTo>
                  <a:pt x="1699" y="188"/>
                </a:lnTo>
                <a:lnTo>
                  <a:pt x="1707" y="188"/>
                </a:lnTo>
                <a:lnTo>
                  <a:pt x="1710" y="188"/>
                </a:lnTo>
                <a:lnTo>
                  <a:pt x="1721" y="185"/>
                </a:lnTo>
                <a:lnTo>
                  <a:pt x="1724" y="178"/>
                </a:lnTo>
                <a:lnTo>
                  <a:pt x="1732" y="174"/>
                </a:lnTo>
                <a:lnTo>
                  <a:pt x="1732" y="171"/>
                </a:lnTo>
                <a:lnTo>
                  <a:pt x="1735" y="171"/>
                </a:lnTo>
                <a:lnTo>
                  <a:pt x="1739" y="171"/>
                </a:lnTo>
                <a:lnTo>
                  <a:pt x="1749" y="171"/>
                </a:lnTo>
                <a:lnTo>
                  <a:pt x="1753" y="174"/>
                </a:lnTo>
                <a:lnTo>
                  <a:pt x="1756" y="174"/>
                </a:lnTo>
                <a:lnTo>
                  <a:pt x="1767" y="174"/>
                </a:lnTo>
                <a:lnTo>
                  <a:pt x="1771" y="174"/>
                </a:lnTo>
                <a:lnTo>
                  <a:pt x="1778" y="174"/>
                </a:lnTo>
                <a:lnTo>
                  <a:pt x="1781" y="174"/>
                </a:lnTo>
                <a:lnTo>
                  <a:pt x="1785" y="174"/>
                </a:lnTo>
                <a:lnTo>
                  <a:pt x="1792" y="178"/>
                </a:lnTo>
                <a:lnTo>
                  <a:pt x="1799" y="174"/>
                </a:lnTo>
                <a:lnTo>
                  <a:pt x="1803" y="174"/>
                </a:lnTo>
                <a:lnTo>
                  <a:pt x="1810" y="174"/>
                </a:lnTo>
                <a:lnTo>
                  <a:pt x="1813" y="174"/>
                </a:lnTo>
                <a:lnTo>
                  <a:pt x="1817" y="174"/>
                </a:lnTo>
                <a:lnTo>
                  <a:pt x="1821" y="174"/>
                </a:lnTo>
                <a:lnTo>
                  <a:pt x="1824" y="178"/>
                </a:lnTo>
                <a:lnTo>
                  <a:pt x="1831" y="178"/>
                </a:lnTo>
                <a:lnTo>
                  <a:pt x="1835" y="174"/>
                </a:lnTo>
                <a:lnTo>
                  <a:pt x="1838" y="174"/>
                </a:lnTo>
                <a:lnTo>
                  <a:pt x="1846" y="174"/>
                </a:lnTo>
                <a:lnTo>
                  <a:pt x="1853" y="171"/>
                </a:lnTo>
                <a:lnTo>
                  <a:pt x="1856" y="167"/>
                </a:lnTo>
                <a:lnTo>
                  <a:pt x="1856" y="163"/>
                </a:lnTo>
                <a:lnTo>
                  <a:pt x="1856" y="160"/>
                </a:lnTo>
                <a:lnTo>
                  <a:pt x="1853" y="156"/>
                </a:lnTo>
                <a:lnTo>
                  <a:pt x="1860" y="156"/>
                </a:lnTo>
                <a:lnTo>
                  <a:pt x="1870" y="153"/>
                </a:lnTo>
                <a:lnTo>
                  <a:pt x="1874" y="153"/>
                </a:lnTo>
                <a:lnTo>
                  <a:pt x="1881" y="156"/>
                </a:lnTo>
                <a:lnTo>
                  <a:pt x="1892" y="153"/>
                </a:lnTo>
                <a:lnTo>
                  <a:pt x="1895" y="149"/>
                </a:lnTo>
                <a:lnTo>
                  <a:pt x="1895" y="146"/>
                </a:lnTo>
                <a:lnTo>
                  <a:pt x="1899" y="142"/>
                </a:lnTo>
                <a:lnTo>
                  <a:pt x="1895" y="142"/>
                </a:lnTo>
                <a:lnTo>
                  <a:pt x="1895" y="139"/>
                </a:lnTo>
                <a:lnTo>
                  <a:pt x="1903" y="139"/>
                </a:lnTo>
                <a:lnTo>
                  <a:pt x="1906" y="142"/>
                </a:lnTo>
                <a:lnTo>
                  <a:pt x="1913" y="142"/>
                </a:lnTo>
                <a:lnTo>
                  <a:pt x="1917" y="142"/>
                </a:lnTo>
                <a:lnTo>
                  <a:pt x="1920" y="142"/>
                </a:lnTo>
                <a:lnTo>
                  <a:pt x="1924" y="142"/>
                </a:lnTo>
                <a:lnTo>
                  <a:pt x="1927" y="142"/>
                </a:lnTo>
                <a:lnTo>
                  <a:pt x="1927" y="146"/>
                </a:lnTo>
                <a:lnTo>
                  <a:pt x="1931" y="142"/>
                </a:lnTo>
                <a:lnTo>
                  <a:pt x="1935" y="142"/>
                </a:lnTo>
                <a:lnTo>
                  <a:pt x="1938" y="146"/>
                </a:lnTo>
                <a:lnTo>
                  <a:pt x="1942" y="146"/>
                </a:lnTo>
                <a:lnTo>
                  <a:pt x="1945" y="142"/>
                </a:lnTo>
                <a:lnTo>
                  <a:pt x="1949" y="142"/>
                </a:lnTo>
                <a:lnTo>
                  <a:pt x="1952" y="139"/>
                </a:lnTo>
                <a:lnTo>
                  <a:pt x="1960" y="142"/>
                </a:lnTo>
                <a:lnTo>
                  <a:pt x="1963" y="139"/>
                </a:lnTo>
                <a:lnTo>
                  <a:pt x="1967" y="139"/>
                </a:lnTo>
                <a:lnTo>
                  <a:pt x="1974" y="139"/>
                </a:lnTo>
                <a:lnTo>
                  <a:pt x="1977" y="139"/>
                </a:lnTo>
                <a:lnTo>
                  <a:pt x="1981" y="139"/>
                </a:lnTo>
                <a:lnTo>
                  <a:pt x="1984" y="142"/>
                </a:lnTo>
                <a:lnTo>
                  <a:pt x="1988" y="146"/>
                </a:lnTo>
                <a:lnTo>
                  <a:pt x="1992" y="149"/>
                </a:lnTo>
                <a:lnTo>
                  <a:pt x="1992" y="153"/>
                </a:lnTo>
                <a:lnTo>
                  <a:pt x="1995" y="153"/>
                </a:lnTo>
                <a:lnTo>
                  <a:pt x="1999" y="156"/>
                </a:lnTo>
                <a:lnTo>
                  <a:pt x="2006" y="153"/>
                </a:lnTo>
                <a:lnTo>
                  <a:pt x="2009" y="146"/>
                </a:lnTo>
                <a:lnTo>
                  <a:pt x="2013" y="142"/>
                </a:lnTo>
                <a:lnTo>
                  <a:pt x="2020" y="142"/>
                </a:lnTo>
                <a:lnTo>
                  <a:pt x="2024" y="142"/>
                </a:lnTo>
                <a:lnTo>
                  <a:pt x="2027" y="142"/>
                </a:lnTo>
                <a:lnTo>
                  <a:pt x="2034" y="142"/>
                </a:lnTo>
                <a:lnTo>
                  <a:pt x="2038" y="142"/>
                </a:lnTo>
                <a:lnTo>
                  <a:pt x="2041" y="146"/>
                </a:lnTo>
                <a:lnTo>
                  <a:pt x="2049" y="142"/>
                </a:lnTo>
                <a:lnTo>
                  <a:pt x="2056" y="142"/>
                </a:lnTo>
                <a:lnTo>
                  <a:pt x="2056" y="146"/>
                </a:lnTo>
                <a:lnTo>
                  <a:pt x="2059" y="153"/>
                </a:lnTo>
                <a:lnTo>
                  <a:pt x="2056" y="156"/>
                </a:lnTo>
                <a:lnTo>
                  <a:pt x="2059" y="156"/>
                </a:lnTo>
                <a:lnTo>
                  <a:pt x="2066" y="156"/>
                </a:lnTo>
                <a:lnTo>
                  <a:pt x="2070" y="156"/>
                </a:lnTo>
                <a:lnTo>
                  <a:pt x="2074" y="156"/>
                </a:lnTo>
                <a:lnTo>
                  <a:pt x="2077" y="160"/>
                </a:lnTo>
                <a:lnTo>
                  <a:pt x="2084" y="163"/>
                </a:lnTo>
                <a:lnTo>
                  <a:pt x="2088" y="167"/>
                </a:lnTo>
                <a:lnTo>
                  <a:pt x="2091" y="167"/>
                </a:lnTo>
                <a:lnTo>
                  <a:pt x="2091" y="174"/>
                </a:lnTo>
                <a:lnTo>
                  <a:pt x="2088" y="174"/>
                </a:lnTo>
                <a:lnTo>
                  <a:pt x="2084" y="178"/>
                </a:lnTo>
                <a:lnTo>
                  <a:pt x="2081" y="178"/>
                </a:lnTo>
                <a:lnTo>
                  <a:pt x="2077" y="178"/>
                </a:lnTo>
                <a:lnTo>
                  <a:pt x="2074" y="178"/>
                </a:lnTo>
                <a:lnTo>
                  <a:pt x="2070" y="178"/>
                </a:lnTo>
                <a:lnTo>
                  <a:pt x="2070" y="181"/>
                </a:lnTo>
                <a:lnTo>
                  <a:pt x="2066" y="181"/>
                </a:lnTo>
                <a:lnTo>
                  <a:pt x="2066" y="185"/>
                </a:lnTo>
                <a:lnTo>
                  <a:pt x="2063" y="185"/>
                </a:lnTo>
                <a:lnTo>
                  <a:pt x="2059" y="185"/>
                </a:lnTo>
                <a:lnTo>
                  <a:pt x="2056" y="188"/>
                </a:lnTo>
                <a:lnTo>
                  <a:pt x="2056" y="192"/>
                </a:lnTo>
                <a:lnTo>
                  <a:pt x="2052" y="192"/>
                </a:lnTo>
                <a:lnTo>
                  <a:pt x="2052" y="196"/>
                </a:lnTo>
                <a:lnTo>
                  <a:pt x="2049" y="196"/>
                </a:lnTo>
                <a:lnTo>
                  <a:pt x="2045" y="196"/>
                </a:lnTo>
                <a:lnTo>
                  <a:pt x="2045" y="199"/>
                </a:lnTo>
                <a:lnTo>
                  <a:pt x="2041" y="203"/>
                </a:lnTo>
                <a:lnTo>
                  <a:pt x="2041" y="206"/>
                </a:lnTo>
                <a:lnTo>
                  <a:pt x="2041" y="210"/>
                </a:lnTo>
                <a:lnTo>
                  <a:pt x="2041" y="213"/>
                </a:lnTo>
                <a:lnTo>
                  <a:pt x="2041" y="217"/>
                </a:lnTo>
                <a:lnTo>
                  <a:pt x="2038" y="220"/>
                </a:lnTo>
                <a:lnTo>
                  <a:pt x="2034" y="224"/>
                </a:lnTo>
                <a:lnTo>
                  <a:pt x="2031" y="224"/>
                </a:lnTo>
                <a:lnTo>
                  <a:pt x="2027" y="224"/>
                </a:lnTo>
                <a:lnTo>
                  <a:pt x="2024" y="224"/>
                </a:lnTo>
                <a:lnTo>
                  <a:pt x="2020" y="224"/>
                </a:lnTo>
                <a:lnTo>
                  <a:pt x="2017" y="224"/>
                </a:lnTo>
                <a:lnTo>
                  <a:pt x="2017" y="220"/>
                </a:lnTo>
                <a:lnTo>
                  <a:pt x="2013" y="220"/>
                </a:lnTo>
                <a:lnTo>
                  <a:pt x="2009" y="220"/>
                </a:lnTo>
                <a:lnTo>
                  <a:pt x="2009" y="224"/>
                </a:lnTo>
                <a:lnTo>
                  <a:pt x="2006" y="224"/>
                </a:lnTo>
                <a:lnTo>
                  <a:pt x="2002" y="224"/>
                </a:lnTo>
                <a:lnTo>
                  <a:pt x="1999" y="224"/>
                </a:lnTo>
                <a:lnTo>
                  <a:pt x="1995" y="220"/>
                </a:lnTo>
                <a:lnTo>
                  <a:pt x="1995" y="224"/>
                </a:lnTo>
                <a:lnTo>
                  <a:pt x="1992" y="224"/>
                </a:lnTo>
                <a:lnTo>
                  <a:pt x="1988" y="224"/>
                </a:lnTo>
                <a:lnTo>
                  <a:pt x="1988" y="228"/>
                </a:lnTo>
                <a:lnTo>
                  <a:pt x="1984" y="228"/>
                </a:lnTo>
                <a:lnTo>
                  <a:pt x="1981" y="228"/>
                </a:lnTo>
                <a:lnTo>
                  <a:pt x="1977" y="228"/>
                </a:lnTo>
                <a:lnTo>
                  <a:pt x="1974" y="224"/>
                </a:lnTo>
                <a:lnTo>
                  <a:pt x="1970" y="224"/>
                </a:lnTo>
                <a:lnTo>
                  <a:pt x="1967" y="224"/>
                </a:lnTo>
                <a:lnTo>
                  <a:pt x="1963" y="224"/>
                </a:lnTo>
                <a:lnTo>
                  <a:pt x="1960" y="224"/>
                </a:lnTo>
                <a:lnTo>
                  <a:pt x="1960" y="228"/>
                </a:lnTo>
                <a:lnTo>
                  <a:pt x="1956" y="228"/>
                </a:lnTo>
                <a:lnTo>
                  <a:pt x="1952" y="228"/>
                </a:lnTo>
                <a:lnTo>
                  <a:pt x="1949" y="228"/>
                </a:lnTo>
                <a:lnTo>
                  <a:pt x="1945" y="228"/>
                </a:lnTo>
                <a:lnTo>
                  <a:pt x="1942" y="228"/>
                </a:lnTo>
                <a:lnTo>
                  <a:pt x="1938" y="228"/>
                </a:lnTo>
                <a:lnTo>
                  <a:pt x="1935" y="228"/>
                </a:lnTo>
                <a:lnTo>
                  <a:pt x="1931" y="228"/>
                </a:lnTo>
                <a:lnTo>
                  <a:pt x="1927" y="228"/>
                </a:lnTo>
                <a:lnTo>
                  <a:pt x="1924" y="228"/>
                </a:lnTo>
                <a:lnTo>
                  <a:pt x="1920" y="231"/>
                </a:lnTo>
                <a:lnTo>
                  <a:pt x="1920" y="235"/>
                </a:lnTo>
                <a:lnTo>
                  <a:pt x="1917" y="235"/>
                </a:lnTo>
                <a:lnTo>
                  <a:pt x="1917" y="231"/>
                </a:lnTo>
                <a:lnTo>
                  <a:pt x="1913" y="231"/>
                </a:lnTo>
                <a:lnTo>
                  <a:pt x="1910" y="231"/>
                </a:lnTo>
                <a:lnTo>
                  <a:pt x="1906" y="231"/>
                </a:lnTo>
                <a:lnTo>
                  <a:pt x="1903" y="231"/>
                </a:lnTo>
                <a:lnTo>
                  <a:pt x="1899" y="231"/>
                </a:lnTo>
                <a:lnTo>
                  <a:pt x="1899" y="235"/>
                </a:lnTo>
                <a:lnTo>
                  <a:pt x="1895" y="235"/>
                </a:lnTo>
                <a:lnTo>
                  <a:pt x="1892" y="235"/>
                </a:lnTo>
                <a:lnTo>
                  <a:pt x="1888" y="235"/>
                </a:lnTo>
                <a:lnTo>
                  <a:pt x="1885" y="235"/>
                </a:lnTo>
                <a:lnTo>
                  <a:pt x="1885" y="238"/>
                </a:lnTo>
                <a:lnTo>
                  <a:pt x="1881" y="238"/>
                </a:lnTo>
                <a:lnTo>
                  <a:pt x="1881" y="242"/>
                </a:lnTo>
                <a:lnTo>
                  <a:pt x="1878" y="242"/>
                </a:lnTo>
                <a:lnTo>
                  <a:pt x="1874" y="242"/>
                </a:lnTo>
                <a:lnTo>
                  <a:pt x="1870" y="242"/>
                </a:lnTo>
                <a:lnTo>
                  <a:pt x="1867" y="242"/>
                </a:lnTo>
                <a:lnTo>
                  <a:pt x="1863" y="242"/>
                </a:lnTo>
                <a:lnTo>
                  <a:pt x="1860" y="242"/>
                </a:lnTo>
                <a:lnTo>
                  <a:pt x="1856" y="242"/>
                </a:lnTo>
                <a:lnTo>
                  <a:pt x="1853" y="242"/>
                </a:lnTo>
                <a:lnTo>
                  <a:pt x="1849" y="242"/>
                </a:lnTo>
                <a:lnTo>
                  <a:pt x="1846" y="242"/>
                </a:lnTo>
                <a:lnTo>
                  <a:pt x="1842" y="242"/>
                </a:lnTo>
                <a:lnTo>
                  <a:pt x="1838" y="242"/>
                </a:lnTo>
                <a:lnTo>
                  <a:pt x="1835" y="242"/>
                </a:lnTo>
                <a:lnTo>
                  <a:pt x="1831" y="242"/>
                </a:lnTo>
                <a:lnTo>
                  <a:pt x="1828" y="242"/>
                </a:lnTo>
                <a:lnTo>
                  <a:pt x="1824" y="242"/>
                </a:lnTo>
                <a:lnTo>
                  <a:pt x="1821" y="242"/>
                </a:lnTo>
                <a:lnTo>
                  <a:pt x="1817" y="242"/>
                </a:lnTo>
                <a:lnTo>
                  <a:pt x="1813" y="242"/>
                </a:lnTo>
                <a:lnTo>
                  <a:pt x="1810" y="242"/>
                </a:lnTo>
                <a:lnTo>
                  <a:pt x="1806" y="245"/>
                </a:lnTo>
                <a:lnTo>
                  <a:pt x="1803" y="245"/>
                </a:lnTo>
                <a:lnTo>
                  <a:pt x="1803" y="242"/>
                </a:lnTo>
                <a:lnTo>
                  <a:pt x="1799" y="242"/>
                </a:lnTo>
                <a:lnTo>
                  <a:pt x="1799" y="245"/>
                </a:lnTo>
                <a:lnTo>
                  <a:pt x="1796" y="245"/>
                </a:lnTo>
                <a:lnTo>
                  <a:pt x="1792" y="245"/>
                </a:lnTo>
                <a:lnTo>
                  <a:pt x="1792" y="242"/>
                </a:lnTo>
                <a:lnTo>
                  <a:pt x="1789" y="242"/>
                </a:lnTo>
                <a:lnTo>
                  <a:pt x="1785" y="242"/>
                </a:lnTo>
                <a:lnTo>
                  <a:pt x="1785" y="245"/>
                </a:lnTo>
                <a:lnTo>
                  <a:pt x="1781" y="249"/>
                </a:lnTo>
                <a:lnTo>
                  <a:pt x="1778" y="249"/>
                </a:lnTo>
                <a:lnTo>
                  <a:pt x="1774" y="249"/>
                </a:lnTo>
                <a:lnTo>
                  <a:pt x="1771" y="245"/>
                </a:lnTo>
                <a:lnTo>
                  <a:pt x="1771" y="249"/>
                </a:lnTo>
                <a:lnTo>
                  <a:pt x="1767" y="249"/>
                </a:lnTo>
                <a:lnTo>
                  <a:pt x="1764" y="249"/>
                </a:lnTo>
                <a:lnTo>
                  <a:pt x="1764" y="245"/>
                </a:lnTo>
                <a:lnTo>
                  <a:pt x="1760" y="245"/>
                </a:lnTo>
                <a:lnTo>
                  <a:pt x="1760" y="242"/>
                </a:lnTo>
                <a:lnTo>
                  <a:pt x="1760" y="245"/>
                </a:lnTo>
                <a:lnTo>
                  <a:pt x="1756" y="245"/>
                </a:lnTo>
                <a:lnTo>
                  <a:pt x="1753" y="245"/>
                </a:lnTo>
                <a:lnTo>
                  <a:pt x="1749" y="245"/>
                </a:lnTo>
                <a:lnTo>
                  <a:pt x="1746" y="245"/>
                </a:lnTo>
                <a:lnTo>
                  <a:pt x="1742" y="245"/>
                </a:lnTo>
                <a:lnTo>
                  <a:pt x="1739" y="245"/>
                </a:lnTo>
                <a:lnTo>
                  <a:pt x="1735" y="245"/>
                </a:lnTo>
                <a:lnTo>
                  <a:pt x="1732" y="245"/>
                </a:lnTo>
                <a:lnTo>
                  <a:pt x="1732" y="242"/>
                </a:lnTo>
                <a:lnTo>
                  <a:pt x="1728" y="242"/>
                </a:lnTo>
                <a:lnTo>
                  <a:pt x="1724" y="242"/>
                </a:lnTo>
                <a:lnTo>
                  <a:pt x="1724" y="238"/>
                </a:lnTo>
                <a:lnTo>
                  <a:pt x="1721" y="238"/>
                </a:lnTo>
                <a:lnTo>
                  <a:pt x="1717" y="242"/>
                </a:lnTo>
                <a:lnTo>
                  <a:pt x="1714" y="245"/>
                </a:lnTo>
                <a:lnTo>
                  <a:pt x="1714" y="249"/>
                </a:lnTo>
                <a:lnTo>
                  <a:pt x="1714" y="253"/>
                </a:lnTo>
                <a:lnTo>
                  <a:pt x="1714" y="256"/>
                </a:lnTo>
                <a:lnTo>
                  <a:pt x="1710" y="253"/>
                </a:lnTo>
                <a:lnTo>
                  <a:pt x="1707" y="253"/>
                </a:lnTo>
                <a:lnTo>
                  <a:pt x="1703" y="253"/>
                </a:lnTo>
                <a:lnTo>
                  <a:pt x="1699" y="253"/>
                </a:lnTo>
                <a:lnTo>
                  <a:pt x="1692" y="256"/>
                </a:lnTo>
                <a:lnTo>
                  <a:pt x="1689" y="256"/>
                </a:lnTo>
                <a:lnTo>
                  <a:pt x="1689" y="260"/>
                </a:lnTo>
                <a:lnTo>
                  <a:pt x="1685" y="260"/>
                </a:lnTo>
                <a:lnTo>
                  <a:pt x="1689" y="260"/>
                </a:lnTo>
                <a:lnTo>
                  <a:pt x="1689" y="263"/>
                </a:lnTo>
                <a:lnTo>
                  <a:pt x="1685" y="263"/>
                </a:lnTo>
                <a:lnTo>
                  <a:pt x="1682" y="260"/>
                </a:lnTo>
                <a:lnTo>
                  <a:pt x="1678" y="260"/>
                </a:lnTo>
                <a:lnTo>
                  <a:pt x="1675" y="260"/>
                </a:lnTo>
                <a:lnTo>
                  <a:pt x="1671" y="260"/>
                </a:lnTo>
                <a:lnTo>
                  <a:pt x="1671" y="256"/>
                </a:lnTo>
                <a:lnTo>
                  <a:pt x="1671" y="260"/>
                </a:lnTo>
                <a:lnTo>
                  <a:pt x="1667" y="260"/>
                </a:lnTo>
                <a:lnTo>
                  <a:pt x="1664" y="260"/>
                </a:lnTo>
                <a:lnTo>
                  <a:pt x="1664" y="263"/>
                </a:lnTo>
                <a:lnTo>
                  <a:pt x="1660" y="263"/>
                </a:lnTo>
                <a:lnTo>
                  <a:pt x="1657" y="267"/>
                </a:lnTo>
                <a:lnTo>
                  <a:pt x="1653" y="270"/>
                </a:lnTo>
                <a:lnTo>
                  <a:pt x="1650" y="270"/>
                </a:lnTo>
                <a:lnTo>
                  <a:pt x="1646" y="270"/>
                </a:lnTo>
                <a:lnTo>
                  <a:pt x="1642" y="270"/>
                </a:lnTo>
                <a:lnTo>
                  <a:pt x="1642" y="274"/>
                </a:lnTo>
                <a:lnTo>
                  <a:pt x="1639" y="274"/>
                </a:lnTo>
                <a:lnTo>
                  <a:pt x="1639" y="278"/>
                </a:lnTo>
                <a:lnTo>
                  <a:pt x="1635" y="278"/>
                </a:lnTo>
                <a:lnTo>
                  <a:pt x="1632" y="278"/>
                </a:lnTo>
                <a:lnTo>
                  <a:pt x="1632" y="281"/>
                </a:lnTo>
                <a:lnTo>
                  <a:pt x="1628" y="281"/>
                </a:lnTo>
                <a:lnTo>
                  <a:pt x="1625" y="285"/>
                </a:lnTo>
                <a:lnTo>
                  <a:pt x="1621" y="285"/>
                </a:lnTo>
                <a:lnTo>
                  <a:pt x="1618" y="285"/>
                </a:lnTo>
                <a:lnTo>
                  <a:pt x="1618" y="288"/>
                </a:lnTo>
                <a:lnTo>
                  <a:pt x="1614" y="288"/>
                </a:lnTo>
                <a:lnTo>
                  <a:pt x="1610" y="292"/>
                </a:lnTo>
                <a:lnTo>
                  <a:pt x="1607" y="292"/>
                </a:lnTo>
                <a:lnTo>
                  <a:pt x="1603" y="292"/>
                </a:lnTo>
                <a:lnTo>
                  <a:pt x="1603" y="295"/>
                </a:lnTo>
                <a:lnTo>
                  <a:pt x="1600" y="299"/>
                </a:lnTo>
                <a:lnTo>
                  <a:pt x="1600" y="302"/>
                </a:lnTo>
                <a:lnTo>
                  <a:pt x="1596" y="302"/>
                </a:lnTo>
                <a:lnTo>
                  <a:pt x="1593" y="302"/>
                </a:lnTo>
                <a:lnTo>
                  <a:pt x="1589" y="302"/>
                </a:lnTo>
                <a:lnTo>
                  <a:pt x="1589" y="306"/>
                </a:lnTo>
                <a:lnTo>
                  <a:pt x="1585" y="306"/>
                </a:lnTo>
                <a:lnTo>
                  <a:pt x="1582" y="306"/>
                </a:lnTo>
                <a:lnTo>
                  <a:pt x="1578" y="306"/>
                </a:lnTo>
                <a:lnTo>
                  <a:pt x="1578" y="310"/>
                </a:lnTo>
                <a:lnTo>
                  <a:pt x="1575" y="310"/>
                </a:lnTo>
                <a:lnTo>
                  <a:pt x="1575" y="313"/>
                </a:lnTo>
                <a:lnTo>
                  <a:pt x="1575" y="317"/>
                </a:lnTo>
                <a:lnTo>
                  <a:pt x="1578" y="317"/>
                </a:lnTo>
                <a:lnTo>
                  <a:pt x="1575" y="317"/>
                </a:lnTo>
                <a:lnTo>
                  <a:pt x="1575" y="320"/>
                </a:lnTo>
                <a:lnTo>
                  <a:pt x="1571" y="324"/>
                </a:lnTo>
                <a:lnTo>
                  <a:pt x="1568" y="327"/>
                </a:lnTo>
                <a:lnTo>
                  <a:pt x="1564" y="327"/>
                </a:lnTo>
                <a:lnTo>
                  <a:pt x="1561" y="327"/>
                </a:lnTo>
                <a:lnTo>
                  <a:pt x="1557" y="327"/>
                </a:lnTo>
                <a:lnTo>
                  <a:pt x="1553" y="327"/>
                </a:lnTo>
                <a:lnTo>
                  <a:pt x="1553" y="324"/>
                </a:lnTo>
                <a:lnTo>
                  <a:pt x="1550" y="324"/>
                </a:lnTo>
                <a:lnTo>
                  <a:pt x="1546" y="324"/>
                </a:lnTo>
                <a:lnTo>
                  <a:pt x="1543" y="324"/>
                </a:lnTo>
                <a:lnTo>
                  <a:pt x="1539" y="320"/>
                </a:lnTo>
                <a:lnTo>
                  <a:pt x="1536" y="320"/>
                </a:lnTo>
                <a:lnTo>
                  <a:pt x="1532" y="320"/>
                </a:lnTo>
                <a:lnTo>
                  <a:pt x="1528" y="320"/>
                </a:lnTo>
                <a:lnTo>
                  <a:pt x="1528" y="324"/>
                </a:lnTo>
                <a:lnTo>
                  <a:pt x="1525" y="324"/>
                </a:lnTo>
                <a:lnTo>
                  <a:pt x="1525" y="327"/>
                </a:lnTo>
                <a:lnTo>
                  <a:pt x="1521" y="327"/>
                </a:lnTo>
                <a:lnTo>
                  <a:pt x="1521" y="324"/>
                </a:lnTo>
                <a:lnTo>
                  <a:pt x="1518" y="324"/>
                </a:lnTo>
                <a:lnTo>
                  <a:pt x="1514" y="327"/>
                </a:lnTo>
                <a:lnTo>
                  <a:pt x="1511" y="327"/>
                </a:lnTo>
                <a:lnTo>
                  <a:pt x="1507" y="327"/>
                </a:lnTo>
                <a:lnTo>
                  <a:pt x="1504" y="327"/>
                </a:lnTo>
                <a:lnTo>
                  <a:pt x="1504" y="331"/>
                </a:lnTo>
                <a:lnTo>
                  <a:pt x="1500" y="331"/>
                </a:lnTo>
                <a:lnTo>
                  <a:pt x="1496" y="331"/>
                </a:lnTo>
                <a:lnTo>
                  <a:pt x="1496" y="327"/>
                </a:lnTo>
                <a:lnTo>
                  <a:pt x="1493" y="331"/>
                </a:lnTo>
                <a:lnTo>
                  <a:pt x="1489" y="331"/>
                </a:lnTo>
                <a:lnTo>
                  <a:pt x="1486" y="331"/>
                </a:lnTo>
                <a:lnTo>
                  <a:pt x="1482" y="331"/>
                </a:lnTo>
                <a:lnTo>
                  <a:pt x="1479" y="331"/>
                </a:lnTo>
                <a:lnTo>
                  <a:pt x="1475" y="331"/>
                </a:lnTo>
                <a:lnTo>
                  <a:pt x="1471" y="335"/>
                </a:lnTo>
                <a:lnTo>
                  <a:pt x="1468" y="335"/>
                </a:lnTo>
                <a:lnTo>
                  <a:pt x="1464" y="335"/>
                </a:lnTo>
                <a:lnTo>
                  <a:pt x="1464" y="338"/>
                </a:lnTo>
                <a:lnTo>
                  <a:pt x="1461" y="342"/>
                </a:lnTo>
                <a:lnTo>
                  <a:pt x="1457" y="342"/>
                </a:lnTo>
                <a:lnTo>
                  <a:pt x="1454" y="342"/>
                </a:lnTo>
                <a:lnTo>
                  <a:pt x="1454" y="338"/>
                </a:lnTo>
                <a:lnTo>
                  <a:pt x="1450" y="338"/>
                </a:lnTo>
                <a:lnTo>
                  <a:pt x="1447" y="338"/>
                </a:lnTo>
                <a:lnTo>
                  <a:pt x="1447" y="335"/>
                </a:lnTo>
                <a:lnTo>
                  <a:pt x="1447" y="338"/>
                </a:lnTo>
                <a:lnTo>
                  <a:pt x="1443" y="338"/>
                </a:lnTo>
                <a:lnTo>
                  <a:pt x="1439" y="338"/>
                </a:lnTo>
                <a:lnTo>
                  <a:pt x="1436" y="338"/>
                </a:lnTo>
                <a:lnTo>
                  <a:pt x="1432" y="338"/>
                </a:lnTo>
                <a:lnTo>
                  <a:pt x="1432" y="342"/>
                </a:lnTo>
                <a:lnTo>
                  <a:pt x="1429" y="342"/>
                </a:lnTo>
                <a:lnTo>
                  <a:pt x="1425" y="342"/>
                </a:lnTo>
                <a:lnTo>
                  <a:pt x="1422" y="345"/>
                </a:lnTo>
                <a:lnTo>
                  <a:pt x="1418" y="345"/>
                </a:lnTo>
                <a:lnTo>
                  <a:pt x="1414" y="345"/>
                </a:lnTo>
                <a:lnTo>
                  <a:pt x="1414" y="342"/>
                </a:lnTo>
                <a:lnTo>
                  <a:pt x="1411" y="342"/>
                </a:lnTo>
                <a:lnTo>
                  <a:pt x="1411" y="338"/>
                </a:lnTo>
                <a:lnTo>
                  <a:pt x="1407" y="338"/>
                </a:lnTo>
                <a:lnTo>
                  <a:pt x="1404" y="338"/>
                </a:lnTo>
                <a:lnTo>
                  <a:pt x="1400" y="338"/>
                </a:lnTo>
                <a:lnTo>
                  <a:pt x="1397" y="338"/>
                </a:lnTo>
                <a:lnTo>
                  <a:pt x="1397" y="335"/>
                </a:lnTo>
                <a:lnTo>
                  <a:pt x="1393" y="335"/>
                </a:lnTo>
                <a:lnTo>
                  <a:pt x="1393" y="331"/>
                </a:lnTo>
                <a:lnTo>
                  <a:pt x="1389" y="331"/>
                </a:lnTo>
                <a:lnTo>
                  <a:pt x="1386" y="331"/>
                </a:lnTo>
                <a:lnTo>
                  <a:pt x="1386" y="335"/>
                </a:lnTo>
                <a:lnTo>
                  <a:pt x="1382" y="335"/>
                </a:lnTo>
                <a:lnTo>
                  <a:pt x="1382" y="338"/>
                </a:lnTo>
                <a:lnTo>
                  <a:pt x="1382" y="342"/>
                </a:lnTo>
                <a:lnTo>
                  <a:pt x="1382" y="345"/>
                </a:lnTo>
                <a:lnTo>
                  <a:pt x="1386" y="349"/>
                </a:lnTo>
                <a:lnTo>
                  <a:pt x="1389" y="349"/>
                </a:lnTo>
                <a:lnTo>
                  <a:pt x="1386" y="352"/>
                </a:lnTo>
                <a:lnTo>
                  <a:pt x="1386" y="356"/>
                </a:lnTo>
                <a:lnTo>
                  <a:pt x="1382" y="356"/>
                </a:lnTo>
                <a:lnTo>
                  <a:pt x="1382" y="359"/>
                </a:lnTo>
                <a:lnTo>
                  <a:pt x="1386" y="359"/>
                </a:lnTo>
                <a:lnTo>
                  <a:pt x="1382" y="359"/>
                </a:lnTo>
                <a:lnTo>
                  <a:pt x="1386" y="359"/>
                </a:lnTo>
                <a:lnTo>
                  <a:pt x="1386" y="363"/>
                </a:lnTo>
                <a:lnTo>
                  <a:pt x="1382" y="363"/>
                </a:lnTo>
                <a:lnTo>
                  <a:pt x="1382" y="367"/>
                </a:lnTo>
                <a:lnTo>
                  <a:pt x="1382" y="363"/>
                </a:lnTo>
                <a:lnTo>
                  <a:pt x="1379" y="363"/>
                </a:lnTo>
                <a:lnTo>
                  <a:pt x="1375" y="363"/>
                </a:lnTo>
                <a:lnTo>
                  <a:pt x="1372" y="363"/>
                </a:lnTo>
                <a:lnTo>
                  <a:pt x="1368" y="359"/>
                </a:lnTo>
                <a:lnTo>
                  <a:pt x="1368" y="363"/>
                </a:lnTo>
                <a:lnTo>
                  <a:pt x="1365" y="363"/>
                </a:lnTo>
                <a:lnTo>
                  <a:pt x="1361" y="363"/>
                </a:lnTo>
                <a:lnTo>
                  <a:pt x="1357" y="363"/>
                </a:lnTo>
                <a:lnTo>
                  <a:pt x="1357" y="367"/>
                </a:lnTo>
                <a:lnTo>
                  <a:pt x="1354" y="370"/>
                </a:lnTo>
                <a:lnTo>
                  <a:pt x="1350" y="370"/>
                </a:lnTo>
                <a:lnTo>
                  <a:pt x="1347" y="370"/>
                </a:lnTo>
                <a:lnTo>
                  <a:pt x="1343" y="370"/>
                </a:lnTo>
                <a:lnTo>
                  <a:pt x="1340" y="370"/>
                </a:lnTo>
                <a:lnTo>
                  <a:pt x="1336" y="370"/>
                </a:lnTo>
                <a:lnTo>
                  <a:pt x="1332" y="370"/>
                </a:lnTo>
                <a:lnTo>
                  <a:pt x="1332" y="374"/>
                </a:lnTo>
                <a:lnTo>
                  <a:pt x="1329" y="374"/>
                </a:lnTo>
                <a:lnTo>
                  <a:pt x="1332" y="377"/>
                </a:lnTo>
                <a:lnTo>
                  <a:pt x="1332" y="381"/>
                </a:lnTo>
                <a:lnTo>
                  <a:pt x="1329" y="384"/>
                </a:lnTo>
                <a:lnTo>
                  <a:pt x="1325" y="388"/>
                </a:lnTo>
                <a:lnTo>
                  <a:pt x="1325" y="392"/>
                </a:lnTo>
                <a:lnTo>
                  <a:pt x="1322" y="392"/>
                </a:lnTo>
                <a:lnTo>
                  <a:pt x="1318" y="395"/>
                </a:lnTo>
                <a:lnTo>
                  <a:pt x="1315" y="395"/>
                </a:lnTo>
                <a:lnTo>
                  <a:pt x="1315" y="399"/>
                </a:lnTo>
                <a:lnTo>
                  <a:pt x="1311" y="399"/>
                </a:lnTo>
                <a:lnTo>
                  <a:pt x="1308" y="399"/>
                </a:lnTo>
                <a:lnTo>
                  <a:pt x="1308" y="402"/>
                </a:lnTo>
                <a:lnTo>
                  <a:pt x="1304" y="402"/>
                </a:lnTo>
                <a:lnTo>
                  <a:pt x="1304" y="406"/>
                </a:lnTo>
                <a:lnTo>
                  <a:pt x="1300" y="406"/>
                </a:lnTo>
                <a:lnTo>
                  <a:pt x="1300" y="409"/>
                </a:lnTo>
                <a:lnTo>
                  <a:pt x="1300" y="406"/>
                </a:lnTo>
                <a:lnTo>
                  <a:pt x="1297" y="406"/>
                </a:lnTo>
                <a:lnTo>
                  <a:pt x="1293" y="406"/>
                </a:lnTo>
                <a:lnTo>
                  <a:pt x="1293" y="409"/>
                </a:lnTo>
                <a:lnTo>
                  <a:pt x="1290" y="409"/>
                </a:lnTo>
                <a:lnTo>
                  <a:pt x="1290" y="413"/>
                </a:lnTo>
                <a:lnTo>
                  <a:pt x="1286" y="413"/>
                </a:lnTo>
                <a:lnTo>
                  <a:pt x="1283" y="413"/>
                </a:lnTo>
                <a:lnTo>
                  <a:pt x="1279" y="413"/>
                </a:lnTo>
                <a:lnTo>
                  <a:pt x="1275" y="413"/>
                </a:lnTo>
                <a:lnTo>
                  <a:pt x="1272" y="413"/>
                </a:lnTo>
                <a:lnTo>
                  <a:pt x="1272" y="416"/>
                </a:lnTo>
                <a:lnTo>
                  <a:pt x="1272" y="420"/>
                </a:lnTo>
                <a:lnTo>
                  <a:pt x="1268" y="420"/>
                </a:lnTo>
                <a:lnTo>
                  <a:pt x="1265" y="420"/>
                </a:lnTo>
                <a:lnTo>
                  <a:pt x="1261" y="420"/>
                </a:lnTo>
                <a:lnTo>
                  <a:pt x="1258" y="420"/>
                </a:lnTo>
                <a:lnTo>
                  <a:pt x="1254" y="420"/>
                </a:lnTo>
                <a:lnTo>
                  <a:pt x="1254" y="416"/>
                </a:lnTo>
                <a:lnTo>
                  <a:pt x="1251" y="416"/>
                </a:lnTo>
                <a:lnTo>
                  <a:pt x="1247" y="416"/>
                </a:lnTo>
                <a:lnTo>
                  <a:pt x="1243" y="416"/>
                </a:lnTo>
                <a:lnTo>
                  <a:pt x="1240" y="416"/>
                </a:lnTo>
                <a:lnTo>
                  <a:pt x="1240" y="413"/>
                </a:lnTo>
                <a:lnTo>
                  <a:pt x="1240" y="409"/>
                </a:lnTo>
                <a:lnTo>
                  <a:pt x="1240" y="406"/>
                </a:lnTo>
                <a:lnTo>
                  <a:pt x="1236" y="406"/>
                </a:lnTo>
                <a:lnTo>
                  <a:pt x="1233" y="406"/>
                </a:lnTo>
                <a:lnTo>
                  <a:pt x="1229" y="406"/>
                </a:lnTo>
                <a:lnTo>
                  <a:pt x="1229" y="409"/>
                </a:lnTo>
                <a:lnTo>
                  <a:pt x="1226" y="409"/>
                </a:lnTo>
                <a:lnTo>
                  <a:pt x="1226" y="413"/>
                </a:lnTo>
                <a:lnTo>
                  <a:pt x="1222" y="413"/>
                </a:lnTo>
                <a:lnTo>
                  <a:pt x="1218" y="413"/>
                </a:lnTo>
                <a:lnTo>
                  <a:pt x="1215" y="413"/>
                </a:lnTo>
                <a:lnTo>
                  <a:pt x="1211" y="413"/>
                </a:lnTo>
                <a:lnTo>
                  <a:pt x="1208" y="413"/>
                </a:lnTo>
                <a:lnTo>
                  <a:pt x="1204" y="413"/>
                </a:lnTo>
                <a:lnTo>
                  <a:pt x="1204" y="416"/>
                </a:lnTo>
                <a:lnTo>
                  <a:pt x="1201" y="416"/>
                </a:lnTo>
                <a:lnTo>
                  <a:pt x="1197" y="413"/>
                </a:lnTo>
                <a:lnTo>
                  <a:pt x="1194" y="413"/>
                </a:lnTo>
                <a:lnTo>
                  <a:pt x="1190" y="413"/>
                </a:lnTo>
                <a:lnTo>
                  <a:pt x="1186" y="413"/>
                </a:lnTo>
                <a:lnTo>
                  <a:pt x="1186" y="416"/>
                </a:lnTo>
                <a:lnTo>
                  <a:pt x="1183" y="416"/>
                </a:lnTo>
                <a:lnTo>
                  <a:pt x="1179" y="416"/>
                </a:lnTo>
                <a:lnTo>
                  <a:pt x="1176" y="413"/>
                </a:lnTo>
                <a:lnTo>
                  <a:pt x="1172" y="409"/>
                </a:lnTo>
                <a:lnTo>
                  <a:pt x="1169" y="406"/>
                </a:lnTo>
                <a:lnTo>
                  <a:pt x="1165" y="406"/>
                </a:lnTo>
                <a:lnTo>
                  <a:pt x="1161" y="406"/>
                </a:lnTo>
                <a:lnTo>
                  <a:pt x="1161" y="409"/>
                </a:lnTo>
                <a:lnTo>
                  <a:pt x="1158" y="409"/>
                </a:lnTo>
                <a:lnTo>
                  <a:pt x="1158" y="413"/>
                </a:lnTo>
                <a:lnTo>
                  <a:pt x="1154" y="413"/>
                </a:lnTo>
                <a:lnTo>
                  <a:pt x="1151" y="413"/>
                </a:lnTo>
                <a:lnTo>
                  <a:pt x="1147" y="413"/>
                </a:lnTo>
                <a:lnTo>
                  <a:pt x="1144" y="413"/>
                </a:lnTo>
                <a:lnTo>
                  <a:pt x="1140" y="413"/>
                </a:lnTo>
                <a:lnTo>
                  <a:pt x="1140" y="416"/>
                </a:lnTo>
                <a:lnTo>
                  <a:pt x="1137" y="416"/>
                </a:lnTo>
                <a:lnTo>
                  <a:pt x="1133" y="416"/>
                </a:lnTo>
                <a:lnTo>
                  <a:pt x="1129" y="416"/>
                </a:lnTo>
                <a:lnTo>
                  <a:pt x="1129" y="420"/>
                </a:lnTo>
                <a:lnTo>
                  <a:pt x="1126" y="420"/>
                </a:lnTo>
                <a:lnTo>
                  <a:pt x="1122" y="420"/>
                </a:lnTo>
                <a:lnTo>
                  <a:pt x="1119" y="420"/>
                </a:lnTo>
                <a:lnTo>
                  <a:pt x="1115" y="420"/>
                </a:lnTo>
                <a:lnTo>
                  <a:pt x="1112" y="420"/>
                </a:lnTo>
                <a:lnTo>
                  <a:pt x="1108" y="424"/>
                </a:lnTo>
                <a:lnTo>
                  <a:pt x="1104" y="420"/>
                </a:lnTo>
                <a:lnTo>
                  <a:pt x="1101" y="420"/>
                </a:lnTo>
                <a:lnTo>
                  <a:pt x="1101" y="416"/>
                </a:lnTo>
                <a:lnTo>
                  <a:pt x="1097" y="416"/>
                </a:lnTo>
                <a:lnTo>
                  <a:pt x="1097" y="413"/>
                </a:lnTo>
                <a:lnTo>
                  <a:pt x="1094" y="413"/>
                </a:lnTo>
                <a:lnTo>
                  <a:pt x="1090" y="413"/>
                </a:lnTo>
                <a:lnTo>
                  <a:pt x="1087" y="416"/>
                </a:lnTo>
                <a:lnTo>
                  <a:pt x="1083" y="413"/>
                </a:lnTo>
                <a:lnTo>
                  <a:pt x="1080" y="413"/>
                </a:lnTo>
                <a:lnTo>
                  <a:pt x="1076" y="413"/>
                </a:lnTo>
                <a:lnTo>
                  <a:pt x="1072" y="413"/>
                </a:lnTo>
                <a:lnTo>
                  <a:pt x="1069" y="416"/>
                </a:lnTo>
                <a:lnTo>
                  <a:pt x="1065" y="416"/>
                </a:lnTo>
                <a:lnTo>
                  <a:pt x="1062" y="416"/>
                </a:lnTo>
                <a:lnTo>
                  <a:pt x="1058" y="416"/>
                </a:lnTo>
                <a:lnTo>
                  <a:pt x="1055" y="416"/>
                </a:lnTo>
                <a:lnTo>
                  <a:pt x="1051" y="416"/>
                </a:lnTo>
                <a:lnTo>
                  <a:pt x="1051" y="413"/>
                </a:lnTo>
                <a:lnTo>
                  <a:pt x="1047" y="413"/>
                </a:lnTo>
                <a:lnTo>
                  <a:pt x="1047" y="409"/>
                </a:lnTo>
                <a:lnTo>
                  <a:pt x="1044" y="409"/>
                </a:lnTo>
                <a:lnTo>
                  <a:pt x="1040" y="409"/>
                </a:lnTo>
                <a:lnTo>
                  <a:pt x="1037" y="409"/>
                </a:lnTo>
                <a:lnTo>
                  <a:pt x="1033" y="409"/>
                </a:lnTo>
                <a:lnTo>
                  <a:pt x="1033" y="413"/>
                </a:lnTo>
                <a:lnTo>
                  <a:pt x="1030" y="413"/>
                </a:lnTo>
                <a:lnTo>
                  <a:pt x="1026" y="413"/>
                </a:lnTo>
                <a:lnTo>
                  <a:pt x="1026" y="416"/>
                </a:lnTo>
                <a:lnTo>
                  <a:pt x="1023" y="416"/>
                </a:lnTo>
                <a:lnTo>
                  <a:pt x="1019" y="416"/>
                </a:lnTo>
                <a:lnTo>
                  <a:pt x="1019" y="420"/>
                </a:lnTo>
                <a:lnTo>
                  <a:pt x="1015" y="420"/>
                </a:lnTo>
                <a:lnTo>
                  <a:pt x="1012" y="420"/>
                </a:lnTo>
                <a:lnTo>
                  <a:pt x="1008" y="420"/>
                </a:lnTo>
                <a:lnTo>
                  <a:pt x="1005" y="420"/>
                </a:lnTo>
                <a:lnTo>
                  <a:pt x="1001" y="420"/>
                </a:lnTo>
                <a:lnTo>
                  <a:pt x="998" y="420"/>
                </a:lnTo>
                <a:lnTo>
                  <a:pt x="998" y="416"/>
                </a:lnTo>
                <a:lnTo>
                  <a:pt x="994" y="416"/>
                </a:lnTo>
                <a:lnTo>
                  <a:pt x="994" y="413"/>
                </a:lnTo>
                <a:lnTo>
                  <a:pt x="990" y="413"/>
                </a:lnTo>
                <a:lnTo>
                  <a:pt x="990" y="409"/>
                </a:lnTo>
                <a:lnTo>
                  <a:pt x="987" y="409"/>
                </a:lnTo>
                <a:lnTo>
                  <a:pt x="983" y="409"/>
                </a:lnTo>
                <a:lnTo>
                  <a:pt x="980" y="409"/>
                </a:lnTo>
                <a:lnTo>
                  <a:pt x="980" y="413"/>
                </a:lnTo>
                <a:lnTo>
                  <a:pt x="976" y="413"/>
                </a:lnTo>
                <a:lnTo>
                  <a:pt x="973" y="413"/>
                </a:lnTo>
                <a:lnTo>
                  <a:pt x="969" y="413"/>
                </a:lnTo>
                <a:lnTo>
                  <a:pt x="969" y="416"/>
                </a:lnTo>
                <a:lnTo>
                  <a:pt x="966" y="416"/>
                </a:lnTo>
                <a:lnTo>
                  <a:pt x="962" y="420"/>
                </a:lnTo>
                <a:lnTo>
                  <a:pt x="958" y="416"/>
                </a:lnTo>
                <a:lnTo>
                  <a:pt x="955" y="416"/>
                </a:lnTo>
                <a:lnTo>
                  <a:pt x="951" y="416"/>
                </a:lnTo>
                <a:lnTo>
                  <a:pt x="948" y="416"/>
                </a:lnTo>
                <a:lnTo>
                  <a:pt x="948" y="413"/>
                </a:lnTo>
                <a:lnTo>
                  <a:pt x="944" y="413"/>
                </a:lnTo>
                <a:lnTo>
                  <a:pt x="941" y="413"/>
                </a:lnTo>
                <a:lnTo>
                  <a:pt x="937" y="413"/>
                </a:lnTo>
                <a:lnTo>
                  <a:pt x="933" y="413"/>
                </a:lnTo>
                <a:lnTo>
                  <a:pt x="930" y="413"/>
                </a:lnTo>
                <a:lnTo>
                  <a:pt x="930" y="416"/>
                </a:lnTo>
                <a:lnTo>
                  <a:pt x="926" y="416"/>
                </a:lnTo>
                <a:lnTo>
                  <a:pt x="923" y="416"/>
                </a:lnTo>
                <a:lnTo>
                  <a:pt x="919" y="416"/>
                </a:lnTo>
                <a:lnTo>
                  <a:pt x="919" y="413"/>
                </a:lnTo>
                <a:lnTo>
                  <a:pt x="916" y="413"/>
                </a:lnTo>
                <a:lnTo>
                  <a:pt x="912" y="416"/>
                </a:lnTo>
                <a:lnTo>
                  <a:pt x="909" y="416"/>
                </a:lnTo>
                <a:lnTo>
                  <a:pt x="905" y="420"/>
                </a:lnTo>
                <a:lnTo>
                  <a:pt x="901" y="416"/>
                </a:lnTo>
                <a:lnTo>
                  <a:pt x="901" y="420"/>
                </a:lnTo>
                <a:lnTo>
                  <a:pt x="898" y="420"/>
                </a:lnTo>
                <a:lnTo>
                  <a:pt x="894" y="420"/>
                </a:lnTo>
                <a:lnTo>
                  <a:pt x="894" y="416"/>
                </a:lnTo>
                <a:lnTo>
                  <a:pt x="891" y="416"/>
                </a:lnTo>
                <a:lnTo>
                  <a:pt x="891" y="420"/>
                </a:lnTo>
                <a:lnTo>
                  <a:pt x="887" y="416"/>
                </a:lnTo>
                <a:lnTo>
                  <a:pt x="884" y="420"/>
                </a:lnTo>
                <a:lnTo>
                  <a:pt x="880" y="420"/>
                </a:lnTo>
                <a:lnTo>
                  <a:pt x="876" y="420"/>
                </a:lnTo>
                <a:lnTo>
                  <a:pt x="876" y="424"/>
                </a:lnTo>
                <a:lnTo>
                  <a:pt x="876" y="427"/>
                </a:lnTo>
                <a:lnTo>
                  <a:pt x="880" y="427"/>
                </a:lnTo>
                <a:lnTo>
                  <a:pt x="884" y="431"/>
                </a:lnTo>
                <a:lnTo>
                  <a:pt x="887" y="434"/>
                </a:lnTo>
                <a:lnTo>
                  <a:pt x="887" y="438"/>
                </a:lnTo>
                <a:lnTo>
                  <a:pt x="887" y="441"/>
                </a:lnTo>
                <a:lnTo>
                  <a:pt x="891" y="441"/>
                </a:lnTo>
                <a:lnTo>
                  <a:pt x="891" y="445"/>
                </a:lnTo>
                <a:lnTo>
                  <a:pt x="894" y="445"/>
                </a:lnTo>
                <a:lnTo>
                  <a:pt x="894" y="449"/>
                </a:lnTo>
                <a:lnTo>
                  <a:pt x="898" y="449"/>
                </a:lnTo>
                <a:lnTo>
                  <a:pt x="901" y="449"/>
                </a:lnTo>
                <a:lnTo>
                  <a:pt x="901" y="452"/>
                </a:lnTo>
                <a:lnTo>
                  <a:pt x="905" y="456"/>
                </a:lnTo>
                <a:lnTo>
                  <a:pt x="905" y="459"/>
                </a:lnTo>
                <a:lnTo>
                  <a:pt x="905" y="463"/>
                </a:lnTo>
                <a:lnTo>
                  <a:pt x="905" y="466"/>
                </a:lnTo>
                <a:lnTo>
                  <a:pt x="909" y="466"/>
                </a:lnTo>
                <a:lnTo>
                  <a:pt x="912" y="466"/>
                </a:lnTo>
                <a:lnTo>
                  <a:pt x="916" y="466"/>
                </a:lnTo>
                <a:lnTo>
                  <a:pt x="912" y="470"/>
                </a:lnTo>
                <a:lnTo>
                  <a:pt x="916" y="470"/>
                </a:lnTo>
                <a:lnTo>
                  <a:pt x="916" y="474"/>
                </a:lnTo>
                <a:lnTo>
                  <a:pt x="912" y="474"/>
                </a:lnTo>
                <a:lnTo>
                  <a:pt x="909" y="477"/>
                </a:lnTo>
                <a:lnTo>
                  <a:pt x="905" y="477"/>
                </a:lnTo>
                <a:lnTo>
                  <a:pt x="901" y="481"/>
                </a:lnTo>
                <a:lnTo>
                  <a:pt x="898" y="481"/>
                </a:lnTo>
                <a:lnTo>
                  <a:pt x="898" y="477"/>
                </a:lnTo>
                <a:lnTo>
                  <a:pt x="894" y="477"/>
                </a:lnTo>
                <a:lnTo>
                  <a:pt x="891" y="481"/>
                </a:lnTo>
                <a:lnTo>
                  <a:pt x="887" y="477"/>
                </a:lnTo>
                <a:lnTo>
                  <a:pt x="884" y="481"/>
                </a:lnTo>
                <a:lnTo>
                  <a:pt x="880" y="481"/>
                </a:lnTo>
                <a:lnTo>
                  <a:pt x="880" y="477"/>
                </a:lnTo>
                <a:lnTo>
                  <a:pt x="880" y="481"/>
                </a:lnTo>
                <a:lnTo>
                  <a:pt x="876" y="477"/>
                </a:lnTo>
                <a:lnTo>
                  <a:pt x="873" y="477"/>
                </a:lnTo>
                <a:lnTo>
                  <a:pt x="869" y="477"/>
                </a:lnTo>
                <a:lnTo>
                  <a:pt x="869" y="481"/>
                </a:lnTo>
                <a:lnTo>
                  <a:pt x="866" y="481"/>
                </a:lnTo>
                <a:lnTo>
                  <a:pt x="862" y="484"/>
                </a:lnTo>
                <a:lnTo>
                  <a:pt x="859" y="484"/>
                </a:lnTo>
                <a:lnTo>
                  <a:pt x="855" y="484"/>
                </a:lnTo>
                <a:lnTo>
                  <a:pt x="855" y="481"/>
                </a:lnTo>
                <a:lnTo>
                  <a:pt x="852" y="484"/>
                </a:lnTo>
                <a:lnTo>
                  <a:pt x="848" y="484"/>
                </a:lnTo>
                <a:lnTo>
                  <a:pt x="848" y="481"/>
                </a:lnTo>
                <a:lnTo>
                  <a:pt x="844" y="484"/>
                </a:lnTo>
                <a:lnTo>
                  <a:pt x="844" y="488"/>
                </a:lnTo>
                <a:lnTo>
                  <a:pt x="841" y="488"/>
                </a:lnTo>
                <a:lnTo>
                  <a:pt x="841" y="491"/>
                </a:lnTo>
                <a:lnTo>
                  <a:pt x="841" y="495"/>
                </a:lnTo>
                <a:lnTo>
                  <a:pt x="837" y="498"/>
                </a:lnTo>
                <a:lnTo>
                  <a:pt x="837" y="502"/>
                </a:lnTo>
                <a:lnTo>
                  <a:pt x="834" y="502"/>
                </a:lnTo>
                <a:lnTo>
                  <a:pt x="830" y="502"/>
                </a:lnTo>
                <a:lnTo>
                  <a:pt x="827" y="502"/>
                </a:lnTo>
                <a:lnTo>
                  <a:pt x="823" y="502"/>
                </a:lnTo>
                <a:lnTo>
                  <a:pt x="823" y="506"/>
                </a:lnTo>
                <a:lnTo>
                  <a:pt x="823" y="509"/>
                </a:lnTo>
                <a:lnTo>
                  <a:pt x="819" y="513"/>
                </a:lnTo>
                <a:lnTo>
                  <a:pt x="816" y="513"/>
                </a:lnTo>
                <a:lnTo>
                  <a:pt x="812" y="513"/>
                </a:lnTo>
                <a:lnTo>
                  <a:pt x="809" y="513"/>
                </a:lnTo>
                <a:lnTo>
                  <a:pt x="809" y="509"/>
                </a:lnTo>
                <a:lnTo>
                  <a:pt x="805" y="509"/>
                </a:lnTo>
                <a:lnTo>
                  <a:pt x="802" y="509"/>
                </a:lnTo>
                <a:lnTo>
                  <a:pt x="798" y="509"/>
                </a:lnTo>
                <a:lnTo>
                  <a:pt x="795" y="509"/>
                </a:lnTo>
                <a:lnTo>
                  <a:pt x="791" y="509"/>
                </a:lnTo>
                <a:lnTo>
                  <a:pt x="787" y="509"/>
                </a:lnTo>
                <a:lnTo>
                  <a:pt x="784" y="509"/>
                </a:lnTo>
                <a:lnTo>
                  <a:pt x="780" y="513"/>
                </a:lnTo>
                <a:lnTo>
                  <a:pt x="777" y="513"/>
                </a:lnTo>
                <a:lnTo>
                  <a:pt x="773" y="513"/>
                </a:lnTo>
                <a:lnTo>
                  <a:pt x="770" y="513"/>
                </a:lnTo>
                <a:lnTo>
                  <a:pt x="766" y="513"/>
                </a:lnTo>
                <a:lnTo>
                  <a:pt x="766" y="516"/>
                </a:lnTo>
                <a:lnTo>
                  <a:pt x="762" y="516"/>
                </a:lnTo>
                <a:lnTo>
                  <a:pt x="759" y="516"/>
                </a:lnTo>
                <a:lnTo>
                  <a:pt x="759" y="513"/>
                </a:lnTo>
                <a:lnTo>
                  <a:pt x="755" y="513"/>
                </a:lnTo>
                <a:lnTo>
                  <a:pt x="752" y="516"/>
                </a:lnTo>
                <a:lnTo>
                  <a:pt x="748" y="516"/>
                </a:lnTo>
                <a:lnTo>
                  <a:pt x="745" y="516"/>
                </a:lnTo>
                <a:lnTo>
                  <a:pt x="741" y="516"/>
                </a:lnTo>
                <a:lnTo>
                  <a:pt x="738" y="516"/>
                </a:lnTo>
                <a:lnTo>
                  <a:pt x="734" y="520"/>
                </a:lnTo>
                <a:lnTo>
                  <a:pt x="730" y="520"/>
                </a:lnTo>
                <a:lnTo>
                  <a:pt x="727" y="520"/>
                </a:lnTo>
                <a:lnTo>
                  <a:pt x="727" y="523"/>
                </a:lnTo>
                <a:lnTo>
                  <a:pt x="723" y="523"/>
                </a:lnTo>
                <a:lnTo>
                  <a:pt x="720" y="523"/>
                </a:lnTo>
                <a:lnTo>
                  <a:pt x="720" y="520"/>
                </a:lnTo>
                <a:lnTo>
                  <a:pt x="716" y="520"/>
                </a:lnTo>
                <a:lnTo>
                  <a:pt x="713" y="516"/>
                </a:lnTo>
                <a:lnTo>
                  <a:pt x="713" y="520"/>
                </a:lnTo>
                <a:lnTo>
                  <a:pt x="709" y="516"/>
                </a:lnTo>
                <a:lnTo>
                  <a:pt x="705" y="520"/>
                </a:lnTo>
                <a:lnTo>
                  <a:pt x="702" y="520"/>
                </a:lnTo>
                <a:lnTo>
                  <a:pt x="698" y="520"/>
                </a:lnTo>
                <a:lnTo>
                  <a:pt x="695" y="520"/>
                </a:lnTo>
                <a:lnTo>
                  <a:pt x="691" y="520"/>
                </a:lnTo>
                <a:lnTo>
                  <a:pt x="688" y="523"/>
                </a:lnTo>
                <a:lnTo>
                  <a:pt x="684" y="523"/>
                </a:lnTo>
                <a:lnTo>
                  <a:pt x="681" y="523"/>
                </a:lnTo>
                <a:lnTo>
                  <a:pt x="677" y="523"/>
                </a:lnTo>
                <a:lnTo>
                  <a:pt x="673" y="520"/>
                </a:lnTo>
                <a:lnTo>
                  <a:pt x="673" y="523"/>
                </a:lnTo>
                <a:lnTo>
                  <a:pt x="670" y="523"/>
                </a:lnTo>
                <a:lnTo>
                  <a:pt x="670" y="520"/>
                </a:lnTo>
                <a:lnTo>
                  <a:pt x="666" y="520"/>
                </a:lnTo>
                <a:lnTo>
                  <a:pt x="666" y="523"/>
                </a:lnTo>
                <a:lnTo>
                  <a:pt x="663" y="523"/>
                </a:lnTo>
                <a:lnTo>
                  <a:pt x="659" y="523"/>
                </a:lnTo>
                <a:lnTo>
                  <a:pt x="659" y="520"/>
                </a:lnTo>
                <a:lnTo>
                  <a:pt x="656" y="520"/>
                </a:lnTo>
                <a:lnTo>
                  <a:pt x="652" y="520"/>
                </a:lnTo>
                <a:lnTo>
                  <a:pt x="652" y="516"/>
                </a:lnTo>
                <a:lnTo>
                  <a:pt x="648" y="516"/>
                </a:lnTo>
                <a:lnTo>
                  <a:pt x="641" y="534"/>
                </a:lnTo>
                <a:lnTo>
                  <a:pt x="638" y="545"/>
                </a:lnTo>
                <a:lnTo>
                  <a:pt x="634" y="559"/>
                </a:lnTo>
                <a:lnTo>
                  <a:pt x="631" y="566"/>
                </a:lnTo>
                <a:lnTo>
                  <a:pt x="627" y="566"/>
                </a:lnTo>
                <a:lnTo>
                  <a:pt x="624" y="566"/>
                </a:lnTo>
                <a:lnTo>
                  <a:pt x="627" y="570"/>
                </a:lnTo>
                <a:lnTo>
                  <a:pt x="631" y="570"/>
                </a:lnTo>
                <a:lnTo>
                  <a:pt x="634" y="570"/>
                </a:lnTo>
                <a:lnTo>
                  <a:pt x="638" y="573"/>
                </a:lnTo>
                <a:lnTo>
                  <a:pt x="641" y="573"/>
                </a:lnTo>
                <a:lnTo>
                  <a:pt x="645" y="573"/>
                </a:lnTo>
                <a:lnTo>
                  <a:pt x="648" y="573"/>
                </a:lnTo>
                <a:lnTo>
                  <a:pt x="648" y="577"/>
                </a:lnTo>
                <a:lnTo>
                  <a:pt x="652" y="577"/>
                </a:lnTo>
                <a:lnTo>
                  <a:pt x="656" y="577"/>
                </a:lnTo>
                <a:lnTo>
                  <a:pt x="656" y="580"/>
                </a:lnTo>
                <a:lnTo>
                  <a:pt x="663" y="580"/>
                </a:lnTo>
                <a:lnTo>
                  <a:pt x="663" y="584"/>
                </a:lnTo>
                <a:lnTo>
                  <a:pt x="666" y="584"/>
                </a:lnTo>
                <a:lnTo>
                  <a:pt x="663" y="584"/>
                </a:lnTo>
                <a:lnTo>
                  <a:pt x="659" y="584"/>
                </a:lnTo>
                <a:lnTo>
                  <a:pt x="656" y="588"/>
                </a:lnTo>
                <a:lnTo>
                  <a:pt x="652" y="588"/>
                </a:lnTo>
                <a:lnTo>
                  <a:pt x="652" y="591"/>
                </a:lnTo>
                <a:lnTo>
                  <a:pt x="652" y="595"/>
                </a:lnTo>
                <a:lnTo>
                  <a:pt x="648" y="595"/>
                </a:lnTo>
                <a:lnTo>
                  <a:pt x="645" y="595"/>
                </a:lnTo>
                <a:lnTo>
                  <a:pt x="641" y="595"/>
                </a:lnTo>
                <a:lnTo>
                  <a:pt x="641" y="598"/>
                </a:lnTo>
                <a:lnTo>
                  <a:pt x="638" y="602"/>
                </a:lnTo>
                <a:lnTo>
                  <a:pt x="634" y="602"/>
                </a:lnTo>
                <a:lnTo>
                  <a:pt x="634" y="605"/>
                </a:lnTo>
                <a:lnTo>
                  <a:pt x="631" y="605"/>
                </a:lnTo>
                <a:lnTo>
                  <a:pt x="631" y="609"/>
                </a:lnTo>
                <a:lnTo>
                  <a:pt x="631" y="616"/>
                </a:lnTo>
                <a:lnTo>
                  <a:pt x="634" y="616"/>
                </a:lnTo>
                <a:lnTo>
                  <a:pt x="634" y="620"/>
                </a:lnTo>
                <a:lnTo>
                  <a:pt x="634" y="623"/>
                </a:lnTo>
                <a:lnTo>
                  <a:pt x="634" y="627"/>
                </a:lnTo>
                <a:lnTo>
                  <a:pt x="634" y="630"/>
                </a:lnTo>
                <a:lnTo>
                  <a:pt x="631" y="634"/>
                </a:lnTo>
                <a:lnTo>
                  <a:pt x="627" y="637"/>
                </a:lnTo>
                <a:lnTo>
                  <a:pt x="624" y="637"/>
                </a:lnTo>
                <a:lnTo>
                  <a:pt x="620" y="637"/>
                </a:lnTo>
                <a:lnTo>
                  <a:pt x="620" y="641"/>
                </a:lnTo>
                <a:lnTo>
                  <a:pt x="616" y="641"/>
                </a:lnTo>
                <a:lnTo>
                  <a:pt x="616" y="645"/>
                </a:lnTo>
                <a:lnTo>
                  <a:pt x="613" y="645"/>
                </a:lnTo>
                <a:lnTo>
                  <a:pt x="613" y="648"/>
                </a:lnTo>
                <a:lnTo>
                  <a:pt x="609" y="652"/>
                </a:lnTo>
                <a:lnTo>
                  <a:pt x="609" y="659"/>
                </a:lnTo>
                <a:lnTo>
                  <a:pt x="613" y="662"/>
                </a:lnTo>
                <a:lnTo>
                  <a:pt x="616" y="662"/>
                </a:lnTo>
                <a:lnTo>
                  <a:pt x="613" y="662"/>
                </a:lnTo>
                <a:lnTo>
                  <a:pt x="613" y="666"/>
                </a:lnTo>
                <a:lnTo>
                  <a:pt x="609" y="666"/>
                </a:lnTo>
                <a:lnTo>
                  <a:pt x="602" y="669"/>
                </a:lnTo>
                <a:lnTo>
                  <a:pt x="602" y="673"/>
                </a:lnTo>
                <a:lnTo>
                  <a:pt x="599" y="677"/>
                </a:lnTo>
                <a:lnTo>
                  <a:pt x="599" y="673"/>
                </a:lnTo>
                <a:lnTo>
                  <a:pt x="595" y="673"/>
                </a:lnTo>
                <a:lnTo>
                  <a:pt x="591" y="673"/>
                </a:lnTo>
                <a:lnTo>
                  <a:pt x="588" y="673"/>
                </a:lnTo>
                <a:lnTo>
                  <a:pt x="584" y="669"/>
                </a:lnTo>
                <a:lnTo>
                  <a:pt x="581" y="669"/>
                </a:lnTo>
                <a:lnTo>
                  <a:pt x="577" y="669"/>
                </a:lnTo>
                <a:lnTo>
                  <a:pt x="574" y="669"/>
                </a:lnTo>
                <a:lnTo>
                  <a:pt x="570" y="669"/>
                </a:lnTo>
                <a:lnTo>
                  <a:pt x="567" y="669"/>
                </a:lnTo>
                <a:lnTo>
                  <a:pt x="567" y="673"/>
                </a:lnTo>
                <a:lnTo>
                  <a:pt x="563" y="673"/>
                </a:lnTo>
                <a:lnTo>
                  <a:pt x="559" y="673"/>
                </a:lnTo>
                <a:lnTo>
                  <a:pt x="556" y="673"/>
                </a:lnTo>
                <a:lnTo>
                  <a:pt x="556" y="677"/>
                </a:lnTo>
                <a:lnTo>
                  <a:pt x="552" y="680"/>
                </a:lnTo>
                <a:lnTo>
                  <a:pt x="549" y="684"/>
                </a:lnTo>
                <a:lnTo>
                  <a:pt x="549" y="687"/>
                </a:lnTo>
                <a:lnTo>
                  <a:pt x="545" y="687"/>
                </a:lnTo>
                <a:lnTo>
                  <a:pt x="545" y="691"/>
                </a:lnTo>
                <a:lnTo>
                  <a:pt x="545" y="694"/>
                </a:lnTo>
                <a:lnTo>
                  <a:pt x="545" y="698"/>
                </a:lnTo>
                <a:lnTo>
                  <a:pt x="545" y="702"/>
                </a:lnTo>
                <a:lnTo>
                  <a:pt x="545" y="705"/>
                </a:lnTo>
                <a:lnTo>
                  <a:pt x="542" y="709"/>
                </a:lnTo>
                <a:lnTo>
                  <a:pt x="534" y="709"/>
                </a:lnTo>
                <a:lnTo>
                  <a:pt x="527" y="709"/>
                </a:lnTo>
                <a:lnTo>
                  <a:pt x="527" y="705"/>
                </a:lnTo>
                <a:lnTo>
                  <a:pt x="524" y="702"/>
                </a:lnTo>
                <a:lnTo>
                  <a:pt x="527" y="694"/>
                </a:lnTo>
                <a:lnTo>
                  <a:pt x="531" y="694"/>
                </a:lnTo>
                <a:lnTo>
                  <a:pt x="531" y="691"/>
                </a:lnTo>
                <a:lnTo>
                  <a:pt x="531" y="687"/>
                </a:lnTo>
                <a:lnTo>
                  <a:pt x="531" y="684"/>
                </a:lnTo>
                <a:lnTo>
                  <a:pt x="534" y="680"/>
                </a:lnTo>
                <a:lnTo>
                  <a:pt x="534" y="677"/>
                </a:lnTo>
                <a:lnTo>
                  <a:pt x="534" y="673"/>
                </a:lnTo>
                <a:lnTo>
                  <a:pt x="531" y="673"/>
                </a:lnTo>
                <a:lnTo>
                  <a:pt x="527" y="673"/>
                </a:lnTo>
                <a:lnTo>
                  <a:pt x="524" y="677"/>
                </a:lnTo>
                <a:lnTo>
                  <a:pt x="520" y="677"/>
                </a:lnTo>
                <a:lnTo>
                  <a:pt x="517" y="677"/>
                </a:lnTo>
                <a:lnTo>
                  <a:pt x="510" y="680"/>
                </a:lnTo>
                <a:lnTo>
                  <a:pt x="506" y="680"/>
                </a:lnTo>
                <a:lnTo>
                  <a:pt x="502" y="677"/>
                </a:lnTo>
                <a:lnTo>
                  <a:pt x="499" y="677"/>
                </a:lnTo>
                <a:lnTo>
                  <a:pt x="499" y="680"/>
                </a:lnTo>
                <a:lnTo>
                  <a:pt x="495" y="677"/>
                </a:lnTo>
                <a:lnTo>
                  <a:pt x="495" y="673"/>
                </a:lnTo>
                <a:lnTo>
                  <a:pt x="492" y="673"/>
                </a:lnTo>
                <a:lnTo>
                  <a:pt x="492" y="669"/>
                </a:lnTo>
                <a:lnTo>
                  <a:pt x="492" y="666"/>
                </a:lnTo>
                <a:lnTo>
                  <a:pt x="495" y="666"/>
                </a:lnTo>
                <a:lnTo>
                  <a:pt x="492" y="662"/>
                </a:lnTo>
                <a:lnTo>
                  <a:pt x="492" y="659"/>
                </a:lnTo>
                <a:lnTo>
                  <a:pt x="488" y="659"/>
                </a:lnTo>
                <a:lnTo>
                  <a:pt x="485" y="659"/>
                </a:lnTo>
                <a:lnTo>
                  <a:pt x="481" y="659"/>
                </a:lnTo>
                <a:lnTo>
                  <a:pt x="481" y="655"/>
                </a:lnTo>
                <a:lnTo>
                  <a:pt x="477" y="655"/>
                </a:lnTo>
                <a:lnTo>
                  <a:pt x="474" y="655"/>
                </a:lnTo>
                <a:lnTo>
                  <a:pt x="474" y="652"/>
                </a:lnTo>
                <a:lnTo>
                  <a:pt x="470" y="652"/>
                </a:lnTo>
                <a:lnTo>
                  <a:pt x="470" y="648"/>
                </a:lnTo>
                <a:lnTo>
                  <a:pt x="470" y="645"/>
                </a:lnTo>
                <a:lnTo>
                  <a:pt x="467" y="641"/>
                </a:lnTo>
                <a:lnTo>
                  <a:pt x="463" y="641"/>
                </a:lnTo>
                <a:lnTo>
                  <a:pt x="460" y="645"/>
                </a:lnTo>
                <a:lnTo>
                  <a:pt x="460" y="648"/>
                </a:lnTo>
                <a:lnTo>
                  <a:pt x="456" y="648"/>
                </a:lnTo>
                <a:lnTo>
                  <a:pt x="453" y="652"/>
                </a:lnTo>
                <a:lnTo>
                  <a:pt x="449" y="652"/>
                </a:lnTo>
                <a:lnTo>
                  <a:pt x="445" y="652"/>
                </a:lnTo>
                <a:lnTo>
                  <a:pt x="438" y="648"/>
                </a:lnTo>
                <a:lnTo>
                  <a:pt x="438" y="652"/>
                </a:lnTo>
                <a:lnTo>
                  <a:pt x="435" y="655"/>
                </a:lnTo>
                <a:lnTo>
                  <a:pt x="431" y="655"/>
                </a:lnTo>
                <a:lnTo>
                  <a:pt x="428" y="655"/>
                </a:lnTo>
                <a:lnTo>
                  <a:pt x="424" y="655"/>
                </a:lnTo>
                <a:lnTo>
                  <a:pt x="420" y="655"/>
                </a:lnTo>
                <a:lnTo>
                  <a:pt x="417" y="655"/>
                </a:lnTo>
                <a:lnTo>
                  <a:pt x="417" y="659"/>
                </a:lnTo>
                <a:lnTo>
                  <a:pt x="413" y="655"/>
                </a:lnTo>
                <a:lnTo>
                  <a:pt x="410" y="655"/>
                </a:lnTo>
                <a:lnTo>
                  <a:pt x="406" y="655"/>
                </a:lnTo>
                <a:lnTo>
                  <a:pt x="403" y="655"/>
                </a:lnTo>
                <a:lnTo>
                  <a:pt x="399" y="655"/>
                </a:lnTo>
                <a:lnTo>
                  <a:pt x="396" y="659"/>
                </a:lnTo>
                <a:lnTo>
                  <a:pt x="396" y="655"/>
                </a:lnTo>
                <a:lnTo>
                  <a:pt x="392" y="652"/>
                </a:lnTo>
                <a:lnTo>
                  <a:pt x="388" y="652"/>
                </a:lnTo>
                <a:lnTo>
                  <a:pt x="385" y="655"/>
                </a:lnTo>
                <a:lnTo>
                  <a:pt x="381" y="655"/>
                </a:lnTo>
                <a:lnTo>
                  <a:pt x="381" y="659"/>
                </a:lnTo>
                <a:lnTo>
                  <a:pt x="378" y="655"/>
                </a:lnTo>
                <a:lnTo>
                  <a:pt x="374" y="659"/>
                </a:lnTo>
                <a:lnTo>
                  <a:pt x="371" y="655"/>
                </a:lnTo>
                <a:lnTo>
                  <a:pt x="371" y="652"/>
                </a:lnTo>
                <a:lnTo>
                  <a:pt x="367" y="652"/>
                </a:lnTo>
                <a:lnTo>
                  <a:pt x="371" y="648"/>
                </a:lnTo>
                <a:lnTo>
                  <a:pt x="367" y="648"/>
                </a:lnTo>
                <a:lnTo>
                  <a:pt x="371" y="648"/>
                </a:lnTo>
                <a:lnTo>
                  <a:pt x="371" y="645"/>
                </a:lnTo>
                <a:lnTo>
                  <a:pt x="367" y="645"/>
                </a:lnTo>
                <a:lnTo>
                  <a:pt x="363" y="645"/>
                </a:lnTo>
                <a:lnTo>
                  <a:pt x="363" y="641"/>
                </a:lnTo>
                <a:lnTo>
                  <a:pt x="363" y="637"/>
                </a:lnTo>
                <a:lnTo>
                  <a:pt x="360" y="637"/>
                </a:lnTo>
                <a:lnTo>
                  <a:pt x="360" y="634"/>
                </a:lnTo>
                <a:lnTo>
                  <a:pt x="360" y="630"/>
                </a:lnTo>
                <a:lnTo>
                  <a:pt x="360" y="627"/>
                </a:lnTo>
                <a:lnTo>
                  <a:pt x="356" y="627"/>
                </a:lnTo>
                <a:lnTo>
                  <a:pt x="353" y="627"/>
                </a:lnTo>
                <a:lnTo>
                  <a:pt x="349" y="627"/>
                </a:lnTo>
                <a:lnTo>
                  <a:pt x="346" y="630"/>
                </a:lnTo>
                <a:lnTo>
                  <a:pt x="342" y="630"/>
                </a:lnTo>
                <a:lnTo>
                  <a:pt x="339" y="630"/>
                </a:lnTo>
                <a:lnTo>
                  <a:pt x="339" y="627"/>
                </a:lnTo>
                <a:lnTo>
                  <a:pt x="335" y="627"/>
                </a:lnTo>
                <a:lnTo>
                  <a:pt x="331" y="627"/>
                </a:lnTo>
                <a:lnTo>
                  <a:pt x="328" y="623"/>
                </a:lnTo>
                <a:lnTo>
                  <a:pt x="328" y="627"/>
                </a:lnTo>
                <a:lnTo>
                  <a:pt x="324" y="627"/>
                </a:lnTo>
                <a:lnTo>
                  <a:pt x="321" y="623"/>
                </a:lnTo>
                <a:lnTo>
                  <a:pt x="317" y="623"/>
                </a:lnTo>
                <a:lnTo>
                  <a:pt x="314" y="623"/>
                </a:lnTo>
                <a:lnTo>
                  <a:pt x="310" y="623"/>
                </a:lnTo>
                <a:lnTo>
                  <a:pt x="310" y="627"/>
                </a:lnTo>
                <a:lnTo>
                  <a:pt x="306" y="627"/>
                </a:lnTo>
                <a:lnTo>
                  <a:pt x="303" y="627"/>
                </a:lnTo>
                <a:lnTo>
                  <a:pt x="299" y="627"/>
                </a:lnTo>
                <a:lnTo>
                  <a:pt x="299" y="630"/>
                </a:lnTo>
                <a:lnTo>
                  <a:pt x="296" y="630"/>
                </a:lnTo>
                <a:lnTo>
                  <a:pt x="292" y="630"/>
                </a:lnTo>
                <a:lnTo>
                  <a:pt x="289" y="630"/>
                </a:lnTo>
                <a:lnTo>
                  <a:pt x="285" y="630"/>
                </a:lnTo>
                <a:lnTo>
                  <a:pt x="281" y="630"/>
                </a:lnTo>
                <a:lnTo>
                  <a:pt x="278" y="634"/>
                </a:lnTo>
                <a:lnTo>
                  <a:pt x="274" y="634"/>
                </a:lnTo>
                <a:lnTo>
                  <a:pt x="271" y="630"/>
                </a:lnTo>
                <a:lnTo>
                  <a:pt x="267" y="630"/>
                </a:lnTo>
                <a:lnTo>
                  <a:pt x="267" y="634"/>
                </a:lnTo>
                <a:lnTo>
                  <a:pt x="264" y="634"/>
                </a:lnTo>
                <a:lnTo>
                  <a:pt x="264" y="630"/>
                </a:lnTo>
                <a:lnTo>
                  <a:pt x="260" y="630"/>
                </a:lnTo>
                <a:lnTo>
                  <a:pt x="257" y="630"/>
                </a:lnTo>
                <a:lnTo>
                  <a:pt x="253" y="630"/>
                </a:lnTo>
                <a:lnTo>
                  <a:pt x="253" y="634"/>
                </a:lnTo>
                <a:lnTo>
                  <a:pt x="249" y="634"/>
                </a:lnTo>
                <a:lnTo>
                  <a:pt x="246" y="634"/>
                </a:lnTo>
                <a:lnTo>
                  <a:pt x="242" y="634"/>
                </a:lnTo>
                <a:lnTo>
                  <a:pt x="239" y="634"/>
                </a:lnTo>
                <a:lnTo>
                  <a:pt x="235" y="634"/>
                </a:lnTo>
                <a:lnTo>
                  <a:pt x="232" y="630"/>
                </a:lnTo>
                <a:lnTo>
                  <a:pt x="228" y="630"/>
                </a:lnTo>
                <a:lnTo>
                  <a:pt x="228" y="627"/>
                </a:lnTo>
                <a:lnTo>
                  <a:pt x="224" y="627"/>
                </a:lnTo>
                <a:lnTo>
                  <a:pt x="221" y="627"/>
                </a:lnTo>
                <a:lnTo>
                  <a:pt x="217" y="627"/>
                </a:lnTo>
                <a:lnTo>
                  <a:pt x="217" y="623"/>
                </a:lnTo>
                <a:lnTo>
                  <a:pt x="214" y="623"/>
                </a:lnTo>
                <a:lnTo>
                  <a:pt x="210" y="623"/>
                </a:lnTo>
                <a:lnTo>
                  <a:pt x="207" y="623"/>
                </a:lnTo>
                <a:lnTo>
                  <a:pt x="203" y="627"/>
                </a:lnTo>
                <a:lnTo>
                  <a:pt x="203" y="623"/>
                </a:lnTo>
                <a:lnTo>
                  <a:pt x="203" y="620"/>
                </a:lnTo>
                <a:lnTo>
                  <a:pt x="200" y="620"/>
                </a:lnTo>
                <a:lnTo>
                  <a:pt x="196" y="620"/>
                </a:lnTo>
                <a:lnTo>
                  <a:pt x="192" y="623"/>
                </a:lnTo>
                <a:lnTo>
                  <a:pt x="189" y="623"/>
                </a:lnTo>
                <a:lnTo>
                  <a:pt x="185" y="623"/>
                </a:lnTo>
                <a:lnTo>
                  <a:pt x="185" y="620"/>
                </a:lnTo>
                <a:lnTo>
                  <a:pt x="185" y="616"/>
                </a:lnTo>
                <a:lnTo>
                  <a:pt x="182" y="616"/>
                </a:lnTo>
                <a:lnTo>
                  <a:pt x="178" y="616"/>
                </a:lnTo>
                <a:lnTo>
                  <a:pt x="175" y="616"/>
                </a:lnTo>
                <a:lnTo>
                  <a:pt x="175" y="620"/>
                </a:lnTo>
                <a:lnTo>
                  <a:pt x="175" y="616"/>
                </a:lnTo>
                <a:lnTo>
                  <a:pt x="171" y="616"/>
                </a:lnTo>
                <a:lnTo>
                  <a:pt x="167" y="616"/>
                </a:lnTo>
                <a:lnTo>
                  <a:pt x="164" y="616"/>
                </a:lnTo>
                <a:lnTo>
                  <a:pt x="160" y="616"/>
                </a:lnTo>
                <a:lnTo>
                  <a:pt x="157" y="616"/>
                </a:lnTo>
                <a:lnTo>
                  <a:pt x="153" y="616"/>
                </a:lnTo>
                <a:lnTo>
                  <a:pt x="153" y="620"/>
                </a:lnTo>
                <a:lnTo>
                  <a:pt x="150" y="616"/>
                </a:lnTo>
                <a:lnTo>
                  <a:pt x="146" y="616"/>
                </a:lnTo>
                <a:lnTo>
                  <a:pt x="143" y="612"/>
                </a:lnTo>
                <a:lnTo>
                  <a:pt x="139" y="612"/>
                </a:lnTo>
                <a:lnTo>
                  <a:pt x="143" y="609"/>
                </a:lnTo>
                <a:lnTo>
                  <a:pt x="143" y="605"/>
                </a:lnTo>
                <a:lnTo>
                  <a:pt x="143" y="602"/>
                </a:lnTo>
                <a:lnTo>
                  <a:pt x="139" y="602"/>
                </a:lnTo>
                <a:lnTo>
                  <a:pt x="139" y="598"/>
                </a:lnTo>
                <a:lnTo>
                  <a:pt x="135" y="598"/>
                </a:lnTo>
                <a:lnTo>
                  <a:pt x="135" y="595"/>
                </a:lnTo>
                <a:lnTo>
                  <a:pt x="135" y="591"/>
                </a:lnTo>
                <a:lnTo>
                  <a:pt x="135" y="588"/>
                </a:lnTo>
                <a:lnTo>
                  <a:pt x="132" y="588"/>
                </a:lnTo>
                <a:lnTo>
                  <a:pt x="128" y="588"/>
                </a:lnTo>
                <a:lnTo>
                  <a:pt x="128" y="584"/>
                </a:lnTo>
                <a:lnTo>
                  <a:pt x="125" y="584"/>
                </a:lnTo>
                <a:lnTo>
                  <a:pt x="121" y="584"/>
                </a:lnTo>
                <a:lnTo>
                  <a:pt x="118" y="584"/>
                </a:lnTo>
                <a:lnTo>
                  <a:pt x="114" y="584"/>
                </a:lnTo>
                <a:lnTo>
                  <a:pt x="110" y="580"/>
                </a:lnTo>
                <a:lnTo>
                  <a:pt x="107" y="580"/>
                </a:lnTo>
                <a:lnTo>
                  <a:pt x="107" y="577"/>
                </a:lnTo>
                <a:lnTo>
                  <a:pt x="103" y="577"/>
                </a:lnTo>
                <a:lnTo>
                  <a:pt x="100" y="577"/>
                </a:lnTo>
                <a:lnTo>
                  <a:pt x="96" y="577"/>
                </a:lnTo>
                <a:lnTo>
                  <a:pt x="93" y="577"/>
                </a:lnTo>
                <a:lnTo>
                  <a:pt x="89" y="577"/>
                </a:lnTo>
                <a:lnTo>
                  <a:pt x="86" y="577"/>
                </a:lnTo>
                <a:lnTo>
                  <a:pt x="86" y="573"/>
                </a:lnTo>
                <a:lnTo>
                  <a:pt x="82" y="573"/>
                </a:lnTo>
                <a:lnTo>
                  <a:pt x="78" y="573"/>
                </a:lnTo>
                <a:lnTo>
                  <a:pt x="75" y="573"/>
                </a:lnTo>
                <a:lnTo>
                  <a:pt x="71" y="573"/>
                </a:lnTo>
                <a:lnTo>
                  <a:pt x="68" y="570"/>
                </a:lnTo>
                <a:lnTo>
                  <a:pt x="64" y="573"/>
                </a:lnTo>
                <a:lnTo>
                  <a:pt x="64" y="570"/>
                </a:lnTo>
                <a:lnTo>
                  <a:pt x="61" y="570"/>
                </a:lnTo>
                <a:lnTo>
                  <a:pt x="57" y="570"/>
                </a:lnTo>
                <a:lnTo>
                  <a:pt x="57" y="573"/>
                </a:lnTo>
                <a:lnTo>
                  <a:pt x="53" y="573"/>
                </a:lnTo>
                <a:lnTo>
                  <a:pt x="50" y="573"/>
                </a:lnTo>
                <a:lnTo>
                  <a:pt x="46" y="573"/>
                </a:lnTo>
                <a:lnTo>
                  <a:pt x="43" y="573"/>
                </a:lnTo>
                <a:lnTo>
                  <a:pt x="39" y="570"/>
                </a:lnTo>
                <a:lnTo>
                  <a:pt x="36" y="570"/>
                </a:lnTo>
                <a:lnTo>
                  <a:pt x="32" y="570"/>
                </a:lnTo>
                <a:lnTo>
                  <a:pt x="32" y="566"/>
                </a:lnTo>
                <a:lnTo>
                  <a:pt x="32" y="563"/>
                </a:lnTo>
                <a:lnTo>
                  <a:pt x="32" y="559"/>
                </a:lnTo>
                <a:lnTo>
                  <a:pt x="29" y="559"/>
                </a:lnTo>
                <a:lnTo>
                  <a:pt x="32" y="559"/>
                </a:lnTo>
                <a:lnTo>
                  <a:pt x="32" y="555"/>
                </a:lnTo>
                <a:lnTo>
                  <a:pt x="29" y="555"/>
                </a:lnTo>
                <a:lnTo>
                  <a:pt x="25" y="555"/>
                </a:lnTo>
                <a:lnTo>
                  <a:pt x="29" y="555"/>
                </a:lnTo>
                <a:lnTo>
                  <a:pt x="32" y="555"/>
                </a:lnTo>
                <a:lnTo>
                  <a:pt x="36" y="552"/>
                </a:lnTo>
                <a:lnTo>
                  <a:pt x="36" y="548"/>
                </a:lnTo>
                <a:lnTo>
                  <a:pt x="32" y="545"/>
                </a:lnTo>
                <a:lnTo>
                  <a:pt x="32" y="541"/>
                </a:lnTo>
                <a:lnTo>
                  <a:pt x="29" y="541"/>
                </a:lnTo>
                <a:lnTo>
                  <a:pt x="25" y="541"/>
                </a:lnTo>
                <a:lnTo>
                  <a:pt x="21" y="541"/>
                </a:lnTo>
                <a:lnTo>
                  <a:pt x="21" y="538"/>
                </a:lnTo>
                <a:lnTo>
                  <a:pt x="18" y="538"/>
                </a:lnTo>
                <a:lnTo>
                  <a:pt x="14" y="538"/>
                </a:lnTo>
                <a:lnTo>
                  <a:pt x="11" y="538"/>
                </a:lnTo>
                <a:lnTo>
                  <a:pt x="7" y="538"/>
                </a:lnTo>
                <a:lnTo>
                  <a:pt x="7" y="534"/>
                </a:lnTo>
                <a:lnTo>
                  <a:pt x="4" y="534"/>
                </a:lnTo>
                <a:lnTo>
                  <a:pt x="0" y="534"/>
                </a:lnTo>
                <a:lnTo>
                  <a:pt x="4" y="531"/>
                </a:lnTo>
                <a:lnTo>
                  <a:pt x="4" y="527"/>
                </a:lnTo>
                <a:lnTo>
                  <a:pt x="4" y="523"/>
                </a:lnTo>
                <a:lnTo>
                  <a:pt x="7" y="523"/>
                </a:lnTo>
                <a:lnTo>
                  <a:pt x="7" y="520"/>
                </a:lnTo>
                <a:lnTo>
                  <a:pt x="4" y="516"/>
                </a:lnTo>
                <a:lnTo>
                  <a:pt x="4" y="513"/>
                </a:lnTo>
                <a:lnTo>
                  <a:pt x="4" y="509"/>
                </a:lnTo>
                <a:lnTo>
                  <a:pt x="4" y="506"/>
                </a:lnTo>
                <a:lnTo>
                  <a:pt x="4" y="502"/>
                </a:lnTo>
                <a:lnTo>
                  <a:pt x="4" y="498"/>
                </a:lnTo>
                <a:lnTo>
                  <a:pt x="7" y="498"/>
                </a:lnTo>
                <a:lnTo>
                  <a:pt x="11" y="498"/>
                </a:lnTo>
                <a:lnTo>
                  <a:pt x="14" y="498"/>
                </a:lnTo>
                <a:lnTo>
                  <a:pt x="18" y="502"/>
                </a:lnTo>
                <a:lnTo>
                  <a:pt x="21" y="502"/>
                </a:lnTo>
                <a:lnTo>
                  <a:pt x="25" y="506"/>
                </a:lnTo>
                <a:lnTo>
                  <a:pt x="29" y="506"/>
                </a:lnTo>
                <a:lnTo>
                  <a:pt x="32" y="506"/>
                </a:lnTo>
                <a:lnTo>
                  <a:pt x="36" y="509"/>
                </a:lnTo>
                <a:lnTo>
                  <a:pt x="39" y="509"/>
                </a:lnTo>
                <a:lnTo>
                  <a:pt x="39" y="506"/>
                </a:lnTo>
                <a:lnTo>
                  <a:pt x="43" y="506"/>
                </a:lnTo>
                <a:lnTo>
                  <a:pt x="46" y="506"/>
                </a:lnTo>
                <a:lnTo>
                  <a:pt x="46" y="502"/>
                </a:lnTo>
                <a:lnTo>
                  <a:pt x="50" y="498"/>
                </a:lnTo>
                <a:lnTo>
                  <a:pt x="50" y="495"/>
                </a:lnTo>
                <a:lnTo>
                  <a:pt x="53" y="495"/>
                </a:lnTo>
                <a:lnTo>
                  <a:pt x="57" y="495"/>
                </a:lnTo>
                <a:lnTo>
                  <a:pt x="61" y="495"/>
                </a:lnTo>
                <a:lnTo>
                  <a:pt x="61" y="491"/>
                </a:lnTo>
                <a:lnTo>
                  <a:pt x="64" y="491"/>
                </a:lnTo>
                <a:lnTo>
                  <a:pt x="68" y="491"/>
                </a:lnTo>
                <a:lnTo>
                  <a:pt x="68" y="488"/>
                </a:lnTo>
                <a:lnTo>
                  <a:pt x="71" y="488"/>
                </a:lnTo>
                <a:lnTo>
                  <a:pt x="75" y="488"/>
                </a:lnTo>
                <a:lnTo>
                  <a:pt x="78" y="488"/>
                </a:lnTo>
                <a:lnTo>
                  <a:pt x="82" y="488"/>
                </a:lnTo>
                <a:lnTo>
                  <a:pt x="86" y="488"/>
                </a:lnTo>
                <a:lnTo>
                  <a:pt x="89" y="488"/>
                </a:lnTo>
                <a:lnTo>
                  <a:pt x="93" y="488"/>
                </a:lnTo>
                <a:lnTo>
                  <a:pt x="96" y="488"/>
                </a:lnTo>
                <a:lnTo>
                  <a:pt x="100" y="488"/>
                </a:lnTo>
                <a:lnTo>
                  <a:pt x="103" y="488"/>
                </a:lnTo>
                <a:lnTo>
                  <a:pt x="103" y="484"/>
                </a:lnTo>
                <a:lnTo>
                  <a:pt x="107" y="484"/>
                </a:lnTo>
                <a:lnTo>
                  <a:pt x="107" y="481"/>
                </a:lnTo>
                <a:lnTo>
                  <a:pt x="110" y="481"/>
                </a:lnTo>
                <a:lnTo>
                  <a:pt x="114" y="481"/>
                </a:lnTo>
                <a:lnTo>
                  <a:pt x="118" y="481"/>
                </a:lnTo>
                <a:lnTo>
                  <a:pt x="121" y="481"/>
                </a:lnTo>
                <a:lnTo>
                  <a:pt x="121" y="484"/>
                </a:lnTo>
                <a:lnTo>
                  <a:pt x="125" y="484"/>
                </a:lnTo>
                <a:lnTo>
                  <a:pt x="128" y="484"/>
                </a:lnTo>
                <a:lnTo>
                  <a:pt x="128" y="488"/>
                </a:lnTo>
                <a:lnTo>
                  <a:pt x="132" y="488"/>
                </a:lnTo>
                <a:lnTo>
                  <a:pt x="135" y="488"/>
                </a:lnTo>
                <a:lnTo>
                  <a:pt x="139" y="488"/>
                </a:lnTo>
                <a:lnTo>
                  <a:pt x="143" y="488"/>
                </a:lnTo>
                <a:lnTo>
                  <a:pt x="146" y="488"/>
                </a:lnTo>
                <a:lnTo>
                  <a:pt x="150" y="488"/>
                </a:lnTo>
                <a:lnTo>
                  <a:pt x="150" y="484"/>
                </a:lnTo>
                <a:lnTo>
                  <a:pt x="153" y="484"/>
                </a:lnTo>
                <a:lnTo>
                  <a:pt x="153" y="481"/>
                </a:lnTo>
                <a:lnTo>
                  <a:pt x="153" y="477"/>
                </a:lnTo>
                <a:lnTo>
                  <a:pt x="153" y="474"/>
                </a:lnTo>
                <a:lnTo>
                  <a:pt x="157" y="474"/>
                </a:lnTo>
                <a:lnTo>
                  <a:pt x="160" y="474"/>
                </a:lnTo>
                <a:lnTo>
                  <a:pt x="164" y="474"/>
                </a:lnTo>
                <a:lnTo>
                  <a:pt x="171" y="474"/>
                </a:lnTo>
                <a:lnTo>
                  <a:pt x="175" y="474"/>
                </a:lnTo>
                <a:lnTo>
                  <a:pt x="178" y="474"/>
                </a:lnTo>
                <a:lnTo>
                  <a:pt x="182" y="474"/>
                </a:lnTo>
                <a:lnTo>
                  <a:pt x="185" y="474"/>
                </a:lnTo>
                <a:lnTo>
                  <a:pt x="189" y="474"/>
                </a:lnTo>
                <a:lnTo>
                  <a:pt x="192" y="474"/>
                </a:lnTo>
                <a:lnTo>
                  <a:pt x="200" y="474"/>
                </a:lnTo>
                <a:lnTo>
                  <a:pt x="203" y="477"/>
                </a:lnTo>
                <a:lnTo>
                  <a:pt x="207" y="477"/>
                </a:lnTo>
                <a:lnTo>
                  <a:pt x="210" y="477"/>
                </a:lnTo>
                <a:lnTo>
                  <a:pt x="210" y="481"/>
                </a:lnTo>
                <a:lnTo>
                  <a:pt x="214" y="481"/>
                </a:lnTo>
                <a:lnTo>
                  <a:pt x="214" y="484"/>
                </a:lnTo>
                <a:lnTo>
                  <a:pt x="217" y="484"/>
                </a:lnTo>
                <a:lnTo>
                  <a:pt x="221" y="484"/>
                </a:lnTo>
                <a:lnTo>
                  <a:pt x="224" y="484"/>
                </a:lnTo>
                <a:lnTo>
                  <a:pt x="228" y="484"/>
                </a:lnTo>
                <a:lnTo>
                  <a:pt x="228" y="481"/>
                </a:lnTo>
                <a:lnTo>
                  <a:pt x="232" y="481"/>
                </a:lnTo>
                <a:lnTo>
                  <a:pt x="232" y="477"/>
                </a:lnTo>
                <a:lnTo>
                  <a:pt x="235" y="477"/>
                </a:lnTo>
                <a:lnTo>
                  <a:pt x="239" y="477"/>
                </a:lnTo>
                <a:lnTo>
                  <a:pt x="242" y="477"/>
                </a:lnTo>
                <a:lnTo>
                  <a:pt x="246" y="477"/>
                </a:lnTo>
                <a:lnTo>
                  <a:pt x="249" y="474"/>
                </a:lnTo>
                <a:lnTo>
                  <a:pt x="253" y="474"/>
                </a:lnTo>
                <a:lnTo>
                  <a:pt x="257" y="470"/>
                </a:lnTo>
                <a:lnTo>
                  <a:pt x="260" y="470"/>
                </a:lnTo>
                <a:lnTo>
                  <a:pt x="260" y="474"/>
                </a:lnTo>
                <a:lnTo>
                  <a:pt x="264" y="474"/>
                </a:lnTo>
                <a:lnTo>
                  <a:pt x="267" y="470"/>
                </a:lnTo>
                <a:lnTo>
                  <a:pt x="271" y="470"/>
                </a:lnTo>
                <a:lnTo>
                  <a:pt x="274" y="470"/>
                </a:lnTo>
                <a:lnTo>
                  <a:pt x="274" y="466"/>
                </a:lnTo>
                <a:lnTo>
                  <a:pt x="278" y="466"/>
                </a:lnTo>
                <a:lnTo>
                  <a:pt x="278" y="463"/>
                </a:lnTo>
                <a:lnTo>
                  <a:pt x="281" y="463"/>
                </a:lnTo>
                <a:lnTo>
                  <a:pt x="281" y="459"/>
                </a:lnTo>
                <a:lnTo>
                  <a:pt x="281" y="456"/>
                </a:lnTo>
                <a:lnTo>
                  <a:pt x="281" y="452"/>
                </a:lnTo>
                <a:lnTo>
                  <a:pt x="281" y="449"/>
                </a:lnTo>
                <a:lnTo>
                  <a:pt x="281" y="445"/>
                </a:lnTo>
                <a:lnTo>
                  <a:pt x="281" y="441"/>
                </a:lnTo>
                <a:lnTo>
                  <a:pt x="285" y="441"/>
                </a:lnTo>
                <a:lnTo>
                  <a:pt x="289" y="441"/>
                </a:lnTo>
                <a:lnTo>
                  <a:pt x="289" y="438"/>
                </a:lnTo>
                <a:lnTo>
                  <a:pt x="289" y="434"/>
                </a:lnTo>
                <a:lnTo>
                  <a:pt x="289" y="431"/>
                </a:lnTo>
                <a:lnTo>
                  <a:pt x="292" y="431"/>
                </a:lnTo>
                <a:lnTo>
                  <a:pt x="296" y="427"/>
                </a:lnTo>
                <a:lnTo>
                  <a:pt x="299" y="427"/>
                </a:lnTo>
                <a:lnTo>
                  <a:pt x="303" y="427"/>
                </a:lnTo>
                <a:lnTo>
                  <a:pt x="303" y="424"/>
                </a:lnTo>
                <a:lnTo>
                  <a:pt x="303" y="420"/>
                </a:lnTo>
                <a:lnTo>
                  <a:pt x="306" y="416"/>
                </a:lnTo>
                <a:lnTo>
                  <a:pt x="303" y="416"/>
                </a:lnTo>
                <a:lnTo>
                  <a:pt x="303" y="413"/>
                </a:lnTo>
                <a:lnTo>
                  <a:pt x="306" y="409"/>
                </a:lnTo>
                <a:lnTo>
                  <a:pt x="306" y="406"/>
                </a:lnTo>
                <a:lnTo>
                  <a:pt x="303" y="406"/>
                </a:lnTo>
                <a:lnTo>
                  <a:pt x="299" y="406"/>
                </a:lnTo>
                <a:lnTo>
                  <a:pt x="296" y="406"/>
                </a:lnTo>
                <a:lnTo>
                  <a:pt x="296" y="402"/>
                </a:lnTo>
                <a:lnTo>
                  <a:pt x="292" y="402"/>
                </a:lnTo>
                <a:lnTo>
                  <a:pt x="289" y="402"/>
                </a:lnTo>
                <a:lnTo>
                  <a:pt x="289" y="399"/>
                </a:lnTo>
                <a:lnTo>
                  <a:pt x="289" y="395"/>
                </a:lnTo>
                <a:lnTo>
                  <a:pt x="285" y="395"/>
                </a:lnTo>
                <a:lnTo>
                  <a:pt x="285" y="399"/>
                </a:lnTo>
                <a:lnTo>
                  <a:pt x="281" y="399"/>
                </a:lnTo>
                <a:lnTo>
                  <a:pt x="278" y="399"/>
                </a:lnTo>
                <a:lnTo>
                  <a:pt x="274" y="399"/>
                </a:lnTo>
                <a:lnTo>
                  <a:pt x="271" y="399"/>
                </a:lnTo>
                <a:lnTo>
                  <a:pt x="271" y="395"/>
                </a:lnTo>
                <a:lnTo>
                  <a:pt x="267" y="395"/>
                </a:lnTo>
                <a:lnTo>
                  <a:pt x="267" y="392"/>
                </a:lnTo>
                <a:lnTo>
                  <a:pt x="264" y="392"/>
                </a:lnTo>
                <a:lnTo>
                  <a:pt x="264" y="388"/>
                </a:lnTo>
                <a:lnTo>
                  <a:pt x="260" y="388"/>
                </a:lnTo>
                <a:lnTo>
                  <a:pt x="257" y="388"/>
                </a:lnTo>
                <a:lnTo>
                  <a:pt x="257" y="392"/>
                </a:lnTo>
                <a:lnTo>
                  <a:pt x="257" y="395"/>
                </a:lnTo>
                <a:lnTo>
                  <a:pt x="253" y="395"/>
                </a:lnTo>
                <a:lnTo>
                  <a:pt x="253" y="399"/>
                </a:lnTo>
                <a:lnTo>
                  <a:pt x="253" y="402"/>
                </a:lnTo>
                <a:lnTo>
                  <a:pt x="253" y="406"/>
                </a:lnTo>
                <a:lnTo>
                  <a:pt x="253" y="409"/>
                </a:lnTo>
                <a:lnTo>
                  <a:pt x="253" y="413"/>
                </a:lnTo>
                <a:lnTo>
                  <a:pt x="249" y="413"/>
                </a:lnTo>
                <a:lnTo>
                  <a:pt x="249" y="416"/>
                </a:lnTo>
                <a:lnTo>
                  <a:pt x="246" y="416"/>
                </a:lnTo>
                <a:lnTo>
                  <a:pt x="242" y="416"/>
                </a:lnTo>
                <a:lnTo>
                  <a:pt x="239" y="416"/>
                </a:lnTo>
                <a:lnTo>
                  <a:pt x="239" y="420"/>
                </a:lnTo>
                <a:lnTo>
                  <a:pt x="235" y="420"/>
                </a:lnTo>
                <a:lnTo>
                  <a:pt x="235" y="416"/>
                </a:lnTo>
                <a:lnTo>
                  <a:pt x="235" y="413"/>
                </a:lnTo>
                <a:lnTo>
                  <a:pt x="232" y="409"/>
                </a:lnTo>
                <a:lnTo>
                  <a:pt x="228" y="402"/>
                </a:lnTo>
                <a:lnTo>
                  <a:pt x="221" y="399"/>
                </a:lnTo>
                <a:lnTo>
                  <a:pt x="217" y="399"/>
                </a:lnTo>
                <a:lnTo>
                  <a:pt x="214" y="395"/>
                </a:lnTo>
                <a:lnTo>
                  <a:pt x="210" y="395"/>
                </a:lnTo>
                <a:lnTo>
                  <a:pt x="210" y="392"/>
                </a:lnTo>
                <a:lnTo>
                  <a:pt x="207" y="384"/>
                </a:lnTo>
                <a:lnTo>
                  <a:pt x="203" y="381"/>
                </a:lnTo>
                <a:lnTo>
                  <a:pt x="200" y="381"/>
                </a:lnTo>
                <a:lnTo>
                  <a:pt x="200" y="377"/>
                </a:lnTo>
                <a:lnTo>
                  <a:pt x="192" y="370"/>
                </a:lnTo>
                <a:lnTo>
                  <a:pt x="192" y="367"/>
                </a:lnTo>
                <a:lnTo>
                  <a:pt x="192" y="363"/>
                </a:lnTo>
                <a:lnTo>
                  <a:pt x="192" y="359"/>
                </a:lnTo>
                <a:lnTo>
                  <a:pt x="189" y="359"/>
                </a:lnTo>
                <a:lnTo>
                  <a:pt x="189" y="352"/>
                </a:lnTo>
                <a:lnTo>
                  <a:pt x="189" y="349"/>
                </a:lnTo>
                <a:lnTo>
                  <a:pt x="185" y="345"/>
                </a:lnTo>
                <a:lnTo>
                  <a:pt x="185" y="342"/>
                </a:lnTo>
                <a:lnTo>
                  <a:pt x="189" y="338"/>
                </a:lnTo>
                <a:lnTo>
                  <a:pt x="189" y="335"/>
                </a:lnTo>
                <a:lnTo>
                  <a:pt x="189" y="331"/>
                </a:lnTo>
                <a:lnTo>
                  <a:pt x="189" y="327"/>
                </a:lnTo>
                <a:lnTo>
                  <a:pt x="185" y="324"/>
                </a:lnTo>
                <a:lnTo>
                  <a:pt x="189" y="320"/>
                </a:lnTo>
                <a:lnTo>
                  <a:pt x="185" y="317"/>
                </a:lnTo>
                <a:lnTo>
                  <a:pt x="189" y="313"/>
                </a:lnTo>
                <a:lnTo>
                  <a:pt x="189" y="310"/>
                </a:lnTo>
                <a:lnTo>
                  <a:pt x="192" y="306"/>
                </a:lnTo>
                <a:lnTo>
                  <a:pt x="192" y="302"/>
                </a:lnTo>
                <a:lnTo>
                  <a:pt x="196" y="302"/>
                </a:lnTo>
                <a:lnTo>
                  <a:pt x="200" y="299"/>
                </a:lnTo>
                <a:lnTo>
                  <a:pt x="196" y="299"/>
                </a:lnTo>
                <a:lnTo>
                  <a:pt x="200" y="295"/>
                </a:lnTo>
                <a:lnTo>
                  <a:pt x="200" y="292"/>
                </a:lnTo>
                <a:lnTo>
                  <a:pt x="200" y="288"/>
                </a:lnTo>
                <a:lnTo>
                  <a:pt x="200" y="285"/>
                </a:lnTo>
                <a:lnTo>
                  <a:pt x="200" y="281"/>
                </a:lnTo>
                <a:lnTo>
                  <a:pt x="203" y="281"/>
                </a:lnTo>
                <a:lnTo>
                  <a:pt x="203" y="278"/>
                </a:lnTo>
                <a:lnTo>
                  <a:pt x="203" y="274"/>
                </a:lnTo>
                <a:lnTo>
                  <a:pt x="207" y="270"/>
                </a:lnTo>
                <a:lnTo>
                  <a:pt x="210" y="267"/>
                </a:lnTo>
                <a:lnTo>
                  <a:pt x="210" y="263"/>
                </a:lnTo>
                <a:lnTo>
                  <a:pt x="214" y="260"/>
                </a:lnTo>
                <a:lnTo>
                  <a:pt x="221" y="253"/>
                </a:lnTo>
                <a:lnTo>
                  <a:pt x="224" y="253"/>
                </a:lnTo>
                <a:lnTo>
                  <a:pt x="228" y="249"/>
                </a:lnTo>
                <a:lnTo>
                  <a:pt x="228" y="242"/>
                </a:lnTo>
                <a:lnTo>
                  <a:pt x="228" y="238"/>
                </a:lnTo>
                <a:lnTo>
                  <a:pt x="232" y="235"/>
                </a:lnTo>
                <a:lnTo>
                  <a:pt x="232" y="231"/>
                </a:lnTo>
                <a:lnTo>
                  <a:pt x="232" y="228"/>
                </a:lnTo>
                <a:lnTo>
                  <a:pt x="232" y="220"/>
                </a:lnTo>
                <a:lnTo>
                  <a:pt x="232" y="217"/>
                </a:lnTo>
                <a:lnTo>
                  <a:pt x="232" y="213"/>
                </a:lnTo>
                <a:lnTo>
                  <a:pt x="232" y="210"/>
                </a:lnTo>
                <a:lnTo>
                  <a:pt x="232" y="206"/>
                </a:lnTo>
                <a:lnTo>
                  <a:pt x="232" y="203"/>
                </a:lnTo>
                <a:lnTo>
                  <a:pt x="232" y="199"/>
                </a:lnTo>
                <a:lnTo>
                  <a:pt x="232" y="196"/>
                </a:lnTo>
                <a:lnTo>
                  <a:pt x="228" y="192"/>
                </a:lnTo>
                <a:lnTo>
                  <a:pt x="228" y="188"/>
                </a:lnTo>
                <a:lnTo>
                  <a:pt x="224" y="185"/>
                </a:lnTo>
                <a:lnTo>
                  <a:pt x="224" y="181"/>
                </a:lnTo>
                <a:lnTo>
                  <a:pt x="224" y="178"/>
                </a:lnTo>
                <a:lnTo>
                  <a:pt x="228" y="174"/>
                </a:lnTo>
                <a:lnTo>
                  <a:pt x="224" y="174"/>
                </a:lnTo>
                <a:lnTo>
                  <a:pt x="224" y="171"/>
                </a:lnTo>
                <a:lnTo>
                  <a:pt x="232" y="163"/>
                </a:lnTo>
                <a:lnTo>
                  <a:pt x="242" y="156"/>
                </a:lnTo>
                <a:lnTo>
                  <a:pt x="249" y="153"/>
                </a:lnTo>
                <a:lnTo>
                  <a:pt x="249" y="149"/>
                </a:lnTo>
                <a:lnTo>
                  <a:pt x="249" y="146"/>
                </a:lnTo>
                <a:lnTo>
                  <a:pt x="249" y="142"/>
                </a:lnTo>
                <a:lnTo>
                  <a:pt x="246" y="142"/>
                </a:lnTo>
                <a:lnTo>
                  <a:pt x="246" y="139"/>
                </a:lnTo>
                <a:lnTo>
                  <a:pt x="249" y="131"/>
                </a:lnTo>
                <a:lnTo>
                  <a:pt x="246" y="131"/>
                </a:lnTo>
                <a:lnTo>
                  <a:pt x="246" y="128"/>
                </a:lnTo>
                <a:lnTo>
                  <a:pt x="246" y="124"/>
                </a:lnTo>
                <a:lnTo>
                  <a:pt x="249" y="121"/>
                </a:lnTo>
                <a:lnTo>
                  <a:pt x="249" y="117"/>
                </a:lnTo>
                <a:lnTo>
                  <a:pt x="285" y="106"/>
                </a:lnTo>
                <a:lnTo>
                  <a:pt x="299" y="99"/>
                </a:lnTo>
                <a:lnTo>
                  <a:pt x="321" y="96"/>
                </a:lnTo>
                <a:lnTo>
                  <a:pt x="353" y="78"/>
                </a:lnTo>
                <a:lnTo>
                  <a:pt x="360" y="78"/>
                </a:lnTo>
                <a:lnTo>
                  <a:pt x="367" y="74"/>
                </a:lnTo>
                <a:lnTo>
                  <a:pt x="371" y="74"/>
                </a:lnTo>
                <a:lnTo>
                  <a:pt x="374" y="74"/>
                </a:lnTo>
                <a:lnTo>
                  <a:pt x="378" y="71"/>
                </a:lnTo>
                <a:lnTo>
                  <a:pt x="385" y="67"/>
                </a:lnTo>
                <a:lnTo>
                  <a:pt x="392" y="64"/>
                </a:lnTo>
                <a:lnTo>
                  <a:pt x="396" y="71"/>
                </a:lnTo>
                <a:lnTo>
                  <a:pt x="431" y="74"/>
                </a:lnTo>
                <a:lnTo>
                  <a:pt x="435" y="71"/>
                </a:lnTo>
                <a:lnTo>
                  <a:pt x="438" y="60"/>
                </a:lnTo>
                <a:lnTo>
                  <a:pt x="442" y="57"/>
                </a:lnTo>
                <a:lnTo>
                  <a:pt x="449" y="53"/>
                </a:lnTo>
                <a:lnTo>
                  <a:pt x="449" y="46"/>
                </a:lnTo>
                <a:lnTo>
                  <a:pt x="453" y="46"/>
                </a:lnTo>
                <a:lnTo>
                  <a:pt x="453" y="42"/>
                </a:lnTo>
                <a:lnTo>
                  <a:pt x="456" y="32"/>
                </a:lnTo>
                <a:lnTo>
                  <a:pt x="456" y="25"/>
                </a:lnTo>
                <a:lnTo>
                  <a:pt x="456" y="21"/>
                </a:lnTo>
                <a:lnTo>
                  <a:pt x="460" y="17"/>
                </a:lnTo>
                <a:lnTo>
                  <a:pt x="467" y="21"/>
                </a:lnTo>
                <a:lnTo>
                  <a:pt x="474" y="28"/>
                </a:lnTo>
                <a:lnTo>
                  <a:pt x="485" y="35"/>
                </a:lnTo>
                <a:lnTo>
                  <a:pt x="499" y="46"/>
                </a:lnTo>
                <a:lnTo>
                  <a:pt x="506" y="42"/>
                </a:lnTo>
                <a:lnTo>
                  <a:pt x="517" y="35"/>
                </a:lnTo>
                <a:lnTo>
                  <a:pt x="524" y="35"/>
                </a:lnTo>
                <a:lnTo>
                  <a:pt x="538" y="32"/>
                </a:lnTo>
                <a:lnTo>
                  <a:pt x="552" y="32"/>
                </a:lnTo>
                <a:lnTo>
                  <a:pt x="559" y="32"/>
                </a:lnTo>
                <a:lnTo>
                  <a:pt x="570" y="32"/>
                </a:lnTo>
                <a:lnTo>
                  <a:pt x="574" y="32"/>
                </a:lnTo>
                <a:lnTo>
                  <a:pt x="584" y="32"/>
                </a:lnTo>
                <a:lnTo>
                  <a:pt x="588" y="28"/>
                </a:lnTo>
                <a:lnTo>
                  <a:pt x="584" y="25"/>
                </a:lnTo>
                <a:lnTo>
                  <a:pt x="577" y="10"/>
                </a:lnTo>
                <a:lnTo>
                  <a:pt x="574" y="3"/>
                </a:lnTo>
                <a:lnTo>
                  <a:pt x="574" y="0"/>
                </a:lnTo>
                <a:lnTo>
                  <a:pt x="577" y="0"/>
                </a:lnTo>
                <a:lnTo>
                  <a:pt x="581" y="0"/>
                </a:lnTo>
                <a:lnTo>
                  <a:pt x="584" y="0"/>
                </a:lnTo>
                <a:lnTo>
                  <a:pt x="588" y="0"/>
                </a:lnTo>
                <a:lnTo>
                  <a:pt x="588" y="3"/>
                </a:lnTo>
                <a:close/>
                <a:moveTo>
                  <a:pt x="777" y="153"/>
                </a:moveTo>
                <a:lnTo>
                  <a:pt x="773" y="153"/>
                </a:lnTo>
                <a:lnTo>
                  <a:pt x="777" y="149"/>
                </a:lnTo>
                <a:lnTo>
                  <a:pt x="777" y="146"/>
                </a:lnTo>
                <a:lnTo>
                  <a:pt x="777" y="142"/>
                </a:lnTo>
                <a:lnTo>
                  <a:pt x="773" y="142"/>
                </a:lnTo>
                <a:lnTo>
                  <a:pt x="773" y="139"/>
                </a:lnTo>
                <a:lnTo>
                  <a:pt x="777" y="135"/>
                </a:lnTo>
                <a:lnTo>
                  <a:pt x="759" y="139"/>
                </a:lnTo>
                <a:lnTo>
                  <a:pt x="759" y="142"/>
                </a:lnTo>
                <a:lnTo>
                  <a:pt x="759" y="146"/>
                </a:lnTo>
                <a:lnTo>
                  <a:pt x="762" y="146"/>
                </a:lnTo>
                <a:lnTo>
                  <a:pt x="762" y="149"/>
                </a:lnTo>
                <a:lnTo>
                  <a:pt x="759" y="149"/>
                </a:lnTo>
                <a:lnTo>
                  <a:pt x="762" y="149"/>
                </a:lnTo>
                <a:lnTo>
                  <a:pt x="762" y="153"/>
                </a:lnTo>
                <a:lnTo>
                  <a:pt x="762" y="156"/>
                </a:lnTo>
                <a:lnTo>
                  <a:pt x="766" y="156"/>
                </a:lnTo>
                <a:lnTo>
                  <a:pt x="770" y="156"/>
                </a:lnTo>
                <a:lnTo>
                  <a:pt x="770" y="153"/>
                </a:lnTo>
                <a:lnTo>
                  <a:pt x="773" y="156"/>
                </a:lnTo>
                <a:lnTo>
                  <a:pt x="770" y="160"/>
                </a:lnTo>
                <a:lnTo>
                  <a:pt x="770" y="163"/>
                </a:lnTo>
                <a:lnTo>
                  <a:pt x="770" y="167"/>
                </a:lnTo>
                <a:lnTo>
                  <a:pt x="766" y="171"/>
                </a:lnTo>
                <a:lnTo>
                  <a:pt x="766" y="174"/>
                </a:lnTo>
                <a:lnTo>
                  <a:pt x="770" y="174"/>
                </a:lnTo>
                <a:lnTo>
                  <a:pt x="766" y="174"/>
                </a:lnTo>
                <a:lnTo>
                  <a:pt x="762" y="174"/>
                </a:lnTo>
                <a:lnTo>
                  <a:pt x="759" y="174"/>
                </a:lnTo>
                <a:lnTo>
                  <a:pt x="759" y="178"/>
                </a:lnTo>
                <a:lnTo>
                  <a:pt x="759" y="181"/>
                </a:lnTo>
                <a:lnTo>
                  <a:pt x="748" y="181"/>
                </a:lnTo>
                <a:lnTo>
                  <a:pt x="745" y="181"/>
                </a:lnTo>
                <a:lnTo>
                  <a:pt x="738" y="181"/>
                </a:lnTo>
                <a:lnTo>
                  <a:pt x="738" y="185"/>
                </a:lnTo>
                <a:lnTo>
                  <a:pt x="734" y="185"/>
                </a:lnTo>
                <a:lnTo>
                  <a:pt x="734" y="188"/>
                </a:lnTo>
                <a:lnTo>
                  <a:pt x="734" y="192"/>
                </a:lnTo>
                <a:lnTo>
                  <a:pt x="730" y="192"/>
                </a:lnTo>
                <a:lnTo>
                  <a:pt x="727" y="192"/>
                </a:lnTo>
                <a:lnTo>
                  <a:pt x="727" y="199"/>
                </a:lnTo>
                <a:lnTo>
                  <a:pt x="734" y="199"/>
                </a:lnTo>
                <a:lnTo>
                  <a:pt x="738" y="199"/>
                </a:lnTo>
                <a:lnTo>
                  <a:pt x="738" y="203"/>
                </a:lnTo>
                <a:lnTo>
                  <a:pt x="741" y="203"/>
                </a:lnTo>
                <a:lnTo>
                  <a:pt x="745" y="203"/>
                </a:lnTo>
                <a:lnTo>
                  <a:pt x="745" y="206"/>
                </a:lnTo>
                <a:lnTo>
                  <a:pt x="748" y="206"/>
                </a:lnTo>
                <a:lnTo>
                  <a:pt x="748" y="213"/>
                </a:lnTo>
                <a:lnTo>
                  <a:pt x="745" y="213"/>
                </a:lnTo>
                <a:lnTo>
                  <a:pt x="745" y="220"/>
                </a:lnTo>
                <a:lnTo>
                  <a:pt x="748" y="220"/>
                </a:lnTo>
                <a:lnTo>
                  <a:pt x="745" y="228"/>
                </a:lnTo>
                <a:lnTo>
                  <a:pt x="752" y="224"/>
                </a:lnTo>
                <a:lnTo>
                  <a:pt x="752" y="228"/>
                </a:lnTo>
                <a:lnTo>
                  <a:pt x="755" y="228"/>
                </a:lnTo>
                <a:lnTo>
                  <a:pt x="759" y="228"/>
                </a:lnTo>
                <a:lnTo>
                  <a:pt x="762" y="228"/>
                </a:lnTo>
                <a:lnTo>
                  <a:pt x="762" y="231"/>
                </a:lnTo>
                <a:lnTo>
                  <a:pt x="766" y="235"/>
                </a:lnTo>
                <a:lnTo>
                  <a:pt x="766" y="238"/>
                </a:lnTo>
                <a:lnTo>
                  <a:pt x="770" y="238"/>
                </a:lnTo>
                <a:lnTo>
                  <a:pt x="770" y="245"/>
                </a:lnTo>
                <a:lnTo>
                  <a:pt x="766" y="245"/>
                </a:lnTo>
                <a:lnTo>
                  <a:pt x="766" y="249"/>
                </a:lnTo>
                <a:lnTo>
                  <a:pt x="762" y="249"/>
                </a:lnTo>
                <a:lnTo>
                  <a:pt x="762" y="253"/>
                </a:lnTo>
                <a:lnTo>
                  <a:pt x="766" y="253"/>
                </a:lnTo>
                <a:lnTo>
                  <a:pt x="770" y="253"/>
                </a:lnTo>
                <a:lnTo>
                  <a:pt x="777" y="253"/>
                </a:lnTo>
                <a:lnTo>
                  <a:pt x="780" y="253"/>
                </a:lnTo>
                <a:lnTo>
                  <a:pt x="777" y="249"/>
                </a:lnTo>
                <a:lnTo>
                  <a:pt x="773" y="245"/>
                </a:lnTo>
                <a:lnTo>
                  <a:pt x="773" y="238"/>
                </a:lnTo>
                <a:lnTo>
                  <a:pt x="773" y="235"/>
                </a:lnTo>
                <a:lnTo>
                  <a:pt x="773" y="228"/>
                </a:lnTo>
                <a:lnTo>
                  <a:pt x="777" y="228"/>
                </a:lnTo>
                <a:lnTo>
                  <a:pt x="784" y="228"/>
                </a:lnTo>
                <a:lnTo>
                  <a:pt x="784" y="224"/>
                </a:lnTo>
                <a:lnTo>
                  <a:pt x="780" y="224"/>
                </a:lnTo>
                <a:lnTo>
                  <a:pt x="777" y="228"/>
                </a:lnTo>
                <a:lnTo>
                  <a:pt x="777" y="224"/>
                </a:lnTo>
                <a:lnTo>
                  <a:pt x="777" y="220"/>
                </a:lnTo>
                <a:lnTo>
                  <a:pt x="780" y="220"/>
                </a:lnTo>
                <a:lnTo>
                  <a:pt x="784" y="224"/>
                </a:lnTo>
                <a:lnTo>
                  <a:pt x="787" y="224"/>
                </a:lnTo>
                <a:lnTo>
                  <a:pt x="791" y="228"/>
                </a:lnTo>
                <a:lnTo>
                  <a:pt x="795" y="228"/>
                </a:lnTo>
                <a:lnTo>
                  <a:pt x="798" y="228"/>
                </a:lnTo>
                <a:lnTo>
                  <a:pt x="802" y="228"/>
                </a:lnTo>
                <a:lnTo>
                  <a:pt x="802" y="224"/>
                </a:lnTo>
                <a:lnTo>
                  <a:pt x="802" y="220"/>
                </a:lnTo>
                <a:lnTo>
                  <a:pt x="798" y="220"/>
                </a:lnTo>
                <a:lnTo>
                  <a:pt x="798" y="213"/>
                </a:lnTo>
                <a:lnTo>
                  <a:pt x="802" y="213"/>
                </a:lnTo>
                <a:lnTo>
                  <a:pt x="802" y="206"/>
                </a:lnTo>
                <a:lnTo>
                  <a:pt x="802" y="203"/>
                </a:lnTo>
                <a:lnTo>
                  <a:pt x="805" y="203"/>
                </a:lnTo>
                <a:lnTo>
                  <a:pt x="809" y="203"/>
                </a:lnTo>
                <a:lnTo>
                  <a:pt x="816" y="203"/>
                </a:lnTo>
                <a:lnTo>
                  <a:pt x="823" y="206"/>
                </a:lnTo>
                <a:lnTo>
                  <a:pt x="823" y="203"/>
                </a:lnTo>
                <a:lnTo>
                  <a:pt x="823" y="199"/>
                </a:lnTo>
                <a:lnTo>
                  <a:pt x="823" y="196"/>
                </a:lnTo>
                <a:lnTo>
                  <a:pt x="827" y="196"/>
                </a:lnTo>
                <a:lnTo>
                  <a:pt x="827" y="192"/>
                </a:lnTo>
                <a:lnTo>
                  <a:pt x="827" y="188"/>
                </a:lnTo>
                <a:lnTo>
                  <a:pt x="823" y="188"/>
                </a:lnTo>
                <a:lnTo>
                  <a:pt x="819" y="188"/>
                </a:lnTo>
                <a:lnTo>
                  <a:pt x="816" y="192"/>
                </a:lnTo>
                <a:lnTo>
                  <a:pt x="812" y="192"/>
                </a:lnTo>
                <a:lnTo>
                  <a:pt x="809" y="188"/>
                </a:lnTo>
                <a:lnTo>
                  <a:pt x="809" y="185"/>
                </a:lnTo>
                <a:lnTo>
                  <a:pt x="805" y="185"/>
                </a:lnTo>
                <a:lnTo>
                  <a:pt x="805" y="181"/>
                </a:lnTo>
                <a:lnTo>
                  <a:pt x="802" y="181"/>
                </a:lnTo>
                <a:lnTo>
                  <a:pt x="798" y="181"/>
                </a:lnTo>
                <a:lnTo>
                  <a:pt x="795" y="181"/>
                </a:lnTo>
                <a:lnTo>
                  <a:pt x="795" y="178"/>
                </a:lnTo>
                <a:lnTo>
                  <a:pt x="791" y="174"/>
                </a:lnTo>
                <a:lnTo>
                  <a:pt x="791" y="171"/>
                </a:lnTo>
                <a:lnTo>
                  <a:pt x="791" y="167"/>
                </a:lnTo>
                <a:lnTo>
                  <a:pt x="791" y="163"/>
                </a:lnTo>
                <a:lnTo>
                  <a:pt x="795" y="160"/>
                </a:lnTo>
                <a:lnTo>
                  <a:pt x="798" y="156"/>
                </a:lnTo>
                <a:lnTo>
                  <a:pt x="795" y="156"/>
                </a:lnTo>
                <a:lnTo>
                  <a:pt x="791" y="156"/>
                </a:lnTo>
                <a:lnTo>
                  <a:pt x="787" y="156"/>
                </a:lnTo>
                <a:lnTo>
                  <a:pt x="784" y="153"/>
                </a:lnTo>
                <a:lnTo>
                  <a:pt x="784" y="156"/>
                </a:lnTo>
                <a:lnTo>
                  <a:pt x="784" y="160"/>
                </a:lnTo>
                <a:lnTo>
                  <a:pt x="784" y="163"/>
                </a:lnTo>
                <a:lnTo>
                  <a:pt x="780" y="167"/>
                </a:lnTo>
                <a:lnTo>
                  <a:pt x="780" y="171"/>
                </a:lnTo>
                <a:lnTo>
                  <a:pt x="780" y="174"/>
                </a:lnTo>
                <a:lnTo>
                  <a:pt x="777" y="174"/>
                </a:lnTo>
                <a:lnTo>
                  <a:pt x="777" y="171"/>
                </a:lnTo>
                <a:lnTo>
                  <a:pt x="777" y="167"/>
                </a:lnTo>
                <a:lnTo>
                  <a:pt x="777" y="163"/>
                </a:lnTo>
                <a:lnTo>
                  <a:pt x="777" y="160"/>
                </a:lnTo>
                <a:lnTo>
                  <a:pt x="777" y="156"/>
                </a:lnTo>
                <a:lnTo>
                  <a:pt x="777" y="153"/>
                </a:lnTo>
                <a:close/>
              </a:path>
            </a:pathLst>
          </a:custGeom>
          <a:solidFill>
            <a:srgbClr val="002060"/>
          </a:solidFill>
          <a:ln w="7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6" name="Freeform 21">
            <a:extLst>
              <a:ext uri="{FF2B5EF4-FFF2-40B4-BE49-F238E27FC236}">
                <a16:creationId xmlns:a16="http://schemas.microsoft.com/office/drawing/2014/main" id="{235C2B5E-4CE0-701E-FFD5-BFBB0593F3A8}"/>
              </a:ext>
            </a:extLst>
          </p:cNvPr>
          <p:cNvSpPr>
            <a:spLocks/>
          </p:cNvSpPr>
          <p:nvPr/>
        </p:nvSpPr>
        <p:spPr bwMode="auto">
          <a:xfrm>
            <a:off x="6171887" y="1762794"/>
            <a:ext cx="119063" cy="140494"/>
          </a:xfrm>
          <a:custGeom>
            <a:avLst/>
            <a:gdLst>
              <a:gd name="T0" fmla="*/ 2147483646 w 100"/>
              <a:gd name="T1" fmla="*/ 2147483646 h 118"/>
              <a:gd name="T2" fmla="*/ 2147483646 w 100"/>
              <a:gd name="T3" fmla="*/ 2147483646 h 118"/>
              <a:gd name="T4" fmla="*/ 2147483646 w 100"/>
              <a:gd name="T5" fmla="*/ 2147483646 h 118"/>
              <a:gd name="T6" fmla="*/ 2147483646 w 100"/>
              <a:gd name="T7" fmla="*/ 2147483646 h 118"/>
              <a:gd name="T8" fmla="*/ 2147483646 w 100"/>
              <a:gd name="T9" fmla="*/ 2147483646 h 118"/>
              <a:gd name="T10" fmla="*/ 2147483646 w 100"/>
              <a:gd name="T11" fmla="*/ 2147483646 h 118"/>
              <a:gd name="T12" fmla="*/ 2147483646 w 100"/>
              <a:gd name="T13" fmla="*/ 2147483646 h 118"/>
              <a:gd name="T14" fmla="*/ 2147483646 w 100"/>
              <a:gd name="T15" fmla="*/ 2147483646 h 118"/>
              <a:gd name="T16" fmla="*/ 2147483646 w 100"/>
              <a:gd name="T17" fmla="*/ 2147483646 h 118"/>
              <a:gd name="T18" fmla="*/ 2147483646 w 100"/>
              <a:gd name="T19" fmla="*/ 2147483646 h 118"/>
              <a:gd name="T20" fmla="*/ 2147483646 w 100"/>
              <a:gd name="T21" fmla="*/ 2147483646 h 118"/>
              <a:gd name="T22" fmla="*/ 2147483646 w 100"/>
              <a:gd name="T23" fmla="*/ 2147483646 h 118"/>
              <a:gd name="T24" fmla="*/ 2147483646 w 100"/>
              <a:gd name="T25" fmla="*/ 2147483646 h 118"/>
              <a:gd name="T26" fmla="*/ 2147483646 w 100"/>
              <a:gd name="T27" fmla="*/ 2147483646 h 118"/>
              <a:gd name="T28" fmla="*/ 2147483646 w 100"/>
              <a:gd name="T29" fmla="*/ 2147483646 h 118"/>
              <a:gd name="T30" fmla="*/ 2147483646 w 100"/>
              <a:gd name="T31" fmla="*/ 2147483646 h 118"/>
              <a:gd name="T32" fmla="*/ 2147483646 w 100"/>
              <a:gd name="T33" fmla="*/ 2147483646 h 118"/>
              <a:gd name="T34" fmla="*/ 2147483646 w 100"/>
              <a:gd name="T35" fmla="*/ 2147483646 h 118"/>
              <a:gd name="T36" fmla="*/ 2147483646 w 100"/>
              <a:gd name="T37" fmla="*/ 2147483646 h 118"/>
              <a:gd name="T38" fmla="*/ 2147483646 w 100"/>
              <a:gd name="T39" fmla="*/ 2147483646 h 118"/>
              <a:gd name="T40" fmla="*/ 2147483646 w 100"/>
              <a:gd name="T41" fmla="*/ 2147483646 h 118"/>
              <a:gd name="T42" fmla="*/ 2147483646 w 100"/>
              <a:gd name="T43" fmla="*/ 2147483646 h 118"/>
              <a:gd name="T44" fmla="*/ 2147483646 w 100"/>
              <a:gd name="T45" fmla="*/ 2147483646 h 118"/>
              <a:gd name="T46" fmla="*/ 2147483646 w 100"/>
              <a:gd name="T47" fmla="*/ 2147483646 h 118"/>
              <a:gd name="T48" fmla="*/ 2147483646 w 100"/>
              <a:gd name="T49" fmla="*/ 2147483646 h 118"/>
              <a:gd name="T50" fmla="*/ 2147483646 w 100"/>
              <a:gd name="T51" fmla="*/ 2147483646 h 118"/>
              <a:gd name="T52" fmla="*/ 2147483646 w 100"/>
              <a:gd name="T53" fmla="*/ 2147483646 h 118"/>
              <a:gd name="T54" fmla="*/ 2147483646 w 100"/>
              <a:gd name="T55" fmla="*/ 2147483646 h 118"/>
              <a:gd name="T56" fmla="*/ 2147483646 w 100"/>
              <a:gd name="T57" fmla="*/ 2147483646 h 118"/>
              <a:gd name="T58" fmla="*/ 2147483646 w 100"/>
              <a:gd name="T59" fmla="*/ 2147483646 h 118"/>
              <a:gd name="T60" fmla="*/ 2147483646 w 100"/>
              <a:gd name="T61" fmla="*/ 2147483646 h 118"/>
              <a:gd name="T62" fmla="*/ 2147483646 w 100"/>
              <a:gd name="T63" fmla="*/ 2147483646 h 118"/>
              <a:gd name="T64" fmla="*/ 2147483646 w 100"/>
              <a:gd name="T65" fmla="*/ 2147483646 h 118"/>
              <a:gd name="T66" fmla="*/ 2147483646 w 100"/>
              <a:gd name="T67" fmla="*/ 2147483646 h 118"/>
              <a:gd name="T68" fmla="*/ 2147483646 w 100"/>
              <a:gd name="T69" fmla="*/ 2147483646 h 118"/>
              <a:gd name="T70" fmla="*/ 2147483646 w 100"/>
              <a:gd name="T71" fmla="*/ 2147483646 h 118"/>
              <a:gd name="T72" fmla="*/ 2147483646 w 100"/>
              <a:gd name="T73" fmla="*/ 2147483646 h 118"/>
              <a:gd name="T74" fmla="*/ 2147483646 w 100"/>
              <a:gd name="T75" fmla="*/ 2147483646 h 118"/>
              <a:gd name="T76" fmla="*/ 2147483646 w 100"/>
              <a:gd name="T77" fmla="*/ 2147483646 h 118"/>
              <a:gd name="T78" fmla="*/ 2147483646 w 100"/>
              <a:gd name="T79" fmla="*/ 2147483646 h 118"/>
              <a:gd name="T80" fmla="*/ 2147483646 w 100"/>
              <a:gd name="T81" fmla="*/ 2147483646 h 118"/>
              <a:gd name="T82" fmla="*/ 2147483646 w 100"/>
              <a:gd name="T83" fmla="*/ 2147483646 h 118"/>
              <a:gd name="T84" fmla="*/ 2147483646 w 100"/>
              <a:gd name="T85" fmla="*/ 2147483646 h 118"/>
              <a:gd name="T86" fmla="*/ 2147483646 w 100"/>
              <a:gd name="T87" fmla="*/ 2147483646 h 118"/>
              <a:gd name="T88" fmla="*/ 2147483646 w 100"/>
              <a:gd name="T89" fmla="*/ 2147483646 h 118"/>
              <a:gd name="T90" fmla="*/ 2147483646 w 100"/>
              <a:gd name="T91" fmla="*/ 2147483646 h 118"/>
              <a:gd name="T92" fmla="*/ 2147483646 w 100"/>
              <a:gd name="T93" fmla="*/ 2147483646 h 118"/>
              <a:gd name="T94" fmla="*/ 2147483646 w 100"/>
              <a:gd name="T95" fmla="*/ 2147483646 h 118"/>
              <a:gd name="T96" fmla="*/ 2147483646 w 100"/>
              <a:gd name="T97" fmla="*/ 2147483646 h 118"/>
              <a:gd name="T98" fmla="*/ 2147483646 w 100"/>
              <a:gd name="T99" fmla="*/ 2147483646 h 118"/>
              <a:gd name="T100" fmla="*/ 2147483646 w 100"/>
              <a:gd name="T101" fmla="*/ 2147483646 h 118"/>
              <a:gd name="T102" fmla="*/ 2147483646 w 100"/>
              <a:gd name="T103" fmla="*/ 2147483646 h 118"/>
              <a:gd name="T104" fmla="*/ 2147483646 w 100"/>
              <a:gd name="T105" fmla="*/ 2147483646 h 118"/>
              <a:gd name="T106" fmla="*/ 2147483646 w 100"/>
              <a:gd name="T107" fmla="*/ 2147483646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00"/>
              <a:gd name="T163" fmla="*/ 0 h 118"/>
              <a:gd name="T164" fmla="*/ 100 w 100"/>
              <a:gd name="T165" fmla="*/ 118 h 118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00" h="118">
                <a:moveTo>
                  <a:pt x="50" y="18"/>
                </a:moveTo>
                <a:lnTo>
                  <a:pt x="46" y="18"/>
                </a:lnTo>
                <a:lnTo>
                  <a:pt x="50" y="14"/>
                </a:lnTo>
                <a:lnTo>
                  <a:pt x="50" y="11"/>
                </a:lnTo>
                <a:lnTo>
                  <a:pt x="50" y="7"/>
                </a:lnTo>
                <a:lnTo>
                  <a:pt x="46" y="7"/>
                </a:lnTo>
                <a:lnTo>
                  <a:pt x="46" y="4"/>
                </a:lnTo>
                <a:lnTo>
                  <a:pt x="50" y="0"/>
                </a:lnTo>
                <a:lnTo>
                  <a:pt x="32" y="4"/>
                </a:lnTo>
                <a:lnTo>
                  <a:pt x="32" y="7"/>
                </a:lnTo>
                <a:lnTo>
                  <a:pt x="32" y="11"/>
                </a:lnTo>
                <a:lnTo>
                  <a:pt x="35" y="11"/>
                </a:lnTo>
                <a:lnTo>
                  <a:pt x="35" y="14"/>
                </a:lnTo>
                <a:lnTo>
                  <a:pt x="32" y="14"/>
                </a:lnTo>
                <a:lnTo>
                  <a:pt x="35" y="14"/>
                </a:lnTo>
                <a:lnTo>
                  <a:pt x="35" y="18"/>
                </a:lnTo>
                <a:lnTo>
                  <a:pt x="35" y="21"/>
                </a:lnTo>
                <a:lnTo>
                  <a:pt x="39" y="21"/>
                </a:lnTo>
                <a:lnTo>
                  <a:pt x="43" y="21"/>
                </a:lnTo>
                <a:lnTo>
                  <a:pt x="43" y="18"/>
                </a:lnTo>
                <a:lnTo>
                  <a:pt x="46" y="21"/>
                </a:lnTo>
                <a:lnTo>
                  <a:pt x="43" y="25"/>
                </a:lnTo>
                <a:lnTo>
                  <a:pt x="43" y="28"/>
                </a:lnTo>
                <a:lnTo>
                  <a:pt x="43" y="32"/>
                </a:lnTo>
                <a:lnTo>
                  <a:pt x="39" y="36"/>
                </a:lnTo>
                <a:lnTo>
                  <a:pt x="39" y="39"/>
                </a:lnTo>
                <a:lnTo>
                  <a:pt x="43" y="39"/>
                </a:lnTo>
                <a:lnTo>
                  <a:pt x="39" y="39"/>
                </a:lnTo>
                <a:lnTo>
                  <a:pt x="35" y="39"/>
                </a:lnTo>
                <a:lnTo>
                  <a:pt x="32" y="39"/>
                </a:lnTo>
                <a:lnTo>
                  <a:pt x="32" y="43"/>
                </a:lnTo>
                <a:lnTo>
                  <a:pt x="32" y="46"/>
                </a:lnTo>
                <a:lnTo>
                  <a:pt x="21" y="46"/>
                </a:lnTo>
                <a:lnTo>
                  <a:pt x="18" y="46"/>
                </a:lnTo>
                <a:lnTo>
                  <a:pt x="11" y="46"/>
                </a:lnTo>
                <a:lnTo>
                  <a:pt x="11" y="50"/>
                </a:lnTo>
                <a:lnTo>
                  <a:pt x="7" y="50"/>
                </a:lnTo>
                <a:lnTo>
                  <a:pt x="7" y="53"/>
                </a:lnTo>
                <a:lnTo>
                  <a:pt x="7" y="57"/>
                </a:lnTo>
                <a:lnTo>
                  <a:pt x="3" y="57"/>
                </a:lnTo>
                <a:lnTo>
                  <a:pt x="0" y="57"/>
                </a:lnTo>
                <a:lnTo>
                  <a:pt x="0" y="64"/>
                </a:lnTo>
                <a:lnTo>
                  <a:pt x="7" y="64"/>
                </a:lnTo>
                <a:lnTo>
                  <a:pt x="11" y="64"/>
                </a:lnTo>
                <a:lnTo>
                  <a:pt x="11" y="68"/>
                </a:lnTo>
                <a:lnTo>
                  <a:pt x="14" y="68"/>
                </a:lnTo>
                <a:lnTo>
                  <a:pt x="18" y="68"/>
                </a:lnTo>
                <a:lnTo>
                  <a:pt x="18" y="71"/>
                </a:lnTo>
                <a:lnTo>
                  <a:pt x="21" y="71"/>
                </a:lnTo>
                <a:lnTo>
                  <a:pt x="21" y="78"/>
                </a:lnTo>
                <a:lnTo>
                  <a:pt x="18" y="78"/>
                </a:lnTo>
                <a:lnTo>
                  <a:pt x="18" y="85"/>
                </a:lnTo>
                <a:lnTo>
                  <a:pt x="21" y="85"/>
                </a:lnTo>
                <a:lnTo>
                  <a:pt x="18" y="93"/>
                </a:lnTo>
                <a:lnTo>
                  <a:pt x="25" y="89"/>
                </a:lnTo>
                <a:lnTo>
                  <a:pt x="25" y="93"/>
                </a:lnTo>
                <a:lnTo>
                  <a:pt x="28" y="93"/>
                </a:lnTo>
                <a:lnTo>
                  <a:pt x="32" y="93"/>
                </a:lnTo>
                <a:lnTo>
                  <a:pt x="35" y="93"/>
                </a:lnTo>
                <a:lnTo>
                  <a:pt x="35" y="96"/>
                </a:lnTo>
                <a:lnTo>
                  <a:pt x="39" y="100"/>
                </a:lnTo>
                <a:lnTo>
                  <a:pt x="39" y="103"/>
                </a:lnTo>
                <a:lnTo>
                  <a:pt x="43" y="103"/>
                </a:lnTo>
                <a:lnTo>
                  <a:pt x="43" y="110"/>
                </a:lnTo>
                <a:lnTo>
                  <a:pt x="39" y="110"/>
                </a:lnTo>
                <a:lnTo>
                  <a:pt x="39" y="114"/>
                </a:lnTo>
                <a:lnTo>
                  <a:pt x="35" y="114"/>
                </a:lnTo>
                <a:lnTo>
                  <a:pt x="35" y="118"/>
                </a:lnTo>
                <a:lnTo>
                  <a:pt x="39" y="118"/>
                </a:lnTo>
                <a:lnTo>
                  <a:pt x="43" y="118"/>
                </a:lnTo>
                <a:lnTo>
                  <a:pt x="50" y="118"/>
                </a:lnTo>
                <a:lnTo>
                  <a:pt x="53" y="118"/>
                </a:lnTo>
                <a:lnTo>
                  <a:pt x="50" y="114"/>
                </a:lnTo>
                <a:lnTo>
                  <a:pt x="46" y="110"/>
                </a:lnTo>
                <a:lnTo>
                  <a:pt x="46" y="103"/>
                </a:lnTo>
                <a:lnTo>
                  <a:pt x="46" y="100"/>
                </a:lnTo>
                <a:lnTo>
                  <a:pt x="46" y="93"/>
                </a:lnTo>
                <a:lnTo>
                  <a:pt x="50" y="93"/>
                </a:lnTo>
                <a:lnTo>
                  <a:pt x="57" y="93"/>
                </a:lnTo>
                <a:lnTo>
                  <a:pt x="57" y="89"/>
                </a:lnTo>
                <a:lnTo>
                  <a:pt x="53" y="89"/>
                </a:lnTo>
                <a:lnTo>
                  <a:pt x="50" y="93"/>
                </a:lnTo>
                <a:lnTo>
                  <a:pt x="50" y="89"/>
                </a:lnTo>
                <a:lnTo>
                  <a:pt x="50" y="85"/>
                </a:lnTo>
                <a:lnTo>
                  <a:pt x="53" y="85"/>
                </a:lnTo>
                <a:lnTo>
                  <a:pt x="57" y="89"/>
                </a:lnTo>
                <a:lnTo>
                  <a:pt x="60" y="89"/>
                </a:lnTo>
                <a:lnTo>
                  <a:pt x="64" y="93"/>
                </a:lnTo>
                <a:lnTo>
                  <a:pt x="68" y="93"/>
                </a:lnTo>
                <a:lnTo>
                  <a:pt x="71" y="93"/>
                </a:lnTo>
                <a:lnTo>
                  <a:pt x="75" y="93"/>
                </a:lnTo>
                <a:lnTo>
                  <a:pt x="75" y="89"/>
                </a:lnTo>
                <a:lnTo>
                  <a:pt x="75" y="85"/>
                </a:lnTo>
                <a:lnTo>
                  <a:pt x="71" y="85"/>
                </a:lnTo>
                <a:lnTo>
                  <a:pt x="71" y="78"/>
                </a:lnTo>
                <a:lnTo>
                  <a:pt x="75" y="78"/>
                </a:lnTo>
                <a:lnTo>
                  <a:pt x="75" y="71"/>
                </a:lnTo>
                <a:lnTo>
                  <a:pt x="75" y="68"/>
                </a:lnTo>
                <a:lnTo>
                  <a:pt x="78" y="68"/>
                </a:lnTo>
                <a:lnTo>
                  <a:pt x="82" y="68"/>
                </a:lnTo>
                <a:lnTo>
                  <a:pt x="89" y="68"/>
                </a:lnTo>
                <a:lnTo>
                  <a:pt x="96" y="71"/>
                </a:lnTo>
                <a:lnTo>
                  <a:pt x="96" y="68"/>
                </a:lnTo>
                <a:lnTo>
                  <a:pt x="96" y="64"/>
                </a:lnTo>
                <a:lnTo>
                  <a:pt x="96" y="61"/>
                </a:lnTo>
                <a:lnTo>
                  <a:pt x="100" y="61"/>
                </a:lnTo>
                <a:lnTo>
                  <a:pt x="100" y="57"/>
                </a:lnTo>
                <a:lnTo>
                  <a:pt x="100" y="53"/>
                </a:lnTo>
                <a:lnTo>
                  <a:pt x="96" y="53"/>
                </a:lnTo>
                <a:lnTo>
                  <a:pt x="92" y="53"/>
                </a:lnTo>
                <a:lnTo>
                  <a:pt x="89" y="57"/>
                </a:lnTo>
                <a:lnTo>
                  <a:pt x="85" y="57"/>
                </a:lnTo>
                <a:lnTo>
                  <a:pt x="82" y="53"/>
                </a:lnTo>
                <a:lnTo>
                  <a:pt x="82" y="50"/>
                </a:lnTo>
                <a:lnTo>
                  <a:pt x="78" y="50"/>
                </a:lnTo>
                <a:lnTo>
                  <a:pt x="78" y="46"/>
                </a:lnTo>
                <a:lnTo>
                  <a:pt x="75" y="46"/>
                </a:lnTo>
                <a:lnTo>
                  <a:pt x="71" y="46"/>
                </a:lnTo>
                <a:lnTo>
                  <a:pt x="68" y="46"/>
                </a:lnTo>
                <a:lnTo>
                  <a:pt x="68" y="43"/>
                </a:lnTo>
                <a:lnTo>
                  <a:pt x="64" y="39"/>
                </a:lnTo>
                <a:lnTo>
                  <a:pt x="64" y="36"/>
                </a:lnTo>
                <a:lnTo>
                  <a:pt x="64" y="32"/>
                </a:lnTo>
                <a:lnTo>
                  <a:pt x="64" y="28"/>
                </a:lnTo>
                <a:lnTo>
                  <a:pt x="68" y="25"/>
                </a:lnTo>
                <a:lnTo>
                  <a:pt x="71" y="21"/>
                </a:lnTo>
                <a:lnTo>
                  <a:pt x="68" y="21"/>
                </a:lnTo>
                <a:lnTo>
                  <a:pt x="64" y="21"/>
                </a:lnTo>
                <a:lnTo>
                  <a:pt x="60" y="21"/>
                </a:lnTo>
                <a:lnTo>
                  <a:pt x="57" y="18"/>
                </a:lnTo>
                <a:lnTo>
                  <a:pt x="57" y="21"/>
                </a:lnTo>
                <a:lnTo>
                  <a:pt x="57" y="25"/>
                </a:lnTo>
                <a:lnTo>
                  <a:pt x="57" y="28"/>
                </a:lnTo>
                <a:lnTo>
                  <a:pt x="53" y="32"/>
                </a:lnTo>
                <a:lnTo>
                  <a:pt x="53" y="36"/>
                </a:lnTo>
                <a:lnTo>
                  <a:pt x="53" y="39"/>
                </a:lnTo>
                <a:lnTo>
                  <a:pt x="50" y="39"/>
                </a:lnTo>
                <a:lnTo>
                  <a:pt x="50" y="36"/>
                </a:lnTo>
                <a:lnTo>
                  <a:pt x="50" y="32"/>
                </a:lnTo>
                <a:lnTo>
                  <a:pt x="50" y="28"/>
                </a:lnTo>
                <a:lnTo>
                  <a:pt x="50" y="25"/>
                </a:lnTo>
                <a:lnTo>
                  <a:pt x="50" y="21"/>
                </a:lnTo>
                <a:lnTo>
                  <a:pt x="50" y="18"/>
                </a:lnTo>
              </a:path>
            </a:pathLst>
          </a:custGeom>
          <a:noFill/>
          <a:ln w="7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7" name="Freeform 23">
            <a:extLst>
              <a:ext uri="{FF2B5EF4-FFF2-40B4-BE49-F238E27FC236}">
                <a16:creationId xmlns:a16="http://schemas.microsoft.com/office/drawing/2014/main" id="{3DDCC4E1-CFAE-6154-38D7-741750C703E5}"/>
              </a:ext>
            </a:extLst>
          </p:cNvPr>
          <p:cNvSpPr>
            <a:spLocks/>
          </p:cNvSpPr>
          <p:nvPr/>
        </p:nvSpPr>
        <p:spPr bwMode="auto">
          <a:xfrm>
            <a:off x="5137235" y="3192734"/>
            <a:ext cx="46435" cy="71438"/>
          </a:xfrm>
          <a:custGeom>
            <a:avLst/>
            <a:gdLst>
              <a:gd name="T0" fmla="*/ 24 w 39"/>
              <a:gd name="T1" fmla="*/ 3 h 60"/>
              <a:gd name="T2" fmla="*/ 21 w 39"/>
              <a:gd name="T3" fmla="*/ 11 h 60"/>
              <a:gd name="T4" fmla="*/ 17 w 39"/>
              <a:gd name="T5" fmla="*/ 7 h 60"/>
              <a:gd name="T6" fmla="*/ 17 w 39"/>
              <a:gd name="T7" fmla="*/ 11 h 60"/>
              <a:gd name="T8" fmla="*/ 17 w 39"/>
              <a:gd name="T9" fmla="*/ 14 h 60"/>
              <a:gd name="T10" fmla="*/ 17 w 39"/>
              <a:gd name="T11" fmla="*/ 18 h 60"/>
              <a:gd name="T12" fmla="*/ 14 w 39"/>
              <a:gd name="T13" fmla="*/ 21 h 60"/>
              <a:gd name="T14" fmla="*/ 14 w 39"/>
              <a:gd name="T15" fmla="*/ 18 h 60"/>
              <a:gd name="T16" fmla="*/ 10 w 39"/>
              <a:gd name="T17" fmla="*/ 21 h 60"/>
              <a:gd name="T18" fmla="*/ 7 w 39"/>
              <a:gd name="T19" fmla="*/ 18 h 60"/>
              <a:gd name="T20" fmla="*/ 3 w 39"/>
              <a:gd name="T21" fmla="*/ 18 h 60"/>
              <a:gd name="T22" fmla="*/ 7 w 39"/>
              <a:gd name="T23" fmla="*/ 21 h 60"/>
              <a:gd name="T24" fmla="*/ 7 w 39"/>
              <a:gd name="T25" fmla="*/ 25 h 60"/>
              <a:gd name="T26" fmla="*/ 7 w 39"/>
              <a:gd name="T27" fmla="*/ 25 h 60"/>
              <a:gd name="T28" fmla="*/ 7 w 39"/>
              <a:gd name="T29" fmla="*/ 28 h 60"/>
              <a:gd name="T30" fmla="*/ 7 w 39"/>
              <a:gd name="T31" fmla="*/ 28 h 60"/>
              <a:gd name="T32" fmla="*/ 3 w 39"/>
              <a:gd name="T33" fmla="*/ 32 h 60"/>
              <a:gd name="T34" fmla="*/ 3 w 39"/>
              <a:gd name="T35" fmla="*/ 36 h 60"/>
              <a:gd name="T36" fmla="*/ 7 w 39"/>
              <a:gd name="T37" fmla="*/ 36 h 60"/>
              <a:gd name="T38" fmla="*/ 7 w 39"/>
              <a:gd name="T39" fmla="*/ 39 h 60"/>
              <a:gd name="T40" fmla="*/ 10 w 39"/>
              <a:gd name="T41" fmla="*/ 36 h 60"/>
              <a:gd name="T42" fmla="*/ 14 w 39"/>
              <a:gd name="T43" fmla="*/ 36 h 60"/>
              <a:gd name="T44" fmla="*/ 14 w 39"/>
              <a:gd name="T45" fmla="*/ 39 h 60"/>
              <a:gd name="T46" fmla="*/ 14 w 39"/>
              <a:gd name="T47" fmla="*/ 43 h 60"/>
              <a:gd name="T48" fmla="*/ 14 w 39"/>
              <a:gd name="T49" fmla="*/ 43 h 60"/>
              <a:gd name="T50" fmla="*/ 17 w 39"/>
              <a:gd name="T51" fmla="*/ 43 h 60"/>
              <a:gd name="T52" fmla="*/ 17 w 39"/>
              <a:gd name="T53" fmla="*/ 46 h 60"/>
              <a:gd name="T54" fmla="*/ 21 w 39"/>
              <a:gd name="T55" fmla="*/ 46 h 60"/>
              <a:gd name="T56" fmla="*/ 21 w 39"/>
              <a:gd name="T57" fmla="*/ 46 h 60"/>
              <a:gd name="T58" fmla="*/ 21 w 39"/>
              <a:gd name="T59" fmla="*/ 50 h 60"/>
              <a:gd name="T60" fmla="*/ 17 w 39"/>
              <a:gd name="T61" fmla="*/ 50 h 60"/>
              <a:gd name="T62" fmla="*/ 17 w 39"/>
              <a:gd name="T63" fmla="*/ 53 h 60"/>
              <a:gd name="T64" fmla="*/ 14 w 39"/>
              <a:gd name="T65" fmla="*/ 57 h 60"/>
              <a:gd name="T66" fmla="*/ 10 w 39"/>
              <a:gd name="T67" fmla="*/ 57 h 60"/>
              <a:gd name="T68" fmla="*/ 3 w 39"/>
              <a:gd name="T69" fmla="*/ 57 h 60"/>
              <a:gd name="T70" fmla="*/ 0 w 39"/>
              <a:gd name="T71" fmla="*/ 60 h 60"/>
              <a:gd name="T72" fmla="*/ 10 w 39"/>
              <a:gd name="T73" fmla="*/ 60 h 60"/>
              <a:gd name="T74" fmla="*/ 21 w 39"/>
              <a:gd name="T75" fmla="*/ 60 h 60"/>
              <a:gd name="T76" fmla="*/ 28 w 39"/>
              <a:gd name="T77" fmla="*/ 57 h 60"/>
              <a:gd name="T78" fmla="*/ 32 w 39"/>
              <a:gd name="T79" fmla="*/ 57 h 60"/>
              <a:gd name="T80" fmla="*/ 28 w 39"/>
              <a:gd name="T81" fmla="*/ 53 h 60"/>
              <a:gd name="T82" fmla="*/ 24 w 39"/>
              <a:gd name="T83" fmla="*/ 50 h 60"/>
              <a:gd name="T84" fmla="*/ 28 w 39"/>
              <a:gd name="T85" fmla="*/ 50 h 60"/>
              <a:gd name="T86" fmla="*/ 32 w 39"/>
              <a:gd name="T87" fmla="*/ 53 h 60"/>
              <a:gd name="T88" fmla="*/ 35 w 39"/>
              <a:gd name="T89" fmla="*/ 50 h 60"/>
              <a:gd name="T90" fmla="*/ 39 w 39"/>
              <a:gd name="T91" fmla="*/ 50 h 60"/>
              <a:gd name="T92" fmla="*/ 39 w 39"/>
              <a:gd name="T93" fmla="*/ 46 h 60"/>
              <a:gd name="T94" fmla="*/ 35 w 39"/>
              <a:gd name="T95" fmla="*/ 46 h 60"/>
              <a:gd name="T96" fmla="*/ 35 w 39"/>
              <a:gd name="T97" fmla="*/ 43 h 60"/>
              <a:gd name="T98" fmla="*/ 32 w 39"/>
              <a:gd name="T99" fmla="*/ 39 h 60"/>
              <a:gd name="T100" fmla="*/ 32 w 39"/>
              <a:gd name="T101" fmla="*/ 36 h 60"/>
              <a:gd name="T102" fmla="*/ 28 w 39"/>
              <a:gd name="T103" fmla="*/ 36 h 60"/>
              <a:gd name="T104" fmla="*/ 28 w 39"/>
              <a:gd name="T105" fmla="*/ 32 h 60"/>
              <a:gd name="T106" fmla="*/ 24 w 39"/>
              <a:gd name="T107" fmla="*/ 28 h 60"/>
              <a:gd name="T108" fmla="*/ 28 w 39"/>
              <a:gd name="T109" fmla="*/ 28 h 60"/>
              <a:gd name="T110" fmla="*/ 24 w 39"/>
              <a:gd name="T111" fmla="*/ 28 h 60"/>
              <a:gd name="T112" fmla="*/ 24 w 39"/>
              <a:gd name="T113" fmla="*/ 25 h 60"/>
              <a:gd name="T114" fmla="*/ 24 w 39"/>
              <a:gd name="T115" fmla="*/ 21 h 60"/>
              <a:gd name="T116" fmla="*/ 24 w 39"/>
              <a:gd name="T117" fmla="*/ 18 h 60"/>
              <a:gd name="T118" fmla="*/ 24 w 39"/>
              <a:gd name="T119" fmla="*/ 11 h 60"/>
              <a:gd name="T120" fmla="*/ 28 w 39"/>
              <a:gd name="T121" fmla="*/ 7 h 60"/>
              <a:gd name="T122" fmla="*/ 28 w 39"/>
              <a:gd name="T123" fmla="*/ 3 h 60"/>
              <a:gd name="T124" fmla="*/ 28 w 39"/>
              <a:gd name="T12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" h="60">
                <a:moveTo>
                  <a:pt x="24" y="3"/>
                </a:moveTo>
                <a:lnTo>
                  <a:pt x="24" y="3"/>
                </a:lnTo>
                <a:lnTo>
                  <a:pt x="21" y="11"/>
                </a:lnTo>
                <a:lnTo>
                  <a:pt x="21" y="11"/>
                </a:lnTo>
                <a:lnTo>
                  <a:pt x="17" y="7"/>
                </a:lnTo>
                <a:lnTo>
                  <a:pt x="17" y="7"/>
                </a:lnTo>
                <a:lnTo>
                  <a:pt x="17" y="11"/>
                </a:lnTo>
                <a:lnTo>
                  <a:pt x="17" y="11"/>
                </a:lnTo>
                <a:lnTo>
                  <a:pt x="17" y="14"/>
                </a:lnTo>
                <a:lnTo>
                  <a:pt x="17" y="14"/>
                </a:lnTo>
                <a:lnTo>
                  <a:pt x="17" y="18"/>
                </a:lnTo>
                <a:lnTo>
                  <a:pt x="17" y="18"/>
                </a:lnTo>
                <a:lnTo>
                  <a:pt x="14" y="18"/>
                </a:lnTo>
                <a:lnTo>
                  <a:pt x="14" y="21"/>
                </a:lnTo>
                <a:lnTo>
                  <a:pt x="14" y="21"/>
                </a:lnTo>
                <a:lnTo>
                  <a:pt x="14" y="18"/>
                </a:lnTo>
                <a:lnTo>
                  <a:pt x="10" y="21"/>
                </a:lnTo>
                <a:lnTo>
                  <a:pt x="10" y="21"/>
                </a:lnTo>
                <a:lnTo>
                  <a:pt x="7" y="18"/>
                </a:lnTo>
                <a:lnTo>
                  <a:pt x="7" y="18"/>
                </a:lnTo>
                <a:lnTo>
                  <a:pt x="7" y="18"/>
                </a:lnTo>
                <a:lnTo>
                  <a:pt x="3" y="18"/>
                </a:lnTo>
                <a:lnTo>
                  <a:pt x="7" y="18"/>
                </a:lnTo>
                <a:lnTo>
                  <a:pt x="7" y="21"/>
                </a:lnTo>
                <a:lnTo>
                  <a:pt x="7" y="21"/>
                </a:lnTo>
                <a:lnTo>
                  <a:pt x="7" y="25"/>
                </a:lnTo>
                <a:lnTo>
                  <a:pt x="7" y="25"/>
                </a:lnTo>
                <a:lnTo>
                  <a:pt x="7" y="25"/>
                </a:lnTo>
                <a:lnTo>
                  <a:pt x="10" y="28"/>
                </a:lnTo>
                <a:lnTo>
                  <a:pt x="7" y="28"/>
                </a:lnTo>
                <a:lnTo>
                  <a:pt x="7" y="28"/>
                </a:lnTo>
                <a:lnTo>
                  <a:pt x="7" y="28"/>
                </a:lnTo>
                <a:lnTo>
                  <a:pt x="7" y="32"/>
                </a:lnTo>
                <a:lnTo>
                  <a:pt x="3" y="32"/>
                </a:lnTo>
                <a:lnTo>
                  <a:pt x="3" y="32"/>
                </a:lnTo>
                <a:lnTo>
                  <a:pt x="3" y="36"/>
                </a:lnTo>
                <a:lnTo>
                  <a:pt x="3" y="36"/>
                </a:lnTo>
                <a:lnTo>
                  <a:pt x="7" y="36"/>
                </a:lnTo>
                <a:lnTo>
                  <a:pt x="7" y="36"/>
                </a:lnTo>
                <a:lnTo>
                  <a:pt x="7" y="39"/>
                </a:lnTo>
                <a:lnTo>
                  <a:pt x="7" y="36"/>
                </a:lnTo>
                <a:lnTo>
                  <a:pt x="10" y="36"/>
                </a:lnTo>
                <a:lnTo>
                  <a:pt x="10" y="36"/>
                </a:lnTo>
                <a:lnTo>
                  <a:pt x="14" y="36"/>
                </a:lnTo>
                <a:lnTo>
                  <a:pt x="14" y="39"/>
                </a:lnTo>
                <a:lnTo>
                  <a:pt x="14" y="39"/>
                </a:lnTo>
                <a:lnTo>
                  <a:pt x="14" y="39"/>
                </a:lnTo>
                <a:lnTo>
                  <a:pt x="14" y="43"/>
                </a:lnTo>
                <a:lnTo>
                  <a:pt x="14" y="43"/>
                </a:lnTo>
                <a:lnTo>
                  <a:pt x="14" y="43"/>
                </a:lnTo>
                <a:lnTo>
                  <a:pt x="17" y="43"/>
                </a:lnTo>
                <a:lnTo>
                  <a:pt x="17" y="43"/>
                </a:lnTo>
                <a:lnTo>
                  <a:pt x="17" y="46"/>
                </a:lnTo>
                <a:lnTo>
                  <a:pt x="17" y="46"/>
                </a:lnTo>
                <a:lnTo>
                  <a:pt x="21" y="46"/>
                </a:lnTo>
                <a:lnTo>
                  <a:pt x="21" y="46"/>
                </a:lnTo>
                <a:lnTo>
                  <a:pt x="21" y="46"/>
                </a:lnTo>
                <a:lnTo>
                  <a:pt x="21" y="46"/>
                </a:lnTo>
                <a:lnTo>
                  <a:pt x="21" y="50"/>
                </a:lnTo>
                <a:lnTo>
                  <a:pt x="21" y="50"/>
                </a:lnTo>
                <a:lnTo>
                  <a:pt x="21" y="50"/>
                </a:lnTo>
                <a:lnTo>
                  <a:pt x="17" y="50"/>
                </a:lnTo>
                <a:lnTo>
                  <a:pt x="17" y="50"/>
                </a:lnTo>
                <a:lnTo>
                  <a:pt x="17" y="53"/>
                </a:lnTo>
                <a:lnTo>
                  <a:pt x="17" y="53"/>
                </a:lnTo>
                <a:lnTo>
                  <a:pt x="14" y="57"/>
                </a:lnTo>
                <a:lnTo>
                  <a:pt x="14" y="57"/>
                </a:lnTo>
                <a:lnTo>
                  <a:pt x="10" y="57"/>
                </a:lnTo>
                <a:lnTo>
                  <a:pt x="7" y="57"/>
                </a:lnTo>
                <a:lnTo>
                  <a:pt x="3" y="57"/>
                </a:lnTo>
                <a:lnTo>
                  <a:pt x="0" y="57"/>
                </a:lnTo>
                <a:lnTo>
                  <a:pt x="0" y="60"/>
                </a:lnTo>
                <a:lnTo>
                  <a:pt x="0" y="60"/>
                </a:lnTo>
                <a:lnTo>
                  <a:pt x="10" y="60"/>
                </a:lnTo>
                <a:lnTo>
                  <a:pt x="17" y="60"/>
                </a:lnTo>
                <a:lnTo>
                  <a:pt x="21" y="60"/>
                </a:lnTo>
                <a:lnTo>
                  <a:pt x="21" y="57"/>
                </a:lnTo>
                <a:lnTo>
                  <a:pt x="28" y="57"/>
                </a:lnTo>
                <a:lnTo>
                  <a:pt x="32" y="57"/>
                </a:lnTo>
                <a:lnTo>
                  <a:pt x="32" y="57"/>
                </a:lnTo>
                <a:lnTo>
                  <a:pt x="28" y="53"/>
                </a:lnTo>
                <a:lnTo>
                  <a:pt x="28" y="53"/>
                </a:lnTo>
                <a:lnTo>
                  <a:pt x="24" y="50"/>
                </a:lnTo>
                <a:lnTo>
                  <a:pt x="24" y="50"/>
                </a:lnTo>
                <a:lnTo>
                  <a:pt x="28" y="50"/>
                </a:lnTo>
                <a:lnTo>
                  <a:pt x="28" y="50"/>
                </a:lnTo>
                <a:lnTo>
                  <a:pt x="32" y="50"/>
                </a:lnTo>
                <a:lnTo>
                  <a:pt x="32" y="53"/>
                </a:lnTo>
                <a:lnTo>
                  <a:pt x="35" y="53"/>
                </a:lnTo>
                <a:lnTo>
                  <a:pt x="35" y="50"/>
                </a:lnTo>
                <a:lnTo>
                  <a:pt x="39" y="53"/>
                </a:lnTo>
                <a:lnTo>
                  <a:pt x="39" y="50"/>
                </a:lnTo>
                <a:lnTo>
                  <a:pt x="39" y="50"/>
                </a:lnTo>
                <a:lnTo>
                  <a:pt x="39" y="46"/>
                </a:lnTo>
                <a:lnTo>
                  <a:pt x="35" y="43"/>
                </a:lnTo>
                <a:lnTo>
                  <a:pt x="35" y="46"/>
                </a:lnTo>
                <a:lnTo>
                  <a:pt x="35" y="43"/>
                </a:lnTo>
                <a:lnTo>
                  <a:pt x="35" y="43"/>
                </a:lnTo>
                <a:lnTo>
                  <a:pt x="35" y="43"/>
                </a:lnTo>
                <a:lnTo>
                  <a:pt x="32" y="39"/>
                </a:lnTo>
                <a:lnTo>
                  <a:pt x="32" y="39"/>
                </a:lnTo>
                <a:lnTo>
                  <a:pt x="32" y="36"/>
                </a:lnTo>
                <a:lnTo>
                  <a:pt x="32" y="36"/>
                </a:lnTo>
                <a:lnTo>
                  <a:pt x="28" y="36"/>
                </a:lnTo>
                <a:lnTo>
                  <a:pt x="28" y="32"/>
                </a:lnTo>
                <a:lnTo>
                  <a:pt x="28" y="32"/>
                </a:lnTo>
                <a:lnTo>
                  <a:pt x="24" y="32"/>
                </a:lnTo>
                <a:lnTo>
                  <a:pt x="24" y="28"/>
                </a:lnTo>
                <a:lnTo>
                  <a:pt x="28" y="28"/>
                </a:lnTo>
                <a:lnTo>
                  <a:pt x="28" y="28"/>
                </a:lnTo>
                <a:lnTo>
                  <a:pt x="24" y="28"/>
                </a:lnTo>
                <a:lnTo>
                  <a:pt x="24" y="28"/>
                </a:lnTo>
                <a:lnTo>
                  <a:pt x="24" y="25"/>
                </a:lnTo>
                <a:lnTo>
                  <a:pt x="24" y="25"/>
                </a:lnTo>
                <a:lnTo>
                  <a:pt x="24" y="21"/>
                </a:lnTo>
                <a:lnTo>
                  <a:pt x="24" y="21"/>
                </a:lnTo>
                <a:lnTo>
                  <a:pt x="24" y="18"/>
                </a:lnTo>
                <a:lnTo>
                  <a:pt x="24" y="18"/>
                </a:lnTo>
                <a:lnTo>
                  <a:pt x="24" y="14"/>
                </a:lnTo>
                <a:lnTo>
                  <a:pt x="24" y="11"/>
                </a:lnTo>
                <a:lnTo>
                  <a:pt x="24" y="11"/>
                </a:lnTo>
                <a:lnTo>
                  <a:pt x="28" y="7"/>
                </a:lnTo>
                <a:lnTo>
                  <a:pt x="24" y="7"/>
                </a:lnTo>
                <a:lnTo>
                  <a:pt x="28" y="3"/>
                </a:lnTo>
                <a:lnTo>
                  <a:pt x="28" y="3"/>
                </a:lnTo>
                <a:lnTo>
                  <a:pt x="28" y="0"/>
                </a:lnTo>
                <a:lnTo>
                  <a:pt x="24" y="3"/>
                </a:lnTo>
              </a:path>
            </a:pathLst>
          </a:custGeom>
          <a:solidFill>
            <a:srgbClr val="44546A">
              <a:lumMod val="20000"/>
              <a:lumOff val="80000"/>
            </a:srgbClr>
          </a:solidFill>
          <a:ln w="7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ill Sans MT"/>
              <a:cs typeface="Arial" charset="0"/>
            </a:endParaRPr>
          </a:p>
        </p:txBody>
      </p:sp>
      <p:sp>
        <p:nvSpPr>
          <p:cNvPr id="58" name="TextBox 32">
            <a:extLst>
              <a:ext uri="{FF2B5EF4-FFF2-40B4-BE49-F238E27FC236}">
                <a16:creationId xmlns:a16="http://schemas.microsoft.com/office/drawing/2014/main" id="{80D02993-A05B-2A01-7692-B671BBBB1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909" y="1837804"/>
            <a:ext cx="14930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Таласская область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121,5 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33">
            <a:extLst>
              <a:ext uri="{FF2B5EF4-FFF2-40B4-BE49-F238E27FC236}">
                <a16:creationId xmlns:a16="http://schemas.microsoft.com/office/drawing/2014/main" id="{12DBD019-3C95-26A0-B208-2E0D35D41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2282" y="1658019"/>
            <a:ext cx="10263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Чуйская область</a:t>
            </a:r>
            <a:endParaRPr lang="en-US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389,6</a:t>
            </a:r>
            <a:endParaRPr lang="en-US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34">
            <a:extLst>
              <a:ext uri="{FF2B5EF4-FFF2-40B4-BE49-F238E27FC236}">
                <a16:creationId xmlns:a16="http://schemas.microsoft.com/office/drawing/2014/main" id="{9F639180-F3EC-CE9F-CC52-0551075B1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137" y="1472281"/>
            <a:ext cx="13811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г.Бишкек</a:t>
            </a: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641,1</a:t>
            </a:r>
            <a:r>
              <a:rPr lang="ru-RU" altLang="ru-RU" sz="12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Straight Connector 36">
            <a:extLst>
              <a:ext uri="{FF2B5EF4-FFF2-40B4-BE49-F238E27FC236}">
                <a16:creationId xmlns:a16="http://schemas.microsoft.com/office/drawing/2014/main" id="{76770253-439A-6EBC-DE92-6943B672CAE5}"/>
              </a:ext>
            </a:extLst>
          </p:cNvPr>
          <p:cNvCxnSpPr>
            <a:stCxn id="45" idx="3"/>
          </p:cNvCxnSpPr>
          <p:nvPr/>
        </p:nvCxnSpPr>
        <p:spPr>
          <a:xfrm flipV="1">
            <a:off x="6231419" y="1602060"/>
            <a:ext cx="348853" cy="207169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62" name="TextBox 37">
            <a:extLst>
              <a:ext uri="{FF2B5EF4-FFF2-40B4-BE49-F238E27FC236}">
                <a16:creationId xmlns:a16="http://schemas.microsoft.com/office/drawing/2014/main" id="{D22E4AB6-E7C5-4F97-0AAA-3FCEF4899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4925" y="2876029"/>
            <a:ext cx="13811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Ош 165,9 </a:t>
            </a:r>
            <a:endParaRPr lang="en-US" alt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3" name="Straight Connector 39">
            <a:extLst>
              <a:ext uri="{FF2B5EF4-FFF2-40B4-BE49-F238E27FC236}">
                <a16:creationId xmlns:a16="http://schemas.microsoft.com/office/drawing/2014/main" id="{93AB7902-6385-A893-1D59-CD5450EB75A6}"/>
              </a:ext>
            </a:extLst>
          </p:cNvPr>
          <p:cNvCxnSpPr/>
          <p:nvPr/>
        </p:nvCxnSpPr>
        <p:spPr>
          <a:xfrm>
            <a:off x="4886013" y="3065337"/>
            <a:ext cx="273844" cy="163116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64" name="Freeform 22">
            <a:extLst>
              <a:ext uri="{FF2B5EF4-FFF2-40B4-BE49-F238E27FC236}">
                <a16:creationId xmlns:a16="http://schemas.microsoft.com/office/drawing/2014/main" id="{DA70E3E0-D389-4C18-061F-2FAD1E5C004F}"/>
              </a:ext>
            </a:extLst>
          </p:cNvPr>
          <p:cNvSpPr>
            <a:spLocks noEditPoints="1"/>
          </p:cNvSpPr>
          <p:nvPr/>
        </p:nvSpPr>
        <p:spPr bwMode="auto">
          <a:xfrm>
            <a:off x="4377615" y="2861741"/>
            <a:ext cx="2039541" cy="1170384"/>
          </a:xfrm>
          <a:custGeom>
            <a:avLst/>
            <a:gdLst>
              <a:gd name="T0" fmla="*/ 2147483646 w 1713"/>
              <a:gd name="T1" fmla="*/ 2147483646 h 983"/>
              <a:gd name="T2" fmla="*/ 2147483646 w 1713"/>
              <a:gd name="T3" fmla="*/ 2147483646 h 983"/>
              <a:gd name="T4" fmla="*/ 2147483646 w 1713"/>
              <a:gd name="T5" fmla="*/ 2147483646 h 983"/>
              <a:gd name="T6" fmla="*/ 2147483646 w 1713"/>
              <a:gd name="T7" fmla="*/ 2147483646 h 983"/>
              <a:gd name="T8" fmla="*/ 2147483646 w 1713"/>
              <a:gd name="T9" fmla="*/ 2147483646 h 983"/>
              <a:gd name="T10" fmla="*/ 2147483646 w 1713"/>
              <a:gd name="T11" fmla="*/ 2147483646 h 983"/>
              <a:gd name="T12" fmla="*/ 2147483646 w 1713"/>
              <a:gd name="T13" fmla="*/ 2147483646 h 983"/>
              <a:gd name="T14" fmla="*/ 2147483646 w 1713"/>
              <a:gd name="T15" fmla="*/ 2147483646 h 983"/>
              <a:gd name="T16" fmla="*/ 2147483646 w 1713"/>
              <a:gd name="T17" fmla="*/ 2147483646 h 983"/>
              <a:gd name="T18" fmla="*/ 2147483646 w 1713"/>
              <a:gd name="T19" fmla="*/ 2147483646 h 983"/>
              <a:gd name="T20" fmla="*/ 2147483646 w 1713"/>
              <a:gd name="T21" fmla="*/ 2147483646 h 983"/>
              <a:gd name="T22" fmla="*/ 2147483646 w 1713"/>
              <a:gd name="T23" fmla="*/ 2147483646 h 983"/>
              <a:gd name="T24" fmla="*/ 2147483646 w 1713"/>
              <a:gd name="T25" fmla="*/ 2147483646 h 983"/>
              <a:gd name="T26" fmla="*/ 2147483646 w 1713"/>
              <a:gd name="T27" fmla="*/ 2147483646 h 983"/>
              <a:gd name="T28" fmla="*/ 2147483646 w 1713"/>
              <a:gd name="T29" fmla="*/ 2147483646 h 983"/>
              <a:gd name="T30" fmla="*/ 2147483646 w 1713"/>
              <a:gd name="T31" fmla="*/ 2147483646 h 983"/>
              <a:gd name="T32" fmla="*/ 2147483646 w 1713"/>
              <a:gd name="T33" fmla="*/ 2147483646 h 983"/>
              <a:gd name="T34" fmla="*/ 2147483646 w 1713"/>
              <a:gd name="T35" fmla="*/ 2147483646 h 983"/>
              <a:gd name="T36" fmla="*/ 2147483646 w 1713"/>
              <a:gd name="T37" fmla="*/ 2147483646 h 983"/>
              <a:gd name="T38" fmla="*/ 2147483646 w 1713"/>
              <a:gd name="T39" fmla="*/ 2147483646 h 983"/>
              <a:gd name="T40" fmla="*/ 2147483646 w 1713"/>
              <a:gd name="T41" fmla="*/ 2147483646 h 983"/>
              <a:gd name="T42" fmla="*/ 2147483646 w 1713"/>
              <a:gd name="T43" fmla="*/ 2147483646 h 983"/>
              <a:gd name="T44" fmla="*/ 2147483646 w 1713"/>
              <a:gd name="T45" fmla="*/ 2147483646 h 983"/>
              <a:gd name="T46" fmla="*/ 2147483646 w 1713"/>
              <a:gd name="T47" fmla="*/ 2147483646 h 983"/>
              <a:gd name="T48" fmla="*/ 2147483646 w 1713"/>
              <a:gd name="T49" fmla="*/ 2147483646 h 983"/>
              <a:gd name="T50" fmla="*/ 2147483646 w 1713"/>
              <a:gd name="T51" fmla="*/ 2147483646 h 983"/>
              <a:gd name="T52" fmla="*/ 2147483646 w 1713"/>
              <a:gd name="T53" fmla="*/ 2147483646 h 983"/>
              <a:gd name="T54" fmla="*/ 2147483646 w 1713"/>
              <a:gd name="T55" fmla="*/ 2147483646 h 983"/>
              <a:gd name="T56" fmla="*/ 2147483646 w 1713"/>
              <a:gd name="T57" fmla="*/ 2147483646 h 983"/>
              <a:gd name="T58" fmla="*/ 2147483646 w 1713"/>
              <a:gd name="T59" fmla="*/ 2147483646 h 983"/>
              <a:gd name="T60" fmla="*/ 2147483646 w 1713"/>
              <a:gd name="T61" fmla="*/ 2147483646 h 983"/>
              <a:gd name="T62" fmla="*/ 2147483646 w 1713"/>
              <a:gd name="T63" fmla="*/ 2147483646 h 983"/>
              <a:gd name="T64" fmla="*/ 2147483646 w 1713"/>
              <a:gd name="T65" fmla="*/ 2147483646 h 983"/>
              <a:gd name="T66" fmla="*/ 2147483646 w 1713"/>
              <a:gd name="T67" fmla="*/ 2147483646 h 983"/>
              <a:gd name="T68" fmla="*/ 2147483646 w 1713"/>
              <a:gd name="T69" fmla="*/ 2147483646 h 983"/>
              <a:gd name="T70" fmla="*/ 2147483646 w 1713"/>
              <a:gd name="T71" fmla="*/ 2147483646 h 983"/>
              <a:gd name="T72" fmla="*/ 2147483646 w 1713"/>
              <a:gd name="T73" fmla="*/ 2147483646 h 983"/>
              <a:gd name="T74" fmla="*/ 2147483646 w 1713"/>
              <a:gd name="T75" fmla="*/ 2147483646 h 983"/>
              <a:gd name="T76" fmla="*/ 2147483646 w 1713"/>
              <a:gd name="T77" fmla="*/ 2147483646 h 983"/>
              <a:gd name="T78" fmla="*/ 2147483646 w 1713"/>
              <a:gd name="T79" fmla="*/ 2147483646 h 983"/>
              <a:gd name="T80" fmla="*/ 2147483646 w 1713"/>
              <a:gd name="T81" fmla="*/ 2147483646 h 983"/>
              <a:gd name="T82" fmla="*/ 2147483646 w 1713"/>
              <a:gd name="T83" fmla="*/ 2147483646 h 983"/>
              <a:gd name="T84" fmla="*/ 2147483646 w 1713"/>
              <a:gd name="T85" fmla="*/ 2147483646 h 983"/>
              <a:gd name="T86" fmla="*/ 2147483646 w 1713"/>
              <a:gd name="T87" fmla="*/ 2147483646 h 983"/>
              <a:gd name="T88" fmla="*/ 2147483646 w 1713"/>
              <a:gd name="T89" fmla="*/ 2147483646 h 983"/>
              <a:gd name="T90" fmla="*/ 2147483646 w 1713"/>
              <a:gd name="T91" fmla="*/ 2147483646 h 983"/>
              <a:gd name="T92" fmla="*/ 2147483646 w 1713"/>
              <a:gd name="T93" fmla="*/ 2147483646 h 983"/>
              <a:gd name="T94" fmla="*/ 2147483646 w 1713"/>
              <a:gd name="T95" fmla="*/ 2147483646 h 983"/>
              <a:gd name="T96" fmla="*/ 2147483646 w 1713"/>
              <a:gd name="T97" fmla="*/ 2147483646 h 983"/>
              <a:gd name="T98" fmla="*/ 2147483646 w 1713"/>
              <a:gd name="T99" fmla="*/ 2147483646 h 983"/>
              <a:gd name="T100" fmla="*/ 2147483646 w 1713"/>
              <a:gd name="T101" fmla="*/ 2147483646 h 983"/>
              <a:gd name="T102" fmla="*/ 2147483646 w 1713"/>
              <a:gd name="T103" fmla="*/ 2147483646 h 983"/>
              <a:gd name="T104" fmla="*/ 2147483646 w 1713"/>
              <a:gd name="T105" fmla="*/ 2147483646 h 983"/>
              <a:gd name="T106" fmla="*/ 2147483646 w 1713"/>
              <a:gd name="T107" fmla="*/ 2147483646 h 983"/>
              <a:gd name="T108" fmla="*/ 2147483646 w 1713"/>
              <a:gd name="T109" fmla="*/ 2147483646 h 983"/>
              <a:gd name="T110" fmla="*/ 2147483646 w 1713"/>
              <a:gd name="T111" fmla="*/ 2147483646 h 983"/>
              <a:gd name="T112" fmla="*/ 2147483646 w 1713"/>
              <a:gd name="T113" fmla="*/ 2147483646 h 983"/>
              <a:gd name="T114" fmla="*/ 2147483646 w 1713"/>
              <a:gd name="T115" fmla="*/ 2147483646 h 983"/>
              <a:gd name="T116" fmla="*/ 2147483646 w 1713"/>
              <a:gd name="T117" fmla="*/ 2147483646 h 983"/>
              <a:gd name="T118" fmla="*/ 2147483646 w 1713"/>
              <a:gd name="T119" fmla="*/ 2147483646 h 983"/>
              <a:gd name="T120" fmla="*/ 2147483646 w 1713"/>
              <a:gd name="T121" fmla="*/ 2147483646 h 983"/>
              <a:gd name="T122" fmla="*/ 2147483646 w 1713"/>
              <a:gd name="T123" fmla="*/ 2147483646 h 983"/>
              <a:gd name="T124" fmla="*/ 2147483646 w 1713"/>
              <a:gd name="T125" fmla="*/ 2147483646 h 98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713" h="983">
                <a:moveTo>
                  <a:pt x="1265" y="85"/>
                </a:moveTo>
                <a:lnTo>
                  <a:pt x="1268" y="85"/>
                </a:lnTo>
                <a:lnTo>
                  <a:pt x="1268" y="89"/>
                </a:lnTo>
                <a:lnTo>
                  <a:pt x="1268" y="93"/>
                </a:lnTo>
                <a:lnTo>
                  <a:pt x="1272" y="93"/>
                </a:lnTo>
                <a:lnTo>
                  <a:pt x="1275" y="93"/>
                </a:lnTo>
                <a:lnTo>
                  <a:pt x="1279" y="93"/>
                </a:lnTo>
                <a:lnTo>
                  <a:pt x="1282" y="96"/>
                </a:lnTo>
                <a:lnTo>
                  <a:pt x="1282" y="100"/>
                </a:lnTo>
                <a:lnTo>
                  <a:pt x="1286" y="100"/>
                </a:lnTo>
                <a:lnTo>
                  <a:pt x="1290" y="100"/>
                </a:lnTo>
                <a:lnTo>
                  <a:pt x="1290" y="103"/>
                </a:lnTo>
                <a:lnTo>
                  <a:pt x="1290" y="107"/>
                </a:lnTo>
                <a:lnTo>
                  <a:pt x="1293" y="110"/>
                </a:lnTo>
                <a:lnTo>
                  <a:pt x="1297" y="114"/>
                </a:lnTo>
                <a:lnTo>
                  <a:pt x="1300" y="118"/>
                </a:lnTo>
                <a:lnTo>
                  <a:pt x="1300" y="121"/>
                </a:lnTo>
                <a:lnTo>
                  <a:pt x="1304" y="121"/>
                </a:lnTo>
                <a:lnTo>
                  <a:pt x="1307" y="121"/>
                </a:lnTo>
                <a:lnTo>
                  <a:pt x="1311" y="121"/>
                </a:lnTo>
                <a:lnTo>
                  <a:pt x="1314" y="121"/>
                </a:lnTo>
                <a:lnTo>
                  <a:pt x="1314" y="118"/>
                </a:lnTo>
                <a:lnTo>
                  <a:pt x="1318" y="121"/>
                </a:lnTo>
                <a:lnTo>
                  <a:pt x="1318" y="125"/>
                </a:lnTo>
                <a:lnTo>
                  <a:pt x="1318" y="128"/>
                </a:lnTo>
                <a:lnTo>
                  <a:pt x="1318" y="132"/>
                </a:lnTo>
                <a:lnTo>
                  <a:pt x="1322" y="132"/>
                </a:lnTo>
                <a:lnTo>
                  <a:pt x="1325" y="132"/>
                </a:lnTo>
                <a:lnTo>
                  <a:pt x="1329" y="132"/>
                </a:lnTo>
                <a:lnTo>
                  <a:pt x="1329" y="135"/>
                </a:lnTo>
                <a:lnTo>
                  <a:pt x="1332" y="135"/>
                </a:lnTo>
                <a:lnTo>
                  <a:pt x="1336" y="135"/>
                </a:lnTo>
                <a:lnTo>
                  <a:pt x="1339" y="135"/>
                </a:lnTo>
                <a:lnTo>
                  <a:pt x="1339" y="139"/>
                </a:lnTo>
                <a:lnTo>
                  <a:pt x="1343" y="139"/>
                </a:lnTo>
                <a:lnTo>
                  <a:pt x="1343" y="142"/>
                </a:lnTo>
                <a:lnTo>
                  <a:pt x="1347" y="146"/>
                </a:lnTo>
                <a:lnTo>
                  <a:pt x="1350" y="146"/>
                </a:lnTo>
                <a:lnTo>
                  <a:pt x="1350" y="150"/>
                </a:lnTo>
                <a:lnTo>
                  <a:pt x="1354" y="150"/>
                </a:lnTo>
                <a:lnTo>
                  <a:pt x="1354" y="153"/>
                </a:lnTo>
                <a:lnTo>
                  <a:pt x="1354" y="160"/>
                </a:lnTo>
                <a:lnTo>
                  <a:pt x="1357" y="164"/>
                </a:lnTo>
                <a:lnTo>
                  <a:pt x="1357" y="167"/>
                </a:lnTo>
                <a:lnTo>
                  <a:pt x="1354" y="167"/>
                </a:lnTo>
                <a:lnTo>
                  <a:pt x="1357" y="167"/>
                </a:lnTo>
                <a:lnTo>
                  <a:pt x="1357" y="171"/>
                </a:lnTo>
                <a:lnTo>
                  <a:pt x="1361" y="171"/>
                </a:lnTo>
                <a:lnTo>
                  <a:pt x="1364" y="171"/>
                </a:lnTo>
                <a:lnTo>
                  <a:pt x="1368" y="171"/>
                </a:lnTo>
                <a:lnTo>
                  <a:pt x="1371" y="175"/>
                </a:lnTo>
                <a:lnTo>
                  <a:pt x="1375" y="175"/>
                </a:lnTo>
                <a:lnTo>
                  <a:pt x="1379" y="175"/>
                </a:lnTo>
                <a:lnTo>
                  <a:pt x="1379" y="178"/>
                </a:lnTo>
                <a:lnTo>
                  <a:pt x="1379" y="182"/>
                </a:lnTo>
                <a:lnTo>
                  <a:pt x="1382" y="185"/>
                </a:lnTo>
                <a:lnTo>
                  <a:pt x="1382" y="189"/>
                </a:lnTo>
                <a:lnTo>
                  <a:pt x="1386" y="189"/>
                </a:lnTo>
                <a:lnTo>
                  <a:pt x="1389" y="189"/>
                </a:lnTo>
                <a:lnTo>
                  <a:pt x="1389" y="192"/>
                </a:lnTo>
                <a:lnTo>
                  <a:pt x="1393" y="196"/>
                </a:lnTo>
                <a:lnTo>
                  <a:pt x="1396" y="196"/>
                </a:lnTo>
                <a:lnTo>
                  <a:pt x="1400" y="192"/>
                </a:lnTo>
                <a:lnTo>
                  <a:pt x="1404" y="189"/>
                </a:lnTo>
                <a:lnTo>
                  <a:pt x="1400" y="196"/>
                </a:lnTo>
                <a:lnTo>
                  <a:pt x="1407" y="199"/>
                </a:lnTo>
                <a:lnTo>
                  <a:pt x="1411" y="199"/>
                </a:lnTo>
                <a:lnTo>
                  <a:pt x="1414" y="199"/>
                </a:lnTo>
                <a:lnTo>
                  <a:pt x="1411" y="203"/>
                </a:lnTo>
                <a:lnTo>
                  <a:pt x="1411" y="207"/>
                </a:lnTo>
                <a:lnTo>
                  <a:pt x="1411" y="210"/>
                </a:lnTo>
                <a:lnTo>
                  <a:pt x="1414" y="210"/>
                </a:lnTo>
                <a:lnTo>
                  <a:pt x="1414" y="214"/>
                </a:lnTo>
                <a:lnTo>
                  <a:pt x="1418" y="217"/>
                </a:lnTo>
                <a:lnTo>
                  <a:pt x="1425" y="221"/>
                </a:lnTo>
                <a:lnTo>
                  <a:pt x="1425" y="224"/>
                </a:lnTo>
                <a:lnTo>
                  <a:pt x="1428" y="224"/>
                </a:lnTo>
                <a:lnTo>
                  <a:pt x="1432" y="221"/>
                </a:lnTo>
                <a:lnTo>
                  <a:pt x="1436" y="221"/>
                </a:lnTo>
                <a:lnTo>
                  <a:pt x="1436" y="224"/>
                </a:lnTo>
                <a:lnTo>
                  <a:pt x="1439" y="224"/>
                </a:lnTo>
                <a:lnTo>
                  <a:pt x="1439" y="228"/>
                </a:lnTo>
                <a:lnTo>
                  <a:pt x="1443" y="232"/>
                </a:lnTo>
                <a:lnTo>
                  <a:pt x="1446" y="232"/>
                </a:lnTo>
                <a:lnTo>
                  <a:pt x="1450" y="235"/>
                </a:lnTo>
                <a:lnTo>
                  <a:pt x="1450" y="239"/>
                </a:lnTo>
                <a:lnTo>
                  <a:pt x="1453" y="235"/>
                </a:lnTo>
                <a:lnTo>
                  <a:pt x="1457" y="235"/>
                </a:lnTo>
                <a:lnTo>
                  <a:pt x="1457" y="239"/>
                </a:lnTo>
                <a:lnTo>
                  <a:pt x="1461" y="239"/>
                </a:lnTo>
                <a:lnTo>
                  <a:pt x="1464" y="239"/>
                </a:lnTo>
                <a:lnTo>
                  <a:pt x="1464" y="242"/>
                </a:lnTo>
                <a:lnTo>
                  <a:pt x="1468" y="242"/>
                </a:lnTo>
                <a:lnTo>
                  <a:pt x="1475" y="242"/>
                </a:lnTo>
                <a:lnTo>
                  <a:pt x="1475" y="246"/>
                </a:lnTo>
                <a:lnTo>
                  <a:pt x="1478" y="246"/>
                </a:lnTo>
                <a:lnTo>
                  <a:pt x="1482" y="246"/>
                </a:lnTo>
                <a:lnTo>
                  <a:pt x="1482" y="249"/>
                </a:lnTo>
                <a:lnTo>
                  <a:pt x="1482" y="253"/>
                </a:lnTo>
                <a:lnTo>
                  <a:pt x="1485" y="253"/>
                </a:lnTo>
                <a:lnTo>
                  <a:pt x="1485" y="249"/>
                </a:lnTo>
                <a:lnTo>
                  <a:pt x="1489" y="249"/>
                </a:lnTo>
                <a:lnTo>
                  <a:pt x="1493" y="249"/>
                </a:lnTo>
                <a:lnTo>
                  <a:pt x="1496" y="249"/>
                </a:lnTo>
                <a:lnTo>
                  <a:pt x="1500" y="249"/>
                </a:lnTo>
                <a:lnTo>
                  <a:pt x="1503" y="253"/>
                </a:lnTo>
                <a:lnTo>
                  <a:pt x="1507" y="253"/>
                </a:lnTo>
                <a:lnTo>
                  <a:pt x="1510" y="253"/>
                </a:lnTo>
                <a:lnTo>
                  <a:pt x="1510" y="256"/>
                </a:lnTo>
                <a:lnTo>
                  <a:pt x="1514" y="256"/>
                </a:lnTo>
                <a:lnTo>
                  <a:pt x="1518" y="256"/>
                </a:lnTo>
                <a:lnTo>
                  <a:pt x="1521" y="256"/>
                </a:lnTo>
                <a:lnTo>
                  <a:pt x="1525" y="256"/>
                </a:lnTo>
                <a:lnTo>
                  <a:pt x="1525" y="260"/>
                </a:lnTo>
                <a:lnTo>
                  <a:pt x="1528" y="260"/>
                </a:lnTo>
                <a:lnTo>
                  <a:pt x="1532" y="260"/>
                </a:lnTo>
                <a:lnTo>
                  <a:pt x="1535" y="260"/>
                </a:lnTo>
                <a:lnTo>
                  <a:pt x="1539" y="260"/>
                </a:lnTo>
                <a:lnTo>
                  <a:pt x="1539" y="264"/>
                </a:lnTo>
                <a:lnTo>
                  <a:pt x="1539" y="267"/>
                </a:lnTo>
                <a:lnTo>
                  <a:pt x="1542" y="267"/>
                </a:lnTo>
                <a:lnTo>
                  <a:pt x="1546" y="267"/>
                </a:lnTo>
                <a:lnTo>
                  <a:pt x="1546" y="271"/>
                </a:lnTo>
                <a:lnTo>
                  <a:pt x="1550" y="274"/>
                </a:lnTo>
                <a:lnTo>
                  <a:pt x="1550" y="278"/>
                </a:lnTo>
                <a:lnTo>
                  <a:pt x="1546" y="278"/>
                </a:lnTo>
                <a:lnTo>
                  <a:pt x="1546" y="281"/>
                </a:lnTo>
                <a:lnTo>
                  <a:pt x="1542" y="281"/>
                </a:lnTo>
                <a:lnTo>
                  <a:pt x="1542" y="285"/>
                </a:lnTo>
                <a:lnTo>
                  <a:pt x="1539" y="289"/>
                </a:lnTo>
                <a:lnTo>
                  <a:pt x="1539" y="292"/>
                </a:lnTo>
                <a:lnTo>
                  <a:pt x="1539" y="296"/>
                </a:lnTo>
                <a:lnTo>
                  <a:pt x="1539" y="299"/>
                </a:lnTo>
                <a:lnTo>
                  <a:pt x="1539" y="303"/>
                </a:lnTo>
                <a:lnTo>
                  <a:pt x="1539" y="299"/>
                </a:lnTo>
                <a:lnTo>
                  <a:pt x="1542" y="299"/>
                </a:lnTo>
                <a:lnTo>
                  <a:pt x="1546" y="299"/>
                </a:lnTo>
                <a:lnTo>
                  <a:pt x="1550" y="299"/>
                </a:lnTo>
                <a:lnTo>
                  <a:pt x="1550" y="296"/>
                </a:lnTo>
                <a:lnTo>
                  <a:pt x="1553" y="299"/>
                </a:lnTo>
                <a:lnTo>
                  <a:pt x="1553" y="303"/>
                </a:lnTo>
                <a:lnTo>
                  <a:pt x="1557" y="303"/>
                </a:lnTo>
                <a:lnTo>
                  <a:pt x="1557" y="306"/>
                </a:lnTo>
                <a:lnTo>
                  <a:pt x="1560" y="306"/>
                </a:lnTo>
                <a:lnTo>
                  <a:pt x="1560" y="303"/>
                </a:lnTo>
                <a:lnTo>
                  <a:pt x="1564" y="303"/>
                </a:lnTo>
                <a:lnTo>
                  <a:pt x="1567" y="303"/>
                </a:lnTo>
                <a:lnTo>
                  <a:pt x="1567" y="299"/>
                </a:lnTo>
                <a:lnTo>
                  <a:pt x="1567" y="303"/>
                </a:lnTo>
                <a:lnTo>
                  <a:pt x="1571" y="303"/>
                </a:lnTo>
                <a:lnTo>
                  <a:pt x="1571" y="306"/>
                </a:lnTo>
                <a:lnTo>
                  <a:pt x="1575" y="306"/>
                </a:lnTo>
                <a:lnTo>
                  <a:pt x="1578" y="306"/>
                </a:lnTo>
                <a:lnTo>
                  <a:pt x="1582" y="306"/>
                </a:lnTo>
                <a:lnTo>
                  <a:pt x="1585" y="306"/>
                </a:lnTo>
                <a:lnTo>
                  <a:pt x="1589" y="306"/>
                </a:lnTo>
                <a:lnTo>
                  <a:pt x="1589" y="310"/>
                </a:lnTo>
                <a:lnTo>
                  <a:pt x="1592" y="310"/>
                </a:lnTo>
                <a:lnTo>
                  <a:pt x="1596" y="310"/>
                </a:lnTo>
                <a:lnTo>
                  <a:pt x="1596" y="314"/>
                </a:lnTo>
                <a:lnTo>
                  <a:pt x="1592" y="314"/>
                </a:lnTo>
                <a:lnTo>
                  <a:pt x="1596" y="314"/>
                </a:lnTo>
                <a:lnTo>
                  <a:pt x="1596" y="317"/>
                </a:lnTo>
                <a:lnTo>
                  <a:pt x="1599" y="317"/>
                </a:lnTo>
                <a:lnTo>
                  <a:pt x="1603" y="317"/>
                </a:lnTo>
                <a:lnTo>
                  <a:pt x="1603" y="314"/>
                </a:lnTo>
                <a:lnTo>
                  <a:pt x="1607" y="314"/>
                </a:lnTo>
                <a:lnTo>
                  <a:pt x="1610" y="314"/>
                </a:lnTo>
                <a:lnTo>
                  <a:pt x="1614" y="314"/>
                </a:lnTo>
                <a:lnTo>
                  <a:pt x="1617" y="314"/>
                </a:lnTo>
                <a:lnTo>
                  <a:pt x="1621" y="314"/>
                </a:lnTo>
                <a:lnTo>
                  <a:pt x="1624" y="317"/>
                </a:lnTo>
                <a:lnTo>
                  <a:pt x="1628" y="317"/>
                </a:lnTo>
                <a:lnTo>
                  <a:pt x="1632" y="317"/>
                </a:lnTo>
                <a:lnTo>
                  <a:pt x="1635" y="317"/>
                </a:lnTo>
                <a:lnTo>
                  <a:pt x="1639" y="317"/>
                </a:lnTo>
                <a:lnTo>
                  <a:pt x="1642" y="321"/>
                </a:lnTo>
                <a:lnTo>
                  <a:pt x="1646" y="321"/>
                </a:lnTo>
                <a:lnTo>
                  <a:pt x="1646" y="317"/>
                </a:lnTo>
                <a:lnTo>
                  <a:pt x="1649" y="317"/>
                </a:lnTo>
                <a:lnTo>
                  <a:pt x="1649" y="314"/>
                </a:lnTo>
                <a:lnTo>
                  <a:pt x="1653" y="310"/>
                </a:lnTo>
                <a:lnTo>
                  <a:pt x="1656" y="314"/>
                </a:lnTo>
                <a:lnTo>
                  <a:pt x="1660" y="317"/>
                </a:lnTo>
                <a:lnTo>
                  <a:pt x="1667" y="321"/>
                </a:lnTo>
                <a:lnTo>
                  <a:pt x="1667" y="342"/>
                </a:lnTo>
                <a:lnTo>
                  <a:pt x="1664" y="346"/>
                </a:lnTo>
                <a:lnTo>
                  <a:pt x="1653" y="346"/>
                </a:lnTo>
                <a:lnTo>
                  <a:pt x="1656" y="356"/>
                </a:lnTo>
                <a:lnTo>
                  <a:pt x="1689" y="381"/>
                </a:lnTo>
                <a:lnTo>
                  <a:pt x="1696" y="392"/>
                </a:lnTo>
                <a:lnTo>
                  <a:pt x="1713" y="399"/>
                </a:lnTo>
                <a:lnTo>
                  <a:pt x="1710" y="406"/>
                </a:lnTo>
                <a:lnTo>
                  <a:pt x="1703" y="403"/>
                </a:lnTo>
                <a:lnTo>
                  <a:pt x="1689" y="413"/>
                </a:lnTo>
                <a:lnTo>
                  <a:pt x="1664" y="399"/>
                </a:lnTo>
                <a:lnTo>
                  <a:pt x="1653" y="399"/>
                </a:lnTo>
                <a:lnTo>
                  <a:pt x="1639" y="399"/>
                </a:lnTo>
                <a:lnTo>
                  <a:pt x="1632" y="399"/>
                </a:lnTo>
                <a:lnTo>
                  <a:pt x="1628" y="403"/>
                </a:lnTo>
                <a:lnTo>
                  <a:pt x="1617" y="399"/>
                </a:lnTo>
                <a:lnTo>
                  <a:pt x="1603" y="399"/>
                </a:lnTo>
                <a:lnTo>
                  <a:pt x="1610" y="406"/>
                </a:lnTo>
                <a:lnTo>
                  <a:pt x="1603" y="420"/>
                </a:lnTo>
                <a:lnTo>
                  <a:pt x="1592" y="435"/>
                </a:lnTo>
                <a:lnTo>
                  <a:pt x="1578" y="435"/>
                </a:lnTo>
                <a:lnTo>
                  <a:pt x="1575" y="431"/>
                </a:lnTo>
                <a:lnTo>
                  <a:pt x="1553" y="435"/>
                </a:lnTo>
                <a:lnTo>
                  <a:pt x="1539" y="445"/>
                </a:lnTo>
                <a:lnTo>
                  <a:pt x="1532" y="456"/>
                </a:lnTo>
                <a:lnTo>
                  <a:pt x="1521" y="467"/>
                </a:lnTo>
                <a:lnTo>
                  <a:pt x="1507" y="474"/>
                </a:lnTo>
                <a:lnTo>
                  <a:pt x="1482" y="495"/>
                </a:lnTo>
                <a:lnTo>
                  <a:pt x="1457" y="509"/>
                </a:lnTo>
                <a:lnTo>
                  <a:pt x="1439" y="524"/>
                </a:lnTo>
                <a:lnTo>
                  <a:pt x="1425" y="527"/>
                </a:lnTo>
                <a:lnTo>
                  <a:pt x="1414" y="517"/>
                </a:lnTo>
                <a:lnTo>
                  <a:pt x="1400" y="524"/>
                </a:lnTo>
                <a:lnTo>
                  <a:pt x="1393" y="517"/>
                </a:lnTo>
                <a:lnTo>
                  <a:pt x="1389" y="509"/>
                </a:lnTo>
                <a:lnTo>
                  <a:pt x="1375" y="513"/>
                </a:lnTo>
                <a:lnTo>
                  <a:pt x="1368" y="513"/>
                </a:lnTo>
                <a:lnTo>
                  <a:pt x="1339" y="517"/>
                </a:lnTo>
                <a:lnTo>
                  <a:pt x="1332" y="520"/>
                </a:lnTo>
                <a:lnTo>
                  <a:pt x="1318" y="520"/>
                </a:lnTo>
                <a:lnTo>
                  <a:pt x="1314" y="524"/>
                </a:lnTo>
                <a:lnTo>
                  <a:pt x="1311" y="531"/>
                </a:lnTo>
                <a:lnTo>
                  <a:pt x="1304" y="531"/>
                </a:lnTo>
                <a:lnTo>
                  <a:pt x="1293" y="534"/>
                </a:lnTo>
                <a:lnTo>
                  <a:pt x="1279" y="527"/>
                </a:lnTo>
                <a:lnTo>
                  <a:pt x="1265" y="534"/>
                </a:lnTo>
                <a:lnTo>
                  <a:pt x="1268" y="538"/>
                </a:lnTo>
                <a:lnTo>
                  <a:pt x="1257" y="542"/>
                </a:lnTo>
                <a:lnTo>
                  <a:pt x="1257" y="552"/>
                </a:lnTo>
                <a:lnTo>
                  <a:pt x="1250" y="549"/>
                </a:lnTo>
                <a:lnTo>
                  <a:pt x="1236" y="559"/>
                </a:lnTo>
                <a:lnTo>
                  <a:pt x="1225" y="559"/>
                </a:lnTo>
                <a:lnTo>
                  <a:pt x="1222" y="563"/>
                </a:lnTo>
                <a:lnTo>
                  <a:pt x="1236" y="567"/>
                </a:lnTo>
                <a:lnTo>
                  <a:pt x="1243" y="567"/>
                </a:lnTo>
                <a:lnTo>
                  <a:pt x="1240" y="567"/>
                </a:lnTo>
                <a:lnTo>
                  <a:pt x="1243" y="570"/>
                </a:lnTo>
                <a:lnTo>
                  <a:pt x="1247" y="570"/>
                </a:lnTo>
                <a:lnTo>
                  <a:pt x="1243" y="574"/>
                </a:lnTo>
                <a:lnTo>
                  <a:pt x="1236" y="584"/>
                </a:lnTo>
                <a:lnTo>
                  <a:pt x="1236" y="588"/>
                </a:lnTo>
                <a:lnTo>
                  <a:pt x="1233" y="588"/>
                </a:lnTo>
                <a:lnTo>
                  <a:pt x="1229" y="591"/>
                </a:lnTo>
                <a:lnTo>
                  <a:pt x="1222" y="595"/>
                </a:lnTo>
                <a:lnTo>
                  <a:pt x="1215" y="606"/>
                </a:lnTo>
                <a:lnTo>
                  <a:pt x="1211" y="613"/>
                </a:lnTo>
                <a:lnTo>
                  <a:pt x="1211" y="616"/>
                </a:lnTo>
                <a:lnTo>
                  <a:pt x="1218" y="620"/>
                </a:lnTo>
                <a:lnTo>
                  <a:pt x="1218" y="624"/>
                </a:lnTo>
                <a:lnTo>
                  <a:pt x="1215" y="634"/>
                </a:lnTo>
                <a:lnTo>
                  <a:pt x="1215" y="638"/>
                </a:lnTo>
                <a:lnTo>
                  <a:pt x="1211" y="638"/>
                </a:lnTo>
                <a:lnTo>
                  <a:pt x="1208" y="641"/>
                </a:lnTo>
                <a:lnTo>
                  <a:pt x="1197" y="641"/>
                </a:lnTo>
                <a:lnTo>
                  <a:pt x="1197" y="648"/>
                </a:lnTo>
                <a:lnTo>
                  <a:pt x="1186" y="652"/>
                </a:lnTo>
                <a:lnTo>
                  <a:pt x="1183" y="656"/>
                </a:lnTo>
                <a:lnTo>
                  <a:pt x="1179" y="663"/>
                </a:lnTo>
                <a:lnTo>
                  <a:pt x="1179" y="666"/>
                </a:lnTo>
                <a:lnTo>
                  <a:pt x="1176" y="670"/>
                </a:lnTo>
                <a:lnTo>
                  <a:pt x="1176" y="677"/>
                </a:lnTo>
                <a:lnTo>
                  <a:pt x="1172" y="684"/>
                </a:lnTo>
                <a:lnTo>
                  <a:pt x="1176" y="688"/>
                </a:lnTo>
                <a:lnTo>
                  <a:pt x="1176" y="695"/>
                </a:lnTo>
                <a:lnTo>
                  <a:pt x="1176" y="698"/>
                </a:lnTo>
                <a:lnTo>
                  <a:pt x="1179" y="698"/>
                </a:lnTo>
                <a:lnTo>
                  <a:pt x="1179" y="695"/>
                </a:lnTo>
                <a:lnTo>
                  <a:pt x="1190" y="695"/>
                </a:lnTo>
                <a:lnTo>
                  <a:pt x="1193" y="702"/>
                </a:lnTo>
                <a:lnTo>
                  <a:pt x="1200" y="702"/>
                </a:lnTo>
                <a:lnTo>
                  <a:pt x="1204" y="702"/>
                </a:lnTo>
                <a:lnTo>
                  <a:pt x="1211" y="702"/>
                </a:lnTo>
                <a:lnTo>
                  <a:pt x="1211" y="705"/>
                </a:lnTo>
                <a:lnTo>
                  <a:pt x="1218" y="713"/>
                </a:lnTo>
                <a:lnTo>
                  <a:pt x="1215" y="713"/>
                </a:lnTo>
                <a:lnTo>
                  <a:pt x="1211" y="713"/>
                </a:lnTo>
                <a:lnTo>
                  <a:pt x="1215" y="716"/>
                </a:lnTo>
                <a:lnTo>
                  <a:pt x="1218" y="720"/>
                </a:lnTo>
                <a:lnTo>
                  <a:pt x="1218" y="734"/>
                </a:lnTo>
                <a:lnTo>
                  <a:pt x="1222" y="734"/>
                </a:lnTo>
                <a:lnTo>
                  <a:pt x="1225" y="741"/>
                </a:lnTo>
                <a:lnTo>
                  <a:pt x="1225" y="748"/>
                </a:lnTo>
                <a:lnTo>
                  <a:pt x="1229" y="759"/>
                </a:lnTo>
                <a:lnTo>
                  <a:pt x="1233" y="759"/>
                </a:lnTo>
                <a:lnTo>
                  <a:pt x="1233" y="766"/>
                </a:lnTo>
                <a:lnTo>
                  <a:pt x="1233" y="770"/>
                </a:lnTo>
                <a:lnTo>
                  <a:pt x="1233" y="777"/>
                </a:lnTo>
                <a:lnTo>
                  <a:pt x="1229" y="777"/>
                </a:lnTo>
                <a:lnTo>
                  <a:pt x="1225" y="777"/>
                </a:lnTo>
                <a:lnTo>
                  <a:pt x="1222" y="777"/>
                </a:lnTo>
                <a:lnTo>
                  <a:pt x="1218" y="777"/>
                </a:lnTo>
                <a:lnTo>
                  <a:pt x="1215" y="780"/>
                </a:lnTo>
                <a:lnTo>
                  <a:pt x="1211" y="780"/>
                </a:lnTo>
                <a:lnTo>
                  <a:pt x="1215" y="780"/>
                </a:lnTo>
                <a:lnTo>
                  <a:pt x="1215" y="784"/>
                </a:lnTo>
                <a:lnTo>
                  <a:pt x="1215" y="791"/>
                </a:lnTo>
                <a:lnTo>
                  <a:pt x="1211" y="795"/>
                </a:lnTo>
                <a:lnTo>
                  <a:pt x="1208" y="798"/>
                </a:lnTo>
                <a:lnTo>
                  <a:pt x="1204" y="798"/>
                </a:lnTo>
                <a:lnTo>
                  <a:pt x="1200" y="798"/>
                </a:lnTo>
                <a:lnTo>
                  <a:pt x="1197" y="802"/>
                </a:lnTo>
                <a:lnTo>
                  <a:pt x="1200" y="805"/>
                </a:lnTo>
                <a:lnTo>
                  <a:pt x="1204" y="809"/>
                </a:lnTo>
                <a:lnTo>
                  <a:pt x="1200" y="812"/>
                </a:lnTo>
                <a:lnTo>
                  <a:pt x="1197" y="812"/>
                </a:lnTo>
                <a:lnTo>
                  <a:pt x="1197" y="816"/>
                </a:lnTo>
                <a:lnTo>
                  <a:pt x="1193" y="820"/>
                </a:lnTo>
                <a:lnTo>
                  <a:pt x="1193" y="823"/>
                </a:lnTo>
                <a:lnTo>
                  <a:pt x="1193" y="827"/>
                </a:lnTo>
                <a:lnTo>
                  <a:pt x="1197" y="827"/>
                </a:lnTo>
                <a:lnTo>
                  <a:pt x="1193" y="830"/>
                </a:lnTo>
                <a:lnTo>
                  <a:pt x="1193" y="834"/>
                </a:lnTo>
                <a:lnTo>
                  <a:pt x="1190" y="834"/>
                </a:lnTo>
                <a:lnTo>
                  <a:pt x="1186" y="834"/>
                </a:lnTo>
                <a:lnTo>
                  <a:pt x="1183" y="837"/>
                </a:lnTo>
                <a:lnTo>
                  <a:pt x="1176" y="837"/>
                </a:lnTo>
                <a:lnTo>
                  <a:pt x="1172" y="837"/>
                </a:lnTo>
                <a:lnTo>
                  <a:pt x="1168" y="837"/>
                </a:lnTo>
                <a:lnTo>
                  <a:pt x="1165" y="837"/>
                </a:lnTo>
                <a:lnTo>
                  <a:pt x="1161" y="837"/>
                </a:lnTo>
                <a:lnTo>
                  <a:pt x="1158" y="841"/>
                </a:lnTo>
                <a:lnTo>
                  <a:pt x="1154" y="841"/>
                </a:lnTo>
                <a:lnTo>
                  <a:pt x="1151" y="841"/>
                </a:lnTo>
                <a:lnTo>
                  <a:pt x="1147" y="841"/>
                </a:lnTo>
                <a:lnTo>
                  <a:pt x="1140" y="841"/>
                </a:lnTo>
                <a:lnTo>
                  <a:pt x="1140" y="844"/>
                </a:lnTo>
                <a:lnTo>
                  <a:pt x="1133" y="844"/>
                </a:lnTo>
                <a:lnTo>
                  <a:pt x="1129" y="844"/>
                </a:lnTo>
                <a:lnTo>
                  <a:pt x="1126" y="844"/>
                </a:lnTo>
                <a:lnTo>
                  <a:pt x="1122" y="844"/>
                </a:lnTo>
                <a:lnTo>
                  <a:pt x="1119" y="844"/>
                </a:lnTo>
                <a:lnTo>
                  <a:pt x="1115" y="844"/>
                </a:lnTo>
                <a:lnTo>
                  <a:pt x="1111" y="844"/>
                </a:lnTo>
                <a:lnTo>
                  <a:pt x="1108" y="844"/>
                </a:lnTo>
                <a:lnTo>
                  <a:pt x="1104" y="841"/>
                </a:lnTo>
                <a:lnTo>
                  <a:pt x="1101" y="841"/>
                </a:lnTo>
                <a:lnTo>
                  <a:pt x="1097" y="844"/>
                </a:lnTo>
                <a:lnTo>
                  <a:pt x="1094" y="844"/>
                </a:lnTo>
                <a:lnTo>
                  <a:pt x="1090" y="841"/>
                </a:lnTo>
                <a:lnTo>
                  <a:pt x="1086" y="841"/>
                </a:lnTo>
                <a:lnTo>
                  <a:pt x="1083" y="841"/>
                </a:lnTo>
                <a:lnTo>
                  <a:pt x="1079" y="837"/>
                </a:lnTo>
                <a:lnTo>
                  <a:pt x="1076" y="837"/>
                </a:lnTo>
                <a:lnTo>
                  <a:pt x="1072" y="837"/>
                </a:lnTo>
                <a:lnTo>
                  <a:pt x="1072" y="841"/>
                </a:lnTo>
                <a:lnTo>
                  <a:pt x="1069" y="841"/>
                </a:lnTo>
                <a:lnTo>
                  <a:pt x="1065" y="841"/>
                </a:lnTo>
                <a:lnTo>
                  <a:pt x="1061" y="844"/>
                </a:lnTo>
                <a:lnTo>
                  <a:pt x="1058" y="844"/>
                </a:lnTo>
                <a:lnTo>
                  <a:pt x="1054" y="844"/>
                </a:lnTo>
                <a:lnTo>
                  <a:pt x="1054" y="841"/>
                </a:lnTo>
                <a:lnTo>
                  <a:pt x="1051" y="841"/>
                </a:lnTo>
                <a:lnTo>
                  <a:pt x="1047" y="841"/>
                </a:lnTo>
                <a:lnTo>
                  <a:pt x="1044" y="841"/>
                </a:lnTo>
                <a:lnTo>
                  <a:pt x="1044" y="844"/>
                </a:lnTo>
                <a:lnTo>
                  <a:pt x="1040" y="844"/>
                </a:lnTo>
                <a:lnTo>
                  <a:pt x="1037" y="844"/>
                </a:lnTo>
                <a:lnTo>
                  <a:pt x="1033" y="844"/>
                </a:lnTo>
                <a:lnTo>
                  <a:pt x="1029" y="844"/>
                </a:lnTo>
                <a:lnTo>
                  <a:pt x="1026" y="844"/>
                </a:lnTo>
                <a:lnTo>
                  <a:pt x="1022" y="841"/>
                </a:lnTo>
                <a:lnTo>
                  <a:pt x="1019" y="841"/>
                </a:lnTo>
                <a:lnTo>
                  <a:pt x="1015" y="841"/>
                </a:lnTo>
                <a:lnTo>
                  <a:pt x="1012" y="837"/>
                </a:lnTo>
                <a:lnTo>
                  <a:pt x="1008" y="837"/>
                </a:lnTo>
                <a:lnTo>
                  <a:pt x="1004" y="841"/>
                </a:lnTo>
                <a:lnTo>
                  <a:pt x="1001" y="841"/>
                </a:lnTo>
                <a:lnTo>
                  <a:pt x="997" y="837"/>
                </a:lnTo>
                <a:lnTo>
                  <a:pt x="990" y="841"/>
                </a:lnTo>
                <a:lnTo>
                  <a:pt x="990" y="844"/>
                </a:lnTo>
                <a:lnTo>
                  <a:pt x="987" y="844"/>
                </a:lnTo>
                <a:lnTo>
                  <a:pt x="980" y="844"/>
                </a:lnTo>
                <a:lnTo>
                  <a:pt x="976" y="848"/>
                </a:lnTo>
                <a:lnTo>
                  <a:pt x="972" y="848"/>
                </a:lnTo>
                <a:lnTo>
                  <a:pt x="969" y="848"/>
                </a:lnTo>
                <a:lnTo>
                  <a:pt x="965" y="848"/>
                </a:lnTo>
                <a:lnTo>
                  <a:pt x="962" y="848"/>
                </a:lnTo>
                <a:lnTo>
                  <a:pt x="958" y="848"/>
                </a:lnTo>
                <a:lnTo>
                  <a:pt x="951" y="848"/>
                </a:lnTo>
                <a:lnTo>
                  <a:pt x="951" y="852"/>
                </a:lnTo>
                <a:lnTo>
                  <a:pt x="947" y="855"/>
                </a:lnTo>
                <a:lnTo>
                  <a:pt x="940" y="859"/>
                </a:lnTo>
                <a:lnTo>
                  <a:pt x="933" y="859"/>
                </a:lnTo>
                <a:lnTo>
                  <a:pt x="933" y="862"/>
                </a:lnTo>
                <a:lnTo>
                  <a:pt x="937" y="866"/>
                </a:lnTo>
                <a:lnTo>
                  <a:pt x="937" y="873"/>
                </a:lnTo>
                <a:lnTo>
                  <a:pt x="933" y="877"/>
                </a:lnTo>
                <a:lnTo>
                  <a:pt x="919" y="880"/>
                </a:lnTo>
                <a:lnTo>
                  <a:pt x="915" y="884"/>
                </a:lnTo>
                <a:lnTo>
                  <a:pt x="905" y="880"/>
                </a:lnTo>
                <a:lnTo>
                  <a:pt x="901" y="884"/>
                </a:lnTo>
                <a:lnTo>
                  <a:pt x="894" y="884"/>
                </a:lnTo>
                <a:lnTo>
                  <a:pt x="887" y="884"/>
                </a:lnTo>
                <a:lnTo>
                  <a:pt x="880" y="887"/>
                </a:lnTo>
                <a:lnTo>
                  <a:pt x="880" y="894"/>
                </a:lnTo>
                <a:lnTo>
                  <a:pt x="873" y="894"/>
                </a:lnTo>
                <a:lnTo>
                  <a:pt x="866" y="891"/>
                </a:lnTo>
                <a:lnTo>
                  <a:pt x="858" y="898"/>
                </a:lnTo>
                <a:lnTo>
                  <a:pt x="851" y="898"/>
                </a:lnTo>
                <a:lnTo>
                  <a:pt x="837" y="898"/>
                </a:lnTo>
                <a:lnTo>
                  <a:pt x="833" y="894"/>
                </a:lnTo>
                <a:lnTo>
                  <a:pt x="830" y="894"/>
                </a:lnTo>
                <a:lnTo>
                  <a:pt x="826" y="891"/>
                </a:lnTo>
                <a:lnTo>
                  <a:pt x="819" y="891"/>
                </a:lnTo>
                <a:lnTo>
                  <a:pt x="816" y="891"/>
                </a:lnTo>
                <a:lnTo>
                  <a:pt x="809" y="887"/>
                </a:lnTo>
                <a:lnTo>
                  <a:pt x="801" y="891"/>
                </a:lnTo>
                <a:lnTo>
                  <a:pt x="794" y="891"/>
                </a:lnTo>
                <a:lnTo>
                  <a:pt x="791" y="891"/>
                </a:lnTo>
                <a:lnTo>
                  <a:pt x="791" y="894"/>
                </a:lnTo>
                <a:lnTo>
                  <a:pt x="787" y="894"/>
                </a:lnTo>
                <a:lnTo>
                  <a:pt x="780" y="898"/>
                </a:lnTo>
                <a:lnTo>
                  <a:pt x="773" y="898"/>
                </a:lnTo>
                <a:lnTo>
                  <a:pt x="766" y="894"/>
                </a:lnTo>
                <a:lnTo>
                  <a:pt x="762" y="894"/>
                </a:lnTo>
                <a:lnTo>
                  <a:pt x="759" y="891"/>
                </a:lnTo>
                <a:lnTo>
                  <a:pt x="755" y="894"/>
                </a:lnTo>
                <a:lnTo>
                  <a:pt x="748" y="894"/>
                </a:lnTo>
                <a:lnTo>
                  <a:pt x="744" y="894"/>
                </a:lnTo>
                <a:lnTo>
                  <a:pt x="741" y="898"/>
                </a:lnTo>
                <a:lnTo>
                  <a:pt x="737" y="901"/>
                </a:lnTo>
                <a:lnTo>
                  <a:pt x="734" y="901"/>
                </a:lnTo>
                <a:lnTo>
                  <a:pt x="727" y="894"/>
                </a:lnTo>
                <a:lnTo>
                  <a:pt x="727" y="891"/>
                </a:lnTo>
                <a:lnTo>
                  <a:pt x="723" y="887"/>
                </a:lnTo>
                <a:lnTo>
                  <a:pt x="716" y="891"/>
                </a:lnTo>
                <a:lnTo>
                  <a:pt x="712" y="891"/>
                </a:lnTo>
                <a:lnTo>
                  <a:pt x="709" y="891"/>
                </a:lnTo>
                <a:lnTo>
                  <a:pt x="702" y="894"/>
                </a:lnTo>
                <a:lnTo>
                  <a:pt x="695" y="901"/>
                </a:lnTo>
                <a:lnTo>
                  <a:pt x="691" y="901"/>
                </a:lnTo>
                <a:lnTo>
                  <a:pt x="684" y="898"/>
                </a:lnTo>
                <a:lnTo>
                  <a:pt x="677" y="898"/>
                </a:lnTo>
                <a:lnTo>
                  <a:pt x="673" y="894"/>
                </a:lnTo>
                <a:lnTo>
                  <a:pt x="662" y="894"/>
                </a:lnTo>
                <a:lnTo>
                  <a:pt x="652" y="901"/>
                </a:lnTo>
                <a:lnTo>
                  <a:pt x="648" y="901"/>
                </a:lnTo>
                <a:lnTo>
                  <a:pt x="648" y="894"/>
                </a:lnTo>
                <a:lnTo>
                  <a:pt x="645" y="891"/>
                </a:lnTo>
                <a:lnTo>
                  <a:pt x="638" y="891"/>
                </a:lnTo>
                <a:lnTo>
                  <a:pt x="634" y="891"/>
                </a:lnTo>
                <a:lnTo>
                  <a:pt x="627" y="891"/>
                </a:lnTo>
                <a:lnTo>
                  <a:pt x="613" y="884"/>
                </a:lnTo>
                <a:lnTo>
                  <a:pt x="609" y="880"/>
                </a:lnTo>
                <a:lnTo>
                  <a:pt x="602" y="877"/>
                </a:lnTo>
                <a:lnTo>
                  <a:pt x="595" y="880"/>
                </a:lnTo>
                <a:lnTo>
                  <a:pt x="591" y="880"/>
                </a:lnTo>
                <a:lnTo>
                  <a:pt x="588" y="877"/>
                </a:lnTo>
                <a:lnTo>
                  <a:pt x="584" y="880"/>
                </a:lnTo>
                <a:lnTo>
                  <a:pt x="581" y="880"/>
                </a:lnTo>
                <a:lnTo>
                  <a:pt x="577" y="880"/>
                </a:lnTo>
                <a:lnTo>
                  <a:pt x="570" y="877"/>
                </a:lnTo>
                <a:lnTo>
                  <a:pt x="563" y="877"/>
                </a:lnTo>
                <a:lnTo>
                  <a:pt x="563" y="880"/>
                </a:lnTo>
                <a:lnTo>
                  <a:pt x="559" y="884"/>
                </a:lnTo>
                <a:lnTo>
                  <a:pt x="556" y="891"/>
                </a:lnTo>
                <a:lnTo>
                  <a:pt x="552" y="891"/>
                </a:lnTo>
                <a:lnTo>
                  <a:pt x="548" y="898"/>
                </a:lnTo>
                <a:lnTo>
                  <a:pt x="545" y="898"/>
                </a:lnTo>
                <a:lnTo>
                  <a:pt x="538" y="898"/>
                </a:lnTo>
                <a:lnTo>
                  <a:pt x="538" y="894"/>
                </a:lnTo>
                <a:lnTo>
                  <a:pt x="531" y="891"/>
                </a:lnTo>
                <a:lnTo>
                  <a:pt x="531" y="887"/>
                </a:lnTo>
                <a:lnTo>
                  <a:pt x="527" y="884"/>
                </a:lnTo>
                <a:lnTo>
                  <a:pt x="524" y="884"/>
                </a:lnTo>
                <a:lnTo>
                  <a:pt x="499" y="887"/>
                </a:lnTo>
                <a:lnTo>
                  <a:pt x="491" y="894"/>
                </a:lnTo>
                <a:lnTo>
                  <a:pt x="495" y="898"/>
                </a:lnTo>
                <a:lnTo>
                  <a:pt x="495" y="901"/>
                </a:lnTo>
                <a:lnTo>
                  <a:pt x="474" y="901"/>
                </a:lnTo>
                <a:lnTo>
                  <a:pt x="470" y="905"/>
                </a:lnTo>
                <a:lnTo>
                  <a:pt x="452" y="905"/>
                </a:lnTo>
                <a:lnTo>
                  <a:pt x="449" y="909"/>
                </a:lnTo>
                <a:lnTo>
                  <a:pt x="424" y="909"/>
                </a:lnTo>
                <a:lnTo>
                  <a:pt x="420" y="916"/>
                </a:lnTo>
                <a:lnTo>
                  <a:pt x="410" y="916"/>
                </a:lnTo>
                <a:lnTo>
                  <a:pt x="413" y="919"/>
                </a:lnTo>
                <a:lnTo>
                  <a:pt x="410" y="926"/>
                </a:lnTo>
                <a:lnTo>
                  <a:pt x="406" y="926"/>
                </a:lnTo>
                <a:lnTo>
                  <a:pt x="406" y="937"/>
                </a:lnTo>
                <a:lnTo>
                  <a:pt x="395" y="951"/>
                </a:lnTo>
                <a:lnTo>
                  <a:pt x="399" y="955"/>
                </a:lnTo>
                <a:lnTo>
                  <a:pt x="392" y="958"/>
                </a:lnTo>
                <a:lnTo>
                  <a:pt x="392" y="962"/>
                </a:lnTo>
                <a:lnTo>
                  <a:pt x="388" y="962"/>
                </a:lnTo>
                <a:lnTo>
                  <a:pt x="388" y="966"/>
                </a:lnTo>
                <a:lnTo>
                  <a:pt x="377" y="973"/>
                </a:lnTo>
                <a:lnTo>
                  <a:pt x="377" y="980"/>
                </a:lnTo>
                <a:lnTo>
                  <a:pt x="374" y="983"/>
                </a:lnTo>
                <a:lnTo>
                  <a:pt x="370" y="983"/>
                </a:lnTo>
                <a:lnTo>
                  <a:pt x="363" y="976"/>
                </a:lnTo>
                <a:lnTo>
                  <a:pt x="360" y="955"/>
                </a:lnTo>
                <a:lnTo>
                  <a:pt x="345" y="951"/>
                </a:lnTo>
                <a:lnTo>
                  <a:pt x="342" y="941"/>
                </a:lnTo>
                <a:lnTo>
                  <a:pt x="328" y="941"/>
                </a:lnTo>
                <a:lnTo>
                  <a:pt x="306" y="941"/>
                </a:lnTo>
                <a:lnTo>
                  <a:pt x="296" y="934"/>
                </a:lnTo>
                <a:lnTo>
                  <a:pt x="292" y="919"/>
                </a:lnTo>
                <a:lnTo>
                  <a:pt x="292" y="916"/>
                </a:lnTo>
                <a:lnTo>
                  <a:pt x="288" y="898"/>
                </a:lnTo>
                <a:lnTo>
                  <a:pt x="274" y="891"/>
                </a:lnTo>
                <a:lnTo>
                  <a:pt x="271" y="894"/>
                </a:lnTo>
                <a:lnTo>
                  <a:pt x="263" y="898"/>
                </a:lnTo>
                <a:lnTo>
                  <a:pt x="256" y="898"/>
                </a:lnTo>
                <a:lnTo>
                  <a:pt x="242" y="901"/>
                </a:lnTo>
                <a:lnTo>
                  <a:pt x="242" y="905"/>
                </a:lnTo>
                <a:lnTo>
                  <a:pt x="231" y="905"/>
                </a:lnTo>
                <a:lnTo>
                  <a:pt x="224" y="916"/>
                </a:lnTo>
                <a:lnTo>
                  <a:pt x="217" y="916"/>
                </a:lnTo>
                <a:lnTo>
                  <a:pt x="217" y="923"/>
                </a:lnTo>
                <a:lnTo>
                  <a:pt x="206" y="934"/>
                </a:lnTo>
                <a:lnTo>
                  <a:pt x="178" y="930"/>
                </a:lnTo>
                <a:lnTo>
                  <a:pt x="160" y="937"/>
                </a:lnTo>
                <a:lnTo>
                  <a:pt x="157" y="941"/>
                </a:lnTo>
                <a:lnTo>
                  <a:pt x="132" y="909"/>
                </a:lnTo>
                <a:lnTo>
                  <a:pt x="142" y="898"/>
                </a:lnTo>
                <a:lnTo>
                  <a:pt x="142" y="891"/>
                </a:lnTo>
                <a:lnTo>
                  <a:pt x="157" y="884"/>
                </a:lnTo>
                <a:lnTo>
                  <a:pt x="157" y="877"/>
                </a:lnTo>
                <a:lnTo>
                  <a:pt x="157" y="873"/>
                </a:lnTo>
                <a:lnTo>
                  <a:pt x="157" y="859"/>
                </a:lnTo>
                <a:lnTo>
                  <a:pt x="146" y="852"/>
                </a:lnTo>
                <a:lnTo>
                  <a:pt x="146" y="844"/>
                </a:lnTo>
                <a:lnTo>
                  <a:pt x="139" y="844"/>
                </a:lnTo>
                <a:lnTo>
                  <a:pt x="121" y="848"/>
                </a:lnTo>
                <a:lnTo>
                  <a:pt x="114" y="844"/>
                </a:lnTo>
                <a:lnTo>
                  <a:pt x="89" y="852"/>
                </a:lnTo>
                <a:lnTo>
                  <a:pt x="68" y="852"/>
                </a:lnTo>
                <a:lnTo>
                  <a:pt x="64" y="844"/>
                </a:lnTo>
                <a:lnTo>
                  <a:pt x="53" y="852"/>
                </a:lnTo>
                <a:lnTo>
                  <a:pt x="50" y="848"/>
                </a:lnTo>
                <a:lnTo>
                  <a:pt x="35" y="844"/>
                </a:lnTo>
                <a:lnTo>
                  <a:pt x="28" y="841"/>
                </a:lnTo>
                <a:lnTo>
                  <a:pt x="32" y="834"/>
                </a:lnTo>
                <a:lnTo>
                  <a:pt x="25" y="827"/>
                </a:lnTo>
                <a:lnTo>
                  <a:pt x="25" y="816"/>
                </a:lnTo>
                <a:lnTo>
                  <a:pt x="32" y="802"/>
                </a:lnTo>
                <a:lnTo>
                  <a:pt x="35" y="795"/>
                </a:lnTo>
                <a:lnTo>
                  <a:pt x="35" y="787"/>
                </a:lnTo>
                <a:lnTo>
                  <a:pt x="25" y="777"/>
                </a:lnTo>
                <a:lnTo>
                  <a:pt x="18" y="770"/>
                </a:lnTo>
                <a:lnTo>
                  <a:pt x="0" y="766"/>
                </a:lnTo>
                <a:lnTo>
                  <a:pt x="3" y="766"/>
                </a:lnTo>
                <a:lnTo>
                  <a:pt x="7" y="766"/>
                </a:lnTo>
                <a:lnTo>
                  <a:pt x="11" y="763"/>
                </a:lnTo>
                <a:lnTo>
                  <a:pt x="14" y="763"/>
                </a:lnTo>
                <a:lnTo>
                  <a:pt x="14" y="759"/>
                </a:lnTo>
                <a:lnTo>
                  <a:pt x="14" y="755"/>
                </a:lnTo>
                <a:lnTo>
                  <a:pt x="18" y="755"/>
                </a:lnTo>
                <a:lnTo>
                  <a:pt x="18" y="752"/>
                </a:lnTo>
                <a:lnTo>
                  <a:pt x="14" y="748"/>
                </a:lnTo>
                <a:lnTo>
                  <a:pt x="18" y="748"/>
                </a:lnTo>
                <a:lnTo>
                  <a:pt x="18" y="745"/>
                </a:lnTo>
                <a:lnTo>
                  <a:pt x="21" y="741"/>
                </a:lnTo>
                <a:lnTo>
                  <a:pt x="25" y="738"/>
                </a:lnTo>
                <a:lnTo>
                  <a:pt x="28" y="738"/>
                </a:lnTo>
                <a:lnTo>
                  <a:pt x="28" y="734"/>
                </a:lnTo>
                <a:lnTo>
                  <a:pt x="28" y="730"/>
                </a:lnTo>
                <a:lnTo>
                  <a:pt x="32" y="730"/>
                </a:lnTo>
                <a:lnTo>
                  <a:pt x="32" y="727"/>
                </a:lnTo>
                <a:lnTo>
                  <a:pt x="35" y="723"/>
                </a:lnTo>
                <a:lnTo>
                  <a:pt x="35" y="720"/>
                </a:lnTo>
                <a:lnTo>
                  <a:pt x="35" y="716"/>
                </a:lnTo>
                <a:lnTo>
                  <a:pt x="39" y="716"/>
                </a:lnTo>
                <a:lnTo>
                  <a:pt x="43" y="716"/>
                </a:lnTo>
                <a:lnTo>
                  <a:pt x="43" y="713"/>
                </a:lnTo>
                <a:lnTo>
                  <a:pt x="46" y="713"/>
                </a:lnTo>
                <a:lnTo>
                  <a:pt x="50" y="713"/>
                </a:lnTo>
                <a:lnTo>
                  <a:pt x="53" y="713"/>
                </a:lnTo>
                <a:lnTo>
                  <a:pt x="57" y="713"/>
                </a:lnTo>
                <a:lnTo>
                  <a:pt x="60" y="709"/>
                </a:lnTo>
                <a:lnTo>
                  <a:pt x="64" y="709"/>
                </a:lnTo>
                <a:lnTo>
                  <a:pt x="68" y="709"/>
                </a:lnTo>
                <a:lnTo>
                  <a:pt x="71" y="709"/>
                </a:lnTo>
                <a:lnTo>
                  <a:pt x="75" y="709"/>
                </a:lnTo>
                <a:lnTo>
                  <a:pt x="78" y="709"/>
                </a:lnTo>
                <a:lnTo>
                  <a:pt x="82" y="709"/>
                </a:lnTo>
                <a:lnTo>
                  <a:pt x="85" y="705"/>
                </a:lnTo>
                <a:lnTo>
                  <a:pt x="85" y="702"/>
                </a:lnTo>
                <a:lnTo>
                  <a:pt x="89" y="702"/>
                </a:lnTo>
                <a:lnTo>
                  <a:pt x="92" y="702"/>
                </a:lnTo>
                <a:lnTo>
                  <a:pt x="92" y="698"/>
                </a:lnTo>
                <a:lnTo>
                  <a:pt x="92" y="695"/>
                </a:lnTo>
                <a:lnTo>
                  <a:pt x="96" y="695"/>
                </a:lnTo>
                <a:lnTo>
                  <a:pt x="100" y="695"/>
                </a:lnTo>
                <a:lnTo>
                  <a:pt x="103" y="691"/>
                </a:lnTo>
                <a:lnTo>
                  <a:pt x="110" y="691"/>
                </a:lnTo>
                <a:lnTo>
                  <a:pt x="114" y="695"/>
                </a:lnTo>
                <a:lnTo>
                  <a:pt x="117" y="695"/>
                </a:lnTo>
                <a:lnTo>
                  <a:pt x="117" y="698"/>
                </a:lnTo>
                <a:lnTo>
                  <a:pt x="121" y="698"/>
                </a:lnTo>
                <a:lnTo>
                  <a:pt x="125" y="698"/>
                </a:lnTo>
                <a:lnTo>
                  <a:pt x="125" y="702"/>
                </a:lnTo>
                <a:lnTo>
                  <a:pt x="121" y="705"/>
                </a:lnTo>
                <a:lnTo>
                  <a:pt x="121" y="709"/>
                </a:lnTo>
                <a:lnTo>
                  <a:pt x="125" y="709"/>
                </a:lnTo>
                <a:lnTo>
                  <a:pt x="128" y="709"/>
                </a:lnTo>
                <a:lnTo>
                  <a:pt x="128" y="713"/>
                </a:lnTo>
                <a:lnTo>
                  <a:pt x="132" y="713"/>
                </a:lnTo>
                <a:lnTo>
                  <a:pt x="132" y="716"/>
                </a:lnTo>
                <a:lnTo>
                  <a:pt x="135" y="716"/>
                </a:lnTo>
                <a:lnTo>
                  <a:pt x="139" y="716"/>
                </a:lnTo>
                <a:lnTo>
                  <a:pt x="142" y="716"/>
                </a:lnTo>
                <a:lnTo>
                  <a:pt x="146" y="716"/>
                </a:lnTo>
                <a:lnTo>
                  <a:pt x="149" y="716"/>
                </a:lnTo>
                <a:lnTo>
                  <a:pt x="153" y="716"/>
                </a:lnTo>
                <a:lnTo>
                  <a:pt x="157" y="713"/>
                </a:lnTo>
                <a:lnTo>
                  <a:pt x="160" y="713"/>
                </a:lnTo>
                <a:lnTo>
                  <a:pt x="164" y="713"/>
                </a:lnTo>
                <a:lnTo>
                  <a:pt x="167" y="716"/>
                </a:lnTo>
                <a:lnTo>
                  <a:pt x="171" y="716"/>
                </a:lnTo>
                <a:lnTo>
                  <a:pt x="178" y="716"/>
                </a:lnTo>
                <a:lnTo>
                  <a:pt x="182" y="716"/>
                </a:lnTo>
                <a:lnTo>
                  <a:pt x="182" y="720"/>
                </a:lnTo>
                <a:lnTo>
                  <a:pt x="185" y="723"/>
                </a:lnTo>
                <a:lnTo>
                  <a:pt x="189" y="723"/>
                </a:lnTo>
                <a:lnTo>
                  <a:pt x="192" y="727"/>
                </a:lnTo>
                <a:lnTo>
                  <a:pt x="196" y="727"/>
                </a:lnTo>
                <a:lnTo>
                  <a:pt x="199" y="727"/>
                </a:lnTo>
                <a:lnTo>
                  <a:pt x="203" y="727"/>
                </a:lnTo>
                <a:lnTo>
                  <a:pt x="206" y="723"/>
                </a:lnTo>
                <a:lnTo>
                  <a:pt x="210" y="723"/>
                </a:lnTo>
                <a:lnTo>
                  <a:pt x="214" y="723"/>
                </a:lnTo>
                <a:lnTo>
                  <a:pt x="217" y="723"/>
                </a:lnTo>
                <a:lnTo>
                  <a:pt x="221" y="723"/>
                </a:lnTo>
                <a:lnTo>
                  <a:pt x="224" y="723"/>
                </a:lnTo>
                <a:lnTo>
                  <a:pt x="228" y="720"/>
                </a:lnTo>
                <a:lnTo>
                  <a:pt x="231" y="723"/>
                </a:lnTo>
                <a:lnTo>
                  <a:pt x="228" y="723"/>
                </a:lnTo>
                <a:lnTo>
                  <a:pt x="231" y="727"/>
                </a:lnTo>
                <a:lnTo>
                  <a:pt x="235" y="730"/>
                </a:lnTo>
                <a:lnTo>
                  <a:pt x="239" y="730"/>
                </a:lnTo>
                <a:lnTo>
                  <a:pt x="242" y="730"/>
                </a:lnTo>
                <a:lnTo>
                  <a:pt x="246" y="734"/>
                </a:lnTo>
                <a:lnTo>
                  <a:pt x="249" y="734"/>
                </a:lnTo>
                <a:lnTo>
                  <a:pt x="253" y="738"/>
                </a:lnTo>
                <a:lnTo>
                  <a:pt x="256" y="738"/>
                </a:lnTo>
                <a:lnTo>
                  <a:pt x="260" y="738"/>
                </a:lnTo>
                <a:lnTo>
                  <a:pt x="263" y="738"/>
                </a:lnTo>
                <a:lnTo>
                  <a:pt x="267" y="741"/>
                </a:lnTo>
                <a:lnTo>
                  <a:pt x="271" y="741"/>
                </a:lnTo>
                <a:lnTo>
                  <a:pt x="274" y="745"/>
                </a:lnTo>
                <a:lnTo>
                  <a:pt x="278" y="745"/>
                </a:lnTo>
                <a:lnTo>
                  <a:pt x="281" y="741"/>
                </a:lnTo>
                <a:lnTo>
                  <a:pt x="285" y="741"/>
                </a:lnTo>
                <a:lnTo>
                  <a:pt x="288" y="741"/>
                </a:lnTo>
                <a:lnTo>
                  <a:pt x="292" y="741"/>
                </a:lnTo>
                <a:lnTo>
                  <a:pt x="292" y="738"/>
                </a:lnTo>
                <a:lnTo>
                  <a:pt x="296" y="738"/>
                </a:lnTo>
                <a:lnTo>
                  <a:pt x="296" y="741"/>
                </a:lnTo>
                <a:lnTo>
                  <a:pt x="296" y="745"/>
                </a:lnTo>
                <a:lnTo>
                  <a:pt x="296" y="748"/>
                </a:lnTo>
                <a:lnTo>
                  <a:pt x="299" y="748"/>
                </a:lnTo>
                <a:lnTo>
                  <a:pt x="303" y="748"/>
                </a:lnTo>
                <a:lnTo>
                  <a:pt x="306" y="748"/>
                </a:lnTo>
                <a:lnTo>
                  <a:pt x="306" y="745"/>
                </a:lnTo>
                <a:lnTo>
                  <a:pt x="310" y="745"/>
                </a:lnTo>
                <a:lnTo>
                  <a:pt x="313" y="745"/>
                </a:lnTo>
                <a:lnTo>
                  <a:pt x="317" y="745"/>
                </a:lnTo>
                <a:lnTo>
                  <a:pt x="317" y="741"/>
                </a:lnTo>
                <a:lnTo>
                  <a:pt x="320" y="738"/>
                </a:lnTo>
                <a:lnTo>
                  <a:pt x="324" y="738"/>
                </a:lnTo>
                <a:lnTo>
                  <a:pt x="328" y="738"/>
                </a:lnTo>
                <a:lnTo>
                  <a:pt x="331" y="738"/>
                </a:lnTo>
                <a:lnTo>
                  <a:pt x="335" y="738"/>
                </a:lnTo>
                <a:lnTo>
                  <a:pt x="338" y="738"/>
                </a:lnTo>
                <a:lnTo>
                  <a:pt x="342" y="738"/>
                </a:lnTo>
                <a:lnTo>
                  <a:pt x="345" y="738"/>
                </a:lnTo>
                <a:lnTo>
                  <a:pt x="349" y="738"/>
                </a:lnTo>
                <a:lnTo>
                  <a:pt x="353" y="738"/>
                </a:lnTo>
                <a:lnTo>
                  <a:pt x="356" y="738"/>
                </a:lnTo>
                <a:lnTo>
                  <a:pt x="360" y="741"/>
                </a:lnTo>
                <a:lnTo>
                  <a:pt x="363" y="741"/>
                </a:lnTo>
                <a:lnTo>
                  <a:pt x="367" y="745"/>
                </a:lnTo>
                <a:lnTo>
                  <a:pt x="370" y="745"/>
                </a:lnTo>
                <a:lnTo>
                  <a:pt x="374" y="745"/>
                </a:lnTo>
                <a:lnTo>
                  <a:pt x="377" y="745"/>
                </a:lnTo>
                <a:lnTo>
                  <a:pt x="381" y="745"/>
                </a:lnTo>
                <a:lnTo>
                  <a:pt x="385" y="745"/>
                </a:lnTo>
                <a:lnTo>
                  <a:pt x="388" y="745"/>
                </a:lnTo>
                <a:lnTo>
                  <a:pt x="395" y="745"/>
                </a:lnTo>
                <a:lnTo>
                  <a:pt x="399" y="745"/>
                </a:lnTo>
                <a:lnTo>
                  <a:pt x="399" y="741"/>
                </a:lnTo>
                <a:lnTo>
                  <a:pt x="399" y="738"/>
                </a:lnTo>
                <a:lnTo>
                  <a:pt x="402" y="738"/>
                </a:lnTo>
                <a:lnTo>
                  <a:pt x="406" y="734"/>
                </a:lnTo>
                <a:lnTo>
                  <a:pt x="410" y="738"/>
                </a:lnTo>
                <a:lnTo>
                  <a:pt x="413" y="734"/>
                </a:lnTo>
                <a:lnTo>
                  <a:pt x="417" y="734"/>
                </a:lnTo>
                <a:lnTo>
                  <a:pt x="420" y="734"/>
                </a:lnTo>
                <a:lnTo>
                  <a:pt x="424" y="734"/>
                </a:lnTo>
                <a:lnTo>
                  <a:pt x="427" y="734"/>
                </a:lnTo>
                <a:lnTo>
                  <a:pt x="431" y="734"/>
                </a:lnTo>
                <a:lnTo>
                  <a:pt x="434" y="730"/>
                </a:lnTo>
                <a:lnTo>
                  <a:pt x="434" y="727"/>
                </a:lnTo>
                <a:lnTo>
                  <a:pt x="434" y="723"/>
                </a:lnTo>
                <a:lnTo>
                  <a:pt x="438" y="723"/>
                </a:lnTo>
                <a:lnTo>
                  <a:pt x="442" y="723"/>
                </a:lnTo>
                <a:lnTo>
                  <a:pt x="445" y="723"/>
                </a:lnTo>
                <a:lnTo>
                  <a:pt x="445" y="720"/>
                </a:lnTo>
                <a:lnTo>
                  <a:pt x="449" y="720"/>
                </a:lnTo>
                <a:lnTo>
                  <a:pt x="452" y="720"/>
                </a:lnTo>
                <a:lnTo>
                  <a:pt x="452" y="723"/>
                </a:lnTo>
                <a:lnTo>
                  <a:pt x="456" y="723"/>
                </a:lnTo>
                <a:lnTo>
                  <a:pt x="456" y="720"/>
                </a:lnTo>
                <a:lnTo>
                  <a:pt x="459" y="720"/>
                </a:lnTo>
                <a:lnTo>
                  <a:pt x="463" y="720"/>
                </a:lnTo>
                <a:lnTo>
                  <a:pt x="463" y="716"/>
                </a:lnTo>
                <a:lnTo>
                  <a:pt x="467" y="716"/>
                </a:lnTo>
                <a:lnTo>
                  <a:pt x="470" y="716"/>
                </a:lnTo>
                <a:lnTo>
                  <a:pt x="474" y="716"/>
                </a:lnTo>
                <a:lnTo>
                  <a:pt x="477" y="716"/>
                </a:lnTo>
                <a:lnTo>
                  <a:pt x="481" y="716"/>
                </a:lnTo>
                <a:lnTo>
                  <a:pt x="484" y="716"/>
                </a:lnTo>
                <a:lnTo>
                  <a:pt x="484" y="713"/>
                </a:lnTo>
                <a:lnTo>
                  <a:pt x="488" y="713"/>
                </a:lnTo>
                <a:lnTo>
                  <a:pt x="488" y="709"/>
                </a:lnTo>
                <a:lnTo>
                  <a:pt x="488" y="705"/>
                </a:lnTo>
                <a:lnTo>
                  <a:pt x="491" y="705"/>
                </a:lnTo>
                <a:lnTo>
                  <a:pt x="499" y="705"/>
                </a:lnTo>
                <a:lnTo>
                  <a:pt x="502" y="702"/>
                </a:lnTo>
                <a:lnTo>
                  <a:pt x="506" y="698"/>
                </a:lnTo>
                <a:lnTo>
                  <a:pt x="509" y="698"/>
                </a:lnTo>
                <a:lnTo>
                  <a:pt x="513" y="695"/>
                </a:lnTo>
                <a:lnTo>
                  <a:pt x="513" y="691"/>
                </a:lnTo>
                <a:lnTo>
                  <a:pt x="516" y="691"/>
                </a:lnTo>
                <a:lnTo>
                  <a:pt x="520" y="688"/>
                </a:lnTo>
                <a:lnTo>
                  <a:pt x="520" y="684"/>
                </a:lnTo>
                <a:lnTo>
                  <a:pt x="524" y="681"/>
                </a:lnTo>
                <a:lnTo>
                  <a:pt x="527" y="681"/>
                </a:lnTo>
                <a:lnTo>
                  <a:pt x="527" y="677"/>
                </a:lnTo>
                <a:lnTo>
                  <a:pt x="527" y="673"/>
                </a:lnTo>
                <a:lnTo>
                  <a:pt x="524" y="670"/>
                </a:lnTo>
                <a:lnTo>
                  <a:pt x="520" y="670"/>
                </a:lnTo>
                <a:lnTo>
                  <a:pt x="520" y="666"/>
                </a:lnTo>
                <a:lnTo>
                  <a:pt x="516" y="666"/>
                </a:lnTo>
                <a:lnTo>
                  <a:pt x="516" y="663"/>
                </a:lnTo>
                <a:lnTo>
                  <a:pt x="516" y="659"/>
                </a:lnTo>
                <a:lnTo>
                  <a:pt x="513" y="659"/>
                </a:lnTo>
                <a:lnTo>
                  <a:pt x="513" y="656"/>
                </a:lnTo>
                <a:lnTo>
                  <a:pt x="509" y="656"/>
                </a:lnTo>
                <a:lnTo>
                  <a:pt x="506" y="656"/>
                </a:lnTo>
                <a:lnTo>
                  <a:pt x="506" y="652"/>
                </a:lnTo>
                <a:lnTo>
                  <a:pt x="502" y="652"/>
                </a:lnTo>
                <a:lnTo>
                  <a:pt x="502" y="648"/>
                </a:lnTo>
                <a:lnTo>
                  <a:pt x="499" y="645"/>
                </a:lnTo>
                <a:lnTo>
                  <a:pt x="499" y="641"/>
                </a:lnTo>
                <a:lnTo>
                  <a:pt x="499" y="638"/>
                </a:lnTo>
                <a:lnTo>
                  <a:pt x="499" y="634"/>
                </a:lnTo>
                <a:lnTo>
                  <a:pt x="499" y="631"/>
                </a:lnTo>
                <a:lnTo>
                  <a:pt x="495" y="631"/>
                </a:lnTo>
                <a:lnTo>
                  <a:pt x="491" y="631"/>
                </a:lnTo>
                <a:lnTo>
                  <a:pt x="488" y="631"/>
                </a:lnTo>
                <a:lnTo>
                  <a:pt x="488" y="627"/>
                </a:lnTo>
                <a:lnTo>
                  <a:pt x="484" y="631"/>
                </a:lnTo>
                <a:lnTo>
                  <a:pt x="481" y="634"/>
                </a:lnTo>
                <a:lnTo>
                  <a:pt x="481" y="638"/>
                </a:lnTo>
                <a:lnTo>
                  <a:pt x="477" y="638"/>
                </a:lnTo>
                <a:lnTo>
                  <a:pt x="474" y="638"/>
                </a:lnTo>
                <a:lnTo>
                  <a:pt x="470" y="638"/>
                </a:lnTo>
                <a:lnTo>
                  <a:pt x="467" y="638"/>
                </a:lnTo>
                <a:lnTo>
                  <a:pt x="467" y="641"/>
                </a:lnTo>
                <a:lnTo>
                  <a:pt x="463" y="641"/>
                </a:lnTo>
                <a:lnTo>
                  <a:pt x="459" y="641"/>
                </a:lnTo>
                <a:lnTo>
                  <a:pt x="456" y="641"/>
                </a:lnTo>
                <a:lnTo>
                  <a:pt x="456" y="638"/>
                </a:lnTo>
                <a:lnTo>
                  <a:pt x="452" y="638"/>
                </a:lnTo>
                <a:lnTo>
                  <a:pt x="452" y="634"/>
                </a:lnTo>
                <a:lnTo>
                  <a:pt x="456" y="631"/>
                </a:lnTo>
                <a:lnTo>
                  <a:pt x="459" y="631"/>
                </a:lnTo>
                <a:lnTo>
                  <a:pt x="456" y="627"/>
                </a:lnTo>
                <a:lnTo>
                  <a:pt x="452" y="627"/>
                </a:lnTo>
                <a:lnTo>
                  <a:pt x="452" y="624"/>
                </a:lnTo>
                <a:lnTo>
                  <a:pt x="449" y="624"/>
                </a:lnTo>
                <a:lnTo>
                  <a:pt x="449" y="620"/>
                </a:lnTo>
                <a:lnTo>
                  <a:pt x="445" y="620"/>
                </a:lnTo>
                <a:lnTo>
                  <a:pt x="445" y="616"/>
                </a:lnTo>
                <a:lnTo>
                  <a:pt x="445" y="613"/>
                </a:lnTo>
                <a:lnTo>
                  <a:pt x="442" y="609"/>
                </a:lnTo>
                <a:lnTo>
                  <a:pt x="442" y="606"/>
                </a:lnTo>
                <a:lnTo>
                  <a:pt x="442" y="602"/>
                </a:lnTo>
                <a:lnTo>
                  <a:pt x="442" y="599"/>
                </a:lnTo>
                <a:lnTo>
                  <a:pt x="438" y="595"/>
                </a:lnTo>
                <a:lnTo>
                  <a:pt x="438" y="591"/>
                </a:lnTo>
                <a:lnTo>
                  <a:pt x="434" y="591"/>
                </a:lnTo>
                <a:lnTo>
                  <a:pt x="431" y="591"/>
                </a:lnTo>
                <a:lnTo>
                  <a:pt x="427" y="591"/>
                </a:lnTo>
                <a:lnTo>
                  <a:pt x="424" y="591"/>
                </a:lnTo>
                <a:lnTo>
                  <a:pt x="420" y="591"/>
                </a:lnTo>
                <a:lnTo>
                  <a:pt x="417" y="591"/>
                </a:lnTo>
                <a:lnTo>
                  <a:pt x="413" y="591"/>
                </a:lnTo>
                <a:lnTo>
                  <a:pt x="410" y="591"/>
                </a:lnTo>
                <a:lnTo>
                  <a:pt x="402" y="591"/>
                </a:lnTo>
                <a:lnTo>
                  <a:pt x="402" y="588"/>
                </a:lnTo>
                <a:lnTo>
                  <a:pt x="399" y="588"/>
                </a:lnTo>
                <a:lnTo>
                  <a:pt x="395" y="588"/>
                </a:lnTo>
                <a:lnTo>
                  <a:pt x="392" y="588"/>
                </a:lnTo>
                <a:lnTo>
                  <a:pt x="395" y="584"/>
                </a:lnTo>
                <a:lnTo>
                  <a:pt x="395" y="581"/>
                </a:lnTo>
                <a:lnTo>
                  <a:pt x="395" y="577"/>
                </a:lnTo>
                <a:lnTo>
                  <a:pt x="395" y="574"/>
                </a:lnTo>
                <a:lnTo>
                  <a:pt x="392" y="574"/>
                </a:lnTo>
                <a:lnTo>
                  <a:pt x="392" y="570"/>
                </a:lnTo>
                <a:lnTo>
                  <a:pt x="395" y="570"/>
                </a:lnTo>
                <a:lnTo>
                  <a:pt x="395" y="567"/>
                </a:lnTo>
                <a:lnTo>
                  <a:pt x="399" y="563"/>
                </a:lnTo>
                <a:lnTo>
                  <a:pt x="402" y="563"/>
                </a:lnTo>
                <a:lnTo>
                  <a:pt x="402" y="559"/>
                </a:lnTo>
                <a:lnTo>
                  <a:pt x="399" y="559"/>
                </a:lnTo>
                <a:lnTo>
                  <a:pt x="402" y="556"/>
                </a:lnTo>
                <a:lnTo>
                  <a:pt x="402" y="552"/>
                </a:lnTo>
                <a:lnTo>
                  <a:pt x="399" y="549"/>
                </a:lnTo>
                <a:lnTo>
                  <a:pt x="395" y="549"/>
                </a:lnTo>
                <a:lnTo>
                  <a:pt x="392" y="549"/>
                </a:lnTo>
                <a:lnTo>
                  <a:pt x="392" y="545"/>
                </a:lnTo>
                <a:lnTo>
                  <a:pt x="392" y="542"/>
                </a:lnTo>
                <a:lnTo>
                  <a:pt x="395" y="538"/>
                </a:lnTo>
                <a:lnTo>
                  <a:pt x="395" y="534"/>
                </a:lnTo>
                <a:lnTo>
                  <a:pt x="399" y="534"/>
                </a:lnTo>
                <a:lnTo>
                  <a:pt x="395" y="531"/>
                </a:lnTo>
                <a:lnTo>
                  <a:pt x="392" y="531"/>
                </a:lnTo>
                <a:lnTo>
                  <a:pt x="388" y="527"/>
                </a:lnTo>
                <a:lnTo>
                  <a:pt x="388" y="524"/>
                </a:lnTo>
                <a:lnTo>
                  <a:pt x="388" y="520"/>
                </a:lnTo>
                <a:lnTo>
                  <a:pt x="385" y="520"/>
                </a:lnTo>
                <a:lnTo>
                  <a:pt x="385" y="517"/>
                </a:lnTo>
                <a:lnTo>
                  <a:pt x="381" y="517"/>
                </a:lnTo>
                <a:lnTo>
                  <a:pt x="374" y="513"/>
                </a:lnTo>
                <a:lnTo>
                  <a:pt x="370" y="513"/>
                </a:lnTo>
                <a:lnTo>
                  <a:pt x="367" y="513"/>
                </a:lnTo>
                <a:lnTo>
                  <a:pt x="374" y="506"/>
                </a:lnTo>
                <a:lnTo>
                  <a:pt x="388" y="502"/>
                </a:lnTo>
                <a:lnTo>
                  <a:pt x="388" y="499"/>
                </a:lnTo>
                <a:lnTo>
                  <a:pt x="388" y="495"/>
                </a:lnTo>
                <a:lnTo>
                  <a:pt x="388" y="492"/>
                </a:lnTo>
                <a:lnTo>
                  <a:pt x="385" y="488"/>
                </a:lnTo>
                <a:lnTo>
                  <a:pt x="385" y="485"/>
                </a:lnTo>
                <a:lnTo>
                  <a:pt x="381" y="485"/>
                </a:lnTo>
                <a:lnTo>
                  <a:pt x="381" y="481"/>
                </a:lnTo>
                <a:lnTo>
                  <a:pt x="377" y="481"/>
                </a:lnTo>
                <a:lnTo>
                  <a:pt x="377" y="485"/>
                </a:lnTo>
                <a:lnTo>
                  <a:pt x="374" y="485"/>
                </a:lnTo>
                <a:lnTo>
                  <a:pt x="374" y="481"/>
                </a:lnTo>
                <a:lnTo>
                  <a:pt x="370" y="481"/>
                </a:lnTo>
                <a:lnTo>
                  <a:pt x="370" y="477"/>
                </a:lnTo>
                <a:lnTo>
                  <a:pt x="367" y="481"/>
                </a:lnTo>
                <a:lnTo>
                  <a:pt x="363" y="481"/>
                </a:lnTo>
                <a:lnTo>
                  <a:pt x="363" y="485"/>
                </a:lnTo>
                <a:lnTo>
                  <a:pt x="363" y="488"/>
                </a:lnTo>
                <a:lnTo>
                  <a:pt x="360" y="488"/>
                </a:lnTo>
                <a:lnTo>
                  <a:pt x="356" y="488"/>
                </a:lnTo>
                <a:lnTo>
                  <a:pt x="353" y="488"/>
                </a:lnTo>
                <a:lnTo>
                  <a:pt x="353" y="485"/>
                </a:lnTo>
                <a:lnTo>
                  <a:pt x="353" y="481"/>
                </a:lnTo>
                <a:lnTo>
                  <a:pt x="349" y="481"/>
                </a:lnTo>
                <a:lnTo>
                  <a:pt x="349" y="477"/>
                </a:lnTo>
                <a:lnTo>
                  <a:pt x="345" y="474"/>
                </a:lnTo>
                <a:lnTo>
                  <a:pt x="345" y="470"/>
                </a:lnTo>
                <a:lnTo>
                  <a:pt x="342" y="470"/>
                </a:lnTo>
                <a:lnTo>
                  <a:pt x="338" y="467"/>
                </a:lnTo>
                <a:lnTo>
                  <a:pt x="338" y="463"/>
                </a:lnTo>
                <a:lnTo>
                  <a:pt x="342" y="463"/>
                </a:lnTo>
                <a:lnTo>
                  <a:pt x="345" y="463"/>
                </a:lnTo>
                <a:lnTo>
                  <a:pt x="349" y="463"/>
                </a:lnTo>
                <a:lnTo>
                  <a:pt x="353" y="460"/>
                </a:lnTo>
                <a:lnTo>
                  <a:pt x="353" y="456"/>
                </a:lnTo>
                <a:lnTo>
                  <a:pt x="356" y="456"/>
                </a:lnTo>
                <a:lnTo>
                  <a:pt x="356" y="452"/>
                </a:lnTo>
                <a:lnTo>
                  <a:pt x="356" y="449"/>
                </a:lnTo>
                <a:lnTo>
                  <a:pt x="353" y="449"/>
                </a:lnTo>
                <a:lnTo>
                  <a:pt x="349" y="449"/>
                </a:lnTo>
                <a:lnTo>
                  <a:pt x="345" y="449"/>
                </a:lnTo>
                <a:lnTo>
                  <a:pt x="342" y="449"/>
                </a:lnTo>
                <a:lnTo>
                  <a:pt x="338" y="449"/>
                </a:lnTo>
                <a:lnTo>
                  <a:pt x="335" y="449"/>
                </a:lnTo>
                <a:lnTo>
                  <a:pt x="335" y="445"/>
                </a:lnTo>
                <a:lnTo>
                  <a:pt x="331" y="445"/>
                </a:lnTo>
                <a:lnTo>
                  <a:pt x="328" y="442"/>
                </a:lnTo>
                <a:lnTo>
                  <a:pt x="324" y="442"/>
                </a:lnTo>
                <a:lnTo>
                  <a:pt x="324" y="438"/>
                </a:lnTo>
                <a:lnTo>
                  <a:pt x="324" y="435"/>
                </a:lnTo>
                <a:lnTo>
                  <a:pt x="324" y="438"/>
                </a:lnTo>
                <a:lnTo>
                  <a:pt x="320" y="438"/>
                </a:lnTo>
                <a:lnTo>
                  <a:pt x="317" y="438"/>
                </a:lnTo>
                <a:lnTo>
                  <a:pt x="317" y="442"/>
                </a:lnTo>
                <a:lnTo>
                  <a:pt x="313" y="442"/>
                </a:lnTo>
                <a:lnTo>
                  <a:pt x="313" y="438"/>
                </a:lnTo>
                <a:lnTo>
                  <a:pt x="317" y="438"/>
                </a:lnTo>
                <a:lnTo>
                  <a:pt x="317" y="435"/>
                </a:lnTo>
                <a:lnTo>
                  <a:pt x="313" y="435"/>
                </a:lnTo>
                <a:lnTo>
                  <a:pt x="310" y="435"/>
                </a:lnTo>
                <a:lnTo>
                  <a:pt x="310" y="438"/>
                </a:lnTo>
                <a:lnTo>
                  <a:pt x="306" y="438"/>
                </a:lnTo>
                <a:lnTo>
                  <a:pt x="306" y="435"/>
                </a:lnTo>
                <a:lnTo>
                  <a:pt x="303" y="435"/>
                </a:lnTo>
                <a:lnTo>
                  <a:pt x="303" y="431"/>
                </a:lnTo>
                <a:lnTo>
                  <a:pt x="303" y="428"/>
                </a:lnTo>
                <a:lnTo>
                  <a:pt x="303" y="424"/>
                </a:lnTo>
                <a:lnTo>
                  <a:pt x="303" y="420"/>
                </a:lnTo>
                <a:lnTo>
                  <a:pt x="299" y="420"/>
                </a:lnTo>
                <a:lnTo>
                  <a:pt x="299" y="417"/>
                </a:lnTo>
                <a:lnTo>
                  <a:pt x="296" y="417"/>
                </a:lnTo>
                <a:lnTo>
                  <a:pt x="292" y="417"/>
                </a:lnTo>
                <a:lnTo>
                  <a:pt x="292" y="420"/>
                </a:lnTo>
                <a:lnTo>
                  <a:pt x="288" y="420"/>
                </a:lnTo>
                <a:lnTo>
                  <a:pt x="285" y="420"/>
                </a:lnTo>
                <a:lnTo>
                  <a:pt x="281" y="420"/>
                </a:lnTo>
                <a:lnTo>
                  <a:pt x="281" y="424"/>
                </a:lnTo>
                <a:lnTo>
                  <a:pt x="281" y="428"/>
                </a:lnTo>
                <a:lnTo>
                  <a:pt x="278" y="428"/>
                </a:lnTo>
                <a:lnTo>
                  <a:pt x="274" y="428"/>
                </a:lnTo>
                <a:lnTo>
                  <a:pt x="253" y="428"/>
                </a:lnTo>
                <a:lnTo>
                  <a:pt x="235" y="417"/>
                </a:lnTo>
                <a:lnTo>
                  <a:pt x="260" y="399"/>
                </a:lnTo>
                <a:lnTo>
                  <a:pt x="278" y="388"/>
                </a:lnTo>
                <a:lnTo>
                  <a:pt x="281" y="385"/>
                </a:lnTo>
                <a:lnTo>
                  <a:pt x="288" y="381"/>
                </a:lnTo>
                <a:lnTo>
                  <a:pt x="292" y="371"/>
                </a:lnTo>
                <a:lnTo>
                  <a:pt x="299" y="367"/>
                </a:lnTo>
                <a:lnTo>
                  <a:pt x="303" y="356"/>
                </a:lnTo>
                <a:lnTo>
                  <a:pt x="296" y="353"/>
                </a:lnTo>
                <a:lnTo>
                  <a:pt x="299" y="346"/>
                </a:lnTo>
                <a:lnTo>
                  <a:pt x="306" y="349"/>
                </a:lnTo>
                <a:lnTo>
                  <a:pt x="320" y="349"/>
                </a:lnTo>
                <a:lnTo>
                  <a:pt x="320" y="346"/>
                </a:lnTo>
                <a:lnTo>
                  <a:pt x="328" y="349"/>
                </a:lnTo>
                <a:lnTo>
                  <a:pt x="342" y="338"/>
                </a:lnTo>
                <a:lnTo>
                  <a:pt x="338" y="328"/>
                </a:lnTo>
                <a:lnTo>
                  <a:pt x="349" y="328"/>
                </a:lnTo>
                <a:lnTo>
                  <a:pt x="353" y="331"/>
                </a:lnTo>
                <a:lnTo>
                  <a:pt x="356" y="331"/>
                </a:lnTo>
                <a:lnTo>
                  <a:pt x="374" y="331"/>
                </a:lnTo>
                <a:lnTo>
                  <a:pt x="377" y="331"/>
                </a:lnTo>
                <a:lnTo>
                  <a:pt x="381" y="335"/>
                </a:lnTo>
                <a:lnTo>
                  <a:pt x="377" y="342"/>
                </a:lnTo>
                <a:lnTo>
                  <a:pt x="381" y="346"/>
                </a:lnTo>
                <a:lnTo>
                  <a:pt x="381" y="349"/>
                </a:lnTo>
                <a:lnTo>
                  <a:pt x="395" y="356"/>
                </a:lnTo>
                <a:lnTo>
                  <a:pt x="406" y="356"/>
                </a:lnTo>
                <a:lnTo>
                  <a:pt x="406" y="353"/>
                </a:lnTo>
                <a:lnTo>
                  <a:pt x="434" y="367"/>
                </a:lnTo>
                <a:lnTo>
                  <a:pt x="438" y="371"/>
                </a:lnTo>
                <a:lnTo>
                  <a:pt x="449" y="374"/>
                </a:lnTo>
                <a:lnTo>
                  <a:pt x="452" y="374"/>
                </a:lnTo>
                <a:lnTo>
                  <a:pt x="463" y="378"/>
                </a:lnTo>
                <a:lnTo>
                  <a:pt x="459" y="367"/>
                </a:lnTo>
                <a:lnTo>
                  <a:pt x="459" y="356"/>
                </a:lnTo>
                <a:lnTo>
                  <a:pt x="467" y="349"/>
                </a:lnTo>
                <a:lnTo>
                  <a:pt x="470" y="346"/>
                </a:lnTo>
                <a:lnTo>
                  <a:pt x="474" y="335"/>
                </a:lnTo>
                <a:lnTo>
                  <a:pt x="467" y="331"/>
                </a:lnTo>
                <a:lnTo>
                  <a:pt x="467" y="324"/>
                </a:lnTo>
                <a:lnTo>
                  <a:pt x="463" y="321"/>
                </a:lnTo>
                <a:lnTo>
                  <a:pt x="452" y="321"/>
                </a:lnTo>
                <a:lnTo>
                  <a:pt x="445" y="321"/>
                </a:lnTo>
                <a:lnTo>
                  <a:pt x="449" y="310"/>
                </a:lnTo>
                <a:lnTo>
                  <a:pt x="456" y="310"/>
                </a:lnTo>
                <a:lnTo>
                  <a:pt x="459" y="310"/>
                </a:lnTo>
                <a:lnTo>
                  <a:pt x="467" y="306"/>
                </a:lnTo>
                <a:lnTo>
                  <a:pt x="467" y="303"/>
                </a:lnTo>
                <a:lnTo>
                  <a:pt x="463" y="292"/>
                </a:lnTo>
                <a:lnTo>
                  <a:pt x="459" y="292"/>
                </a:lnTo>
                <a:lnTo>
                  <a:pt x="452" y="289"/>
                </a:lnTo>
                <a:lnTo>
                  <a:pt x="452" y="285"/>
                </a:lnTo>
                <a:lnTo>
                  <a:pt x="442" y="285"/>
                </a:lnTo>
                <a:lnTo>
                  <a:pt x="427" y="274"/>
                </a:lnTo>
                <a:lnTo>
                  <a:pt x="445" y="274"/>
                </a:lnTo>
                <a:lnTo>
                  <a:pt x="449" y="267"/>
                </a:lnTo>
                <a:lnTo>
                  <a:pt x="463" y="264"/>
                </a:lnTo>
                <a:lnTo>
                  <a:pt x="463" y="271"/>
                </a:lnTo>
                <a:lnTo>
                  <a:pt x="470" y="274"/>
                </a:lnTo>
                <a:lnTo>
                  <a:pt x="474" y="278"/>
                </a:lnTo>
                <a:lnTo>
                  <a:pt x="477" y="289"/>
                </a:lnTo>
                <a:lnTo>
                  <a:pt x="495" y="299"/>
                </a:lnTo>
                <a:lnTo>
                  <a:pt x="502" y="289"/>
                </a:lnTo>
                <a:lnTo>
                  <a:pt x="506" y="292"/>
                </a:lnTo>
                <a:lnTo>
                  <a:pt x="513" y="299"/>
                </a:lnTo>
                <a:lnTo>
                  <a:pt x="524" y="303"/>
                </a:lnTo>
                <a:lnTo>
                  <a:pt x="538" y="306"/>
                </a:lnTo>
                <a:lnTo>
                  <a:pt x="541" y="303"/>
                </a:lnTo>
                <a:lnTo>
                  <a:pt x="559" y="314"/>
                </a:lnTo>
                <a:lnTo>
                  <a:pt x="559" y="317"/>
                </a:lnTo>
                <a:lnTo>
                  <a:pt x="573" y="321"/>
                </a:lnTo>
                <a:lnTo>
                  <a:pt x="588" y="317"/>
                </a:lnTo>
                <a:lnTo>
                  <a:pt x="595" y="306"/>
                </a:lnTo>
                <a:lnTo>
                  <a:pt x="595" y="296"/>
                </a:lnTo>
                <a:lnTo>
                  <a:pt x="591" y="292"/>
                </a:lnTo>
                <a:lnTo>
                  <a:pt x="591" y="289"/>
                </a:lnTo>
                <a:lnTo>
                  <a:pt x="588" y="281"/>
                </a:lnTo>
                <a:lnTo>
                  <a:pt x="602" y="274"/>
                </a:lnTo>
                <a:lnTo>
                  <a:pt x="609" y="285"/>
                </a:lnTo>
                <a:lnTo>
                  <a:pt x="616" y="281"/>
                </a:lnTo>
                <a:lnTo>
                  <a:pt x="627" y="281"/>
                </a:lnTo>
                <a:lnTo>
                  <a:pt x="630" y="289"/>
                </a:lnTo>
                <a:lnTo>
                  <a:pt x="638" y="289"/>
                </a:lnTo>
                <a:lnTo>
                  <a:pt x="634" y="281"/>
                </a:lnTo>
                <a:lnTo>
                  <a:pt x="630" y="274"/>
                </a:lnTo>
                <a:lnTo>
                  <a:pt x="630" y="271"/>
                </a:lnTo>
                <a:lnTo>
                  <a:pt x="638" y="256"/>
                </a:lnTo>
                <a:lnTo>
                  <a:pt x="648" y="253"/>
                </a:lnTo>
                <a:lnTo>
                  <a:pt x="634" y="242"/>
                </a:lnTo>
                <a:lnTo>
                  <a:pt x="638" y="235"/>
                </a:lnTo>
                <a:lnTo>
                  <a:pt x="652" y="235"/>
                </a:lnTo>
                <a:lnTo>
                  <a:pt x="677" y="239"/>
                </a:lnTo>
                <a:lnTo>
                  <a:pt x="687" y="224"/>
                </a:lnTo>
                <a:lnTo>
                  <a:pt x="684" y="224"/>
                </a:lnTo>
                <a:lnTo>
                  <a:pt x="684" y="217"/>
                </a:lnTo>
                <a:lnTo>
                  <a:pt x="691" y="217"/>
                </a:lnTo>
                <a:lnTo>
                  <a:pt x="709" y="210"/>
                </a:lnTo>
                <a:lnTo>
                  <a:pt x="716" y="210"/>
                </a:lnTo>
                <a:lnTo>
                  <a:pt x="719" y="210"/>
                </a:lnTo>
                <a:lnTo>
                  <a:pt x="723" y="207"/>
                </a:lnTo>
                <a:lnTo>
                  <a:pt x="727" y="207"/>
                </a:lnTo>
                <a:lnTo>
                  <a:pt x="730" y="207"/>
                </a:lnTo>
                <a:lnTo>
                  <a:pt x="737" y="199"/>
                </a:lnTo>
                <a:lnTo>
                  <a:pt x="744" y="196"/>
                </a:lnTo>
                <a:lnTo>
                  <a:pt x="744" y="192"/>
                </a:lnTo>
                <a:lnTo>
                  <a:pt x="748" y="192"/>
                </a:lnTo>
                <a:lnTo>
                  <a:pt x="752" y="192"/>
                </a:lnTo>
                <a:lnTo>
                  <a:pt x="755" y="192"/>
                </a:lnTo>
                <a:lnTo>
                  <a:pt x="762" y="192"/>
                </a:lnTo>
                <a:lnTo>
                  <a:pt x="784" y="192"/>
                </a:lnTo>
                <a:lnTo>
                  <a:pt x="787" y="189"/>
                </a:lnTo>
                <a:lnTo>
                  <a:pt x="791" y="189"/>
                </a:lnTo>
                <a:lnTo>
                  <a:pt x="791" y="192"/>
                </a:lnTo>
                <a:lnTo>
                  <a:pt x="801" y="189"/>
                </a:lnTo>
                <a:lnTo>
                  <a:pt x="816" y="182"/>
                </a:lnTo>
                <a:lnTo>
                  <a:pt x="819" y="182"/>
                </a:lnTo>
                <a:lnTo>
                  <a:pt x="826" y="178"/>
                </a:lnTo>
                <a:lnTo>
                  <a:pt x="826" y="167"/>
                </a:lnTo>
                <a:lnTo>
                  <a:pt x="830" y="164"/>
                </a:lnTo>
                <a:lnTo>
                  <a:pt x="830" y="160"/>
                </a:lnTo>
                <a:lnTo>
                  <a:pt x="826" y="153"/>
                </a:lnTo>
                <a:lnTo>
                  <a:pt x="823" y="153"/>
                </a:lnTo>
                <a:lnTo>
                  <a:pt x="826" y="150"/>
                </a:lnTo>
                <a:lnTo>
                  <a:pt x="830" y="146"/>
                </a:lnTo>
                <a:lnTo>
                  <a:pt x="833" y="146"/>
                </a:lnTo>
                <a:lnTo>
                  <a:pt x="837" y="142"/>
                </a:lnTo>
                <a:lnTo>
                  <a:pt x="837" y="139"/>
                </a:lnTo>
                <a:lnTo>
                  <a:pt x="841" y="139"/>
                </a:lnTo>
                <a:lnTo>
                  <a:pt x="844" y="139"/>
                </a:lnTo>
                <a:lnTo>
                  <a:pt x="848" y="139"/>
                </a:lnTo>
                <a:lnTo>
                  <a:pt x="851" y="139"/>
                </a:lnTo>
                <a:lnTo>
                  <a:pt x="855" y="139"/>
                </a:lnTo>
                <a:lnTo>
                  <a:pt x="858" y="139"/>
                </a:lnTo>
                <a:lnTo>
                  <a:pt x="862" y="139"/>
                </a:lnTo>
                <a:lnTo>
                  <a:pt x="866" y="139"/>
                </a:lnTo>
                <a:lnTo>
                  <a:pt x="866" y="135"/>
                </a:lnTo>
                <a:lnTo>
                  <a:pt x="869" y="135"/>
                </a:lnTo>
                <a:lnTo>
                  <a:pt x="869" y="132"/>
                </a:lnTo>
                <a:lnTo>
                  <a:pt x="873" y="132"/>
                </a:lnTo>
                <a:lnTo>
                  <a:pt x="873" y="128"/>
                </a:lnTo>
                <a:lnTo>
                  <a:pt x="873" y="125"/>
                </a:lnTo>
                <a:lnTo>
                  <a:pt x="876" y="121"/>
                </a:lnTo>
                <a:lnTo>
                  <a:pt x="876" y="118"/>
                </a:lnTo>
                <a:lnTo>
                  <a:pt x="876" y="114"/>
                </a:lnTo>
                <a:lnTo>
                  <a:pt x="876" y="110"/>
                </a:lnTo>
                <a:lnTo>
                  <a:pt x="880" y="110"/>
                </a:lnTo>
                <a:lnTo>
                  <a:pt x="876" y="107"/>
                </a:lnTo>
                <a:lnTo>
                  <a:pt x="873" y="107"/>
                </a:lnTo>
                <a:lnTo>
                  <a:pt x="869" y="107"/>
                </a:lnTo>
                <a:lnTo>
                  <a:pt x="869" y="103"/>
                </a:lnTo>
                <a:lnTo>
                  <a:pt x="869" y="100"/>
                </a:lnTo>
                <a:lnTo>
                  <a:pt x="869" y="96"/>
                </a:lnTo>
                <a:lnTo>
                  <a:pt x="869" y="93"/>
                </a:lnTo>
                <a:lnTo>
                  <a:pt x="869" y="89"/>
                </a:lnTo>
                <a:lnTo>
                  <a:pt x="869" y="85"/>
                </a:lnTo>
                <a:lnTo>
                  <a:pt x="869" y="82"/>
                </a:lnTo>
                <a:lnTo>
                  <a:pt x="869" y="78"/>
                </a:lnTo>
                <a:lnTo>
                  <a:pt x="869" y="75"/>
                </a:lnTo>
                <a:lnTo>
                  <a:pt x="869" y="71"/>
                </a:lnTo>
                <a:lnTo>
                  <a:pt x="873" y="68"/>
                </a:lnTo>
                <a:lnTo>
                  <a:pt x="876" y="68"/>
                </a:lnTo>
                <a:lnTo>
                  <a:pt x="880" y="64"/>
                </a:lnTo>
                <a:lnTo>
                  <a:pt x="883" y="64"/>
                </a:lnTo>
                <a:lnTo>
                  <a:pt x="887" y="64"/>
                </a:lnTo>
                <a:lnTo>
                  <a:pt x="894" y="60"/>
                </a:lnTo>
                <a:lnTo>
                  <a:pt x="898" y="60"/>
                </a:lnTo>
                <a:lnTo>
                  <a:pt x="901" y="57"/>
                </a:lnTo>
                <a:lnTo>
                  <a:pt x="912" y="53"/>
                </a:lnTo>
                <a:lnTo>
                  <a:pt x="915" y="53"/>
                </a:lnTo>
                <a:lnTo>
                  <a:pt x="915" y="50"/>
                </a:lnTo>
                <a:lnTo>
                  <a:pt x="915" y="53"/>
                </a:lnTo>
                <a:lnTo>
                  <a:pt x="919" y="57"/>
                </a:lnTo>
                <a:lnTo>
                  <a:pt x="919" y="60"/>
                </a:lnTo>
                <a:lnTo>
                  <a:pt x="923" y="64"/>
                </a:lnTo>
                <a:lnTo>
                  <a:pt x="926" y="64"/>
                </a:lnTo>
                <a:lnTo>
                  <a:pt x="930" y="64"/>
                </a:lnTo>
                <a:lnTo>
                  <a:pt x="933" y="64"/>
                </a:lnTo>
                <a:lnTo>
                  <a:pt x="937" y="64"/>
                </a:lnTo>
                <a:lnTo>
                  <a:pt x="940" y="64"/>
                </a:lnTo>
                <a:lnTo>
                  <a:pt x="940" y="60"/>
                </a:lnTo>
                <a:lnTo>
                  <a:pt x="940" y="57"/>
                </a:lnTo>
                <a:lnTo>
                  <a:pt x="944" y="53"/>
                </a:lnTo>
                <a:lnTo>
                  <a:pt x="944" y="50"/>
                </a:lnTo>
                <a:lnTo>
                  <a:pt x="947" y="46"/>
                </a:lnTo>
                <a:lnTo>
                  <a:pt x="951" y="46"/>
                </a:lnTo>
                <a:lnTo>
                  <a:pt x="955" y="43"/>
                </a:lnTo>
                <a:lnTo>
                  <a:pt x="958" y="46"/>
                </a:lnTo>
                <a:lnTo>
                  <a:pt x="962" y="46"/>
                </a:lnTo>
                <a:lnTo>
                  <a:pt x="962" y="43"/>
                </a:lnTo>
                <a:lnTo>
                  <a:pt x="962" y="39"/>
                </a:lnTo>
                <a:lnTo>
                  <a:pt x="962" y="36"/>
                </a:lnTo>
                <a:lnTo>
                  <a:pt x="962" y="32"/>
                </a:lnTo>
                <a:lnTo>
                  <a:pt x="969" y="32"/>
                </a:lnTo>
                <a:lnTo>
                  <a:pt x="969" y="28"/>
                </a:lnTo>
                <a:lnTo>
                  <a:pt x="969" y="25"/>
                </a:lnTo>
                <a:lnTo>
                  <a:pt x="969" y="21"/>
                </a:lnTo>
                <a:lnTo>
                  <a:pt x="972" y="21"/>
                </a:lnTo>
                <a:lnTo>
                  <a:pt x="976" y="25"/>
                </a:lnTo>
                <a:lnTo>
                  <a:pt x="976" y="28"/>
                </a:lnTo>
                <a:lnTo>
                  <a:pt x="980" y="28"/>
                </a:lnTo>
                <a:lnTo>
                  <a:pt x="983" y="28"/>
                </a:lnTo>
                <a:lnTo>
                  <a:pt x="990" y="28"/>
                </a:lnTo>
                <a:lnTo>
                  <a:pt x="994" y="28"/>
                </a:lnTo>
                <a:lnTo>
                  <a:pt x="997" y="28"/>
                </a:lnTo>
                <a:lnTo>
                  <a:pt x="1001" y="28"/>
                </a:lnTo>
                <a:lnTo>
                  <a:pt x="1004" y="28"/>
                </a:lnTo>
                <a:lnTo>
                  <a:pt x="1008" y="28"/>
                </a:lnTo>
                <a:lnTo>
                  <a:pt x="1012" y="28"/>
                </a:lnTo>
                <a:lnTo>
                  <a:pt x="1012" y="32"/>
                </a:lnTo>
                <a:lnTo>
                  <a:pt x="1015" y="32"/>
                </a:lnTo>
                <a:lnTo>
                  <a:pt x="1015" y="28"/>
                </a:lnTo>
                <a:lnTo>
                  <a:pt x="1019" y="28"/>
                </a:lnTo>
                <a:lnTo>
                  <a:pt x="1019" y="32"/>
                </a:lnTo>
                <a:lnTo>
                  <a:pt x="1022" y="32"/>
                </a:lnTo>
                <a:lnTo>
                  <a:pt x="1026" y="32"/>
                </a:lnTo>
                <a:lnTo>
                  <a:pt x="1029" y="32"/>
                </a:lnTo>
                <a:lnTo>
                  <a:pt x="1033" y="32"/>
                </a:lnTo>
                <a:lnTo>
                  <a:pt x="1037" y="32"/>
                </a:lnTo>
                <a:lnTo>
                  <a:pt x="1037" y="28"/>
                </a:lnTo>
                <a:lnTo>
                  <a:pt x="1037" y="32"/>
                </a:lnTo>
                <a:lnTo>
                  <a:pt x="1040" y="32"/>
                </a:lnTo>
                <a:lnTo>
                  <a:pt x="1044" y="36"/>
                </a:lnTo>
                <a:lnTo>
                  <a:pt x="1047" y="36"/>
                </a:lnTo>
                <a:lnTo>
                  <a:pt x="1051" y="36"/>
                </a:lnTo>
                <a:lnTo>
                  <a:pt x="1054" y="36"/>
                </a:lnTo>
                <a:lnTo>
                  <a:pt x="1054" y="32"/>
                </a:lnTo>
                <a:lnTo>
                  <a:pt x="1058" y="32"/>
                </a:lnTo>
                <a:lnTo>
                  <a:pt x="1061" y="32"/>
                </a:lnTo>
                <a:lnTo>
                  <a:pt x="1061" y="28"/>
                </a:lnTo>
                <a:lnTo>
                  <a:pt x="1065" y="25"/>
                </a:lnTo>
                <a:lnTo>
                  <a:pt x="1061" y="25"/>
                </a:lnTo>
                <a:lnTo>
                  <a:pt x="1061" y="21"/>
                </a:lnTo>
                <a:lnTo>
                  <a:pt x="1058" y="21"/>
                </a:lnTo>
                <a:lnTo>
                  <a:pt x="1054" y="21"/>
                </a:lnTo>
                <a:lnTo>
                  <a:pt x="1054" y="18"/>
                </a:lnTo>
                <a:lnTo>
                  <a:pt x="1054" y="14"/>
                </a:lnTo>
                <a:lnTo>
                  <a:pt x="1051" y="11"/>
                </a:lnTo>
                <a:lnTo>
                  <a:pt x="1051" y="7"/>
                </a:lnTo>
                <a:lnTo>
                  <a:pt x="1054" y="7"/>
                </a:lnTo>
                <a:lnTo>
                  <a:pt x="1058" y="7"/>
                </a:lnTo>
                <a:lnTo>
                  <a:pt x="1061" y="7"/>
                </a:lnTo>
                <a:lnTo>
                  <a:pt x="1065" y="3"/>
                </a:lnTo>
                <a:lnTo>
                  <a:pt x="1069" y="3"/>
                </a:lnTo>
                <a:lnTo>
                  <a:pt x="1072" y="3"/>
                </a:lnTo>
                <a:lnTo>
                  <a:pt x="1076" y="3"/>
                </a:lnTo>
                <a:lnTo>
                  <a:pt x="1079" y="0"/>
                </a:lnTo>
                <a:lnTo>
                  <a:pt x="1083" y="3"/>
                </a:lnTo>
                <a:lnTo>
                  <a:pt x="1083" y="7"/>
                </a:lnTo>
                <a:lnTo>
                  <a:pt x="1086" y="7"/>
                </a:lnTo>
                <a:lnTo>
                  <a:pt x="1086" y="11"/>
                </a:lnTo>
                <a:lnTo>
                  <a:pt x="1086" y="14"/>
                </a:lnTo>
                <a:lnTo>
                  <a:pt x="1090" y="18"/>
                </a:lnTo>
                <a:lnTo>
                  <a:pt x="1094" y="18"/>
                </a:lnTo>
                <a:lnTo>
                  <a:pt x="1094" y="21"/>
                </a:lnTo>
                <a:lnTo>
                  <a:pt x="1097" y="21"/>
                </a:lnTo>
                <a:lnTo>
                  <a:pt x="1101" y="21"/>
                </a:lnTo>
                <a:lnTo>
                  <a:pt x="1101" y="25"/>
                </a:lnTo>
                <a:lnTo>
                  <a:pt x="1097" y="28"/>
                </a:lnTo>
                <a:lnTo>
                  <a:pt x="1097" y="32"/>
                </a:lnTo>
                <a:lnTo>
                  <a:pt x="1094" y="32"/>
                </a:lnTo>
                <a:lnTo>
                  <a:pt x="1094" y="36"/>
                </a:lnTo>
                <a:lnTo>
                  <a:pt x="1090" y="36"/>
                </a:lnTo>
                <a:lnTo>
                  <a:pt x="1086" y="36"/>
                </a:lnTo>
                <a:lnTo>
                  <a:pt x="1083" y="36"/>
                </a:lnTo>
                <a:lnTo>
                  <a:pt x="1079" y="36"/>
                </a:lnTo>
                <a:lnTo>
                  <a:pt x="1076" y="39"/>
                </a:lnTo>
                <a:lnTo>
                  <a:pt x="1072" y="39"/>
                </a:lnTo>
                <a:lnTo>
                  <a:pt x="1069" y="43"/>
                </a:lnTo>
                <a:lnTo>
                  <a:pt x="1065" y="43"/>
                </a:lnTo>
                <a:lnTo>
                  <a:pt x="1061" y="46"/>
                </a:lnTo>
                <a:lnTo>
                  <a:pt x="1061" y="50"/>
                </a:lnTo>
                <a:lnTo>
                  <a:pt x="1058" y="50"/>
                </a:lnTo>
                <a:lnTo>
                  <a:pt x="1054" y="53"/>
                </a:lnTo>
                <a:lnTo>
                  <a:pt x="1051" y="57"/>
                </a:lnTo>
                <a:lnTo>
                  <a:pt x="1047" y="60"/>
                </a:lnTo>
                <a:lnTo>
                  <a:pt x="1047" y="64"/>
                </a:lnTo>
                <a:lnTo>
                  <a:pt x="1044" y="68"/>
                </a:lnTo>
                <a:lnTo>
                  <a:pt x="1040" y="71"/>
                </a:lnTo>
                <a:lnTo>
                  <a:pt x="1040" y="75"/>
                </a:lnTo>
                <a:lnTo>
                  <a:pt x="1044" y="75"/>
                </a:lnTo>
                <a:lnTo>
                  <a:pt x="1047" y="75"/>
                </a:lnTo>
                <a:lnTo>
                  <a:pt x="1047" y="78"/>
                </a:lnTo>
                <a:lnTo>
                  <a:pt x="1051" y="75"/>
                </a:lnTo>
                <a:lnTo>
                  <a:pt x="1054" y="75"/>
                </a:lnTo>
                <a:lnTo>
                  <a:pt x="1058" y="78"/>
                </a:lnTo>
                <a:lnTo>
                  <a:pt x="1061" y="78"/>
                </a:lnTo>
                <a:lnTo>
                  <a:pt x="1061" y="82"/>
                </a:lnTo>
                <a:lnTo>
                  <a:pt x="1061" y="85"/>
                </a:lnTo>
                <a:lnTo>
                  <a:pt x="1058" y="93"/>
                </a:lnTo>
                <a:lnTo>
                  <a:pt x="1061" y="93"/>
                </a:lnTo>
                <a:lnTo>
                  <a:pt x="1065" y="93"/>
                </a:lnTo>
                <a:lnTo>
                  <a:pt x="1069" y="93"/>
                </a:lnTo>
                <a:lnTo>
                  <a:pt x="1072" y="93"/>
                </a:lnTo>
                <a:lnTo>
                  <a:pt x="1076" y="93"/>
                </a:lnTo>
                <a:lnTo>
                  <a:pt x="1079" y="93"/>
                </a:lnTo>
                <a:lnTo>
                  <a:pt x="1083" y="96"/>
                </a:lnTo>
                <a:lnTo>
                  <a:pt x="1086" y="96"/>
                </a:lnTo>
                <a:lnTo>
                  <a:pt x="1094" y="100"/>
                </a:lnTo>
                <a:lnTo>
                  <a:pt x="1097" y="100"/>
                </a:lnTo>
                <a:lnTo>
                  <a:pt x="1101" y="103"/>
                </a:lnTo>
                <a:lnTo>
                  <a:pt x="1101" y="100"/>
                </a:lnTo>
                <a:lnTo>
                  <a:pt x="1104" y="100"/>
                </a:lnTo>
                <a:lnTo>
                  <a:pt x="1108" y="96"/>
                </a:lnTo>
                <a:lnTo>
                  <a:pt x="1104" y="96"/>
                </a:lnTo>
                <a:lnTo>
                  <a:pt x="1104" y="93"/>
                </a:lnTo>
                <a:lnTo>
                  <a:pt x="1104" y="89"/>
                </a:lnTo>
                <a:lnTo>
                  <a:pt x="1108" y="89"/>
                </a:lnTo>
                <a:lnTo>
                  <a:pt x="1108" y="85"/>
                </a:lnTo>
                <a:lnTo>
                  <a:pt x="1104" y="85"/>
                </a:lnTo>
                <a:lnTo>
                  <a:pt x="1104" y="82"/>
                </a:lnTo>
                <a:lnTo>
                  <a:pt x="1108" y="82"/>
                </a:lnTo>
                <a:lnTo>
                  <a:pt x="1108" y="78"/>
                </a:lnTo>
                <a:lnTo>
                  <a:pt x="1108" y="75"/>
                </a:lnTo>
                <a:lnTo>
                  <a:pt x="1111" y="75"/>
                </a:lnTo>
                <a:lnTo>
                  <a:pt x="1111" y="71"/>
                </a:lnTo>
                <a:lnTo>
                  <a:pt x="1111" y="68"/>
                </a:lnTo>
                <a:lnTo>
                  <a:pt x="1115" y="64"/>
                </a:lnTo>
                <a:lnTo>
                  <a:pt x="1119" y="64"/>
                </a:lnTo>
                <a:lnTo>
                  <a:pt x="1119" y="60"/>
                </a:lnTo>
                <a:lnTo>
                  <a:pt x="1122" y="57"/>
                </a:lnTo>
                <a:lnTo>
                  <a:pt x="1126" y="57"/>
                </a:lnTo>
                <a:lnTo>
                  <a:pt x="1126" y="53"/>
                </a:lnTo>
                <a:lnTo>
                  <a:pt x="1129" y="53"/>
                </a:lnTo>
                <a:lnTo>
                  <a:pt x="1129" y="50"/>
                </a:lnTo>
                <a:lnTo>
                  <a:pt x="1133" y="50"/>
                </a:lnTo>
                <a:lnTo>
                  <a:pt x="1136" y="50"/>
                </a:lnTo>
                <a:lnTo>
                  <a:pt x="1140" y="50"/>
                </a:lnTo>
                <a:lnTo>
                  <a:pt x="1140" y="46"/>
                </a:lnTo>
                <a:lnTo>
                  <a:pt x="1143" y="46"/>
                </a:lnTo>
                <a:lnTo>
                  <a:pt x="1143" y="43"/>
                </a:lnTo>
                <a:lnTo>
                  <a:pt x="1147" y="39"/>
                </a:lnTo>
                <a:lnTo>
                  <a:pt x="1151" y="39"/>
                </a:lnTo>
                <a:lnTo>
                  <a:pt x="1151" y="36"/>
                </a:lnTo>
                <a:lnTo>
                  <a:pt x="1151" y="32"/>
                </a:lnTo>
                <a:lnTo>
                  <a:pt x="1151" y="28"/>
                </a:lnTo>
                <a:lnTo>
                  <a:pt x="1154" y="28"/>
                </a:lnTo>
                <a:lnTo>
                  <a:pt x="1158" y="28"/>
                </a:lnTo>
                <a:lnTo>
                  <a:pt x="1161" y="25"/>
                </a:lnTo>
                <a:lnTo>
                  <a:pt x="1161" y="21"/>
                </a:lnTo>
                <a:lnTo>
                  <a:pt x="1161" y="18"/>
                </a:lnTo>
                <a:lnTo>
                  <a:pt x="1158" y="18"/>
                </a:lnTo>
                <a:lnTo>
                  <a:pt x="1158" y="14"/>
                </a:lnTo>
                <a:lnTo>
                  <a:pt x="1161" y="14"/>
                </a:lnTo>
                <a:lnTo>
                  <a:pt x="1161" y="11"/>
                </a:lnTo>
                <a:lnTo>
                  <a:pt x="1165" y="11"/>
                </a:lnTo>
                <a:lnTo>
                  <a:pt x="1168" y="11"/>
                </a:lnTo>
                <a:lnTo>
                  <a:pt x="1172" y="11"/>
                </a:lnTo>
                <a:lnTo>
                  <a:pt x="1176" y="14"/>
                </a:lnTo>
                <a:lnTo>
                  <a:pt x="1183" y="14"/>
                </a:lnTo>
                <a:lnTo>
                  <a:pt x="1183" y="11"/>
                </a:lnTo>
                <a:lnTo>
                  <a:pt x="1186" y="11"/>
                </a:lnTo>
                <a:lnTo>
                  <a:pt x="1186" y="14"/>
                </a:lnTo>
                <a:lnTo>
                  <a:pt x="1186" y="18"/>
                </a:lnTo>
                <a:lnTo>
                  <a:pt x="1186" y="21"/>
                </a:lnTo>
                <a:lnTo>
                  <a:pt x="1183" y="21"/>
                </a:lnTo>
                <a:lnTo>
                  <a:pt x="1183" y="25"/>
                </a:lnTo>
                <a:lnTo>
                  <a:pt x="1186" y="28"/>
                </a:lnTo>
                <a:lnTo>
                  <a:pt x="1190" y="32"/>
                </a:lnTo>
                <a:lnTo>
                  <a:pt x="1193" y="32"/>
                </a:lnTo>
                <a:lnTo>
                  <a:pt x="1197" y="32"/>
                </a:lnTo>
                <a:lnTo>
                  <a:pt x="1200" y="32"/>
                </a:lnTo>
                <a:lnTo>
                  <a:pt x="1200" y="36"/>
                </a:lnTo>
                <a:lnTo>
                  <a:pt x="1204" y="36"/>
                </a:lnTo>
                <a:lnTo>
                  <a:pt x="1200" y="39"/>
                </a:lnTo>
                <a:lnTo>
                  <a:pt x="1197" y="39"/>
                </a:lnTo>
                <a:lnTo>
                  <a:pt x="1200" y="39"/>
                </a:lnTo>
                <a:lnTo>
                  <a:pt x="1200" y="43"/>
                </a:lnTo>
                <a:lnTo>
                  <a:pt x="1197" y="46"/>
                </a:lnTo>
                <a:lnTo>
                  <a:pt x="1200" y="46"/>
                </a:lnTo>
                <a:lnTo>
                  <a:pt x="1200" y="50"/>
                </a:lnTo>
                <a:lnTo>
                  <a:pt x="1197" y="50"/>
                </a:lnTo>
                <a:lnTo>
                  <a:pt x="1197" y="53"/>
                </a:lnTo>
                <a:lnTo>
                  <a:pt x="1200" y="53"/>
                </a:lnTo>
                <a:lnTo>
                  <a:pt x="1200" y="57"/>
                </a:lnTo>
                <a:lnTo>
                  <a:pt x="1204" y="57"/>
                </a:lnTo>
                <a:lnTo>
                  <a:pt x="1200" y="57"/>
                </a:lnTo>
                <a:lnTo>
                  <a:pt x="1200" y="60"/>
                </a:lnTo>
                <a:lnTo>
                  <a:pt x="1200" y="64"/>
                </a:lnTo>
                <a:lnTo>
                  <a:pt x="1197" y="64"/>
                </a:lnTo>
                <a:lnTo>
                  <a:pt x="1197" y="68"/>
                </a:lnTo>
                <a:lnTo>
                  <a:pt x="1200" y="68"/>
                </a:lnTo>
                <a:lnTo>
                  <a:pt x="1204" y="68"/>
                </a:lnTo>
                <a:lnTo>
                  <a:pt x="1208" y="71"/>
                </a:lnTo>
                <a:lnTo>
                  <a:pt x="1211" y="71"/>
                </a:lnTo>
                <a:lnTo>
                  <a:pt x="1215" y="75"/>
                </a:lnTo>
                <a:lnTo>
                  <a:pt x="1218" y="75"/>
                </a:lnTo>
                <a:lnTo>
                  <a:pt x="1222" y="71"/>
                </a:lnTo>
                <a:lnTo>
                  <a:pt x="1225" y="71"/>
                </a:lnTo>
                <a:lnTo>
                  <a:pt x="1229" y="71"/>
                </a:lnTo>
                <a:lnTo>
                  <a:pt x="1229" y="75"/>
                </a:lnTo>
                <a:lnTo>
                  <a:pt x="1233" y="75"/>
                </a:lnTo>
                <a:lnTo>
                  <a:pt x="1236" y="78"/>
                </a:lnTo>
                <a:lnTo>
                  <a:pt x="1240" y="78"/>
                </a:lnTo>
                <a:lnTo>
                  <a:pt x="1243" y="78"/>
                </a:lnTo>
                <a:lnTo>
                  <a:pt x="1247" y="78"/>
                </a:lnTo>
                <a:lnTo>
                  <a:pt x="1250" y="78"/>
                </a:lnTo>
                <a:lnTo>
                  <a:pt x="1250" y="75"/>
                </a:lnTo>
                <a:lnTo>
                  <a:pt x="1254" y="75"/>
                </a:lnTo>
                <a:lnTo>
                  <a:pt x="1254" y="78"/>
                </a:lnTo>
                <a:lnTo>
                  <a:pt x="1257" y="78"/>
                </a:lnTo>
                <a:lnTo>
                  <a:pt x="1261" y="82"/>
                </a:lnTo>
                <a:lnTo>
                  <a:pt x="1265" y="82"/>
                </a:lnTo>
                <a:lnTo>
                  <a:pt x="1265" y="85"/>
                </a:lnTo>
                <a:close/>
                <a:moveTo>
                  <a:pt x="662" y="281"/>
                </a:moveTo>
                <a:lnTo>
                  <a:pt x="662" y="281"/>
                </a:lnTo>
                <a:lnTo>
                  <a:pt x="659" y="289"/>
                </a:lnTo>
                <a:lnTo>
                  <a:pt x="655" y="285"/>
                </a:lnTo>
                <a:lnTo>
                  <a:pt x="655" y="289"/>
                </a:lnTo>
                <a:lnTo>
                  <a:pt x="655" y="292"/>
                </a:lnTo>
                <a:lnTo>
                  <a:pt x="655" y="296"/>
                </a:lnTo>
                <a:lnTo>
                  <a:pt x="652" y="296"/>
                </a:lnTo>
                <a:lnTo>
                  <a:pt x="652" y="299"/>
                </a:lnTo>
                <a:lnTo>
                  <a:pt x="652" y="296"/>
                </a:lnTo>
                <a:lnTo>
                  <a:pt x="648" y="299"/>
                </a:lnTo>
                <a:lnTo>
                  <a:pt x="645" y="296"/>
                </a:lnTo>
                <a:lnTo>
                  <a:pt x="641" y="296"/>
                </a:lnTo>
                <a:lnTo>
                  <a:pt x="645" y="296"/>
                </a:lnTo>
                <a:lnTo>
                  <a:pt x="645" y="299"/>
                </a:lnTo>
                <a:lnTo>
                  <a:pt x="645" y="303"/>
                </a:lnTo>
                <a:lnTo>
                  <a:pt x="648" y="306"/>
                </a:lnTo>
                <a:lnTo>
                  <a:pt x="645" y="306"/>
                </a:lnTo>
                <a:lnTo>
                  <a:pt x="645" y="310"/>
                </a:lnTo>
                <a:lnTo>
                  <a:pt x="641" y="310"/>
                </a:lnTo>
                <a:lnTo>
                  <a:pt x="641" y="314"/>
                </a:lnTo>
                <a:lnTo>
                  <a:pt x="645" y="314"/>
                </a:lnTo>
                <a:lnTo>
                  <a:pt x="645" y="317"/>
                </a:lnTo>
                <a:lnTo>
                  <a:pt x="645" y="314"/>
                </a:lnTo>
                <a:lnTo>
                  <a:pt x="648" y="314"/>
                </a:lnTo>
                <a:lnTo>
                  <a:pt x="652" y="314"/>
                </a:lnTo>
                <a:lnTo>
                  <a:pt x="652" y="317"/>
                </a:lnTo>
                <a:lnTo>
                  <a:pt x="652" y="321"/>
                </a:lnTo>
                <a:lnTo>
                  <a:pt x="655" y="321"/>
                </a:lnTo>
                <a:lnTo>
                  <a:pt x="655" y="324"/>
                </a:lnTo>
                <a:lnTo>
                  <a:pt x="659" y="324"/>
                </a:lnTo>
                <a:lnTo>
                  <a:pt x="659" y="328"/>
                </a:lnTo>
                <a:lnTo>
                  <a:pt x="655" y="328"/>
                </a:lnTo>
                <a:lnTo>
                  <a:pt x="655" y="331"/>
                </a:lnTo>
                <a:lnTo>
                  <a:pt x="652" y="335"/>
                </a:lnTo>
                <a:lnTo>
                  <a:pt x="648" y="335"/>
                </a:lnTo>
                <a:lnTo>
                  <a:pt x="645" y="335"/>
                </a:lnTo>
                <a:lnTo>
                  <a:pt x="641" y="335"/>
                </a:lnTo>
                <a:lnTo>
                  <a:pt x="638" y="335"/>
                </a:lnTo>
                <a:lnTo>
                  <a:pt x="638" y="338"/>
                </a:lnTo>
                <a:lnTo>
                  <a:pt x="648" y="338"/>
                </a:lnTo>
                <a:lnTo>
                  <a:pt x="655" y="338"/>
                </a:lnTo>
                <a:lnTo>
                  <a:pt x="659" y="338"/>
                </a:lnTo>
                <a:lnTo>
                  <a:pt x="659" y="335"/>
                </a:lnTo>
                <a:lnTo>
                  <a:pt x="666" y="335"/>
                </a:lnTo>
                <a:lnTo>
                  <a:pt x="670" y="335"/>
                </a:lnTo>
                <a:lnTo>
                  <a:pt x="666" y="331"/>
                </a:lnTo>
                <a:lnTo>
                  <a:pt x="662" y="328"/>
                </a:lnTo>
                <a:lnTo>
                  <a:pt x="666" y="328"/>
                </a:lnTo>
                <a:lnTo>
                  <a:pt x="670" y="328"/>
                </a:lnTo>
                <a:lnTo>
                  <a:pt x="670" y="331"/>
                </a:lnTo>
                <a:lnTo>
                  <a:pt x="673" y="331"/>
                </a:lnTo>
                <a:lnTo>
                  <a:pt x="673" y="328"/>
                </a:lnTo>
                <a:lnTo>
                  <a:pt x="677" y="331"/>
                </a:lnTo>
                <a:lnTo>
                  <a:pt x="677" y="328"/>
                </a:lnTo>
                <a:lnTo>
                  <a:pt x="677" y="324"/>
                </a:lnTo>
                <a:lnTo>
                  <a:pt x="673" y="321"/>
                </a:lnTo>
                <a:lnTo>
                  <a:pt x="673" y="324"/>
                </a:lnTo>
                <a:lnTo>
                  <a:pt x="673" y="321"/>
                </a:lnTo>
                <a:lnTo>
                  <a:pt x="670" y="317"/>
                </a:lnTo>
                <a:lnTo>
                  <a:pt x="670" y="314"/>
                </a:lnTo>
                <a:lnTo>
                  <a:pt x="666" y="314"/>
                </a:lnTo>
                <a:lnTo>
                  <a:pt x="666" y="310"/>
                </a:lnTo>
                <a:lnTo>
                  <a:pt x="662" y="310"/>
                </a:lnTo>
                <a:lnTo>
                  <a:pt x="662" y="306"/>
                </a:lnTo>
                <a:lnTo>
                  <a:pt x="666" y="306"/>
                </a:lnTo>
                <a:lnTo>
                  <a:pt x="662" y="306"/>
                </a:lnTo>
                <a:lnTo>
                  <a:pt x="662" y="303"/>
                </a:lnTo>
                <a:lnTo>
                  <a:pt x="662" y="299"/>
                </a:lnTo>
                <a:lnTo>
                  <a:pt x="662" y="296"/>
                </a:lnTo>
                <a:lnTo>
                  <a:pt x="662" y="292"/>
                </a:lnTo>
                <a:lnTo>
                  <a:pt x="662" y="289"/>
                </a:lnTo>
                <a:lnTo>
                  <a:pt x="666" y="285"/>
                </a:lnTo>
                <a:lnTo>
                  <a:pt x="662" y="285"/>
                </a:lnTo>
                <a:lnTo>
                  <a:pt x="666" y="281"/>
                </a:lnTo>
                <a:lnTo>
                  <a:pt x="666" y="278"/>
                </a:lnTo>
                <a:lnTo>
                  <a:pt x="662" y="281"/>
                </a:lnTo>
                <a:close/>
              </a:path>
            </a:pathLst>
          </a:custGeom>
          <a:solidFill>
            <a:srgbClr val="002060"/>
          </a:solidFill>
          <a:ln w="7">
            <a:solidFill>
              <a:srgbClr val="002060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chemeClr val="tx2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65" name="Freeform 6">
            <a:extLst>
              <a:ext uri="{FF2B5EF4-FFF2-40B4-BE49-F238E27FC236}">
                <a16:creationId xmlns:a16="http://schemas.microsoft.com/office/drawing/2014/main" id="{2382D6BE-8300-E09D-A93D-B88A13103988}"/>
              </a:ext>
            </a:extLst>
          </p:cNvPr>
          <p:cNvSpPr>
            <a:spLocks noEditPoints="1"/>
          </p:cNvSpPr>
          <p:nvPr/>
        </p:nvSpPr>
        <p:spPr bwMode="auto">
          <a:xfrm>
            <a:off x="3022088" y="3351007"/>
            <a:ext cx="1963341" cy="572690"/>
          </a:xfrm>
          <a:custGeom>
            <a:avLst/>
            <a:gdLst>
              <a:gd name="T0" fmla="*/ 1425 w 1649"/>
              <a:gd name="T1" fmla="*/ 25 h 481"/>
              <a:gd name="T2" fmla="*/ 1439 w 1649"/>
              <a:gd name="T3" fmla="*/ 39 h 481"/>
              <a:gd name="T4" fmla="*/ 1471 w 1649"/>
              <a:gd name="T5" fmla="*/ 50 h 481"/>
              <a:gd name="T6" fmla="*/ 1464 w 1649"/>
              <a:gd name="T7" fmla="*/ 71 h 481"/>
              <a:gd name="T8" fmla="*/ 1485 w 1649"/>
              <a:gd name="T9" fmla="*/ 82 h 481"/>
              <a:gd name="T10" fmla="*/ 1489 w 1649"/>
              <a:gd name="T11" fmla="*/ 114 h 481"/>
              <a:gd name="T12" fmla="*/ 1517 w 1649"/>
              <a:gd name="T13" fmla="*/ 139 h 481"/>
              <a:gd name="T14" fmla="*/ 1514 w 1649"/>
              <a:gd name="T15" fmla="*/ 175 h 481"/>
              <a:gd name="T16" fmla="*/ 1542 w 1649"/>
              <a:gd name="T17" fmla="*/ 192 h 481"/>
              <a:gd name="T18" fmla="*/ 1571 w 1649"/>
              <a:gd name="T19" fmla="*/ 221 h 481"/>
              <a:gd name="T20" fmla="*/ 1589 w 1649"/>
              <a:gd name="T21" fmla="*/ 242 h 481"/>
              <a:gd name="T22" fmla="*/ 1621 w 1649"/>
              <a:gd name="T23" fmla="*/ 239 h 481"/>
              <a:gd name="T24" fmla="*/ 1646 w 1649"/>
              <a:gd name="T25" fmla="*/ 271 h 481"/>
              <a:gd name="T26" fmla="*/ 1621 w 1649"/>
              <a:gd name="T27" fmla="*/ 306 h 481"/>
              <a:gd name="T28" fmla="*/ 1585 w 1649"/>
              <a:gd name="T29" fmla="*/ 317 h 481"/>
              <a:gd name="T30" fmla="*/ 1556 w 1649"/>
              <a:gd name="T31" fmla="*/ 331 h 481"/>
              <a:gd name="T32" fmla="*/ 1510 w 1649"/>
              <a:gd name="T33" fmla="*/ 346 h 481"/>
              <a:gd name="T34" fmla="*/ 1460 w 1649"/>
              <a:gd name="T35" fmla="*/ 339 h 481"/>
              <a:gd name="T36" fmla="*/ 1425 w 1649"/>
              <a:gd name="T37" fmla="*/ 349 h 481"/>
              <a:gd name="T38" fmla="*/ 1396 w 1649"/>
              <a:gd name="T39" fmla="*/ 346 h 481"/>
              <a:gd name="T40" fmla="*/ 1361 w 1649"/>
              <a:gd name="T41" fmla="*/ 331 h 481"/>
              <a:gd name="T42" fmla="*/ 1314 w 1649"/>
              <a:gd name="T43" fmla="*/ 328 h 481"/>
              <a:gd name="T44" fmla="*/ 1254 w 1649"/>
              <a:gd name="T45" fmla="*/ 317 h 481"/>
              <a:gd name="T46" fmla="*/ 1222 w 1649"/>
              <a:gd name="T47" fmla="*/ 296 h 481"/>
              <a:gd name="T48" fmla="*/ 1186 w 1649"/>
              <a:gd name="T49" fmla="*/ 310 h 481"/>
              <a:gd name="T50" fmla="*/ 1154 w 1649"/>
              <a:gd name="T51" fmla="*/ 328 h 481"/>
              <a:gd name="T52" fmla="*/ 1136 w 1649"/>
              <a:gd name="T53" fmla="*/ 360 h 481"/>
              <a:gd name="T54" fmla="*/ 1026 w 1649"/>
              <a:gd name="T55" fmla="*/ 417 h 481"/>
              <a:gd name="T56" fmla="*/ 837 w 1649"/>
              <a:gd name="T57" fmla="*/ 478 h 481"/>
              <a:gd name="T58" fmla="*/ 698 w 1649"/>
              <a:gd name="T59" fmla="*/ 381 h 481"/>
              <a:gd name="T60" fmla="*/ 562 w 1649"/>
              <a:gd name="T61" fmla="*/ 378 h 481"/>
              <a:gd name="T62" fmla="*/ 441 w 1649"/>
              <a:gd name="T63" fmla="*/ 388 h 481"/>
              <a:gd name="T64" fmla="*/ 324 w 1649"/>
              <a:gd name="T65" fmla="*/ 392 h 481"/>
              <a:gd name="T66" fmla="*/ 213 w 1649"/>
              <a:gd name="T67" fmla="*/ 385 h 481"/>
              <a:gd name="T68" fmla="*/ 99 w 1649"/>
              <a:gd name="T69" fmla="*/ 413 h 481"/>
              <a:gd name="T70" fmla="*/ 39 w 1649"/>
              <a:gd name="T71" fmla="*/ 360 h 481"/>
              <a:gd name="T72" fmla="*/ 0 w 1649"/>
              <a:gd name="T73" fmla="*/ 242 h 481"/>
              <a:gd name="T74" fmla="*/ 78 w 1649"/>
              <a:gd name="T75" fmla="*/ 178 h 481"/>
              <a:gd name="T76" fmla="*/ 156 w 1649"/>
              <a:gd name="T77" fmla="*/ 121 h 481"/>
              <a:gd name="T78" fmla="*/ 520 w 1649"/>
              <a:gd name="T79" fmla="*/ 110 h 481"/>
              <a:gd name="T80" fmla="*/ 652 w 1649"/>
              <a:gd name="T81" fmla="*/ 185 h 481"/>
              <a:gd name="T82" fmla="*/ 709 w 1649"/>
              <a:gd name="T83" fmla="*/ 168 h 481"/>
              <a:gd name="T84" fmla="*/ 869 w 1649"/>
              <a:gd name="T85" fmla="*/ 57 h 481"/>
              <a:gd name="T86" fmla="*/ 997 w 1649"/>
              <a:gd name="T87" fmla="*/ 14 h 481"/>
              <a:gd name="T88" fmla="*/ 1079 w 1649"/>
              <a:gd name="T89" fmla="*/ 29 h 481"/>
              <a:gd name="T90" fmla="*/ 1136 w 1649"/>
              <a:gd name="T91" fmla="*/ 61 h 481"/>
              <a:gd name="T92" fmla="*/ 1190 w 1649"/>
              <a:gd name="T93" fmla="*/ 64 h 481"/>
              <a:gd name="T94" fmla="*/ 1222 w 1649"/>
              <a:gd name="T95" fmla="*/ 75 h 481"/>
              <a:gd name="T96" fmla="*/ 1243 w 1649"/>
              <a:gd name="T97" fmla="*/ 100 h 481"/>
              <a:gd name="T98" fmla="*/ 1375 w 1649"/>
              <a:gd name="T99" fmla="*/ 39 h 481"/>
              <a:gd name="T100" fmla="*/ 926 w 1649"/>
              <a:gd name="T101" fmla="*/ 164 h 481"/>
              <a:gd name="T102" fmla="*/ 926 w 1649"/>
              <a:gd name="T103" fmla="*/ 232 h 481"/>
              <a:gd name="T104" fmla="*/ 958 w 1649"/>
              <a:gd name="T105" fmla="*/ 232 h 481"/>
              <a:gd name="T106" fmla="*/ 958 w 1649"/>
              <a:gd name="T107" fmla="*/ 182 h 481"/>
              <a:gd name="T108" fmla="*/ 929 w 1649"/>
              <a:gd name="T109" fmla="*/ 146 h 481"/>
              <a:gd name="T110" fmla="*/ 1264 w 1649"/>
              <a:gd name="T111" fmla="*/ 164 h 481"/>
              <a:gd name="T112" fmla="*/ 1250 w 1649"/>
              <a:gd name="T113" fmla="*/ 207 h 481"/>
              <a:gd name="T114" fmla="*/ 1289 w 1649"/>
              <a:gd name="T115" fmla="*/ 182 h 481"/>
              <a:gd name="T116" fmla="*/ 673 w 1649"/>
              <a:gd name="T117" fmla="*/ 257 h 481"/>
              <a:gd name="T118" fmla="*/ 741 w 1649"/>
              <a:gd name="T119" fmla="*/ 249 h 481"/>
              <a:gd name="T120" fmla="*/ 662 w 1649"/>
              <a:gd name="T121" fmla="*/ 239 h 481"/>
              <a:gd name="T122" fmla="*/ 894 w 1649"/>
              <a:gd name="T123" fmla="*/ 46 h 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49" h="481">
                <a:moveTo>
                  <a:pt x="1396" y="29"/>
                </a:moveTo>
                <a:lnTo>
                  <a:pt x="1400" y="29"/>
                </a:lnTo>
                <a:lnTo>
                  <a:pt x="1400" y="29"/>
                </a:lnTo>
                <a:lnTo>
                  <a:pt x="1403" y="29"/>
                </a:lnTo>
                <a:lnTo>
                  <a:pt x="1403" y="25"/>
                </a:lnTo>
                <a:lnTo>
                  <a:pt x="1403" y="25"/>
                </a:lnTo>
                <a:lnTo>
                  <a:pt x="1403" y="21"/>
                </a:lnTo>
                <a:lnTo>
                  <a:pt x="1407" y="21"/>
                </a:lnTo>
                <a:lnTo>
                  <a:pt x="1407" y="21"/>
                </a:lnTo>
                <a:lnTo>
                  <a:pt x="1410" y="21"/>
                </a:lnTo>
                <a:lnTo>
                  <a:pt x="1410" y="21"/>
                </a:lnTo>
                <a:lnTo>
                  <a:pt x="1414" y="21"/>
                </a:lnTo>
                <a:lnTo>
                  <a:pt x="1414" y="21"/>
                </a:lnTo>
                <a:lnTo>
                  <a:pt x="1414" y="18"/>
                </a:lnTo>
                <a:lnTo>
                  <a:pt x="1418" y="18"/>
                </a:lnTo>
                <a:lnTo>
                  <a:pt x="1418" y="18"/>
                </a:lnTo>
                <a:lnTo>
                  <a:pt x="1421" y="18"/>
                </a:lnTo>
                <a:lnTo>
                  <a:pt x="1421" y="21"/>
                </a:lnTo>
                <a:lnTo>
                  <a:pt x="1425" y="21"/>
                </a:lnTo>
                <a:lnTo>
                  <a:pt x="1425" y="25"/>
                </a:lnTo>
                <a:lnTo>
                  <a:pt x="1425" y="25"/>
                </a:lnTo>
                <a:lnTo>
                  <a:pt x="1425" y="29"/>
                </a:lnTo>
                <a:lnTo>
                  <a:pt x="1425" y="29"/>
                </a:lnTo>
                <a:lnTo>
                  <a:pt x="1425" y="32"/>
                </a:lnTo>
                <a:lnTo>
                  <a:pt x="1425" y="32"/>
                </a:lnTo>
                <a:lnTo>
                  <a:pt x="1425" y="36"/>
                </a:lnTo>
                <a:lnTo>
                  <a:pt x="1425" y="36"/>
                </a:lnTo>
                <a:lnTo>
                  <a:pt x="1428" y="36"/>
                </a:lnTo>
                <a:lnTo>
                  <a:pt x="1428" y="39"/>
                </a:lnTo>
                <a:lnTo>
                  <a:pt x="1428" y="39"/>
                </a:lnTo>
                <a:lnTo>
                  <a:pt x="1432" y="39"/>
                </a:lnTo>
                <a:lnTo>
                  <a:pt x="1432" y="36"/>
                </a:lnTo>
                <a:lnTo>
                  <a:pt x="1435" y="36"/>
                </a:lnTo>
                <a:lnTo>
                  <a:pt x="1435" y="36"/>
                </a:lnTo>
                <a:lnTo>
                  <a:pt x="1435" y="36"/>
                </a:lnTo>
                <a:lnTo>
                  <a:pt x="1439" y="36"/>
                </a:lnTo>
                <a:lnTo>
                  <a:pt x="1439" y="39"/>
                </a:lnTo>
                <a:lnTo>
                  <a:pt x="1435" y="39"/>
                </a:lnTo>
                <a:lnTo>
                  <a:pt x="1435" y="39"/>
                </a:lnTo>
                <a:lnTo>
                  <a:pt x="1435" y="43"/>
                </a:lnTo>
                <a:lnTo>
                  <a:pt x="1439" y="43"/>
                </a:lnTo>
                <a:lnTo>
                  <a:pt x="1439" y="39"/>
                </a:lnTo>
                <a:lnTo>
                  <a:pt x="1442" y="39"/>
                </a:lnTo>
                <a:lnTo>
                  <a:pt x="1442" y="39"/>
                </a:lnTo>
                <a:lnTo>
                  <a:pt x="1446" y="39"/>
                </a:lnTo>
                <a:lnTo>
                  <a:pt x="1446" y="36"/>
                </a:lnTo>
                <a:lnTo>
                  <a:pt x="1446" y="36"/>
                </a:lnTo>
                <a:lnTo>
                  <a:pt x="1446" y="39"/>
                </a:lnTo>
                <a:lnTo>
                  <a:pt x="1446" y="39"/>
                </a:lnTo>
                <a:lnTo>
                  <a:pt x="1446" y="43"/>
                </a:lnTo>
                <a:lnTo>
                  <a:pt x="1450" y="43"/>
                </a:lnTo>
                <a:lnTo>
                  <a:pt x="1450" y="43"/>
                </a:lnTo>
                <a:lnTo>
                  <a:pt x="1453" y="46"/>
                </a:lnTo>
                <a:lnTo>
                  <a:pt x="1457" y="46"/>
                </a:lnTo>
                <a:lnTo>
                  <a:pt x="1457" y="46"/>
                </a:lnTo>
                <a:lnTo>
                  <a:pt x="1457" y="50"/>
                </a:lnTo>
                <a:lnTo>
                  <a:pt x="1460" y="50"/>
                </a:lnTo>
                <a:lnTo>
                  <a:pt x="1460" y="50"/>
                </a:lnTo>
                <a:lnTo>
                  <a:pt x="1464" y="50"/>
                </a:lnTo>
                <a:lnTo>
                  <a:pt x="1464" y="50"/>
                </a:lnTo>
                <a:lnTo>
                  <a:pt x="1467" y="50"/>
                </a:lnTo>
                <a:lnTo>
                  <a:pt x="1471" y="50"/>
                </a:lnTo>
                <a:lnTo>
                  <a:pt x="1471" y="50"/>
                </a:lnTo>
                <a:lnTo>
                  <a:pt x="1475" y="50"/>
                </a:lnTo>
                <a:lnTo>
                  <a:pt x="1475" y="50"/>
                </a:lnTo>
                <a:lnTo>
                  <a:pt x="1478" y="50"/>
                </a:lnTo>
                <a:lnTo>
                  <a:pt x="1478" y="53"/>
                </a:lnTo>
                <a:lnTo>
                  <a:pt x="1478" y="53"/>
                </a:lnTo>
                <a:lnTo>
                  <a:pt x="1478" y="57"/>
                </a:lnTo>
                <a:lnTo>
                  <a:pt x="1475" y="57"/>
                </a:lnTo>
                <a:lnTo>
                  <a:pt x="1475" y="57"/>
                </a:lnTo>
                <a:lnTo>
                  <a:pt x="1475" y="61"/>
                </a:lnTo>
                <a:lnTo>
                  <a:pt x="1475" y="61"/>
                </a:lnTo>
                <a:lnTo>
                  <a:pt x="1471" y="64"/>
                </a:lnTo>
                <a:lnTo>
                  <a:pt x="1471" y="64"/>
                </a:lnTo>
                <a:lnTo>
                  <a:pt x="1467" y="64"/>
                </a:lnTo>
                <a:lnTo>
                  <a:pt x="1464" y="64"/>
                </a:lnTo>
                <a:lnTo>
                  <a:pt x="1460" y="64"/>
                </a:lnTo>
                <a:lnTo>
                  <a:pt x="1460" y="64"/>
                </a:lnTo>
                <a:lnTo>
                  <a:pt x="1460" y="64"/>
                </a:lnTo>
                <a:lnTo>
                  <a:pt x="1460" y="68"/>
                </a:lnTo>
                <a:lnTo>
                  <a:pt x="1460" y="68"/>
                </a:lnTo>
                <a:lnTo>
                  <a:pt x="1464" y="71"/>
                </a:lnTo>
                <a:lnTo>
                  <a:pt x="1464" y="71"/>
                </a:lnTo>
                <a:lnTo>
                  <a:pt x="1467" y="71"/>
                </a:lnTo>
                <a:lnTo>
                  <a:pt x="1467" y="71"/>
                </a:lnTo>
                <a:lnTo>
                  <a:pt x="1467" y="75"/>
                </a:lnTo>
                <a:lnTo>
                  <a:pt x="1467" y="75"/>
                </a:lnTo>
                <a:lnTo>
                  <a:pt x="1471" y="78"/>
                </a:lnTo>
                <a:lnTo>
                  <a:pt x="1471" y="78"/>
                </a:lnTo>
                <a:lnTo>
                  <a:pt x="1471" y="82"/>
                </a:lnTo>
                <a:lnTo>
                  <a:pt x="1475" y="82"/>
                </a:lnTo>
                <a:lnTo>
                  <a:pt x="1475" y="82"/>
                </a:lnTo>
                <a:lnTo>
                  <a:pt x="1475" y="82"/>
                </a:lnTo>
                <a:lnTo>
                  <a:pt x="1475" y="86"/>
                </a:lnTo>
                <a:lnTo>
                  <a:pt x="1475" y="86"/>
                </a:lnTo>
                <a:lnTo>
                  <a:pt x="1475" y="89"/>
                </a:lnTo>
                <a:lnTo>
                  <a:pt x="1478" y="89"/>
                </a:lnTo>
                <a:lnTo>
                  <a:pt x="1482" y="89"/>
                </a:lnTo>
                <a:lnTo>
                  <a:pt x="1482" y="89"/>
                </a:lnTo>
                <a:lnTo>
                  <a:pt x="1485" y="89"/>
                </a:lnTo>
                <a:lnTo>
                  <a:pt x="1485" y="86"/>
                </a:lnTo>
                <a:lnTo>
                  <a:pt x="1485" y="86"/>
                </a:lnTo>
                <a:lnTo>
                  <a:pt x="1485" y="82"/>
                </a:lnTo>
                <a:lnTo>
                  <a:pt x="1485" y="82"/>
                </a:lnTo>
                <a:lnTo>
                  <a:pt x="1489" y="82"/>
                </a:lnTo>
                <a:lnTo>
                  <a:pt x="1489" y="82"/>
                </a:lnTo>
                <a:lnTo>
                  <a:pt x="1492" y="78"/>
                </a:lnTo>
                <a:lnTo>
                  <a:pt x="1492" y="82"/>
                </a:lnTo>
                <a:lnTo>
                  <a:pt x="1496" y="82"/>
                </a:lnTo>
                <a:lnTo>
                  <a:pt x="1496" y="82"/>
                </a:lnTo>
                <a:lnTo>
                  <a:pt x="1496" y="82"/>
                </a:lnTo>
                <a:lnTo>
                  <a:pt x="1496" y="86"/>
                </a:lnTo>
                <a:lnTo>
                  <a:pt x="1499" y="86"/>
                </a:lnTo>
                <a:lnTo>
                  <a:pt x="1499" y="82"/>
                </a:lnTo>
                <a:lnTo>
                  <a:pt x="1503" y="82"/>
                </a:lnTo>
                <a:lnTo>
                  <a:pt x="1503" y="86"/>
                </a:lnTo>
                <a:lnTo>
                  <a:pt x="1507" y="86"/>
                </a:lnTo>
                <a:lnTo>
                  <a:pt x="1507" y="89"/>
                </a:lnTo>
                <a:lnTo>
                  <a:pt x="1510" y="93"/>
                </a:lnTo>
                <a:lnTo>
                  <a:pt x="1510" y="96"/>
                </a:lnTo>
                <a:lnTo>
                  <a:pt x="1510" y="100"/>
                </a:lnTo>
                <a:lnTo>
                  <a:pt x="1510" y="100"/>
                </a:lnTo>
                <a:lnTo>
                  <a:pt x="1510" y="103"/>
                </a:lnTo>
                <a:lnTo>
                  <a:pt x="1496" y="107"/>
                </a:lnTo>
                <a:lnTo>
                  <a:pt x="1489" y="114"/>
                </a:lnTo>
                <a:lnTo>
                  <a:pt x="1489" y="114"/>
                </a:lnTo>
                <a:lnTo>
                  <a:pt x="1489" y="114"/>
                </a:lnTo>
                <a:lnTo>
                  <a:pt x="1492" y="114"/>
                </a:lnTo>
                <a:lnTo>
                  <a:pt x="1492" y="114"/>
                </a:lnTo>
                <a:lnTo>
                  <a:pt x="1492" y="114"/>
                </a:lnTo>
                <a:lnTo>
                  <a:pt x="1496" y="114"/>
                </a:lnTo>
                <a:lnTo>
                  <a:pt x="1503" y="118"/>
                </a:lnTo>
                <a:lnTo>
                  <a:pt x="1507" y="118"/>
                </a:lnTo>
                <a:lnTo>
                  <a:pt x="1507" y="121"/>
                </a:lnTo>
                <a:lnTo>
                  <a:pt x="1510" y="121"/>
                </a:lnTo>
                <a:lnTo>
                  <a:pt x="1510" y="121"/>
                </a:lnTo>
                <a:lnTo>
                  <a:pt x="1510" y="125"/>
                </a:lnTo>
                <a:lnTo>
                  <a:pt x="1510" y="125"/>
                </a:lnTo>
                <a:lnTo>
                  <a:pt x="1510" y="128"/>
                </a:lnTo>
                <a:lnTo>
                  <a:pt x="1510" y="128"/>
                </a:lnTo>
                <a:lnTo>
                  <a:pt x="1510" y="128"/>
                </a:lnTo>
                <a:lnTo>
                  <a:pt x="1514" y="132"/>
                </a:lnTo>
                <a:lnTo>
                  <a:pt x="1517" y="132"/>
                </a:lnTo>
                <a:lnTo>
                  <a:pt x="1521" y="135"/>
                </a:lnTo>
                <a:lnTo>
                  <a:pt x="1517" y="135"/>
                </a:lnTo>
                <a:lnTo>
                  <a:pt x="1517" y="139"/>
                </a:lnTo>
                <a:lnTo>
                  <a:pt x="1514" y="143"/>
                </a:lnTo>
                <a:lnTo>
                  <a:pt x="1514" y="143"/>
                </a:lnTo>
                <a:lnTo>
                  <a:pt x="1514" y="146"/>
                </a:lnTo>
                <a:lnTo>
                  <a:pt x="1514" y="146"/>
                </a:lnTo>
                <a:lnTo>
                  <a:pt x="1514" y="150"/>
                </a:lnTo>
                <a:lnTo>
                  <a:pt x="1517" y="150"/>
                </a:lnTo>
                <a:lnTo>
                  <a:pt x="1521" y="150"/>
                </a:lnTo>
                <a:lnTo>
                  <a:pt x="1524" y="153"/>
                </a:lnTo>
                <a:lnTo>
                  <a:pt x="1524" y="153"/>
                </a:lnTo>
                <a:lnTo>
                  <a:pt x="1524" y="157"/>
                </a:lnTo>
                <a:lnTo>
                  <a:pt x="1524" y="157"/>
                </a:lnTo>
                <a:lnTo>
                  <a:pt x="1521" y="160"/>
                </a:lnTo>
                <a:lnTo>
                  <a:pt x="1521" y="160"/>
                </a:lnTo>
                <a:lnTo>
                  <a:pt x="1524" y="160"/>
                </a:lnTo>
                <a:lnTo>
                  <a:pt x="1524" y="164"/>
                </a:lnTo>
                <a:lnTo>
                  <a:pt x="1521" y="164"/>
                </a:lnTo>
                <a:lnTo>
                  <a:pt x="1517" y="168"/>
                </a:lnTo>
                <a:lnTo>
                  <a:pt x="1517" y="171"/>
                </a:lnTo>
                <a:lnTo>
                  <a:pt x="1514" y="171"/>
                </a:lnTo>
                <a:lnTo>
                  <a:pt x="1514" y="175"/>
                </a:lnTo>
                <a:lnTo>
                  <a:pt x="1514" y="175"/>
                </a:lnTo>
                <a:lnTo>
                  <a:pt x="1517" y="175"/>
                </a:lnTo>
                <a:lnTo>
                  <a:pt x="1517" y="178"/>
                </a:lnTo>
                <a:lnTo>
                  <a:pt x="1517" y="182"/>
                </a:lnTo>
                <a:lnTo>
                  <a:pt x="1517" y="182"/>
                </a:lnTo>
                <a:lnTo>
                  <a:pt x="1517" y="185"/>
                </a:lnTo>
                <a:lnTo>
                  <a:pt x="1514" y="189"/>
                </a:lnTo>
                <a:lnTo>
                  <a:pt x="1517" y="189"/>
                </a:lnTo>
                <a:lnTo>
                  <a:pt x="1517" y="189"/>
                </a:lnTo>
                <a:lnTo>
                  <a:pt x="1521" y="189"/>
                </a:lnTo>
                <a:lnTo>
                  <a:pt x="1521" y="189"/>
                </a:lnTo>
                <a:lnTo>
                  <a:pt x="1524" y="189"/>
                </a:lnTo>
                <a:lnTo>
                  <a:pt x="1524" y="192"/>
                </a:lnTo>
                <a:lnTo>
                  <a:pt x="1532" y="192"/>
                </a:lnTo>
                <a:lnTo>
                  <a:pt x="1532" y="192"/>
                </a:lnTo>
                <a:lnTo>
                  <a:pt x="1535" y="192"/>
                </a:lnTo>
                <a:lnTo>
                  <a:pt x="1539" y="192"/>
                </a:lnTo>
                <a:lnTo>
                  <a:pt x="1539" y="192"/>
                </a:lnTo>
                <a:lnTo>
                  <a:pt x="1539" y="192"/>
                </a:lnTo>
                <a:lnTo>
                  <a:pt x="1542" y="192"/>
                </a:lnTo>
                <a:lnTo>
                  <a:pt x="1542" y="192"/>
                </a:lnTo>
                <a:lnTo>
                  <a:pt x="1542" y="192"/>
                </a:lnTo>
                <a:lnTo>
                  <a:pt x="1546" y="192"/>
                </a:lnTo>
                <a:lnTo>
                  <a:pt x="1546" y="192"/>
                </a:lnTo>
                <a:lnTo>
                  <a:pt x="1549" y="192"/>
                </a:lnTo>
                <a:lnTo>
                  <a:pt x="1553" y="192"/>
                </a:lnTo>
                <a:lnTo>
                  <a:pt x="1556" y="192"/>
                </a:lnTo>
                <a:lnTo>
                  <a:pt x="1556" y="192"/>
                </a:lnTo>
                <a:lnTo>
                  <a:pt x="1560" y="192"/>
                </a:lnTo>
                <a:lnTo>
                  <a:pt x="1560" y="196"/>
                </a:lnTo>
                <a:lnTo>
                  <a:pt x="1564" y="200"/>
                </a:lnTo>
                <a:lnTo>
                  <a:pt x="1564" y="200"/>
                </a:lnTo>
                <a:lnTo>
                  <a:pt x="1564" y="203"/>
                </a:lnTo>
                <a:lnTo>
                  <a:pt x="1564" y="207"/>
                </a:lnTo>
                <a:lnTo>
                  <a:pt x="1564" y="207"/>
                </a:lnTo>
                <a:lnTo>
                  <a:pt x="1564" y="207"/>
                </a:lnTo>
                <a:lnTo>
                  <a:pt x="1564" y="210"/>
                </a:lnTo>
                <a:lnTo>
                  <a:pt x="1567" y="214"/>
                </a:lnTo>
                <a:lnTo>
                  <a:pt x="1567" y="217"/>
                </a:lnTo>
                <a:lnTo>
                  <a:pt x="1567" y="217"/>
                </a:lnTo>
                <a:lnTo>
                  <a:pt x="1567" y="221"/>
                </a:lnTo>
                <a:lnTo>
                  <a:pt x="1571" y="221"/>
                </a:lnTo>
                <a:lnTo>
                  <a:pt x="1571" y="221"/>
                </a:lnTo>
                <a:lnTo>
                  <a:pt x="1571" y="221"/>
                </a:lnTo>
                <a:lnTo>
                  <a:pt x="1571" y="225"/>
                </a:lnTo>
                <a:lnTo>
                  <a:pt x="1571" y="225"/>
                </a:lnTo>
                <a:lnTo>
                  <a:pt x="1574" y="225"/>
                </a:lnTo>
                <a:lnTo>
                  <a:pt x="1574" y="225"/>
                </a:lnTo>
                <a:lnTo>
                  <a:pt x="1574" y="228"/>
                </a:lnTo>
                <a:lnTo>
                  <a:pt x="1574" y="228"/>
                </a:lnTo>
                <a:lnTo>
                  <a:pt x="1578" y="228"/>
                </a:lnTo>
                <a:lnTo>
                  <a:pt x="1578" y="228"/>
                </a:lnTo>
                <a:lnTo>
                  <a:pt x="1581" y="232"/>
                </a:lnTo>
                <a:lnTo>
                  <a:pt x="1578" y="232"/>
                </a:lnTo>
                <a:lnTo>
                  <a:pt x="1574" y="235"/>
                </a:lnTo>
                <a:lnTo>
                  <a:pt x="1574" y="235"/>
                </a:lnTo>
                <a:lnTo>
                  <a:pt x="1574" y="239"/>
                </a:lnTo>
                <a:lnTo>
                  <a:pt x="1574" y="239"/>
                </a:lnTo>
                <a:lnTo>
                  <a:pt x="1578" y="239"/>
                </a:lnTo>
                <a:lnTo>
                  <a:pt x="1578" y="242"/>
                </a:lnTo>
                <a:lnTo>
                  <a:pt x="1581" y="242"/>
                </a:lnTo>
                <a:lnTo>
                  <a:pt x="1581" y="242"/>
                </a:lnTo>
                <a:lnTo>
                  <a:pt x="1585" y="242"/>
                </a:lnTo>
                <a:lnTo>
                  <a:pt x="1589" y="242"/>
                </a:lnTo>
                <a:lnTo>
                  <a:pt x="1589" y="239"/>
                </a:lnTo>
                <a:lnTo>
                  <a:pt x="1592" y="239"/>
                </a:lnTo>
                <a:lnTo>
                  <a:pt x="1592" y="239"/>
                </a:lnTo>
                <a:lnTo>
                  <a:pt x="1596" y="239"/>
                </a:lnTo>
                <a:lnTo>
                  <a:pt x="1599" y="239"/>
                </a:lnTo>
                <a:lnTo>
                  <a:pt x="1599" y="239"/>
                </a:lnTo>
                <a:lnTo>
                  <a:pt x="1603" y="239"/>
                </a:lnTo>
                <a:lnTo>
                  <a:pt x="1603" y="235"/>
                </a:lnTo>
                <a:lnTo>
                  <a:pt x="1606" y="232"/>
                </a:lnTo>
                <a:lnTo>
                  <a:pt x="1606" y="232"/>
                </a:lnTo>
                <a:lnTo>
                  <a:pt x="1610" y="228"/>
                </a:lnTo>
                <a:lnTo>
                  <a:pt x="1610" y="232"/>
                </a:lnTo>
                <a:lnTo>
                  <a:pt x="1613" y="232"/>
                </a:lnTo>
                <a:lnTo>
                  <a:pt x="1617" y="232"/>
                </a:lnTo>
                <a:lnTo>
                  <a:pt x="1617" y="232"/>
                </a:lnTo>
                <a:lnTo>
                  <a:pt x="1621" y="232"/>
                </a:lnTo>
                <a:lnTo>
                  <a:pt x="1621" y="232"/>
                </a:lnTo>
                <a:lnTo>
                  <a:pt x="1621" y="232"/>
                </a:lnTo>
                <a:lnTo>
                  <a:pt x="1621" y="235"/>
                </a:lnTo>
                <a:lnTo>
                  <a:pt x="1621" y="235"/>
                </a:lnTo>
                <a:lnTo>
                  <a:pt x="1621" y="239"/>
                </a:lnTo>
                <a:lnTo>
                  <a:pt x="1621" y="239"/>
                </a:lnTo>
                <a:lnTo>
                  <a:pt x="1621" y="239"/>
                </a:lnTo>
                <a:lnTo>
                  <a:pt x="1621" y="239"/>
                </a:lnTo>
                <a:lnTo>
                  <a:pt x="1621" y="239"/>
                </a:lnTo>
                <a:lnTo>
                  <a:pt x="1621" y="242"/>
                </a:lnTo>
                <a:lnTo>
                  <a:pt x="1621" y="246"/>
                </a:lnTo>
                <a:lnTo>
                  <a:pt x="1621" y="246"/>
                </a:lnTo>
                <a:lnTo>
                  <a:pt x="1624" y="249"/>
                </a:lnTo>
                <a:lnTo>
                  <a:pt x="1624" y="253"/>
                </a:lnTo>
                <a:lnTo>
                  <a:pt x="1628" y="253"/>
                </a:lnTo>
                <a:lnTo>
                  <a:pt x="1628" y="257"/>
                </a:lnTo>
                <a:lnTo>
                  <a:pt x="1628" y="257"/>
                </a:lnTo>
                <a:lnTo>
                  <a:pt x="1631" y="257"/>
                </a:lnTo>
                <a:lnTo>
                  <a:pt x="1635" y="257"/>
                </a:lnTo>
                <a:lnTo>
                  <a:pt x="1635" y="260"/>
                </a:lnTo>
                <a:lnTo>
                  <a:pt x="1638" y="260"/>
                </a:lnTo>
                <a:lnTo>
                  <a:pt x="1638" y="264"/>
                </a:lnTo>
                <a:lnTo>
                  <a:pt x="1638" y="267"/>
                </a:lnTo>
                <a:lnTo>
                  <a:pt x="1642" y="267"/>
                </a:lnTo>
                <a:lnTo>
                  <a:pt x="1642" y="271"/>
                </a:lnTo>
                <a:lnTo>
                  <a:pt x="1646" y="271"/>
                </a:lnTo>
                <a:lnTo>
                  <a:pt x="1646" y="271"/>
                </a:lnTo>
                <a:lnTo>
                  <a:pt x="1649" y="274"/>
                </a:lnTo>
                <a:lnTo>
                  <a:pt x="1649" y="274"/>
                </a:lnTo>
                <a:lnTo>
                  <a:pt x="1649" y="278"/>
                </a:lnTo>
                <a:lnTo>
                  <a:pt x="1649" y="278"/>
                </a:lnTo>
                <a:lnTo>
                  <a:pt x="1649" y="282"/>
                </a:lnTo>
                <a:lnTo>
                  <a:pt x="1646" y="282"/>
                </a:lnTo>
                <a:lnTo>
                  <a:pt x="1642" y="285"/>
                </a:lnTo>
                <a:lnTo>
                  <a:pt x="1642" y="285"/>
                </a:lnTo>
                <a:lnTo>
                  <a:pt x="1642" y="289"/>
                </a:lnTo>
                <a:lnTo>
                  <a:pt x="1642" y="289"/>
                </a:lnTo>
                <a:lnTo>
                  <a:pt x="1638" y="292"/>
                </a:lnTo>
                <a:lnTo>
                  <a:pt x="1638" y="292"/>
                </a:lnTo>
                <a:lnTo>
                  <a:pt x="1635" y="292"/>
                </a:lnTo>
                <a:lnTo>
                  <a:pt x="1635" y="296"/>
                </a:lnTo>
                <a:lnTo>
                  <a:pt x="1631" y="299"/>
                </a:lnTo>
                <a:lnTo>
                  <a:pt x="1628" y="299"/>
                </a:lnTo>
                <a:lnTo>
                  <a:pt x="1628" y="299"/>
                </a:lnTo>
                <a:lnTo>
                  <a:pt x="1624" y="303"/>
                </a:lnTo>
                <a:lnTo>
                  <a:pt x="1624" y="303"/>
                </a:lnTo>
                <a:lnTo>
                  <a:pt x="1621" y="306"/>
                </a:lnTo>
                <a:lnTo>
                  <a:pt x="1621" y="306"/>
                </a:lnTo>
                <a:lnTo>
                  <a:pt x="1621" y="306"/>
                </a:lnTo>
                <a:lnTo>
                  <a:pt x="1613" y="306"/>
                </a:lnTo>
                <a:lnTo>
                  <a:pt x="1610" y="306"/>
                </a:lnTo>
                <a:lnTo>
                  <a:pt x="1610" y="310"/>
                </a:lnTo>
                <a:lnTo>
                  <a:pt x="1610" y="310"/>
                </a:lnTo>
                <a:lnTo>
                  <a:pt x="1610" y="310"/>
                </a:lnTo>
                <a:lnTo>
                  <a:pt x="1610" y="314"/>
                </a:lnTo>
                <a:lnTo>
                  <a:pt x="1606" y="314"/>
                </a:lnTo>
                <a:lnTo>
                  <a:pt x="1606" y="314"/>
                </a:lnTo>
                <a:lnTo>
                  <a:pt x="1606" y="317"/>
                </a:lnTo>
                <a:lnTo>
                  <a:pt x="1603" y="317"/>
                </a:lnTo>
                <a:lnTo>
                  <a:pt x="1599" y="317"/>
                </a:lnTo>
                <a:lnTo>
                  <a:pt x="1596" y="317"/>
                </a:lnTo>
                <a:lnTo>
                  <a:pt x="1596" y="317"/>
                </a:lnTo>
                <a:lnTo>
                  <a:pt x="1592" y="317"/>
                </a:lnTo>
                <a:lnTo>
                  <a:pt x="1592" y="317"/>
                </a:lnTo>
                <a:lnTo>
                  <a:pt x="1589" y="317"/>
                </a:lnTo>
                <a:lnTo>
                  <a:pt x="1589" y="317"/>
                </a:lnTo>
                <a:lnTo>
                  <a:pt x="1589" y="317"/>
                </a:lnTo>
                <a:lnTo>
                  <a:pt x="1585" y="317"/>
                </a:lnTo>
                <a:lnTo>
                  <a:pt x="1585" y="317"/>
                </a:lnTo>
                <a:lnTo>
                  <a:pt x="1585" y="321"/>
                </a:lnTo>
                <a:lnTo>
                  <a:pt x="1581" y="321"/>
                </a:lnTo>
                <a:lnTo>
                  <a:pt x="1578" y="321"/>
                </a:lnTo>
                <a:lnTo>
                  <a:pt x="1578" y="324"/>
                </a:lnTo>
                <a:lnTo>
                  <a:pt x="1574" y="324"/>
                </a:lnTo>
                <a:lnTo>
                  <a:pt x="1574" y="321"/>
                </a:lnTo>
                <a:lnTo>
                  <a:pt x="1574" y="321"/>
                </a:lnTo>
                <a:lnTo>
                  <a:pt x="1574" y="321"/>
                </a:lnTo>
                <a:lnTo>
                  <a:pt x="1571" y="321"/>
                </a:lnTo>
                <a:lnTo>
                  <a:pt x="1571" y="321"/>
                </a:lnTo>
                <a:lnTo>
                  <a:pt x="1567" y="321"/>
                </a:lnTo>
                <a:lnTo>
                  <a:pt x="1567" y="324"/>
                </a:lnTo>
                <a:lnTo>
                  <a:pt x="1564" y="324"/>
                </a:lnTo>
                <a:lnTo>
                  <a:pt x="1564" y="324"/>
                </a:lnTo>
                <a:lnTo>
                  <a:pt x="1560" y="324"/>
                </a:lnTo>
                <a:lnTo>
                  <a:pt x="1556" y="324"/>
                </a:lnTo>
                <a:lnTo>
                  <a:pt x="1556" y="324"/>
                </a:lnTo>
                <a:lnTo>
                  <a:pt x="1556" y="328"/>
                </a:lnTo>
                <a:lnTo>
                  <a:pt x="1556" y="328"/>
                </a:lnTo>
                <a:lnTo>
                  <a:pt x="1556" y="331"/>
                </a:lnTo>
                <a:lnTo>
                  <a:pt x="1553" y="335"/>
                </a:lnTo>
                <a:lnTo>
                  <a:pt x="1549" y="335"/>
                </a:lnTo>
                <a:lnTo>
                  <a:pt x="1546" y="335"/>
                </a:lnTo>
                <a:lnTo>
                  <a:pt x="1542" y="335"/>
                </a:lnTo>
                <a:lnTo>
                  <a:pt x="1539" y="335"/>
                </a:lnTo>
                <a:lnTo>
                  <a:pt x="1539" y="335"/>
                </a:lnTo>
                <a:lnTo>
                  <a:pt x="1535" y="335"/>
                </a:lnTo>
                <a:lnTo>
                  <a:pt x="1532" y="339"/>
                </a:lnTo>
                <a:lnTo>
                  <a:pt x="1532" y="339"/>
                </a:lnTo>
                <a:lnTo>
                  <a:pt x="1528" y="335"/>
                </a:lnTo>
                <a:lnTo>
                  <a:pt x="1528" y="335"/>
                </a:lnTo>
                <a:lnTo>
                  <a:pt x="1524" y="339"/>
                </a:lnTo>
                <a:lnTo>
                  <a:pt x="1524" y="339"/>
                </a:lnTo>
                <a:lnTo>
                  <a:pt x="1524" y="339"/>
                </a:lnTo>
                <a:lnTo>
                  <a:pt x="1521" y="339"/>
                </a:lnTo>
                <a:lnTo>
                  <a:pt x="1521" y="342"/>
                </a:lnTo>
                <a:lnTo>
                  <a:pt x="1521" y="342"/>
                </a:lnTo>
                <a:lnTo>
                  <a:pt x="1521" y="346"/>
                </a:lnTo>
                <a:lnTo>
                  <a:pt x="1517" y="346"/>
                </a:lnTo>
                <a:lnTo>
                  <a:pt x="1517" y="346"/>
                </a:lnTo>
                <a:lnTo>
                  <a:pt x="1510" y="346"/>
                </a:lnTo>
                <a:lnTo>
                  <a:pt x="1510" y="346"/>
                </a:lnTo>
                <a:lnTo>
                  <a:pt x="1507" y="346"/>
                </a:lnTo>
                <a:lnTo>
                  <a:pt x="1507" y="346"/>
                </a:lnTo>
                <a:lnTo>
                  <a:pt x="1503" y="346"/>
                </a:lnTo>
                <a:lnTo>
                  <a:pt x="1499" y="346"/>
                </a:lnTo>
                <a:lnTo>
                  <a:pt x="1496" y="346"/>
                </a:lnTo>
                <a:lnTo>
                  <a:pt x="1492" y="346"/>
                </a:lnTo>
                <a:lnTo>
                  <a:pt x="1492" y="346"/>
                </a:lnTo>
                <a:lnTo>
                  <a:pt x="1492" y="346"/>
                </a:lnTo>
                <a:lnTo>
                  <a:pt x="1489" y="346"/>
                </a:lnTo>
                <a:lnTo>
                  <a:pt x="1489" y="346"/>
                </a:lnTo>
                <a:lnTo>
                  <a:pt x="1485" y="342"/>
                </a:lnTo>
                <a:lnTo>
                  <a:pt x="1482" y="342"/>
                </a:lnTo>
                <a:lnTo>
                  <a:pt x="1482" y="342"/>
                </a:lnTo>
                <a:lnTo>
                  <a:pt x="1478" y="339"/>
                </a:lnTo>
                <a:lnTo>
                  <a:pt x="1478" y="339"/>
                </a:lnTo>
                <a:lnTo>
                  <a:pt x="1475" y="339"/>
                </a:lnTo>
                <a:lnTo>
                  <a:pt x="1471" y="339"/>
                </a:lnTo>
                <a:lnTo>
                  <a:pt x="1467" y="339"/>
                </a:lnTo>
                <a:lnTo>
                  <a:pt x="1464" y="339"/>
                </a:lnTo>
                <a:lnTo>
                  <a:pt x="1460" y="339"/>
                </a:lnTo>
                <a:lnTo>
                  <a:pt x="1457" y="339"/>
                </a:lnTo>
                <a:lnTo>
                  <a:pt x="1457" y="339"/>
                </a:lnTo>
                <a:lnTo>
                  <a:pt x="1453" y="339"/>
                </a:lnTo>
                <a:lnTo>
                  <a:pt x="1450" y="339"/>
                </a:lnTo>
                <a:lnTo>
                  <a:pt x="1446" y="339"/>
                </a:lnTo>
                <a:lnTo>
                  <a:pt x="1446" y="339"/>
                </a:lnTo>
                <a:lnTo>
                  <a:pt x="1442" y="339"/>
                </a:lnTo>
                <a:lnTo>
                  <a:pt x="1442" y="339"/>
                </a:lnTo>
                <a:lnTo>
                  <a:pt x="1439" y="342"/>
                </a:lnTo>
                <a:lnTo>
                  <a:pt x="1439" y="342"/>
                </a:lnTo>
                <a:lnTo>
                  <a:pt x="1439" y="346"/>
                </a:lnTo>
                <a:lnTo>
                  <a:pt x="1435" y="346"/>
                </a:lnTo>
                <a:lnTo>
                  <a:pt x="1435" y="346"/>
                </a:lnTo>
                <a:lnTo>
                  <a:pt x="1435" y="346"/>
                </a:lnTo>
                <a:lnTo>
                  <a:pt x="1432" y="346"/>
                </a:lnTo>
                <a:lnTo>
                  <a:pt x="1432" y="346"/>
                </a:lnTo>
                <a:lnTo>
                  <a:pt x="1428" y="346"/>
                </a:lnTo>
                <a:lnTo>
                  <a:pt x="1428" y="346"/>
                </a:lnTo>
                <a:lnTo>
                  <a:pt x="1428" y="349"/>
                </a:lnTo>
                <a:lnTo>
                  <a:pt x="1425" y="349"/>
                </a:lnTo>
                <a:lnTo>
                  <a:pt x="1425" y="349"/>
                </a:lnTo>
                <a:lnTo>
                  <a:pt x="1421" y="349"/>
                </a:lnTo>
                <a:lnTo>
                  <a:pt x="1421" y="349"/>
                </a:lnTo>
                <a:lnTo>
                  <a:pt x="1418" y="349"/>
                </a:lnTo>
                <a:lnTo>
                  <a:pt x="1418" y="346"/>
                </a:lnTo>
                <a:lnTo>
                  <a:pt x="1418" y="346"/>
                </a:lnTo>
                <a:lnTo>
                  <a:pt x="1418" y="346"/>
                </a:lnTo>
                <a:lnTo>
                  <a:pt x="1418" y="342"/>
                </a:lnTo>
                <a:lnTo>
                  <a:pt x="1418" y="342"/>
                </a:lnTo>
                <a:lnTo>
                  <a:pt x="1418" y="342"/>
                </a:lnTo>
                <a:lnTo>
                  <a:pt x="1418" y="339"/>
                </a:lnTo>
                <a:lnTo>
                  <a:pt x="1414" y="339"/>
                </a:lnTo>
                <a:lnTo>
                  <a:pt x="1414" y="342"/>
                </a:lnTo>
                <a:lnTo>
                  <a:pt x="1410" y="342"/>
                </a:lnTo>
                <a:lnTo>
                  <a:pt x="1407" y="342"/>
                </a:lnTo>
                <a:lnTo>
                  <a:pt x="1407" y="342"/>
                </a:lnTo>
                <a:lnTo>
                  <a:pt x="1403" y="342"/>
                </a:lnTo>
                <a:lnTo>
                  <a:pt x="1403" y="342"/>
                </a:lnTo>
                <a:lnTo>
                  <a:pt x="1400" y="346"/>
                </a:lnTo>
                <a:lnTo>
                  <a:pt x="1396" y="346"/>
                </a:lnTo>
                <a:lnTo>
                  <a:pt x="1396" y="346"/>
                </a:lnTo>
                <a:lnTo>
                  <a:pt x="1396" y="346"/>
                </a:lnTo>
                <a:lnTo>
                  <a:pt x="1393" y="342"/>
                </a:lnTo>
                <a:lnTo>
                  <a:pt x="1393" y="342"/>
                </a:lnTo>
                <a:lnTo>
                  <a:pt x="1389" y="342"/>
                </a:lnTo>
                <a:lnTo>
                  <a:pt x="1389" y="342"/>
                </a:lnTo>
                <a:lnTo>
                  <a:pt x="1385" y="339"/>
                </a:lnTo>
                <a:lnTo>
                  <a:pt x="1385" y="339"/>
                </a:lnTo>
                <a:lnTo>
                  <a:pt x="1382" y="339"/>
                </a:lnTo>
                <a:lnTo>
                  <a:pt x="1382" y="339"/>
                </a:lnTo>
                <a:lnTo>
                  <a:pt x="1382" y="339"/>
                </a:lnTo>
                <a:lnTo>
                  <a:pt x="1378" y="339"/>
                </a:lnTo>
                <a:lnTo>
                  <a:pt x="1378" y="339"/>
                </a:lnTo>
                <a:lnTo>
                  <a:pt x="1375" y="339"/>
                </a:lnTo>
                <a:lnTo>
                  <a:pt x="1375" y="339"/>
                </a:lnTo>
                <a:lnTo>
                  <a:pt x="1371" y="335"/>
                </a:lnTo>
                <a:lnTo>
                  <a:pt x="1371" y="335"/>
                </a:lnTo>
                <a:lnTo>
                  <a:pt x="1368" y="335"/>
                </a:lnTo>
                <a:lnTo>
                  <a:pt x="1368" y="335"/>
                </a:lnTo>
                <a:lnTo>
                  <a:pt x="1364" y="331"/>
                </a:lnTo>
                <a:lnTo>
                  <a:pt x="1364" y="331"/>
                </a:lnTo>
                <a:lnTo>
                  <a:pt x="1361" y="331"/>
                </a:lnTo>
                <a:lnTo>
                  <a:pt x="1361" y="331"/>
                </a:lnTo>
                <a:lnTo>
                  <a:pt x="1357" y="331"/>
                </a:lnTo>
                <a:lnTo>
                  <a:pt x="1353" y="328"/>
                </a:lnTo>
                <a:lnTo>
                  <a:pt x="1353" y="328"/>
                </a:lnTo>
                <a:lnTo>
                  <a:pt x="1350" y="324"/>
                </a:lnTo>
                <a:lnTo>
                  <a:pt x="1353" y="324"/>
                </a:lnTo>
                <a:lnTo>
                  <a:pt x="1350" y="321"/>
                </a:lnTo>
                <a:lnTo>
                  <a:pt x="1350" y="321"/>
                </a:lnTo>
                <a:lnTo>
                  <a:pt x="1350" y="321"/>
                </a:lnTo>
                <a:lnTo>
                  <a:pt x="1346" y="324"/>
                </a:lnTo>
                <a:lnTo>
                  <a:pt x="1343" y="324"/>
                </a:lnTo>
                <a:lnTo>
                  <a:pt x="1343" y="324"/>
                </a:lnTo>
                <a:lnTo>
                  <a:pt x="1339" y="324"/>
                </a:lnTo>
                <a:lnTo>
                  <a:pt x="1336" y="324"/>
                </a:lnTo>
                <a:lnTo>
                  <a:pt x="1332" y="324"/>
                </a:lnTo>
                <a:lnTo>
                  <a:pt x="1328" y="324"/>
                </a:lnTo>
                <a:lnTo>
                  <a:pt x="1328" y="324"/>
                </a:lnTo>
                <a:lnTo>
                  <a:pt x="1325" y="328"/>
                </a:lnTo>
                <a:lnTo>
                  <a:pt x="1321" y="328"/>
                </a:lnTo>
                <a:lnTo>
                  <a:pt x="1318" y="328"/>
                </a:lnTo>
                <a:lnTo>
                  <a:pt x="1314" y="328"/>
                </a:lnTo>
                <a:lnTo>
                  <a:pt x="1314" y="328"/>
                </a:lnTo>
                <a:lnTo>
                  <a:pt x="1311" y="324"/>
                </a:lnTo>
                <a:lnTo>
                  <a:pt x="1307" y="324"/>
                </a:lnTo>
                <a:lnTo>
                  <a:pt x="1304" y="321"/>
                </a:lnTo>
                <a:lnTo>
                  <a:pt x="1304" y="317"/>
                </a:lnTo>
                <a:lnTo>
                  <a:pt x="1300" y="317"/>
                </a:lnTo>
                <a:lnTo>
                  <a:pt x="1300" y="317"/>
                </a:lnTo>
                <a:lnTo>
                  <a:pt x="1293" y="317"/>
                </a:lnTo>
                <a:lnTo>
                  <a:pt x="1293" y="317"/>
                </a:lnTo>
                <a:lnTo>
                  <a:pt x="1289" y="317"/>
                </a:lnTo>
                <a:lnTo>
                  <a:pt x="1286" y="314"/>
                </a:lnTo>
                <a:lnTo>
                  <a:pt x="1282" y="314"/>
                </a:lnTo>
                <a:lnTo>
                  <a:pt x="1279" y="314"/>
                </a:lnTo>
                <a:lnTo>
                  <a:pt x="1279" y="314"/>
                </a:lnTo>
                <a:lnTo>
                  <a:pt x="1275" y="317"/>
                </a:lnTo>
                <a:lnTo>
                  <a:pt x="1271" y="317"/>
                </a:lnTo>
                <a:lnTo>
                  <a:pt x="1268" y="317"/>
                </a:lnTo>
                <a:lnTo>
                  <a:pt x="1264" y="317"/>
                </a:lnTo>
                <a:lnTo>
                  <a:pt x="1261" y="317"/>
                </a:lnTo>
                <a:lnTo>
                  <a:pt x="1261" y="317"/>
                </a:lnTo>
                <a:lnTo>
                  <a:pt x="1257" y="317"/>
                </a:lnTo>
                <a:lnTo>
                  <a:pt x="1254" y="317"/>
                </a:lnTo>
                <a:lnTo>
                  <a:pt x="1254" y="314"/>
                </a:lnTo>
                <a:lnTo>
                  <a:pt x="1254" y="314"/>
                </a:lnTo>
                <a:lnTo>
                  <a:pt x="1250" y="314"/>
                </a:lnTo>
                <a:lnTo>
                  <a:pt x="1250" y="310"/>
                </a:lnTo>
                <a:lnTo>
                  <a:pt x="1247" y="310"/>
                </a:lnTo>
                <a:lnTo>
                  <a:pt x="1243" y="310"/>
                </a:lnTo>
                <a:lnTo>
                  <a:pt x="1243" y="306"/>
                </a:lnTo>
                <a:lnTo>
                  <a:pt x="1247" y="303"/>
                </a:lnTo>
                <a:lnTo>
                  <a:pt x="1247" y="299"/>
                </a:lnTo>
                <a:lnTo>
                  <a:pt x="1247" y="299"/>
                </a:lnTo>
                <a:lnTo>
                  <a:pt x="1243" y="299"/>
                </a:lnTo>
                <a:lnTo>
                  <a:pt x="1239" y="299"/>
                </a:lnTo>
                <a:lnTo>
                  <a:pt x="1239" y="296"/>
                </a:lnTo>
                <a:lnTo>
                  <a:pt x="1239" y="296"/>
                </a:lnTo>
                <a:lnTo>
                  <a:pt x="1236" y="296"/>
                </a:lnTo>
                <a:lnTo>
                  <a:pt x="1236" y="296"/>
                </a:lnTo>
                <a:lnTo>
                  <a:pt x="1232" y="292"/>
                </a:lnTo>
                <a:lnTo>
                  <a:pt x="1225" y="292"/>
                </a:lnTo>
                <a:lnTo>
                  <a:pt x="1225" y="292"/>
                </a:lnTo>
                <a:lnTo>
                  <a:pt x="1222" y="296"/>
                </a:lnTo>
                <a:lnTo>
                  <a:pt x="1222" y="296"/>
                </a:lnTo>
                <a:lnTo>
                  <a:pt x="1218" y="296"/>
                </a:lnTo>
                <a:lnTo>
                  <a:pt x="1214" y="296"/>
                </a:lnTo>
                <a:lnTo>
                  <a:pt x="1214" y="296"/>
                </a:lnTo>
                <a:lnTo>
                  <a:pt x="1214" y="299"/>
                </a:lnTo>
                <a:lnTo>
                  <a:pt x="1214" y="303"/>
                </a:lnTo>
                <a:lnTo>
                  <a:pt x="1211" y="303"/>
                </a:lnTo>
                <a:lnTo>
                  <a:pt x="1211" y="303"/>
                </a:lnTo>
                <a:lnTo>
                  <a:pt x="1207" y="303"/>
                </a:lnTo>
                <a:lnTo>
                  <a:pt x="1207" y="303"/>
                </a:lnTo>
                <a:lnTo>
                  <a:pt x="1207" y="303"/>
                </a:lnTo>
                <a:lnTo>
                  <a:pt x="1207" y="306"/>
                </a:lnTo>
                <a:lnTo>
                  <a:pt x="1204" y="310"/>
                </a:lnTo>
                <a:lnTo>
                  <a:pt x="1204" y="310"/>
                </a:lnTo>
                <a:lnTo>
                  <a:pt x="1200" y="310"/>
                </a:lnTo>
                <a:lnTo>
                  <a:pt x="1200" y="310"/>
                </a:lnTo>
                <a:lnTo>
                  <a:pt x="1197" y="310"/>
                </a:lnTo>
                <a:lnTo>
                  <a:pt x="1197" y="310"/>
                </a:lnTo>
                <a:lnTo>
                  <a:pt x="1193" y="310"/>
                </a:lnTo>
                <a:lnTo>
                  <a:pt x="1193" y="310"/>
                </a:lnTo>
                <a:lnTo>
                  <a:pt x="1190" y="310"/>
                </a:lnTo>
                <a:lnTo>
                  <a:pt x="1186" y="310"/>
                </a:lnTo>
                <a:lnTo>
                  <a:pt x="1186" y="310"/>
                </a:lnTo>
                <a:lnTo>
                  <a:pt x="1182" y="310"/>
                </a:lnTo>
                <a:lnTo>
                  <a:pt x="1179" y="314"/>
                </a:lnTo>
                <a:lnTo>
                  <a:pt x="1179" y="314"/>
                </a:lnTo>
                <a:lnTo>
                  <a:pt x="1175" y="314"/>
                </a:lnTo>
                <a:lnTo>
                  <a:pt x="1172" y="314"/>
                </a:lnTo>
                <a:lnTo>
                  <a:pt x="1172" y="314"/>
                </a:lnTo>
                <a:lnTo>
                  <a:pt x="1168" y="314"/>
                </a:lnTo>
                <a:lnTo>
                  <a:pt x="1168" y="314"/>
                </a:lnTo>
                <a:lnTo>
                  <a:pt x="1165" y="314"/>
                </a:lnTo>
                <a:lnTo>
                  <a:pt x="1165" y="317"/>
                </a:lnTo>
                <a:lnTo>
                  <a:pt x="1161" y="317"/>
                </a:lnTo>
                <a:lnTo>
                  <a:pt x="1157" y="317"/>
                </a:lnTo>
                <a:lnTo>
                  <a:pt x="1157" y="317"/>
                </a:lnTo>
                <a:lnTo>
                  <a:pt x="1157" y="317"/>
                </a:lnTo>
                <a:lnTo>
                  <a:pt x="1157" y="321"/>
                </a:lnTo>
                <a:lnTo>
                  <a:pt x="1157" y="321"/>
                </a:lnTo>
                <a:lnTo>
                  <a:pt x="1157" y="324"/>
                </a:lnTo>
                <a:lnTo>
                  <a:pt x="1157" y="324"/>
                </a:lnTo>
                <a:lnTo>
                  <a:pt x="1154" y="328"/>
                </a:lnTo>
                <a:lnTo>
                  <a:pt x="1154" y="328"/>
                </a:lnTo>
                <a:lnTo>
                  <a:pt x="1154" y="331"/>
                </a:lnTo>
                <a:lnTo>
                  <a:pt x="1150" y="331"/>
                </a:lnTo>
                <a:lnTo>
                  <a:pt x="1150" y="335"/>
                </a:lnTo>
                <a:lnTo>
                  <a:pt x="1150" y="335"/>
                </a:lnTo>
                <a:lnTo>
                  <a:pt x="1150" y="335"/>
                </a:lnTo>
                <a:lnTo>
                  <a:pt x="1150" y="339"/>
                </a:lnTo>
                <a:lnTo>
                  <a:pt x="1147" y="339"/>
                </a:lnTo>
                <a:lnTo>
                  <a:pt x="1143" y="342"/>
                </a:lnTo>
                <a:lnTo>
                  <a:pt x="1143" y="342"/>
                </a:lnTo>
                <a:lnTo>
                  <a:pt x="1143" y="342"/>
                </a:lnTo>
                <a:lnTo>
                  <a:pt x="1140" y="346"/>
                </a:lnTo>
                <a:lnTo>
                  <a:pt x="1140" y="346"/>
                </a:lnTo>
                <a:lnTo>
                  <a:pt x="1140" y="349"/>
                </a:lnTo>
                <a:lnTo>
                  <a:pt x="1140" y="349"/>
                </a:lnTo>
                <a:lnTo>
                  <a:pt x="1136" y="349"/>
                </a:lnTo>
                <a:lnTo>
                  <a:pt x="1140" y="353"/>
                </a:lnTo>
                <a:lnTo>
                  <a:pt x="1140" y="353"/>
                </a:lnTo>
                <a:lnTo>
                  <a:pt x="1140" y="356"/>
                </a:lnTo>
                <a:lnTo>
                  <a:pt x="1140" y="356"/>
                </a:lnTo>
                <a:lnTo>
                  <a:pt x="1136" y="356"/>
                </a:lnTo>
                <a:lnTo>
                  <a:pt x="1136" y="360"/>
                </a:lnTo>
                <a:lnTo>
                  <a:pt x="1136" y="360"/>
                </a:lnTo>
                <a:lnTo>
                  <a:pt x="1136" y="364"/>
                </a:lnTo>
                <a:lnTo>
                  <a:pt x="1133" y="364"/>
                </a:lnTo>
                <a:lnTo>
                  <a:pt x="1129" y="367"/>
                </a:lnTo>
                <a:lnTo>
                  <a:pt x="1129" y="367"/>
                </a:lnTo>
                <a:lnTo>
                  <a:pt x="1125" y="367"/>
                </a:lnTo>
                <a:lnTo>
                  <a:pt x="1122" y="367"/>
                </a:lnTo>
                <a:lnTo>
                  <a:pt x="1118" y="367"/>
                </a:lnTo>
                <a:lnTo>
                  <a:pt x="1118" y="367"/>
                </a:lnTo>
                <a:lnTo>
                  <a:pt x="1118" y="371"/>
                </a:lnTo>
                <a:lnTo>
                  <a:pt x="1090" y="378"/>
                </a:lnTo>
                <a:lnTo>
                  <a:pt x="1090" y="381"/>
                </a:lnTo>
                <a:lnTo>
                  <a:pt x="1083" y="388"/>
                </a:lnTo>
                <a:lnTo>
                  <a:pt x="1072" y="388"/>
                </a:lnTo>
                <a:lnTo>
                  <a:pt x="1061" y="388"/>
                </a:lnTo>
                <a:lnTo>
                  <a:pt x="1047" y="388"/>
                </a:lnTo>
                <a:lnTo>
                  <a:pt x="1047" y="399"/>
                </a:lnTo>
                <a:lnTo>
                  <a:pt x="1043" y="403"/>
                </a:lnTo>
                <a:lnTo>
                  <a:pt x="1043" y="406"/>
                </a:lnTo>
                <a:lnTo>
                  <a:pt x="1029" y="410"/>
                </a:lnTo>
                <a:lnTo>
                  <a:pt x="1026" y="417"/>
                </a:lnTo>
                <a:lnTo>
                  <a:pt x="1018" y="413"/>
                </a:lnTo>
                <a:lnTo>
                  <a:pt x="1008" y="406"/>
                </a:lnTo>
                <a:lnTo>
                  <a:pt x="1001" y="410"/>
                </a:lnTo>
                <a:lnTo>
                  <a:pt x="994" y="413"/>
                </a:lnTo>
                <a:lnTo>
                  <a:pt x="979" y="417"/>
                </a:lnTo>
                <a:lnTo>
                  <a:pt x="976" y="421"/>
                </a:lnTo>
                <a:lnTo>
                  <a:pt x="965" y="421"/>
                </a:lnTo>
                <a:lnTo>
                  <a:pt x="944" y="417"/>
                </a:lnTo>
                <a:lnTo>
                  <a:pt x="926" y="417"/>
                </a:lnTo>
                <a:lnTo>
                  <a:pt x="926" y="424"/>
                </a:lnTo>
                <a:lnTo>
                  <a:pt x="919" y="428"/>
                </a:lnTo>
                <a:lnTo>
                  <a:pt x="919" y="449"/>
                </a:lnTo>
                <a:lnTo>
                  <a:pt x="912" y="463"/>
                </a:lnTo>
                <a:lnTo>
                  <a:pt x="901" y="470"/>
                </a:lnTo>
                <a:lnTo>
                  <a:pt x="890" y="470"/>
                </a:lnTo>
                <a:lnTo>
                  <a:pt x="872" y="470"/>
                </a:lnTo>
                <a:lnTo>
                  <a:pt x="858" y="460"/>
                </a:lnTo>
                <a:lnTo>
                  <a:pt x="847" y="456"/>
                </a:lnTo>
                <a:lnTo>
                  <a:pt x="844" y="463"/>
                </a:lnTo>
                <a:lnTo>
                  <a:pt x="844" y="470"/>
                </a:lnTo>
                <a:lnTo>
                  <a:pt x="837" y="478"/>
                </a:lnTo>
                <a:lnTo>
                  <a:pt x="830" y="478"/>
                </a:lnTo>
                <a:lnTo>
                  <a:pt x="823" y="470"/>
                </a:lnTo>
                <a:lnTo>
                  <a:pt x="815" y="470"/>
                </a:lnTo>
                <a:lnTo>
                  <a:pt x="812" y="470"/>
                </a:lnTo>
                <a:lnTo>
                  <a:pt x="805" y="478"/>
                </a:lnTo>
                <a:lnTo>
                  <a:pt x="790" y="481"/>
                </a:lnTo>
                <a:lnTo>
                  <a:pt x="773" y="478"/>
                </a:lnTo>
                <a:lnTo>
                  <a:pt x="769" y="474"/>
                </a:lnTo>
                <a:lnTo>
                  <a:pt x="758" y="478"/>
                </a:lnTo>
                <a:lnTo>
                  <a:pt x="748" y="460"/>
                </a:lnTo>
                <a:lnTo>
                  <a:pt x="751" y="456"/>
                </a:lnTo>
                <a:lnTo>
                  <a:pt x="758" y="449"/>
                </a:lnTo>
                <a:lnTo>
                  <a:pt x="755" y="431"/>
                </a:lnTo>
                <a:lnTo>
                  <a:pt x="748" y="428"/>
                </a:lnTo>
                <a:lnTo>
                  <a:pt x="741" y="424"/>
                </a:lnTo>
                <a:lnTo>
                  <a:pt x="726" y="417"/>
                </a:lnTo>
                <a:lnTo>
                  <a:pt x="719" y="410"/>
                </a:lnTo>
                <a:lnTo>
                  <a:pt x="716" y="403"/>
                </a:lnTo>
                <a:lnTo>
                  <a:pt x="709" y="396"/>
                </a:lnTo>
                <a:lnTo>
                  <a:pt x="705" y="392"/>
                </a:lnTo>
                <a:lnTo>
                  <a:pt x="698" y="381"/>
                </a:lnTo>
                <a:lnTo>
                  <a:pt x="691" y="381"/>
                </a:lnTo>
                <a:lnTo>
                  <a:pt x="676" y="381"/>
                </a:lnTo>
                <a:lnTo>
                  <a:pt x="666" y="381"/>
                </a:lnTo>
                <a:lnTo>
                  <a:pt x="662" y="378"/>
                </a:lnTo>
                <a:lnTo>
                  <a:pt x="659" y="378"/>
                </a:lnTo>
                <a:lnTo>
                  <a:pt x="652" y="367"/>
                </a:lnTo>
                <a:lnTo>
                  <a:pt x="648" y="367"/>
                </a:lnTo>
                <a:lnTo>
                  <a:pt x="641" y="364"/>
                </a:lnTo>
                <a:lnTo>
                  <a:pt x="637" y="367"/>
                </a:lnTo>
                <a:lnTo>
                  <a:pt x="630" y="371"/>
                </a:lnTo>
                <a:lnTo>
                  <a:pt x="627" y="371"/>
                </a:lnTo>
                <a:lnTo>
                  <a:pt x="616" y="374"/>
                </a:lnTo>
                <a:lnTo>
                  <a:pt x="605" y="381"/>
                </a:lnTo>
                <a:lnTo>
                  <a:pt x="595" y="374"/>
                </a:lnTo>
                <a:lnTo>
                  <a:pt x="595" y="378"/>
                </a:lnTo>
                <a:lnTo>
                  <a:pt x="591" y="378"/>
                </a:lnTo>
                <a:lnTo>
                  <a:pt x="591" y="381"/>
                </a:lnTo>
                <a:lnTo>
                  <a:pt x="587" y="388"/>
                </a:lnTo>
                <a:lnTo>
                  <a:pt x="580" y="388"/>
                </a:lnTo>
                <a:lnTo>
                  <a:pt x="566" y="381"/>
                </a:lnTo>
                <a:lnTo>
                  <a:pt x="562" y="378"/>
                </a:lnTo>
                <a:lnTo>
                  <a:pt x="555" y="381"/>
                </a:lnTo>
                <a:lnTo>
                  <a:pt x="552" y="388"/>
                </a:lnTo>
                <a:lnTo>
                  <a:pt x="548" y="388"/>
                </a:lnTo>
                <a:lnTo>
                  <a:pt x="545" y="392"/>
                </a:lnTo>
                <a:lnTo>
                  <a:pt x="538" y="396"/>
                </a:lnTo>
                <a:lnTo>
                  <a:pt x="541" y="399"/>
                </a:lnTo>
                <a:lnTo>
                  <a:pt x="534" y="406"/>
                </a:lnTo>
                <a:lnTo>
                  <a:pt x="534" y="410"/>
                </a:lnTo>
                <a:lnTo>
                  <a:pt x="523" y="413"/>
                </a:lnTo>
                <a:lnTo>
                  <a:pt x="513" y="413"/>
                </a:lnTo>
                <a:lnTo>
                  <a:pt x="495" y="406"/>
                </a:lnTo>
                <a:lnTo>
                  <a:pt x="498" y="403"/>
                </a:lnTo>
                <a:lnTo>
                  <a:pt x="498" y="396"/>
                </a:lnTo>
                <a:lnTo>
                  <a:pt x="484" y="392"/>
                </a:lnTo>
                <a:lnTo>
                  <a:pt x="484" y="388"/>
                </a:lnTo>
                <a:lnTo>
                  <a:pt x="477" y="385"/>
                </a:lnTo>
                <a:lnTo>
                  <a:pt x="470" y="396"/>
                </a:lnTo>
                <a:lnTo>
                  <a:pt x="459" y="399"/>
                </a:lnTo>
                <a:lnTo>
                  <a:pt x="452" y="396"/>
                </a:lnTo>
                <a:lnTo>
                  <a:pt x="448" y="388"/>
                </a:lnTo>
                <a:lnTo>
                  <a:pt x="441" y="388"/>
                </a:lnTo>
                <a:lnTo>
                  <a:pt x="441" y="385"/>
                </a:lnTo>
                <a:lnTo>
                  <a:pt x="438" y="381"/>
                </a:lnTo>
                <a:lnTo>
                  <a:pt x="427" y="381"/>
                </a:lnTo>
                <a:lnTo>
                  <a:pt x="420" y="385"/>
                </a:lnTo>
                <a:lnTo>
                  <a:pt x="416" y="388"/>
                </a:lnTo>
                <a:lnTo>
                  <a:pt x="409" y="392"/>
                </a:lnTo>
                <a:lnTo>
                  <a:pt x="406" y="392"/>
                </a:lnTo>
                <a:lnTo>
                  <a:pt x="402" y="388"/>
                </a:lnTo>
                <a:lnTo>
                  <a:pt x="395" y="392"/>
                </a:lnTo>
                <a:lnTo>
                  <a:pt x="391" y="399"/>
                </a:lnTo>
                <a:lnTo>
                  <a:pt x="374" y="406"/>
                </a:lnTo>
                <a:lnTo>
                  <a:pt x="370" y="403"/>
                </a:lnTo>
                <a:lnTo>
                  <a:pt x="370" y="399"/>
                </a:lnTo>
                <a:lnTo>
                  <a:pt x="367" y="399"/>
                </a:lnTo>
                <a:lnTo>
                  <a:pt x="363" y="396"/>
                </a:lnTo>
                <a:lnTo>
                  <a:pt x="363" y="392"/>
                </a:lnTo>
                <a:lnTo>
                  <a:pt x="349" y="392"/>
                </a:lnTo>
                <a:lnTo>
                  <a:pt x="338" y="388"/>
                </a:lnTo>
                <a:lnTo>
                  <a:pt x="338" y="388"/>
                </a:lnTo>
                <a:lnTo>
                  <a:pt x="324" y="388"/>
                </a:lnTo>
                <a:lnTo>
                  <a:pt x="324" y="392"/>
                </a:lnTo>
                <a:lnTo>
                  <a:pt x="324" y="396"/>
                </a:lnTo>
                <a:lnTo>
                  <a:pt x="317" y="403"/>
                </a:lnTo>
                <a:lnTo>
                  <a:pt x="317" y="406"/>
                </a:lnTo>
                <a:lnTo>
                  <a:pt x="310" y="410"/>
                </a:lnTo>
                <a:lnTo>
                  <a:pt x="302" y="410"/>
                </a:lnTo>
                <a:lnTo>
                  <a:pt x="302" y="403"/>
                </a:lnTo>
                <a:lnTo>
                  <a:pt x="295" y="403"/>
                </a:lnTo>
                <a:lnTo>
                  <a:pt x="288" y="396"/>
                </a:lnTo>
                <a:lnTo>
                  <a:pt x="285" y="396"/>
                </a:lnTo>
                <a:lnTo>
                  <a:pt x="281" y="396"/>
                </a:lnTo>
                <a:lnTo>
                  <a:pt x="277" y="392"/>
                </a:lnTo>
                <a:lnTo>
                  <a:pt x="274" y="392"/>
                </a:lnTo>
                <a:lnTo>
                  <a:pt x="270" y="385"/>
                </a:lnTo>
                <a:lnTo>
                  <a:pt x="263" y="385"/>
                </a:lnTo>
                <a:lnTo>
                  <a:pt x="253" y="381"/>
                </a:lnTo>
                <a:lnTo>
                  <a:pt x="249" y="381"/>
                </a:lnTo>
                <a:lnTo>
                  <a:pt x="242" y="378"/>
                </a:lnTo>
                <a:lnTo>
                  <a:pt x="235" y="381"/>
                </a:lnTo>
                <a:lnTo>
                  <a:pt x="224" y="378"/>
                </a:lnTo>
                <a:lnTo>
                  <a:pt x="213" y="381"/>
                </a:lnTo>
                <a:lnTo>
                  <a:pt x="213" y="385"/>
                </a:lnTo>
                <a:lnTo>
                  <a:pt x="196" y="385"/>
                </a:lnTo>
                <a:lnTo>
                  <a:pt x="196" y="381"/>
                </a:lnTo>
                <a:lnTo>
                  <a:pt x="188" y="381"/>
                </a:lnTo>
                <a:lnTo>
                  <a:pt x="185" y="381"/>
                </a:lnTo>
                <a:lnTo>
                  <a:pt x="181" y="381"/>
                </a:lnTo>
                <a:lnTo>
                  <a:pt x="174" y="381"/>
                </a:lnTo>
                <a:lnTo>
                  <a:pt x="174" y="385"/>
                </a:lnTo>
                <a:lnTo>
                  <a:pt x="167" y="388"/>
                </a:lnTo>
                <a:lnTo>
                  <a:pt x="163" y="399"/>
                </a:lnTo>
                <a:lnTo>
                  <a:pt x="160" y="399"/>
                </a:lnTo>
                <a:lnTo>
                  <a:pt x="153" y="396"/>
                </a:lnTo>
                <a:lnTo>
                  <a:pt x="146" y="403"/>
                </a:lnTo>
                <a:lnTo>
                  <a:pt x="142" y="406"/>
                </a:lnTo>
                <a:lnTo>
                  <a:pt x="139" y="403"/>
                </a:lnTo>
                <a:lnTo>
                  <a:pt x="135" y="403"/>
                </a:lnTo>
                <a:lnTo>
                  <a:pt x="131" y="406"/>
                </a:lnTo>
                <a:lnTo>
                  <a:pt x="121" y="406"/>
                </a:lnTo>
                <a:lnTo>
                  <a:pt x="117" y="413"/>
                </a:lnTo>
                <a:lnTo>
                  <a:pt x="114" y="413"/>
                </a:lnTo>
                <a:lnTo>
                  <a:pt x="110" y="406"/>
                </a:lnTo>
                <a:lnTo>
                  <a:pt x="99" y="413"/>
                </a:lnTo>
                <a:lnTo>
                  <a:pt x="89" y="406"/>
                </a:lnTo>
                <a:lnTo>
                  <a:pt x="85" y="406"/>
                </a:lnTo>
                <a:lnTo>
                  <a:pt x="82" y="403"/>
                </a:lnTo>
                <a:lnTo>
                  <a:pt x="82" y="403"/>
                </a:lnTo>
                <a:lnTo>
                  <a:pt x="78" y="403"/>
                </a:lnTo>
                <a:lnTo>
                  <a:pt x="78" y="399"/>
                </a:lnTo>
                <a:lnTo>
                  <a:pt x="78" y="396"/>
                </a:lnTo>
                <a:lnTo>
                  <a:pt x="74" y="396"/>
                </a:lnTo>
                <a:lnTo>
                  <a:pt x="74" y="396"/>
                </a:lnTo>
                <a:lnTo>
                  <a:pt x="71" y="399"/>
                </a:lnTo>
                <a:lnTo>
                  <a:pt x="71" y="403"/>
                </a:lnTo>
                <a:lnTo>
                  <a:pt x="67" y="406"/>
                </a:lnTo>
                <a:lnTo>
                  <a:pt x="64" y="413"/>
                </a:lnTo>
                <a:lnTo>
                  <a:pt x="53" y="413"/>
                </a:lnTo>
                <a:lnTo>
                  <a:pt x="42" y="403"/>
                </a:lnTo>
                <a:lnTo>
                  <a:pt x="46" y="399"/>
                </a:lnTo>
                <a:lnTo>
                  <a:pt x="53" y="392"/>
                </a:lnTo>
                <a:lnTo>
                  <a:pt x="53" y="378"/>
                </a:lnTo>
                <a:lnTo>
                  <a:pt x="42" y="374"/>
                </a:lnTo>
                <a:lnTo>
                  <a:pt x="46" y="364"/>
                </a:lnTo>
                <a:lnTo>
                  <a:pt x="39" y="360"/>
                </a:lnTo>
                <a:lnTo>
                  <a:pt x="39" y="356"/>
                </a:lnTo>
                <a:lnTo>
                  <a:pt x="39" y="353"/>
                </a:lnTo>
                <a:lnTo>
                  <a:pt x="39" y="349"/>
                </a:lnTo>
                <a:lnTo>
                  <a:pt x="35" y="346"/>
                </a:lnTo>
                <a:lnTo>
                  <a:pt x="35" y="335"/>
                </a:lnTo>
                <a:lnTo>
                  <a:pt x="42" y="328"/>
                </a:lnTo>
                <a:lnTo>
                  <a:pt x="39" y="317"/>
                </a:lnTo>
                <a:lnTo>
                  <a:pt x="35" y="314"/>
                </a:lnTo>
                <a:lnTo>
                  <a:pt x="28" y="310"/>
                </a:lnTo>
                <a:lnTo>
                  <a:pt x="21" y="303"/>
                </a:lnTo>
                <a:lnTo>
                  <a:pt x="14" y="299"/>
                </a:lnTo>
                <a:lnTo>
                  <a:pt x="14" y="285"/>
                </a:lnTo>
                <a:lnTo>
                  <a:pt x="14" y="282"/>
                </a:lnTo>
                <a:lnTo>
                  <a:pt x="17" y="274"/>
                </a:lnTo>
                <a:lnTo>
                  <a:pt x="10" y="274"/>
                </a:lnTo>
                <a:lnTo>
                  <a:pt x="7" y="274"/>
                </a:lnTo>
                <a:lnTo>
                  <a:pt x="7" y="271"/>
                </a:lnTo>
                <a:lnTo>
                  <a:pt x="7" y="264"/>
                </a:lnTo>
                <a:lnTo>
                  <a:pt x="7" y="257"/>
                </a:lnTo>
                <a:lnTo>
                  <a:pt x="0" y="246"/>
                </a:lnTo>
                <a:lnTo>
                  <a:pt x="0" y="242"/>
                </a:lnTo>
                <a:lnTo>
                  <a:pt x="3" y="239"/>
                </a:lnTo>
                <a:lnTo>
                  <a:pt x="17" y="239"/>
                </a:lnTo>
                <a:lnTo>
                  <a:pt x="21" y="239"/>
                </a:lnTo>
                <a:lnTo>
                  <a:pt x="32" y="232"/>
                </a:lnTo>
                <a:lnTo>
                  <a:pt x="32" y="225"/>
                </a:lnTo>
                <a:lnTo>
                  <a:pt x="35" y="225"/>
                </a:lnTo>
                <a:lnTo>
                  <a:pt x="35" y="217"/>
                </a:lnTo>
                <a:lnTo>
                  <a:pt x="39" y="221"/>
                </a:lnTo>
                <a:lnTo>
                  <a:pt x="42" y="214"/>
                </a:lnTo>
                <a:lnTo>
                  <a:pt x="42" y="210"/>
                </a:lnTo>
                <a:lnTo>
                  <a:pt x="49" y="210"/>
                </a:lnTo>
                <a:lnTo>
                  <a:pt x="53" y="203"/>
                </a:lnTo>
                <a:lnTo>
                  <a:pt x="53" y="178"/>
                </a:lnTo>
                <a:lnTo>
                  <a:pt x="49" y="175"/>
                </a:lnTo>
                <a:lnTo>
                  <a:pt x="42" y="168"/>
                </a:lnTo>
                <a:lnTo>
                  <a:pt x="46" y="164"/>
                </a:lnTo>
                <a:lnTo>
                  <a:pt x="53" y="168"/>
                </a:lnTo>
                <a:lnTo>
                  <a:pt x="60" y="178"/>
                </a:lnTo>
                <a:lnTo>
                  <a:pt x="67" y="178"/>
                </a:lnTo>
                <a:lnTo>
                  <a:pt x="71" y="175"/>
                </a:lnTo>
                <a:lnTo>
                  <a:pt x="78" y="178"/>
                </a:lnTo>
                <a:lnTo>
                  <a:pt x="89" y="185"/>
                </a:lnTo>
                <a:lnTo>
                  <a:pt x="89" y="196"/>
                </a:lnTo>
                <a:lnTo>
                  <a:pt x="89" y="207"/>
                </a:lnTo>
                <a:lnTo>
                  <a:pt x="89" y="214"/>
                </a:lnTo>
                <a:lnTo>
                  <a:pt x="99" y="207"/>
                </a:lnTo>
                <a:lnTo>
                  <a:pt x="103" y="207"/>
                </a:lnTo>
                <a:lnTo>
                  <a:pt x="103" y="217"/>
                </a:lnTo>
                <a:lnTo>
                  <a:pt x="117" y="210"/>
                </a:lnTo>
                <a:lnTo>
                  <a:pt x="124" y="214"/>
                </a:lnTo>
                <a:lnTo>
                  <a:pt x="139" y="207"/>
                </a:lnTo>
                <a:lnTo>
                  <a:pt x="139" y="203"/>
                </a:lnTo>
                <a:lnTo>
                  <a:pt x="131" y="192"/>
                </a:lnTo>
                <a:lnTo>
                  <a:pt x="131" y="182"/>
                </a:lnTo>
                <a:lnTo>
                  <a:pt x="128" y="175"/>
                </a:lnTo>
                <a:lnTo>
                  <a:pt x="128" y="153"/>
                </a:lnTo>
                <a:lnTo>
                  <a:pt x="135" y="143"/>
                </a:lnTo>
                <a:lnTo>
                  <a:pt x="131" y="132"/>
                </a:lnTo>
                <a:lnTo>
                  <a:pt x="142" y="128"/>
                </a:lnTo>
                <a:lnTo>
                  <a:pt x="139" y="114"/>
                </a:lnTo>
                <a:lnTo>
                  <a:pt x="153" y="118"/>
                </a:lnTo>
                <a:lnTo>
                  <a:pt x="156" y="121"/>
                </a:lnTo>
                <a:lnTo>
                  <a:pt x="167" y="125"/>
                </a:lnTo>
                <a:lnTo>
                  <a:pt x="174" y="121"/>
                </a:lnTo>
                <a:lnTo>
                  <a:pt x="178" y="121"/>
                </a:lnTo>
                <a:lnTo>
                  <a:pt x="199" y="118"/>
                </a:lnTo>
                <a:lnTo>
                  <a:pt x="213" y="125"/>
                </a:lnTo>
                <a:lnTo>
                  <a:pt x="220" y="132"/>
                </a:lnTo>
                <a:lnTo>
                  <a:pt x="224" y="132"/>
                </a:lnTo>
                <a:lnTo>
                  <a:pt x="220" y="121"/>
                </a:lnTo>
                <a:lnTo>
                  <a:pt x="245" y="118"/>
                </a:lnTo>
                <a:lnTo>
                  <a:pt x="267" y="103"/>
                </a:lnTo>
                <a:lnTo>
                  <a:pt x="299" y="96"/>
                </a:lnTo>
                <a:lnTo>
                  <a:pt x="338" y="78"/>
                </a:lnTo>
                <a:lnTo>
                  <a:pt x="374" y="64"/>
                </a:lnTo>
                <a:lnTo>
                  <a:pt x="391" y="71"/>
                </a:lnTo>
                <a:lnTo>
                  <a:pt x="402" y="71"/>
                </a:lnTo>
                <a:lnTo>
                  <a:pt x="413" y="75"/>
                </a:lnTo>
                <a:lnTo>
                  <a:pt x="448" y="93"/>
                </a:lnTo>
                <a:lnTo>
                  <a:pt x="470" y="107"/>
                </a:lnTo>
                <a:lnTo>
                  <a:pt x="481" y="110"/>
                </a:lnTo>
                <a:lnTo>
                  <a:pt x="505" y="114"/>
                </a:lnTo>
                <a:lnTo>
                  <a:pt x="520" y="110"/>
                </a:lnTo>
                <a:lnTo>
                  <a:pt x="530" y="118"/>
                </a:lnTo>
                <a:lnTo>
                  <a:pt x="548" y="125"/>
                </a:lnTo>
                <a:lnTo>
                  <a:pt x="555" y="135"/>
                </a:lnTo>
                <a:lnTo>
                  <a:pt x="559" y="139"/>
                </a:lnTo>
                <a:lnTo>
                  <a:pt x="566" y="132"/>
                </a:lnTo>
                <a:lnTo>
                  <a:pt x="577" y="135"/>
                </a:lnTo>
                <a:lnTo>
                  <a:pt x="584" y="143"/>
                </a:lnTo>
                <a:lnTo>
                  <a:pt x="584" y="146"/>
                </a:lnTo>
                <a:lnTo>
                  <a:pt x="598" y="146"/>
                </a:lnTo>
                <a:lnTo>
                  <a:pt x="609" y="146"/>
                </a:lnTo>
                <a:lnTo>
                  <a:pt x="612" y="150"/>
                </a:lnTo>
                <a:lnTo>
                  <a:pt x="630" y="150"/>
                </a:lnTo>
                <a:lnTo>
                  <a:pt x="641" y="146"/>
                </a:lnTo>
                <a:lnTo>
                  <a:pt x="644" y="150"/>
                </a:lnTo>
                <a:lnTo>
                  <a:pt x="644" y="157"/>
                </a:lnTo>
                <a:lnTo>
                  <a:pt x="648" y="157"/>
                </a:lnTo>
                <a:lnTo>
                  <a:pt x="652" y="160"/>
                </a:lnTo>
                <a:lnTo>
                  <a:pt x="659" y="164"/>
                </a:lnTo>
                <a:lnTo>
                  <a:pt x="666" y="175"/>
                </a:lnTo>
                <a:lnTo>
                  <a:pt x="662" y="182"/>
                </a:lnTo>
                <a:lnTo>
                  <a:pt x="652" y="185"/>
                </a:lnTo>
                <a:lnTo>
                  <a:pt x="644" y="185"/>
                </a:lnTo>
                <a:lnTo>
                  <a:pt x="641" y="192"/>
                </a:lnTo>
                <a:lnTo>
                  <a:pt x="634" y="196"/>
                </a:lnTo>
                <a:lnTo>
                  <a:pt x="627" y="200"/>
                </a:lnTo>
                <a:lnTo>
                  <a:pt x="619" y="200"/>
                </a:lnTo>
                <a:lnTo>
                  <a:pt x="619" y="203"/>
                </a:lnTo>
                <a:lnTo>
                  <a:pt x="619" y="207"/>
                </a:lnTo>
                <a:lnTo>
                  <a:pt x="623" y="210"/>
                </a:lnTo>
                <a:lnTo>
                  <a:pt x="627" y="207"/>
                </a:lnTo>
                <a:lnTo>
                  <a:pt x="630" y="207"/>
                </a:lnTo>
                <a:lnTo>
                  <a:pt x="630" y="200"/>
                </a:lnTo>
                <a:lnTo>
                  <a:pt x="637" y="200"/>
                </a:lnTo>
                <a:lnTo>
                  <a:pt x="648" y="192"/>
                </a:lnTo>
                <a:lnTo>
                  <a:pt x="659" y="192"/>
                </a:lnTo>
                <a:lnTo>
                  <a:pt x="662" y="196"/>
                </a:lnTo>
                <a:lnTo>
                  <a:pt x="680" y="196"/>
                </a:lnTo>
                <a:lnTo>
                  <a:pt x="687" y="192"/>
                </a:lnTo>
                <a:lnTo>
                  <a:pt x="691" y="189"/>
                </a:lnTo>
                <a:lnTo>
                  <a:pt x="691" y="182"/>
                </a:lnTo>
                <a:lnTo>
                  <a:pt x="709" y="178"/>
                </a:lnTo>
                <a:lnTo>
                  <a:pt x="709" y="168"/>
                </a:lnTo>
                <a:lnTo>
                  <a:pt x="709" y="153"/>
                </a:lnTo>
                <a:lnTo>
                  <a:pt x="705" y="143"/>
                </a:lnTo>
                <a:lnTo>
                  <a:pt x="705" y="128"/>
                </a:lnTo>
                <a:lnTo>
                  <a:pt x="730" y="125"/>
                </a:lnTo>
                <a:lnTo>
                  <a:pt x="758" y="118"/>
                </a:lnTo>
                <a:lnTo>
                  <a:pt x="769" y="114"/>
                </a:lnTo>
                <a:lnTo>
                  <a:pt x="776" y="110"/>
                </a:lnTo>
                <a:lnTo>
                  <a:pt x="776" y="100"/>
                </a:lnTo>
                <a:lnTo>
                  <a:pt x="776" y="96"/>
                </a:lnTo>
                <a:lnTo>
                  <a:pt x="776" y="86"/>
                </a:lnTo>
                <a:lnTo>
                  <a:pt x="790" y="82"/>
                </a:lnTo>
                <a:lnTo>
                  <a:pt x="790" y="89"/>
                </a:lnTo>
                <a:lnTo>
                  <a:pt x="790" y="96"/>
                </a:lnTo>
                <a:lnTo>
                  <a:pt x="808" y="93"/>
                </a:lnTo>
                <a:lnTo>
                  <a:pt x="826" y="96"/>
                </a:lnTo>
                <a:lnTo>
                  <a:pt x="851" y="93"/>
                </a:lnTo>
                <a:lnTo>
                  <a:pt x="862" y="93"/>
                </a:lnTo>
                <a:lnTo>
                  <a:pt x="872" y="71"/>
                </a:lnTo>
                <a:lnTo>
                  <a:pt x="872" y="68"/>
                </a:lnTo>
                <a:lnTo>
                  <a:pt x="869" y="64"/>
                </a:lnTo>
                <a:lnTo>
                  <a:pt x="869" y="57"/>
                </a:lnTo>
                <a:lnTo>
                  <a:pt x="869" y="53"/>
                </a:lnTo>
                <a:lnTo>
                  <a:pt x="869" y="50"/>
                </a:lnTo>
                <a:lnTo>
                  <a:pt x="862" y="43"/>
                </a:lnTo>
                <a:lnTo>
                  <a:pt x="858" y="39"/>
                </a:lnTo>
                <a:lnTo>
                  <a:pt x="858" y="32"/>
                </a:lnTo>
                <a:lnTo>
                  <a:pt x="865" y="32"/>
                </a:lnTo>
                <a:lnTo>
                  <a:pt x="869" y="36"/>
                </a:lnTo>
                <a:lnTo>
                  <a:pt x="872" y="36"/>
                </a:lnTo>
                <a:lnTo>
                  <a:pt x="876" y="32"/>
                </a:lnTo>
                <a:lnTo>
                  <a:pt x="883" y="32"/>
                </a:lnTo>
                <a:lnTo>
                  <a:pt x="890" y="36"/>
                </a:lnTo>
                <a:lnTo>
                  <a:pt x="901" y="32"/>
                </a:lnTo>
                <a:lnTo>
                  <a:pt x="912" y="29"/>
                </a:lnTo>
                <a:lnTo>
                  <a:pt x="940" y="7"/>
                </a:lnTo>
                <a:lnTo>
                  <a:pt x="947" y="7"/>
                </a:lnTo>
                <a:lnTo>
                  <a:pt x="954" y="7"/>
                </a:lnTo>
                <a:lnTo>
                  <a:pt x="954" y="4"/>
                </a:lnTo>
                <a:lnTo>
                  <a:pt x="979" y="0"/>
                </a:lnTo>
                <a:lnTo>
                  <a:pt x="997" y="4"/>
                </a:lnTo>
                <a:lnTo>
                  <a:pt x="1001" y="7"/>
                </a:lnTo>
                <a:lnTo>
                  <a:pt x="997" y="14"/>
                </a:lnTo>
                <a:lnTo>
                  <a:pt x="1008" y="7"/>
                </a:lnTo>
                <a:lnTo>
                  <a:pt x="1018" y="4"/>
                </a:lnTo>
                <a:lnTo>
                  <a:pt x="1022" y="7"/>
                </a:lnTo>
                <a:lnTo>
                  <a:pt x="1022" y="14"/>
                </a:lnTo>
                <a:lnTo>
                  <a:pt x="1033" y="21"/>
                </a:lnTo>
                <a:lnTo>
                  <a:pt x="1040" y="18"/>
                </a:lnTo>
                <a:lnTo>
                  <a:pt x="1047" y="18"/>
                </a:lnTo>
                <a:lnTo>
                  <a:pt x="1051" y="14"/>
                </a:lnTo>
                <a:lnTo>
                  <a:pt x="1054" y="18"/>
                </a:lnTo>
                <a:lnTo>
                  <a:pt x="1061" y="18"/>
                </a:lnTo>
                <a:lnTo>
                  <a:pt x="1061" y="18"/>
                </a:lnTo>
                <a:lnTo>
                  <a:pt x="1061" y="18"/>
                </a:lnTo>
                <a:lnTo>
                  <a:pt x="1058" y="21"/>
                </a:lnTo>
                <a:lnTo>
                  <a:pt x="1054" y="21"/>
                </a:lnTo>
                <a:lnTo>
                  <a:pt x="1061" y="21"/>
                </a:lnTo>
                <a:lnTo>
                  <a:pt x="1068" y="21"/>
                </a:lnTo>
                <a:lnTo>
                  <a:pt x="1068" y="21"/>
                </a:lnTo>
                <a:lnTo>
                  <a:pt x="1072" y="21"/>
                </a:lnTo>
                <a:lnTo>
                  <a:pt x="1075" y="25"/>
                </a:lnTo>
                <a:lnTo>
                  <a:pt x="1079" y="25"/>
                </a:lnTo>
                <a:lnTo>
                  <a:pt x="1079" y="29"/>
                </a:lnTo>
                <a:lnTo>
                  <a:pt x="1086" y="32"/>
                </a:lnTo>
                <a:lnTo>
                  <a:pt x="1090" y="32"/>
                </a:lnTo>
                <a:lnTo>
                  <a:pt x="1104" y="36"/>
                </a:lnTo>
                <a:lnTo>
                  <a:pt x="1111" y="36"/>
                </a:lnTo>
                <a:lnTo>
                  <a:pt x="1115" y="36"/>
                </a:lnTo>
                <a:lnTo>
                  <a:pt x="1118" y="36"/>
                </a:lnTo>
                <a:lnTo>
                  <a:pt x="1122" y="39"/>
                </a:lnTo>
                <a:lnTo>
                  <a:pt x="1125" y="36"/>
                </a:lnTo>
                <a:lnTo>
                  <a:pt x="1125" y="36"/>
                </a:lnTo>
                <a:lnTo>
                  <a:pt x="1129" y="36"/>
                </a:lnTo>
                <a:lnTo>
                  <a:pt x="1129" y="39"/>
                </a:lnTo>
                <a:lnTo>
                  <a:pt x="1133" y="39"/>
                </a:lnTo>
                <a:lnTo>
                  <a:pt x="1133" y="43"/>
                </a:lnTo>
                <a:lnTo>
                  <a:pt x="1133" y="46"/>
                </a:lnTo>
                <a:lnTo>
                  <a:pt x="1133" y="50"/>
                </a:lnTo>
                <a:lnTo>
                  <a:pt x="1133" y="50"/>
                </a:lnTo>
                <a:lnTo>
                  <a:pt x="1133" y="53"/>
                </a:lnTo>
                <a:lnTo>
                  <a:pt x="1136" y="57"/>
                </a:lnTo>
                <a:lnTo>
                  <a:pt x="1133" y="61"/>
                </a:lnTo>
                <a:lnTo>
                  <a:pt x="1133" y="61"/>
                </a:lnTo>
                <a:lnTo>
                  <a:pt x="1136" y="61"/>
                </a:lnTo>
                <a:lnTo>
                  <a:pt x="1143" y="64"/>
                </a:lnTo>
                <a:lnTo>
                  <a:pt x="1147" y="64"/>
                </a:lnTo>
                <a:lnTo>
                  <a:pt x="1154" y="64"/>
                </a:lnTo>
                <a:lnTo>
                  <a:pt x="1161" y="68"/>
                </a:lnTo>
                <a:lnTo>
                  <a:pt x="1165" y="64"/>
                </a:lnTo>
                <a:lnTo>
                  <a:pt x="1168" y="64"/>
                </a:lnTo>
                <a:lnTo>
                  <a:pt x="1172" y="68"/>
                </a:lnTo>
                <a:lnTo>
                  <a:pt x="1172" y="64"/>
                </a:lnTo>
                <a:lnTo>
                  <a:pt x="1175" y="64"/>
                </a:lnTo>
                <a:lnTo>
                  <a:pt x="1175" y="68"/>
                </a:lnTo>
                <a:lnTo>
                  <a:pt x="1186" y="71"/>
                </a:lnTo>
                <a:lnTo>
                  <a:pt x="1190" y="68"/>
                </a:lnTo>
                <a:lnTo>
                  <a:pt x="1182" y="68"/>
                </a:lnTo>
                <a:lnTo>
                  <a:pt x="1182" y="64"/>
                </a:lnTo>
                <a:lnTo>
                  <a:pt x="1182" y="64"/>
                </a:lnTo>
                <a:lnTo>
                  <a:pt x="1186" y="64"/>
                </a:lnTo>
                <a:lnTo>
                  <a:pt x="1190" y="64"/>
                </a:lnTo>
                <a:lnTo>
                  <a:pt x="1190" y="68"/>
                </a:lnTo>
                <a:lnTo>
                  <a:pt x="1190" y="68"/>
                </a:lnTo>
                <a:lnTo>
                  <a:pt x="1190" y="64"/>
                </a:lnTo>
                <a:lnTo>
                  <a:pt x="1190" y="64"/>
                </a:lnTo>
                <a:lnTo>
                  <a:pt x="1190" y="64"/>
                </a:lnTo>
                <a:lnTo>
                  <a:pt x="1190" y="57"/>
                </a:lnTo>
                <a:lnTo>
                  <a:pt x="1190" y="53"/>
                </a:lnTo>
                <a:lnTo>
                  <a:pt x="1190" y="53"/>
                </a:lnTo>
                <a:lnTo>
                  <a:pt x="1190" y="50"/>
                </a:lnTo>
                <a:lnTo>
                  <a:pt x="1190" y="46"/>
                </a:lnTo>
                <a:lnTo>
                  <a:pt x="1190" y="43"/>
                </a:lnTo>
                <a:lnTo>
                  <a:pt x="1190" y="43"/>
                </a:lnTo>
                <a:lnTo>
                  <a:pt x="1197" y="43"/>
                </a:lnTo>
                <a:lnTo>
                  <a:pt x="1204" y="39"/>
                </a:lnTo>
                <a:lnTo>
                  <a:pt x="1218" y="39"/>
                </a:lnTo>
                <a:lnTo>
                  <a:pt x="1218" y="46"/>
                </a:lnTo>
                <a:lnTo>
                  <a:pt x="1225" y="50"/>
                </a:lnTo>
                <a:lnTo>
                  <a:pt x="1225" y="57"/>
                </a:lnTo>
                <a:lnTo>
                  <a:pt x="1222" y="64"/>
                </a:lnTo>
                <a:lnTo>
                  <a:pt x="1225" y="64"/>
                </a:lnTo>
                <a:lnTo>
                  <a:pt x="1229" y="75"/>
                </a:lnTo>
                <a:lnTo>
                  <a:pt x="1229" y="75"/>
                </a:lnTo>
                <a:lnTo>
                  <a:pt x="1225" y="71"/>
                </a:lnTo>
                <a:lnTo>
                  <a:pt x="1222" y="71"/>
                </a:lnTo>
                <a:lnTo>
                  <a:pt x="1222" y="75"/>
                </a:lnTo>
                <a:lnTo>
                  <a:pt x="1225" y="75"/>
                </a:lnTo>
                <a:lnTo>
                  <a:pt x="1225" y="78"/>
                </a:lnTo>
                <a:lnTo>
                  <a:pt x="1222" y="78"/>
                </a:lnTo>
                <a:lnTo>
                  <a:pt x="1214" y="75"/>
                </a:lnTo>
                <a:lnTo>
                  <a:pt x="1214" y="78"/>
                </a:lnTo>
                <a:lnTo>
                  <a:pt x="1218" y="78"/>
                </a:lnTo>
                <a:lnTo>
                  <a:pt x="1218" y="78"/>
                </a:lnTo>
                <a:lnTo>
                  <a:pt x="1218" y="82"/>
                </a:lnTo>
                <a:lnTo>
                  <a:pt x="1218" y="82"/>
                </a:lnTo>
                <a:lnTo>
                  <a:pt x="1214" y="82"/>
                </a:lnTo>
                <a:lnTo>
                  <a:pt x="1218" y="82"/>
                </a:lnTo>
                <a:lnTo>
                  <a:pt x="1218" y="82"/>
                </a:lnTo>
                <a:lnTo>
                  <a:pt x="1222" y="82"/>
                </a:lnTo>
                <a:lnTo>
                  <a:pt x="1222" y="82"/>
                </a:lnTo>
                <a:lnTo>
                  <a:pt x="1225" y="82"/>
                </a:lnTo>
                <a:lnTo>
                  <a:pt x="1225" y="82"/>
                </a:lnTo>
                <a:lnTo>
                  <a:pt x="1229" y="86"/>
                </a:lnTo>
                <a:lnTo>
                  <a:pt x="1232" y="86"/>
                </a:lnTo>
                <a:lnTo>
                  <a:pt x="1239" y="89"/>
                </a:lnTo>
                <a:lnTo>
                  <a:pt x="1239" y="100"/>
                </a:lnTo>
                <a:lnTo>
                  <a:pt x="1243" y="100"/>
                </a:lnTo>
                <a:lnTo>
                  <a:pt x="1243" y="96"/>
                </a:lnTo>
                <a:lnTo>
                  <a:pt x="1250" y="89"/>
                </a:lnTo>
                <a:lnTo>
                  <a:pt x="1257" y="86"/>
                </a:lnTo>
                <a:lnTo>
                  <a:pt x="1271" y="82"/>
                </a:lnTo>
                <a:lnTo>
                  <a:pt x="1279" y="82"/>
                </a:lnTo>
                <a:lnTo>
                  <a:pt x="1286" y="75"/>
                </a:lnTo>
                <a:lnTo>
                  <a:pt x="1293" y="71"/>
                </a:lnTo>
                <a:lnTo>
                  <a:pt x="1304" y="68"/>
                </a:lnTo>
                <a:lnTo>
                  <a:pt x="1311" y="68"/>
                </a:lnTo>
                <a:lnTo>
                  <a:pt x="1304" y="57"/>
                </a:lnTo>
                <a:lnTo>
                  <a:pt x="1296" y="53"/>
                </a:lnTo>
                <a:lnTo>
                  <a:pt x="1300" y="50"/>
                </a:lnTo>
                <a:lnTo>
                  <a:pt x="1307" y="46"/>
                </a:lnTo>
                <a:lnTo>
                  <a:pt x="1318" y="43"/>
                </a:lnTo>
                <a:lnTo>
                  <a:pt x="1321" y="43"/>
                </a:lnTo>
                <a:lnTo>
                  <a:pt x="1332" y="50"/>
                </a:lnTo>
                <a:lnTo>
                  <a:pt x="1339" y="50"/>
                </a:lnTo>
                <a:lnTo>
                  <a:pt x="1350" y="57"/>
                </a:lnTo>
                <a:lnTo>
                  <a:pt x="1361" y="53"/>
                </a:lnTo>
                <a:lnTo>
                  <a:pt x="1364" y="46"/>
                </a:lnTo>
                <a:lnTo>
                  <a:pt x="1375" y="39"/>
                </a:lnTo>
                <a:lnTo>
                  <a:pt x="1382" y="36"/>
                </a:lnTo>
                <a:lnTo>
                  <a:pt x="1389" y="43"/>
                </a:lnTo>
                <a:lnTo>
                  <a:pt x="1389" y="39"/>
                </a:lnTo>
                <a:lnTo>
                  <a:pt x="1403" y="36"/>
                </a:lnTo>
                <a:lnTo>
                  <a:pt x="1403" y="32"/>
                </a:lnTo>
                <a:lnTo>
                  <a:pt x="1396" y="29"/>
                </a:lnTo>
                <a:lnTo>
                  <a:pt x="1396" y="29"/>
                </a:lnTo>
                <a:close/>
                <a:moveTo>
                  <a:pt x="876" y="82"/>
                </a:moveTo>
                <a:lnTo>
                  <a:pt x="876" y="82"/>
                </a:lnTo>
                <a:lnTo>
                  <a:pt x="876" y="86"/>
                </a:lnTo>
                <a:lnTo>
                  <a:pt x="876" y="93"/>
                </a:lnTo>
                <a:lnTo>
                  <a:pt x="880" y="96"/>
                </a:lnTo>
                <a:lnTo>
                  <a:pt x="880" y="103"/>
                </a:lnTo>
                <a:lnTo>
                  <a:pt x="883" y="118"/>
                </a:lnTo>
                <a:lnTo>
                  <a:pt x="883" y="121"/>
                </a:lnTo>
                <a:lnTo>
                  <a:pt x="880" y="135"/>
                </a:lnTo>
                <a:lnTo>
                  <a:pt x="880" y="146"/>
                </a:lnTo>
                <a:lnTo>
                  <a:pt x="883" y="153"/>
                </a:lnTo>
                <a:lnTo>
                  <a:pt x="901" y="164"/>
                </a:lnTo>
                <a:lnTo>
                  <a:pt x="919" y="160"/>
                </a:lnTo>
                <a:lnTo>
                  <a:pt x="926" y="164"/>
                </a:lnTo>
                <a:lnTo>
                  <a:pt x="933" y="164"/>
                </a:lnTo>
                <a:lnTo>
                  <a:pt x="933" y="168"/>
                </a:lnTo>
                <a:lnTo>
                  <a:pt x="933" y="175"/>
                </a:lnTo>
                <a:lnTo>
                  <a:pt x="929" y="178"/>
                </a:lnTo>
                <a:lnTo>
                  <a:pt x="926" y="175"/>
                </a:lnTo>
                <a:lnTo>
                  <a:pt x="922" y="178"/>
                </a:lnTo>
                <a:lnTo>
                  <a:pt x="926" y="185"/>
                </a:lnTo>
                <a:lnTo>
                  <a:pt x="926" y="189"/>
                </a:lnTo>
                <a:lnTo>
                  <a:pt x="933" y="189"/>
                </a:lnTo>
                <a:lnTo>
                  <a:pt x="937" y="196"/>
                </a:lnTo>
                <a:lnTo>
                  <a:pt x="929" y="196"/>
                </a:lnTo>
                <a:lnTo>
                  <a:pt x="922" y="200"/>
                </a:lnTo>
                <a:lnTo>
                  <a:pt x="915" y="210"/>
                </a:lnTo>
                <a:lnTo>
                  <a:pt x="915" y="217"/>
                </a:lnTo>
                <a:lnTo>
                  <a:pt x="908" y="217"/>
                </a:lnTo>
                <a:lnTo>
                  <a:pt x="901" y="225"/>
                </a:lnTo>
                <a:lnTo>
                  <a:pt x="901" y="225"/>
                </a:lnTo>
                <a:lnTo>
                  <a:pt x="912" y="225"/>
                </a:lnTo>
                <a:lnTo>
                  <a:pt x="919" y="225"/>
                </a:lnTo>
                <a:lnTo>
                  <a:pt x="919" y="225"/>
                </a:lnTo>
                <a:lnTo>
                  <a:pt x="926" y="232"/>
                </a:lnTo>
                <a:lnTo>
                  <a:pt x="926" y="232"/>
                </a:lnTo>
                <a:lnTo>
                  <a:pt x="926" y="228"/>
                </a:lnTo>
                <a:lnTo>
                  <a:pt x="926" y="225"/>
                </a:lnTo>
                <a:lnTo>
                  <a:pt x="926" y="225"/>
                </a:lnTo>
                <a:lnTo>
                  <a:pt x="926" y="221"/>
                </a:lnTo>
                <a:lnTo>
                  <a:pt x="926" y="221"/>
                </a:lnTo>
                <a:lnTo>
                  <a:pt x="929" y="221"/>
                </a:lnTo>
                <a:lnTo>
                  <a:pt x="929" y="221"/>
                </a:lnTo>
                <a:lnTo>
                  <a:pt x="929" y="217"/>
                </a:lnTo>
                <a:lnTo>
                  <a:pt x="933" y="217"/>
                </a:lnTo>
                <a:lnTo>
                  <a:pt x="937" y="214"/>
                </a:lnTo>
                <a:lnTo>
                  <a:pt x="940" y="221"/>
                </a:lnTo>
                <a:lnTo>
                  <a:pt x="940" y="225"/>
                </a:lnTo>
                <a:lnTo>
                  <a:pt x="940" y="225"/>
                </a:lnTo>
                <a:lnTo>
                  <a:pt x="940" y="228"/>
                </a:lnTo>
                <a:lnTo>
                  <a:pt x="944" y="232"/>
                </a:lnTo>
                <a:lnTo>
                  <a:pt x="947" y="232"/>
                </a:lnTo>
                <a:lnTo>
                  <a:pt x="951" y="232"/>
                </a:lnTo>
                <a:lnTo>
                  <a:pt x="954" y="232"/>
                </a:lnTo>
                <a:lnTo>
                  <a:pt x="958" y="228"/>
                </a:lnTo>
                <a:lnTo>
                  <a:pt x="958" y="232"/>
                </a:lnTo>
                <a:lnTo>
                  <a:pt x="965" y="228"/>
                </a:lnTo>
                <a:lnTo>
                  <a:pt x="969" y="228"/>
                </a:lnTo>
                <a:lnTo>
                  <a:pt x="976" y="225"/>
                </a:lnTo>
                <a:lnTo>
                  <a:pt x="976" y="221"/>
                </a:lnTo>
                <a:lnTo>
                  <a:pt x="976" y="217"/>
                </a:lnTo>
                <a:lnTo>
                  <a:pt x="983" y="221"/>
                </a:lnTo>
                <a:lnTo>
                  <a:pt x="983" y="217"/>
                </a:lnTo>
                <a:lnTo>
                  <a:pt x="983" y="214"/>
                </a:lnTo>
                <a:lnTo>
                  <a:pt x="986" y="210"/>
                </a:lnTo>
                <a:lnTo>
                  <a:pt x="983" y="207"/>
                </a:lnTo>
                <a:lnTo>
                  <a:pt x="979" y="207"/>
                </a:lnTo>
                <a:lnTo>
                  <a:pt x="976" y="203"/>
                </a:lnTo>
                <a:lnTo>
                  <a:pt x="983" y="200"/>
                </a:lnTo>
                <a:lnTo>
                  <a:pt x="983" y="200"/>
                </a:lnTo>
                <a:lnTo>
                  <a:pt x="969" y="196"/>
                </a:lnTo>
                <a:lnTo>
                  <a:pt x="958" y="196"/>
                </a:lnTo>
                <a:lnTo>
                  <a:pt x="944" y="196"/>
                </a:lnTo>
                <a:lnTo>
                  <a:pt x="944" y="196"/>
                </a:lnTo>
                <a:lnTo>
                  <a:pt x="951" y="192"/>
                </a:lnTo>
                <a:lnTo>
                  <a:pt x="958" y="189"/>
                </a:lnTo>
                <a:lnTo>
                  <a:pt x="958" y="182"/>
                </a:lnTo>
                <a:lnTo>
                  <a:pt x="947" y="175"/>
                </a:lnTo>
                <a:lnTo>
                  <a:pt x="947" y="175"/>
                </a:lnTo>
                <a:lnTo>
                  <a:pt x="965" y="175"/>
                </a:lnTo>
                <a:lnTo>
                  <a:pt x="969" y="175"/>
                </a:lnTo>
                <a:lnTo>
                  <a:pt x="969" y="171"/>
                </a:lnTo>
                <a:lnTo>
                  <a:pt x="972" y="168"/>
                </a:lnTo>
                <a:lnTo>
                  <a:pt x="976" y="164"/>
                </a:lnTo>
                <a:lnTo>
                  <a:pt x="979" y="160"/>
                </a:lnTo>
                <a:lnTo>
                  <a:pt x="979" y="157"/>
                </a:lnTo>
                <a:lnTo>
                  <a:pt x="972" y="157"/>
                </a:lnTo>
                <a:lnTo>
                  <a:pt x="965" y="160"/>
                </a:lnTo>
                <a:lnTo>
                  <a:pt x="958" y="160"/>
                </a:lnTo>
                <a:lnTo>
                  <a:pt x="958" y="160"/>
                </a:lnTo>
                <a:lnTo>
                  <a:pt x="947" y="160"/>
                </a:lnTo>
                <a:lnTo>
                  <a:pt x="944" y="168"/>
                </a:lnTo>
                <a:lnTo>
                  <a:pt x="937" y="168"/>
                </a:lnTo>
                <a:lnTo>
                  <a:pt x="933" y="164"/>
                </a:lnTo>
                <a:lnTo>
                  <a:pt x="933" y="160"/>
                </a:lnTo>
                <a:lnTo>
                  <a:pt x="933" y="157"/>
                </a:lnTo>
                <a:lnTo>
                  <a:pt x="929" y="153"/>
                </a:lnTo>
                <a:lnTo>
                  <a:pt x="929" y="146"/>
                </a:lnTo>
                <a:lnTo>
                  <a:pt x="926" y="139"/>
                </a:lnTo>
                <a:lnTo>
                  <a:pt x="926" y="132"/>
                </a:lnTo>
                <a:lnTo>
                  <a:pt x="922" y="128"/>
                </a:lnTo>
                <a:lnTo>
                  <a:pt x="922" y="121"/>
                </a:lnTo>
                <a:lnTo>
                  <a:pt x="919" y="114"/>
                </a:lnTo>
                <a:lnTo>
                  <a:pt x="919" y="103"/>
                </a:lnTo>
                <a:lnTo>
                  <a:pt x="915" y="96"/>
                </a:lnTo>
                <a:lnTo>
                  <a:pt x="912" y="93"/>
                </a:lnTo>
                <a:lnTo>
                  <a:pt x="904" y="89"/>
                </a:lnTo>
                <a:lnTo>
                  <a:pt x="901" y="86"/>
                </a:lnTo>
                <a:lnTo>
                  <a:pt x="897" y="82"/>
                </a:lnTo>
                <a:lnTo>
                  <a:pt x="897" y="86"/>
                </a:lnTo>
                <a:lnTo>
                  <a:pt x="897" y="86"/>
                </a:lnTo>
                <a:lnTo>
                  <a:pt x="894" y="86"/>
                </a:lnTo>
                <a:lnTo>
                  <a:pt x="887" y="86"/>
                </a:lnTo>
                <a:lnTo>
                  <a:pt x="876" y="82"/>
                </a:lnTo>
                <a:lnTo>
                  <a:pt x="876" y="82"/>
                </a:lnTo>
                <a:close/>
                <a:moveTo>
                  <a:pt x="1275" y="171"/>
                </a:moveTo>
                <a:lnTo>
                  <a:pt x="1271" y="164"/>
                </a:lnTo>
                <a:lnTo>
                  <a:pt x="1264" y="164"/>
                </a:lnTo>
                <a:lnTo>
                  <a:pt x="1264" y="164"/>
                </a:lnTo>
                <a:lnTo>
                  <a:pt x="1271" y="171"/>
                </a:lnTo>
                <a:lnTo>
                  <a:pt x="1271" y="175"/>
                </a:lnTo>
                <a:lnTo>
                  <a:pt x="1268" y="175"/>
                </a:lnTo>
                <a:lnTo>
                  <a:pt x="1271" y="178"/>
                </a:lnTo>
                <a:lnTo>
                  <a:pt x="1268" y="178"/>
                </a:lnTo>
                <a:lnTo>
                  <a:pt x="1264" y="182"/>
                </a:lnTo>
                <a:lnTo>
                  <a:pt x="1261" y="185"/>
                </a:lnTo>
                <a:lnTo>
                  <a:pt x="1257" y="185"/>
                </a:lnTo>
                <a:lnTo>
                  <a:pt x="1254" y="185"/>
                </a:lnTo>
                <a:lnTo>
                  <a:pt x="1254" y="189"/>
                </a:lnTo>
                <a:lnTo>
                  <a:pt x="1247" y="189"/>
                </a:lnTo>
                <a:lnTo>
                  <a:pt x="1239" y="192"/>
                </a:lnTo>
                <a:lnTo>
                  <a:pt x="1236" y="192"/>
                </a:lnTo>
                <a:lnTo>
                  <a:pt x="1239" y="196"/>
                </a:lnTo>
                <a:lnTo>
                  <a:pt x="1239" y="196"/>
                </a:lnTo>
                <a:lnTo>
                  <a:pt x="1239" y="196"/>
                </a:lnTo>
                <a:lnTo>
                  <a:pt x="1243" y="196"/>
                </a:lnTo>
                <a:lnTo>
                  <a:pt x="1247" y="196"/>
                </a:lnTo>
                <a:lnTo>
                  <a:pt x="1250" y="200"/>
                </a:lnTo>
                <a:lnTo>
                  <a:pt x="1250" y="203"/>
                </a:lnTo>
                <a:lnTo>
                  <a:pt x="1250" y="207"/>
                </a:lnTo>
                <a:lnTo>
                  <a:pt x="1254" y="203"/>
                </a:lnTo>
                <a:lnTo>
                  <a:pt x="1254" y="207"/>
                </a:lnTo>
                <a:lnTo>
                  <a:pt x="1254" y="203"/>
                </a:lnTo>
                <a:lnTo>
                  <a:pt x="1257" y="200"/>
                </a:lnTo>
                <a:lnTo>
                  <a:pt x="1264" y="196"/>
                </a:lnTo>
                <a:lnTo>
                  <a:pt x="1271" y="192"/>
                </a:lnTo>
                <a:lnTo>
                  <a:pt x="1271" y="192"/>
                </a:lnTo>
                <a:lnTo>
                  <a:pt x="1279" y="192"/>
                </a:lnTo>
                <a:lnTo>
                  <a:pt x="1282" y="192"/>
                </a:lnTo>
                <a:lnTo>
                  <a:pt x="1289" y="196"/>
                </a:lnTo>
                <a:lnTo>
                  <a:pt x="1296" y="200"/>
                </a:lnTo>
                <a:lnTo>
                  <a:pt x="1296" y="200"/>
                </a:lnTo>
                <a:lnTo>
                  <a:pt x="1296" y="196"/>
                </a:lnTo>
                <a:lnTo>
                  <a:pt x="1300" y="192"/>
                </a:lnTo>
                <a:lnTo>
                  <a:pt x="1304" y="189"/>
                </a:lnTo>
                <a:lnTo>
                  <a:pt x="1304" y="189"/>
                </a:lnTo>
                <a:lnTo>
                  <a:pt x="1307" y="182"/>
                </a:lnTo>
                <a:lnTo>
                  <a:pt x="1307" y="182"/>
                </a:lnTo>
                <a:lnTo>
                  <a:pt x="1304" y="182"/>
                </a:lnTo>
                <a:lnTo>
                  <a:pt x="1296" y="182"/>
                </a:lnTo>
                <a:lnTo>
                  <a:pt x="1289" y="182"/>
                </a:lnTo>
                <a:lnTo>
                  <a:pt x="1286" y="182"/>
                </a:lnTo>
                <a:lnTo>
                  <a:pt x="1286" y="175"/>
                </a:lnTo>
                <a:lnTo>
                  <a:pt x="1286" y="175"/>
                </a:lnTo>
                <a:lnTo>
                  <a:pt x="1282" y="175"/>
                </a:lnTo>
                <a:lnTo>
                  <a:pt x="1279" y="175"/>
                </a:lnTo>
                <a:lnTo>
                  <a:pt x="1275" y="171"/>
                </a:lnTo>
                <a:lnTo>
                  <a:pt x="1275" y="171"/>
                </a:lnTo>
                <a:close/>
                <a:moveTo>
                  <a:pt x="659" y="239"/>
                </a:moveTo>
                <a:lnTo>
                  <a:pt x="655" y="235"/>
                </a:lnTo>
                <a:lnTo>
                  <a:pt x="644" y="228"/>
                </a:lnTo>
                <a:lnTo>
                  <a:pt x="644" y="228"/>
                </a:lnTo>
                <a:lnTo>
                  <a:pt x="641" y="235"/>
                </a:lnTo>
                <a:lnTo>
                  <a:pt x="637" y="235"/>
                </a:lnTo>
                <a:lnTo>
                  <a:pt x="637" y="239"/>
                </a:lnTo>
                <a:lnTo>
                  <a:pt x="637" y="239"/>
                </a:lnTo>
                <a:lnTo>
                  <a:pt x="641" y="246"/>
                </a:lnTo>
                <a:lnTo>
                  <a:pt x="644" y="249"/>
                </a:lnTo>
                <a:lnTo>
                  <a:pt x="648" y="249"/>
                </a:lnTo>
                <a:lnTo>
                  <a:pt x="655" y="249"/>
                </a:lnTo>
                <a:lnTo>
                  <a:pt x="659" y="253"/>
                </a:lnTo>
                <a:lnTo>
                  <a:pt x="673" y="257"/>
                </a:lnTo>
                <a:lnTo>
                  <a:pt x="676" y="264"/>
                </a:lnTo>
                <a:lnTo>
                  <a:pt x="684" y="267"/>
                </a:lnTo>
                <a:lnTo>
                  <a:pt x="680" y="271"/>
                </a:lnTo>
                <a:lnTo>
                  <a:pt x="676" y="274"/>
                </a:lnTo>
                <a:lnTo>
                  <a:pt x="680" y="278"/>
                </a:lnTo>
                <a:lnTo>
                  <a:pt x="687" y="282"/>
                </a:lnTo>
                <a:lnTo>
                  <a:pt x="687" y="285"/>
                </a:lnTo>
                <a:lnTo>
                  <a:pt x="701" y="282"/>
                </a:lnTo>
                <a:lnTo>
                  <a:pt x="701" y="282"/>
                </a:lnTo>
                <a:lnTo>
                  <a:pt x="709" y="274"/>
                </a:lnTo>
                <a:lnTo>
                  <a:pt x="709" y="271"/>
                </a:lnTo>
                <a:lnTo>
                  <a:pt x="705" y="267"/>
                </a:lnTo>
                <a:lnTo>
                  <a:pt x="709" y="264"/>
                </a:lnTo>
                <a:lnTo>
                  <a:pt x="716" y="267"/>
                </a:lnTo>
                <a:lnTo>
                  <a:pt x="723" y="267"/>
                </a:lnTo>
                <a:lnTo>
                  <a:pt x="726" y="260"/>
                </a:lnTo>
                <a:lnTo>
                  <a:pt x="726" y="257"/>
                </a:lnTo>
                <a:lnTo>
                  <a:pt x="730" y="257"/>
                </a:lnTo>
                <a:lnTo>
                  <a:pt x="737" y="253"/>
                </a:lnTo>
                <a:lnTo>
                  <a:pt x="741" y="257"/>
                </a:lnTo>
                <a:lnTo>
                  <a:pt x="741" y="249"/>
                </a:lnTo>
                <a:lnTo>
                  <a:pt x="744" y="253"/>
                </a:lnTo>
                <a:lnTo>
                  <a:pt x="744" y="253"/>
                </a:lnTo>
                <a:lnTo>
                  <a:pt x="744" y="242"/>
                </a:lnTo>
                <a:lnTo>
                  <a:pt x="748" y="239"/>
                </a:lnTo>
                <a:lnTo>
                  <a:pt x="744" y="239"/>
                </a:lnTo>
                <a:lnTo>
                  <a:pt x="733" y="246"/>
                </a:lnTo>
                <a:lnTo>
                  <a:pt x="737" y="239"/>
                </a:lnTo>
                <a:lnTo>
                  <a:pt x="730" y="239"/>
                </a:lnTo>
                <a:lnTo>
                  <a:pt x="726" y="239"/>
                </a:lnTo>
                <a:lnTo>
                  <a:pt x="723" y="242"/>
                </a:lnTo>
                <a:lnTo>
                  <a:pt x="712" y="242"/>
                </a:lnTo>
                <a:lnTo>
                  <a:pt x="698" y="239"/>
                </a:lnTo>
                <a:lnTo>
                  <a:pt x="691" y="239"/>
                </a:lnTo>
                <a:lnTo>
                  <a:pt x="687" y="239"/>
                </a:lnTo>
                <a:lnTo>
                  <a:pt x="680" y="239"/>
                </a:lnTo>
                <a:lnTo>
                  <a:pt x="676" y="239"/>
                </a:lnTo>
                <a:lnTo>
                  <a:pt x="669" y="239"/>
                </a:lnTo>
                <a:lnTo>
                  <a:pt x="669" y="239"/>
                </a:lnTo>
                <a:lnTo>
                  <a:pt x="666" y="239"/>
                </a:lnTo>
                <a:lnTo>
                  <a:pt x="666" y="239"/>
                </a:lnTo>
                <a:lnTo>
                  <a:pt x="662" y="239"/>
                </a:lnTo>
                <a:lnTo>
                  <a:pt x="659" y="239"/>
                </a:lnTo>
                <a:lnTo>
                  <a:pt x="659" y="239"/>
                </a:lnTo>
                <a:close/>
                <a:moveTo>
                  <a:pt x="1211" y="75"/>
                </a:moveTo>
                <a:lnTo>
                  <a:pt x="1211" y="75"/>
                </a:lnTo>
                <a:lnTo>
                  <a:pt x="1211" y="71"/>
                </a:lnTo>
                <a:lnTo>
                  <a:pt x="1207" y="71"/>
                </a:lnTo>
                <a:lnTo>
                  <a:pt x="1207" y="71"/>
                </a:lnTo>
                <a:lnTo>
                  <a:pt x="1204" y="71"/>
                </a:lnTo>
                <a:lnTo>
                  <a:pt x="1204" y="71"/>
                </a:lnTo>
                <a:lnTo>
                  <a:pt x="1207" y="75"/>
                </a:lnTo>
                <a:lnTo>
                  <a:pt x="1211" y="75"/>
                </a:lnTo>
                <a:lnTo>
                  <a:pt x="1211" y="75"/>
                </a:lnTo>
                <a:lnTo>
                  <a:pt x="1211" y="75"/>
                </a:lnTo>
                <a:close/>
                <a:moveTo>
                  <a:pt x="897" y="61"/>
                </a:moveTo>
                <a:lnTo>
                  <a:pt x="897" y="57"/>
                </a:lnTo>
                <a:lnTo>
                  <a:pt x="897" y="53"/>
                </a:lnTo>
                <a:lnTo>
                  <a:pt x="897" y="50"/>
                </a:lnTo>
                <a:lnTo>
                  <a:pt x="897" y="50"/>
                </a:lnTo>
                <a:lnTo>
                  <a:pt x="897" y="46"/>
                </a:lnTo>
                <a:lnTo>
                  <a:pt x="897" y="46"/>
                </a:lnTo>
                <a:lnTo>
                  <a:pt x="894" y="46"/>
                </a:lnTo>
                <a:lnTo>
                  <a:pt x="890" y="50"/>
                </a:lnTo>
                <a:lnTo>
                  <a:pt x="890" y="53"/>
                </a:lnTo>
                <a:lnTo>
                  <a:pt x="894" y="61"/>
                </a:lnTo>
                <a:lnTo>
                  <a:pt x="894" y="61"/>
                </a:lnTo>
                <a:lnTo>
                  <a:pt x="897" y="61"/>
                </a:lnTo>
                <a:lnTo>
                  <a:pt x="897" y="61"/>
                </a:lnTo>
                <a:close/>
                <a:moveTo>
                  <a:pt x="149" y="143"/>
                </a:moveTo>
                <a:lnTo>
                  <a:pt x="149" y="143"/>
                </a:lnTo>
                <a:lnTo>
                  <a:pt x="149" y="139"/>
                </a:lnTo>
                <a:lnTo>
                  <a:pt x="149" y="135"/>
                </a:lnTo>
                <a:lnTo>
                  <a:pt x="146" y="139"/>
                </a:lnTo>
                <a:lnTo>
                  <a:pt x="146" y="143"/>
                </a:lnTo>
                <a:lnTo>
                  <a:pt x="146" y="143"/>
                </a:lnTo>
                <a:lnTo>
                  <a:pt x="149" y="143"/>
                </a:lnTo>
                <a:lnTo>
                  <a:pt x="149" y="143"/>
                </a:lnTo>
                <a:close/>
              </a:path>
            </a:pathLst>
          </a:custGeom>
          <a:solidFill>
            <a:srgbClr val="A5A5A5">
              <a:lumMod val="60000"/>
              <a:lumOff val="40000"/>
            </a:srgbClr>
          </a:solidFill>
          <a:ln w="7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Баткенская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ill Sans MT"/>
                <a:cs typeface="Arial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ill Sans MT"/>
                <a:cs typeface="Arial" charset="0"/>
              </a:rPr>
              <a:t>, </a:t>
            </a:r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170,7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ill Sans MT"/>
                <a:cs typeface="Arial" charset="0"/>
              </a:rPr>
              <a:t>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DEA5AEF-59DA-D7A1-392F-DBA39E690B01}"/>
              </a:ext>
            </a:extLst>
          </p:cNvPr>
          <p:cNvSpPr txBox="1"/>
          <p:nvPr/>
        </p:nvSpPr>
        <p:spPr>
          <a:xfrm>
            <a:off x="5024125" y="3082839"/>
            <a:ext cx="12072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Ошская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594,9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502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33AEBE-4966-FBD2-8BBB-68B8F49C9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CE540C35-9F75-D331-DE9F-793A08506B9B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 Pro Regular"/>
              <a:ea typeface="+mn-ea"/>
              <a:cs typeface="+mn-cs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E0D0FC1-84F4-FCB2-CBF5-E307EBEEF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1" y="251630"/>
            <a:ext cx="1107018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Уровень занятости населения по территории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в 2025г.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данным  интегрированного выборочного обследования бюджетов домашних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59A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хозяйств и рабочей силы; в процентах)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DIN Pro Regular"/>
              <a:ea typeface="+mj-ea"/>
              <a:cs typeface="+mj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E34A6-7080-E3C3-79AC-7C3B7D27C550}"/>
              </a:ext>
            </a:extLst>
          </p:cNvPr>
          <p:cNvSpPr/>
          <p:nvPr/>
        </p:nvSpPr>
        <p:spPr>
          <a:xfrm>
            <a:off x="829030" y="1650022"/>
            <a:ext cx="10753369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7931D"/>
              </a:buClr>
              <a:buSzPct val="120000"/>
              <a:buFontTx/>
              <a:buNone/>
              <a:tabLst/>
              <a:defRPr/>
            </a:pP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0059A3"/>
              </a:solidFill>
              <a:effectLst/>
              <a:uLnTx/>
              <a:uFillTx/>
              <a:latin typeface="DIN Pro Regular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 typeface="Wingdings" panose="05000000000000000000" pitchFamily="2" charset="2"/>
              <a:buChar char="Ø"/>
              <a:tabLst/>
              <a:defRPr/>
            </a:pPr>
            <a:endParaRPr kumimoji="0" lang="ky-KG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8D1CBBA-08C1-49F2-3384-AA79974AFF2C}"/>
              </a:ext>
            </a:extLst>
          </p:cNvPr>
          <p:cNvGraphicFramePr>
            <a:graphicFrameLocks/>
          </p:cNvGraphicFramePr>
          <p:nvPr/>
        </p:nvGraphicFramePr>
        <p:xfrm>
          <a:off x="1079500" y="1943100"/>
          <a:ext cx="100203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836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C803AA-89D4-A6E4-2D3B-9C8A36A61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8E358DE1-7438-9D62-E44D-FBF57F634F3A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99E05EC-1500-6B67-CE33-C5F7ABBAC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0793"/>
            <a:ext cx="11884309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Занятое население по видам экономической деятельности в 2025г.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данным  интегрированного выборочного обследования бюджетов домашних 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 и рабочей силы; в процентах)</a:t>
            </a:r>
          </a:p>
          <a:p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800" b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38CC39A-2382-FA7B-B1DF-461986B01DF7}"/>
              </a:ext>
            </a:extLst>
          </p:cNvPr>
          <p:cNvSpPr/>
          <p:nvPr/>
        </p:nvSpPr>
        <p:spPr>
          <a:xfrm>
            <a:off x="829030" y="1650022"/>
            <a:ext cx="10753369" cy="2737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spcAft>
                <a:spcPts val="600"/>
              </a:spcAft>
              <a:buClr>
                <a:srgbClr val="F7931D"/>
              </a:buClr>
              <a:buSzPct val="120000"/>
              <a:buFont typeface="Arial" panose="020B0604020202020204" pitchFamily="34" charset="0"/>
              <a:buChar char="•"/>
            </a:pPr>
            <a:endParaRPr lang="ru-RU" sz="2400" i="1" dirty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endParaRPr lang="ru-RU" sz="2400" dirty="0">
              <a:solidFill>
                <a:schemeClr val="tx2"/>
              </a:solidFill>
              <a:latin typeface="DIN Pro Regular"/>
            </a:endParaRPr>
          </a:p>
          <a:p>
            <a:pPr defTabSz="457200">
              <a:spcAft>
                <a:spcPts val="600"/>
              </a:spcAft>
              <a:buClr>
                <a:srgbClr val="F7931D"/>
              </a:buClr>
              <a:buSzPct val="120000"/>
            </a:pPr>
            <a:r>
              <a:rPr lang="ru-RU" sz="2200" b="1" dirty="0">
                <a:solidFill>
                  <a:srgbClr val="0059A3"/>
                </a:solidFill>
                <a:latin typeface="DIN Pro Regular"/>
              </a:rPr>
              <a:t>                               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7931D"/>
              </a:buClr>
              <a:buSzPct val="120000"/>
              <a:tabLst/>
              <a:defRPr/>
            </a:pPr>
            <a:endParaRPr lang="ru-RU" sz="2200" b="1" dirty="0">
              <a:solidFill>
                <a:srgbClr val="0059A3"/>
              </a:solidFill>
              <a:latin typeface="DIN Pro Regular"/>
            </a:endParaRPr>
          </a:p>
          <a:p>
            <a:pPr marL="285750" indent="-285750"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 typeface="Wingdings" panose="05000000000000000000" pitchFamily="2" charset="2"/>
              <a:buChar char="Ø"/>
            </a:pPr>
            <a:endParaRPr lang="ky-KG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</a:pP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Объект 11">
            <a:extLst>
              <a:ext uri="{FF2B5EF4-FFF2-40B4-BE49-F238E27FC236}">
                <a16:creationId xmlns:a16="http://schemas.microsoft.com/office/drawing/2014/main" id="{4474B10F-1576-9ECD-D005-8772FD96A3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235168"/>
              </p:ext>
            </p:extLst>
          </p:nvPr>
        </p:nvGraphicFramePr>
        <p:xfrm>
          <a:off x="1217754" y="1293414"/>
          <a:ext cx="8523146" cy="491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6AC33BE-7DD1-46AE-9471-657E7B0E4B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9285883"/>
              </p:ext>
            </p:extLst>
          </p:nvPr>
        </p:nvGraphicFramePr>
        <p:xfrm>
          <a:off x="1066800" y="1371599"/>
          <a:ext cx="9537700" cy="4910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8969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F85F6-B7C3-6667-6345-18098FCDD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AC3354A4-7E1B-AC15-856B-0CB5A63E9F11}"/>
              </a:ext>
            </a:extLst>
          </p:cNvPr>
          <p:cNvSpPr txBox="1">
            <a:spLocks/>
          </p:cNvSpPr>
          <p:nvPr/>
        </p:nvSpPr>
        <p:spPr>
          <a:xfrm>
            <a:off x="741582" y="1618164"/>
            <a:ext cx="3849669" cy="3945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45F640D-0DB8-B0CB-D899-B985944A4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1" y="251630"/>
            <a:ext cx="1107018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 dirty="0">
                <a:solidFill>
                  <a:srgbClr val="0059A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занятости населения по полу и возрастным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группам в 2025г.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 интегрированного выборочного обследования бюджетов домашних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хозяйств и рабочей силы; в процентах)</a:t>
            </a:r>
            <a:endParaRPr lang="ru-RU" altLang="ru-RU" sz="2000" b="1" dirty="0">
              <a:latin typeface="DIN Pro Regular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4E23CA-9DEC-9ECB-4845-964C4F0AF0D4}"/>
              </a:ext>
            </a:extLst>
          </p:cNvPr>
          <p:cNvSpPr/>
          <p:nvPr/>
        </p:nvSpPr>
        <p:spPr>
          <a:xfrm>
            <a:off x="829030" y="1650022"/>
            <a:ext cx="10753369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7931D"/>
              </a:buClr>
              <a:buSzPct val="120000"/>
              <a:tabLst/>
              <a:defRPr/>
            </a:pPr>
            <a:endParaRPr lang="ru-RU" sz="2200" b="1" dirty="0">
              <a:solidFill>
                <a:srgbClr val="0059A3"/>
              </a:solidFill>
              <a:latin typeface="DIN Pro Regular"/>
            </a:endParaRPr>
          </a:p>
          <a:p>
            <a:pPr marL="285750" indent="-285750"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  <a:buFont typeface="Wingdings" panose="05000000000000000000" pitchFamily="2" charset="2"/>
              <a:buChar char="Ø"/>
            </a:pPr>
            <a:endParaRPr lang="ky-KG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>
              <a:spcBef>
                <a:spcPct val="20000"/>
              </a:spcBef>
              <a:spcAft>
                <a:spcPts val="1200"/>
              </a:spcAft>
              <a:buClr>
                <a:srgbClr val="F7931D"/>
              </a:buClr>
              <a:buSzPct val="120000"/>
            </a:pPr>
            <a:endParaRPr lang="en-US" sz="2000" b="1" dirty="0"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469377D8-20B1-0DA4-7518-103B33DD2B58}"/>
              </a:ext>
            </a:extLst>
          </p:cNvPr>
          <p:cNvGraphicFramePr>
            <a:graphicFrameLocks/>
          </p:cNvGraphicFramePr>
          <p:nvPr/>
        </p:nvGraphicFramePr>
        <p:xfrm>
          <a:off x="923925" y="1650022"/>
          <a:ext cx="10496550" cy="4226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149165"/>
              </p:ext>
            </p:extLst>
          </p:nvPr>
        </p:nvGraphicFramePr>
        <p:xfrm>
          <a:off x="1843087" y="1853148"/>
          <a:ext cx="8774113" cy="4192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40693389"/>
      </p:ext>
    </p:extLst>
  </p:cSld>
  <p:clrMapOvr>
    <a:masterClrMapping/>
  </p:clrMapOvr>
</p:sld>
</file>

<file path=ppt/theme/theme1.xml><?xml version="1.0" encoding="utf-8"?>
<a:theme xmlns:a="http://schemas.openxmlformats.org/drawingml/2006/main" name="1_Обложка">
  <a:themeElements>
    <a:clrScheme name="НСК">
      <a:dk1>
        <a:sysClr val="windowText" lastClr="000000"/>
      </a:dk1>
      <a:lt1>
        <a:sysClr val="window" lastClr="FFFFFF"/>
      </a:lt1>
      <a:dk2>
        <a:srgbClr val="0059A3"/>
      </a:dk2>
      <a:lt2>
        <a:srgbClr val="E9C869"/>
      </a:lt2>
      <a:accent1>
        <a:srgbClr val="8A2472"/>
      </a:accent1>
      <a:accent2>
        <a:srgbClr val="79AFDF"/>
      </a:accent2>
      <a:accent3>
        <a:srgbClr val="5AC1DE"/>
      </a:accent3>
      <a:accent4>
        <a:srgbClr val="00A98F"/>
      </a:accent4>
      <a:accent5>
        <a:srgbClr val="98C03D"/>
      </a:accent5>
      <a:accent6>
        <a:srgbClr val="ED7625"/>
      </a:accent6>
      <a:hlink>
        <a:srgbClr val="F5B335"/>
      </a:hlink>
      <a:folHlink>
        <a:srgbClr val="954F72"/>
      </a:folHlink>
    </a:clrScheme>
    <a:fontScheme name="НСК">
      <a:majorFont>
        <a:latin typeface="DIN Pro Bold"/>
        <a:ea typeface=""/>
        <a:cs typeface=""/>
      </a:majorFont>
      <a:minorFont>
        <a:latin typeface="DIN Pro Regula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5329</TotalTime>
  <Words>856</Words>
  <Application>Microsoft Office PowerPoint</Application>
  <PresentationFormat>Широкоэкранный</PresentationFormat>
  <Paragraphs>274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DIN Pro Bold</vt:lpstr>
      <vt:lpstr>DIN Pro Regular</vt:lpstr>
      <vt:lpstr>Gill Sans MT</vt:lpstr>
      <vt:lpstr>Times New Roman</vt:lpstr>
      <vt:lpstr>Verdana</vt:lpstr>
      <vt:lpstr>Wingdings</vt:lpstr>
      <vt:lpstr>1_Обложка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Proto</dc:creator>
  <cp:lastModifiedBy>Djailobaeva</cp:lastModifiedBy>
  <cp:revision>226</cp:revision>
  <cp:lastPrinted>2025-08-13T03:14:12Z</cp:lastPrinted>
  <dcterms:created xsi:type="dcterms:W3CDTF">2024-10-02T10:12:32Z</dcterms:created>
  <dcterms:modified xsi:type="dcterms:W3CDTF">2026-09-11T05:45:18Z</dcterms:modified>
</cp:coreProperties>
</file>