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262" r:id="rId4"/>
    <p:sldId id="264" r:id="rId5"/>
    <p:sldId id="265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CC68"/>
    <a:srgbClr val="660066"/>
    <a:srgbClr val="F6B7B0"/>
    <a:srgbClr val="CCCCFF"/>
    <a:srgbClr val="FF3300"/>
    <a:srgbClr val="30A646"/>
    <a:srgbClr val="4AD4F0"/>
    <a:srgbClr val="3AC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5341" autoAdjust="0"/>
  </p:normalViewPr>
  <p:slideViewPr>
    <p:cSldViewPr>
      <p:cViewPr>
        <p:scale>
          <a:sx n="115" d="100"/>
          <a:sy n="115" d="100"/>
        </p:scale>
        <p:origin x="-8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BE4FCF-FC16-4A16-A160-7D24F082CD5F}" type="doc">
      <dgm:prSet loTypeId="urn:microsoft.com/office/officeart/2005/8/layout/radial5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963506D4-4EB4-4757-92FB-B958666EDFDC}">
      <dgm:prSet phldrT="[Текст]" custT="1"/>
      <dgm:spPr/>
      <dgm:t>
        <a:bodyPr/>
        <a:lstStyle/>
        <a:p>
          <a:r>
            <a:rPr lang="ru-RU" sz="2500" b="1" dirty="0" smtClean="0">
              <a:latin typeface="Times New Roman" pitchFamily="18" charset="0"/>
              <a:cs typeface="Times New Roman" pitchFamily="18" charset="0"/>
            </a:rPr>
            <a:t>Текущая система индексов цен</a:t>
          </a:r>
          <a:endParaRPr lang="ru-RU" sz="2500" dirty="0"/>
        </a:p>
      </dgm:t>
    </dgm:pt>
    <dgm:pt modelId="{20D68F80-48E1-4C87-9901-F02C7A2A1225}" type="parTrans" cxnId="{25CAB912-4737-49F7-A449-77D5347BF6B0}">
      <dgm:prSet/>
      <dgm:spPr/>
      <dgm:t>
        <a:bodyPr/>
        <a:lstStyle/>
        <a:p>
          <a:endParaRPr lang="ru-RU"/>
        </a:p>
      </dgm:t>
    </dgm:pt>
    <dgm:pt modelId="{9CFC0643-1BFE-463F-A891-DAE371D2360C}" type="sibTrans" cxnId="{25CAB912-4737-49F7-A449-77D5347BF6B0}">
      <dgm:prSet/>
      <dgm:spPr/>
      <dgm:t>
        <a:bodyPr/>
        <a:lstStyle/>
        <a:p>
          <a:endParaRPr lang="ru-RU"/>
        </a:p>
      </dgm:t>
    </dgm:pt>
    <dgm:pt modelId="{763CF0C5-4A5C-4057-B055-BE27EBDE821B}">
      <dgm:prSet phldrT="[Текст]" custT="1"/>
      <dgm:spPr/>
      <dgm:t>
        <a:bodyPr/>
        <a:lstStyle/>
        <a:p>
          <a:r>
            <a:rPr lang="ru-RU" sz="2200" i="0" dirty="0" smtClean="0">
              <a:latin typeface="Times New Roman" pitchFamily="18" charset="0"/>
              <a:cs typeface="Times New Roman" pitchFamily="18" charset="0"/>
            </a:rPr>
            <a:t>Индексы потребительских цен</a:t>
          </a:r>
          <a:endParaRPr lang="ru-RU" sz="2200" dirty="0"/>
        </a:p>
      </dgm:t>
    </dgm:pt>
    <dgm:pt modelId="{E142D5C6-8069-46A1-AAF8-8E13BB431F39}" type="parTrans" cxnId="{179DE490-3CBE-43FB-BA36-6D74EAE126B5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2090E587-E616-4C1E-B7EF-2941F1EF33A5}" type="sibTrans" cxnId="{179DE490-3CBE-43FB-BA36-6D74EAE126B5}">
      <dgm:prSet/>
      <dgm:spPr/>
      <dgm:t>
        <a:bodyPr/>
        <a:lstStyle/>
        <a:p>
          <a:endParaRPr lang="ru-RU"/>
        </a:p>
      </dgm:t>
    </dgm:pt>
    <dgm:pt modelId="{67E05DD9-A577-4698-897C-842F49F1DDBC}">
      <dgm:prSet phldrT="[Текст]"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Индексы экспортных и </a:t>
          </a:r>
          <a:r>
            <a:rPr lang="ru-RU" sz="2200" b="0" dirty="0" smtClean="0">
              <a:latin typeface="Times New Roman" pitchFamily="18" charset="0"/>
              <a:cs typeface="Times New Roman" pitchFamily="18" charset="0"/>
            </a:rPr>
            <a:t>импортных цен</a:t>
          </a:r>
          <a:r>
            <a:rPr lang="ru-RU" sz="2000" b="0" dirty="0" smtClean="0">
              <a:latin typeface="Times New Roman" pitchFamily="18" charset="0"/>
              <a:cs typeface="Times New Roman" pitchFamily="18" charset="0"/>
            </a:rPr>
            <a:t>             </a:t>
          </a:r>
          <a:r>
            <a:rPr lang="ru-RU" sz="1800" b="0" dirty="0" smtClean="0">
              <a:latin typeface="Times New Roman" pitchFamily="18" charset="0"/>
              <a:cs typeface="Times New Roman" pitchFamily="18" charset="0"/>
            </a:rPr>
            <a:t>(на основе удельной стоимости)</a:t>
          </a:r>
          <a:endParaRPr lang="ru-RU" sz="1800" b="0" dirty="0">
            <a:latin typeface="Times New Roman" pitchFamily="18" charset="0"/>
            <a:cs typeface="Times New Roman" pitchFamily="18" charset="0"/>
          </a:endParaRPr>
        </a:p>
      </dgm:t>
    </dgm:pt>
    <dgm:pt modelId="{94C6F187-0EEB-49F6-9FD2-2A8B5E2FB092}" type="parTrans" cxnId="{BDD0AAA6-0004-4BE2-BED8-C8E214367EB8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1041C70A-7774-46FC-BE7D-F96134982E26}" type="sibTrans" cxnId="{BDD0AAA6-0004-4BE2-BED8-C8E214367EB8}">
      <dgm:prSet/>
      <dgm:spPr/>
      <dgm:t>
        <a:bodyPr/>
        <a:lstStyle/>
        <a:p>
          <a:endParaRPr lang="ru-RU"/>
        </a:p>
      </dgm:t>
    </dgm:pt>
    <dgm:pt modelId="{48F918A8-E2AF-4D74-AA83-48B1BCD043CE}">
      <dgm:prSet phldrT="[Текст]"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Индексы цен на сельскохозяйствен-ную продукцию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341D09B-372A-49F0-B82C-C8D0B836265C}" type="parTrans" cxnId="{7EAE1026-8729-4BA5-B078-25E6EC35DB47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F40BEA0B-0BD2-46FF-9780-521A82F9B62C}" type="sibTrans" cxnId="{7EAE1026-8729-4BA5-B078-25E6EC35DB47}">
      <dgm:prSet/>
      <dgm:spPr/>
      <dgm:t>
        <a:bodyPr/>
        <a:lstStyle/>
        <a:p>
          <a:endParaRPr lang="ru-RU"/>
        </a:p>
      </dgm:t>
    </dgm:pt>
    <dgm:pt modelId="{DE660C69-1450-4266-949C-C0FB124C4E08}">
      <dgm:prSet phldrT="[Текст]"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Индексы цен производите-лей 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0A640935-2863-4217-A16B-B1E98C2DEF29}" type="parTrans" cxnId="{C1BC84CA-AE72-4C8C-A8AE-B0FD9FD08AC1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1F8FB944-0A68-4D50-AC6E-F4A44ED37AFB}" type="sibTrans" cxnId="{C1BC84CA-AE72-4C8C-A8AE-B0FD9FD08AC1}">
      <dgm:prSet/>
      <dgm:spPr/>
      <dgm:t>
        <a:bodyPr/>
        <a:lstStyle/>
        <a:p>
          <a:endParaRPr lang="ru-RU"/>
        </a:p>
      </dgm:t>
    </dgm:pt>
    <dgm:pt modelId="{2083D638-821F-4B28-9310-55393AEDA47B}">
      <dgm:prSet phldrT="[Текст]"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Индексы  цен в строительстве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51DA549B-E1D5-42AB-8FD0-0E075ABA4DBC}" type="parTrans" cxnId="{233BA6DD-6487-4B65-8842-E50B453776F1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EF45F08B-C917-4601-BDF7-E4435BD0B0A6}" type="sibTrans" cxnId="{233BA6DD-6487-4B65-8842-E50B453776F1}">
      <dgm:prSet/>
      <dgm:spPr/>
      <dgm:t>
        <a:bodyPr/>
        <a:lstStyle/>
        <a:p>
          <a:endParaRPr lang="ru-RU"/>
        </a:p>
      </dgm:t>
    </dgm:pt>
    <dgm:pt modelId="{C6DD16AC-11E8-4E11-AFF7-6EB700777805}" type="pres">
      <dgm:prSet presAssocID="{B8BE4FCF-FC16-4A16-A160-7D24F082CD5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47CCD6-5249-467F-9ADE-6A3F886EC4AE}" type="pres">
      <dgm:prSet presAssocID="{963506D4-4EB4-4757-92FB-B958666EDFDC}" presName="centerShape" presStyleLbl="node0" presStyleIdx="0" presStyleCnt="1" custScaleX="183819" custScaleY="127195" custLinFactNeighborX="-591" custLinFactNeighborY="-3685"/>
      <dgm:spPr/>
      <dgm:t>
        <a:bodyPr/>
        <a:lstStyle/>
        <a:p>
          <a:endParaRPr lang="ru-RU"/>
        </a:p>
      </dgm:t>
    </dgm:pt>
    <dgm:pt modelId="{41AF0C5F-36CE-4464-B494-82E3DCD5581D}" type="pres">
      <dgm:prSet presAssocID="{E142D5C6-8069-46A1-AAF8-8E13BB431F39}" presName="parTrans" presStyleLbl="sibTrans2D1" presStyleIdx="0" presStyleCnt="5" custLinFactNeighborX="-8429" custLinFactNeighborY="-6463"/>
      <dgm:spPr/>
      <dgm:t>
        <a:bodyPr/>
        <a:lstStyle/>
        <a:p>
          <a:endParaRPr lang="ru-RU"/>
        </a:p>
      </dgm:t>
    </dgm:pt>
    <dgm:pt modelId="{1EEC7013-9616-4BE6-A974-2C27DE5C0D9A}" type="pres">
      <dgm:prSet presAssocID="{E142D5C6-8069-46A1-AAF8-8E13BB431F39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675A2F3B-3965-40B9-9055-CA292CA3224B}" type="pres">
      <dgm:prSet presAssocID="{763CF0C5-4A5C-4057-B055-BE27EBDE821B}" presName="node" presStyleLbl="node1" presStyleIdx="0" presStyleCnt="5" custScaleX="219994" custScaleY="90976" custRadScaleRad="100319" custRadScaleInc="-97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187F2A-1C2F-4D65-8241-5A4F0C85FCE3}" type="pres">
      <dgm:prSet presAssocID="{51DA549B-E1D5-42AB-8FD0-0E075ABA4DBC}" presName="parTrans" presStyleLbl="sibTrans2D1" presStyleIdx="1" presStyleCnt="5" custLinFactNeighborX="30879" custLinFactNeighborY="-787"/>
      <dgm:spPr/>
      <dgm:t>
        <a:bodyPr/>
        <a:lstStyle/>
        <a:p>
          <a:endParaRPr lang="ru-RU"/>
        </a:p>
      </dgm:t>
    </dgm:pt>
    <dgm:pt modelId="{45C51D9A-97B3-422F-B6F9-D9815A2A2AF1}" type="pres">
      <dgm:prSet presAssocID="{51DA549B-E1D5-42AB-8FD0-0E075ABA4DBC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2A362A23-C2EF-4313-A41F-B0A7B4ABBE28}" type="pres">
      <dgm:prSet presAssocID="{2083D638-821F-4B28-9310-55393AEDA47B}" presName="node" presStyleLbl="node1" presStyleIdx="1" presStyleCnt="5" custScaleX="167492" custScaleY="104697" custRadScaleRad="137776" custRadScaleInc="-1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FB871E-3D66-45D7-A69E-C9EC7A75C7E6}" type="pres">
      <dgm:prSet presAssocID="{94C6F187-0EEB-49F6-9FD2-2A8B5E2FB092}" presName="parTrans" presStyleLbl="sibTrans2D1" presStyleIdx="2" presStyleCnt="5" custLinFactNeighborX="8734" custLinFactNeighborY="-5557"/>
      <dgm:spPr/>
      <dgm:t>
        <a:bodyPr/>
        <a:lstStyle/>
        <a:p>
          <a:endParaRPr lang="ru-RU"/>
        </a:p>
      </dgm:t>
    </dgm:pt>
    <dgm:pt modelId="{D5A94294-EB87-4D09-8B24-FAF4117DD70C}" type="pres">
      <dgm:prSet presAssocID="{94C6F187-0EEB-49F6-9FD2-2A8B5E2FB092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48F3BCA9-C699-425D-BF0A-F6EBA1653B70}" type="pres">
      <dgm:prSet presAssocID="{67E05DD9-A577-4698-897C-842F49F1DDBC}" presName="node" presStyleLbl="node1" presStyleIdx="2" presStyleCnt="5" custScaleX="253175" custScaleY="109304" custRadScaleRad="121829" custRadScaleInc="-43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7EAADE-7216-4072-AF94-BFEAA0C8F4E5}" type="pres">
      <dgm:prSet presAssocID="{7341D09B-372A-49F0-B82C-C8D0B836265C}" presName="parTrans" presStyleLbl="sibTrans2D1" presStyleIdx="3" presStyleCnt="5"/>
      <dgm:spPr/>
      <dgm:t>
        <a:bodyPr/>
        <a:lstStyle/>
        <a:p>
          <a:endParaRPr lang="ru-RU"/>
        </a:p>
      </dgm:t>
    </dgm:pt>
    <dgm:pt modelId="{D7713B01-0C79-442D-BE01-E15445AD4B8B}" type="pres">
      <dgm:prSet presAssocID="{7341D09B-372A-49F0-B82C-C8D0B836265C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A6E8DB79-025D-4571-B512-33D7BE65C101}" type="pres">
      <dgm:prSet presAssocID="{48F918A8-E2AF-4D74-AA83-48B1BCD043CE}" presName="node" presStyleLbl="node1" presStyleIdx="3" presStyleCnt="5" custScaleX="232222" custScaleY="108039" custRadScaleRad="131115" custRadScaleInc="57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A51AA-279C-4D3D-9C36-B8F9466DCD94}" type="pres">
      <dgm:prSet presAssocID="{0A640935-2863-4217-A16B-B1E98C2DEF29}" presName="parTrans" presStyleLbl="sibTrans2D1" presStyleIdx="4" presStyleCnt="5" custLinFactNeighborX="3160" custLinFactNeighborY="2192"/>
      <dgm:spPr/>
      <dgm:t>
        <a:bodyPr/>
        <a:lstStyle/>
        <a:p>
          <a:endParaRPr lang="ru-RU"/>
        </a:p>
      </dgm:t>
    </dgm:pt>
    <dgm:pt modelId="{D6C41FCE-0633-41D5-8CF8-C58E88D62A35}" type="pres">
      <dgm:prSet presAssocID="{0A640935-2863-4217-A16B-B1E98C2DEF29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FA6B3293-F975-4165-AA4B-A99F5F260A07}" type="pres">
      <dgm:prSet presAssocID="{DE660C69-1450-4266-949C-C0FB124C4E08}" presName="node" presStyleLbl="node1" presStyleIdx="4" presStyleCnt="5" custScaleX="169567" custScaleY="105036" custRadScaleRad="153418" custRadScaleInc="-21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4CD5B1-CF91-4551-BDD9-45C6BD8353AD}" type="presOf" srcId="{DE660C69-1450-4266-949C-C0FB124C4E08}" destId="{FA6B3293-F975-4165-AA4B-A99F5F260A07}" srcOrd="0" destOrd="0" presId="urn:microsoft.com/office/officeart/2005/8/layout/radial5"/>
    <dgm:cxn modelId="{179DE490-3CBE-43FB-BA36-6D74EAE126B5}" srcId="{963506D4-4EB4-4757-92FB-B958666EDFDC}" destId="{763CF0C5-4A5C-4057-B055-BE27EBDE821B}" srcOrd="0" destOrd="0" parTransId="{E142D5C6-8069-46A1-AAF8-8E13BB431F39}" sibTransId="{2090E587-E616-4C1E-B7EF-2941F1EF33A5}"/>
    <dgm:cxn modelId="{BDD0AAA6-0004-4BE2-BED8-C8E214367EB8}" srcId="{963506D4-4EB4-4757-92FB-B958666EDFDC}" destId="{67E05DD9-A577-4698-897C-842F49F1DDBC}" srcOrd="2" destOrd="0" parTransId="{94C6F187-0EEB-49F6-9FD2-2A8B5E2FB092}" sibTransId="{1041C70A-7774-46FC-BE7D-F96134982E26}"/>
    <dgm:cxn modelId="{C1BC84CA-AE72-4C8C-A8AE-B0FD9FD08AC1}" srcId="{963506D4-4EB4-4757-92FB-B958666EDFDC}" destId="{DE660C69-1450-4266-949C-C0FB124C4E08}" srcOrd="4" destOrd="0" parTransId="{0A640935-2863-4217-A16B-B1E98C2DEF29}" sibTransId="{1F8FB944-0A68-4D50-AC6E-F4A44ED37AFB}"/>
    <dgm:cxn modelId="{2DD3432D-9D13-4A72-8C15-85A2590211F7}" type="presOf" srcId="{B8BE4FCF-FC16-4A16-A160-7D24F082CD5F}" destId="{C6DD16AC-11E8-4E11-AFF7-6EB700777805}" srcOrd="0" destOrd="0" presId="urn:microsoft.com/office/officeart/2005/8/layout/radial5"/>
    <dgm:cxn modelId="{D6BB342C-1DB7-4725-B050-42E98F3179BC}" type="presOf" srcId="{51DA549B-E1D5-42AB-8FD0-0E075ABA4DBC}" destId="{45C51D9A-97B3-422F-B6F9-D9815A2A2AF1}" srcOrd="1" destOrd="0" presId="urn:microsoft.com/office/officeart/2005/8/layout/radial5"/>
    <dgm:cxn modelId="{79A4FDE2-2F74-4A6F-8CCA-89666A7C09F0}" type="presOf" srcId="{7341D09B-372A-49F0-B82C-C8D0B836265C}" destId="{927EAADE-7216-4072-AF94-BFEAA0C8F4E5}" srcOrd="0" destOrd="0" presId="urn:microsoft.com/office/officeart/2005/8/layout/radial5"/>
    <dgm:cxn modelId="{C2B86125-6749-4C1C-8EC8-2A7C22AE4106}" type="presOf" srcId="{94C6F187-0EEB-49F6-9FD2-2A8B5E2FB092}" destId="{73FB871E-3D66-45D7-A69E-C9EC7A75C7E6}" srcOrd="0" destOrd="0" presId="urn:microsoft.com/office/officeart/2005/8/layout/radial5"/>
    <dgm:cxn modelId="{233BA6DD-6487-4B65-8842-E50B453776F1}" srcId="{963506D4-4EB4-4757-92FB-B958666EDFDC}" destId="{2083D638-821F-4B28-9310-55393AEDA47B}" srcOrd="1" destOrd="0" parTransId="{51DA549B-E1D5-42AB-8FD0-0E075ABA4DBC}" sibTransId="{EF45F08B-C917-4601-BDF7-E4435BD0B0A6}"/>
    <dgm:cxn modelId="{54FE0BDA-8FCA-42FB-9174-0A3939B7E831}" type="presOf" srcId="{67E05DD9-A577-4698-897C-842F49F1DDBC}" destId="{48F3BCA9-C699-425D-BF0A-F6EBA1653B70}" srcOrd="0" destOrd="0" presId="urn:microsoft.com/office/officeart/2005/8/layout/radial5"/>
    <dgm:cxn modelId="{2F035225-BEC1-4D3F-A275-5C1C06B6B483}" type="presOf" srcId="{0A640935-2863-4217-A16B-B1E98C2DEF29}" destId="{D6C41FCE-0633-41D5-8CF8-C58E88D62A35}" srcOrd="1" destOrd="0" presId="urn:microsoft.com/office/officeart/2005/8/layout/radial5"/>
    <dgm:cxn modelId="{6566681F-3F2F-4C2D-B53B-FFF1E8ECEAE3}" type="presOf" srcId="{963506D4-4EB4-4757-92FB-B958666EDFDC}" destId="{4F47CCD6-5249-467F-9ADE-6A3F886EC4AE}" srcOrd="0" destOrd="0" presId="urn:microsoft.com/office/officeart/2005/8/layout/radial5"/>
    <dgm:cxn modelId="{7BFE7691-BC7C-41D1-BAD9-F39E91CA5485}" type="presOf" srcId="{48F918A8-E2AF-4D74-AA83-48B1BCD043CE}" destId="{A6E8DB79-025D-4571-B512-33D7BE65C101}" srcOrd="0" destOrd="0" presId="urn:microsoft.com/office/officeart/2005/8/layout/radial5"/>
    <dgm:cxn modelId="{50FA8640-A364-4E7E-A866-C36B91B72F15}" type="presOf" srcId="{7341D09B-372A-49F0-B82C-C8D0B836265C}" destId="{D7713B01-0C79-442D-BE01-E15445AD4B8B}" srcOrd="1" destOrd="0" presId="urn:microsoft.com/office/officeart/2005/8/layout/radial5"/>
    <dgm:cxn modelId="{25CAB912-4737-49F7-A449-77D5347BF6B0}" srcId="{B8BE4FCF-FC16-4A16-A160-7D24F082CD5F}" destId="{963506D4-4EB4-4757-92FB-B958666EDFDC}" srcOrd="0" destOrd="0" parTransId="{20D68F80-48E1-4C87-9901-F02C7A2A1225}" sibTransId="{9CFC0643-1BFE-463F-A891-DAE371D2360C}"/>
    <dgm:cxn modelId="{3C83EAC7-BFD4-4CA9-AB66-7C5CE3C8F66C}" type="presOf" srcId="{E142D5C6-8069-46A1-AAF8-8E13BB431F39}" destId="{41AF0C5F-36CE-4464-B494-82E3DCD5581D}" srcOrd="0" destOrd="0" presId="urn:microsoft.com/office/officeart/2005/8/layout/radial5"/>
    <dgm:cxn modelId="{EF6A5CCB-E4E9-45AB-8BFC-12E5FC3069F6}" type="presOf" srcId="{E142D5C6-8069-46A1-AAF8-8E13BB431F39}" destId="{1EEC7013-9616-4BE6-A974-2C27DE5C0D9A}" srcOrd="1" destOrd="0" presId="urn:microsoft.com/office/officeart/2005/8/layout/radial5"/>
    <dgm:cxn modelId="{44E34213-708A-466C-B077-646D83CEF037}" type="presOf" srcId="{0A640935-2863-4217-A16B-B1E98C2DEF29}" destId="{6EAA51AA-279C-4D3D-9C36-B8F9466DCD94}" srcOrd="0" destOrd="0" presId="urn:microsoft.com/office/officeart/2005/8/layout/radial5"/>
    <dgm:cxn modelId="{E5AD1FA5-2F02-48D2-A0F2-D9DD9A8010BF}" type="presOf" srcId="{94C6F187-0EEB-49F6-9FD2-2A8B5E2FB092}" destId="{D5A94294-EB87-4D09-8B24-FAF4117DD70C}" srcOrd="1" destOrd="0" presId="urn:microsoft.com/office/officeart/2005/8/layout/radial5"/>
    <dgm:cxn modelId="{7EAE1026-8729-4BA5-B078-25E6EC35DB47}" srcId="{963506D4-4EB4-4757-92FB-B958666EDFDC}" destId="{48F918A8-E2AF-4D74-AA83-48B1BCD043CE}" srcOrd="3" destOrd="0" parTransId="{7341D09B-372A-49F0-B82C-C8D0B836265C}" sibTransId="{F40BEA0B-0BD2-46FF-9780-521A82F9B62C}"/>
    <dgm:cxn modelId="{B362142B-C0ED-4525-885B-489D8A09D1E8}" type="presOf" srcId="{2083D638-821F-4B28-9310-55393AEDA47B}" destId="{2A362A23-C2EF-4313-A41F-B0A7B4ABBE28}" srcOrd="0" destOrd="0" presId="urn:microsoft.com/office/officeart/2005/8/layout/radial5"/>
    <dgm:cxn modelId="{D2F74C98-D527-4476-8E46-B53E516201F1}" type="presOf" srcId="{51DA549B-E1D5-42AB-8FD0-0E075ABA4DBC}" destId="{F5187F2A-1C2F-4D65-8241-5A4F0C85FCE3}" srcOrd="0" destOrd="0" presId="urn:microsoft.com/office/officeart/2005/8/layout/radial5"/>
    <dgm:cxn modelId="{7A62FF68-0946-4AB2-A747-76AFEF324B92}" type="presOf" srcId="{763CF0C5-4A5C-4057-B055-BE27EBDE821B}" destId="{675A2F3B-3965-40B9-9055-CA292CA3224B}" srcOrd="0" destOrd="0" presId="urn:microsoft.com/office/officeart/2005/8/layout/radial5"/>
    <dgm:cxn modelId="{C484CC6D-59F9-4259-83C9-699B10C09325}" type="presParOf" srcId="{C6DD16AC-11E8-4E11-AFF7-6EB700777805}" destId="{4F47CCD6-5249-467F-9ADE-6A3F886EC4AE}" srcOrd="0" destOrd="0" presId="urn:microsoft.com/office/officeart/2005/8/layout/radial5"/>
    <dgm:cxn modelId="{F75E8CDF-54AB-4681-940D-3F1891721DB0}" type="presParOf" srcId="{C6DD16AC-11E8-4E11-AFF7-6EB700777805}" destId="{41AF0C5F-36CE-4464-B494-82E3DCD5581D}" srcOrd="1" destOrd="0" presId="urn:microsoft.com/office/officeart/2005/8/layout/radial5"/>
    <dgm:cxn modelId="{50DAD156-5CC4-43BB-851A-38018174E750}" type="presParOf" srcId="{41AF0C5F-36CE-4464-B494-82E3DCD5581D}" destId="{1EEC7013-9616-4BE6-A974-2C27DE5C0D9A}" srcOrd="0" destOrd="0" presId="urn:microsoft.com/office/officeart/2005/8/layout/radial5"/>
    <dgm:cxn modelId="{2A76AA6A-62DA-4C8F-AFB3-5CCAEAEBAD91}" type="presParOf" srcId="{C6DD16AC-11E8-4E11-AFF7-6EB700777805}" destId="{675A2F3B-3965-40B9-9055-CA292CA3224B}" srcOrd="2" destOrd="0" presId="urn:microsoft.com/office/officeart/2005/8/layout/radial5"/>
    <dgm:cxn modelId="{2B4A6400-F3C1-4FEF-8D56-E7E9EEDB873D}" type="presParOf" srcId="{C6DD16AC-11E8-4E11-AFF7-6EB700777805}" destId="{F5187F2A-1C2F-4D65-8241-5A4F0C85FCE3}" srcOrd="3" destOrd="0" presId="urn:microsoft.com/office/officeart/2005/8/layout/radial5"/>
    <dgm:cxn modelId="{29437A4E-9100-4AF5-858C-735B370F0D98}" type="presParOf" srcId="{F5187F2A-1C2F-4D65-8241-5A4F0C85FCE3}" destId="{45C51D9A-97B3-422F-B6F9-D9815A2A2AF1}" srcOrd="0" destOrd="0" presId="urn:microsoft.com/office/officeart/2005/8/layout/radial5"/>
    <dgm:cxn modelId="{778A440B-9932-4E09-9BF5-665D40ED6BC0}" type="presParOf" srcId="{C6DD16AC-11E8-4E11-AFF7-6EB700777805}" destId="{2A362A23-C2EF-4313-A41F-B0A7B4ABBE28}" srcOrd="4" destOrd="0" presId="urn:microsoft.com/office/officeart/2005/8/layout/radial5"/>
    <dgm:cxn modelId="{1EFEDDA6-A877-4660-B0A5-0D9922D4D036}" type="presParOf" srcId="{C6DD16AC-11E8-4E11-AFF7-6EB700777805}" destId="{73FB871E-3D66-45D7-A69E-C9EC7A75C7E6}" srcOrd="5" destOrd="0" presId="urn:microsoft.com/office/officeart/2005/8/layout/radial5"/>
    <dgm:cxn modelId="{7F39CE23-3F5A-46F5-BFC9-26299B12053D}" type="presParOf" srcId="{73FB871E-3D66-45D7-A69E-C9EC7A75C7E6}" destId="{D5A94294-EB87-4D09-8B24-FAF4117DD70C}" srcOrd="0" destOrd="0" presId="urn:microsoft.com/office/officeart/2005/8/layout/radial5"/>
    <dgm:cxn modelId="{88EE0CDD-D7FE-477F-9725-C1D2DFDC3DD5}" type="presParOf" srcId="{C6DD16AC-11E8-4E11-AFF7-6EB700777805}" destId="{48F3BCA9-C699-425D-BF0A-F6EBA1653B70}" srcOrd="6" destOrd="0" presId="urn:microsoft.com/office/officeart/2005/8/layout/radial5"/>
    <dgm:cxn modelId="{0842D0A9-A7D1-43A9-9C99-D431CDD8B45B}" type="presParOf" srcId="{C6DD16AC-11E8-4E11-AFF7-6EB700777805}" destId="{927EAADE-7216-4072-AF94-BFEAA0C8F4E5}" srcOrd="7" destOrd="0" presId="urn:microsoft.com/office/officeart/2005/8/layout/radial5"/>
    <dgm:cxn modelId="{FCDA8E99-A1C5-4126-A143-384606CD2F20}" type="presParOf" srcId="{927EAADE-7216-4072-AF94-BFEAA0C8F4E5}" destId="{D7713B01-0C79-442D-BE01-E15445AD4B8B}" srcOrd="0" destOrd="0" presId="urn:microsoft.com/office/officeart/2005/8/layout/radial5"/>
    <dgm:cxn modelId="{B712E0A0-535D-4EAF-8FED-D55A9E0D1580}" type="presParOf" srcId="{C6DD16AC-11E8-4E11-AFF7-6EB700777805}" destId="{A6E8DB79-025D-4571-B512-33D7BE65C101}" srcOrd="8" destOrd="0" presId="urn:microsoft.com/office/officeart/2005/8/layout/radial5"/>
    <dgm:cxn modelId="{57FBA07B-7687-404F-943B-2819E934A436}" type="presParOf" srcId="{C6DD16AC-11E8-4E11-AFF7-6EB700777805}" destId="{6EAA51AA-279C-4D3D-9C36-B8F9466DCD94}" srcOrd="9" destOrd="0" presId="urn:microsoft.com/office/officeart/2005/8/layout/radial5"/>
    <dgm:cxn modelId="{6080081D-104E-4451-B237-2009BB2285AE}" type="presParOf" srcId="{6EAA51AA-279C-4D3D-9C36-B8F9466DCD94}" destId="{D6C41FCE-0633-41D5-8CF8-C58E88D62A35}" srcOrd="0" destOrd="0" presId="urn:microsoft.com/office/officeart/2005/8/layout/radial5"/>
    <dgm:cxn modelId="{AB995315-2FF5-409A-986E-C699412BB8A5}" type="presParOf" srcId="{C6DD16AC-11E8-4E11-AFF7-6EB700777805}" destId="{FA6B3293-F975-4165-AA4B-A99F5F260A07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8DB368-A909-4A88-AD08-331B3E93698B}" type="doc">
      <dgm:prSet loTypeId="urn:microsoft.com/office/officeart/2005/8/layout/hierarchy3" loCatId="relationship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F9CA769D-B8F2-42CE-9838-82BF568C2E9D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3000" b="0" dirty="0" smtClean="0">
              <a:latin typeface="Times New Roman" pitchFamily="18" charset="0"/>
              <a:cs typeface="Times New Roman" pitchFamily="18" charset="0"/>
            </a:rPr>
            <a:t>Методологическая</a:t>
          </a:r>
          <a:endParaRPr lang="ru-RU" sz="3000" b="0" dirty="0">
            <a:latin typeface="Times New Roman" pitchFamily="18" charset="0"/>
            <a:cs typeface="Times New Roman" pitchFamily="18" charset="0"/>
          </a:endParaRPr>
        </a:p>
      </dgm:t>
    </dgm:pt>
    <dgm:pt modelId="{3B486A57-5096-4D1E-8A37-63D26DE4A1D9}" type="parTrans" cxnId="{7180ACBC-3EDC-4179-A15C-5CD1B5BB0850}">
      <dgm:prSet/>
      <dgm:spPr/>
      <dgm:t>
        <a:bodyPr/>
        <a:lstStyle/>
        <a:p>
          <a:endParaRPr lang="ru-RU"/>
        </a:p>
      </dgm:t>
    </dgm:pt>
    <dgm:pt modelId="{3721DE12-7821-48E6-BB21-5DA4E046B511}" type="sibTrans" cxnId="{7180ACBC-3EDC-4179-A15C-5CD1B5BB0850}">
      <dgm:prSet/>
      <dgm:spPr/>
      <dgm:t>
        <a:bodyPr/>
        <a:lstStyle/>
        <a:p>
          <a:endParaRPr lang="ru-RU"/>
        </a:p>
      </dgm:t>
    </dgm:pt>
    <dgm:pt modelId="{87E9410D-CB8A-42F5-9996-0D50C9B5EE6E}">
      <dgm:prSet phldrT="[Текст]" custT="1"/>
      <dgm:spPr>
        <a:noFill/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Совершенствование существующих методологий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E9ABE7E-8A74-47D1-A2B3-24873DF0B697}" type="parTrans" cxnId="{02F02FDD-594F-4CB5-AF36-ED59B17ECB08}">
      <dgm:prSet/>
      <dgm:spPr/>
      <dgm:t>
        <a:bodyPr/>
        <a:lstStyle/>
        <a:p>
          <a:endParaRPr lang="ru-RU"/>
        </a:p>
      </dgm:t>
    </dgm:pt>
    <dgm:pt modelId="{B0D6E251-B069-4FB0-8FA4-7D593DCD1F4F}" type="sibTrans" cxnId="{02F02FDD-594F-4CB5-AF36-ED59B17ECB08}">
      <dgm:prSet/>
      <dgm:spPr/>
      <dgm:t>
        <a:bodyPr/>
        <a:lstStyle/>
        <a:p>
          <a:endParaRPr lang="ru-RU"/>
        </a:p>
      </dgm:t>
    </dgm:pt>
    <dgm:pt modelId="{8CDA52E6-C48F-4F13-AC73-1C1D0BCB248B}">
      <dgm:prSet phldrT="[Текст]" custT="1"/>
      <dgm:spPr>
        <a:noFill/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Разработка новых индексов цен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D0B8256-BBEF-46E7-B667-71928DE2F956}" type="parTrans" cxnId="{02E0D101-73D5-4FAE-AC8C-42A1B0E11089}">
      <dgm:prSet/>
      <dgm:spPr/>
      <dgm:t>
        <a:bodyPr/>
        <a:lstStyle/>
        <a:p>
          <a:endParaRPr lang="ru-RU"/>
        </a:p>
      </dgm:t>
    </dgm:pt>
    <dgm:pt modelId="{588BE8FC-B18A-41A2-AC46-99FC3DE5893B}" type="sibTrans" cxnId="{02E0D101-73D5-4FAE-AC8C-42A1B0E11089}">
      <dgm:prSet/>
      <dgm:spPr/>
      <dgm:t>
        <a:bodyPr/>
        <a:lstStyle/>
        <a:p>
          <a:endParaRPr lang="ru-RU"/>
        </a:p>
      </dgm:t>
    </dgm:pt>
    <dgm:pt modelId="{31F03FEB-6CEB-40C7-B179-5D412803D736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3000" b="0" i="0" dirty="0" smtClean="0">
              <a:latin typeface="Times New Roman" pitchFamily="18" charset="0"/>
              <a:cs typeface="Times New Roman" pitchFamily="18" charset="0"/>
            </a:rPr>
            <a:t>Техническая</a:t>
          </a:r>
          <a:endParaRPr lang="ru-RU" sz="3000" b="0" i="0" dirty="0">
            <a:latin typeface="Times New Roman" pitchFamily="18" charset="0"/>
            <a:cs typeface="Times New Roman" pitchFamily="18" charset="0"/>
          </a:endParaRPr>
        </a:p>
      </dgm:t>
    </dgm:pt>
    <dgm:pt modelId="{BD8E085A-661D-4F70-B42F-5B64D4F59612}" type="parTrans" cxnId="{AB8F9157-7F78-4C8E-85F5-1A4B689B8A60}">
      <dgm:prSet/>
      <dgm:spPr/>
      <dgm:t>
        <a:bodyPr/>
        <a:lstStyle/>
        <a:p>
          <a:endParaRPr lang="ru-RU"/>
        </a:p>
      </dgm:t>
    </dgm:pt>
    <dgm:pt modelId="{4C1075DC-2CF3-4A3D-AB49-806FA6F72880}" type="sibTrans" cxnId="{AB8F9157-7F78-4C8E-85F5-1A4B689B8A60}">
      <dgm:prSet/>
      <dgm:spPr/>
      <dgm:t>
        <a:bodyPr/>
        <a:lstStyle/>
        <a:p>
          <a:endParaRPr lang="ru-RU"/>
        </a:p>
      </dgm:t>
    </dgm:pt>
    <dgm:pt modelId="{7FF69ECC-FBEB-4ACF-B7B7-BAFFA8549CE3}">
      <dgm:prSet phldrT="[Текст]" custT="1"/>
      <dgm:spPr>
        <a:noFill/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Обновление программных обеспечений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47DEC9E-A076-481C-8388-E26388F67F9C}" type="parTrans" cxnId="{F2B6136E-50B4-4EA8-B072-390C3E3CB8CD}">
      <dgm:prSet/>
      <dgm:spPr/>
      <dgm:t>
        <a:bodyPr/>
        <a:lstStyle/>
        <a:p>
          <a:endParaRPr lang="ru-RU"/>
        </a:p>
      </dgm:t>
    </dgm:pt>
    <dgm:pt modelId="{14AFE952-529A-44C9-8EBD-EA5C2287F7D5}" type="sibTrans" cxnId="{F2B6136E-50B4-4EA8-B072-390C3E3CB8CD}">
      <dgm:prSet/>
      <dgm:spPr/>
      <dgm:t>
        <a:bodyPr/>
        <a:lstStyle/>
        <a:p>
          <a:endParaRPr lang="ru-RU"/>
        </a:p>
      </dgm:t>
    </dgm:pt>
    <dgm:pt modelId="{2D1EA9E6-E2B0-4A3F-908B-8AF3BDC7B1EB}">
      <dgm:prSet phldrT="[Текст]" custT="1"/>
      <dgm:spPr>
        <a:noFill/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Разработка постановок задач для автоматизации расчетов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253895A-FC50-4190-A35E-B50B98117B8A}" type="parTrans" cxnId="{9584FF0A-5AAD-4F9D-AE4D-321D4AC8663E}">
      <dgm:prSet/>
      <dgm:spPr/>
      <dgm:t>
        <a:bodyPr/>
        <a:lstStyle/>
        <a:p>
          <a:endParaRPr lang="ru-RU"/>
        </a:p>
      </dgm:t>
    </dgm:pt>
    <dgm:pt modelId="{572A80E2-1425-4A3E-B439-0BCF17D19273}" type="sibTrans" cxnId="{9584FF0A-5AAD-4F9D-AE4D-321D4AC8663E}">
      <dgm:prSet/>
      <dgm:spPr/>
      <dgm:t>
        <a:bodyPr/>
        <a:lstStyle/>
        <a:p>
          <a:endParaRPr lang="ru-RU"/>
        </a:p>
      </dgm:t>
    </dgm:pt>
    <dgm:pt modelId="{5810DF64-81D7-4241-BD94-555C07177A07}" type="pres">
      <dgm:prSet presAssocID="{0D8DB368-A909-4A88-AD08-331B3E93698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1772E11-96B3-4371-B262-BFFBC6868CF5}" type="pres">
      <dgm:prSet presAssocID="{F9CA769D-B8F2-42CE-9838-82BF568C2E9D}" presName="root" presStyleCnt="0"/>
      <dgm:spPr/>
    </dgm:pt>
    <dgm:pt modelId="{5875DDF0-42F0-4D08-8E0B-35EDEB7B57B2}" type="pres">
      <dgm:prSet presAssocID="{F9CA769D-B8F2-42CE-9838-82BF568C2E9D}" presName="rootComposite" presStyleCnt="0"/>
      <dgm:spPr/>
    </dgm:pt>
    <dgm:pt modelId="{667AFCD6-2D5B-4601-B832-DDB1030DEA3E}" type="pres">
      <dgm:prSet presAssocID="{F9CA769D-B8F2-42CE-9838-82BF568C2E9D}" presName="rootText" presStyleLbl="node1" presStyleIdx="0" presStyleCnt="2" custScaleX="142350" custScaleY="69700"/>
      <dgm:spPr/>
      <dgm:t>
        <a:bodyPr/>
        <a:lstStyle/>
        <a:p>
          <a:endParaRPr lang="ru-RU"/>
        </a:p>
      </dgm:t>
    </dgm:pt>
    <dgm:pt modelId="{1C387F96-947F-495E-907C-A0AE7781006E}" type="pres">
      <dgm:prSet presAssocID="{F9CA769D-B8F2-42CE-9838-82BF568C2E9D}" presName="rootConnector" presStyleLbl="node1" presStyleIdx="0" presStyleCnt="2"/>
      <dgm:spPr/>
      <dgm:t>
        <a:bodyPr/>
        <a:lstStyle/>
        <a:p>
          <a:endParaRPr lang="ru-RU"/>
        </a:p>
      </dgm:t>
    </dgm:pt>
    <dgm:pt modelId="{C523F539-5BF1-4C8B-8B36-0F59DEDC41AD}" type="pres">
      <dgm:prSet presAssocID="{F9CA769D-B8F2-42CE-9838-82BF568C2E9D}" presName="childShape" presStyleCnt="0"/>
      <dgm:spPr/>
    </dgm:pt>
    <dgm:pt modelId="{415E6A3E-27AC-4212-B328-18599593BDAC}" type="pres">
      <dgm:prSet presAssocID="{6E9ABE7E-8A74-47D1-A2B3-24873DF0B697}" presName="Name13" presStyleLbl="parChTrans1D2" presStyleIdx="0" presStyleCnt="4"/>
      <dgm:spPr/>
      <dgm:t>
        <a:bodyPr/>
        <a:lstStyle/>
        <a:p>
          <a:endParaRPr lang="ru-RU"/>
        </a:p>
      </dgm:t>
    </dgm:pt>
    <dgm:pt modelId="{4BBEF971-B2A5-40B5-8177-043BCFD88EF8}" type="pres">
      <dgm:prSet presAssocID="{87E9410D-CB8A-42F5-9996-0D50C9B5EE6E}" presName="childText" presStyleLbl="bgAcc1" presStyleIdx="0" presStyleCnt="4" custScaleX="149151" custScaleY="72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AA6CBE-1FCD-4E3C-A100-ECF789F3337D}" type="pres">
      <dgm:prSet presAssocID="{CD0B8256-BBEF-46E7-B667-71928DE2F95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21CC942-F9A6-4AB3-820A-976E82ACD948}" type="pres">
      <dgm:prSet presAssocID="{8CDA52E6-C48F-4F13-AC73-1C1D0BCB248B}" presName="childText" presStyleLbl="bgAcc1" presStyleIdx="1" presStyleCnt="4" custScaleX="152381" custScaleY="61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343981-E5A5-4A2C-A54A-E374EDF326B7}" type="pres">
      <dgm:prSet presAssocID="{1253895A-FC50-4190-A35E-B50B98117B8A}" presName="Name13" presStyleLbl="parChTrans1D2" presStyleIdx="2" presStyleCnt="4"/>
      <dgm:spPr/>
      <dgm:t>
        <a:bodyPr/>
        <a:lstStyle/>
        <a:p>
          <a:endParaRPr lang="ru-RU"/>
        </a:p>
      </dgm:t>
    </dgm:pt>
    <dgm:pt modelId="{F61FDB1A-1778-4124-9600-050FEE288658}" type="pres">
      <dgm:prSet presAssocID="{2D1EA9E6-E2B0-4A3F-908B-8AF3BDC7B1EB}" presName="childText" presStyleLbl="bgAcc1" presStyleIdx="2" presStyleCnt="4" custScaleX="153065" custScaleY="72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F0646E-97FF-4469-BC14-A7B639CA6CFC}" type="pres">
      <dgm:prSet presAssocID="{31F03FEB-6CEB-40C7-B179-5D412803D736}" presName="root" presStyleCnt="0"/>
      <dgm:spPr/>
    </dgm:pt>
    <dgm:pt modelId="{7D74EC0F-FCEE-4261-A601-5B3CC59A61D7}" type="pres">
      <dgm:prSet presAssocID="{31F03FEB-6CEB-40C7-B179-5D412803D736}" presName="rootComposite" presStyleCnt="0"/>
      <dgm:spPr/>
    </dgm:pt>
    <dgm:pt modelId="{D1A1334C-9A1C-4C23-94AC-12A780D73DAF}" type="pres">
      <dgm:prSet presAssocID="{31F03FEB-6CEB-40C7-B179-5D412803D736}" presName="rootText" presStyleLbl="node1" presStyleIdx="1" presStyleCnt="2" custScaleX="128421" custScaleY="71669"/>
      <dgm:spPr/>
      <dgm:t>
        <a:bodyPr/>
        <a:lstStyle/>
        <a:p>
          <a:endParaRPr lang="ru-RU"/>
        </a:p>
      </dgm:t>
    </dgm:pt>
    <dgm:pt modelId="{6E138419-28C3-4C92-A5C6-6FDD918FED15}" type="pres">
      <dgm:prSet presAssocID="{31F03FEB-6CEB-40C7-B179-5D412803D736}" presName="rootConnector" presStyleLbl="node1" presStyleIdx="1" presStyleCnt="2"/>
      <dgm:spPr/>
      <dgm:t>
        <a:bodyPr/>
        <a:lstStyle/>
        <a:p>
          <a:endParaRPr lang="ru-RU"/>
        </a:p>
      </dgm:t>
    </dgm:pt>
    <dgm:pt modelId="{37AB2DA2-FF1E-4605-B36A-79F53B34390A}" type="pres">
      <dgm:prSet presAssocID="{31F03FEB-6CEB-40C7-B179-5D412803D736}" presName="childShape" presStyleCnt="0"/>
      <dgm:spPr/>
    </dgm:pt>
    <dgm:pt modelId="{82F356A4-EA27-440C-95A7-CBFFE3361D34}" type="pres">
      <dgm:prSet presAssocID="{747DEC9E-A076-481C-8388-E26388F67F9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33C21D0D-F4F6-4396-8973-23AA065797B2}" type="pres">
      <dgm:prSet presAssocID="{7FF69ECC-FBEB-4ACF-B7B7-BAFFA8549CE3}" presName="childText" presStyleLbl="bgAcc1" presStyleIdx="3" presStyleCnt="4" custScaleX="126405" custScaleY="78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880915-B60D-4C45-B6CC-1F8CD4AED961}" type="presOf" srcId="{2D1EA9E6-E2B0-4A3F-908B-8AF3BDC7B1EB}" destId="{F61FDB1A-1778-4124-9600-050FEE288658}" srcOrd="0" destOrd="0" presId="urn:microsoft.com/office/officeart/2005/8/layout/hierarchy3"/>
    <dgm:cxn modelId="{6EA3D88F-E41B-4763-BAA5-3245FF5FBDB1}" type="presOf" srcId="{8CDA52E6-C48F-4F13-AC73-1C1D0BCB248B}" destId="{721CC942-F9A6-4AB3-820A-976E82ACD948}" srcOrd="0" destOrd="0" presId="urn:microsoft.com/office/officeart/2005/8/layout/hierarchy3"/>
    <dgm:cxn modelId="{A3FA29A1-C8F4-4E57-A94A-0221EB803BA0}" type="presOf" srcId="{7FF69ECC-FBEB-4ACF-B7B7-BAFFA8549CE3}" destId="{33C21D0D-F4F6-4396-8973-23AA065797B2}" srcOrd="0" destOrd="0" presId="urn:microsoft.com/office/officeart/2005/8/layout/hierarchy3"/>
    <dgm:cxn modelId="{9584FF0A-5AAD-4F9D-AE4D-321D4AC8663E}" srcId="{F9CA769D-B8F2-42CE-9838-82BF568C2E9D}" destId="{2D1EA9E6-E2B0-4A3F-908B-8AF3BDC7B1EB}" srcOrd="2" destOrd="0" parTransId="{1253895A-FC50-4190-A35E-B50B98117B8A}" sibTransId="{572A80E2-1425-4A3E-B439-0BCF17D19273}"/>
    <dgm:cxn modelId="{359C7F7D-803A-4BE6-A02D-BEC11552A1FD}" type="presOf" srcId="{0D8DB368-A909-4A88-AD08-331B3E93698B}" destId="{5810DF64-81D7-4241-BD94-555C07177A07}" srcOrd="0" destOrd="0" presId="urn:microsoft.com/office/officeart/2005/8/layout/hierarchy3"/>
    <dgm:cxn modelId="{3C513453-3979-4629-8BB4-14268EC43B57}" type="presOf" srcId="{F9CA769D-B8F2-42CE-9838-82BF568C2E9D}" destId="{1C387F96-947F-495E-907C-A0AE7781006E}" srcOrd="1" destOrd="0" presId="urn:microsoft.com/office/officeart/2005/8/layout/hierarchy3"/>
    <dgm:cxn modelId="{34C84CC7-83FA-4311-B753-7F86E78F87C7}" type="presOf" srcId="{F9CA769D-B8F2-42CE-9838-82BF568C2E9D}" destId="{667AFCD6-2D5B-4601-B832-DDB1030DEA3E}" srcOrd="0" destOrd="0" presId="urn:microsoft.com/office/officeart/2005/8/layout/hierarchy3"/>
    <dgm:cxn modelId="{F2B6136E-50B4-4EA8-B072-390C3E3CB8CD}" srcId="{31F03FEB-6CEB-40C7-B179-5D412803D736}" destId="{7FF69ECC-FBEB-4ACF-B7B7-BAFFA8549CE3}" srcOrd="0" destOrd="0" parTransId="{747DEC9E-A076-481C-8388-E26388F67F9C}" sibTransId="{14AFE952-529A-44C9-8EBD-EA5C2287F7D5}"/>
    <dgm:cxn modelId="{02E0D101-73D5-4FAE-AC8C-42A1B0E11089}" srcId="{F9CA769D-B8F2-42CE-9838-82BF568C2E9D}" destId="{8CDA52E6-C48F-4F13-AC73-1C1D0BCB248B}" srcOrd="1" destOrd="0" parTransId="{CD0B8256-BBEF-46E7-B667-71928DE2F956}" sibTransId="{588BE8FC-B18A-41A2-AC46-99FC3DE5893B}"/>
    <dgm:cxn modelId="{02F02FDD-594F-4CB5-AF36-ED59B17ECB08}" srcId="{F9CA769D-B8F2-42CE-9838-82BF568C2E9D}" destId="{87E9410D-CB8A-42F5-9996-0D50C9B5EE6E}" srcOrd="0" destOrd="0" parTransId="{6E9ABE7E-8A74-47D1-A2B3-24873DF0B697}" sibTransId="{B0D6E251-B069-4FB0-8FA4-7D593DCD1F4F}"/>
    <dgm:cxn modelId="{AB8F9157-7F78-4C8E-85F5-1A4B689B8A60}" srcId="{0D8DB368-A909-4A88-AD08-331B3E93698B}" destId="{31F03FEB-6CEB-40C7-B179-5D412803D736}" srcOrd="1" destOrd="0" parTransId="{BD8E085A-661D-4F70-B42F-5B64D4F59612}" sibTransId="{4C1075DC-2CF3-4A3D-AB49-806FA6F72880}"/>
    <dgm:cxn modelId="{59D9FF4C-A46D-4E68-B499-C28CCF6A1CA4}" type="presOf" srcId="{CD0B8256-BBEF-46E7-B667-71928DE2F956}" destId="{E5AA6CBE-1FCD-4E3C-A100-ECF789F3337D}" srcOrd="0" destOrd="0" presId="urn:microsoft.com/office/officeart/2005/8/layout/hierarchy3"/>
    <dgm:cxn modelId="{B734F31C-352D-46C2-BD03-44D6291D9741}" type="presOf" srcId="{31F03FEB-6CEB-40C7-B179-5D412803D736}" destId="{D1A1334C-9A1C-4C23-94AC-12A780D73DAF}" srcOrd="0" destOrd="0" presId="urn:microsoft.com/office/officeart/2005/8/layout/hierarchy3"/>
    <dgm:cxn modelId="{7180ACBC-3EDC-4179-A15C-5CD1B5BB0850}" srcId="{0D8DB368-A909-4A88-AD08-331B3E93698B}" destId="{F9CA769D-B8F2-42CE-9838-82BF568C2E9D}" srcOrd="0" destOrd="0" parTransId="{3B486A57-5096-4D1E-8A37-63D26DE4A1D9}" sibTransId="{3721DE12-7821-48E6-BB21-5DA4E046B511}"/>
    <dgm:cxn modelId="{6588C270-86BA-4B9A-BD24-88BBA56E6F69}" type="presOf" srcId="{747DEC9E-A076-481C-8388-E26388F67F9C}" destId="{82F356A4-EA27-440C-95A7-CBFFE3361D34}" srcOrd="0" destOrd="0" presId="urn:microsoft.com/office/officeart/2005/8/layout/hierarchy3"/>
    <dgm:cxn modelId="{E79A66D9-DD32-4371-92E5-0514E57BAA54}" type="presOf" srcId="{6E9ABE7E-8A74-47D1-A2B3-24873DF0B697}" destId="{415E6A3E-27AC-4212-B328-18599593BDAC}" srcOrd="0" destOrd="0" presId="urn:microsoft.com/office/officeart/2005/8/layout/hierarchy3"/>
    <dgm:cxn modelId="{D2549EFB-2998-406B-9BA1-EB9E4488C241}" type="presOf" srcId="{1253895A-FC50-4190-A35E-B50B98117B8A}" destId="{99343981-E5A5-4A2C-A54A-E374EDF326B7}" srcOrd="0" destOrd="0" presId="urn:microsoft.com/office/officeart/2005/8/layout/hierarchy3"/>
    <dgm:cxn modelId="{63A1FA9D-212D-4440-9F4F-55E4B2793308}" type="presOf" srcId="{87E9410D-CB8A-42F5-9996-0D50C9B5EE6E}" destId="{4BBEF971-B2A5-40B5-8177-043BCFD88EF8}" srcOrd="0" destOrd="0" presId="urn:microsoft.com/office/officeart/2005/8/layout/hierarchy3"/>
    <dgm:cxn modelId="{A7C7C85D-0C7A-4482-A7D4-3AE110E4523B}" type="presOf" srcId="{31F03FEB-6CEB-40C7-B179-5D412803D736}" destId="{6E138419-28C3-4C92-A5C6-6FDD918FED15}" srcOrd="1" destOrd="0" presId="urn:microsoft.com/office/officeart/2005/8/layout/hierarchy3"/>
    <dgm:cxn modelId="{A8F08D77-94E1-4FDC-978A-9B4467584F5D}" type="presParOf" srcId="{5810DF64-81D7-4241-BD94-555C07177A07}" destId="{31772E11-96B3-4371-B262-BFFBC6868CF5}" srcOrd="0" destOrd="0" presId="urn:microsoft.com/office/officeart/2005/8/layout/hierarchy3"/>
    <dgm:cxn modelId="{7AA147A4-337E-4BDA-9C7E-76571CCD5D6A}" type="presParOf" srcId="{31772E11-96B3-4371-B262-BFFBC6868CF5}" destId="{5875DDF0-42F0-4D08-8E0B-35EDEB7B57B2}" srcOrd="0" destOrd="0" presId="urn:microsoft.com/office/officeart/2005/8/layout/hierarchy3"/>
    <dgm:cxn modelId="{32465A42-60CD-4F36-B055-B09C29D28628}" type="presParOf" srcId="{5875DDF0-42F0-4D08-8E0B-35EDEB7B57B2}" destId="{667AFCD6-2D5B-4601-B832-DDB1030DEA3E}" srcOrd="0" destOrd="0" presId="urn:microsoft.com/office/officeart/2005/8/layout/hierarchy3"/>
    <dgm:cxn modelId="{D8257EDB-9766-4629-AC04-14C25D7E6199}" type="presParOf" srcId="{5875DDF0-42F0-4D08-8E0B-35EDEB7B57B2}" destId="{1C387F96-947F-495E-907C-A0AE7781006E}" srcOrd="1" destOrd="0" presId="urn:microsoft.com/office/officeart/2005/8/layout/hierarchy3"/>
    <dgm:cxn modelId="{602F51D4-D7C4-4F4F-9FCE-7B1CC4F91436}" type="presParOf" srcId="{31772E11-96B3-4371-B262-BFFBC6868CF5}" destId="{C523F539-5BF1-4C8B-8B36-0F59DEDC41AD}" srcOrd="1" destOrd="0" presId="urn:microsoft.com/office/officeart/2005/8/layout/hierarchy3"/>
    <dgm:cxn modelId="{5A887413-6B45-4730-9E16-85172BA976D1}" type="presParOf" srcId="{C523F539-5BF1-4C8B-8B36-0F59DEDC41AD}" destId="{415E6A3E-27AC-4212-B328-18599593BDAC}" srcOrd="0" destOrd="0" presId="urn:microsoft.com/office/officeart/2005/8/layout/hierarchy3"/>
    <dgm:cxn modelId="{EC13A707-31D4-4B1A-9EC5-1977769DC8DF}" type="presParOf" srcId="{C523F539-5BF1-4C8B-8B36-0F59DEDC41AD}" destId="{4BBEF971-B2A5-40B5-8177-043BCFD88EF8}" srcOrd="1" destOrd="0" presId="urn:microsoft.com/office/officeart/2005/8/layout/hierarchy3"/>
    <dgm:cxn modelId="{198B74DB-B434-4D81-A50B-211E5FF53E63}" type="presParOf" srcId="{C523F539-5BF1-4C8B-8B36-0F59DEDC41AD}" destId="{E5AA6CBE-1FCD-4E3C-A100-ECF789F3337D}" srcOrd="2" destOrd="0" presId="urn:microsoft.com/office/officeart/2005/8/layout/hierarchy3"/>
    <dgm:cxn modelId="{74D611D0-3F11-4794-81E3-CAB57E6E7288}" type="presParOf" srcId="{C523F539-5BF1-4C8B-8B36-0F59DEDC41AD}" destId="{721CC942-F9A6-4AB3-820A-976E82ACD948}" srcOrd="3" destOrd="0" presId="urn:microsoft.com/office/officeart/2005/8/layout/hierarchy3"/>
    <dgm:cxn modelId="{BDBD9118-E790-4825-98D7-E3AF075A1064}" type="presParOf" srcId="{C523F539-5BF1-4C8B-8B36-0F59DEDC41AD}" destId="{99343981-E5A5-4A2C-A54A-E374EDF326B7}" srcOrd="4" destOrd="0" presId="urn:microsoft.com/office/officeart/2005/8/layout/hierarchy3"/>
    <dgm:cxn modelId="{9D6207B6-355D-496B-B232-49A9D0125C0C}" type="presParOf" srcId="{C523F539-5BF1-4C8B-8B36-0F59DEDC41AD}" destId="{F61FDB1A-1778-4124-9600-050FEE288658}" srcOrd="5" destOrd="0" presId="urn:microsoft.com/office/officeart/2005/8/layout/hierarchy3"/>
    <dgm:cxn modelId="{7B4B4F4B-C414-4161-95C6-341DB26F6A7F}" type="presParOf" srcId="{5810DF64-81D7-4241-BD94-555C07177A07}" destId="{19F0646E-97FF-4469-BC14-A7B639CA6CFC}" srcOrd="1" destOrd="0" presId="urn:microsoft.com/office/officeart/2005/8/layout/hierarchy3"/>
    <dgm:cxn modelId="{528DE1FA-9483-4C69-91D7-2523BE641506}" type="presParOf" srcId="{19F0646E-97FF-4469-BC14-A7B639CA6CFC}" destId="{7D74EC0F-FCEE-4261-A601-5B3CC59A61D7}" srcOrd="0" destOrd="0" presId="urn:microsoft.com/office/officeart/2005/8/layout/hierarchy3"/>
    <dgm:cxn modelId="{A3B0697B-C90E-4D5D-830A-5E5737C21205}" type="presParOf" srcId="{7D74EC0F-FCEE-4261-A601-5B3CC59A61D7}" destId="{D1A1334C-9A1C-4C23-94AC-12A780D73DAF}" srcOrd="0" destOrd="0" presId="urn:microsoft.com/office/officeart/2005/8/layout/hierarchy3"/>
    <dgm:cxn modelId="{89F24F2E-1C39-4AFB-BCC7-5AAA3ED896C2}" type="presParOf" srcId="{7D74EC0F-FCEE-4261-A601-5B3CC59A61D7}" destId="{6E138419-28C3-4C92-A5C6-6FDD918FED15}" srcOrd="1" destOrd="0" presId="urn:microsoft.com/office/officeart/2005/8/layout/hierarchy3"/>
    <dgm:cxn modelId="{CE2732C0-377D-4A6D-9714-08D59366259F}" type="presParOf" srcId="{19F0646E-97FF-4469-BC14-A7B639CA6CFC}" destId="{37AB2DA2-FF1E-4605-B36A-79F53B34390A}" srcOrd="1" destOrd="0" presId="urn:microsoft.com/office/officeart/2005/8/layout/hierarchy3"/>
    <dgm:cxn modelId="{AAEA891D-C4D2-4C5B-85B3-B2192DCA54BE}" type="presParOf" srcId="{37AB2DA2-FF1E-4605-B36A-79F53B34390A}" destId="{82F356A4-EA27-440C-95A7-CBFFE3361D34}" srcOrd="0" destOrd="0" presId="urn:microsoft.com/office/officeart/2005/8/layout/hierarchy3"/>
    <dgm:cxn modelId="{A5B1B3D8-7E4D-4F6A-9198-6FB5F702CF83}" type="presParOf" srcId="{37AB2DA2-FF1E-4605-B36A-79F53B34390A}" destId="{33C21D0D-F4F6-4396-8973-23AA065797B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B07F23-2C45-4285-A1A4-2EC141463FFC}" type="doc">
      <dgm:prSet loTypeId="urn:microsoft.com/office/officeart/2005/8/layout/lProcess1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29B0697E-1466-4D4A-9CA9-F2D8A7748AC7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ИПЦ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55ED0CA-AC8A-490D-AEAD-8B3A1A2051B5}" type="parTrans" cxnId="{503425F6-0A03-4AE6-B60E-D4D3EAEBBF1E}">
      <dgm:prSet/>
      <dgm:spPr/>
      <dgm:t>
        <a:bodyPr/>
        <a:lstStyle/>
        <a:p>
          <a:endParaRPr lang="ru-RU"/>
        </a:p>
      </dgm:t>
    </dgm:pt>
    <dgm:pt modelId="{AE646749-B5B4-4209-BDDC-9080552A91FA}" type="sibTrans" cxnId="{503425F6-0A03-4AE6-B60E-D4D3EAEBBF1E}">
      <dgm:prSet/>
      <dgm:spPr/>
      <dgm:t>
        <a:bodyPr/>
        <a:lstStyle/>
        <a:p>
          <a:endParaRPr lang="ru-RU"/>
        </a:p>
      </dgm:t>
    </dgm:pt>
    <dgm:pt modelId="{A13A9C38-6062-4434-A328-DB69A9F86ECA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Совершенствование методологии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3F7C8B9-1F7B-4CA7-8AB8-35EE7F4C4ED6}" type="parTrans" cxnId="{88EC4C44-E90B-4A94-8C5F-81283D2A1657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64B1CB74-0C4D-4CBD-9805-948B3A072D0D}" type="sibTrans" cxnId="{88EC4C44-E90B-4A94-8C5F-81283D2A1657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BD7AE823-DFAA-4034-A046-4C72B713F37C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Разработка постановки задач по автоматизации расчета ИПЦ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9451DE9-9ABD-4790-99B3-B1222F943011}" type="parTrans" cxnId="{96CF3563-5685-4E4D-BD19-B720AB4D5416}">
      <dgm:prSet/>
      <dgm:spPr/>
      <dgm:t>
        <a:bodyPr/>
        <a:lstStyle/>
        <a:p>
          <a:endParaRPr lang="ru-RU"/>
        </a:p>
      </dgm:t>
    </dgm:pt>
    <dgm:pt modelId="{04CB329B-9EBA-4A4B-85D4-4EA486B5C49C}" type="sibTrans" cxnId="{96CF3563-5685-4E4D-BD19-B720AB4D5416}">
      <dgm:prSet/>
      <dgm:spPr/>
      <dgm:t>
        <a:bodyPr/>
        <a:lstStyle/>
        <a:p>
          <a:endParaRPr lang="ru-RU"/>
        </a:p>
      </dgm:t>
    </dgm:pt>
    <dgm:pt modelId="{497334C8-B96B-409C-AA92-158FA198F3ED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ИЦП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90D29C4-7D0E-49AD-B0F3-CAB04E84BEF9}" type="parTrans" cxnId="{37EF6A28-2899-4EBE-A88B-B40CDFBC6DC3}">
      <dgm:prSet/>
      <dgm:spPr/>
      <dgm:t>
        <a:bodyPr/>
        <a:lstStyle/>
        <a:p>
          <a:endParaRPr lang="ru-RU"/>
        </a:p>
      </dgm:t>
    </dgm:pt>
    <dgm:pt modelId="{0A51BC20-DFB5-404F-B166-C10B8EF87602}" type="sibTrans" cxnId="{37EF6A28-2899-4EBE-A88B-B40CDFBC6DC3}">
      <dgm:prSet/>
      <dgm:spPr/>
      <dgm:t>
        <a:bodyPr/>
        <a:lstStyle/>
        <a:p>
          <a:endParaRPr lang="ru-RU"/>
        </a:p>
      </dgm:t>
    </dgm:pt>
    <dgm:pt modelId="{462780FA-0DF6-4732-BA0C-54D00CAD6495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Совершенствование методологии по расчету ИЦП, с учетом цен на экспортную продукцию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2091E36-1B0C-4B04-B79F-23B2CEF5C5DE}" type="parTrans" cxnId="{9B4B7EC6-4905-4296-B822-D6C820BEC9D3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708C5CFC-C7D9-4938-944C-EEC8AD979765}" type="sibTrans" cxnId="{9B4B7EC6-4905-4296-B822-D6C820BEC9D3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B1F43C19-F9D0-4658-B406-01567BFA1A0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Разработка нового ПО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по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расчету ИЦП                         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(по модели данных, разработанной при помощи эксперта МВФ)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BFB4CF6-7830-4D5F-BCF5-FE0E895FDD89}" type="parTrans" cxnId="{7D8FA560-8230-43AB-86C8-D31641F4F2D3}">
      <dgm:prSet/>
      <dgm:spPr/>
      <dgm:t>
        <a:bodyPr/>
        <a:lstStyle/>
        <a:p>
          <a:endParaRPr lang="ru-RU"/>
        </a:p>
      </dgm:t>
    </dgm:pt>
    <dgm:pt modelId="{9B39062A-07D2-4F6B-823D-6967A3D43402}" type="sibTrans" cxnId="{7D8FA560-8230-43AB-86C8-D31641F4F2D3}">
      <dgm:prSet/>
      <dgm:spPr/>
      <dgm:t>
        <a:bodyPr/>
        <a:lstStyle/>
        <a:p>
          <a:endParaRPr lang="ru-RU"/>
        </a:p>
      </dgm:t>
    </dgm:pt>
    <dgm:pt modelId="{3D597124-4C90-4B86-9308-690AFA1F3309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Расширение географического охвата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092632C-8B98-4308-83CB-C04DEFABCEAA}" type="parTrans" cxnId="{07DA4AE4-4FB6-472A-8611-F1046C0D3016}">
      <dgm:prSet/>
      <dgm:spPr/>
      <dgm:t>
        <a:bodyPr/>
        <a:lstStyle/>
        <a:p>
          <a:endParaRPr lang="ru-RU"/>
        </a:p>
      </dgm:t>
    </dgm:pt>
    <dgm:pt modelId="{9D54A424-8F8F-4E0F-A5E1-339CBA547D56}" type="sibTrans" cxnId="{07DA4AE4-4FB6-472A-8611-F1046C0D3016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ru-RU"/>
        </a:p>
      </dgm:t>
    </dgm:pt>
    <dgm:pt modelId="{B51F028C-911A-45E6-9704-60AE540D7738}" type="pres">
      <dgm:prSet presAssocID="{77B07F23-2C45-4285-A1A4-2EC141463F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5EEBFE-E536-465C-9C0F-D9562CB24D18}" type="pres">
      <dgm:prSet presAssocID="{29B0697E-1466-4D4A-9CA9-F2D8A7748AC7}" presName="vertFlow" presStyleCnt="0"/>
      <dgm:spPr/>
    </dgm:pt>
    <dgm:pt modelId="{BFA21224-F875-472A-BD06-8271A47E6FB4}" type="pres">
      <dgm:prSet presAssocID="{29B0697E-1466-4D4A-9CA9-F2D8A7748AC7}" presName="header" presStyleLbl="node1" presStyleIdx="0" presStyleCnt="2"/>
      <dgm:spPr/>
      <dgm:t>
        <a:bodyPr/>
        <a:lstStyle/>
        <a:p>
          <a:endParaRPr lang="ru-RU"/>
        </a:p>
      </dgm:t>
    </dgm:pt>
    <dgm:pt modelId="{EF8D528E-00BB-4FEE-88E0-74DB09DB81FD}" type="pres">
      <dgm:prSet presAssocID="{33F7C8B9-1F7B-4CA7-8AB8-35EE7F4C4ED6}" presName="parTrans" presStyleLbl="sibTrans2D1" presStyleIdx="0" presStyleCnt="5" custScaleX="121000" custScaleY="121000"/>
      <dgm:spPr/>
      <dgm:t>
        <a:bodyPr/>
        <a:lstStyle/>
        <a:p>
          <a:endParaRPr lang="ru-RU"/>
        </a:p>
      </dgm:t>
    </dgm:pt>
    <dgm:pt modelId="{C79AC505-0282-498B-A8DA-FF769216200A}" type="pres">
      <dgm:prSet presAssocID="{A13A9C38-6062-4434-A328-DB69A9F86ECA}" presName="child" presStyleLbl="alignAccFollow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D5814-0040-47F3-977F-00B957609F51}" type="pres">
      <dgm:prSet presAssocID="{64B1CB74-0C4D-4CBD-9805-948B3A072D0D}" presName="sibTrans" presStyleLbl="sibTrans2D1" presStyleIdx="1" presStyleCnt="5" custScaleX="121000" custScaleY="121000"/>
      <dgm:spPr/>
      <dgm:t>
        <a:bodyPr/>
        <a:lstStyle/>
        <a:p>
          <a:endParaRPr lang="ru-RU"/>
        </a:p>
      </dgm:t>
    </dgm:pt>
    <dgm:pt modelId="{2BD039A7-9778-4C7F-8B27-6C12B7682BE5}" type="pres">
      <dgm:prSet presAssocID="{3D597124-4C90-4B86-9308-690AFA1F3309}" presName="child" presStyleLbl="alignAccFollow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43C17D-A5AD-4E3F-A39F-32E154586F02}" type="pres">
      <dgm:prSet presAssocID="{9D54A424-8F8F-4E0F-A5E1-339CBA547D56}" presName="sibTrans" presStyleLbl="sibTrans2D1" presStyleIdx="2" presStyleCnt="5" custScaleX="110000" custScaleY="110000"/>
      <dgm:spPr/>
      <dgm:t>
        <a:bodyPr/>
        <a:lstStyle/>
        <a:p>
          <a:endParaRPr lang="ru-RU"/>
        </a:p>
      </dgm:t>
    </dgm:pt>
    <dgm:pt modelId="{6A919D48-45E2-4907-9EAA-123AE47C7D45}" type="pres">
      <dgm:prSet presAssocID="{BD7AE823-DFAA-4034-A046-4C72B713F37C}" presName="child" presStyleLbl="alignAccFollow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5A6A4-54CE-4230-B564-0610A3E03653}" type="pres">
      <dgm:prSet presAssocID="{29B0697E-1466-4D4A-9CA9-F2D8A7748AC7}" presName="hSp" presStyleCnt="0"/>
      <dgm:spPr/>
    </dgm:pt>
    <dgm:pt modelId="{B5D9A791-80B6-4550-8FAE-488518F7524B}" type="pres">
      <dgm:prSet presAssocID="{497334C8-B96B-409C-AA92-158FA198F3ED}" presName="vertFlow" presStyleCnt="0"/>
      <dgm:spPr/>
    </dgm:pt>
    <dgm:pt modelId="{085CB47B-0FEC-47D6-971F-990628F04831}" type="pres">
      <dgm:prSet presAssocID="{497334C8-B96B-409C-AA92-158FA198F3ED}" presName="header" presStyleLbl="node1" presStyleIdx="1" presStyleCnt="2"/>
      <dgm:spPr/>
      <dgm:t>
        <a:bodyPr/>
        <a:lstStyle/>
        <a:p>
          <a:endParaRPr lang="ru-RU"/>
        </a:p>
      </dgm:t>
    </dgm:pt>
    <dgm:pt modelId="{E98A145C-E664-4F70-B512-1446CE987AE6}" type="pres">
      <dgm:prSet presAssocID="{D2091E36-1B0C-4B04-B79F-23B2CEF5C5DE}" presName="parTrans" presStyleLbl="sibTrans2D1" presStyleIdx="3" presStyleCnt="5" custScaleX="121000" custScaleY="121000"/>
      <dgm:spPr/>
      <dgm:t>
        <a:bodyPr/>
        <a:lstStyle/>
        <a:p>
          <a:endParaRPr lang="ru-RU"/>
        </a:p>
      </dgm:t>
    </dgm:pt>
    <dgm:pt modelId="{657B5FD6-7D73-45DD-8ABC-1A0BAAEF681D}" type="pres">
      <dgm:prSet presAssocID="{462780FA-0DF6-4732-BA0C-54D00CAD6495}" presName="child" presStyleLbl="alignAccFollowNode1" presStyleIdx="3" presStyleCnt="5" custScaleY="1665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75C9E4-27D1-43B3-93DA-8D9533E74EB9}" type="pres">
      <dgm:prSet presAssocID="{708C5CFC-C7D9-4938-944C-EEC8AD979765}" presName="sibTrans" presStyleLbl="sibTrans2D1" presStyleIdx="4" presStyleCnt="5" custScaleX="110000" custScaleY="110000"/>
      <dgm:spPr/>
      <dgm:t>
        <a:bodyPr/>
        <a:lstStyle/>
        <a:p>
          <a:endParaRPr lang="ru-RU"/>
        </a:p>
      </dgm:t>
    </dgm:pt>
    <dgm:pt modelId="{122630F0-B234-4A2D-85AF-20506B2E45A6}" type="pres">
      <dgm:prSet presAssocID="{B1F43C19-F9D0-4658-B406-01567BFA1A0E}" presName="child" presStyleLbl="alignAccFollowNode1" presStyleIdx="4" presStyleCnt="5" custScaleY="147896" custLinFactNeighborX="2207" custLinFactNeighborY="-342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EF6A28-2899-4EBE-A88B-B40CDFBC6DC3}" srcId="{77B07F23-2C45-4285-A1A4-2EC141463FFC}" destId="{497334C8-B96B-409C-AA92-158FA198F3ED}" srcOrd="1" destOrd="0" parTransId="{190D29C4-7D0E-49AD-B0F3-CAB04E84BEF9}" sibTransId="{0A51BC20-DFB5-404F-B166-C10B8EF87602}"/>
    <dgm:cxn modelId="{AACC2FD4-45A6-4D87-AA6B-A69A23F00367}" type="presOf" srcId="{77B07F23-2C45-4285-A1A4-2EC141463FFC}" destId="{B51F028C-911A-45E6-9704-60AE540D7738}" srcOrd="0" destOrd="0" presId="urn:microsoft.com/office/officeart/2005/8/layout/lProcess1"/>
    <dgm:cxn modelId="{96CF3563-5685-4E4D-BD19-B720AB4D5416}" srcId="{29B0697E-1466-4D4A-9CA9-F2D8A7748AC7}" destId="{BD7AE823-DFAA-4034-A046-4C72B713F37C}" srcOrd="2" destOrd="0" parTransId="{99451DE9-9ABD-4790-99B3-B1222F943011}" sibTransId="{04CB329B-9EBA-4A4B-85D4-4EA486B5C49C}"/>
    <dgm:cxn modelId="{DEBE9097-3D7F-48A9-9EC7-E9AAB469C602}" type="presOf" srcId="{64B1CB74-0C4D-4CBD-9805-948B3A072D0D}" destId="{3F1D5814-0040-47F3-977F-00B957609F51}" srcOrd="0" destOrd="0" presId="urn:microsoft.com/office/officeart/2005/8/layout/lProcess1"/>
    <dgm:cxn modelId="{EAFF7B21-6C2C-493B-BDAD-72AF52D3143E}" type="presOf" srcId="{9D54A424-8F8F-4E0F-A5E1-339CBA547D56}" destId="{4D43C17D-A5AD-4E3F-A39F-32E154586F02}" srcOrd="0" destOrd="0" presId="urn:microsoft.com/office/officeart/2005/8/layout/lProcess1"/>
    <dgm:cxn modelId="{682ACEE3-7AD4-4A99-BE75-1344B422E304}" type="presOf" srcId="{B1F43C19-F9D0-4658-B406-01567BFA1A0E}" destId="{122630F0-B234-4A2D-85AF-20506B2E45A6}" srcOrd="0" destOrd="0" presId="urn:microsoft.com/office/officeart/2005/8/layout/lProcess1"/>
    <dgm:cxn modelId="{EB8BA4A5-B792-4FB9-86A7-B959D82C24E0}" type="presOf" srcId="{BD7AE823-DFAA-4034-A046-4C72B713F37C}" destId="{6A919D48-45E2-4907-9EAA-123AE47C7D45}" srcOrd="0" destOrd="0" presId="urn:microsoft.com/office/officeart/2005/8/layout/lProcess1"/>
    <dgm:cxn modelId="{B4791D84-D66D-416D-B0B0-CA62022813F8}" type="presOf" srcId="{462780FA-0DF6-4732-BA0C-54D00CAD6495}" destId="{657B5FD6-7D73-45DD-8ABC-1A0BAAEF681D}" srcOrd="0" destOrd="0" presId="urn:microsoft.com/office/officeart/2005/8/layout/lProcess1"/>
    <dgm:cxn modelId="{7D8FA560-8230-43AB-86C8-D31641F4F2D3}" srcId="{497334C8-B96B-409C-AA92-158FA198F3ED}" destId="{B1F43C19-F9D0-4658-B406-01567BFA1A0E}" srcOrd="1" destOrd="0" parTransId="{8BFB4CF6-7830-4D5F-BCF5-FE0E895FDD89}" sibTransId="{9B39062A-07D2-4F6B-823D-6967A3D43402}"/>
    <dgm:cxn modelId="{4F423EAE-F0BC-438B-B838-539B06D23F8C}" type="presOf" srcId="{497334C8-B96B-409C-AA92-158FA198F3ED}" destId="{085CB47B-0FEC-47D6-971F-990628F04831}" srcOrd="0" destOrd="0" presId="urn:microsoft.com/office/officeart/2005/8/layout/lProcess1"/>
    <dgm:cxn modelId="{6C45A1CE-C30A-4300-A061-76BD1C0FBB45}" type="presOf" srcId="{D2091E36-1B0C-4B04-B79F-23B2CEF5C5DE}" destId="{E98A145C-E664-4F70-B512-1446CE987AE6}" srcOrd="0" destOrd="0" presId="urn:microsoft.com/office/officeart/2005/8/layout/lProcess1"/>
    <dgm:cxn modelId="{A38F54C7-74C8-4B4A-98AC-D869F0F03632}" type="presOf" srcId="{29B0697E-1466-4D4A-9CA9-F2D8A7748AC7}" destId="{BFA21224-F875-472A-BD06-8271A47E6FB4}" srcOrd="0" destOrd="0" presId="urn:microsoft.com/office/officeart/2005/8/layout/lProcess1"/>
    <dgm:cxn modelId="{88EC4C44-E90B-4A94-8C5F-81283D2A1657}" srcId="{29B0697E-1466-4D4A-9CA9-F2D8A7748AC7}" destId="{A13A9C38-6062-4434-A328-DB69A9F86ECA}" srcOrd="0" destOrd="0" parTransId="{33F7C8B9-1F7B-4CA7-8AB8-35EE7F4C4ED6}" sibTransId="{64B1CB74-0C4D-4CBD-9805-948B3A072D0D}"/>
    <dgm:cxn modelId="{07DA4AE4-4FB6-472A-8611-F1046C0D3016}" srcId="{29B0697E-1466-4D4A-9CA9-F2D8A7748AC7}" destId="{3D597124-4C90-4B86-9308-690AFA1F3309}" srcOrd="1" destOrd="0" parTransId="{E092632C-8B98-4308-83CB-C04DEFABCEAA}" sibTransId="{9D54A424-8F8F-4E0F-A5E1-339CBA547D56}"/>
    <dgm:cxn modelId="{0B4E2D20-91CC-4198-B5C6-9D1BB6F2D98E}" type="presOf" srcId="{708C5CFC-C7D9-4938-944C-EEC8AD979765}" destId="{4C75C9E4-27D1-43B3-93DA-8D9533E74EB9}" srcOrd="0" destOrd="0" presId="urn:microsoft.com/office/officeart/2005/8/layout/lProcess1"/>
    <dgm:cxn modelId="{9B4B7EC6-4905-4296-B822-D6C820BEC9D3}" srcId="{497334C8-B96B-409C-AA92-158FA198F3ED}" destId="{462780FA-0DF6-4732-BA0C-54D00CAD6495}" srcOrd="0" destOrd="0" parTransId="{D2091E36-1B0C-4B04-B79F-23B2CEF5C5DE}" sibTransId="{708C5CFC-C7D9-4938-944C-EEC8AD979765}"/>
    <dgm:cxn modelId="{CC5557D7-50CB-4D63-886B-C9402CCB4C29}" type="presOf" srcId="{A13A9C38-6062-4434-A328-DB69A9F86ECA}" destId="{C79AC505-0282-498B-A8DA-FF769216200A}" srcOrd="0" destOrd="0" presId="urn:microsoft.com/office/officeart/2005/8/layout/lProcess1"/>
    <dgm:cxn modelId="{503425F6-0A03-4AE6-B60E-D4D3EAEBBF1E}" srcId="{77B07F23-2C45-4285-A1A4-2EC141463FFC}" destId="{29B0697E-1466-4D4A-9CA9-F2D8A7748AC7}" srcOrd="0" destOrd="0" parTransId="{355ED0CA-AC8A-490D-AEAD-8B3A1A2051B5}" sibTransId="{AE646749-B5B4-4209-BDDC-9080552A91FA}"/>
    <dgm:cxn modelId="{39185083-0B05-496A-85B5-88BFB43AC239}" type="presOf" srcId="{33F7C8B9-1F7B-4CA7-8AB8-35EE7F4C4ED6}" destId="{EF8D528E-00BB-4FEE-88E0-74DB09DB81FD}" srcOrd="0" destOrd="0" presId="urn:microsoft.com/office/officeart/2005/8/layout/lProcess1"/>
    <dgm:cxn modelId="{45EF22B3-405D-497D-A3C7-54C4E1B68A67}" type="presOf" srcId="{3D597124-4C90-4B86-9308-690AFA1F3309}" destId="{2BD039A7-9778-4C7F-8B27-6C12B7682BE5}" srcOrd="0" destOrd="0" presId="urn:microsoft.com/office/officeart/2005/8/layout/lProcess1"/>
    <dgm:cxn modelId="{E5C4E635-6CFD-475C-ADD6-1DF387E8A682}" type="presParOf" srcId="{B51F028C-911A-45E6-9704-60AE540D7738}" destId="{AB5EEBFE-E536-465C-9C0F-D9562CB24D18}" srcOrd="0" destOrd="0" presId="urn:microsoft.com/office/officeart/2005/8/layout/lProcess1"/>
    <dgm:cxn modelId="{8E90223E-4D7D-4241-AD55-2B52F265F4BC}" type="presParOf" srcId="{AB5EEBFE-E536-465C-9C0F-D9562CB24D18}" destId="{BFA21224-F875-472A-BD06-8271A47E6FB4}" srcOrd="0" destOrd="0" presId="urn:microsoft.com/office/officeart/2005/8/layout/lProcess1"/>
    <dgm:cxn modelId="{986AE292-9147-498C-B33F-C7FA15B0CC7C}" type="presParOf" srcId="{AB5EEBFE-E536-465C-9C0F-D9562CB24D18}" destId="{EF8D528E-00BB-4FEE-88E0-74DB09DB81FD}" srcOrd="1" destOrd="0" presId="urn:microsoft.com/office/officeart/2005/8/layout/lProcess1"/>
    <dgm:cxn modelId="{9954F9E9-DE3E-4DE0-AE4F-BB5AA60DADD8}" type="presParOf" srcId="{AB5EEBFE-E536-465C-9C0F-D9562CB24D18}" destId="{C79AC505-0282-498B-A8DA-FF769216200A}" srcOrd="2" destOrd="0" presId="urn:microsoft.com/office/officeart/2005/8/layout/lProcess1"/>
    <dgm:cxn modelId="{54D54D91-C4AD-4FFC-992D-5EF2DBD38C00}" type="presParOf" srcId="{AB5EEBFE-E536-465C-9C0F-D9562CB24D18}" destId="{3F1D5814-0040-47F3-977F-00B957609F51}" srcOrd="3" destOrd="0" presId="urn:microsoft.com/office/officeart/2005/8/layout/lProcess1"/>
    <dgm:cxn modelId="{644465A2-0FCB-41BA-BA89-463E10AD0E40}" type="presParOf" srcId="{AB5EEBFE-E536-465C-9C0F-D9562CB24D18}" destId="{2BD039A7-9778-4C7F-8B27-6C12B7682BE5}" srcOrd="4" destOrd="0" presId="urn:microsoft.com/office/officeart/2005/8/layout/lProcess1"/>
    <dgm:cxn modelId="{79D85294-9F8D-463B-A135-BE37A903DD57}" type="presParOf" srcId="{AB5EEBFE-E536-465C-9C0F-D9562CB24D18}" destId="{4D43C17D-A5AD-4E3F-A39F-32E154586F02}" srcOrd="5" destOrd="0" presId="urn:microsoft.com/office/officeart/2005/8/layout/lProcess1"/>
    <dgm:cxn modelId="{232ED85D-4538-467B-8EA4-2342392EBAC2}" type="presParOf" srcId="{AB5EEBFE-E536-465C-9C0F-D9562CB24D18}" destId="{6A919D48-45E2-4907-9EAA-123AE47C7D45}" srcOrd="6" destOrd="0" presId="urn:microsoft.com/office/officeart/2005/8/layout/lProcess1"/>
    <dgm:cxn modelId="{50621EF4-E828-420F-B5D4-DA1E49758150}" type="presParOf" srcId="{B51F028C-911A-45E6-9704-60AE540D7738}" destId="{25D5A6A4-54CE-4230-B564-0610A3E03653}" srcOrd="1" destOrd="0" presId="urn:microsoft.com/office/officeart/2005/8/layout/lProcess1"/>
    <dgm:cxn modelId="{FC59E8C4-E320-47A1-A9F2-8B178BA3842D}" type="presParOf" srcId="{B51F028C-911A-45E6-9704-60AE540D7738}" destId="{B5D9A791-80B6-4550-8FAE-488518F7524B}" srcOrd="2" destOrd="0" presId="urn:microsoft.com/office/officeart/2005/8/layout/lProcess1"/>
    <dgm:cxn modelId="{45D556B1-F8B0-4AB3-ADFA-3E37F643CB54}" type="presParOf" srcId="{B5D9A791-80B6-4550-8FAE-488518F7524B}" destId="{085CB47B-0FEC-47D6-971F-990628F04831}" srcOrd="0" destOrd="0" presId="urn:microsoft.com/office/officeart/2005/8/layout/lProcess1"/>
    <dgm:cxn modelId="{27CCD7CC-5350-4614-AA0D-1A574BCB6285}" type="presParOf" srcId="{B5D9A791-80B6-4550-8FAE-488518F7524B}" destId="{E98A145C-E664-4F70-B512-1446CE987AE6}" srcOrd="1" destOrd="0" presId="urn:microsoft.com/office/officeart/2005/8/layout/lProcess1"/>
    <dgm:cxn modelId="{8F094382-7098-4EF0-A20D-149E7A111120}" type="presParOf" srcId="{B5D9A791-80B6-4550-8FAE-488518F7524B}" destId="{657B5FD6-7D73-45DD-8ABC-1A0BAAEF681D}" srcOrd="2" destOrd="0" presId="urn:microsoft.com/office/officeart/2005/8/layout/lProcess1"/>
    <dgm:cxn modelId="{0757CE6C-0767-4B5F-8CAD-1D6B5E1D7149}" type="presParOf" srcId="{B5D9A791-80B6-4550-8FAE-488518F7524B}" destId="{4C75C9E4-27D1-43B3-93DA-8D9533E74EB9}" srcOrd="3" destOrd="0" presId="urn:microsoft.com/office/officeart/2005/8/layout/lProcess1"/>
    <dgm:cxn modelId="{5F04967D-EB8F-47AC-80D1-7FEF2782D48A}" type="presParOf" srcId="{B5D9A791-80B6-4550-8FAE-488518F7524B}" destId="{122630F0-B234-4A2D-85AF-20506B2E45A6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C0DBD4-368F-43A1-9162-05BA432FB192}" type="doc">
      <dgm:prSet loTypeId="urn:microsoft.com/office/officeart/2005/8/layout/vList2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AF058CC9-789A-4413-8F35-C95A323C073C}">
      <dgm:prSet phldrT="[Текст]" custT="1"/>
      <dgm:spPr/>
      <dgm:t>
        <a:bodyPr/>
        <a:lstStyle/>
        <a:p>
          <a:r>
            <a:rPr lang="ru-RU" sz="3600" i="1" dirty="0" smtClean="0">
              <a:latin typeface="Times New Roman" pitchFamily="18" charset="0"/>
              <a:cs typeface="Times New Roman" pitchFamily="18" charset="0"/>
            </a:rPr>
            <a:t>Индексы цен оптовой торговли</a:t>
          </a:r>
          <a:endParaRPr lang="ru-RU" sz="3600" i="1" dirty="0">
            <a:latin typeface="Times New Roman" pitchFamily="18" charset="0"/>
            <a:cs typeface="Times New Roman" pitchFamily="18" charset="0"/>
          </a:endParaRPr>
        </a:p>
      </dgm:t>
    </dgm:pt>
    <dgm:pt modelId="{74F558CA-4CF9-4BDA-80B1-C41469B87AEC}" type="parTrans" cxnId="{17EA9080-63ED-4027-B135-81A20F73A638}">
      <dgm:prSet/>
      <dgm:spPr/>
      <dgm:t>
        <a:bodyPr/>
        <a:lstStyle/>
        <a:p>
          <a:endParaRPr lang="ru-RU"/>
        </a:p>
      </dgm:t>
    </dgm:pt>
    <dgm:pt modelId="{159A0FB5-28AA-4808-89D8-99AD7F27554D}" type="sibTrans" cxnId="{17EA9080-63ED-4027-B135-81A20F73A638}">
      <dgm:prSet/>
      <dgm:spPr/>
      <dgm:t>
        <a:bodyPr/>
        <a:lstStyle/>
        <a:p>
          <a:endParaRPr lang="ru-RU"/>
        </a:p>
      </dgm:t>
    </dgm:pt>
    <dgm:pt modelId="{7368C84F-573F-437A-8127-9477EC7EA7F8}">
      <dgm:prSet phldrT="[Текст]" custT="1"/>
      <dgm:spPr/>
      <dgm:t>
        <a:bodyPr/>
        <a:lstStyle/>
        <a:p>
          <a:r>
            <a:rPr lang="ru-RU" sz="3300" i="1" dirty="0" smtClean="0">
              <a:latin typeface="Times New Roman" pitchFamily="18" charset="0"/>
              <a:cs typeface="Times New Roman" pitchFamily="18" charset="0"/>
            </a:rPr>
            <a:t>Индексы цен на объекты недвижимости</a:t>
          </a:r>
          <a:endParaRPr lang="ru-RU" sz="3300" i="1" dirty="0">
            <a:latin typeface="Times New Roman" pitchFamily="18" charset="0"/>
            <a:cs typeface="Times New Roman" pitchFamily="18" charset="0"/>
          </a:endParaRPr>
        </a:p>
      </dgm:t>
    </dgm:pt>
    <dgm:pt modelId="{7EE757B3-CD82-4A84-B217-944D245F7B01}" type="parTrans" cxnId="{873DBD70-89C9-4C48-8D39-90E2FF2F2F8B}">
      <dgm:prSet/>
      <dgm:spPr/>
      <dgm:t>
        <a:bodyPr/>
        <a:lstStyle/>
        <a:p>
          <a:endParaRPr lang="ru-RU"/>
        </a:p>
      </dgm:t>
    </dgm:pt>
    <dgm:pt modelId="{5DEBEF89-5C22-4417-B085-EEE7EBAB648A}" type="sibTrans" cxnId="{873DBD70-89C9-4C48-8D39-90E2FF2F2F8B}">
      <dgm:prSet/>
      <dgm:spPr/>
      <dgm:t>
        <a:bodyPr/>
        <a:lstStyle/>
        <a:p>
          <a:endParaRPr lang="ru-RU"/>
        </a:p>
      </dgm:t>
    </dgm:pt>
    <dgm:pt modelId="{28805137-109F-4796-8204-EA34FC8E4871}">
      <dgm:prSet phldrT="[Текст]" custT="1"/>
      <dgm:spPr/>
      <dgm:t>
        <a:bodyPr/>
        <a:lstStyle/>
        <a:p>
          <a:r>
            <a:rPr lang="ru-RU" sz="3600" i="1" dirty="0" smtClean="0">
              <a:latin typeface="Times New Roman" pitchFamily="18" charset="0"/>
              <a:cs typeface="Times New Roman" pitchFamily="18" charset="0"/>
            </a:rPr>
            <a:t>Индексы цен приобретения производственных ресурсов</a:t>
          </a:r>
          <a:endParaRPr lang="ru-RU" sz="3600" i="1" dirty="0">
            <a:latin typeface="Times New Roman" pitchFamily="18" charset="0"/>
            <a:cs typeface="Times New Roman" pitchFamily="18" charset="0"/>
          </a:endParaRPr>
        </a:p>
      </dgm:t>
    </dgm:pt>
    <dgm:pt modelId="{7B697F84-52A3-4E88-B4CB-6146EDE169F4}" type="parTrans" cxnId="{494C61C0-4579-4985-B365-1E6A62329086}">
      <dgm:prSet/>
      <dgm:spPr/>
      <dgm:t>
        <a:bodyPr/>
        <a:lstStyle/>
        <a:p>
          <a:endParaRPr lang="ru-RU"/>
        </a:p>
      </dgm:t>
    </dgm:pt>
    <dgm:pt modelId="{7AB0F839-70E0-4CE8-A4E0-2DF6932AA8D8}" type="sibTrans" cxnId="{494C61C0-4579-4985-B365-1E6A62329086}">
      <dgm:prSet/>
      <dgm:spPr/>
      <dgm:t>
        <a:bodyPr/>
        <a:lstStyle/>
        <a:p>
          <a:endParaRPr lang="ru-RU"/>
        </a:p>
      </dgm:t>
    </dgm:pt>
    <dgm:pt modelId="{745EB4DE-119A-4F9A-A0D0-D78891BF8736}" type="pres">
      <dgm:prSet presAssocID="{FDC0DBD4-368F-43A1-9162-05BA432FB1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E0AC29-0F35-4A7D-8FAA-CE3876D5EC5D}" type="pres">
      <dgm:prSet presAssocID="{AF058CC9-789A-4413-8F35-C95A323C073C}" presName="parentText" presStyleLbl="node1" presStyleIdx="0" presStyleCnt="3" custScaleY="83363" custLinFactY="-95405" custLinFactNeighborX="-36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DA7AF-A00A-4C34-9118-1397F2A958FA}" type="pres">
      <dgm:prSet presAssocID="{159A0FB5-28AA-4808-89D8-99AD7F27554D}" presName="spacer" presStyleCnt="0"/>
      <dgm:spPr/>
    </dgm:pt>
    <dgm:pt modelId="{21B9D462-025E-492D-907B-A6E988F159BD}" type="pres">
      <dgm:prSet presAssocID="{7368C84F-573F-437A-8127-9477EC7EA7F8}" presName="parentText" presStyleLbl="node1" presStyleIdx="1" presStyleCnt="3" custScaleY="90619" custLinFactY="-44128" custLinFactNeighborX="54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EF8D22-28FC-4BF2-82F0-92F38C080F5B}" type="pres">
      <dgm:prSet presAssocID="{5DEBEF89-5C22-4417-B085-EEE7EBAB648A}" presName="spacer" presStyleCnt="0"/>
      <dgm:spPr/>
    </dgm:pt>
    <dgm:pt modelId="{ED17C5EC-D063-4ED9-9B0B-F6A9DAC0C222}" type="pres">
      <dgm:prSet presAssocID="{28805137-109F-4796-8204-EA34FC8E4871}" presName="parentText" presStyleLbl="node1" presStyleIdx="2" presStyleCnt="3" custScaleY="1930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EA9080-63ED-4027-B135-81A20F73A638}" srcId="{FDC0DBD4-368F-43A1-9162-05BA432FB192}" destId="{AF058CC9-789A-4413-8F35-C95A323C073C}" srcOrd="0" destOrd="0" parTransId="{74F558CA-4CF9-4BDA-80B1-C41469B87AEC}" sibTransId="{159A0FB5-28AA-4808-89D8-99AD7F27554D}"/>
    <dgm:cxn modelId="{84272A54-17F6-43A7-8A8B-4DCF961830C4}" type="presOf" srcId="{FDC0DBD4-368F-43A1-9162-05BA432FB192}" destId="{745EB4DE-119A-4F9A-A0D0-D78891BF8736}" srcOrd="0" destOrd="0" presId="urn:microsoft.com/office/officeart/2005/8/layout/vList2"/>
    <dgm:cxn modelId="{C8B40560-8065-46D5-B7EF-C575CA648081}" type="presOf" srcId="{28805137-109F-4796-8204-EA34FC8E4871}" destId="{ED17C5EC-D063-4ED9-9B0B-F6A9DAC0C222}" srcOrd="0" destOrd="0" presId="urn:microsoft.com/office/officeart/2005/8/layout/vList2"/>
    <dgm:cxn modelId="{AAFF3299-0409-447C-817D-8502C0283625}" type="presOf" srcId="{7368C84F-573F-437A-8127-9477EC7EA7F8}" destId="{21B9D462-025E-492D-907B-A6E988F159BD}" srcOrd="0" destOrd="0" presId="urn:microsoft.com/office/officeart/2005/8/layout/vList2"/>
    <dgm:cxn modelId="{494C61C0-4579-4985-B365-1E6A62329086}" srcId="{FDC0DBD4-368F-43A1-9162-05BA432FB192}" destId="{28805137-109F-4796-8204-EA34FC8E4871}" srcOrd="2" destOrd="0" parTransId="{7B697F84-52A3-4E88-B4CB-6146EDE169F4}" sibTransId="{7AB0F839-70E0-4CE8-A4E0-2DF6932AA8D8}"/>
    <dgm:cxn modelId="{962A77C1-FD76-451E-A26F-D31239FA224F}" type="presOf" srcId="{AF058CC9-789A-4413-8F35-C95A323C073C}" destId="{FDE0AC29-0F35-4A7D-8FAA-CE3876D5EC5D}" srcOrd="0" destOrd="0" presId="urn:microsoft.com/office/officeart/2005/8/layout/vList2"/>
    <dgm:cxn modelId="{873DBD70-89C9-4C48-8D39-90E2FF2F2F8B}" srcId="{FDC0DBD4-368F-43A1-9162-05BA432FB192}" destId="{7368C84F-573F-437A-8127-9477EC7EA7F8}" srcOrd="1" destOrd="0" parTransId="{7EE757B3-CD82-4A84-B217-944D245F7B01}" sibTransId="{5DEBEF89-5C22-4417-B085-EEE7EBAB648A}"/>
    <dgm:cxn modelId="{BEC3A9C7-0449-4C1C-8BEC-9070E29914DF}" type="presParOf" srcId="{745EB4DE-119A-4F9A-A0D0-D78891BF8736}" destId="{FDE0AC29-0F35-4A7D-8FAA-CE3876D5EC5D}" srcOrd="0" destOrd="0" presId="urn:microsoft.com/office/officeart/2005/8/layout/vList2"/>
    <dgm:cxn modelId="{45320392-831F-456D-B6D3-1D23D9CA3905}" type="presParOf" srcId="{745EB4DE-119A-4F9A-A0D0-D78891BF8736}" destId="{964DA7AF-A00A-4C34-9118-1397F2A958FA}" srcOrd="1" destOrd="0" presId="urn:microsoft.com/office/officeart/2005/8/layout/vList2"/>
    <dgm:cxn modelId="{016B8448-B65A-4D37-A256-13DBBC7C1D13}" type="presParOf" srcId="{745EB4DE-119A-4F9A-A0D0-D78891BF8736}" destId="{21B9D462-025E-492D-907B-A6E988F159BD}" srcOrd="2" destOrd="0" presId="urn:microsoft.com/office/officeart/2005/8/layout/vList2"/>
    <dgm:cxn modelId="{A37B8303-8E58-4693-9200-A7F003740C4E}" type="presParOf" srcId="{745EB4DE-119A-4F9A-A0D0-D78891BF8736}" destId="{9CEF8D22-28FC-4BF2-82F0-92F38C080F5B}" srcOrd="3" destOrd="0" presId="urn:microsoft.com/office/officeart/2005/8/layout/vList2"/>
    <dgm:cxn modelId="{A7F6E6A4-4C02-495B-A989-B5C998259307}" type="presParOf" srcId="{745EB4DE-119A-4F9A-A0D0-D78891BF8736}" destId="{ED17C5EC-D063-4ED9-9B0B-F6A9DAC0C2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47CCD6-5249-467F-9ADE-6A3F886EC4AE}">
      <dsp:nvSpPr>
        <dsp:cNvPr id="0" name=""/>
        <dsp:cNvSpPr/>
      </dsp:nvSpPr>
      <dsp:spPr>
        <a:xfrm>
          <a:off x="2714646" y="1714511"/>
          <a:ext cx="2822666" cy="19531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pitchFamily="18" charset="0"/>
              <a:cs typeface="Times New Roman" pitchFamily="18" charset="0"/>
            </a:rPr>
            <a:t>Текущая система индексов цен</a:t>
          </a:r>
          <a:endParaRPr lang="ru-RU" sz="2500" kern="1200" dirty="0"/>
        </a:p>
      </dsp:txBody>
      <dsp:txXfrm>
        <a:off x="3128016" y="2000545"/>
        <a:ext cx="1995926" cy="1381097"/>
      </dsp:txXfrm>
    </dsp:sp>
    <dsp:sp modelId="{41AF0C5F-36CE-4464-B494-82E3DCD5581D}">
      <dsp:nvSpPr>
        <dsp:cNvPr id="0" name=""/>
        <dsp:cNvSpPr/>
      </dsp:nvSpPr>
      <dsp:spPr>
        <a:xfrm rot="16016643">
          <a:off x="3966912" y="1265991"/>
          <a:ext cx="168962" cy="522093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3993608" y="1395718"/>
        <a:ext cx="118273" cy="313255"/>
      </dsp:txXfrm>
    </dsp:sp>
    <dsp:sp modelId="{675A2F3B-3965-40B9-9055-CA292CA3224B}">
      <dsp:nvSpPr>
        <dsp:cNvPr id="0" name=""/>
        <dsp:cNvSpPr/>
      </dsp:nvSpPr>
      <dsp:spPr>
        <a:xfrm>
          <a:off x="2330521" y="5"/>
          <a:ext cx="3378157" cy="13969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i="0" kern="1200" dirty="0" smtClean="0">
              <a:latin typeface="Times New Roman" pitchFamily="18" charset="0"/>
              <a:cs typeface="Times New Roman" pitchFamily="18" charset="0"/>
            </a:rPr>
            <a:t>Индексы потребительских цен</a:t>
          </a:r>
          <a:endParaRPr lang="ru-RU" sz="2200" kern="1200" dirty="0"/>
        </a:p>
      </dsp:txBody>
      <dsp:txXfrm>
        <a:off x="2825241" y="204591"/>
        <a:ext cx="2388717" cy="987826"/>
      </dsp:txXfrm>
    </dsp:sp>
    <dsp:sp modelId="{F5187F2A-1C2F-4D65-8241-5A4F0C85FCE3}">
      <dsp:nvSpPr>
        <dsp:cNvPr id="0" name=""/>
        <dsp:cNvSpPr/>
      </dsp:nvSpPr>
      <dsp:spPr>
        <a:xfrm rot="20669795">
          <a:off x="5567049" y="2016135"/>
          <a:ext cx="189803" cy="522093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568085" y="2128164"/>
        <a:ext cx="132862" cy="313255"/>
      </dsp:txXfrm>
    </dsp:sp>
    <dsp:sp modelId="{2A362A23-C2EF-4313-A41F-B0A7B4ABBE28}">
      <dsp:nvSpPr>
        <dsp:cNvPr id="0" name=""/>
        <dsp:cNvSpPr/>
      </dsp:nvSpPr>
      <dsp:spPr>
        <a:xfrm>
          <a:off x="5670524" y="1102092"/>
          <a:ext cx="2571953" cy="16076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Индексы  цен в строительстве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47178" y="1337533"/>
        <a:ext cx="1818645" cy="1136811"/>
      </dsp:txXfrm>
    </dsp:sp>
    <dsp:sp modelId="{73FB871E-3D66-45D7-A69E-C9EC7A75C7E6}">
      <dsp:nvSpPr>
        <dsp:cNvPr id="0" name=""/>
        <dsp:cNvSpPr/>
      </dsp:nvSpPr>
      <dsp:spPr>
        <a:xfrm rot="2444465">
          <a:off x="5072532" y="3295762"/>
          <a:ext cx="223323" cy="522093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080650" y="3378318"/>
        <a:ext cx="156326" cy="313255"/>
      </dsp:txXfrm>
    </dsp:sp>
    <dsp:sp modelId="{48F3BCA9-C699-425D-BF0A-F6EBA1653B70}">
      <dsp:nvSpPr>
        <dsp:cNvPr id="0" name=""/>
        <dsp:cNvSpPr/>
      </dsp:nvSpPr>
      <dsp:spPr>
        <a:xfrm>
          <a:off x="4256257" y="3638486"/>
          <a:ext cx="3887674" cy="16784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Индексы экспортных и </a:t>
          </a:r>
          <a:r>
            <a:rPr lang="ru-RU" sz="2200" b="0" kern="1200" dirty="0" smtClean="0">
              <a:latin typeface="Times New Roman" pitchFamily="18" charset="0"/>
              <a:cs typeface="Times New Roman" pitchFamily="18" charset="0"/>
            </a:rPr>
            <a:t>импортных цен</a:t>
          </a:r>
          <a:r>
            <a:rPr lang="ru-RU" sz="2000" b="0" kern="1200" dirty="0" smtClean="0">
              <a:latin typeface="Times New Roman" pitchFamily="18" charset="0"/>
              <a:cs typeface="Times New Roman" pitchFamily="18" charset="0"/>
            </a:rPr>
            <a:t>             </a:t>
          </a:r>
          <a:r>
            <a:rPr lang="ru-RU" sz="1800" b="0" kern="1200" dirty="0" smtClean="0">
              <a:latin typeface="Times New Roman" pitchFamily="18" charset="0"/>
              <a:cs typeface="Times New Roman" pitchFamily="18" charset="0"/>
            </a:rPr>
            <a:t>(на основе удельной стоимости)</a:t>
          </a:r>
          <a:endParaRPr lang="ru-RU" sz="1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25594" y="3884287"/>
        <a:ext cx="2749000" cy="1186835"/>
      </dsp:txXfrm>
    </dsp:sp>
    <dsp:sp modelId="{927EAADE-7216-4072-AF94-BFEAA0C8F4E5}">
      <dsp:nvSpPr>
        <dsp:cNvPr id="0" name=""/>
        <dsp:cNvSpPr/>
      </dsp:nvSpPr>
      <dsp:spPr>
        <a:xfrm rot="8626495">
          <a:off x="2828944" y="3283204"/>
          <a:ext cx="264827" cy="522093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2900713" y="3364148"/>
        <a:ext cx="185379" cy="313255"/>
      </dsp:txXfrm>
    </dsp:sp>
    <dsp:sp modelId="{A6E8DB79-025D-4571-B512-33D7BE65C101}">
      <dsp:nvSpPr>
        <dsp:cNvPr id="0" name=""/>
        <dsp:cNvSpPr/>
      </dsp:nvSpPr>
      <dsp:spPr>
        <a:xfrm>
          <a:off x="14942" y="3567045"/>
          <a:ext cx="3565927" cy="16590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Индексы цен на сельскохозяйствен-ную продукцию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7160" y="3810002"/>
        <a:ext cx="2521491" cy="1173098"/>
      </dsp:txXfrm>
    </dsp:sp>
    <dsp:sp modelId="{6EAA51AA-279C-4D3D-9C36-B8F9466DCD94}">
      <dsp:nvSpPr>
        <dsp:cNvPr id="0" name=""/>
        <dsp:cNvSpPr/>
      </dsp:nvSpPr>
      <dsp:spPr>
        <a:xfrm rot="11769151">
          <a:off x="2569217" y="2016271"/>
          <a:ext cx="189162" cy="522093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2624846" y="2128584"/>
        <a:ext cx="132413" cy="313255"/>
      </dsp:txXfrm>
    </dsp:sp>
    <dsp:sp modelId="{FA6B3293-F975-4165-AA4B-A99F5F260A07}">
      <dsp:nvSpPr>
        <dsp:cNvPr id="0" name=""/>
        <dsp:cNvSpPr/>
      </dsp:nvSpPr>
      <dsp:spPr>
        <a:xfrm>
          <a:off x="0" y="1066713"/>
          <a:ext cx="2603816" cy="16128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Индексы цен производите-лей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1320" y="1302917"/>
        <a:ext cx="1841176" cy="1140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AFCD6-2D5B-4601-B832-DDB1030DEA3E}">
      <dsp:nvSpPr>
        <dsp:cNvPr id="0" name=""/>
        <dsp:cNvSpPr/>
      </dsp:nvSpPr>
      <dsp:spPr>
        <a:xfrm>
          <a:off x="2448" y="66383"/>
          <a:ext cx="3814045" cy="933751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kern="1200" dirty="0" smtClean="0">
              <a:latin typeface="Times New Roman" pitchFamily="18" charset="0"/>
              <a:cs typeface="Times New Roman" pitchFamily="18" charset="0"/>
            </a:rPr>
            <a:t>Методологическая</a:t>
          </a:r>
          <a:endParaRPr lang="ru-RU" sz="30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797" y="93732"/>
        <a:ext cx="3759347" cy="879053"/>
      </dsp:txXfrm>
    </dsp:sp>
    <dsp:sp modelId="{415E6A3E-27AC-4212-B328-18599593BDAC}">
      <dsp:nvSpPr>
        <dsp:cNvPr id="0" name=""/>
        <dsp:cNvSpPr/>
      </dsp:nvSpPr>
      <dsp:spPr>
        <a:xfrm>
          <a:off x="383852" y="1000134"/>
          <a:ext cx="381404" cy="822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2752"/>
              </a:lnTo>
              <a:lnTo>
                <a:pt x="381404" y="822752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BEF971-B2A5-40B5-8177-043BCFD88EF8}">
      <dsp:nvSpPr>
        <dsp:cNvPr id="0" name=""/>
        <dsp:cNvSpPr/>
      </dsp:nvSpPr>
      <dsp:spPr>
        <a:xfrm>
          <a:off x="765257" y="1335052"/>
          <a:ext cx="3197014" cy="975669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Совершенствование существующих методологий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93833" y="1363628"/>
        <a:ext cx="3139862" cy="918517"/>
      </dsp:txXfrm>
    </dsp:sp>
    <dsp:sp modelId="{E5AA6CBE-1FCD-4E3C-A100-ECF789F3337D}">
      <dsp:nvSpPr>
        <dsp:cNvPr id="0" name=""/>
        <dsp:cNvSpPr/>
      </dsp:nvSpPr>
      <dsp:spPr>
        <a:xfrm>
          <a:off x="383852" y="1000134"/>
          <a:ext cx="381404" cy="2059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9109"/>
              </a:lnTo>
              <a:lnTo>
                <a:pt x="381404" y="205910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CC942-F9A6-4AB3-820A-976E82ACD948}">
      <dsp:nvSpPr>
        <dsp:cNvPr id="0" name=""/>
        <dsp:cNvSpPr/>
      </dsp:nvSpPr>
      <dsp:spPr>
        <a:xfrm>
          <a:off x="765257" y="2645640"/>
          <a:ext cx="3266248" cy="82720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Разработка новых индексов цен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9485" y="2669868"/>
        <a:ext cx="3217792" cy="778751"/>
      </dsp:txXfrm>
    </dsp:sp>
    <dsp:sp modelId="{99343981-E5A5-4A2C-A54A-E374EDF326B7}">
      <dsp:nvSpPr>
        <dsp:cNvPr id="0" name=""/>
        <dsp:cNvSpPr/>
      </dsp:nvSpPr>
      <dsp:spPr>
        <a:xfrm>
          <a:off x="383852" y="1000134"/>
          <a:ext cx="381404" cy="3295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5465"/>
              </a:lnTo>
              <a:lnTo>
                <a:pt x="381404" y="329546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1FDB1A-1778-4124-9600-050FEE288658}">
      <dsp:nvSpPr>
        <dsp:cNvPr id="0" name=""/>
        <dsp:cNvSpPr/>
      </dsp:nvSpPr>
      <dsp:spPr>
        <a:xfrm>
          <a:off x="765257" y="3807765"/>
          <a:ext cx="3280909" cy="975669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Разработка постановок задач для автоматизации расчетов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93833" y="3836341"/>
        <a:ext cx="3223757" cy="918517"/>
      </dsp:txXfrm>
    </dsp:sp>
    <dsp:sp modelId="{D1A1334C-9A1C-4C23-94AC-12A780D73DAF}">
      <dsp:nvSpPr>
        <dsp:cNvPr id="0" name=""/>
        <dsp:cNvSpPr/>
      </dsp:nvSpPr>
      <dsp:spPr>
        <a:xfrm>
          <a:off x="4486329" y="66383"/>
          <a:ext cx="3440839" cy="96012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i="0" kern="1200" dirty="0" smtClean="0">
              <a:latin typeface="Times New Roman" pitchFamily="18" charset="0"/>
              <a:cs typeface="Times New Roman" pitchFamily="18" charset="0"/>
            </a:rPr>
            <a:t>Техническая</a:t>
          </a:r>
          <a:endParaRPr lang="ru-RU" sz="3000" b="0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14450" y="94504"/>
        <a:ext cx="3384597" cy="903887"/>
      </dsp:txXfrm>
    </dsp:sp>
    <dsp:sp modelId="{82F356A4-EA27-440C-95A7-CBFFE3361D34}">
      <dsp:nvSpPr>
        <dsp:cNvPr id="0" name=""/>
        <dsp:cNvSpPr/>
      </dsp:nvSpPr>
      <dsp:spPr>
        <a:xfrm>
          <a:off x="4830413" y="1026512"/>
          <a:ext cx="344083" cy="858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8079"/>
              </a:lnTo>
              <a:lnTo>
                <a:pt x="344083" y="85807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21D0D-F4F6-4396-8973-23AA065797B2}">
      <dsp:nvSpPr>
        <dsp:cNvPr id="0" name=""/>
        <dsp:cNvSpPr/>
      </dsp:nvSpPr>
      <dsp:spPr>
        <a:xfrm>
          <a:off x="5174497" y="1361430"/>
          <a:ext cx="2709459" cy="104632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Обновление программных обеспечений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05143" y="1392076"/>
        <a:ext cx="2648167" cy="9850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A21224-F875-472A-BD06-8271A47E6FB4}">
      <dsp:nvSpPr>
        <dsp:cNvPr id="0" name=""/>
        <dsp:cNvSpPr/>
      </dsp:nvSpPr>
      <dsp:spPr>
        <a:xfrm>
          <a:off x="4328" y="46659"/>
          <a:ext cx="3434326" cy="8585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>
              <a:latin typeface="Times New Roman" pitchFamily="18" charset="0"/>
              <a:cs typeface="Times New Roman" pitchFamily="18" charset="0"/>
            </a:rPr>
            <a:t>ИПЦ</a:t>
          </a:r>
          <a:endParaRPr lang="ru-RU" sz="5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75" y="71806"/>
        <a:ext cx="3384032" cy="808287"/>
      </dsp:txXfrm>
    </dsp:sp>
    <dsp:sp modelId="{EF8D528E-00BB-4FEE-88E0-74DB09DB81FD}">
      <dsp:nvSpPr>
        <dsp:cNvPr id="0" name=""/>
        <dsp:cNvSpPr/>
      </dsp:nvSpPr>
      <dsp:spPr>
        <a:xfrm rot="5400000">
          <a:off x="1630588" y="964590"/>
          <a:ext cx="181804" cy="181804"/>
        </a:xfrm>
        <a:prstGeom prst="rightArrow">
          <a:avLst>
            <a:gd name="adj1" fmla="val 667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AC505-0282-498B-A8DA-FF769216200A}">
      <dsp:nvSpPr>
        <dsp:cNvPr id="0" name=""/>
        <dsp:cNvSpPr/>
      </dsp:nvSpPr>
      <dsp:spPr>
        <a:xfrm>
          <a:off x="4328" y="1205744"/>
          <a:ext cx="3434326" cy="858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Совершенствование методологии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75" y="1230891"/>
        <a:ext cx="3384032" cy="808287"/>
      </dsp:txXfrm>
    </dsp:sp>
    <dsp:sp modelId="{3F1D5814-0040-47F3-977F-00B957609F51}">
      <dsp:nvSpPr>
        <dsp:cNvPr id="0" name=""/>
        <dsp:cNvSpPr/>
      </dsp:nvSpPr>
      <dsp:spPr>
        <a:xfrm rot="5400000">
          <a:off x="1630588" y="2123675"/>
          <a:ext cx="181804" cy="181804"/>
        </a:xfrm>
        <a:prstGeom prst="rightArrow">
          <a:avLst>
            <a:gd name="adj1" fmla="val 667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039A7-9778-4C7F-8B27-6C12B7682BE5}">
      <dsp:nvSpPr>
        <dsp:cNvPr id="0" name=""/>
        <dsp:cNvSpPr/>
      </dsp:nvSpPr>
      <dsp:spPr>
        <a:xfrm>
          <a:off x="4328" y="2364829"/>
          <a:ext cx="3434326" cy="858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Расширение географического охвата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75" y="2389976"/>
        <a:ext cx="3384032" cy="808287"/>
      </dsp:txXfrm>
    </dsp:sp>
    <dsp:sp modelId="{4D43C17D-A5AD-4E3F-A39F-32E154586F02}">
      <dsp:nvSpPr>
        <dsp:cNvPr id="0" name=""/>
        <dsp:cNvSpPr/>
      </dsp:nvSpPr>
      <dsp:spPr>
        <a:xfrm rot="5400000">
          <a:off x="1638852" y="3291024"/>
          <a:ext cx="165276" cy="165276"/>
        </a:xfrm>
        <a:prstGeom prst="rightArrow">
          <a:avLst>
            <a:gd name="adj1" fmla="val 667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19D48-45E2-4907-9EAA-123AE47C7D45}">
      <dsp:nvSpPr>
        <dsp:cNvPr id="0" name=""/>
        <dsp:cNvSpPr/>
      </dsp:nvSpPr>
      <dsp:spPr>
        <a:xfrm>
          <a:off x="4328" y="3523914"/>
          <a:ext cx="3434326" cy="858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Разработка постановки задач по автоматизации расчета ИПЦ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75" y="3549061"/>
        <a:ext cx="3384032" cy="808287"/>
      </dsp:txXfrm>
    </dsp:sp>
    <dsp:sp modelId="{085CB47B-0FEC-47D6-971F-990628F04831}">
      <dsp:nvSpPr>
        <dsp:cNvPr id="0" name=""/>
        <dsp:cNvSpPr/>
      </dsp:nvSpPr>
      <dsp:spPr>
        <a:xfrm>
          <a:off x="3919459" y="46659"/>
          <a:ext cx="3434326" cy="8585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>
              <a:latin typeface="Times New Roman" pitchFamily="18" charset="0"/>
              <a:cs typeface="Times New Roman" pitchFamily="18" charset="0"/>
            </a:rPr>
            <a:t>ИЦП</a:t>
          </a:r>
          <a:endParaRPr lang="ru-RU" sz="5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44606" y="71806"/>
        <a:ext cx="3384032" cy="808287"/>
      </dsp:txXfrm>
    </dsp:sp>
    <dsp:sp modelId="{E98A145C-E664-4F70-B512-1446CE987AE6}">
      <dsp:nvSpPr>
        <dsp:cNvPr id="0" name=""/>
        <dsp:cNvSpPr/>
      </dsp:nvSpPr>
      <dsp:spPr>
        <a:xfrm rot="5400000">
          <a:off x="5545720" y="964590"/>
          <a:ext cx="181804" cy="181804"/>
        </a:xfrm>
        <a:prstGeom prst="rightArrow">
          <a:avLst>
            <a:gd name="adj1" fmla="val 667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B5FD6-7D73-45DD-8ABC-1A0BAAEF681D}">
      <dsp:nvSpPr>
        <dsp:cNvPr id="0" name=""/>
        <dsp:cNvSpPr/>
      </dsp:nvSpPr>
      <dsp:spPr>
        <a:xfrm>
          <a:off x="3919459" y="1205744"/>
          <a:ext cx="3434326" cy="1430087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Совершенствование методологии по расчету ИЦП, с учетом цен на экспортную продукцию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61345" y="1247630"/>
        <a:ext cx="3350554" cy="1346315"/>
      </dsp:txXfrm>
    </dsp:sp>
    <dsp:sp modelId="{4C75C9E4-27D1-43B3-93DA-8D9533E74EB9}">
      <dsp:nvSpPr>
        <dsp:cNvPr id="0" name=""/>
        <dsp:cNvSpPr/>
      </dsp:nvSpPr>
      <dsp:spPr>
        <a:xfrm rot="5390443">
          <a:off x="5607720" y="2656662"/>
          <a:ext cx="62355" cy="165276"/>
        </a:xfrm>
        <a:prstGeom prst="rightArrow">
          <a:avLst>
            <a:gd name="adj1" fmla="val 667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630F0-B234-4A2D-85AF-20506B2E45A6}">
      <dsp:nvSpPr>
        <dsp:cNvPr id="0" name=""/>
        <dsp:cNvSpPr/>
      </dsp:nvSpPr>
      <dsp:spPr>
        <a:xfrm>
          <a:off x="3923787" y="2842770"/>
          <a:ext cx="3434326" cy="1269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Разработка нового ПО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по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расчету ИЦП                         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(по модели данных, разработанной при помощи эксперта МВФ)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60978" y="2879961"/>
        <a:ext cx="3359944" cy="11954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0AC29-0F35-4A7D-8FAA-CE3876D5EC5D}">
      <dsp:nvSpPr>
        <dsp:cNvPr id="0" name=""/>
        <dsp:cNvSpPr/>
      </dsp:nvSpPr>
      <dsp:spPr>
        <a:xfrm>
          <a:off x="0" y="328668"/>
          <a:ext cx="7929618" cy="5096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1" kern="1200" dirty="0" smtClean="0">
              <a:latin typeface="Times New Roman" pitchFamily="18" charset="0"/>
              <a:cs typeface="Times New Roman" pitchFamily="18" charset="0"/>
            </a:rPr>
            <a:t>Индексы цен оптовой торговли</a:t>
          </a:r>
          <a:endParaRPr lang="ru-RU" sz="36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878" y="353546"/>
        <a:ext cx="7879862" cy="459862"/>
      </dsp:txXfrm>
    </dsp:sp>
    <dsp:sp modelId="{21B9D462-025E-492D-907B-A6E988F159BD}">
      <dsp:nvSpPr>
        <dsp:cNvPr id="0" name=""/>
        <dsp:cNvSpPr/>
      </dsp:nvSpPr>
      <dsp:spPr>
        <a:xfrm>
          <a:off x="0" y="1206476"/>
          <a:ext cx="7929618" cy="5539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i="1" kern="1200" dirty="0" smtClean="0">
              <a:latin typeface="Times New Roman" pitchFamily="18" charset="0"/>
              <a:cs typeface="Times New Roman" pitchFamily="18" charset="0"/>
            </a:rPr>
            <a:t>Индексы цен на объекты недвижимости</a:t>
          </a:r>
          <a:endParaRPr lang="ru-RU" sz="33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43" y="1233519"/>
        <a:ext cx="7875532" cy="499890"/>
      </dsp:txXfrm>
    </dsp:sp>
    <dsp:sp modelId="{ED17C5EC-D063-4ED9-9B0B-F6A9DAC0C222}">
      <dsp:nvSpPr>
        <dsp:cNvPr id="0" name=""/>
        <dsp:cNvSpPr/>
      </dsp:nvSpPr>
      <dsp:spPr>
        <a:xfrm>
          <a:off x="0" y="2139658"/>
          <a:ext cx="7929618" cy="117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1" kern="1200" dirty="0" smtClean="0">
              <a:latin typeface="Times New Roman" pitchFamily="18" charset="0"/>
              <a:cs typeface="Times New Roman" pitchFamily="18" charset="0"/>
            </a:rPr>
            <a:t>Индексы цен приобретения производственных ресурсов</a:t>
          </a:r>
          <a:endParaRPr lang="ru-RU" sz="36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603" y="2197261"/>
        <a:ext cx="7814412" cy="1064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9CD143EC-7AC0-4886-9661-A3E3D61C1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9610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A1ABB106-C7DC-4899-82D9-BE4710518E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59078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150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E92E49-E021-4387-96A2-417B7A521671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150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E92E49-E021-4387-96A2-417B7A521671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150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E92E49-E021-4387-96A2-417B7A521671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150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E92E49-E021-4387-96A2-417B7A521671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C2E75-93AE-4D0F-850C-27CDAA6B28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B08E0-C898-42F7-909E-9F0C6D6B8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71D8D-B2FF-4BC6-B700-FD1536BBE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E13E7-FC88-496C-ADF8-C3DF9863B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DB811-E178-4B74-9FEE-A34A3960D7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DC5F2-9BB1-4542-8B5A-07544E07BA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35A8-8F01-4EA7-9E7B-4466C7D5AE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CCACE-20CE-45E2-8F86-9E497644D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BA7D-2727-471C-AF88-C5082CF45E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BFC9D-F1AE-4941-B641-D7C22534EC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AC6DE-43D2-41BE-A5E1-29292D5E1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22DCC819-BA23-4AD8-93D7-14CEFF4355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ru-RU" sz="3400" i="0" dirty="0"/>
              <a:t>Совершенствование и расширение системы индексов цен в отраслях экономики в соответствии с действующими в мировой практике правилами и стандартами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15 сентября 2015г.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642910" y="1071546"/>
          <a:ext cx="8286808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571472" y="928670"/>
            <a:ext cx="8229600" cy="571487"/>
          </a:xfrm>
        </p:spPr>
        <p:txBody>
          <a:bodyPr/>
          <a:lstStyle/>
          <a:p>
            <a:pPr eaLnBrk="1" hangingPunct="1"/>
            <a:r>
              <a:rPr lang="ru-RU" sz="2500" b="1" dirty="0" smtClean="0">
                <a:latin typeface="Times New Roman" pitchFamily="18" charset="0"/>
              </a:rPr>
              <a:t>Требуемая поддержка</a:t>
            </a:r>
            <a:endParaRPr lang="ru-RU" sz="2500" i="1" dirty="0" smtClean="0">
              <a:latin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785786" y="1571612"/>
          <a:ext cx="7929618" cy="4849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63" y="1000125"/>
            <a:ext cx="8229600" cy="571487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latin typeface="Times New Roman" pitchFamily="18" charset="0"/>
              </a:rPr>
              <a:t>Совершенствование системы индексов цен</a:t>
            </a:r>
            <a:endParaRPr lang="ru-RU" sz="2400" i="1" dirty="0" smtClean="0">
              <a:latin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000100" y="1857364"/>
          <a:ext cx="7358114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357158" y="1000108"/>
            <a:ext cx="8372505" cy="857256"/>
          </a:xfrm>
        </p:spPr>
        <p:txBody>
          <a:bodyPr/>
          <a:lstStyle/>
          <a:p>
            <a:pPr eaLnBrk="1" hangingPunct="1"/>
            <a:r>
              <a:rPr lang="ru-RU" sz="2300" b="1" dirty="0" smtClean="0">
                <a:latin typeface="Times New Roman" pitchFamily="18" charset="0"/>
              </a:rPr>
              <a:t>Расширение системы индексов цен </a:t>
            </a:r>
            <a:br>
              <a:rPr lang="ru-RU" sz="2300" b="1" dirty="0" smtClean="0">
                <a:latin typeface="Times New Roman" pitchFamily="18" charset="0"/>
              </a:rPr>
            </a:br>
            <a:r>
              <a:rPr lang="ru-RU" sz="2300" b="1" dirty="0" smtClean="0">
                <a:latin typeface="Times New Roman" pitchFamily="18" charset="0"/>
              </a:rPr>
              <a:t>путем разработки новых индексов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0481943"/>
              </p:ext>
            </p:extLst>
          </p:nvPr>
        </p:nvGraphicFramePr>
        <p:xfrm>
          <a:off x="928662" y="2000240"/>
          <a:ext cx="7929618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167</Words>
  <Application>Microsoft Office PowerPoint</Application>
  <PresentationFormat>Экран (4:3)</PresentationFormat>
  <Paragraphs>36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Оформление по умолчанию</vt:lpstr>
      <vt:lpstr>Презентация PowerPoint</vt:lpstr>
      <vt:lpstr>Презентация PowerPoint</vt:lpstr>
      <vt:lpstr>Требуемая поддержка</vt:lpstr>
      <vt:lpstr>Совершенствование системы индексов цен</vt:lpstr>
      <vt:lpstr>Расширение системы индексов цен  путем разработки новых индексов </vt:lpstr>
    </vt:vector>
  </TitlesOfParts>
  <Company>Организация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Ibraeva</cp:lastModifiedBy>
  <cp:revision>142</cp:revision>
  <dcterms:created xsi:type="dcterms:W3CDTF">2014-06-07T05:17:30Z</dcterms:created>
  <dcterms:modified xsi:type="dcterms:W3CDTF">2015-09-10T03:12:53Z</dcterms:modified>
</cp:coreProperties>
</file>