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16"/>
  </p:notesMasterIdLst>
  <p:sldIdLst>
    <p:sldId id="292" r:id="rId2"/>
    <p:sldId id="411" r:id="rId3"/>
    <p:sldId id="413" r:id="rId4"/>
    <p:sldId id="396" r:id="rId5"/>
    <p:sldId id="363" r:id="rId6"/>
    <p:sldId id="415" r:id="rId7"/>
    <p:sldId id="418" r:id="rId8"/>
    <p:sldId id="393" r:id="rId9"/>
    <p:sldId id="416" r:id="rId10"/>
    <p:sldId id="419" r:id="rId11"/>
    <p:sldId id="417" r:id="rId12"/>
    <p:sldId id="401" r:id="rId13"/>
    <p:sldId id="409" r:id="rId14"/>
    <p:sldId id="410" r:id="rId15"/>
  </p:sldIdLst>
  <p:sldSz cx="9906000" cy="6858000" type="A4"/>
  <p:notesSz cx="9906000" cy="67945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Kyrghyz 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dakeeva" initials="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66CCFF"/>
    <a:srgbClr val="000000"/>
    <a:srgbClr val="DDFFFF"/>
    <a:srgbClr val="CCFFFF"/>
    <a:srgbClr val="99CCFF"/>
    <a:srgbClr val="CCFF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356" autoAdjust="0"/>
  </p:normalViewPr>
  <p:slideViewPr>
    <p:cSldViewPr>
      <p:cViewPr varScale="1">
        <p:scale>
          <a:sx n="110" d="100"/>
          <a:sy n="110" d="100"/>
        </p:scale>
        <p:origin x="1332" y="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turgunbaeva\Desktop\2023&#1075;\&#1059;&#1095;&#1077;&#1090;%20&#1089;&#1082;&#1086;&#1090;&#1072;%202023&#1075;\&#1055;&#1088;&#1077;&#1079;&#1077;&#1085;&#1090;&#1072;&#1094;&#1080;&#1103;\&#1050;&#1086;&#1087;&#1080;&#1103;_&#1059;&#1095;&#1077;&#1090;_&#1089;&#1082;&#1086;&#1090;&#1072;_&#1079;&#1072;_2023_&#1075;&#1088;&#1072;&#1092;&#1080;&#1082;_&#1080;_&#1076;&#1080;&#1072;&#1075;&#1088;&#1072;&#1084;&#1084;&#1099;_&#1075;&#1086;&#1076;_&#8212;&#1082;&#1099;&#1088;&#1075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turgunbaeva\Desktop\2023&#1075;\&#1059;&#1095;&#1077;&#1090;%20&#1089;&#1082;&#1086;&#1090;&#1072;%202023&#1075;\&#1055;&#1088;&#1077;&#1079;&#1077;&#1085;&#1090;&#1072;&#1094;&#1080;&#1103;\&#1050;&#1086;&#1087;&#1080;&#1103;_&#1059;&#1095;&#1077;&#1090;_&#1089;&#1082;&#1086;&#1090;&#1072;_&#1079;&#1072;_2023_&#1075;&#1088;&#1072;&#1092;&#1080;&#1082;_&#1080;_&#1076;&#1080;&#1072;&#1075;&#1088;&#1072;&#1084;&#1084;&#1099;_&#1075;&#1086;&#1076;_&#8212;&#1082;&#1099;&#1088;&#1075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turgunbaeva\Desktop\2023&#1075;\&#1059;&#1095;&#1077;&#1090;%20&#1089;&#1082;&#1086;&#1090;&#1072;%202023&#1075;\&#1055;&#1088;&#1077;&#1079;&#1077;&#1085;&#1090;&#1072;&#1094;&#1080;&#1103;\&#1050;&#1086;&#1087;&#1080;&#1103;_&#1059;&#1095;&#1077;&#1090;_&#1089;&#1082;&#1086;&#1090;&#1072;_&#1079;&#1072;_2023_&#1075;&#1088;&#1072;&#1092;&#1080;&#1082;_&#1080;_&#1076;&#1080;&#1072;&#1075;&#1088;&#1072;&#1084;&#1084;&#1099;_&#1075;&#1086;&#1076;_&#8212;&#1082;&#1099;&#1088;&#107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turgunbaeva\Desktop\2023&#1075;\&#1059;&#1095;&#1077;&#1090;%20&#1089;&#1082;&#1086;&#1090;&#1072;%202023&#1075;\&#1055;&#1088;&#1077;&#1079;&#1077;&#1085;&#1090;&#1072;&#1094;&#1080;&#1103;\&#1050;&#1086;&#1087;&#1080;&#1103;_&#1059;&#1095;&#1077;&#1090;_&#1089;&#1082;&#1086;&#1090;&#1072;_&#1079;&#1072;_2023_&#1075;&#1088;&#1072;&#1092;&#1080;&#1082;_&#1080;_&#1076;&#1080;&#1072;&#1075;&#1088;&#1072;&#1084;&#1084;&#1099;_&#1075;&#1086;&#1076;_&#8212;&#1082;&#1099;&#1088;&#1075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turgunbaeva\Desktop\2023&#1075;\&#1059;&#1095;&#1077;&#1090;%20&#1089;&#1082;&#1086;&#1090;&#1072;%202023&#1075;\&#1055;&#1088;&#1077;&#1079;&#1077;&#1085;&#1090;&#1072;&#1094;&#1080;&#1103;\&#1050;&#1086;&#1087;&#1080;&#1103;_&#1059;&#1095;&#1077;&#1090;_&#1089;&#1082;&#1086;&#1090;&#1072;_&#1079;&#1072;_2023_&#1075;&#1088;&#1072;&#1092;&#1080;&#1082;_&#1080;_&#1076;&#1080;&#1072;&#1075;&#1088;&#1072;&#1084;&#1084;&#1099;_&#1075;&#1086;&#1076;_&#8212;&#1082;&#1099;&#1088;&#1075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00112954811238"/>
          <c:y val="0.11394925072403647"/>
          <c:w val="0.8690477886616621"/>
          <c:h val="0.78727162420790853"/>
        </c:manualLayout>
      </c:layout>
      <c:barChart>
        <c:barDir val="col"/>
        <c:grouping val="clustered"/>
        <c:varyColors val="0"/>
        <c:ser>
          <c:idx val="0"/>
          <c:order val="0"/>
          <c:tx>
            <c:v>101,1</c:v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452-4DEA-9FF2-5A9A24418432}"/>
              </c:ext>
            </c:extLst>
          </c:dPt>
          <c:dPt>
            <c:idx val="6"/>
            <c:invertIfNegative val="0"/>
            <c:bubble3D val="0"/>
            <c:spPr>
              <a:pattFill prst="narHorz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452-4DEA-9FF2-5A9A24418432}"/>
              </c:ext>
            </c:extLst>
          </c:dPt>
          <c:dPt>
            <c:idx val="7"/>
            <c:invertIfNegative val="0"/>
            <c:bubble3D val="0"/>
            <c:spPr>
              <a:pattFill prst="narHorz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452-4DEA-9FF2-5A9A24418432}"/>
              </c:ext>
            </c:extLst>
          </c:dPt>
          <c:dLbls>
            <c:dLbl>
              <c:idx val="0"/>
              <c:layout>
                <c:manualLayout>
                  <c:x val="9.0472130594454608E-3"/>
                  <c:y val="-2.631600264503005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1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452-4DEA-9FF2-5A9A2441843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Лист1!$M$50:$M$57</c:f>
              <c:strCache>
                <c:ptCount val="8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 </c:v>
                </c:pt>
                <c:pt idx="6">
                  <c:v>Талас облусу</c:v>
                </c:pt>
                <c:pt idx="7">
                  <c:v>Чүй облусу</c:v>
                </c:pt>
              </c:strCache>
            </c:strRef>
          </c:cat>
          <c:val>
            <c:numRef>
              <c:f>Лист1!$N$50:$N$57</c:f>
              <c:numCache>
                <c:formatCode>General</c:formatCode>
                <c:ptCount val="8"/>
                <c:pt idx="0">
                  <c:v>101.1</c:v>
                </c:pt>
                <c:pt idx="1">
                  <c:v>99.5</c:v>
                </c:pt>
                <c:pt idx="2">
                  <c:v>100.9</c:v>
                </c:pt>
                <c:pt idx="3">
                  <c:v>101.9</c:v>
                </c:pt>
                <c:pt idx="4">
                  <c:v>101.8</c:v>
                </c:pt>
                <c:pt idx="5">
                  <c:v>101.7</c:v>
                </c:pt>
                <c:pt idx="6">
                  <c:v>100.5</c:v>
                </c:pt>
                <c:pt idx="7">
                  <c:v>100.1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452-4DEA-9FF2-5A9A244184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"/>
        <c:axId val="458352968"/>
        <c:axId val="458354536"/>
      </c:barChart>
      <c:catAx>
        <c:axId val="458352968"/>
        <c:scaling>
          <c:orientation val="minMax"/>
        </c:scaling>
        <c:delete val="0"/>
        <c:axPos val="b"/>
        <c:numFmt formatCode="#,##0.00" sourceLinked="0"/>
        <c:majorTickMark val="out"/>
        <c:minorTickMark val="cross"/>
        <c:tickLblPos val="nextTo"/>
        <c:spPr>
          <a:gradFill>
            <a:gsLst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8354536"/>
        <c:crossesAt val="100"/>
        <c:auto val="0"/>
        <c:lblAlgn val="ctr"/>
        <c:lblOffset val="10"/>
        <c:tickLblSkip val="1"/>
        <c:tickMarkSkip val="100"/>
        <c:noMultiLvlLbl val="0"/>
      </c:catAx>
      <c:valAx>
        <c:axId val="458354536"/>
        <c:scaling>
          <c:orientation val="minMax"/>
          <c:max val="103"/>
          <c:min val="98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8352968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7109376162829349E-2"/>
          <c:y val="4.2802403595026565E-2"/>
          <c:w val="0.91289058712245852"/>
          <c:h val="0.70455769385280587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67B-4246-A073-413A1CF318C2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67B-4246-A073-413A1CF318C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67B-4246-A073-413A1CF318C2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916-4B28-B152-E82ABD7E81B7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67B-4246-A073-413A1CF318C2}"/>
              </c:ext>
            </c:extLst>
          </c:dPt>
          <c:dLbls>
            <c:dLbl>
              <c:idx val="0"/>
              <c:layout>
                <c:manualLayout>
                  <c:x val="-9.0014066292595611E-3"/>
                  <c:y val="-3.33615208759359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D67B-4246-A073-413A1CF318C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Лист1!$M$72:$M$79</c:f>
              <c:strCache>
                <c:ptCount val="8"/>
                <c:pt idx="0">
                  <c:v>Баткен облусу</c:v>
                </c:pt>
                <c:pt idx="1">
                  <c:v>Баткен району</c:v>
                </c:pt>
                <c:pt idx="2">
                  <c:v>Кадамжай району</c:v>
                </c:pt>
                <c:pt idx="3">
                  <c:v>Лейлек району</c:v>
                </c:pt>
                <c:pt idx="4">
                  <c:v>анын ичинде Раззаков ш</c:v>
                </c:pt>
                <c:pt idx="5">
                  <c:v>Баткен ш</c:v>
                </c:pt>
                <c:pt idx="6">
                  <c:v>Кызыл-Кыя ш</c:v>
                </c:pt>
                <c:pt idx="7">
                  <c:v>Сүлүктү ш</c:v>
                </c:pt>
              </c:strCache>
            </c:strRef>
          </c:cat>
          <c:val>
            <c:numRef>
              <c:f>Лист1!$N$72:$N$79</c:f>
              <c:numCache>
                <c:formatCode>General</c:formatCode>
                <c:ptCount val="8"/>
                <c:pt idx="0">
                  <c:v>99.5</c:v>
                </c:pt>
                <c:pt idx="1">
                  <c:v>98.6</c:v>
                </c:pt>
                <c:pt idx="2">
                  <c:v>100.5</c:v>
                </c:pt>
                <c:pt idx="3">
                  <c:v>101.6</c:v>
                </c:pt>
                <c:pt idx="4">
                  <c:v>100.4</c:v>
                </c:pt>
                <c:pt idx="5">
                  <c:v>70.3</c:v>
                </c:pt>
                <c:pt idx="6">
                  <c:v>100.1</c:v>
                </c:pt>
                <c:pt idx="7" formatCode="0.0">
                  <c:v>107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67B-4246-A073-413A1CF318C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458353752"/>
        <c:axId val="458354928"/>
      </c:barChart>
      <c:catAx>
        <c:axId val="458353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rgbClr val="FF0000"/>
          </a:solidFill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8354928"/>
        <c:crossesAt val="100"/>
        <c:auto val="1"/>
        <c:lblAlgn val="ctr"/>
        <c:lblOffset val="100"/>
        <c:noMultiLvlLbl val="0"/>
      </c:catAx>
      <c:valAx>
        <c:axId val="458354928"/>
        <c:scaling>
          <c:orientation val="minMax"/>
          <c:max val="110"/>
          <c:min val="6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8353752"/>
        <c:crosses val="autoZero"/>
        <c:crossBetween val="between"/>
        <c:majorUnit val="5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87533796406871E-2"/>
          <c:y val="3.4970965869104413E-2"/>
          <c:w val="0.93056418763442728"/>
          <c:h val="0.76919956927369004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D8-44B3-89AF-302E021D0623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BD8-44B3-89AF-302E021D0623}"/>
              </c:ext>
            </c:extLst>
          </c:dPt>
          <c:dLbls>
            <c:dLbl>
              <c:idx val="0"/>
              <c:layout>
                <c:manualLayout>
                  <c:x val="-9.6024001463798948E-3"/>
                  <c:y val="1.35937726370360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BD8-44B3-89AF-302E021D062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Лист1!$K$466:$K$473</c:f>
              <c:strCache>
                <c:ptCount val="8"/>
                <c:pt idx="0">
                  <c:v>Кыргыз Республикасы</c:v>
                </c:pt>
                <c:pt idx="1">
                  <c:v>Баткен облусу</c:v>
                </c:pt>
                <c:pt idx="2">
                  <c:v>Жалал-Абад облусу</c:v>
                </c:pt>
                <c:pt idx="3">
                  <c:v>Ысык-Көл облусу</c:v>
                </c:pt>
                <c:pt idx="4">
                  <c:v>Нарын облусу</c:v>
                </c:pt>
                <c:pt idx="5">
                  <c:v>Ош облусу </c:v>
                </c:pt>
                <c:pt idx="6">
                  <c:v>Талас облусу</c:v>
                </c:pt>
                <c:pt idx="7">
                  <c:v>Чүй облусу</c:v>
                </c:pt>
              </c:strCache>
            </c:strRef>
          </c:cat>
          <c:val>
            <c:numRef>
              <c:f>Лист1!$L$466:$L$473</c:f>
              <c:numCache>
                <c:formatCode>0.0</c:formatCode>
                <c:ptCount val="8"/>
                <c:pt idx="0" formatCode="General">
                  <c:v>100.2</c:v>
                </c:pt>
                <c:pt idx="1">
                  <c:v>99</c:v>
                </c:pt>
                <c:pt idx="2" formatCode="General">
                  <c:v>100.6</c:v>
                </c:pt>
                <c:pt idx="3" formatCode="General">
                  <c:v>100.6</c:v>
                </c:pt>
                <c:pt idx="4">
                  <c:v>100</c:v>
                </c:pt>
                <c:pt idx="5" formatCode="General">
                  <c:v>99.1</c:v>
                </c:pt>
                <c:pt idx="6" formatCode="General">
                  <c:v>100.3</c:v>
                </c:pt>
                <c:pt idx="7" formatCode="General">
                  <c:v>102.3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BD8-44B3-89AF-302E021D06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458355712"/>
        <c:axId val="458356104"/>
      </c:barChart>
      <c:catAx>
        <c:axId val="458355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8356104"/>
        <c:crossesAt val="100"/>
        <c:auto val="1"/>
        <c:lblAlgn val="ctr"/>
        <c:lblOffset val="100"/>
        <c:noMultiLvlLbl val="0"/>
      </c:catAx>
      <c:valAx>
        <c:axId val="458356104"/>
        <c:scaling>
          <c:orientation val="minMax"/>
          <c:max val="103"/>
          <c:min val="9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8355712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715064782697168E-2"/>
          <c:y val="3.5193833966391273E-2"/>
          <c:w val="0.9102849352173028"/>
          <c:h val="0.8383480697890956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</c:dPt>
          <c:dLbls>
            <c:dLbl>
              <c:idx val="0"/>
              <c:layout>
                <c:manualLayout>
                  <c:x val="-4.3308266574316127E-2"/>
                  <c:y val="1.75969169831956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1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AC6-4F80-B414-67EFA4C542B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Лист1!$K$492:$K$499</c:f>
              <c:strCache>
                <c:ptCount val="8"/>
                <c:pt idx="0">
                  <c:v>Баткен облусу</c:v>
                </c:pt>
                <c:pt idx="1">
                  <c:v>Баткен району</c:v>
                </c:pt>
                <c:pt idx="2">
                  <c:v>Кадамжай району</c:v>
                </c:pt>
                <c:pt idx="3">
                  <c:v>Лейлек району</c:v>
                </c:pt>
                <c:pt idx="4">
                  <c:v>анын ичинде Раззаков ш</c:v>
                </c:pt>
                <c:pt idx="5">
                  <c:v>Баткен ш</c:v>
                </c:pt>
                <c:pt idx="6">
                  <c:v>Кызыл-Кыя ш</c:v>
                </c:pt>
                <c:pt idx="7">
                  <c:v>Сүлүктү ш</c:v>
                </c:pt>
              </c:strCache>
            </c:strRef>
          </c:cat>
          <c:val>
            <c:numRef>
              <c:f>Лист1!$L$492:$L$499</c:f>
              <c:numCache>
                <c:formatCode>General</c:formatCode>
                <c:ptCount val="8"/>
                <c:pt idx="0" formatCode="0.0">
                  <c:v>99</c:v>
                </c:pt>
                <c:pt idx="1">
                  <c:v>97.1</c:v>
                </c:pt>
                <c:pt idx="2" formatCode="0.0">
                  <c:v>100</c:v>
                </c:pt>
                <c:pt idx="3">
                  <c:v>102.6</c:v>
                </c:pt>
                <c:pt idx="4">
                  <c:v>100.3</c:v>
                </c:pt>
                <c:pt idx="5">
                  <c:v>65.2</c:v>
                </c:pt>
                <c:pt idx="6">
                  <c:v>100.1</c:v>
                </c:pt>
                <c:pt idx="7">
                  <c:v>107.2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C6-4F80-B414-67EFA4C542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458356888"/>
        <c:axId val="458359632"/>
      </c:barChart>
      <c:catAx>
        <c:axId val="458356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8359632"/>
        <c:crossesAt val="100"/>
        <c:auto val="1"/>
        <c:lblAlgn val="ctr"/>
        <c:lblOffset val="100"/>
        <c:noMultiLvlLbl val="0"/>
      </c:catAx>
      <c:valAx>
        <c:axId val="458359632"/>
        <c:scaling>
          <c:orientation val="minMax"/>
          <c:max val="110"/>
          <c:min val="60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8356888"/>
        <c:crosses val="autoZero"/>
        <c:crossBetween val="between"/>
        <c:majorUnit val="10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069064789902578E-2"/>
          <c:y val="2.0473445549616439E-2"/>
          <c:w val="0.90906082899001561"/>
          <c:h val="0.81836161770158511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721-4DCC-8F98-5A67EC5C1590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EEB-48E1-A0C2-EDDA33F0AFC8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EEB-48E1-A0C2-EDDA33F0AFC8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EEB-48E1-A0C2-EDDA33F0AFC8}"/>
              </c:ext>
            </c:extLst>
          </c:dPt>
          <c:dLbls>
            <c:dLbl>
              <c:idx val="0"/>
              <c:layout>
                <c:manualLayout>
                  <c:x val="-2.7268171287057684E-2"/>
                  <c:y val="8.25380292344928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721-4DCC-8F98-5A67EC5C159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Лист1!$K$510:$K$520</c:f>
              <c:strCache>
                <c:ptCount val="11"/>
                <c:pt idx="0">
                  <c:v>Ош облусу </c:v>
                </c:pt>
                <c:pt idx="1">
                  <c:v>Алай району</c:v>
                </c:pt>
                <c:pt idx="2">
                  <c:v>Араван району</c:v>
                </c:pt>
                <c:pt idx="3">
                  <c:v>Кара-Кулжа району</c:v>
                </c:pt>
                <c:pt idx="4">
                  <c:v>Кара-Суу району</c:v>
                </c:pt>
                <c:pt idx="5">
                  <c:v>анын ичинде:  Кара-Суу ш. </c:v>
                </c:pt>
                <c:pt idx="6">
                  <c:v>Ноокат району</c:v>
                </c:pt>
                <c:pt idx="7">
                  <c:v>анын ичинде: Ноокат ш. </c:v>
                </c:pt>
                <c:pt idx="8">
                  <c:v>Өзгөн району</c:v>
                </c:pt>
                <c:pt idx="9">
                  <c:v> анын ичинде: Өзгөн ш.</c:v>
                </c:pt>
                <c:pt idx="10">
                  <c:v>Чоң- Алай району</c:v>
                </c:pt>
              </c:strCache>
            </c:strRef>
          </c:cat>
          <c:val>
            <c:numRef>
              <c:f>Лист1!$L$510:$L$520</c:f>
              <c:numCache>
                <c:formatCode>General</c:formatCode>
                <c:ptCount val="11"/>
                <c:pt idx="0">
                  <c:v>99.1</c:v>
                </c:pt>
                <c:pt idx="1">
                  <c:v>100.5</c:v>
                </c:pt>
                <c:pt idx="2">
                  <c:v>101.1</c:v>
                </c:pt>
                <c:pt idx="3">
                  <c:v>96.6</c:v>
                </c:pt>
                <c:pt idx="4" formatCode="0.0">
                  <c:v>96</c:v>
                </c:pt>
                <c:pt idx="5">
                  <c:v>101.2</c:v>
                </c:pt>
                <c:pt idx="6">
                  <c:v>100.2</c:v>
                </c:pt>
                <c:pt idx="7" formatCode="0.0">
                  <c:v>106</c:v>
                </c:pt>
                <c:pt idx="8">
                  <c:v>101.1</c:v>
                </c:pt>
                <c:pt idx="9">
                  <c:v>97.2</c:v>
                </c:pt>
                <c:pt idx="10">
                  <c:v>100.5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721-4DCC-8F98-5A67EC5C159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458360416"/>
        <c:axId val="458353360"/>
      </c:barChart>
      <c:catAx>
        <c:axId val="458360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8353360"/>
        <c:crossesAt val="100"/>
        <c:auto val="1"/>
        <c:lblAlgn val="ctr"/>
        <c:lblOffset val="100"/>
        <c:noMultiLvlLbl val="0"/>
      </c:catAx>
      <c:valAx>
        <c:axId val="458353360"/>
        <c:scaling>
          <c:orientation val="minMax"/>
          <c:max val="109"/>
          <c:min val="8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8360416"/>
        <c:crosses val="autoZero"/>
        <c:crossBetween val="between"/>
        <c:min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1813" y="0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3088" y="509588"/>
            <a:ext cx="36798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3227388"/>
            <a:ext cx="79248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1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1813" y="6453188"/>
            <a:ext cx="4292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A4E91D9-706A-4A19-912C-E118A7DA2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5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832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Kyrghyz 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Kyrghyz Times" pitchFamily="2" charset="0"/>
              </a:defRPr>
            </a:lvl9pPr>
          </a:lstStyle>
          <a:p>
            <a:pPr eaLnBrk="1" hangingPunct="1"/>
            <a:fld id="{B3893D90-8087-4885-A8F2-5A88AD3E2CEE}" type="slidenum">
              <a:rPr lang="ru-RU" sz="1200" smtClean="0">
                <a:latin typeface="Arial" pitchFamily="34" charset="0"/>
              </a:rPr>
              <a:pPr eaLnBrk="1" hangingPunct="1"/>
              <a:t>3</a:t>
            </a:fld>
            <a:endParaRPr lang="ru-RU" sz="120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9303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1EA4DB02-AE5D-49F8-A291-C9E4E4131FBB}" type="slidenum">
              <a:rPr lang="ru-RU" sz="1200" smtClean="0"/>
              <a:pPr eaLnBrk="1" hangingPunct="1"/>
              <a:t>4</a:t>
            </a:fld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375862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DEEA0-2443-469B-9469-79C90DD1669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434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73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976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753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279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4E91D9-706A-4A19-912C-E118A7DA263F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93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5E07F-18CF-4137-A960-AA53086A35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DE73-5EB5-482D-8A10-60E341F290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FF702-8621-4F2A-9D36-8BAFC17F23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DD1D6-FF28-4ACC-B362-73AE9C806F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2A611C-B1EA-4054-B7A2-B3E518C670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ACA0E-E4D7-4DC3-8E29-26D86EA981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2C9AB-C8AF-4B1A-B86A-6B043DF9D4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69733F-687B-4BF0-A8D4-F53CC0A95C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5D087F-0042-4A27-B31B-31CC6E29C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055A87-CD2C-410C-9A29-74CB35C11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08E117-42C5-4B8E-B3C2-DBE0C33A26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92100"/>
            <a:ext cx="89154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95300" y="1906588"/>
            <a:ext cx="8915400" cy="4113212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26A3-6E58-4EC8-8345-858DDF7E4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8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C293AAD-287A-4FDB-B8A9-42AA488F8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Z:\Common Information\115\Учет скота 2016cdr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076" y="847663"/>
            <a:ext cx="2482308" cy="374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Z:\Common Information\115\Учет скота 2016cdr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407" y="966992"/>
            <a:ext cx="2482308" cy="374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Z:\Common Information\115\Учет скота 2016cdr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580" y="1086321"/>
            <a:ext cx="2482308" cy="37429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185419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543230" y="5614458"/>
            <a:ext cx="64516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1600" b="1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Гульзейнеп</a:t>
            </a:r>
            <a:r>
              <a:rPr lang="ru-RU" sz="1600" b="1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Мурсабекова</a:t>
            </a:r>
            <a:endParaRPr lang="en-US" sz="1600" b="1" i="1" dirty="0"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Айыл</a:t>
            </a: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чарба</a:t>
            </a: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статистикасы</a:t>
            </a: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бөлүмүнүн</a:t>
            </a:r>
            <a:r>
              <a:rPr lang="ru-RU" sz="1600" i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башчысы</a:t>
            </a:r>
            <a:endParaRPr kumimoji="0" lang="ru-RU" sz="160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187165" y="5128261"/>
            <a:ext cx="45720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ru-RU" sz="1400" b="1" i="1" dirty="0" err="1">
                <a:solidFill>
                  <a:srgbClr val="0070C0"/>
                </a:solidFill>
                <a:latin typeface="Arial" charset="0"/>
              </a:rPr>
              <a:t>Улутстаткомдун</a:t>
            </a:r>
            <a:r>
              <a:rPr lang="ru-RU" sz="1400" b="1" i="1" dirty="0">
                <a:solidFill>
                  <a:srgbClr val="0070C0"/>
                </a:solidFill>
                <a:latin typeface="Arial" charset="0"/>
              </a:rPr>
              <a:t> Пресс-</a:t>
            </a:r>
            <a:r>
              <a:rPr lang="ru-RU" sz="1400" b="1" i="1" dirty="0" err="1">
                <a:solidFill>
                  <a:srgbClr val="0070C0"/>
                </a:solidFill>
                <a:latin typeface="Arial" charset="0"/>
              </a:rPr>
              <a:t>Конференциясы</a:t>
            </a:r>
            <a:r>
              <a:rPr lang="ru-RU" sz="1400" b="1" i="1" dirty="0">
                <a:solidFill>
                  <a:srgbClr val="0070C0"/>
                </a:solidFill>
                <a:latin typeface="Arial" charset="0"/>
              </a:rPr>
              <a:t>, </a:t>
            </a:r>
          </a:p>
          <a:p>
            <a:pPr algn="just" eaLnBrk="0" hangingPunct="0"/>
            <a:r>
              <a:rPr lang="ru-RU" sz="1400" b="1" i="1" dirty="0" smtClean="0">
                <a:solidFill>
                  <a:srgbClr val="0070C0"/>
                </a:solidFill>
                <a:latin typeface="Arial" charset="0"/>
              </a:rPr>
              <a:t>10.02.2024-ж</a:t>
            </a:r>
            <a:r>
              <a:rPr lang="ru-RU" sz="1400" b="1" i="1" dirty="0">
                <a:solidFill>
                  <a:srgbClr val="0070C0"/>
                </a:solidFill>
                <a:latin typeface="Arial" charset="0"/>
              </a:rPr>
              <a:t>.</a:t>
            </a:r>
            <a:endParaRPr lang="ru-RU" sz="1400" b="1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759197" y="2082053"/>
            <a:ext cx="3048270" cy="2408291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2024 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–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жылдын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башына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карата   мал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жана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үй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канаттууларына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санак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жүргүзүүнүн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жыйынтыгы</a:t>
            </a:r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1056" y="480790"/>
            <a:ext cx="7251148" cy="3416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Кы</a:t>
            </a:r>
            <a:r>
              <a:rPr kumimoji="1" lang="ky-KG" sz="1800" b="1" dirty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р</a:t>
            </a:r>
            <a:r>
              <a:rPr kumimoji="1" lang="ru-RU" sz="1800" b="1" dirty="0" err="1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гыз</a:t>
            </a:r>
            <a:r>
              <a:rPr kumimoji="1" lang="ru-RU" sz="1800" b="1" dirty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</a:t>
            </a:r>
            <a:r>
              <a:rPr kumimoji="1" lang="ru-RU" sz="1800" b="1" dirty="0" err="1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Республикасынын</a:t>
            </a:r>
            <a:r>
              <a:rPr kumimoji="1" lang="ru-RU" sz="1800" b="1" dirty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</a:t>
            </a:r>
            <a:r>
              <a:rPr kumimoji="1" lang="ru-RU" sz="1800" b="1" dirty="0" err="1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Улуттук</a:t>
            </a:r>
            <a:r>
              <a:rPr kumimoji="1" lang="ru-RU" sz="1800" b="1" dirty="0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 статистика  </a:t>
            </a:r>
            <a:r>
              <a:rPr kumimoji="1" lang="ru-RU" sz="1800" b="1" dirty="0" err="1">
                <a:solidFill>
                  <a:srgbClr val="FFFFFF"/>
                </a:solidFill>
                <a:latin typeface="Kyrghyz Times" pitchFamily="2" charset="0"/>
                <a:cs typeface="Arial" charset="0"/>
              </a:rPr>
              <a:t>комитети</a:t>
            </a:r>
            <a:endParaRPr kumimoji="1" lang="ru-RU" sz="1800" b="1" dirty="0">
              <a:solidFill>
                <a:srgbClr val="FFFFFF"/>
              </a:solidFill>
              <a:latin typeface="Kyrghyz Times" pitchFamily="2" charset="0"/>
              <a:cs typeface="Arial" charset="0"/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99" y="6199233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8695A01B-B8F5-44C3-B77C-F7E207931BA4}"/>
              </a:ext>
            </a:extLst>
          </p:cNvPr>
          <p:cNvSpPr/>
          <p:nvPr/>
        </p:nvSpPr>
        <p:spPr>
          <a:xfrm>
            <a:off x="1421649" y="6346544"/>
            <a:ext cx="73828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4621" y="3135859"/>
            <a:ext cx="5979312" cy="2964653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  <a:effectLst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09662" y="5643579"/>
            <a:ext cx="778674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300" b="1" i="1" dirty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09662" y="216230"/>
            <a:ext cx="8179842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Министрлер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Кабинетинин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2022-жылдын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14-декабрындагы №675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токтому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бекитилген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Кыргыз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2023-ж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карата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Статистикалык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Программасын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аткаруунун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алкагында</a:t>
            </a:r>
            <a:endParaRPr lang="ru-RU" sz="1800" b="1" kern="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4488" y="2715766"/>
            <a:ext cx="2536240" cy="24006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Жергиликтүү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алдынча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башкаруу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органдары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өкмөтү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шаарлардын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мэриялары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2023-ж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. </a:t>
            </a:r>
            <a:r>
              <a:rPr lang="ky-KG" sz="1400" dirty="0">
                <a:solidFill>
                  <a:schemeClr val="tx1"/>
                </a:solidFill>
                <a:latin typeface="Kyrghyz Times" pitchFamily="2" charset="0"/>
              </a:rPr>
              <a:t>10-декабрдан 25-декабрга чейинки мезгилде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малдын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үй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канаттууларынын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кайроо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санагын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жүргүзүштү</a:t>
            </a:r>
            <a:endParaRPr lang="ru-RU" sz="1400" dirty="0">
              <a:solidFill>
                <a:schemeClr val="tx1"/>
              </a:solidFill>
              <a:latin typeface="Kyrghyz Times" pitchFamily="2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620705" y="2595151"/>
            <a:ext cx="2214578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АЧМ </a:t>
            </a:r>
          </a:p>
          <a:p>
            <a:pPr algn="ctr"/>
            <a:r>
              <a:rPr lang="ru-RU" sz="1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2966148" y="5108143"/>
            <a:ext cx="1338780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1360658" y="1484784"/>
            <a:ext cx="8179842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6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АЧМ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Улутстаткомдун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биргелешкен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буйругу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Республикасынын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аймагында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2023-жылдын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аягына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жүргүзүү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иш-чаралардын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Планы» </a:t>
            </a:r>
            <a:r>
              <a:rPr lang="ru-RU" sz="16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бекитилген</a:t>
            </a:r>
            <a:r>
              <a:rPr lang="ru-RU" sz="16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2960198" y="2563827"/>
            <a:ext cx="3007651" cy="596975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err="1">
                <a:solidFill>
                  <a:srgbClr val="000099"/>
                </a:solidFill>
                <a:latin typeface="Kyrghyz Times" pitchFamily="2" charset="0"/>
              </a:rPr>
              <a:t>Бул</a:t>
            </a:r>
            <a:r>
              <a:rPr lang="ru-RU" sz="1400" i="1" dirty="0">
                <a:solidFill>
                  <a:srgbClr val="000099"/>
                </a:solidFill>
                <a:latin typeface="Kyrghyz Times" pitchFamily="2" charset="0"/>
              </a:rPr>
              <a:t>  </a:t>
            </a:r>
            <a:r>
              <a:rPr lang="ru-RU" sz="1400" i="1" dirty="0" err="1">
                <a:solidFill>
                  <a:srgbClr val="000099"/>
                </a:solidFill>
                <a:latin typeface="Kyrghyz Times" pitchFamily="2" charset="0"/>
              </a:rPr>
              <a:t>ишти</a:t>
            </a:r>
            <a:r>
              <a:rPr lang="ru-RU" sz="1400" i="1" dirty="0">
                <a:solidFill>
                  <a:srgbClr val="000099"/>
                </a:solidFill>
                <a:latin typeface="Kyrghyz Times" pitchFamily="2" charset="0"/>
              </a:rPr>
              <a:t> </a:t>
            </a:r>
            <a:r>
              <a:rPr lang="ru-RU" sz="1400" i="1" dirty="0" err="1">
                <a:solidFill>
                  <a:srgbClr val="000099"/>
                </a:solidFill>
                <a:latin typeface="Kyrghyz Times" pitchFamily="2" charset="0"/>
              </a:rPr>
              <a:t>жетектегендер</a:t>
            </a:r>
            <a:endParaRPr lang="ru-RU" sz="1400" i="1" dirty="0">
              <a:solidFill>
                <a:srgbClr val="000099"/>
              </a:solidFill>
              <a:latin typeface="Kyrghyz Times" pitchFamily="2" charset="0"/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17" y="6235140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8695A01B-B8F5-44C3-B77C-F7E207931BA4}"/>
              </a:ext>
            </a:extLst>
          </p:cNvPr>
          <p:cNvSpPr/>
          <p:nvPr/>
        </p:nvSpPr>
        <p:spPr>
          <a:xfrm>
            <a:off x="1612608" y="6357795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043624"/>
      </p:ext>
    </p:ext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16696" y="1897812"/>
            <a:ext cx="7727527" cy="6586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</a:pP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Улутстаткомунун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24.07.2020-ж.  №6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токтому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бекитилген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методологиялык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көрсөтмөгө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ылайык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216696" y="476672"/>
            <a:ext cx="7500990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2024-жылдын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башталышына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кандайча</a:t>
            </a:r>
            <a:r>
              <a:rPr lang="ru-RU" sz="2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өттү</a:t>
            </a:r>
            <a:endParaRPr lang="ru-RU" sz="2400" b="1" dirty="0"/>
          </a:p>
        </p:txBody>
      </p:sp>
      <p:pic>
        <p:nvPicPr>
          <p:cNvPr id="11273" name="Picture 4" descr="j0404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r="16669" b="6667"/>
          <a:stretch>
            <a:fillRect/>
          </a:stretch>
        </p:blipFill>
        <p:spPr bwMode="auto">
          <a:xfrm>
            <a:off x="241273" y="404664"/>
            <a:ext cx="17081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_s2076"/>
          <p:cNvSpPr>
            <a:spLocks noChangeArrowheads="1"/>
          </p:cNvSpPr>
          <p:nvPr/>
        </p:nvSpPr>
        <p:spPr bwMode="auto">
          <a:xfrm>
            <a:off x="1424608" y="2996952"/>
            <a:ext cx="2758518" cy="144016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Калктуу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пунктардын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аймагындагы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чарбалардагы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алынат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_s2076"/>
          <p:cNvSpPr>
            <a:spLocks noChangeArrowheads="1"/>
          </p:cNvSpPr>
          <p:nvPr/>
        </p:nvSpPr>
        <p:spPr bwMode="auto">
          <a:xfrm>
            <a:off x="5097016" y="4725144"/>
            <a:ext cx="4248472" cy="1295632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lvl="0" algn="ctr" defTabSz="1250950"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 </a:t>
            </a:r>
          </a:p>
          <a:p>
            <a:pPr lvl="0"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боюнча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маалыматтар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атайын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формадагы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бланктарга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текши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кыдырып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сурамжылоонун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негизинде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толтурулат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26" name="_s2076"/>
          <p:cNvSpPr>
            <a:spLocks noChangeArrowheads="1"/>
          </p:cNvSpPr>
          <p:nvPr/>
        </p:nvSpPr>
        <p:spPr bwMode="auto">
          <a:xfrm>
            <a:off x="1546410" y="4725144"/>
            <a:ext cx="2758518" cy="1295632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жайгашкан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defTabSz="1250950">
              <a:defRPr/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эсепке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алынат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кыштоолор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кашарлар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фермалар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8" name="_s2076"/>
          <p:cNvSpPr>
            <a:spLocks noChangeArrowheads="1"/>
          </p:cNvSpPr>
          <p:nvPr/>
        </p:nvSpPr>
        <p:spPr bwMode="auto">
          <a:xfrm>
            <a:off x="5097016" y="3069216"/>
            <a:ext cx="4248472" cy="1295632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Эсепти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жүргүзүүнү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даярдоо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өткөрүүгө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жооптуу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кызматкерлердин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ошондой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эле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жер-жерлерде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санакка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тартылуучу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санакчылардын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тизмесин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түзүү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бекитүү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9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6157067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695A01B-B8F5-44C3-B77C-F7E207931BA4}"/>
              </a:ext>
            </a:extLst>
          </p:cNvPr>
          <p:cNvSpPr/>
          <p:nvPr/>
        </p:nvSpPr>
        <p:spPr>
          <a:xfrm>
            <a:off x="1612608" y="6357795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928271"/>
      </p:ext>
    </p:extLst>
  </p:cSld>
  <p:clrMapOvr>
    <a:masterClrMapping/>
  </p:clrMapOvr>
  <p:transition spd="slow">
    <p:wheel spokes="3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91679" y="332656"/>
            <a:ext cx="8446611" cy="1175469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12700" dir="528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канаттуулардын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санагынын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материалдары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LINE </a:t>
            </a:r>
            <a:r>
              <a:rPr lang="ky-KG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режиминде</a:t>
            </a:r>
            <a:r>
              <a:rPr lang="ru-RU" sz="22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киргизилип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иштетилип</a:t>
            </a:r>
            <a:r>
              <a:rPr lang="ru-RU" sz="2400" b="1" dirty="0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effectLst/>
                <a:latin typeface="Times New Roman" pitchFamily="18" charset="0"/>
                <a:cs typeface="Times New Roman" pitchFamily="18" charset="0"/>
              </a:rPr>
              <a:t>келет</a:t>
            </a:r>
            <a:endParaRPr lang="en-US" sz="2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824" y="1268760"/>
            <a:ext cx="598947" cy="4554424"/>
          </a:xfrm>
          <a:prstGeom prst="rect">
            <a:avLst/>
          </a:prstGeom>
          <a:noFill/>
        </p:spPr>
        <p:txBody>
          <a:bodyPr vert="wordArtVert" wrap="square">
            <a:spAutoFit/>
          </a:bodyPr>
          <a:lstStyle/>
          <a:p>
            <a:pPr>
              <a:defRPr/>
            </a:pPr>
            <a:r>
              <a:rPr lang="ru-RU" b="1" dirty="0" smtClean="0">
                <a:latin typeface="Times New Roman" charset="0"/>
                <a:cs typeface="Times New Roman" charset="0"/>
              </a:rPr>
              <a:t>Респондент </a:t>
            </a:r>
            <a:endParaRPr lang="ru-RU" b="1" dirty="0">
              <a:latin typeface="Times New Roman" charset="0"/>
              <a:cs typeface="Times New Roman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2325158" y="2286000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325158" y="4357688"/>
            <a:ext cx="39383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5335006" y="1503976"/>
            <a:ext cx="4335595" cy="482924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8-конечная звезда 13"/>
          <p:cNvSpPr/>
          <p:nvPr/>
        </p:nvSpPr>
        <p:spPr>
          <a:xfrm>
            <a:off x="2406561" y="1164699"/>
            <a:ext cx="3018235" cy="4700588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8" name="TextBox 14"/>
          <p:cNvSpPr txBox="1">
            <a:spLocks noChangeArrowheads="1"/>
          </p:cNvSpPr>
          <p:nvPr/>
        </p:nvSpPr>
        <p:spPr bwMode="auto">
          <a:xfrm>
            <a:off x="3234929" y="3343275"/>
            <a:ext cx="169571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sz="2000" b="1">
                <a:latin typeface="Arial" pitchFamily="34" charset="0"/>
              </a:rPr>
              <a:t>Интернет </a:t>
            </a:r>
          </a:p>
        </p:txBody>
      </p:sp>
      <p:grpSp>
        <p:nvGrpSpPr>
          <p:cNvPr id="10249" name="Group 4"/>
          <p:cNvGrpSpPr>
            <a:grpSpLocks noChangeAspect="1"/>
          </p:cNvGrpSpPr>
          <p:nvPr/>
        </p:nvGrpSpPr>
        <p:grpSpPr bwMode="auto">
          <a:xfrm flipH="1">
            <a:off x="835819" y="1714500"/>
            <a:ext cx="1418829" cy="1201738"/>
            <a:chOff x="1935" y="3600"/>
            <a:chExt cx="495" cy="505"/>
          </a:xfrm>
        </p:grpSpPr>
        <p:sp>
          <p:nvSpPr>
            <p:cNvPr id="102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5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6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7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8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9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0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1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2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3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4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5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6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7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8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9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0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1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2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4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5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6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7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8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9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0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1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2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3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4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5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6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50" name="Group 4"/>
          <p:cNvGrpSpPr>
            <a:grpSpLocks noChangeAspect="1"/>
          </p:cNvGrpSpPr>
          <p:nvPr/>
        </p:nvGrpSpPr>
        <p:grpSpPr bwMode="auto">
          <a:xfrm flipH="1">
            <a:off x="768748" y="4368800"/>
            <a:ext cx="1418828" cy="1201738"/>
            <a:chOff x="1935" y="3600"/>
            <a:chExt cx="495" cy="505"/>
          </a:xfrm>
        </p:grpSpPr>
        <p:sp>
          <p:nvSpPr>
            <p:cNvPr id="1026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35" y="3600"/>
              <a:ext cx="49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Freeform 5"/>
            <p:cNvSpPr>
              <a:spLocks/>
            </p:cNvSpPr>
            <p:nvPr/>
          </p:nvSpPr>
          <p:spPr bwMode="auto">
            <a:xfrm>
              <a:off x="1935" y="3801"/>
              <a:ext cx="352" cy="205"/>
            </a:xfrm>
            <a:custGeom>
              <a:avLst/>
              <a:gdLst>
                <a:gd name="T0" fmla="*/ 0 w 1407"/>
                <a:gd name="T1" fmla="*/ 0 h 817"/>
                <a:gd name="T2" fmla="*/ 0 w 1407"/>
                <a:gd name="T3" fmla="*/ 0 h 817"/>
                <a:gd name="T4" fmla="*/ 0 w 1407"/>
                <a:gd name="T5" fmla="*/ 0 h 817"/>
                <a:gd name="T6" fmla="*/ 0 w 1407"/>
                <a:gd name="T7" fmla="*/ 0 h 817"/>
                <a:gd name="T8" fmla="*/ 0 w 1407"/>
                <a:gd name="T9" fmla="*/ 0 h 817"/>
                <a:gd name="T10" fmla="*/ 0 w 1407"/>
                <a:gd name="T11" fmla="*/ 0 h 8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7"/>
                <a:gd name="T19" fmla="*/ 0 h 817"/>
                <a:gd name="T20" fmla="*/ 1407 w 1407"/>
                <a:gd name="T21" fmla="*/ 817 h 8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7" h="817">
                  <a:moveTo>
                    <a:pt x="0" y="189"/>
                  </a:moveTo>
                  <a:lnTo>
                    <a:pt x="0" y="638"/>
                  </a:lnTo>
                  <a:lnTo>
                    <a:pt x="527" y="817"/>
                  </a:lnTo>
                  <a:lnTo>
                    <a:pt x="1212" y="558"/>
                  </a:lnTo>
                  <a:lnTo>
                    <a:pt x="1407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5CE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Freeform 6"/>
            <p:cNvSpPr>
              <a:spLocks/>
            </p:cNvSpPr>
            <p:nvPr/>
          </p:nvSpPr>
          <p:spPr bwMode="auto">
            <a:xfrm>
              <a:off x="2214" y="3642"/>
              <a:ext cx="147" cy="192"/>
            </a:xfrm>
            <a:custGeom>
              <a:avLst/>
              <a:gdLst>
                <a:gd name="T0" fmla="*/ 0 w 592"/>
                <a:gd name="T1" fmla="*/ 0 h 767"/>
                <a:gd name="T2" fmla="*/ 0 w 592"/>
                <a:gd name="T3" fmla="*/ 0 h 767"/>
                <a:gd name="T4" fmla="*/ 0 w 592"/>
                <a:gd name="T5" fmla="*/ 0 h 767"/>
                <a:gd name="T6" fmla="*/ 0 w 592"/>
                <a:gd name="T7" fmla="*/ 0 h 767"/>
                <a:gd name="T8" fmla="*/ 0 w 592"/>
                <a:gd name="T9" fmla="*/ 0 h 767"/>
                <a:gd name="T10" fmla="*/ 0 w 592"/>
                <a:gd name="T11" fmla="*/ 0 h 767"/>
                <a:gd name="T12" fmla="*/ 0 w 592"/>
                <a:gd name="T13" fmla="*/ 0 h 767"/>
                <a:gd name="T14" fmla="*/ 0 w 592"/>
                <a:gd name="T15" fmla="*/ 0 h 767"/>
                <a:gd name="T16" fmla="*/ 0 w 592"/>
                <a:gd name="T17" fmla="*/ 0 h 767"/>
                <a:gd name="T18" fmla="*/ 0 w 592"/>
                <a:gd name="T19" fmla="*/ 0 h 767"/>
                <a:gd name="T20" fmla="*/ 0 w 592"/>
                <a:gd name="T21" fmla="*/ 0 h 767"/>
                <a:gd name="T22" fmla="*/ 0 w 592"/>
                <a:gd name="T23" fmla="*/ 0 h 767"/>
                <a:gd name="T24" fmla="*/ 0 w 592"/>
                <a:gd name="T25" fmla="*/ 0 h 767"/>
                <a:gd name="T26" fmla="*/ 0 w 592"/>
                <a:gd name="T27" fmla="*/ 0 h 767"/>
                <a:gd name="T28" fmla="*/ 0 w 592"/>
                <a:gd name="T29" fmla="*/ 0 h 767"/>
                <a:gd name="T30" fmla="*/ 0 w 592"/>
                <a:gd name="T31" fmla="*/ 0 h 767"/>
                <a:gd name="T32" fmla="*/ 0 w 592"/>
                <a:gd name="T33" fmla="*/ 0 h 767"/>
                <a:gd name="T34" fmla="*/ 0 w 592"/>
                <a:gd name="T35" fmla="*/ 0 h 767"/>
                <a:gd name="T36" fmla="*/ 0 w 592"/>
                <a:gd name="T37" fmla="*/ 0 h 767"/>
                <a:gd name="T38" fmla="*/ 0 w 592"/>
                <a:gd name="T39" fmla="*/ 0 h 767"/>
                <a:gd name="T40" fmla="*/ 0 w 592"/>
                <a:gd name="T41" fmla="*/ 0 h 767"/>
                <a:gd name="T42" fmla="*/ 0 w 592"/>
                <a:gd name="T43" fmla="*/ 0 h 767"/>
                <a:gd name="T44" fmla="*/ 0 w 592"/>
                <a:gd name="T45" fmla="*/ 0 h 767"/>
                <a:gd name="T46" fmla="*/ 0 w 592"/>
                <a:gd name="T47" fmla="*/ 0 h 767"/>
                <a:gd name="T48" fmla="*/ 0 w 592"/>
                <a:gd name="T49" fmla="*/ 0 h 767"/>
                <a:gd name="T50" fmla="*/ 0 w 592"/>
                <a:gd name="T51" fmla="*/ 0 h 767"/>
                <a:gd name="T52" fmla="*/ 0 w 592"/>
                <a:gd name="T53" fmla="*/ 0 h 767"/>
                <a:gd name="T54" fmla="*/ 0 w 592"/>
                <a:gd name="T55" fmla="*/ 0 h 767"/>
                <a:gd name="T56" fmla="*/ 0 w 592"/>
                <a:gd name="T57" fmla="*/ 0 h 767"/>
                <a:gd name="T58" fmla="*/ 0 w 592"/>
                <a:gd name="T59" fmla="*/ 0 h 767"/>
                <a:gd name="T60" fmla="*/ 0 w 592"/>
                <a:gd name="T61" fmla="*/ 0 h 767"/>
                <a:gd name="T62" fmla="*/ 0 w 592"/>
                <a:gd name="T63" fmla="*/ 0 h 767"/>
                <a:gd name="T64" fmla="*/ 0 w 592"/>
                <a:gd name="T65" fmla="*/ 0 h 767"/>
                <a:gd name="T66" fmla="*/ 0 w 592"/>
                <a:gd name="T67" fmla="*/ 0 h 767"/>
                <a:gd name="T68" fmla="*/ 0 w 592"/>
                <a:gd name="T69" fmla="*/ 0 h 767"/>
                <a:gd name="T70" fmla="*/ 0 w 592"/>
                <a:gd name="T71" fmla="*/ 0 h 767"/>
                <a:gd name="T72" fmla="*/ 0 w 592"/>
                <a:gd name="T73" fmla="*/ 0 h 767"/>
                <a:gd name="T74" fmla="*/ 0 w 592"/>
                <a:gd name="T75" fmla="*/ 0 h 767"/>
                <a:gd name="T76" fmla="*/ 0 w 592"/>
                <a:gd name="T77" fmla="*/ 0 h 767"/>
                <a:gd name="T78" fmla="*/ 0 w 592"/>
                <a:gd name="T79" fmla="*/ 0 h 767"/>
                <a:gd name="T80" fmla="*/ 0 w 592"/>
                <a:gd name="T81" fmla="*/ 0 h 767"/>
                <a:gd name="T82" fmla="*/ 0 w 592"/>
                <a:gd name="T83" fmla="*/ 0 h 767"/>
                <a:gd name="T84" fmla="*/ 0 w 592"/>
                <a:gd name="T85" fmla="*/ 0 h 767"/>
                <a:gd name="T86" fmla="*/ 0 w 592"/>
                <a:gd name="T87" fmla="*/ 0 h 767"/>
                <a:gd name="T88" fmla="*/ 0 w 592"/>
                <a:gd name="T89" fmla="*/ 0 h 767"/>
                <a:gd name="T90" fmla="*/ 0 w 592"/>
                <a:gd name="T91" fmla="*/ 0 h 767"/>
                <a:gd name="T92" fmla="*/ 0 w 592"/>
                <a:gd name="T93" fmla="*/ 0 h 76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92"/>
                <a:gd name="T142" fmla="*/ 0 h 767"/>
                <a:gd name="T143" fmla="*/ 592 w 592"/>
                <a:gd name="T144" fmla="*/ 767 h 76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92" h="767">
                  <a:moveTo>
                    <a:pt x="457" y="406"/>
                  </a:moveTo>
                  <a:lnTo>
                    <a:pt x="465" y="379"/>
                  </a:lnTo>
                  <a:lnTo>
                    <a:pt x="471" y="352"/>
                  </a:lnTo>
                  <a:lnTo>
                    <a:pt x="474" y="323"/>
                  </a:lnTo>
                  <a:lnTo>
                    <a:pt x="475" y="293"/>
                  </a:lnTo>
                  <a:lnTo>
                    <a:pt x="474" y="263"/>
                  </a:lnTo>
                  <a:lnTo>
                    <a:pt x="470" y="234"/>
                  </a:lnTo>
                  <a:lnTo>
                    <a:pt x="464" y="206"/>
                  </a:lnTo>
                  <a:lnTo>
                    <a:pt x="457" y="180"/>
                  </a:lnTo>
                  <a:lnTo>
                    <a:pt x="447" y="153"/>
                  </a:lnTo>
                  <a:lnTo>
                    <a:pt x="435" y="129"/>
                  </a:lnTo>
                  <a:lnTo>
                    <a:pt x="420" y="107"/>
                  </a:lnTo>
                  <a:lnTo>
                    <a:pt x="405" y="86"/>
                  </a:lnTo>
                  <a:lnTo>
                    <a:pt x="389" y="67"/>
                  </a:lnTo>
                  <a:lnTo>
                    <a:pt x="370" y="51"/>
                  </a:lnTo>
                  <a:lnTo>
                    <a:pt x="351" y="36"/>
                  </a:lnTo>
                  <a:lnTo>
                    <a:pt x="331" y="23"/>
                  </a:lnTo>
                  <a:lnTo>
                    <a:pt x="308" y="13"/>
                  </a:lnTo>
                  <a:lnTo>
                    <a:pt x="285" y="6"/>
                  </a:lnTo>
                  <a:lnTo>
                    <a:pt x="262" y="1"/>
                  </a:lnTo>
                  <a:lnTo>
                    <a:pt x="238" y="0"/>
                  </a:lnTo>
                  <a:lnTo>
                    <a:pt x="214" y="1"/>
                  </a:lnTo>
                  <a:lnTo>
                    <a:pt x="191" y="6"/>
                  </a:lnTo>
                  <a:lnTo>
                    <a:pt x="167" y="13"/>
                  </a:lnTo>
                  <a:lnTo>
                    <a:pt x="145" y="23"/>
                  </a:lnTo>
                  <a:lnTo>
                    <a:pt x="125" y="36"/>
                  </a:lnTo>
                  <a:lnTo>
                    <a:pt x="105" y="51"/>
                  </a:lnTo>
                  <a:lnTo>
                    <a:pt x="87" y="67"/>
                  </a:lnTo>
                  <a:lnTo>
                    <a:pt x="70" y="86"/>
                  </a:lnTo>
                  <a:lnTo>
                    <a:pt x="54" y="107"/>
                  </a:lnTo>
                  <a:lnTo>
                    <a:pt x="40" y="129"/>
                  </a:lnTo>
                  <a:lnTo>
                    <a:pt x="29" y="153"/>
                  </a:lnTo>
                  <a:lnTo>
                    <a:pt x="19" y="180"/>
                  </a:lnTo>
                  <a:lnTo>
                    <a:pt x="11" y="206"/>
                  </a:lnTo>
                  <a:lnTo>
                    <a:pt x="5" y="234"/>
                  </a:lnTo>
                  <a:lnTo>
                    <a:pt x="1" y="263"/>
                  </a:lnTo>
                  <a:lnTo>
                    <a:pt x="0" y="293"/>
                  </a:lnTo>
                  <a:lnTo>
                    <a:pt x="1" y="324"/>
                  </a:lnTo>
                  <a:lnTo>
                    <a:pt x="4" y="352"/>
                  </a:lnTo>
                  <a:lnTo>
                    <a:pt x="10" y="380"/>
                  </a:lnTo>
                  <a:lnTo>
                    <a:pt x="17" y="407"/>
                  </a:lnTo>
                  <a:lnTo>
                    <a:pt x="26" y="432"/>
                  </a:lnTo>
                  <a:lnTo>
                    <a:pt x="37" y="457"/>
                  </a:lnTo>
                  <a:lnTo>
                    <a:pt x="50" y="480"/>
                  </a:lnTo>
                  <a:lnTo>
                    <a:pt x="65" y="500"/>
                  </a:lnTo>
                  <a:lnTo>
                    <a:pt x="80" y="519"/>
                  </a:lnTo>
                  <a:lnTo>
                    <a:pt x="98" y="536"/>
                  </a:lnTo>
                  <a:lnTo>
                    <a:pt x="116" y="551"/>
                  </a:lnTo>
                  <a:lnTo>
                    <a:pt x="136" y="563"/>
                  </a:lnTo>
                  <a:lnTo>
                    <a:pt x="157" y="574"/>
                  </a:lnTo>
                  <a:lnTo>
                    <a:pt x="179" y="581"/>
                  </a:lnTo>
                  <a:lnTo>
                    <a:pt x="203" y="585"/>
                  </a:lnTo>
                  <a:lnTo>
                    <a:pt x="227" y="587"/>
                  </a:lnTo>
                  <a:lnTo>
                    <a:pt x="232" y="587"/>
                  </a:lnTo>
                  <a:lnTo>
                    <a:pt x="237" y="586"/>
                  </a:lnTo>
                  <a:lnTo>
                    <a:pt x="243" y="586"/>
                  </a:lnTo>
                  <a:lnTo>
                    <a:pt x="248" y="585"/>
                  </a:lnTo>
                  <a:lnTo>
                    <a:pt x="254" y="584"/>
                  </a:lnTo>
                  <a:lnTo>
                    <a:pt x="259" y="583"/>
                  </a:lnTo>
                  <a:lnTo>
                    <a:pt x="264" y="582"/>
                  </a:lnTo>
                  <a:lnTo>
                    <a:pt x="269" y="581"/>
                  </a:lnTo>
                  <a:lnTo>
                    <a:pt x="242" y="681"/>
                  </a:lnTo>
                  <a:lnTo>
                    <a:pt x="244" y="683"/>
                  </a:lnTo>
                  <a:lnTo>
                    <a:pt x="250" y="688"/>
                  </a:lnTo>
                  <a:lnTo>
                    <a:pt x="261" y="697"/>
                  </a:lnTo>
                  <a:lnTo>
                    <a:pt x="274" y="708"/>
                  </a:lnTo>
                  <a:lnTo>
                    <a:pt x="291" y="720"/>
                  </a:lnTo>
                  <a:lnTo>
                    <a:pt x="312" y="733"/>
                  </a:lnTo>
                  <a:lnTo>
                    <a:pt x="334" y="746"/>
                  </a:lnTo>
                  <a:lnTo>
                    <a:pt x="359" y="758"/>
                  </a:lnTo>
                  <a:lnTo>
                    <a:pt x="372" y="763"/>
                  </a:lnTo>
                  <a:lnTo>
                    <a:pt x="385" y="766"/>
                  </a:lnTo>
                  <a:lnTo>
                    <a:pt x="399" y="767"/>
                  </a:lnTo>
                  <a:lnTo>
                    <a:pt x="412" y="766"/>
                  </a:lnTo>
                  <a:lnTo>
                    <a:pt x="426" y="764"/>
                  </a:lnTo>
                  <a:lnTo>
                    <a:pt x="440" y="761"/>
                  </a:lnTo>
                  <a:lnTo>
                    <a:pt x="453" y="757"/>
                  </a:lnTo>
                  <a:lnTo>
                    <a:pt x="465" y="752"/>
                  </a:lnTo>
                  <a:lnTo>
                    <a:pt x="477" y="747"/>
                  </a:lnTo>
                  <a:lnTo>
                    <a:pt x="489" y="741"/>
                  </a:lnTo>
                  <a:lnTo>
                    <a:pt x="500" y="735"/>
                  </a:lnTo>
                  <a:lnTo>
                    <a:pt x="510" y="730"/>
                  </a:lnTo>
                  <a:lnTo>
                    <a:pt x="519" y="725"/>
                  </a:lnTo>
                  <a:lnTo>
                    <a:pt x="527" y="721"/>
                  </a:lnTo>
                  <a:lnTo>
                    <a:pt x="534" y="717"/>
                  </a:lnTo>
                  <a:lnTo>
                    <a:pt x="540" y="715"/>
                  </a:lnTo>
                  <a:lnTo>
                    <a:pt x="550" y="709"/>
                  </a:lnTo>
                  <a:lnTo>
                    <a:pt x="561" y="699"/>
                  </a:lnTo>
                  <a:lnTo>
                    <a:pt x="569" y="687"/>
                  </a:lnTo>
                  <a:lnTo>
                    <a:pt x="577" y="674"/>
                  </a:lnTo>
                  <a:lnTo>
                    <a:pt x="583" y="661"/>
                  </a:lnTo>
                  <a:lnTo>
                    <a:pt x="588" y="650"/>
                  </a:lnTo>
                  <a:lnTo>
                    <a:pt x="591" y="643"/>
                  </a:lnTo>
                  <a:lnTo>
                    <a:pt x="592" y="640"/>
                  </a:lnTo>
                  <a:lnTo>
                    <a:pt x="457" y="406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Freeform 7"/>
            <p:cNvSpPr>
              <a:spLocks/>
            </p:cNvSpPr>
            <p:nvPr/>
          </p:nvSpPr>
          <p:spPr bwMode="auto">
            <a:xfrm>
              <a:off x="2215" y="3601"/>
              <a:ext cx="215" cy="174"/>
            </a:xfrm>
            <a:custGeom>
              <a:avLst/>
              <a:gdLst>
                <a:gd name="T0" fmla="*/ 0 w 860"/>
                <a:gd name="T1" fmla="*/ 0 h 697"/>
                <a:gd name="T2" fmla="*/ 0 w 860"/>
                <a:gd name="T3" fmla="*/ 0 h 697"/>
                <a:gd name="T4" fmla="*/ 0 w 860"/>
                <a:gd name="T5" fmla="*/ 0 h 697"/>
                <a:gd name="T6" fmla="*/ 0 w 860"/>
                <a:gd name="T7" fmla="*/ 0 h 697"/>
                <a:gd name="T8" fmla="*/ 0 w 860"/>
                <a:gd name="T9" fmla="*/ 0 h 697"/>
                <a:gd name="T10" fmla="*/ 0 w 860"/>
                <a:gd name="T11" fmla="*/ 0 h 697"/>
                <a:gd name="T12" fmla="*/ 0 w 860"/>
                <a:gd name="T13" fmla="*/ 0 h 697"/>
                <a:gd name="T14" fmla="*/ 0 w 860"/>
                <a:gd name="T15" fmla="*/ 0 h 697"/>
                <a:gd name="T16" fmla="*/ 0 w 860"/>
                <a:gd name="T17" fmla="*/ 0 h 697"/>
                <a:gd name="T18" fmla="*/ 0 w 860"/>
                <a:gd name="T19" fmla="*/ 0 h 697"/>
                <a:gd name="T20" fmla="*/ 0 w 860"/>
                <a:gd name="T21" fmla="*/ 0 h 697"/>
                <a:gd name="T22" fmla="*/ 0 w 860"/>
                <a:gd name="T23" fmla="*/ 0 h 697"/>
                <a:gd name="T24" fmla="*/ 0 w 860"/>
                <a:gd name="T25" fmla="*/ 0 h 697"/>
                <a:gd name="T26" fmla="*/ 0 w 860"/>
                <a:gd name="T27" fmla="*/ 0 h 697"/>
                <a:gd name="T28" fmla="*/ 0 w 860"/>
                <a:gd name="T29" fmla="*/ 0 h 697"/>
                <a:gd name="T30" fmla="*/ 0 w 860"/>
                <a:gd name="T31" fmla="*/ 0 h 697"/>
                <a:gd name="T32" fmla="*/ 0 w 860"/>
                <a:gd name="T33" fmla="*/ 0 h 697"/>
                <a:gd name="T34" fmla="*/ 0 w 860"/>
                <a:gd name="T35" fmla="*/ 0 h 697"/>
                <a:gd name="T36" fmla="*/ 0 w 860"/>
                <a:gd name="T37" fmla="*/ 0 h 697"/>
                <a:gd name="T38" fmla="*/ 0 w 860"/>
                <a:gd name="T39" fmla="*/ 0 h 697"/>
                <a:gd name="T40" fmla="*/ 0 w 860"/>
                <a:gd name="T41" fmla="*/ 0 h 697"/>
                <a:gd name="T42" fmla="*/ 0 w 860"/>
                <a:gd name="T43" fmla="*/ 0 h 697"/>
                <a:gd name="T44" fmla="*/ 0 w 860"/>
                <a:gd name="T45" fmla="*/ 0 h 697"/>
                <a:gd name="T46" fmla="*/ 0 w 860"/>
                <a:gd name="T47" fmla="*/ 0 h 697"/>
                <a:gd name="T48" fmla="*/ 0 w 860"/>
                <a:gd name="T49" fmla="*/ 0 h 697"/>
                <a:gd name="T50" fmla="*/ 0 w 860"/>
                <a:gd name="T51" fmla="*/ 0 h 697"/>
                <a:gd name="T52" fmla="*/ 0 w 860"/>
                <a:gd name="T53" fmla="*/ 0 h 697"/>
                <a:gd name="T54" fmla="*/ 0 w 860"/>
                <a:gd name="T55" fmla="*/ 0 h 697"/>
                <a:gd name="T56" fmla="*/ 0 w 860"/>
                <a:gd name="T57" fmla="*/ 0 h 697"/>
                <a:gd name="T58" fmla="*/ 0 w 860"/>
                <a:gd name="T59" fmla="*/ 0 h 697"/>
                <a:gd name="T60" fmla="*/ 0 w 860"/>
                <a:gd name="T61" fmla="*/ 0 h 697"/>
                <a:gd name="T62" fmla="*/ 0 w 860"/>
                <a:gd name="T63" fmla="*/ 0 h 697"/>
                <a:gd name="T64" fmla="*/ 0 w 860"/>
                <a:gd name="T65" fmla="*/ 0 h 697"/>
                <a:gd name="T66" fmla="*/ 0 w 860"/>
                <a:gd name="T67" fmla="*/ 0 h 697"/>
                <a:gd name="T68" fmla="*/ 0 w 860"/>
                <a:gd name="T69" fmla="*/ 0 h 697"/>
                <a:gd name="T70" fmla="*/ 0 w 860"/>
                <a:gd name="T71" fmla="*/ 0 h 697"/>
                <a:gd name="T72" fmla="*/ 0 w 860"/>
                <a:gd name="T73" fmla="*/ 0 h 697"/>
                <a:gd name="T74" fmla="*/ 0 w 860"/>
                <a:gd name="T75" fmla="*/ 0 h 697"/>
                <a:gd name="T76" fmla="*/ 0 w 860"/>
                <a:gd name="T77" fmla="*/ 0 h 697"/>
                <a:gd name="T78" fmla="*/ 0 w 860"/>
                <a:gd name="T79" fmla="*/ 0 h 697"/>
                <a:gd name="T80" fmla="*/ 0 w 860"/>
                <a:gd name="T81" fmla="*/ 0 h 697"/>
                <a:gd name="T82" fmla="*/ 0 w 860"/>
                <a:gd name="T83" fmla="*/ 0 h 697"/>
                <a:gd name="T84" fmla="*/ 0 w 860"/>
                <a:gd name="T85" fmla="*/ 0 h 697"/>
                <a:gd name="T86" fmla="*/ 0 w 860"/>
                <a:gd name="T87" fmla="*/ 0 h 69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60"/>
                <a:gd name="T133" fmla="*/ 0 h 697"/>
                <a:gd name="T134" fmla="*/ 860 w 860"/>
                <a:gd name="T135" fmla="*/ 697 h 69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60" h="697">
                  <a:moveTo>
                    <a:pt x="859" y="355"/>
                  </a:moveTo>
                  <a:lnTo>
                    <a:pt x="857" y="335"/>
                  </a:lnTo>
                  <a:lnTo>
                    <a:pt x="855" y="315"/>
                  </a:lnTo>
                  <a:lnTo>
                    <a:pt x="851" y="298"/>
                  </a:lnTo>
                  <a:lnTo>
                    <a:pt x="847" y="281"/>
                  </a:lnTo>
                  <a:lnTo>
                    <a:pt x="842" y="265"/>
                  </a:lnTo>
                  <a:lnTo>
                    <a:pt x="836" y="251"/>
                  </a:lnTo>
                  <a:lnTo>
                    <a:pt x="830" y="238"/>
                  </a:lnTo>
                  <a:lnTo>
                    <a:pt x="823" y="226"/>
                  </a:lnTo>
                  <a:lnTo>
                    <a:pt x="811" y="208"/>
                  </a:lnTo>
                  <a:lnTo>
                    <a:pt x="800" y="190"/>
                  </a:lnTo>
                  <a:lnTo>
                    <a:pt x="787" y="174"/>
                  </a:lnTo>
                  <a:lnTo>
                    <a:pt x="775" y="160"/>
                  </a:lnTo>
                  <a:lnTo>
                    <a:pt x="761" y="149"/>
                  </a:lnTo>
                  <a:lnTo>
                    <a:pt x="744" y="139"/>
                  </a:lnTo>
                  <a:lnTo>
                    <a:pt x="725" y="131"/>
                  </a:lnTo>
                  <a:lnTo>
                    <a:pt x="703" y="126"/>
                  </a:lnTo>
                  <a:lnTo>
                    <a:pt x="685" y="125"/>
                  </a:lnTo>
                  <a:lnTo>
                    <a:pt x="666" y="126"/>
                  </a:lnTo>
                  <a:lnTo>
                    <a:pt x="648" y="128"/>
                  </a:lnTo>
                  <a:lnTo>
                    <a:pt x="630" y="131"/>
                  </a:lnTo>
                  <a:lnTo>
                    <a:pt x="613" y="135"/>
                  </a:lnTo>
                  <a:lnTo>
                    <a:pt x="597" y="138"/>
                  </a:lnTo>
                  <a:lnTo>
                    <a:pt x="582" y="141"/>
                  </a:lnTo>
                  <a:lnTo>
                    <a:pt x="570" y="143"/>
                  </a:lnTo>
                  <a:lnTo>
                    <a:pt x="559" y="126"/>
                  </a:lnTo>
                  <a:lnTo>
                    <a:pt x="544" y="109"/>
                  </a:lnTo>
                  <a:lnTo>
                    <a:pt x="529" y="92"/>
                  </a:lnTo>
                  <a:lnTo>
                    <a:pt x="512" y="76"/>
                  </a:lnTo>
                  <a:lnTo>
                    <a:pt x="493" y="60"/>
                  </a:lnTo>
                  <a:lnTo>
                    <a:pt x="472" y="46"/>
                  </a:lnTo>
                  <a:lnTo>
                    <a:pt x="450" y="33"/>
                  </a:lnTo>
                  <a:lnTo>
                    <a:pt x="425" y="22"/>
                  </a:lnTo>
                  <a:lnTo>
                    <a:pt x="410" y="16"/>
                  </a:lnTo>
                  <a:lnTo>
                    <a:pt x="394" y="11"/>
                  </a:lnTo>
                  <a:lnTo>
                    <a:pt x="378" y="7"/>
                  </a:lnTo>
                  <a:lnTo>
                    <a:pt x="362" y="4"/>
                  </a:lnTo>
                  <a:lnTo>
                    <a:pt x="346" y="1"/>
                  </a:lnTo>
                  <a:lnTo>
                    <a:pt x="329" y="0"/>
                  </a:lnTo>
                  <a:lnTo>
                    <a:pt x="311" y="0"/>
                  </a:lnTo>
                  <a:lnTo>
                    <a:pt x="293" y="1"/>
                  </a:lnTo>
                  <a:lnTo>
                    <a:pt x="277" y="2"/>
                  </a:lnTo>
                  <a:lnTo>
                    <a:pt x="261" y="4"/>
                  </a:lnTo>
                  <a:lnTo>
                    <a:pt x="246" y="6"/>
                  </a:lnTo>
                  <a:lnTo>
                    <a:pt x="232" y="8"/>
                  </a:lnTo>
                  <a:lnTo>
                    <a:pt x="218" y="10"/>
                  </a:lnTo>
                  <a:lnTo>
                    <a:pt x="204" y="12"/>
                  </a:lnTo>
                  <a:lnTo>
                    <a:pt x="191" y="14"/>
                  </a:lnTo>
                  <a:lnTo>
                    <a:pt x="177" y="17"/>
                  </a:lnTo>
                  <a:lnTo>
                    <a:pt x="165" y="20"/>
                  </a:lnTo>
                  <a:lnTo>
                    <a:pt x="153" y="23"/>
                  </a:lnTo>
                  <a:lnTo>
                    <a:pt x="142" y="26"/>
                  </a:lnTo>
                  <a:lnTo>
                    <a:pt x="131" y="29"/>
                  </a:lnTo>
                  <a:lnTo>
                    <a:pt x="121" y="32"/>
                  </a:lnTo>
                  <a:lnTo>
                    <a:pt x="111" y="36"/>
                  </a:lnTo>
                  <a:lnTo>
                    <a:pt x="102" y="40"/>
                  </a:lnTo>
                  <a:lnTo>
                    <a:pt x="93" y="44"/>
                  </a:lnTo>
                  <a:lnTo>
                    <a:pt x="71" y="56"/>
                  </a:lnTo>
                  <a:lnTo>
                    <a:pt x="51" y="70"/>
                  </a:lnTo>
                  <a:lnTo>
                    <a:pt x="35" y="85"/>
                  </a:lnTo>
                  <a:lnTo>
                    <a:pt x="22" y="101"/>
                  </a:lnTo>
                  <a:lnTo>
                    <a:pt x="12" y="119"/>
                  </a:lnTo>
                  <a:lnTo>
                    <a:pt x="5" y="139"/>
                  </a:lnTo>
                  <a:lnTo>
                    <a:pt x="1" y="160"/>
                  </a:lnTo>
                  <a:lnTo>
                    <a:pt x="0" y="182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1" y="237"/>
                  </a:lnTo>
                  <a:lnTo>
                    <a:pt x="20" y="252"/>
                  </a:lnTo>
                  <a:lnTo>
                    <a:pt x="31" y="266"/>
                  </a:lnTo>
                  <a:lnTo>
                    <a:pt x="44" y="279"/>
                  </a:lnTo>
                  <a:lnTo>
                    <a:pt x="60" y="290"/>
                  </a:lnTo>
                  <a:lnTo>
                    <a:pt x="77" y="300"/>
                  </a:lnTo>
                  <a:lnTo>
                    <a:pt x="96" y="310"/>
                  </a:lnTo>
                  <a:lnTo>
                    <a:pt x="117" y="318"/>
                  </a:lnTo>
                  <a:lnTo>
                    <a:pt x="140" y="326"/>
                  </a:lnTo>
                  <a:lnTo>
                    <a:pt x="165" y="333"/>
                  </a:lnTo>
                  <a:lnTo>
                    <a:pt x="192" y="340"/>
                  </a:lnTo>
                  <a:lnTo>
                    <a:pt x="219" y="345"/>
                  </a:lnTo>
                  <a:lnTo>
                    <a:pt x="249" y="350"/>
                  </a:lnTo>
                  <a:lnTo>
                    <a:pt x="279" y="355"/>
                  </a:lnTo>
                  <a:lnTo>
                    <a:pt x="288" y="357"/>
                  </a:lnTo>
                  <a:lnTo>
                    <a:pt x="300" y="361"/>
                  </a:lnTo>
                  <a:lnTo>
                    <a:pt x="314" y="366"/>
                  </a:lnTo>
                  <a:lnTo>
                    <a:pt x="327" y="373"/>
                  </a:lnTo>
                  <a:lnTo>
                    <a:pt x="338" y="381"/>
                  </a:lnTo>
                  <a:lnTo>
                    <a:pt x="348" y="389"/>
                  </a:lnTo>
                  <a:lnTo>
                    <a:pt x="354" y="398"/>
                  </a:lnTo>
                  <a:lnTo>
                    <a:pt x="356" y="408"/>
                  </a:lnTo>
                  <a:lnTo>
                    <a:pt x="368" y="527"/>
                  </a:lnTo>
                  <a:lnTo>
                    <a:pt x="369" y="530"/>
                  </a:lnTo>
                  <a:lnTo>
                    <a:pt x="373" y="540"/>
                  </a:lnTo>
                  <a:lnTo>
                    <a:pt x="379" y="554"/>
                  </a:lnTo>
                  <a:lnTo>
                    <a:pt x="389" y="572"/>
                  </a:lnTo>
                  <a:lnTo>
                    <a:pt x="400" y="592"/>
                  </a:lnTo>
                  <a:lnTo>
                    <a:pt x="414" y="614"/>
                  </a:lnTo>
                  <a:lnTo>
                    <a:pt x="432" y="634"/>
                  </a:lnTo>
                  <a:lnTo>
                    <a:pt x="452" y="653"/>
                  </a:lnTo>
                  <a:lnTo>
                    <a:pt x="472" y="669"/>
                  </a:lnTo>
                  <a:lnTo>
                    <a:pt x="490" y="681"/>
                  </a:lnTo>
                  <a:lnTo>
                    <a:pt x="506" y="690"/>
                  </a:lnTo>
                  <a:lnTo>
                    <a:pt x="522" y="696"/>
                  </a:lnTo>
                  <a:lnTo>
                    <a:pt x="537" y="697"/>
                  </a:lnTo>
                  <a:lnTo>
                    <a:pt x="551" y="694"/>
                  </a:lnTo>
                  <a:lnTo>
                    <a:pt x="567" y="688"/>
                  </a:lnTo>
                  <a:lnTo>
                    <a:pt x="582" y="676"/>
                  </a:lnTo>
                  <a:lnTo>
                    <a:pt x="595" y="661"/>
                  </a:lnTo>
                  <a:lnTo>
                    <a:pt x="603" y="645"/>
                  </a:lnTo>
                  <a:lnTo>
                    <a:pt x="607" y="628"/>
                  </a:lnTo>
                  <a:lnTo>
                    <a:pt x="609" y="612"/>
                  </a:lnTo>
                  <a:lnTo>
                    <a:pt x="608" y="597"/>
                  </a:lnTo>
                  <a:lnTo>
                    <a:pt x="606" y="585"/>
                  </a:lnTo>
                  <a:lnTo>
                    <a:pt x="605" y="578"/>
                  </a:lnTo>
                  <a:lnTo>
                    <a:pt x="604" y="575"/>
                  </a:lnTo>
                  <a:lnTo>
                    <a:pt x="606" y="577"/>
                  </a:lnTo>
                  <a:lnTo>
                    <a:pt x="612" y="581"/>
                  </a:lnTo>
                  <a:lnTo>
                    <a:pt x="621" y="588"/>
                  </a:lnTo>
                  <a:lnTo>
                    <a:pt x="633" y="595"/>
                  </a:lnTo>
                  <a:lnTo>
                    <a:pt x="646" y="602"/>
                  </a:lnTo>
                  <a:lnTo>
                    <a:pt x="661" y="609"/>
                  </a:lnTo>
                  <a:lnTo>
                    <a:pt x="677" y="613"/>
                  </a:lnTo>
                  <a:lnTo>
                    <a:pt x="692" y="614"/>
                  </a:lnTo>
                  <a:lnTo>
                    <a:pt x="709" y="611"/>
                  </a:lnTo>
                  <a:lnTo>
                    <a:pt x="730" y="602"/>
                  </a:lnTo>
                  <a:lnTo>
                    <a:pt x="752" y="591"/>
                  </a:lnTo>
                  <a:lnTo>
                    <a:pt x="775" y="577"/>
                  </a:lnTo>
                  <a:lnTo>
                    <a:pt x="797" y="558"/>
                  </a:lnTo>
                  <a:lnTo>
                    <a:pt x="818" y="536"/>
                  </a:lnTo>
                  <a:lnTo>
                    <a:pt x="835" y="510"/>
                  </a:lnTo>
                  <a:lnTo>
                    <a:pt x="846" y="481"/>
                  </a:lnTo>
                  <a:lnTo>
                    <a:pt x="853" y="447"/>
                  </a:lnTo>
                  <a:lnTo>
                    <a:pt x="858" y="414"/>
                  </a:lnTo>
                  <a:lnTo>
                    <a:pt x="860" y="384"/>
                  </a:lnTo>
                  <a:lnTo>
                    <a:pt x="859" y="355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Freeform 8"/>
            <p:cNvSpPr>
              <a:spLocks/>
            </p:cNvSpPr>
            <p:nvPr/>
          </p:nvSpPr>
          <p:spPr bwMode="auto">
            <a:xfrm>
              <a:off x="2044" y="3999"/>
              <a:ext cx="295" cy="101"/>
            </a:xfrm>
            <a:custGeom>
              <a:avLst/>
              <a:gdLst>
                <a:gd name="T0" fmla="*/ 0 w 1181"/>
                <a:gd name="T1" fmla="*/ 0 h 403"/>
                <a:gd name="T2" fmla="*/ 0 w 1181"/>
                <a:gd name="T3" fmla="*/ 0 h 403"/>
                <a:gd name="T4" fmla="*/ 0 w 1181"/>
                <a:gd name="T5" fmla="*/ 0 h 403"/>
                <a:gd name="T6" fmla="*/ 0 w 1181"/>
                <a:gd name="T7" fmla="*/ 0 h 403"/>
                <a:gd name="T8" fmla="*/ 0 w 1181"/>
                <a:gd name="T9" fmla="*/ 0 h 403"/>
                <a:gd name="T10" fmla="*/ 0 w 1181"/>
                <a:gd name="T11" fmla="*/ 0 h 403"/>
                <a:gd name="T12" fmla="*/ 0 w 1181"/>
                <a:gd name="T13" fmla="*/ 0 h 403"/>
                <a:gd name="T14" fmla="*/ 0 w 1181"/>
                <a:gd name="T15" fmla="*/ 0 h 403"/>
                <a:gd name="T16" fmla="*/ 0 w 1181"/>
                <a:gd name="T17" fmla="*/ 0 h 403"/>
                <a:gd name="T18" fmla="*/ 0 w 1181"/>
                <a:gd name="T19" fmla="*/ 0 h 403"/>
                <a:gd name="T20" fmla="*/ 0 w 1181"/>
                <a:gd name="T21" fmla="*/ 0 h 403"/>
                <a:gd name="T22" fmla="*/ 0 w 1181"/>
                <a:gd name="T23" fmla="*/ 0 h 403"/>
                <a:gd name="T24" fmla="*/ 0 w 1181"/>
                <a:gd name="T25" fmla="*/ 0 h 403"/>
                <a:gd name="T26" fmla="*/ 0 w 1181"/>
                <a:gd name="T27" fmla="*/ 0 h 403"/>
                <a:gd name="T28" fmla="*/ 0 w 1181"/>
                <a:gd name="T29" fmla="*/ 0 h 403"/>
                <a:gd name="T30" fmla="*/ 0 w 1181"/>
                <a:gd name="T31" fmla="*/ 0 h 403"/>
                <a:gd name="T32" fmla="*/ 0 w 1181"/>
                <a:gd name="T33" fmla="*/ 0 h 403"/>
                <a:gd name="T34" fmla="*/ 0 w 1181"/>
                <a:gd name="T35" fmla="*/ 0 h 403"/>
                <a:gd name="T36" fmla="*/ 0 w 1181"/>
                <a:gd name="T37" fmla="*/ 0 h 403"/>
                <a:gd name="T38" fmla="*/ 0 w 1181"/>
                <a:gd name="T39" fmla="*/ 0 h 403"/>
                <a:gd name="T40" fmla="*/ 0 w 1181"/>
                <a:gd name="T41" fmla="*/ 0 h 403"/>
                <a:gd name="T42" fmla="*/ 0 w 1181"/>
                <a:gd name="T43" fmla="*/ 0 h 403"/>
                <a:gd name="T44" fmla="*/ 0 w 1181"/>
                <a:gd name="T45" fmla="*/ 0 h 403"/>
                <a:gd name="T46" fmla="*/ 0 w 1181"/>
                <a:gd name="T47" fmla="*/ 0 h 403"/>
                <a:gd name="T48" fmla="*/ 0 w 1181"/>
                <a:gd name="T49" fmla="*/ 0 h 403"/>
                <a:gd name="T50" fmla="*/ 0 w 1181"/>
                <a:gd name="T51" fmla="*/ 0 h 403"/>
                <a:gd name="T52" fmla="*/ 0 w 1181"/>
                <a:gd name="T53" fmla="*/ 0 h 403"/>
                <a:gd name="T54" fmla="*/ 0 w 1181"/>
                <a:gd name="T55" fmla="*/ 0 h 403"/>
                <a:gd name="T56" fmla="*/ 0 w 1181"/>
                <a:gd name="T57" fmla="*/ 0 h 403"/>
                <a:gd name="T58" fmla="*/ 0 w 1181"/>
                <a:gd name="T59" fmla="*/ 0 h 403"/>
                <a:gd name="T60" fmla="*/ 0 w 1181"/>
                <a:gd name="T61" fmla="*/ 0 h 403"/>
                <a:gd name="T62" fmla="*/ 0 w 1181"/>
                <a:gd name="T63" fmla="*/ 0 h 403"/>
                <a:gd name="T64" fmla="*/ 0 w 1181"/>
                <a:gd name="T65" fmla="*/ 0 h 403"/>
                <a:gd name="T66" fmla="*/ 0 w 1181"/>
                <a:gd name="T67" fmla="*/ 0 h 403"/>
                <a:gd name="T68" fmla="*/ 0 w 1181"/>
                <a:gd name="T69" fmla="*/ 0 h 403"/>
                <a:gd name="T70" fmla="*/ 0 w 1181"/>
                <a:gd name="T71" fmla="*/ 0 h 403"/>
                <a:gd name="T72" fmla="*/ 0 w 1181"/>
                <a:gd name="T73" fmla="*/ 0 h 403"/>
                <a:gd name="T74" fmla="*/ 0 w 1181"/>
                <a:gd name="T75" fmla="*/ 0 h 403"/>
                <a:gd name="T76" fmla="*/ 0 w 1181"/>
                <a:gd name="T77" fmla="*/ 0 h 403"/>
                <a:gd name="T78" fmla="*/ 0 w 1181"/>
                <a:gd name="T79" fmla="*/ 0 h 403"/>
                <a:gd name="T80" fmla="*/ 0 w 1181"/>
                <a:gd name="T81" fmla="*/ 0 h 403"/>
                <a:gd name="T82" fmla="*/ 0 w 1181"/>
                <a:gd name="T83" fmla="*/ 0 h 403"/>
                <a:gd name="T84" fmla="*/ 0 w 1181"/>
                <a:gd name="T85" fmla="*/ 0 h 403"/>
                <a:gd name="T86" fmla="*/ 0 w 1181"/>
                <a:gd name="T87" fmla="*/ 0 h 403"/>
                <a:gd name="T88" fmla="*/ 0 w 1181"/>
                <a:gd name="T89" fmla="*/ 0 h 403"/>
                <a:gd name="T90" fmla="*/ 0 w 1181"/>
                <a:gd name="T91" fmla="*/ 0 h 403"/>
                <a:gd name="T92" fmla="*/ 0 w 1181"/>
                <a:gd name="T93" fmla="*/ 0 h 403"/>
                <a:gd name="T94" fmla="*/ 0 w 1181"/>
                <a:gd name="T95" fmla="*/ 0 h 403"/>
                <a:gd name="T96" fmla="*/ 0 w 1181"/>
                <a:gd name="T97" fmla="*/ 0 h 403"/>
                <a:gd name="T98" fmla="*/ 0 w 1181"/>
                <a:gd name="T99" fmla="*/ 0 h 403"/>
                <a:gd name="T100" fmla="*/ 0 w 1181"/>
                <a:gd name="T101" fmla="*/ 0 h 403"/>
                <a:gd name="T102" fmla="*/ 0 w 1181"/>
                <a:gd name="T103" fmla="*/ 0 h 403"/>
                <a:gd name="T104" fmla="*/ 0 w 1181"/>
                <a:gd name="T105" fmla="*/ 0 h 403"/>
                <a:gd name="T106" fmla="*/ 0 w 1181"/>
                <a:gd name="T107" fmla="*/ 0 h 403"/>
                <a:gd name="T108" fmla="*/ 0 w 1181"/>
                <a:gd name="T109" fmla="*/ 0 h 403"/>
                <a:gd name="T110" fmla="*/ 0 w 1181"/>
                <a:gd name="T111" fmla="*/ 0 h 403"/>
                <a:gd name="T112" fmla="*/ 0 w 1181"/>
                <a:gd name="T113" fmla="*/ 0 h 403"/>
                <a:gd name="T114" fmla="*/ 0 w 1181"/>
                <a:gd name="T115" fmla="*/ 0 h 403"/>
                <a:gd name="T116" fmla="*/ 0 w 1181"/>
                <a:gd name="T117" fmla="*/ 0 h 4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1"/>
                <a:gd name="T178" fmla="*/ 0 h 403"/>
                <a:gd name="T179" fmla="*/ 1181 w 1181"/>
                <a:gd name="T180" fmla="*/ 403 h 40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1" h="403">
                  <a:moveTo>
                    <a:pt x="17" y="403"/>
                  </a:moveTo>
                  <a:lnTo>
                    <a:pt x="1181" y="403"/>
                  </a:lnTo>
                  <a:lnTo>
                    <a:pt x="925" y="72"/>
                  </a:lnTo>
                  <a:lnTo>
                    <a:pt x="924" y="72"/>
                  </a:lnTo>
                  <a:lnTo>
                    <a:pt x="919" y="71"/>
                  </a:lnTo>
                  <a:lnTo>
                    <a:pt x="912" y="69"/>
                  </a:lnTo>
                  <a:lnTo>
                    <a:pt x="903" y="68"/>
                  </a:lnTo>
                  <a:lnTo>
                    <a:pt x="891" y="65"/>
                  </a:lnTo>
                  <a:lnTo>
                    <a:pt x="877" y="63"/>
                  </a:lnTo>
                  <a:lnTo>
                    <a:pt x="861" y="59"/>
                  </a:lnTo>
                  <a:lnTo>
                    <a:pt x="843" y="56"/>
                  </a:lnTo>
                  <a:lnTo>
                    <a:pt x="823" y="53"/>
                  </a:lnTo>
                  <a:lnTo>
                    <a:pt x="802" y="49"/>
                  </a:lnTo>
                  <a:lnTo>
                    <a:pt x="780" y="45"/>
                  </a:lnTo>
                  <a:lnTo>
                    <a:pt x="756" y="41"/>
                  </a:lnTo>
                  <a:lnTo>
                    <a:pt x="730" y="37"/>
                  </a:lnTo>
                  <a:lnTo>
                    <a:pt x="704" y="33"/>
                  </a:lnTo>
                  <a:lnTo>
                    <a:pt x="678" y="29"/>
                  </a:lnTo>
                  <a:lnTo>
                    <a:pt x="651" y="25"/>
                  </a:lnTo>
                  <a:lnTo>
                    <a:pt x="623" y="21"/>
                  </a:lnTo>
                  <a:lnTo>
                    <a:pt x="594" y="17"/>
                  </a:lnTo>
                  <a:lnTo>
                    <a:pt x="566" y="14"/>
                  </a:lnTo>
                  <a:lnTo>
                    <a:pt x="538" y="11"/>
                  </a:lnTo>
                  <a:lnTo>
                    <a:pt x="510" y="8"/>
                  </a:lnTo>
                  <a:lnTo>
                    <a:pt x="481" y="6"/>
                  </a:lnTo>
                  <a:lnTo>
                    <a:pt x="454" y="4"/>
                  </a:lnTo>
                  <a:lnTo>
                    <a:pt x="427" y="2"/>
                  </a:lnTo>
                  <a:lnTo>
                    <a:pt x="402" y="1"/>
                  </a:lnTo>
                  <a:lnTo>
                    <a:pt x="377" y="0"/>
                  </a:lnTo>
                  <a:lnTo>
                    <a:pt x="352" y="1"/>
                  </a:lnTo>
                  <a:lnTo>
                    <a:pt x="329" y="1"/>
                  </a:lnTo>
                  <a:lnTo>
                    <a:pt x="308" y="3"/>
                  </a:lnTo>
                  <a:lnTo>
                    <a:pt x="288" y="5"/>
                  </a:lnTo>
                  <a:lnTo>
                    <a:pt x="270" y="8"/>
                  </a:lnTo>
                  <a:lnTo>
                    <a:pt x="254" y="12"/>
                  </a:lnTo>
                  <a:lnTo>
                    <a:pt x="241" y="16"/>
                  </a:lnTo>
                  <a:lnTo>
                    <a:pt x="229" y="20"/>
                  </a:lnTo>
                  <a:lnTo>
                    <a:pt x="216" y="25"/>
                  </a:lnTo>
                  <a:lnTo>
                    <a:pt x="202" y="30"/>
                  </a:lnTo>
                  <a:lnTo>
                    <a:pt x="188" y="37"/>
                  </a:lnTo>
                  <a:lnTo>
                    <a:pt x="173" y="44"/>
                  </a:lnTo>
                  <a:lnTo>
                    <a:pt x="159" y="52"/>
                  </a:lnTo>
                  <a:lnTo>
                    <a:pt x="144" y="60"/>
                  </a:lnTo>
                  <a:lnTo>
                    <a:pt x="129" y="69"/>
                  </a:lnTo>
                  <a:lnTo>
                    <a:pt x="114" y="79"/>
                  </a:lnTo>
                  <a:lnTo>
                    <a:pt x="100" y="90"/>
                  </a:lnTo>
                  <a:lnTo>
                    <a:pt x="86" y="101"/>
                  </a:lnTo>
                  <a:lnTo>
                    <a:pt x="73" y="113"/>
                  </a:lnTo>
                  <a:lnTo>
                    <a:pt x="61" y="125"/>
                  </a:lnTo>
                  <a:lnTo>
                    <a:pt x="50" y="138"/>
                  </a:lnTo>
                  <a:lnTo>
                    <a:pt x="40" y="152"/>
                  </a:lnTo>
                  <a:lnTo>
                    <a:pt x="17" y="194"/>
                  </a:lnTo>
                  <a:lnTo>
                    <a:pt x="5" y="237"/>
                  </a:lnTo>
                  <a:lnTo>
                    <a:pt x="0" y="279"/>
                  </a:lnTo>
                  <a:lnTo>
                    <a:pt x="0" y="318"/>
                  </a:lnTo>
                  <a:lnTo>
                    <a:pt x="5" y="352"/>
                  </a:lnTo>
                  <a:lnTo>
                    <a:pt x="10" y="379"/>
                  </a:lnTo>
                  <a:lnTo>
                    <a:pt x="15" y="397"/>
                  </a:lnTo>
                  <a:lnTo>
                    <a:pt x="17" y="403"/>
                  </a:lnTo>
                  <a:close/>
                </a:path>
              </a:pathLst>
            </a:custGeom>
            <a:solidFill>
              <a:srgbClr val="003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Freeform 9"/>
            <p:cNvSpPr>
              <a:spLocks/>
            </p:cNvSpPr>
            <p:nvPr/>
          </p:nvSpPr>
          <p:spPr bwMode="auto">
            <a:xfrm>
              <a:off x="2107" y="3796"/>
              <a:ext cx="301" cy="297"/>
            </a:xfrm>
            <a:custGeom>
              <a:avLst/>
              <a:gdLst>
                <a:gd name="T0" fmla="*/ 0 w 1203"/>
                <a:gd name="T1" fmla="*/ 0 h 1189"/>
                <a:gd name="T2" fmla="*/ 0 w 1203"/>
                <a:gd name="T3" fmla="*/ 0 h 1189"/>
                <a:gd name="T4" fmla="*/ 0 w 1203"/>
                <a:gd name="T5" fmla="*/ 0 h 1189"/>
                <a:gd name="T6" fmla="*/ 0 w 1203"/>
                <a:gd name="T7" fmla="*/ 0 h 1189"/>
                <a:gd name="T8" fmla="*/ 0 w 1203"/>
                <a:gd name="T9" fmla="*/ 0 h 1189"/>
                <a:gd name="T10" fmla="*/ 0 w 1203"/>
                <a:gd name="T11" fmla="*/ 0 h 1189"/>
                <a:gd name="T12" fmla="*/ 0 w 1203"/>
                <a:gd name="T13" fmla="*/ 0 h 1189"/>
                <a:gd name="T14" fmla="*/ 0 w 1203"/>
                <a:gd name="T15" fmla="*/ 0 h 1189"/>
                <a:gd name="T16" fmla="*/ 0 w 1203"/>
                <a:gd name="T17" fmla="*/ 0 h 1189"/>
                <a:gd name="T18" fmla="*/ 0 w 1203"/>
                <a:gd name="T19" fmla="*/ 0 h 1189"/>
                <a:gd name="T20" fmla="*/ 0 w 1203"/>
                <a:gd name="T21" fmla="*/ 0 h 1189"/>
                <a:gd name="T22" fmla="*/ 0 w 1203"/>
                <a:gd name="T23" fmla="*/ 0 h 1189"/>
                <a:gd name="T24" fmla="*/ 0 w 1203"/>
                <a:gd name="T25" fmla="*/ 0 h 1189"/>
                <a:gd name="T26" fmla="*/ 0 w 1203"/>
                <a:gd name="T27" fmla="*/ 0 h 1189"/>
                <a:gd name="T28" fmla="*/ 0 w 1203"/>
                <a:gd name="T29" fmla="*/ 0 h 1189"/>
                <a:gd name="T30" fmla="*/ 0 w 1203"/>
                <a:gd name="T31" fmla="*/ 0 h 1189"/>
                <a:gd name="T32" fmla="*/ 0 w 1203"/>
                <a:gd name="T33" fmla="*/ 0 h 1189"/>
                <a:gd name="T34" fmla="*/ 0 w 1203"/>
                <a:gd name="T35" fmla="*/ 0 h 1189"/>
                <a:gd name="T36" fmla="*/ 0 w 1203"/>
                <a:gd name="T37" fmla="*/ 0 h 1189"/>
                <a:gd name="T38" fmla="*/ 0 w 1203"/>
                <a:gd name="T39" fmla="*/ 0 h 1189"/>
                <a:gd name="T40" fmla="*/ 0 w 1203"/>
                <a:gd name="T41" fmla="*/ 0 h 1189"/>
                <a:gd name="T42" fmla="*/ 0 w 1203"/>
                <a:gd name="T43" fmla="*/ 0 h 1189"/>
                <a:gd name="T44" fmla="*/ 0 w 1203"/>
                <a:gd name="T45" fmla="*/ 0 h 1189"/>
                <a:gd name="T46" fmla="*/ 0 w 1203"/>
                <a:gd name="T47" fmla="*/ 0 h 1189"/>
                <a:gd name="T48" fmla="*/ 0 w 1203"/>
                <a:gd name="T49" fmla="*/ 0 h 1189"/>
                <a:gd name="T50" fmla="*/ 0 w 1203"/>
                <a:gd name="T51" fmla="*/ 0 h 1189"/>
                <a:gd name="T52" fmla="*/ 0 w 1203"/>
                <a:gd name="T53" fmla="*/ 0 h 1189"/>
                <a:gd name="T54" fmla="*/ 0 w 1203"/>
                <a:gd name="T55" fmla="*/ 0 h 1189"/>
                <a:gd name="T56" fmla="*/ 0 w 1203"/>
                <a:gd name="T57" fmla="*/ 0 h 1189"/>
                <a:gd name="T58" fmla="*/ 0 w 1203"/>
                <a:gd name="T59" fmla="*/ 0 h 1189"/>
                <a:gd name="T60" fmla="*/ 0 w 1203"/>
                <a:gd name="T61" fmla="*/ 0 h 1189"/>
                <a:gd name="T62" fmla="*/ 0 w 1203"/>
                <a:gd name="T63" fmla="*/ 0 h 1189"/>
                <a:gd name="T64" fmla="*/ 0 w 1203"/>
                <a:gd name="T65" fmla="*/ 0 h 1189"/>
                <a:gd name="T66" fmla="*/ 0 w 1203"/>
                <a:gd name="T67" fmla="*/ 0 h 1189"/>
                <a:gd name="T68" fmla="*/ 0 w 1203"/>
                <a:gd name="T69" fmla="*/ 0 h 1189"/>
                <a:gd name="T70" fmla="*/ 0 w 1203"/>
                <a:gd name="T71" fmla="*/ 0 h 1189"/>
                <a:gd name="T72" fmla="*/ 0 w 1203"/>
                <a:gd name="T73" fmla="*/ 0 h 1189"/>
                <a:gd name="T74" fmla="*/ 0 w 1203"/>
                <a:gd name="T75" fmla="*/ 0 h 1189"/>
                <a:gd name="T76" fmla="*/ 0 w 1203"/>
                <a:gd name="T77" fmla="*/ 0 h 1189"/>
                <a:gd name="T78" fmla="*/ 0 w 1203"/>
                <a:gd name="T79" fmla="*/ 0 h 1189"/>
                <a:gd name="T80" fmla="*/ 0 w 1203"/>
                <a:gd name="T81" fmla="*/ 0 h 1189"/>
                <a:gd name="T82" fmla="*/ 0 w 1203"/>
                <a:gd name="T83" fmla="*/ 0 h 1189"/>
                <a:gd name="T84" fmla="*/ 0 w 1203"/>
                <a:gd name="T85" fmla="*/ 0 h 1189"/>
                <a:gd name="T86" fmla="*/ 0 w 1203"/>
                <a:gd name="T87" fmla="*/ 0 h 1189"/>
                <a:gd name="T88" fmla="*/ 0 w 1203"/>
                <a:gd name="T89" fmla="*/ 0 h 1189"/>
                <a:gd name="T90" fmla="*/ 0 w 1203"/>
                <a:gd name="T91" fmla="*/ 0 h 1189"/>
                <a:gd name="T92" fmla="*/ 0 w 1203"/>
                <a:gd name="T93" fmla="*/ 0 h 1189"/>
                <a:gd name="T94" fmla="*/ 0 w 1203"/>
                <a:gd name="T95" fmla="*/ 0 h 1189"/>
                <a:gd name="T96" fmla="*/ 0 w 1203"/>
                <a:gd name="T97" fmla="*/ 0 h 1189"/>
                <a:gd name="T98" fmla="*/ 0 w 1203"/>
                <a:gd name="T99" fmla="*/ 0 h 1189"/>
                <a:gd name="T100" fmla="*/ 0 w 1203"/>
                <a:gd name="T101" fmla="*/ 0 h 11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3"/>
                <a:gd name="T154" fmla="*/ 0 h 1189"/>
                <a:gd name="T155" fmla="*/ 1203 w 1203"/>
                <a:gd name="T156" fmla="*/ 1189 h 11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3" h="1189">
                  <a:moveTo>
                    <a:pt x="675" y="38"/>
                  </a:moveTo>
                  <a:lnTo>
                    <a:pt x="673" y="38"/>
                  </a:lnTo>
                  <a:lnTo>
                    <a:pt x="667" y="39"/>
                  </a:lnTo>
                  <a:lnTo>
                    <a:pt x="658" y="41"/>
                  </a:lnTo>
                  <a:lnTo>
                    <a:pt x="646" y="44"/>
                  </a:lnTo>
                  <a:lnTo>
                    <a:pt x="632" y="48"/>
                  </a:lnTo>
                  <a:lnTo>
                    <a:pt x="615" y="53"/>
                  </a:lnTo>
                  <a:lnTo>
                    <a:pt x="596" y="59"/>
                  </a:lnTo>
                  <a:lnTo>
                    <a:pt x="577" y="66"/>
                  </a:lnTo>
                  <a:lnTo>
                    <a:pt x="556" y="75"/>
                  </a:lnTo>
                  <a:lnTo>
                    <a:pt x="536" y="85"/>
                  </a:lnTo>
                  <a:lnTo>
                    <a:pt x="516" y="97"/>
                  </a:lnTo>
                  <a:lnTo>
                    <a:pt x="496" y="110"/>
                  </a:lnTo>
                  <a:lnTo>
                    <a:pt x="476" y="125"/>
                  </a:lnTo>
                  <a:lnTo>
                    <a:pt x="459" y="141"/>
                  </a:lnTo>
                  <a:lnTo>
                    <a:pt x="443" y="159"/>
                  </a:lnTo>
                  <a:lnTo>
                    <a:pt x="430" y="179"/>
                  </a:lnTo>
                  <a:lnTo>
                    <a:pt x="413" y="209"/>
                  </a:lnTo>
                  <a:lnTo>
                    <a:pt x="399" y="238"/>
                  </a:lnTo>
                  <a:lnTo>
                    <a:pt x="388" y="266"/>
                  </a:lnTo>
                  <a:lnTo>
                    <a:pt x="379" y="295"/>
                  </a:lnTo>
                  <a:lnTo>
                    <a:pt x="371" y="326"/>
                  </a:lnTo>
                  <a:lnTo>
                    <a:pt x="364" y="362"/>
                  </a:lnTo>
                  <a:lnTo>
                    <a:pt x="357" y="402"/>
                  </a:lnTo>
                  <a:lnTo>
                    <a:pt x="350" y="449"/>
                  </a:lnTo>
                  <a:lnTo>
                    <a:pt x="344" y="499"/>
                  </a:lnTo>
                  <a:lnTo>
                    <a:pt x="340" y="547"/>
                  </a:lnTo>
                  <a:lnTo>
                    <a:pt x="336" y="591"/>
                  </a:lnTo>
                  <a:lnTo>
                    <a:pt x="331" y="631"/>
                  </a:lnTo>
                  <a:lnTo>
                    <a:pt x="323" y="664"/>
                  </a:lnTo>
                  <a:lnTo>
                    <a:pt x="312" y="691"/>
                  </a:lnTo>
                  <a:lnTo>
                    <a:pt x="297" y="710"/>
                  </a:lnTo>
                  <a:lnTo>
                    <a:pt x="276" y="719"/>
                  </a:lnTo>
                  <a:lnTo>
                    <a:pt x="250" y="717"/>
                  </a:lnTo>
                  <a:lnTo>
                    <a:pt x="225" y="702"/>
                  </a:lnTo>
                  <a:lnTo>
                    <a:pt x="203" y="679"/>
                  </a:lnTo>
                  <a:lnTo>
                    <a:pt x="185" y="652"/>
                  </a:lnTo>
                  <a:lnTo>
                    <a:pt x="170" y="623"/>
                  </a:lnTo>
                  <a:lnTo>
                    <a:pt x="159" y="598"/>
                  </a:lnTo>
                  <a:lnTo>
                    <a:pt x="152" y="581"/>
                  </a:lnTo>
                  <a:lnTo>
                    <a:pt x="150" y="574"/>
                  </a:lnTo>
                  <a:lnTo>
                    <a:pt x="0" y="653"/>
                  </a:lnTo>
                  <a:lnTo>
                    <a:pt x="1" y="656"/>
                  </a:lnTo>
                  <a:lnTo>
                    <a:pt x="3" y="665"/>
                  </a:lnTo>
                  <a:lnTo>
                    <a:pt x="6" y="678"/>
                  </a:lnTo>
                  <a:lnTo>
                    <a:pt x="12" y="696"/>
                  </a:lnTo>
                  <a:lnTo>
                    <a:pt x="18" y="718"/>
                  </a:lnTo>
                  <a:lnTo>
                    <a:pt x="27" y="744"/>
                  </a:lnTo>
                  <a:lnTo>
                    <a:pt x="36" y="773"/>
                  </a:lnTo>
                  <a:lnTo>
                    <a:pt x="48" y="803"/>
                  </a:lnTo>
                  <a:lnTo>
                    <a:pt x="55" y="819"/>
                  </a:lnTo>
                  <a:lnTo>
                    <a:pt x="63" y="835"/>
                  </a:lnTo>
                  <a:lnTo>
                    <a:pt x="73" y="851"/>
                  </a:lnTo>
                  <a:lnTo>
                    <a:pt x="85" y="867"/>
                  </a:lnTo>
                  <a:lnTo>
                    <a:pt x="97" y="883"/>
                  </a:lnTo>
                  <a:lnTo>
                    <a:pt x="110" y="898"/>
                  </a:lnTo>
                  <a:lnTo>
                    <a:pt x="125" y="914"/>
                  </a:lnTo>
                  <a:lnTo>
                    <a:pt x="139" y="929"/>
                  </a:lnTo>
                  <a:lnTo>
                    <a:pt x="154" y="942"/>
                  </a:lnTo>
                  <a:lnTo>
                    <a:pt x="169" y="955"/>
                  </a:lnTo>
                  <a:lnTo>
                    <a:pt x="183" y="966"/>
                  </a:lnTo>
                  <a:lnTo>
                    <a:pt x="197" y="976"/>
                  </a:lnTo>
                  <a:lnTo>
                    <a:pt x="211" y="984"/>
                  </a:lnTo>
                  <a:lnTo>
                    <a:pt x="224" y="990"/>
                  </a:lnTo>
                  <a:lnTo>
                    <a:pt x="236" y="995"/>
                  </a:lnTo>
                  <a:lnTo>
                    <a:pt x="248" y="998"/>
                  </a:lnTo>
                  <a:lnTo>
                    <a:pt x="266" y="1001"/>
                  </a:lnTo>
                  <a:lnTo>
                    <a:pt x="278" y="1002"/>
                  </a:lnTo>
                  <a:lnTo>
                    <a:pt x="287" y="1003"/>
                  </a:lnTo>
                  <a:lnTo>
                    <a:pt x="295" y="1002"/>
                  </a:lnTo>
                  <a:lnTo>
                    <a:pt x="303" y="1000"/>
                  </a:lnTo>
                  <a:lnTo>
                    <a:pt x="315" y="998"/>
                  </a:lnTo>
                  <a:lnTo>
                    <a:pt x="331" y="994"/>
                  </a:lnTo>
                  <a:lnTo>
                    <a:pt x="355" y="989"/>
                  </a:lnTo>
                  <a:lnTo>
                    <a:pt x="366" y="988"/>
                  </a:lnTo>
                  <a:lnTo>
                    <a:pt x="373" y="990"/>
                  </a:lnTo>
                  <a:lnTo>
                    <a:pt x="379" y="994"/>
                  </a:lnTo>
                  <a:lnTo>
                    <a:pt x="384" y="999"/>
                  </a:lnTo>
                  <a:lnTo>
                    <a:pt x="388" y="1007"/>
                  </a:lnTo>
                  <a:lnTo>
                    <a:pt x="392" y="1016"/>
                  </a:lnTo>
                  <a:lnTo>
                    <a:pt x="397" y="1026"/>
                  </a:lnTo>
                  <a:lnTo>
                    <a:pt x="402" y="1039"/>
                  </a:lnTo>
                  <a:lnTo>
                    <a:pt x="409" y="1051"/>
                  </a:lnTo>
                  <a:lnTo>
                    <a:pt x="417" y="1065"/>
                  </a:lnTo>
                  <a:lnTo>
                    <a:pt x="427" y="1078"/>
                  </a:lnTo>
                  <a:lnTo>
                    <a:pt x="440" y="1092"/>
                  </a:lnTo>
                  <a:lnTo>
                    <a:pt x="456" y="1106"/>
                  </a:lnTo>
                  <a:lnTo>
                    <a:pt x="475" y="1120"/>
                  </a:lnTo>
                  <a:lnTo>
                    <a:pt x="500" y="1134"/>
                  </a:lnTo>
                  <a:lnTo>
                    <a:pt x="528" y="1147"/>
                  </a:lnTo>
                  <a:lnTo>
                    <a:pt x="567" y="1162"/>
                  </a:lnTo>
                  <a:lnTo>
                    <a:pt x="605" y="1174"/>
                  </a:lnTo>
                  <a:lnTo>
                    <a:pt x="643" y="1181"/>
                  </a:lnTo>
                  <a:lnTo>
                    <a:pt x="679" y="1186"/>
                  </a:lnTo>
                  <a:lnTo>
                    <a:pt x="714" y="1189"/>
                  </a:lnTo>
                  <a:lnTo>
                    <a:pt x="748" y="1189"/>
                  </a:lnTo>
                  <a:lnTo>
                    <a:pt x="779" y="1187"/>
                  </a:lnTo>
                  <a:lnTo>
                    <a:pt x="809" y="1184"/>
                  </a:lnTo>
                  <a:lnTo>
                    <a:pt x="836" y="1180"/>
                  </a:lnTo>
                  <a:lnTo>
                    <a:pt x="861" y="1175"/>
                  </a:lnTo>
                  <a:lnTo>
                    <a:pt x="883" y="1170"/>
                  </a:lnTo>
                  <a:lnTo>
                    <a:pt x="901" y="1163"/>
                  </a:lnTo>
                  <a:lnTo>
                    <a:pt x="917" y="1158"/>
                  </a:lnTo>
                  <a:lnTo>
                    <a:pt x="929" y="1153"/>
                  </a:lnTo>
                  <a:lnTo>
                    <a:pt x="937" y="1149"/>
                  </a:lnTo>
                  <a:lnTo>
                    <a:pt x="942" y="1147"/>
                  </a:lnTo>
                  <a:lnTo>
                    <a:pt x="947" y="1138"/>
                  </a:lnTo>
                  <a:lnTo>
                    <a:pt x="957" y="1115"/>
                  </a:lnTo>
                  <a:lnTo>
                    <a:pt x="971" y="1081"/>
                  </a:lnTo>
                  <a:lnTo>
                    <a:pt x="989" y="1037"/>
                  </a:lnTo>
                  <a:lnTo>
                    <a:pt x="1008" y="984"/>
                  </a:lnTo>
                  <a:lnTo>
                    <a:pt x="1030" y="926"/>
                  </a:lnTo>
                  <a:lnTo>
                    <a:pt x="1053" y="862"/>
                  </a:lnTo>
                  <a:lnTo>
                    <a:pt x="1076" y="796"/>
                  </a:lnTo>
                  <a:lnTo>
                    <a:pt x="1099" y="729"/>
                  </a:lnTo>
                  <a:lnTo>
                    <a:pt x="1123" y="663"/>
                  </a:lnTo>
                  <a:lnTo>
                    <a:pt x="1144" y="600"/>
                  </a:lnTo>
                  <a:lnTo>
                    <a:pt x="1162" y="541"/>
                  </a:lnTo>
                  <a:lnTo>
                    <a:pt x="1178" y="489"/>
                  </a:lnTo>
                  <a:lnTo>
                    <a:pt x="1191" y="445"/>
                  </a:lnTo>
                  <a:lnTo>
                    <a:pt x="1199" y="411"/>
                  </a:lnTo>
                  <a:lnTo>
                    <a:pt x="1203" y="389"/>
                  </a:lnTo>
                  <a:lnTo>
                    <a:pt x="1203" y="356"/>
                  </a:lnTo>
                  <a:lnTo>
                    <a:pt x="1202" y="322"/>
                  </a:lnTo>
                  <a:lnTo>
                    <a:pt x="1199" y="288"/>
                  </a:lnTo>
                  <a:lnTo>
                    <a:pt x="1194" y="255"/>
                  </a:lnTo>
                  <a:lnTo>
                    <a:pt x="1187" y="222"/>
                  </a:lnTo>
                  <a:lnTo>
                    <a:pt x="1178" y="192"/>
                  </a:lnTo>
                  <a:lnTo>
                    <a:pt x="1168" y="165"/>
                  </a:lnTo>
                  <a:lnTo>
                    <a:pt x="1157" y="142"/>
                  </a:lnTo>
                  <a:lnTo>
                    <a:pt x="1145" y="126"/>
                  </a:lnTo>
                  <a:lnTo>
                    <a:pt x="1127" y="103"/>
                  </a:lnTo>
                  <a:lnTo>
                    <a:pt x="1102" y="76"/>
                  </a:lnTo>
                  <a:lnTo>
                    <a:pt x="1077" y="50"/>
                  </a:lnTo>
                  <a:lnTo>
                    <a:pt x="1051" y="27"/>
                  </a:lnTo>
                  <a:lnTo>
                    <a:pt x="1028" y="9"/>
                  </a:lnTo>
                  <a:lnTo>
                    <a:pt x="1011" y="0"/>
                  </a:lnTo>
                  <a:lnTo>
                    <a:pt x="1001" y="2"/>
                  </a:lnTo>
                  <a:lnTo>
                    <a:pt x="975" y="37"/>
                  </a:lnTo>
                  <a:lnTo>
                    <a:pt x="949" y="64"/>
                  </a:lnTo>
                  <a:lnTo>
                    <a:pt x="922" y="84"/>
                  </a:lnTo>
                  <a:lnTo>
                    <a:pt x="895" y="98"/>
                  </a:lnTo>
                  <a:lnTo>
                    <a:pt x="867" y="105"/>
                  </a:lnTo>
                  <a:lnTo>
                    <a:pt x="840" y="108"/>
                  </a:lnTo>
                  <a:lnTo>
                    <a:pt x="814" y="106"/>
                  </a:lnTo>
                  <a:lnTo>
                    <a:pt x="789" y="100"/>
                  </a:lnTo>
                  <a:lnTo>
                    <a:pt x="765" y="93"/>
                  </a:lnTo>
                  <a:lnTo>
                    <a:pt x="744" y="83"/>
                  </a:lnTo>
                  <a:lnTo>
                    <a:pt x="724" y="72"/>
                  </a:lnTo>
                  <a:lnTo>
                    <a:pt x="707" y="62"/>
                  </a:lnTo>
                  <a:lnTo>
                    <a:pt x="694" y="53"/>
                  </a:lnTo>
                  <a:lnTo>
                    <a:pt x="684" y="45"/>
                  </a:lnTo>
                  <a:lnTo>
                    <a:pt x="677" y="40"/>
                  </a:lnTo>
                  <a:lnTo>
                    <a:pt x="675" y="38"/>
                  </a:lnTo>
                  <a:close/>
                </a:path>
              </a:pathLst>
            </a:custGeom>
            <a:solidFill>
              <a:srgbClr val="D87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Freeform 10"/>
            <p:cNvSpPr>
              <a:spLocks/>
            </p:cNvSpPr>
            <p:nvPr/>
          </p:nvSpPr>
          <p:spPr bwMode="auto">
            <a:xfrm>
              <a:off x="1963" y="3618"/>
              <a:ext cx="237" cy="290"/>
            </a:xfrm>
            <a:custGeom>
              <a:avLst/>
              <a:gdLst>
                <a:gd name="T0" fmla="*/ 0 w 947"/>
                <a:gd name="T1" fmla="*/ 0 h 1159"/>
                <a:gd name="T2" fmla="*/ 0 w 947"/>
                <a:gd name="T3" fmla="*/ 0 h 1159"/>
                <a:gd name="T4" fmla="*/ 0 w 947"/>
                <a:gd name="T5" fmla="*/ 0 h 1159"/>
                <a:gd name="T6" fmla="*/ 0 w 947"/>
                <a:gd name="T7" fmla="*/ 0 h 1159"/>
                <a:gd name="T8" fmla="*/ 0 w 947"/>
                <a:gd name="T9" fmla="*/ 0 h 1159"/>
                <a:gd name="T10" fmla="*/ 0 w 947"/>
                <a:gd name="T11" fmla="*/ 0 h 1159"/>
                <a:gd name="T12" fmla="*/ 0 w 947"/>
                <a:gd name="T13" fmla="*/ 0 h 1159"/>
                <a:gd name="T14" fmla="*/ 0 w 947"/>
                <a:gd name="T15" fmla="*/ 0 h 1159"/>
                <a:gd name="T16" fmla="*/ 0 w 947"/>
                <a:gd name="T17" fmla="*/ 0 h 1159"/>
                <a:gd name="T18" fmla="*/ 0 w 947"/>
                <a:gd name="T19" fmla="*/ 0 h 1159"/>
                <a:gd name="T20" fmla="*/ 0 w 947"/>
                <a:gd name="T21" fmla="*/ 0 h 1159"/>
                <a:gd name="T22" fmla="*/ 0 w 947"/>
                <a:gd name="T23" fmla="*/ 0 h 1159"/>
                <a:gd name="T24" fmla="*/ 0 w 947"/>
                <a:gd name="T25" fmla="*/ 0 h 1159"/>
                <a:gd name="T26" fmla="*/ 0 w 947"/>
                <a:gd name="T27" fmla="*/ 0 h 1159"/>
                <a:gd name="T28" fmla="*/ 0 w 947"/>
                <a:gd name="T29" fmla="*/ 0 h 11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47"/>
                <a:gd name="T46" fmla="*/ 0 h 1159"/>
                <a:gd name="T47" fmla="*/ 947 w 947"/>
                <a:gd name="T48" fmla="*/ 1159 h 115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47" h="1159">
                  <a:moveTo>
                    <a:pt x="19" y="163"/>
                  </a:moveTo>
                  <a:lnTo>
                    <a:pt x="60" y="926"/>
                  </a:lnTo>
                  <a:lnTo>
                    <a:pt x="289" y="930"/>
                  </a:lnTo>
                  <a:lnTo>
                    <a:pt x="289" y="954"/>
                  </a:lnTo>
                  <a:lnTo>
                    <a:pt x="0" y="982"/>
                  </a:lnTo>
                  <a:lnTo>
                    <a:pt x="0" y="1065"/>
                  </a:lnTo>
                  <a:lnTo>
                    <a:pt x="238" y="1159"/>
                  </a:lnTo>
                  <a:lnTo>
                    <a:pt x="890" y="1019"/>
                  </a:lnTo>
                  <a:lnTo>
                    <a:pt x="890" y="968"/>
                  </a:lnTo>
                  <a:lnTo>
                    <a:pt x="685" y="930"/>
                  </a:lnTo>
                  <a:lnTo>
                    <a:pt x="685" y="889"/>
                  </a:lnTo>
                  <a:lnTo>
                    <a:pt x="922" y="805"/>
                  </a:lnTo>
                  <a:lnTo>
                    <a:pt x="947" y="18"/>
                  </a:lnTo>
                  <a:lnTo>
                    <a:pt x="168" y="0"/>
                  </a:lnTo>
                  <a:lnTo>
                    <a:pt x="19" y="16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Freeform 11"/>
            <p:cNvSpPr>
              <a:spLocks/>
            </p:cNvSpPr>
            <p:nvPr/>
          </p:nvSpPr>
          <p:spPr bwMode="auto">
            <a:xfrm>
              <a:off x="1999" y="3869"/>
              <a:ext cx="209" cy="82"/>
            </a:xfrm>
            <a:custGeom>
              <a:avLst/>
              <a:gdLst>
                <a:gd name="T0" fmla="*/ 0 w 834"/>
                <a:gd name="T1" fmla="*/ 0 h 330"/>
                <a:gd name="T2" fmla="*/ 0 w 834"/>
                <a:gd name="T3" fmla="*/ 0 h 330"/>
                <a:gd name="T4" fmla="*/ 0 w 834"/>
                <a:gd name="T5" fmla="*/ 0 h 330"/>
                <a:gd name="T6" fmla="*/ 0 w 834"/>
                <a:gd name="T7" fmla="*/ 0 h 330"/>
                <a:gd name="T8" fmla="*/ 0 w 834"/>
                <a:gd name="T9" fmla="*/ 0 h 330"/>
                <a:gd name="T10" fmla="*/ 0 w 834"/>
                <a:gd name="T11" fmla="*/ 0 h 330"/>
                <a:gd name="T12" fmla="*/ 0 w 834"/>
                <a:gd name="T13" fmla="*/ 0 h 3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4"/>
                <a:gd name="T22" fmla="*/ 0 h 330"/>
                <a:gd name="T23" fmla="*/ 834 w 834"/>
                <a:gd name="T24" fmla="*/ 330 h 3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4" h="330">
                  <a:moveTo>
                    <a:pt x="4" y="130"/>
                  </a:moveTo>
                  <a:lnTo>
                    <a:pt x="0" y="195"/>
                  </a:lnTo>
                  <a:lnTo>
                    <a:pt x="322" y="330"/>
                  </a:lnTo>
                  <a:lnTo>
                    <a:pt x="815" y="185"/>
                  </a:lnTo>
                  <a:lnTo>
                    <a:pt x="834" y="37"/>
                  </a:lnTo>
                  <a:lnTo>
                    <a:pt x="722" y="0"/>
                  </a:lnTo>
                  <a:lnTo>
                    <a:pt x="4" y="13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Freeform 12"/>
            <p:cNvSpPr>
              <a:spLocks/>
            </p:cNvSpPr>
            <p:nvPr/>
          </p:nvSpPr>
          <p:spPr bwMode="auto">
            <a:xfrm>
              <a:off x="2167" y="3875"/>
              <a:ext cx="41" cy="54"/>
            </a:xfrm>
            <a:custGeom>
              <a:avLst/>
              <a:gdLst>
                <a:gd name="T0" fmla="*/ 0 w 161"/>
                <a:gd name="T1" fmla="*/ 0 h 219"/>
                <a:gd name="T2" fmla="*/ 0 w 161"/>
                <a:gd name="T3" fmla="*/ 0 h 219"/>
                <a:gd name="T4" fmla="*/ 0 w 161"/>
                <a:gd name="T5" fmla="*/ 0 h 219"/>
                <a:gd name="T6" fmla="*/ 0 w 161"/>
                <a:gd name="T7" fmla="*/ 0 h 219"/>
                <a:gd name="T8" fmla="*/ 0 w 161"/>
                <a:gd name="T9" fmla="*/ 0 h 219"/>
                <a:gd name="T10" fmla="*/ 0 w 161"/>
                <a:gd name="T11" fmla="*/ 0 h 219"/>
                <a:gd name="T12" fmla="*/ 0 w 161"/>
                <a:gd name="T13" fmla="*/ 0 h 219"/>
                <a:gd name="T14" fmla="*/ 0 w 161"/>
                <a:gd name="T15" fmla="*/ 0 h 219"/>
                <a:gd name="T16" fmla="*/ 0 w 161"/>
                <a:gd name="T17" fmla="*/ 0 h 219"/>
                <a:gd name="T18" fmla="*/ 0 w 161"/>
                <a:gd name="T19" fmla="*/ 0 h 219"/>
                <a:gd name="T20" fmla="*/ 0 w 161"/>
                <a:gd name="T21" fmla="*/ 0 h 219"/>
                <a:gd name="T22" fmla="*/ 0 w 161"/>
                <a:gd name="T23" fmla="*/ 0 h 219"/>
                <a:gd name="T24" fmla="*/ 0 w 161"/>
                <a:gd name="T25" fmla="*/ 0 h 219"/>
                <a:gd name="T26" fmla="*/ 0 w 161"/>
                <a:gd name="T27" fmla="*/ 0 h 219"/>
                <a:gd name="T28" fmla="*/ 0 w 161"/>
                <a:gd name="T29" fmla="*/ 0 h 219"/>
                <a:gd name="T30" fmla="*/ 0 w 161"/>
                <a:gd name="T31" fmla="*/ 0 h 219"/>
                <a:gd name="T32" fmla="*/ 0 w 161"/>
                <a:gd name="T33" fmla="*/ 0 h 219"/>
                <a:gd name="T34" fmla="*/ 0 w 161"/>
                <a:gd name="T35" fmla="*/ 0 h 219"/>
                <a:gd name="T36" fmla="*/ 0 w 161"/>
                <a:gd name="T37" fmla="*/ 0 h 219"/>
                <a:gd name="T38" fmla="*/ 0 w 161"/>
                <a:gd name="T39" fmla="*/ 0 h 219"/>
                <a:gd name="T40" fmla="*/ 0 w 161"/>
                <a:gd name="T41" fmla="*/ 0 h 219"/>
                <a:gd name="T42" fmla="*/ 0 w 161"/>
                <a:gd name="T43" fmla="*/ 0 h 219"/>
                <a:gd name="T44" fmla="*/ 0 w 161"/>
                <a:gd name="T45" fmla="*/ 0 h 219"/>
                <a:gd name="T46" fmla="*/ 0 w 161"/>
                <a:gd name="T47" fmla="*/ 0 h 2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61"/>
                <a:gd name="T73" fmla="*/ 0 h 219"/>
                <a:gd name="T74" fmla="*/ 161 w 161"/>
                <a:gd name="T75" fmla="*/ 219 h 2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61" h="219">
                  <a:moveTo>
                    <a:pt x="5" y="62"/>
                  </a:moveTo>
                  <a:lnTo>
                    <a:pt x="6" y="67"/>
                  </a:lnTo>
                  <a:lnTo>
                    <a:pt x="4" y="74"/>
                  </a:lnTo>
                  <a:lnTo>
                    <a:pt x="3" y="82"/>
                  </a:lnTo>
                  <a:lnTo>
                    <a:pt x="6" y="90"/>
                  </a:lnTo>
                  <a:lnTo>
                    <a:pt x="16" y="101"/>
                  </a:lnTo>
                  <a:lnTo>
                    <a:pt x="27" y="111"/>
                  </a:lnTo>
                  <a:lnTo>
                    <a:pt x="38" y="121"/>
                  </a:lnTo>
                  <a:lnTo>
                    <a:pt x="50" y="130"/>
                  </a:lnTo>
                  <a:lnTo>
                    <a:pt x="60" y="138"/>
                  </a:lnTo>
                  <a:lnTo>
                    <a:pt x="68" y="144"/>
                  </a:lnTo>
                  <a:lnTo>
                    <a:pt x="74" y="148"/>
                  </a:lnTo>
                  <a:lnTo>
                    <a:pt x="76" y="149"/>
                  </a:lnTo>
                  <a:lnTo>
                    <a:pt x="124" y="219"/>
                  </a:lnTo>
                  <a:lnTo>
                    <a:pt x="161" y="37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0" y="4"/>
                  </a:lnTo>
                  <a:lnTo>
                    <a:pt x="38" y="10"/>
                  </a:lnTo>
                  <a:lnTo>
                    <a:pt x="25" y="17"/>
                  </a:lnTo>
                  <a:lnTo>
                    <a:pt x="12" y="26"/>
                  </a:lnTo>
                  <a:lnTo>
                    <a:pt x="4" y="36"/>
                  </a:lnTo>
                  <a:lnTo>
                    <a:pt x="0" y="49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Freeform 13"/>
            <p:cNvSpPr>
              <a:spLocks/>
            </p:cNvSpPr>
            <p:nvPr/>
          </p:nvSpPr>
          <p:spPr bwMode="auto">
            <a:xfrm>
              <a:off x="2094" y="3887"/>
              <a:ext cx="63" cy="70"/>
            </a:xfrm>
            <a:custGeom>
              <a:avLst/>
              <a:gdLst>
                <a:gd name="T0" fmla="*/ 0 w 252"/>
                <a:gd name="T1" fmla="*/ 0 h 281"/>
                <a:gd name="T2" fmla="*/ 0 w 252"/>
                <a:gd name="T3" fmla="*/ 0 h 281"/>
                <a:gd name="T4" fmla="*/ 0 w 252"/>
                <a:gd name="T5" fmla="*/ 0 h 281"/>
                <a:gd name="T6" fmla="*/ 0 w 252"/>
                <a:gd name="T7" fmla="*/ 0 h 281"/>
                <a:gd name="T8" fmla="*/ 0 w 252"/>
                <a:gd name="T9" fmla="*/ 0 h 281"/>
                <a:gd name="T10" fmla="*/ 0 w 252"/>
                <a:gd name="T11" fmla="*/ 0 h 281"/>
                <a:gd name="T12" fmla="*/ 0 w 252"/>
                <a:gd name="T13" fmla="*/ 0 h 281"/>
                <a:gd name="T14" fmla="*/ 0 w 252"/>
                <a:gd name="T15" fmla="*/ 0 h 281"/>
                <a:gd name="T16" fmla="*/ 0 w 252"/>
                <a:gd name="T17" fmla="*/ 0 h 281"/>
                <a:gd name="T18" fmla="*/ 0 w 252"/>
                <a:gd name="T19" fmla="*/ 0 h 281"/>
                <a:gd name="T20" fmla="*/ 0 w 252"/>
                <a:gd name="T21" fmla="*/ 0 h 281"/>
                <a:gd name="T22" fmla="*/ 0 w 252"/>
                <a:gd name="T23" fmla="*/ 0 h 281"/>
                <a:gd name="T24" fmla="*/ 0 w 252"/>
                <a:gd name="T25" fmla="*/ 0 h 281"/>
                <a:gd name="T26" fmla="*/ 0 w 252"/>
                <a:gd name="T27" fmla="*/ 0 h 281"/>
                <a:gd name="T28" fmla="*/ 0 w 252"/>
                <a:gd name="T29" fmla="*/ 0 h 281"/>
                <a:gd name="T30" fmla="*/ 0 w 252"/>
                <a:gd name="T31" fmla="*/ 0 h 281"/>
                <a:gd name="T32" fmla="*/ 0 w 252"/>
                <a:gd name="T33" fmla="*/ 0 h 281"/>
                <a:gd name="T34" fmla="*/ 0 w 252"/>
                <a:gd name="T35" fmla="*/ 0 h 281"/>
                <a:gd name="T36" fmla="*/ 0 w 252"/>
                <a:gd name="T37" fmla="*/ 0 h 281"/>
                <a:gd name="T38" fmla="*/ 0 w 252"/>
                <a:gd name="T39" fmla="*/ 0 h 281"/>
                <a:gd name="T40" fmla="*/ 0 w 252"/>
                <a:gd name="T41" fmla="*/ 0 h 281"/>
                <a:gd name="T42" fmla="*/ 0 w 252"/>
                <a:gd name="T43" fmla="*/ 0 h 281"/>
                <a:gd name="T44" fmla="*/ 0 w 252"/>
                <a:gd name="T45" fmla="*/ 0 h 281"/>
                <a:gd name="T46" fmla="*/ 0 w 252"/>
                <a:gd name="T47" fmla="*/ 0 h 281"/>
                <a:gd name="T48" fmla="*/ 0 w 252"/>
                <a:gd name="T49" fmla="*/ 0 h 281"/>
                <a:gd name="T50" fmla="*/ 0 w 252"/>
                <a:gd name="T51" fmla="*/ 0 h 281"/>
                <a:gd name="T52" fmla="*/ 0 w 252"/>
                <a:gd name="T53" fmla="*/ 0 h 281"/>
                <a:gd name="T54" fmla="*/ 0 w 252"/>
                <a:gd name="T55" fmla="*/ 0 h 281"/>
                <a:gd name="T56" fmla="*/ 0 w 252"/>
                <a:gd name="T57" fmla="*/ 0 h 281"/>
                <a:gd name="T58" fmla="*/ 0 w 252"/>
                <a:gd name="T59" fmla="*/ 0 h 281"/>
                <a:gd name="T60" fmla="*/ 0 w 252"/>
                <a:gd name="T61" fmla="*/ 0 h 281"/>
                <a:gd name="T62" fmla="*/ 0 w 252"/>
                <a:gd name="T63" fmla="*/ 0 h 2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81"/>
                <a:gd name="T98" fmla="*/ 252 w 252"/>
                <a:gd name="T99" fmla="*/ 281 h 2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81">
                  <a:moveTo>
                    <a:pt x="0" y="49"/>
                  </a:moveTo>
                  <a:lnTo>
                    <a:pt x="10" y="66"/>
                  </a:lnTo>
                  <a:lnTo>
                    <a:pt x="19" y="85"/>
                  </a:lnTo>
                  <a:lnTo>
                    <a:pt x="25" y="107"/>
                  </a:lnTo>
                  <a:lnTo>
                    <a:pt x="28" y="133"/>
                  </a:lnTo>
                  <a:lnTo>
                    <a:pt x="27" y="149"/>
                  </a:lnTo>
                  <a:lnTo>
                    <a:pt x="26" y="168"/>
                  </a:lnTo>
                  <a:lnTo>
                    <a:pt x="26" y="188"/>
                  </a:lnTo>
                  <a:lnTo>
                    <a:pt x="26" y="210"/>
                  </a:lnTo>
                  <a:lnTo>
                    <a:pt x="28" y="230"/>
                  </a:lnTo>
                  <a:lnTo>
                    <a:pt x="33" y="249"/>
                  </a:lnTo>
                  <a:lnTo>
                    <a:pt x="42" y="265"/>
                  </a:lnTo>
                  <a:lnTo>
                    <a:pt x="56" y="277"/>
                  </a:lnTo>
                  <a:lnTo>
                    <a:pt x="74" y="281"/>
                  </a:lnTo>
                  <a:lnTo>
                    <a:pt x="96" y="276"/>
                  </a:lnTo>
                  <a:lnTo>
                    <a:pt x="120" y="264"/>
                  </a:lnTo>
                  <a:lnTo>
                    <a:pt x="144" y="250"/>
                  </a:lnTo>
                  <a:lnTo>
                    <a:pt x="166" y="235"/>
                  </a:lnTo>
                  <a:lnTo>
                    <a:pt x="184" y="221"/>
                  </a:lnTo>
                  <a:lnTo>
                    <a:pt x="197" y="211"/>
                  </a:lnTo>
                  <a:lnTo>
                    <a:pt x="201" y="207"/>
                  </a:lnTo>
                  <a:lnTo>
                    <a:pt x="203" y="204"/>
                  </a:lnTo>
                  <a:lnTo>
                    <a:pt x="209" y="195"/>
                  </a:lnTo>
                  <a:lnTo>
                    <a:pt x="217" y="182"/>
                  </a:lnTo>
                  <a:lnTo>
                    <a:pt x="226" y="166"/>
                  </a:lnTo>
                  <a:lnTo>
                    <a:pt x="235" y="150"/>
                  </a:lnTo>
                  <a:lnTo>
                    <a:pt x="244" y="135"/>
                  </a:lnTo>
                  <a:lnTo>
                    <a:pt x="250" y="121"/>
                  </a:lnTo>
                  <a:lnTo>
                    <a:pt x="252" y="113"/>
                  </a:lnTo>
                  <a:lnTo>
                    <a:pt x="252" y="90"/>
                  </a:lnTo>
                  <a:lnTo>
                    <a:pt x="249" y="54"/>
                  </a:lnTo>
                  <a:lnTo>
                    <a:pt x="240" y="19"/>
                  </a:lnTo>
                  <a:lnTo>
                    <a:pt x="224" y="2"/>
                  </a:lnTo>
                  <a:lnTo>
                    <a:pt x="215" y="3"/>
                  </a:lnTo>
                  <a:lnTo>
                    <a:pt x="207" y="9"/>
                  </a:lnTo>
                  <a:lnTo>
                    <a:pt x="202" y="18"/>
                  </a:lnTo>
                  <a:lnTo>
                    <a:pt x="197" y="28"/>
                  </a:lnTo>
                  <a:lnTo>
                    <a:pt x="194" y="39"/>
                  </a:lnTo>
                  <a:lnTo>
                    <a:pt x="192" y="49"/>
                  </a:lnTo>
                  <a:lnTo>
                    <a:pt x="191" y="55"/>
                  </a:lnTo>
                  <a:lnTo>
                    <a:pt x="191" y="58"/>
                  </a:lnTo>
                  <a:lnTo>
                    <a:pt x="190" y="56"/>
                  </a:lnTo>
                  <a:lnTo>
                    <a:pt x="187" y="51"/>
                  </a:lnTo>
                  <a:lnTo>
                    <a:pt x="183" y="43"/>
                  </a:lnTo>
                  <a:lnTo>
                    <a:pt x="178" y="34"/>
                  </a:lnTo>
                  <a:lnTo>
                    <a:pt x="173" y="24"/>
                  </a:lnTo>
                  <a:lnTo>
                    <a:pt x="167" y="15"/>
                  </a:lnTo>
                  <a:lnTo>
                    <a:pt x="162" y="7"/>
                  </a:lnTo>
                  <a:lnTo>
                    <a:pt x="158" y="2"/>
                  </a:lnTo>
                  <a:lnTo>
                    <a:pt x="155" y="1"/>
                  </a:lnTo>
                  <a:lnTo>
                    <a:pt x="148" y="0"/>
                  </a:lnTo>
                  <a:lnTo>
                    <a:pt x="139" y="1"/>
                  </a:lnTo>
                  <a:lnTo>
                    <a:pt x="128" y="2"/>
                  </a:lnTo>
                  <a:lnTo>
                    <a:pt x="115" y="4"/>
                  </a:lnTo>
                  <a:lnTo>
                    <a:pt x="101" y="7"/>
                  </a:lnTo>
                  <a:lnTo>
                    <a:pt x="87" y="10"/>
                  </a:lnTo>
                  <a:lnTo>
                    <a:pt x="72" y="13"/>
                  </a:lnTo>
                  <a:lnTo>
                    <a:pt x="57" y="17"/>
                  </a:lnTo>
                  <a:lnTo>
                    <a:pt x="42" y="22"/>
                  </a:lnTo>
                  <a:lnTo>
                    <a:pt x="29" y="26"/>
                  </a:lnTo>
                  <a:lnTo>
                    <a:pt x="18" y="31"/>
                  </a:lnTo>
                  <a:lnTo>
                    <a:pt x="9" y="35"/>
                  </a:lnTo>
                  <a:lnTo>
                    <a:pt x="3" y="40"/>
                  </a:lnTo>
                  <a:lnTo>
                    <a:pt x="0" y="4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2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Freeform 14"/>
            <p:cNvSpPr>
              <a:spLocks/>
            </p:cNvSpPr>
            <p:nvPr/>
          </p:nvSpPr>
          <p:spPr bwMode="auto">
            <a:xfrm>
              <a:off x="2252" y="3898"/>
              <a:ext cx="172" cy="166"/>
            </a:xfrm>
            <a:custGeom>
              <a:avLst/>
              <a:gdLst>
                <a:gd name="T0" fmla="*/ 0 w 690"/>
                <a:gd name="T1" fmla="*/ 0 h 664"/>
                <a:gd name="T2" fmla="*/ 0 w 690"/>
                <a:gd name="T3" fmla="*/ 0 h 664"/>
                <a:gd name="T4" fmla="*/ 0 w 690"/>
                <a:gd name="T5" fmla="*/ 0 h 664"/>
                <a:gd name="T6" fmla="*/ 0 w 690"/>
                <a:gd name="T7" fmla="*/ 0 h 664"/>
                <a:gd name="T8" fmla="*/ 0 w 690"/>
                <a:gd name="T9" fmla="*/ 0 h 664"/>
                <a:gd name="T10" fmla="*/ 0 w 690"/>
                <a:gd name="T11" fmla="*/ 0 h 664"/>
                <a:gd name="T12" fmla="*/ 0 w 690"/>
                <a:gd name="T13" fmla="*/ 0 h 664"/>
                <a:gd name="T14" fmla="*/ 0 w 690"/>
                <a:gd name="T15" fmla="*/ 0 h 664"/>
                <a:gd name="T16" fmla="*/ 0 w 690"/>
                <a:gd name="T17" fmla="*/ 0 h 664"/>
                <a:gd name="T18" fmla="*/ 0 w 690"/>
                <a:gd name="T19" fmla="*/ 0 h 664"/>
                <a:gd name="T20" fmla="*/ 0 w 690"/>
                <a:gd name="T21" fmla="*/ 0 h 664"/>
                <a:gd name="T22" fmla="*/ 0 w 690"/>
                <a:gd name="T23" fmla="*/ 0 h 664"/>
                <a:gd name="T24" fmla="*/ 0 w 690"/>
                <a:gd name="T25" fmla="*/ 0 h 664"/>
                <a:gd name="T26" fmla="*/ 0 w 690"/>
                <a:gd name="T27" fmla="*/ 0 h 664"/>
                <a:gd name="T28" fmla="*/ 0 w 690"/>
                <a:gd name="T29" fmla="*/ 0 h 664"/>
                <a:gd name="T30" fmla="*/ 0 w 690"/>
                <a:gd name="T31" fmla="*/ 0 h 664"/>
                <a:gd name="T32" fmla="*/ 0 w 690"/>
                <a:gd name="T33" fmla="*/ 0 h 664"/>
                <a:gd name="T34" fmla="*/ 0 w 690"/>
                <a:gd name="T35" fmla="*/ 0 h 664"/>
                <a:gd name="T36" fmla="*/ 0 w 690"/>
                <a:gd name="T37" fmla="*/ 0 h 664"/>
                <a:gd name="T38" fmla="*/ 0 w 690"/>
                <a:gd name="T39" fmla="*/ 0 h 664"/>
                <a:gd name="T40" fmla="*/ 0 w 690"/>
                <a:gd name="T41" fmla="*/ 0 h 664"/>
                <a:gd name="T42" fmla="*/ 0 w 690"/>
                <a:gd name="T43" fmla="*/ 0 h 664"/>
                <a:gd name="T44" fmla="*/ 0 w 690"/>
                <a:gd name="T45" fmla="*/ 0 h 664"/>
                <a:gd name="T46" fmla="*/ 0 w 690"/>
                <a:gd name="T47" fmla="*/ 0 h 664"/>
                <a:gd name="T48" fmla="*/ 0 w 690"/>
                <a:gd name="T49" fmla="*/ 0 h 664"/>
                <a:gd name="T50" fmla="*/ 0 w 690"/>
                <a:gd name="T51" fmla="*/ 0 h 664"/>
                <a:gd name="T52" fmla="*/ 0 w 690"/>
                <a:gd name="T53" fmla="*/ 0 h 664"/>
                <a:gd name="T54" fmla="*/ 0 w 690"/>
                <a:gd name="T55" fmla="*/ 0 h 664"/>
                <a:gd name="T56" fmla="*/ 0 w 690"/>
                <a:gd name="T57" fmla="*/ 0 h 664"/>
                <a:gd name="T58" fmla="*/ 0 w 690"/>
                <a:gd name="T59" fmla="*/ 0 h 664"/>
                <a:gd name="T60" fmla="*/ 0 w 690"/>
                <a:gd name="T61" fmla="*/ 0 h 664"/>
                <a:gd name="T62" fmla="*/ 0 w 690"/>
                <a:gd name="T63" fmla="*/ 0 h 664"/>
                <a:gd name="T64" fmla="*/ 0 w 690"/>
                <a:gd name="T65" fmla="*/ 0 h 664"/>
                <a:gd name="T66" fmla="*/ 0 w 690"/>
                <a:gd name="T67" fmla="*/ 0 h 664"/>
                <a:gd name="T68" fmla="*/ 0 w 690"/>
                <a:gd name="T69" fmla="*/ 0 h 664"/>
                <a:gd name="T70" fmla="*/ 0 w 690"/>
                <a:gd name="T71" fmla="*/ 0 h 664"/>
                <a:gd name="T72" fmla="*/ 0 w 690"/>
                <a:gd name="T73" fmla="*/ 0 h 664"/>
                <a:gd name="T74" fmla="*/ 0 w 690"/>
                <a:gd name="T75" fmla="*/ 0 h 664"/>
                <a:gd name="T76" fmla="*/ 0 w 690"/>
                <a:gd name="T77" fmla="*/ 0 h 664"/>
                <a:gd name="T78" fmla="*/ 0 w 690"/>
                <a:gd name="T79" fmla="*/ 0 h 664"/>
                <a:gd name="T80" fmla="*/ 0 w 690"/>
                <a:gd name="T81" fmla="*/ 0 h 664"/>
                <a:gd name="T82" fmla="*/ 0 w 690"/>
                <a:gd name="T83" fmla="*/ 0 h 664"/>
                <a:gd name="T84" fmla="*/ 0 w 690"/>
                <a:gd name="T85" fmla="*/ 0 h 664"/>
                <a:gd name="T86" fmla="*/ 0 w 690"/>
                <a:gd name="T87" fmla="*/ 0 h 664"/>
                <a:gd name="T88" fmla="*/ 0 w 690"/>
                <a:gd name="T89" fmla="*/ 0 h 664"/>
                <a:gd name="T90" fmla="*/ 0 w 690"/>
                <a:gd name="T91" fmla="*/ 0 h 6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90"/>
                <a:gd name="T139" fmla="*/ 0 h 664"/>
                <a:gd name="T140" fmla="*/ 690 w 690"/>
                <a:gd name="T141" fmla="*/ 664 h 6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90" h="664">
                  <a:moveTo>
                    <a:pt x="116" y="79"/>
                  </a:moveTo>
                  <a:lnTo>
                    <a:pt x="101" y="90"/>
                  </a:lnTo>
                  <a:lnTo>
                    <a:pt x="86" y="106"/>
                  </a:lnTo>
                  <a:lnTo>
                    <a:pt x="71" y="128"/>
                  </a:lnTo>
                  <a:lnTo>
                    <a:pt x="57" y="152"/>
                  </a:lnTo>
                  <a:lnTo>
                    <a:pt x="45" y="178"/>
                  </a:lnTo>
                  <a:lnTo>
                    <a:pt x="35" y="204"/>
                  </a:lnTo>
                  <a:lnTo>
                    <a:pt x="27" y="228"/>
                  </a:lnTo>
                  <a:lnTo>
                    <a:pt x="23" y="247"/>
                  </a:lnTo>
                  <a:lnTo>
                    <a:pt x="14" y="333"/>
                  </a:lnTo>
                  <a:lnTo>
                    <a:pt x="7" y="417"/>
                  </a:lnTo>
                  <a:lnTo>
                    <a:pt x="2" y="479"/>
                  </a:lnTo>
                  <a:lnTo>
                    <a:pt x="0" y="505"/>
                  </a:lnTo>
                  <a:lnTo>
                    <a:pt x="1" y="510"/>
                  </a:lnTo>
                  <a:lnTo>
                    <a:pt x="4" y="522"/>
                  </a:lnTo>
                  <a:lnTo>
                    <a:pt x="10" y="541"/>
                  </a:lnTo>
                  <a:lnTo>
                    <a:pt x="19" y="563"/>
                  </a:lnTo>
                  <a:lnTo>
                    <a:pt x="32" y="587"/>
                  </a:lnTo>
                  <a:lnTo>
                    <a:pt x="51" y="610"/>
                  </a:lnTo>
                  <a:lnTo>
                    <a:pt x="75" y="630"/>
                  </a:lnTo>
                  <a:lnTo>
                    <a:pt x="104" y="645"/>
                  </a:lnTo>
                  <a:lnTo>
                    <a:pt x="127" y="652"/>
                  </a:lnTo>
                  <a:lnTo>
                    <a:pt x="150" y="658"/>
                  </a:lnTo>
                  <a:lnTo>
                    <a:pt x="173" y="661"/>
                  </a:lnTo>
                  <a:lnTo>
                    <a:pt x="194" y="663"/>
                  </a:lnTo>
                  <a:lnTo>
                    <a:pt x="213" y="664"/>
                  </a:lnTo>
                  <a:lnTo>
                    <a:pt x="232" y="664"/>
                  </a:lnTo>
                  <a:lnTo>
                    <a:pt x="250" y="662"/>
                  </a:lnTo>
                  <a:lnTo>
                    <a:pt x="266" y="660"/>
                  </a:lnTo>
                  <a:lnTo>
                    <a:pt x="280" y="657"/>
                  </a:lnTo>
                  <a:lnTo>
                    <a:pt x="294" y="654"/>
                  </a:lnTo>
                  <a:lnTo>
                    <a:pt x="306" y="651"/>
                  </a:lnTo>
                  <a:lnTo>
                    <a:pt x="315" y="648"/>
                  </a:lnTo>
                  <a:lnTo>
                    <a:pt x="323" y="645"/>
                  </a:lnTo>
                  <a:lnTo>
                    <a:pt x="328" y="643"/>
                  </a:lnTo>
                  <a:lnTo>
                    <a:pt x="332" y="642"/>
                  </a:lnTo>
                  <a:lnTo>
                    <a:pt x="333" y="641"/>
                  </a:lnTo>
                  <a:lnTo>
                    <a:pt x="336" y="640"/>
                  </a:lnTo>
                  <a:lnTo>
                    <a:pt x="345" y="637"/>
                  </a:lnTo>
                  <a:lnTo>
                    <a:pt x="360" y="632"/>
                  </a:lnTo>
                  <a:lnTo>
                    <a:pt x="378" y="626"/>
                  </a:lnTo>
                  <a:lnTo>
                    <a:pt x="400" y="617"/>
                  </a:lnTo>
                  <a:lnTo>
                    <a:pt x="426" y="609"/>
                  </a:lnTo>
                  <a:lnTo>
                    <a:pt x="453" y="599"/>
                  </a:lnTo>
                  <a:lnTo>
                    <a:pt x="480" y="589"/>
                  </a:lnTo>
                  <a:lnTo>
                    <a:pt x="508" y="579"/>
                  </a:lnTo>
                  <a:lnTo>
                    <a:pt x="536" y="568"/>
                  </a:lnTo>
                  <a:lnTo>
                    <a:pt x="562" y="558"/>
                  </a:lnTo>
                  <a:lnTo>
                    <a:pt x="585" y="548"/>
                  </a:lnTo>
                  <a:lnTo>
                    <a:pt x="606" y="538"/>
                  </a:lnTo>
                  <a:lnTo>
                    <a:pt x="622" y="529"/>
                  </a:lnTo>
                  <a:lnTo>
                    <a:pt x="634" y="522"/>
                  </a:lnTo>
                  <a:lnTo>
                    <a:pt x="640" y="515"/>
                  </a:lnTo>
                  <a:lnTo>
                    <a:pt x="657" y="473"/>
                  </a:lnTo>
                  <a:lnTo>
                    <a:pt x="670" y="418"/>
                  </a:lnTo>
                  <a:lnTo>
                    <a:pt x="681" y="353"/>
                  </a:lnTo>
                  <a:lnTo>
                    <a:pt x="688" y="284"/>
                  </a:lnTo>
                  <a:lnTo>
                    <a:pt x="690" y="215"/>
                  </a:lnTo>
                  <a:lnTo>
                    <a:pt x="687" y="153"/>
                  </a:lnTo>
                  <a:lnTo>
                    <a:pt x="678" y="103"/>
                  </a:lnTo>
                  <a:lnTo>
                    <a:pt x="663" y="68"/>
                  </a:lnTo>
                  <a:lnTo>
                    <a:pt x="641" y="45"/>
                  </a:lnTo>
                  <a:lnTo>
                    <a:pt x="621" y="28"/>
                  </a:lnTo>
                  <a:lnTo>
                    <a:pt x="602" y="16"/>
                  </a:lnTo>
                  <a:lnTo>
                    <a:pt x="586" y="8"/>
                  </a:lnTo>
                  <a:lnTo>
                    <a:pt x="571" y="3"/>
                  </a:lnTo>
                  <a:lnTo>
                    <a:pt x="560" y="1"/>
                  </a:lnTo>
                  <a:lnTo>
                    <a:pt x="553" y="0"/>
                  </a:lnTo>
                  <a:lnTo>
                    <a:pt x="551" y="0"/>
                  </a:lnTo>
                  <a:lnTo>
                    <a:pt x="549" y="0"/>
                  </a:lnTo>
                  <a:lnTo>
                    <a:pt x="544" y="0"/>
                  </a:lnTo>
                  <a:lnTo>
                    <a:pt x="536" y="0"/>
                  </a:lnTo>
                  <a:lnTo>
                    <a:pt x="524" y="0"/>
                  </a:lnTo>
                  <a:lnTo>
                    <a:pt x="510" y="1"/>
                  </a:lnTo>
                  <a:lnTo>
                    <a:pt x="494" y="1"/>
                  </a:lnTo>
                  <a:lnTo>
                    <a:pt x="477" y="2"/>
                  </a:lnTo>
                  <a:lnTo>
                    <a:pt x="457" y="3"/>
                  </a:lnTo>
                  <a:lnTo>
                    <a:pt x="436" y="5"/>
                  </a:lnTo>
                  <a:lnTo>
                    <a:pt x="414" y="6"/>
                  </a:lnTo>
                  <a:lnTo>
                    <a:pt x="390" y="9"/>
                  </a:lnTo>
                  <a:lnTo>
                    <a:pt x="367" y="12"/>
                  </a:lnTo>
                  <a:lnTo>
                    <a:pt x="343" y="15"/>
                  </a:lnTo>
                  <a:lnTo>
                    <a:pt x="319" y="20"/>
                  </a:lnTo>
                  <a:lnTo>
                    <a:pt x="296" y="24"/>
                  </a:lnTo>
                  <a:lnTo>
                    <a:pt x="272" y="30"/>
                  </a:lnTo>
                  <a:lnTo>
                    <a:pt x="243" y="38"/>
                  </a:lnTo>
                  <a:lnTo>
                    <a:pt x="217" y="45"/>
                  </a:lnTo>
                  <a:lnTo>
                    <a:pt x="195" y="52"/>
                  </a:lnTo>
                  <a:lnTo>
                    <a:pt x="175" y="58"/>
                  </a:lnTo>
                  <a:lnTo>
                    <a:pt x="158" y="63"/>
                  </a:lnTo>
                  <a:lnTo>
                    <a:pt x="142" y="69"/>
                  </a:lnTo>
                  <a:lnTo>
                    <a:pt x="129" y="74"/>
                  </a:lnTo>
                  <a:lnTo>
                    <a:pt x="116" y="79"/>
                  </a:lnTo>
                  <a:close/>
                </a:path>
              </a:pathLst>
            </a:custGeom>
            <a:solidFill>
              <a:srgbClr val="59A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Freeform 15"/>
            <p:cNvSpPr>
              <a:spLocks/>
            </p:cNvSpPr>
            <p:nvPr/>
          </p:nvSpPr>
          <p:spPr bwMode="auto">
            <a:xfrm>
              <a:off x="2324" y="3940"/>
              <a:ext cx="73" cy="160"/>
            </a:xfrm>
            <a:custGeom>
              <a:avLst/>
              <a:gdLst>
                <a:gd name="T0" fmla="*/ 0 w 294"/>
                <a:gd name="T1" fmla="*/ 0 h 641"/>
                <a:gd name="T2" fmla="*/ 0 w 294"/>
                <a:gd name="T3" fmla="*/ 0 h 641"/>
                <a:gd name="T4" fmla="*/ 0 w 294"/>
                <a:gd name="T5" fmla="*/ 0 h 641"/>
                <a:gd name="T6" fmla="*/ 0 w 294"/>
                <a:gd name="T7" fmla="*/ 0 h 641"/>
                <a:gd name="T8" fmla="*/ 0 w 294"/>
                <a:gd name="T9" fmla="*/ 0 h 641"/>
                <a:gd name="T10" fmla="*/ 0 w 294"/>
                <a:gd name="T11" fmla="*/ 0 h 641"/>
                <a:gd name="T12" fmla="*/ 0 w 294"/>
                <a:gd name="T13" fmla="*/ 0 h 641"/>
                <a:gd name="T14" fmla="*/ 0 w 294"/>
                <a:gd name="T15" fmla="*/ 0 h 641"/>
                <a:gd name="T16" fmla="*/ 0 w 294"/>
                <a:gd name="T17" fmla="*/ 0 h 641"/>
                <a:gd name="T18" fmla="*/ 0 w 294"/>
                <a:gd name="T19" fmla="*/ 0 h 641"/>
                <a:gd name="T20" fmla="*/ 0 w 294"/>
                <a:gd name="T21" fmla="*/ 0 h 641"/>
                <a:gd name="T22" fmla="*/ 0 w 294"/>
                <a:gd name="T23" fmla="*/ 0 h 641"/>
                <a:gd name="T24" fmla="*/ 0 w 294"/>
                <a:gd name="T25" fmla="*/ 0 h 641"/>
                <a:gd name="T26" fmla="*/ 0 w 294"/>
                <a:gd name="T27" fmla="*/ 0 h 641"/>
                <a:gd name="T28" fmla="*/ 0 w 294"/>
                <a:gd name="T29" fmla="*/ 0 h 641"/>
                <a:gd name="T30" fmla="*/ 0 w 294"/>
                <a:gd name="T31" fmla="*/ 0 h 641"/>
                <a:gd name="T32" fmla="*/ 0 w 294"/>
                <a:gd name="T33" fmla="*/ 0 h 641"/>
                <a:gd name="T34" fmla="*/ 0 w 294"/>
                <a:gd name="T35" fmla="*/ 0 h 641"/>
                <a:gd name="T36" fmla="*/ 0 w 294"/>
                <a:gd name="T37" fmla="*/ 0 h 641"/>
                <a:gd name="T38" fmla="*/ 0 w 294"/>
                <a:gd name="T39" fmla="*/ 0 h 6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4"/>
                <a:gd name="T61" fmla="*/ 0 h 641"/>
                <a:gd name="T62" fmla="*/ 294 w 294"/>
                <a:gd name="T63" fmla="*/ 641 h 6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4" h="641">
                  <a:moveTo>
                    <a:pt x="86" y="42"/>
                  </a:moveTo>
                  <a:lnTo>
                    <a:pt x="0" y="641"/>
                  </a:lnTo>
                  <a:lnTo>
                    <a:pt x="200" y="641"/>
                  </a:lnTo>
                  <a:lnTo>
                    <a:pt x="294" y="26"/>
                  </a:lnTo>
                  <a:lnTo>
                    <a:pt x="294" y="25"/>
                  </a:lnTo>
                  <a:lnTo>
                    <a:pt x="294" y="22"/>
                  </a:lnTo>
                  <a:lnTo>
                    <a:pt x="293" y="19"/>
                  </a:lnTo>
                  <a:lnTo>
                    <a:pt x="289" y="14"/>
                  </a:lnTo>
                  <a:lnTo>
                    <a:pt x="281" y="10"/>
                  </a:lnTo>
                  <a:lnTo>
                    <a:pt x="270" y="5"/>
                  </a:lnTo>
                  <a:lnTo>
                    <a:pt x="252" y="2"/>
                  </a:lnTo>
                  <a:lnTo>
                    <a:pt x="227" y="0"/>
                  </a:lnTo>
                  <a:lnTo>
                    <a:pt x="199" y="1"/>
                  </a:lnTo>
                  <a:lnTo>
                    <a:pt x="173" y="5"/>
                  </a:lnTo>
                  <a:lnTo>
                    <a:pt x="150" y="12"/>
                  </a:lnTo>
                  <a:lnTo>
                    <a:pt x="129" y="19"/>
                  </a:lnTo>
                  <a:lnTo>
                    <a:pt x="111" y="28"/>
                  </a:lnTo>
                  <a:lnTo>
                    <a:pt x="97" y="35"/>
                  </a:lnTo>
                  <a:lnTo>
                    <a:pt x="89" y="40"/>
                  </a:lnTo>
                  <a:lnTo>
                    <a:pt x="86" y="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Freeform 16"/>
            <p:cNvSpPr>
              <a:spLocks/>
            </p:cNvSpPr>
            <p:nvPr/>
          </p:nvSpPr>
          <p:spPr bwMode="auto">
            <a:xfrm>
              <a:off x="1966" y="3771"/>
              <a:ext cx="433" cy="219"/>
            </a:xfrm>
            <a:custGeom>
              <a:avLst/>
              <a:gdLst>
                <a:gd name="T0" fmla="*/ 0 w 1731"/>
                <a:gd name="T1" fmla="*/ 0 h 874"/>
                <a:gd name="T2" fmla="*/ 0 w 1731"/>
                <a:gd name="T3" fmla="*/ 0 h 874"/>
                <a:gd name="T4" fmla="*/ 0 w 1731"/>
                <a:gd name="T5" fmla="*/ 0 h 874"/>
                <a:gd name="T6" fmla="*/ 0 w 1731"/>
                <a:gd name="T7" fmla="*/ 0 h 874"/>
                <a:gd name="T8" fmla="*/ 0 w 1731"/>
                <a:gd name="T9" fmla="*/ 0 h 874"/>
                <a:gd name="T10" fmla="*/ 0 w 1731"/>
                <a:gd name="T11" fmla="*/ 0 h 874"/>
                <a:gd name="T12" fmla="*/ 0 w 1731"/>
                <a:gd name="T13" fmla="*/ 0 h 874"/>
                <a:gd name="T14" fmla="*/ 0 w 1731"/>
                <a:gd name="T15" fmla="*/ 0 h 874"/>
                <a:gd name="T16" fmla="*/ 0 w 1731"/>
                <a:gd name="T17" fmla="*/ 0 h 874"/>
                <a:gd name="T18" fmla="*/ 0 w 1731"/>
                <a:gd name="T19" fmla="*/ 0 h 874"/>
                <a:gd name="T20" fmla="*/ 0 w 1731"/>
                <a:gd name="T21" fmla="*/ 0 h 874"/>
                <a:gd name="T22" fmla="*/ 0 w 1731"/>
                <a:gd name="T23" fmla="*/ 0 h 874"/>
                <a:gd name="T24" fmla="*/ 0 w 1731"/>
                <a:gd name="T25" fmla="*/ 0 h 874"/>
                <a:gd name="T26" fmla="*/ 0 w 1731"/>
                <a:gd name="T27" fmla="*/ 0 h 874"/>
                <a:gd name="T28" fmla="*/ 0 w 1731"/>
                <a:gd name="T29" fmla="*/ 0 h 874"/>
                <a:gd name="T30" fmla="*/ 0 w 1731"/>
                <a:gd name="T31" fmla="*/ 0 h 874"/>
                <a:gd name="T32" fmla="*/ 0 w 1731"/>
                <a:gd name="T33" fmla="*/ 0 h 874"/>
                <a:gd name="T34" fmla="*/ 0 w 1731"/>
                <a:gd name="T35" fmla="*/ 0 h 874"/>
                <a:gd name="T36" fmla="*/ 0 w 1731"/>
                <a:gd name="T37" fmla="*/ 0 h 874"/>
                <a:gd name="T38" fmla="*/ 0 w 1731"/>
                <a:gd name="T39" fmla="*/ 0 h 874"/>
                <a:gd name="T40" fmla="*/ 0 w 1731"/>
                <a:gd name="T41" fmla="*/ 0 h 874"/>
                <a:gd name="T42" fmla="*/ 0 w 1731"/>
                <a:gd name="T43" fmla="*/ 0 h 874"/>
                <a:gd name="T44" fmla="*/ 0 w 1731"/>
                <a:gd name="T45" fmla="*/ 0 h 874"/>
                <a:gd name="T46" fmla="*/ 0 w 1731"/>
                <a:gd name="T47" fmla="*/ 0 h 874"/>
                <a:gd name="T48" fmla="*/ 0 w 1731"/>
                <a:gd name="T49" fmla="*/ 0 h 874"/>
                <a:gd name="T50" fmla="*/ 0 w 1731"/>
                <a:gd name="T51" fmla="*/ 0 h 874"/>
                <a:gd name="T52" fmla="*/ 0 w 1731"/>
                <a:gd name="T53" fmla="*/ 0 h 874"/>
                <a:gd name="T54" fmla="*/ 0 w 1731"/>
                <a:gd name="T55" fmla="*/ 0 h 874"/>
                <a:gd name="T56" fmla="*/ 0 w 1731"/>
                <a:gd name="T57" fmla="*/ 0 h 874"/>
                <a:gd name="T58" fmla="*/ 0 w 1731"/>
                <a:gd name="T59" fmla="*/ 0 h 874"/>
                <a:gd name="T60" fmla="*/ 0 w 1731"/>
                <a:gd name="T61" fmla="*/ 0 h 874"/>
                <a:gd name="T62" fmla="*/ 0 w 1731"/>
                <a:gd name="T63" fmla="*/ 0 h 874"/>
                <a:gd name="T64" fmla="*/ 0 w 1731"/>
                <a:gd name="T65" fmla="*/ 0 h 874"/>
                <a:gd name="T66" fmla="*/ 0 w 1731"/>
                <a:gd name="T67" fmla="*/ 0 h 874"/>
                <a:gd name="T68" fmla="*/ 0 w 1731"/>
                <a:gd name="T69" fmla="*/ 0 h 874"/>
                <a:gd name="T70" fmla="*/ 0 w 1731"/>
                <a:gd name="T71" fmla="*/ 0 h 874"/>
                <a:gd name="T72" fmla="*/ 0 w 1731"/>
                <a:gd name="T73" fmla="*/ 0 h 874"/>
                <a:gd name="T74" fmla="*/ 0 w 1731"/>
                <a:gd name="T75" fmla="*/ 0 h 874"/>
                <a:gd name="T76" fmla="*/ 0 w 1731"/>
                <a:gd name="T77" fmla="*/ 0 h 874"/>
                <a:gd name="T78" fmla="*/ 0 w 1731"/>
                <a:gd name="T79" fmla="*/ 0 h 874"/>
                <a:gd name="T80" fmla="*/ 0 w 1731"/>
                <a:gd name="T81" fmla="*/ 0 h 874"/>
                <a:gd name="T82" fmla="*/ 0 w 1731"/>
                <a:gd name="T83" fmla="*/ 0 h 874"/>
                <a:gd name="T84" fmla="*/ 0 w 1731"/>
                <a:gd name="T85" fmla="*/ 0 h 874"/>
                <a:gd name="T86" fmla="*/ 0 w 1731"/>
                <a:gd name="T87" fmla="*/ 0 h 874"/>
                <a:gd name="T88" fmla="*/ 0 w 1731"/>
                <a:gd name="T89" fmla="*/ 0 h 874"/>
                <a:gd name="T90" fmla="*/ 0 w 1731"/>
                <a:gd name="T91" fmla="*/ 0 h 874"/>
                <a:gd name="T92" fmla="*/ 0 w 1731"/>
                <a:gd name="T93" fmla="*/ 0 h 874"/>
                <a:gd name="T94" fmla="*/ 0 w 1731"/>
                <a:gd name="T95" fmla="*/ 0 h 874"/>
                <a:gd name="T96" fmla="*/ 0 w 1731"/>
                <a:gd name="T97" fmla="*/ 0 h 874"/>
                <a:gd name="T98" fmla="*/ 0 w 1731"/>
                <a:gd name="T99" fmla="*/ 0 h 874"/>
                <a:gd name="T100" fmla="*/ 0 w 1731"/>
                <a:gd name="T101" fmla="*/ 0 h 874"/>
                <a:gd name="T102" fmla="*/ 0 w 1731"/>
                <a:gd name="T103" fmla="*/ 0 h 874"/>
                <a:gd name="T104" fmla="*/ 0 w 1731"/>
                <a:gd name="T105" fmla="*/ 0 h 874"/>
                <a:gd name="T106" fmla="*/ 0 w 1731"/>
                <a:gd name="T107" fmla="*/ 0 h 874"/>
                <a:gd name="T108" fmla="*/ 0 w 1731"/>
                <a:gd name="T109" fmla="*/ 0 h 874"/>
                <a:gd name="T110" fmla="*/ 0 w 1731"/>
                <a:gd name="T111" fmla="*/ 0 h 874"/>
                <a:gd name="T112" fmla="*/ 0 w 1731"/>
                <a:gd name="T113" fmla="*/ 0 h 874"/>
                <a:gd name="T114" fmla="*/ 0 w 1731"/>
                <a:gd name="T115" fmla="*/ 0 h 874"/>
                <a:gd name="T116" fmla="*/ 0 w 1731"/>
                <a:gd name="T117" fmla="*/ 0 h 874"/>
                <a:gd name="T118" fmla="*/ 0 w 1731"/>
                <a:gd name="T119" fmla="*/ 0 h 8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31"/>
                <a:gd name="T181" fmla="*/ 0 h 874"/>
                <a:gd name="T182" fmla="*/ 1731 w 1731"/>
                <a:gd name="T183" fmla="*/ 874 h 8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31" h="874">
                  <a:moveTo>
                    <a:pt x="831" y="746"/>
                  </a:moveTo>
                  <a:lnTo>
                    <a:pt x="899" y="722"/>
                  </a:lnTo>
                  <a:lnTo>
                    <a:pt x="898" y="737"/>
                  </a:lnTo>
                  <a:lnTo>
                    <a:pt x="896" y="752"/>
                  </a:lnTo>
                  <a:lnTo>
                    <a:pt x="894" y="767"/>
                  </a:lnTo>
                  <a:lnTo>
                    <a:pt x="890" y="782"/>
                  </a:lnTo>
                  <a:lnTo>
                    <a:pt x="884" y="797"/>
                  </a:lnTo>
                  <a:lnTo>
                    <a:pt x="876" y="810"/>
                  </a:lnTo>
                  <a:lnTo>
                    <a:pt x="866" y="822"/>
                  </a:lnTo>
                  <a:lnTo>
                    <a:pt x="853" y="832"/>
                  </a:lnTo>
                  <a:lnTo>
                    <a:pt x="840" y="834"/>
                  </a:lnTo>
                  <a:lnTo>
                    <a:pt x="827" y="832"/>
                  </a:lnTo>
                  <a:lnTo>
                    <a:pt x="814" y="827"/>
                  </a:lnTo>
                  <a:lnTo>
                    <a:pt x="800" y="819"/>
                  </a:lnTo>
                  <a:lnTo>
                    <a:pt x="788" y="809"/>
                  </a:lnTo>
                  <a:lnTo>
                    <a:pt x="777" y="798"/>
                  </a:lnTo>
                  <a:lnTo>
                    <a:pt x="767" y="784"/>
                  </a:lnTo>
                  <a:lnTo>
                    <a:pt x="759" y="770"/>
                  </a:lnTo>
                  <a:lnTo>
                    <a:pt x="831" y="746"/>
                  </a:lnTo>
                  <a:lnTo>
                    <a:pt x="825" y="718"/>
                  </a:lnTo>
                  <a:lnTo>
                    <a:pt x="750" y="745"/>
                  </a:lnTo>
                  <a:lnTo>
                    <a:pt x="743" y="739"/>
                  </a:lnTo>
                  <a:lnTo>
                    <a:pt x="737" y="730"/>
                  </a:lnTo>
                  <a:lnTo>
                    <a:pt x="733" y="719"/>
                  </a:lnTo>
                  <a:lnTo>
                    <a:pt x="727" y="709"/>
                  </a:lnTo>
                  <a:lnTo>
                    <a:pt x="738" y="704"/>
                  </a:lnTo>
                  <a:lnTo>
                    <a:pt x="751" y="700"/>
                  </a:lnTo>
                  <a:lnTo>
                    <a:pt x="764" y="695"/>
                  </a:lnTo>
                  <a:lnTo>
                    <a:pt x="778" y="690"/>
                  </a:lnTo>
                  <a:lnTo>
                    <a:pt x="792" y="685"/>
                  </a:lnTo>
                  <a:lnTo>
                    <a:pt x="807" y="681"/>
                  </a:lnTo>
                  <a:lnTo>
                    <a:pt x="819" y="677"/>
                  </a:lnTo>
                  <a:lnTo>
                    <a:pt x="831" y="673"/>
                  </a:lnTo>
                  <a:lnTo>
                    <a:pt x="824" y="647"/>
                  </a:lnTo>
                  <a:lnTo>
                    <a:pt x="732" y="677"/>
                  </a:lnTo>
                  <a:lnTo>
                    <a:pt x="731" y="675"/>
                  </a:lnTo>
                  <a:lnTo>
                    <a:pt x="731" y="672"/>
                  </a:lnTo>
                  <a:lnTo>
                    <a:pt x="731" y="669"/>
                  </a:lnTo>
                  <a:lnTo>
                    <a:pt x="731" y="665"/>
                  </a:lnTo>
                  <a:lnTo>
                    <a:pt x="694" y="662"/>
                  </a:lnTo>
                  <a:lnTo>
                    <a:pt x="694" y="681"/>
                  </a:lnTo>
                  <a:lnTo>
                    <a:pt x="696" y="699"/>
                  </a:lnTo>
                  <a:lnTo>
                    <a:pt x="700" y="718"/>
                  </a:lnTo>
                  <a:lnTo>
                    <a:pt x="706" y="736"/>
                  </a:lnTo>
                  <a:lnTo>
                    <a:pt x="713" y="754"/>
                  </a:lnTo>
                  <a:lnTo>
                    <a:pt x="721" y="771"/>
                  </a:lnTo>
                  <a:lnTo>
                    <a:pt x="731" y="787"/>
                  </a:lnTo>
                  <a:lnTo>
                    <a:pt x="741" y="803"/>
                  </a:lnTo>
                  <a:lnTo>
                    <a:pt x="753" y="818"/>
                  </a:lnTo>
                  <a:lnTo>
                    <a:pt x="766" y="833"/>
                  </a:lnTo>
                  <a:lnTo>
                    <a:pt x="780" y="846"/>
                  </a:lnTo>
                  <a:lnTo>
                    <a:pt x="795" y="856"/>
                  </a:lnTo>
                  <a:lnTo>
                    <a:pt x="812" y="866"/>
                  </a:lnTo>
                  <a:lnTo>
                    <a:pt x="829" y="871"/>
                  </a:lnTo>
                  <a:lnTo>
                    <a:pt x="847" y="874"/>
                  </a:lnTo>
                  <a:lnTo>
                    <a:pt x="866" y="872"/>
                  </a:lnTo>
                  <a:lnTo>
                    <a:pt x="880" y="868"/>
                  </a:lnTo>
                  <a:lnTo>
                    <a:pt x="892" y="861"/>
                  </a:lnTo>
                  <a:lnTo>
                    <a:pt x="902" y="853"/>
                  </a:lnTo>
                  <a:lnTo>
                    <a:pt x="911" y="843"/>
                  </a:lnTo>
                  <a:lnTo>
                    <a:pt x="917" y="832"/>
                  </a:lnTo>
                  <a:lnTo>
                    <a:pt x="923" y="820"/>
                  </a:lnTo>
                  <a:lnTo>
                    <a:pt x="929" y="807"/>
                  </a:lnTo>
                  <a:lnTo>
                    <a:pt x="932" y="794"/>
                  </a:lnTo>
                  <a:lnTo>
                    <a:pt x="962" y="550"/>
                  </a:lnTo>
                  <a:lnTo>
                    <a:pt x="964" y="532"/>
                  </a:lnTo>
                  <a:lnTo>
                    <a:pt x="967" y="513"/>
                  </a:lnTo>
                  <a:lnTo>
                    <a:pt x="970" y="495"/>
                  </a:lnTo>
                  <a:lnTo>
                    <a:pt x="974" y="477"/>
                  </a:lnTo>
                  <a:lnTo>
                    <a:pt x="978" y="458"/>
                  </a:lnTo>
                  <a:lnTo>
                    <a:pt x="982" y="441"/>
                  </a:lnTo>
                  <a:lnTo>
                    <a:pt x="988" y="424"/>
                  </a:lnTo>
                  <a:lnTo>
                    <a:pt x="994" y="407"/>
                  </a:lnTo>
                  <a:lnTo>
                    <a:pt x="1001" y="387"/>
                  </a:lnTo>
                  <a:lnTo>
                    <a:pt x="1010" y="367"/>
                  </a:lnTo>
                  <a:lnTo>
                    <a:pt x="1020" y="348"/>
                  </a:lnTo>
                  <a:lnTo>
                    <a:pt x="1032" y="329"/>
                  </a:lnTo>
                  <a:lnTo>
                    <a:pt x="1045" y="310"/>
                  </a:lnTo>
                  <a:lnTo>
                    <a:pt x="1059" y="292"/>
                  </a:lnTo>
                  <a:lnTo>
                    <a:pt x="1074" y="276"/>
                  </a:lnTo>
                  <a:lnTo>
                    <a:pt x="1090" y="260"/>
                  </a:lnTo>
                  <a:lnTo>
                    <a:pt x="1107" y="246"/>
                  </a:lnTo>
                  <a:lnTo>
                    <a:pt x="1124" y="232"/>
                  </a:lnTo>
                  <a:lnTo>
                    <a:pt x="1143" y="220"/>
                  </a:lnTo>
                  <a:lnTo>
                    <a:pt x="1162" y="210"/>
                  </a:lnTo>
                  <a:lnTo>
                    <a:pt x="1183" y="201"/>
                  </a:lnTo>
                  <a:lnTo>
                    <a:pt x="1203" y="193"/>
                  </a:lnTo>
                  <a:lnTo>
                    <a:pt x="1224" y="187"/>
                  </a:lnTo>
                  <a:lnTo>
                    <a:pt x="1246" y="183"/>
                  </a:lnTo>
                  <a:lnTo>
                    <a:pt x="1258" y="198"/>
                  </a:lnTo>
                  <a:lnTo>
                    <a:pt x="1269" y="210"/>
                  </a:lnTo>
                  <a:lnTo>
                    <a:pt x="1280" y="222"/>
                  </a:lnTo>
                  <a:lnTo>
                    <a:pt x="1292" y="232"/>
                  </a:lnTo>
                  <a:lnTo>
                    <a:pt x="1307" y="241"/>
                  </a:lnTo>
                  <a:lnTo>
                    <a:pt x="1323" y="249"/>
                  </a:lnTo>
                  <a:lnTo>
                    <a:pt x="1343" y="257"/>
                  </a:lnTo>
                  <a:lnTo>
                    <a:pt x="1367" y="264"/>
                  </a:lnTo>
                  <a:lnTo>
                    <a:pt x="1381" y="267"/>
                  </a:lnTo>
                  <a:lnTo>
                    <a:pt x="1394" y="268"/>
                  </a:lnTo>
                  <a:lnTo>
                    <a:pt x="1408" y="269"/>
                  </a:lnTo>
                  <a:lnTo>
                    <a:pt x="1421" y="269"/>
                  </a:lnTo>
                  <a:lnTo>
                    <a:pt x="1435" y="267"/>
                  </a:lnTo>
                  <a:lnTo>
                    <a:pt x="1447" y="265"/>
                  </a:lnTo>
                  <a:lnTo>
                    <a:pt x="1460" y="262"/>
                  </a:lnTo>
                  <a:lnTo>
                    <a:pt x="1472" y="257"/>
                  </a:lnTo>
                  <a:lnTo>
                    <a:pt x="1484" y="253"/>
                  </a:lnTo>
                  <a:lnTo>
                    <a:pt x="1495" y="247"/>
                  </a:lnTo>
                  <a:lnTo>
                    <a:pt x="1507" y="241"/>
                  </a:lnTo>
                  <a:lnTo>
                    <a:pt x="1518" y="234"/>
                  </a:lnTo>
                  <a:lnTo>
                    <a:pt x="1528" y="226"/>
                  </a:lnTo>
                  <a:lnTo>
                    <a:pt x="1539" y="218"/>
                  </a:lnTo>
                  <a:lnTo>
                    <a:pt x="1550" y="209"/>
                  </a:lnTo>
                  <a:lnTo>
                    <a:pt x="1560" y="200"/>
                  </a:lnTo>
                  <a:lnTo>
                    <a:pt x="1592" y="218"/>
                  </a:lnTo>
                  <a:lnTo>
                    <a:pt x="1620" y="240"/>
                  </a:lnTo>
                  <a:lnTo>
                    <a:pt x="1644" y="266"/>
                  </a:lnTo>
                  <a:lnTo>
                    <a:pt x="1665" y="296"/>
                  </a:lnTo>
                  <a:lnTo>
                    <a:pt x="1682" y="329"/>
                  </a:lnTo>
                  <a:lnTo>
                    <a:pt x="1695" y="364"/>
                  </a:lnTo>
                  <a:lnTo>
                    <a:pt x="1702" y="399"/>
                  </a:lnTo>
                  <a:lnTo>
                    <a:pt x="1705" y="436"/>
                  </a:lnTo>
                  <a:lnTo>
                    <a:pt x="1707" y="462"/>
                  </a:lnTo>
                  <a:lnTo>
                    <a:pt x="1710" y="490"/>
                  </a:lnTo>
                  <a:lnTo>
                    <a:pt x="1713" y="511"/>
                  </a:lnTo>
                  <a:lnTo>
                    <a:pt x="1716" y="517"/>
                  </a:lnTo>
                  <a:lnTo>
                    <a:pt x="1727" y="472"/>
                  </a:lnTo>
                  <a:lnTo>
                    <a:pt x="1731" y="424"/>
                  </a:lnTo>
                  <a:lnTo>
                    <a:pt x="1730" y="376"/>
                  </a:lnTo>
                  <a:lnTo>
                    <a:pt x="1722" y="331"/>
                  </a:lnTo>
                  <a:lnTo>
                    <a:pt x="1718" y="315"/>
                  </a:lnTo>
                  <a:lnTo>
                    <a:pt x="1713" y="300"/>
                  </a:lnTo>
                  <a:lnTo>
                    <a:pt x="1707" y="285"/>
                  </a:lnTo>
                  <a:lnTo>
                    <a:pt x="1699" y="271"/>
                  </a:lnTo>
                  <a:lnTo>
                    <a:pt x="1691" y="258"/>
                  </a:lnTo>
                  <a:lnTo>
                    <a:pt x="1682" y="245"/>
                  </a:lnTo>
                  <a:lnTo>
                    <a:pt x="1672" y="232"/>
                  </a:lnTo>
                  <a:lnTo>
                    <a:pt x="1660" y="220"/>
                  </a:lnTo>
                  <a:lnTo>
                    <a:pt x="1649" y="209"/>
                  </a:lnTo>
                  <a:lnTo>
                    <a:pt x="1637" y="198"/>
                  </a:lnTo>
                  <a:lnTo>
                    <a:pt x="1625" y="186"/>
                  </a:lnTo>
                  <a:lnTo>
                    <a:pt x="1612" y="176"/>
                  </a:lnTo>
                  <a:lnTo>
                    <a:pt x="1599" y="166"/>
                  </a:lnTo>
                  <a:lnTo>
                    <a:pt x="1585" y="157"/>
                  </a:lnTo>
                  <a:lnTo>
                    <a:pt x="1572" y="149"/>
                  </a:lnTo>
                  <a:lnTo>
                    <a:pt x="1558" y="141"/>
                  </a:lnTo>
                  <a:lnTo>
                    <a:pt x="1555" y="142"/>
                  </a:lnTo>
                  <a:lnTo>
                    <a:pt x="1553" y="143"/>
                  </a:lnTo>
                  <a:lnTo>
                    <a:pt x="1551" y="144"/>
                  </a:lnTo>
                  <a:lnTo>
                    <a:pt x="1549" y="146"/>
                  </a:lnTo>
                  <a:lnTo>
                    <a:pt x="1545" y="149"/>
                  </a:lnTo>
                  <a:lnTo>
                    <a:pt x="1541" y="154"/>
                  </a:lnTo>
                  <a:lnTo>
                    <a:pt x="1534" y="161"/>
                  </a:lnTo>
                  <a:lnTo>
                    <a:pt x="1526" y="170"/>
                  </a:lnTo>
                  <a:lnTo>
                    <a:pt x="1514" y="181"/>
                  </a:lnTo>
                  <a:lnTo>
                    <a:pt x="1503" y="191"/>
                  </a:lnTo>
                  <a:lnTo>
                    <a:pt x="1493" y="199"/>
                  </a:lnTo>
                  <a:lnTo>
                    <a:pt x="1483" y="206"/>
                  </a:lnTo>
                  <a:lnTo>
                    <a:pt x="1474" y="211"/>
                  </a:lnTo>
                  <a:lnTo>
                    <a:pt x="1465" y="216"/>
                  </a:lnTo>
                  <a:lnTo>
                    <a:pt x="1457" y="219"/>
                  </a:lnTo>
                  <a:lnTo>
                    <a:pt x="1448" y="222"/>
                  </a:lnTo>
                  <a:lnTo>
                    <a:pt x="1439" y="223"/>
                  </a:lnTo>
                  <a:lnTo>
                    <a:pt x="1430" y="224"/>
                  </a:lnTo>
                  <a:lnTo>
                    <a:pt x="1420" y="225"/>
                  </a:lnTo>
                  <a:lnTo>
                    <a:pt x="1410" y="225"/>
                  </a:lnTo>
                  <a:lnTo>
                    <a:pt x="1399" y="224"/>
                  </a:lnTo>
                  <a:lnTo>
                    <a:pt x="1387" y="224"/>
                  </a:lnTo>
                  <a:lnTo>
                    <a:pt x="1374" y="223"/>
                  </a:lnTo>
                  <a:lnTo>
                    <a:pt x="1360" y="222"/>
                  </a:lnTo>
                  <a:lnTo>
                    <a:pt x="1351" y="218"/>
                  </a:lnTo>
                  <a:lnTo>
                    <a:pt x="1341" y="215"/>
                  </a:lnTo>
                  <a:lnTo>
                    <a:pt x="1332" y="211"/>
                  </a:lnTo>
                  <a:lnTo>
                    <a:pt x="1322" y="207"/>
                  </a:lnTo>
                  <a:lnTo>
                    <a:pt x="1313" y="203"/>
                  </a:lnTo>
                  <a:lnTo>
                    <a:pt x="1304" y="197"/>
                  </a:lnTo>
                  <a:lnTo>
                    <a:pt x="1296" y="189"/>
                  </a:lnTo>
                  <a:lnTo>
                    <a:pt x="1289" y="181"/>
                  </a:lnTo>
                  <a:lnTo>
                    <a:pt x="1292" y="178"/>
                  </a:lnTo>
                  <a:lnTo>
                    <a:pt x="1295" y="174"/>
                  </a:lnTo>
                  <a:lnTo>
                    <a:pt x="1297" y="170"/>
                  </a:lnTo>
                  <a:lnTo>
                    <a:pt x="1301" y="166"/>
                  </a:lnTo>
                  <a:lnTo>
                    <a:pt x="1308" y="145"/>
                  </a:lnTo>
                  <a:lnTo>
                    <a:pt x="1311" y="123"/>
                  </a:lnTo>
                  <a:lnTo>
                    <a:pt x="1311" y="101"/>
                  </a:lnTo>
                  <a:lnTo>
                    <a:pt x="1309" y="80"/>
                  </a:lnTo>
                  <a:lnTo>
                    <a:pt x="1304" y="58"/>
                  </a:lnTo>
                  <a:lnTo>
                    <a:pt x="1295" y="37"/>
                  </a:lnTo>
                  <a:lnTo>
                    <a:pt x="1285" y="18"/>
                  </a:lnTo>
                  <a:lnTo>
                    <a:pt x="1273" y="0"/>
                  </a:lnTo>
                  <a:lnTo>
                    <a:pt x="1272" y="5"/>
                  </a:lnTo>
                  <a:lnTo>
                    <a:pt x="1273" y="21"/>
                  </a:lnTo>
                  <a:lnTo>
                    <a:pt x="1275" y="43"/>
                  </a:lnTo>
                  <a:lnTo>
                    <a:pt x="1276" y="70"/>
                  </a:lnTo>
                  <a:lnTo>
                    <a:pt x="1274" y="98"/>
                  </a:lnTo>
                  <a:lnTo>
                    <a:pt x="1269" y="123"/>
                  </a:lnTo>
                  <a:lnTo>
                    <a:pt x="1258" y="143"/>
                  </a:lnTo>
                  <a:lnTo>
                    <a:pt x="1240" y="155"/>
                  </a:lnTo>
                  <a:lnTo>
                    <a:pt x="1220" y="155"/>
                  </a:lnTo>
                  <a:lnTo>
                    <a:pt x="1200" y="157"/>
                  </a:lnTo>
                  <a:lnTo>
                    <a:pt x="1181" y="161"/>
                  </a:lnTo>
                  <a:lnTo>
                    <a:pt x="1161" y="166"/>
                  </a:lnTo>
                  <a:lnTo>
                    <a:pt x="1143" y="172"/>
                  </a:lnTo>
                  <a:lnTo>
                    <a:pt x="1125" y="180"/>
                  </a:lnTo>
                  <a:lnTo>
                    <a:pt x="1108" y="188"/>
                  </a:lnTo>
                  <a:lnTo>
                    <a:pt x="1091" y="199"/>
                  </a:lnTo>
                  <a:lnTo>
                    <a:pt x="1075" y="210"/>
                  </a:lnTo>
                  <a:lnTo>
                    <a:pt x="1059" y="222"/>
                  </a:lnTo>
                  <a:lnTo>
                    <a:pt x="1044" y="235"/>
                  </a:lnTo>
                  <a:lnTo>
                    <a:pt x="1030" y="249"/>
                  </a:lnTo>
                  <a:lnTo>
                    <a:pt x="1017" y="263"/>
                  </a:lnTo>
                  <a:lnTo>
                    <a:pt x="1005" y="279"/>
                  </a:lnTo>
                  <a:lnTo>
                    <a:pt x="993" y="295"/>
                  </a:lnTo>
                  <a:lnTo>
                    <a:pt x="983" y="311"/>
                  </a:lnTo>
                  <a:lnTo>
                    <a:pt x="975" y="327"/>
                  </a:lnTo>
                  <a:lnTo>
                    <a:pt x="968" y="343"/>
                  </a:lnTo>
                  <a:lnTo>
                    <a:pt x="963" y="359"/>
                  </a:lnTo>
                  <a:lnTo>
                    <a:pt x="959" y="375"/>
                  </a:lnTo>
                  <a:lnTo>
                    <a:pt x="955" y="391"/>
                  </a:lnTo>
                  <a:lnTo>
                    <a:pt x="951" y="408"/>
                  </a:lnTo>
                  <a:lnTo>
                    <a:pt x="947" y="424"/>
                  </a:lnTo>
                  <a:lnTo>
                    <a:pt x="943" y="440"/>
                  </a:lnTo>
                  <a:lnTo>
                    <a:pt x="935" y="436"/>
                  </a:lnTo>
                  <a:lnTo>
                    <a:pt x="923" y="432"/>
                  </a:lnTo>
                  <a:lnTo>
                    <a:pt x="909" y="428"/>
                  </a:lnTo>
                  <a:lnTo>
                    <a:pt x="895" y="423"/>
                  </a:lnTo>
                  <a:lnTo>
                    <a:pt x="881" y="417"/>
                  </a:lnTo>
                  <a:lnTo>
                    <a:pt x="868" y="411"/>
                  </a:lnTo>
                  <a:lnTo>
                    <a:pt x="859" y="405"/>
                  </a:lnTo>
                  <a:lnTo>
                    <a:pt x="855" y="398"/>
                  </a:lnTo>
                  <a:lnTo>
                    <a:pt x="837" y="401"/>
                  </a:lnTo>
                  <a:lnTo>
                    <a:pt x="809" y="406"/>
                  </a:lnTo>
                  <a:lnTo>
                    <a:pt x="772" y="411"/>
                  </a:lnTo>
                  <a:lnTo>
                    <a:pt x="729" y="419"/>
                  </a:lnTo>
                  <a:lnTo>
                    <a:pt x="681" y="427"/>
                  </a:lnTo>
                  <a:lnTo>
                    <a:pt x="628" y="435"/>
                  </a:lnTo>
                  <a:lnTo>
                    <a:pt x="574" y="444"/>
                  </a:lnTo>
                  <a:lnTo>
                    <a:pt x="518" y="453"/>
                  </a:lnTo>
                  <a:lnTo>
                    <a:pt x="464" y="463"/>
                  </a:lnTo>
                  <a:lnTo>
                    <a:pt x="412" y="472"/>
                  </a:lnTo>
                  <a:lnTo>
                    <a:pt x="364" y="480"/>
                  </a:lnTo>
                  <a:lnTo>
                    <a:pt x="321" y="487"/>
                  </a:lnTo>
                  <a:lnTo>
                    <a:pt x="284" y="493"/>
                  </a:lnTo>
                  <a:lnTo>
                    <a:pt x="257" y="497"/>
                  </a:lnTo>
                  <a:lnTo>
                    <a:pt x="239" y="500"/>
                  </a:lnTo>
                  <a:lnTo>
                    <a:pt x="233" y="501"/>
                  </a:lnTo>
                  <a:lnTo>
                    <a:pt x="219" y="497"/>
                  </a:lnTo>
                  <a:lnTo>
                    <a:pt x="205" y="492"/>
                  </a:lnTo>
                  <a:lnTo>
                    <a:pt x="192" y="488"/>
                  </a:lnTo>
                  <a:lnTo>
                    <a:pt x="177" y="483"/>
                  </a:lnTo>
                  <a:lnTo>
                    <a:pt x="163" y="478"/>
                  </a:lnTo>
                  <a:lnTo>
                    <a:pt x="149" y="473"/>
                  </a:lnTo>
                  <a:lnTo>
                    <a:pt x="136" y="469"/>
                  </a:lnTo>
                  <a:lnTo>
                    <a:pt x="122" y="464"/>
                  </a:lnTo>
                  <a:lnTo>
                    <a:pt x="108" y="458"/>
                  </a:lnTo>
                  <a:lnTo>
                    <a:pt x="94" y="454"/>
                  </a:lnTo>
                  <a:lnTo>
                    <a:pt x="81" y="449"/>
                  </a:lnTo>
                  <a:lnTo>
                    <a:pt x="67" y="445"/>
                  </a:lnTo>
                  <a:lnTo>
                    <a:pt x="52" y="441"/>
                  </a:lnTo>
                  <a:lnTo>
                    <a:pt x="38" y="437"/>
                  </a:lnTo>
                  <a:lnTo>
                    <a:pt x="24" y="433"/>
                  </a:lnTo>
                  <a:lnTo>
                    <a:pt x="10" y="429"/>
                  </a:lnTo>
                  <a:lnTo>
                    <a:pt x="0" y="439"/>
                  </a:lnTo>
                  <a:lnTo>
                    <a:pt x="3" y="441"/>
                  </a:lnTo>
                  <a:lnTo>
                    <a:pt x="9" y="444"/>
                  </a:lnTo>
                  <a:lnTo>
                    <a:pt x="19" y="448"/>
                  </a:lnTo>
                  <a:lnTo>
                    <a:pt x="31" y="453"/>
                  </a:lnTo>
                  <a:lnTo>
                    <a:pt x="46" y="458"/>
                  </a:lnTo>
                  <a:lnTo>
                    <a:pt x="63" y="465"/>
                  </a:lnTo>
                  <a:lnTo>
                    <a:pt x="80" y="472"/>
                  </a:lnTo>
                  <a:lnTo>
                    <a:pt x="97" y="478"/>
                  </a:lnTo>
                  <a:lnTo>
                    <a:pt x="114" y="485"/>
                  </a:lnTo>
                  <a:lnTo>
                    <a:pt x="131" y="491"/>
                  </a:lnTo>
                  <a:lnTo>
                    <a:pt x="147" y="497"/>
                  </a:lnTo>
                  <a:lnTo>
                    <a:pt x="161" y="502"/>
                  </a:lnTo>
                  <a:lnTo>
                    <a:pt x="173" y="507"/>
                  </a:lnTo>
                  <a:lnTo>
                    <a:pt x="182" y="510"/>
                  </a:lnTo>
                  <a:lnTo>
                    <a:pt x="189" y="512"/>
                  </a:lnTo>
                  <a:lnTo>
                    <a:pt x="191" y="513"/>
                  </a:lnTo>
                  <a:lnTo>
                    <a:pt x="190" y="513"/>
                  </a:lnTo>
                  <a:lnTo>
                    <a:pt x="187" y="514"/>
                  </a:lnTo>
                  <a:lnTo>
                    <a:pt x="182" y="516"/>
                  </a:lnTo>
                  <a:lnTo>
                    <a:pt x="177" y="518"/>
                  </a:lnTo>
                  <a:lnTo>
                    <a:pt x="171" y="520"/>
                  </a:lnTo>
                  <a:lnTo>
                    <a:pt x="166" y="523"/>
                  </a:lnTo>
                  <a:lnTo>
                    <a:pt x="161" y="525"/>
                  </a:lnTo>
                  <a:lnTo>
                    <a:pt x="157" y="528"/>
                  </a:lnTo>
                  <a:lnTo>
                    <a:pt x="430" y="648"/>
                  </a:lnTo>
                  <a:lnTo>
                    <a:pt x="436" y="650"/>
                  </a:lnTo>
                  <a:lnTo>
                    <a:pt x="441" y="651"/>
                  </a:lnTo>
                  <a:lnTo>
                    <a:pt x="446" y="651"/>
                  </a:lnTo>
                  <a:lnTo>
                    <a:pt x="451" y="647"/>
                  </a:lnTo>
                  <a:lnTo>
                    <a:pt x="216" y="535"/>
                  </a:lnTo>
                  <a:lnTo>
                    <a:pt x="232" y="531"/>
                  </a:lnTo>
                  <a:lnTo>
                    <a:pt x="259" y="526"/>
                  </a:lnTo>
                  <a:lnTo>
                    <a:pt x="294" y="518"/>
                  </a:lnTo>
                  <a:lnTo>
                    <a:pt x="338" y="510"/>
                  </a:lnTo>
                  <a:lnTo>
                    <a:pt x="387" y="501"/>
                  </a:lnTo>
                  <a:lnTo>
                    <a:pt x="441" y="491"/>
                  </a:lnTo>
                  <a:lnTo>
                    <a:pt x="497" y="480"/>
                  </a:lnTo>
                  <a:lnTo>
                    <a:pt x="553" y="470"/>
                  </a:lnTo>
                  <a:lnTo>
                    <a:pt x="610" y="459"/>
                  </a:lnTo>
                  <a:lnTo>
                    <a:pt x="663" y="449"/>
                  </a:lnTo>
                  <a:lnTo>
                    <a:pt x="714" y="440"/>
                  </a:lnTo>
                  <a:lnTo>
                    <a:pt x="758" y="431"/>
                  </a:lnTo>
                  <a:lnTo>
                    <a:pt x="796" y="425"/>
                  </a:lnTo>
                  <a:lnTo>
                    <a:pt x="825" y="419"/>
                  </a:lnTo>
                  <a:lnTo>
                    <a:pt x="844" y="416"/>
                  </a:lnTo>
                  <a:lnTo>
                    <a:pt x="850" y="415"/>
                  </a:lnTo>
                  <a:lnTo>
                    <a:pt x="861" y="421"/>
                  </a:lnTo>
                  <a:lnTo>
                    <a:pt x="872" y="427"/>
                  </a:lnTo>
                  <a:lnTo>
                    <a:pt x="884" y="433"/>
                  </a:lnTo>
                  <a:lnTo>
                    <a:pt x="896" y="440"/>
                  </a:lnTo>
                  <a:lnTo>
                    <a:pt x="907" y="447"/>
                  </a:lnTo>
                  <a:lnTo>
                    <a:pt x="918" y="454"/>
                  </a:lnTo>
                  <a:lnTo>
                    <a:pt x="930" y="462"/>
                  </a:lnTo>
                  <a:lnTo>
                    <a:pt x="940" y="470"/>
                  </a:lnTo>
                  <a:lnTo>
                    <a:pt x="939" y="496"/>
                  </a:lnTo>
                  <a:lnTo>
                    <a:pt x="935" y="520"/>
                  </a:lnTo>
                  <a:lnTo>
                    <a:pt x="930" y="545"/>
                  </a:lnTo>
                  <a:lnTo>
                    <a:pt x="923" y="568"/>
                  </a:lnTo>
                  <a:lnTo>
                    <a:pt x="916" y="560"/>
                  </a:lnTo>
                  <a:lnTo>
                    <a:pt x="909" y="552"/>
                  </a:lnTo>
                  <a:lnTo>
                    <a:pt x="902" y="544"/>
                  </a:lnTo>
                  <a:lnTo>
                    <a:pt x="895" y="537"/>
                  </a:lnTo>
                  <a:lnTo>
                    <a:pt x="888" y="530"/>
                  </a:lnTo>
                  <a:lnTo>
                    <a:pt x="881" y="523"/>
                  </a:lnTo>
                  <a:lnTo>
                    <a:pt x="873" y="516"/>
                  </a:lnTo>
                  <a:lnTo>
                    <a:pt x="864" y="510"/>
                  </a:lnTo>
                  <a:lnTo>
                    <a:pt x="871" y="510"/>
                  </a:lnTo>
                  <a:lnTo>
                    <a:pt x="878" y="512"/>
                  </a:lnTo>
                  <a:lnTo>
                    <a:pt x="885" y="517"/>
                  </a:lnTo>
                  <a:lnTo>
                    <a:pt x="891" y="522"/>
                  </a:lnTo>
                  <a:lnTo>
                    <a:pt x="898" y="527"/>
                  </a:lnTo>
                  <a:lnTo>
                    <a:pt x="905" y="529"/>
                  </a:lnTo>
                  <a:lnTo>
                    <a:pt x="912" y="529"/>
                  </a:lnTo>
                  <a:lnTo>
                    <a:pt x="920" y="525"/>
                  </a:lnTo>
                  <a:lnTo>
                    <a:pt x="913" y="513"/>
                  </a:lnTo>
                  <a:lnTo>
                    <a:pt x="904" y="502"/>
                  </a:lnTo>
                  <a:lnTo>
                    <a:pt x="895" y="492"/>
                  </a:lnTo>
                  <a:lnTo>
                    <a:pt x="884" y="482"/>
                  </a:lnTo>
                  <a:lnTo>
                    <a:pt x="873" y="473"/>
                  </a:lnTo>
                  <a:lnTo>
                    <a:pt x="861" y="465"/>
                  </a:lnTo>
                  <a:lnTo>
                    <a:pt x="849" y="457"/>
                  </a:lnTo>
                  <a:lnTo>
                    <a:pt x="837" y="451"/>
                  </a:lnTo>
                  <a:lnTo>
                    <a:pt x="845" y="452"/>
                  </a:lnTo>
                  <a:lnTo>
                    <a:pt x="853" y="453"/>
                  </a:lnTo>
                  <a:lnTo>
                    <a:pt x="861" y="455"/>
                  </a:lnTo>
                  <a:lnTo>
                    <a:pt x="869" y="457"/>
                  </a:lnTo>
                  <a:lnTo>
                    <a:pt x="877" y="459"/>
                  </a:lnTo>
                  <a:lnTo>
                    <a:pt x="885" y="463"/>
                  </a:lnTo>
                  <a:lnTo>
                    <a:pt x="892" y="466"/>
                  </a:lnTo>
                  <a:lnTo>
                    <a:pt x="899" y="470"/>
                  </a:lnTo>
                  <a:lnTo>
                    <a:pt x="903" y="471"/>
                  </a:lnTo>
                  <a:lnTo>
                    <a:pt x="907" y="474"/>
                  </a:lnTo>
                  <a:lnTo>
                    <a:pt x="911" y="478"/>
                  </a:lnTo>
                  <a:lnTo>
                    <a:pt x="914" y="481"/>
                  </a:lnTo>
                  <a:lnTo>
                    <a:pt x="918" y="485"/>
                  </a:lnTo>
                  <a:lnTo>
                    <a:pt x="922" y="486"/>
                  </a:lnTo>
                  <a:lnTo>
                    <a:pt x="926" y="485"/>
                  </a:lnTo>
                  <a:lnTo>
                    <a:pt x="932" y="481"/>
                  </a:lnTo>
                  <a:lnTo>
                    <a:pt x="924" y="472"/>
                  </a:lnTo>
                  <a:lnTo>
                    <a:pt x="916" y="465"/>
                  </a:lnTo>
                  <a:lnTo>
                    <a:pt x="907" y="458"/>
                  </a:lnTo>
                  <a:lnTo>
                    <a:pt x="898" y="453"/>
                  </a:lnTo>
                  <a:lnTo>
                    <a:pt x="888" y="449"/>
                  </a:lnTo>
                  <a:lnTo>
                    <a:pt x="878" y="446"/>
                  </a:lnTo>
                  <a:lnTo>
                    <a:pt x="867" y="442"/>
                  </a:lnTo>
                  <a:lnTo>
                    <a:pt x="857" y="439"/>
                  </a:lnTo>
                  <a:lnTo>
                    <a:pt x="851" y="437"/>
                  </a:lnTo>
                  <a:lnTo>
                    <a:pt x="844" y="436"/>
                  </a:lnTo>
                  <a:lnTo>
                    <a:pt x="838" y="436"/>
                  </a:lnTo>
                  <a:lnTo>
                    <a:pt x="833" y="440"/>
                  </a:lnTo>
                  <a:lnTo>
                    <a:pt x="833" y="443"/>
                  </a:lnTo>
                  <a:lnTo>
                    <a:pt x="834" y="446"/>
                  </a:lnTo>
                  <a:lnTo>
                    <a:pt x="835" y="448"/>
                  </a:lnTo>
                  <a:lnTo>
                    <a:pt x="837" y="450"/>
                  </a:lnTo>
                  <a:lnTo>
                    <a:pt x="830" y="452"/>
                  </a:lnTo>
                  <a:lnTo>
                    <a:pt x="822" y="453"/>
                  </a:lnTo>
                  <a:lnTo>
                    <a:pt x="816" y="455"/>
                  </a:lnTo>
                  <a:lnTo>
                    <a:pt x="815" y="464"/>
                  </a:lnTo>
                  <a:lnTo>
                    <a:pt x="823" y="467"/>
                  </a:lnTo>
                  <a:lnTo>
                    <a:pt x="831" y="470"/>
                  </a:lnTo>
                  <a:lnTo>
                    <a:pt x="839" y="473"/>
                  </a:lnTo>
                  <a:lnTo>
                    <a:pt x="848" y="475"/>
                  </a:lnTo>
                  <a:lnTo>
                    <a:pt x="855" y="478"/>
                  </a:lnTo>
                  <a:lnTo>
                    <a:pt x="863" y="482"/>
                  </a:lnTo>
                  <a:lnTo>
                    <a:pt x="870" y="487"/>
                  </a:lnTo>
                  <a:lnTo>
                    <a:pt x="877" y="492"/>
                  </a:lnTo>
                  <a:lnTo>
                    <a:pt x="871" y="493"/>
                  </a:lnTo>
                  <a:lnTo>
                    <a:pt x="864" y="493"/>
                  </a:lnTo>
                  <a:lnTo>
                    <a:pt x="858" y="492"/>
                  </a:lnTo>
                  <a:lnTo>
                    <a:pt x="851" y="490"/>
                  </a:lnTo>
                  <a:lnTo>
                    <a:pt x="844" y="488"/>
                  </a:lnTo>
                  <a:lnTo>
                    <a:pt x="837" y="487"/>
                  </a:lnTo>
                  <a:lnTo>
                    <a:pt x="831" y="489"/>
                  </a:lnTo>
                  <a:lnTo>
                    <a:pt x="824" y="492"/>
                  </a:lnTo>
                  <a:lnTo>
                    <a:pt x="827" y="503"/>
                  </a:lnTo>
                  <a:lnTo>
                    <a:pt x="833" y="512"/>
                  </a:lnTo>
                  <a:lnTo>
                    <a:pt x="840" y="519"/>
                  </a:lnTo>
                  <a:lnTo>
                    <a:pt x="849" y="526"/>
                  </a:lnTo>
                  <a:lnTo>
                    <a:pt x="857" y="533"/>
                  </a:lnTo>
                  <a:lnTo>
                    <a:pt x="866" y="541"/>
                  </a:lnTo>
                  <a:lnTo>
                    <a:pt x="873" y="551"/>
                  </a:lnTo>
                  <a:lnTo>
                    <a:pt x="879" y="562"/>
                  </a:lnTo>
                  <a:lnTo>
                    <a:pt x="863" y="565"/>
                  </a:lnTo>
                  <a:lnTo>
                    <a:pt x="846" y="569"/>
                  </a:lnTo>
                  <a:lnTo>
                    <a:pt x="830" y="574"/>
                  </a:lnTo>
                  <a:lnTo>
                    <a:pt x="814" y="579"/>
                  </a:lnTo>
                  <a:lnTo>
                    <a:pt x="797" y="584"/>
                  </a:lnTo>
                  <a:lnTo>
                    <a:pt x="781" y="588"/>
                  </a:lnTo>
                  <a:lnTo>
                    <a:pt x="764" y="591"/>
                  </a:lnTo>
                  <a:lnTo>
                    <a:pt x="748" y="592"/>
                  </a:lnTo>
                  <a:lnTo>
                    <a:pt x="751" y="570"/>
                  </a:lnTo>
                  <a:lnTo>
                    <a:pt x="753" y="546"/>
                  </a:lnTo>
                  <a:lnTo>
                    <a:pt x="751" y="523"/>
                  </a:lnTo>
                  <a:lnTo>
                    <a:pt x="748" y="501"/>
                  </a:lnTo>
                  <a:lnTo>
                    <a:pt x="743" y="494"/>
                  </a:lnTo>
                  <a:lnTo>
                    <a:pt x="739" y="486"/>
                  </a:lnTo>
                  <a:lnTo>
                    <a:pt x="734" y="479"/>
                  </a:lnTo>
                  <a:lnTo>
                    <a:pt x="726" y="477"/>
                  </a:lnTo>
                  <a:lnTo>
                    <a:pt x="718" y="491"/>
                  </a:lnTo>
                  <a:lnTo>
                    <a:pt x="713" y="506"/>
                  </a:lnTo>
                  <a:lnTo>
                    <a:pt x="708" y="521"/>
                  </a:lnTo>
                  <a:lnTo>
                    <a:pt x="699" y="535"/>
                  </a:lnTo>
                  <a:lnTo>
                    <a:pt x="663" y="477"/>
                  </a:lnTo>
                  <a:lnTo>
                    <a:pt x="653" y="477"/>
                  </a:lnTo>
                  <a:lnTo>
                    <a:pt x="653" y="486"/>
                  </a:lnTo>
                  <a:lnTo>
                    <a:pt x="660" y="497"/>
                  </a:lnTo>
                  <a:lnTo>
                    <a:pt x="666" y="508"/>
                  </a:lnTo>
                  <a:lnTo>
                    <a:pt x="671" y="519"/>
                  </a:lnTo>
                  <a:lnTo>
                    <a:pt x="676" y="531"/>
                  </a:lnTo>
                  <a:lnTo>
                    <a:pt x="682" y="542"/>
                  </a:lnTo>
                  <a:lnTo>
                    <a:pt x="686" y="554"/>
                  </a:lnTo>
                  <a:lnTo>
                    <a:pt x="689" y="567"/>
                  </a:lnTo>
                  <a:lnTo>
                    <a:pt x="692" y="579"/>
                  </a:lnTo>
                  <a:lnTo>
                    <a:pt x="700" y="577"/>
                  </a:lnTo>
                  <a:lnTo>
                    <a:pt x="707" y="572"/>
                  </a:lnTo>
                  <a:lnTo>
                    <a:pt x="712" y="567"/>
                  </a:lnTo>
                  <a:lnTo>
                    <a:pt x="717" y="561"/>
                  </a:lnTo>
                  <a:lnTo>
                    <a:pt x="721" y="554"/>
                  </a:lnTo>
                  <a:lnTo>
                    <a:pt x="724" y="546"/>
                  </a:lnTo>
                  <a:lnTo>
                    <a:pt x="727" y="539"/>
                  </a:lnTo>
                  <a:lnTo>
                    <a:pt x="730" y="532"/>
                  </a:lnTo>
                  <a:lnTo>
                    <a:pt x="734" y="539"/>
                  </a:lnTo>
                  <a:lnTo>
                    <a:pt x="732" y="555"/>
                  </a:lnTo>
                  <a:lnTo>
                    <a:pt x="728" y="571"/>
                  </a:lnTo>
                  <a:lnTo>
                    <a:pt x="724" y="586"/>
                  </a:lnTo>
                  <a:lnTo>
                    <a:pt x="718" y="603"/>
                  </a:lnTo>
                  <a:lnTo>
                    <a:pt x="712" y="618"/>
                  </a:lnTo>
                  <a:lnTo>
                    <a:pt x="706" y="633"/>
                  </a:lnTo>
                  <a:lnTo>
                    <a:pt x="700" y="648"/>
                  </a:lnTo>
                  <a:lnTo>
                    <a:pt x="694" y="662"/>
                  </a:lnTo>
                  <a:lnTo>
                    <a:pt x="731" y="665"/>
                  </a:lnTo>
                  <a:lnTo>
                    <a:pt x="734" y="656"/>
                  </a:lnTo>
                  <a:lnTo>
                    <a:pt x="737" y="643"/>
                  </a:lnTo>
                  <a:lnTo>
                    <a:pt x="740" y="631"/>
                  </a:lnTo>
                  <a:lnTo>
                    <a:pt x="743" y="622"/>
                  </a:lnTo>
                  <a:lnTo>
                    <a:pt x="762" y="619"/>
                  </a:lnTo>
                  <a:lnTo>
                    <a:pt x="781" y="614"/>
                  </a:lnTo>
                  <a:lnTo>
                    <a:pt x="800" y="609"/>
                  </a:lnTo>
                  <a:lnTo>
                    <a:pt x="820" y="604"/>
                  </a:lnTo>
                  <a:lnTo>
                    <a:pt x="839" y="599"/>
                  </a:lnTo>
                  <a:lnTo>
                    <a:pt x="857" y="593"/>
                  </a:lnTo>
                  <a:lnTo>
                    <a:pt x="876" y="588"/>
                  </a:lnTo>
                  <a:lnTo>
                    <a:pt x="895" y="584"/>
                  </a:lnTo>
                  <a:lnTo>
                    <a:pt x="901" y="592"/>
                  </a:lnTo>
                  <a:lnTo>
                    <a:pt x="907" y="601"/>
                  </a:lnTo>
                  <a:lnTo>
                    <a:pt x="911" y="609"/>
                  </a:lnTo>
                  <a:lnTo>
                    <a:pt x="915" y="618"/>
                  </a:lnTo>
                  <a:lnTo>
                    <a:pt x="824" y="647"/>
                  </a:lnTo>
                  <a:lnTo>
                    <a:pt x="831" y="673"/>
                  </a:lnTo>
                  <a:lnTo>
                    <a:pt x="833" y="672"/>
                  </a:lnTo>
                  <a:lnTo>
                    <a:pt x="840" y="670"/>
                  </a:lnTo>
                  <a:lnTo>
                    <a:pt x="849" y="667"/>
                  </a:lnTo>
                  <a:lnTo>
                    <a:pt x="861" y="663"/>
                  </a:lnTo>
                  <a:lnTo>
                    <a:pt x="874" y="658"/>
                  </a:lnTo>
                  <a:lnTo>
                    <a:pt x="887" y="653"/>
                  </a:lnTo>
                  <a:lnTo>
                    <a:pt x="899" y="648"/>
                  </a:lnTo>
                  <a:lnTo>
                    <a:pt x="910" y="644"/>
                  </a:lnTo>
                  <a:lnTo>
                    <a:pt x="906" y="691"/>
                  </a:lnTo>
                  <a:lnTo>
                    <a:pt x="825" y="718"/>
                  </a:lnTo>
                  <a:lnTo>
                    <a:pt x="831" y="7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4" name="Freeform 17"/>
            <p:cNvSpPr>
              <a:spLocks/>
            </p:cNvSpPr>
            <p:nvPr/>
          </p:nvSpPr>
          <p:spPr bwMode="auto">
            <a:xfrm>
              <a:off x="2247" y="3607"/>
              <a:ext cx="112" cy="33"/>
            </a:xfrm>
            <a:custGeom>
              <a:avLst/>
              <a:gdLst>
                <a:gd name="T0" fmla="*/ 0 w 448"/>
                <a:gd name="T1" fmla="*/ 0 h 135"/>
                <a:gd name="T2" fmla="*/ 0 w 448"/>
                <a:gd name="T3" fmla="*/ 0 h 135"/>
                <a:gd name="T4" fmla="*/ 0 w 448"/>
                <a:gd name="T5" fmla="*/ 0 h 135"/>
                <a:gd name="T6" fmla="*/ 0 w 448"/>
                <a:gd name="T7" fmla="*/ 0 h 135"/>
                <a:gd name="T8" fmla="*/ 0 w 448"/>
                <a:gd name="T9" fmla="*/ 0 h 135"/>
                <a:gd name="T10" fmla="*/ 0 w 448"/>
                <a:gd name="T11" fmla="*/ 0 h 135"/>
                <a:gd name="T12" fmla="*/ 0 w 448"/>
                <a:gd name="T13" fmla="*/ 0 h 135"/>
                <a:gd name="T14" fmla="*/ 0 w 448"/>
                <a:gd name="T15" fmla="*/ 0 h 135"/>
                <a:gd name="T16" fmla="*/ 0 w 448"/>
                <a:gd name="T17" fmla="*/ 0 h 135"/>
                <a:gd name="T18" fmla="*/ 0 w 448"/>
                <a:gd name="T19" fmla="*/ 0 h 135"/>
                <a:gd name="T20" fmla="*/ 0 w 448"/>
                <a:gd name="T21" fmla="*/ 0 h 135"/>
                <a:gd name="T22" fmla="*/ 0 w 448"/>
                <a:gd name="T23" fmla="*/ 0 h 135"/>
                <a:gd name="T24" fmla="*/ 0 w 448"/>
                <a:gd name="T25" fmla="*/ 0 h 135"/>
                <a:gd name="T26" fmla="*/ 0 w 448"/>
                <a:gd name="T27" fmla="*/ 0 h 135"/>
                <a:gd name="T28" fmla="*/ 0 w 448"/>
                <a:gd name="T29" fmla="*/ 0 h 135"/>
                <a:gd name="T30" fmla="*/ 0 w 448"/>
                <a:gd name="T31" fmla="*/ 0 h 135"/>
                <a:gd name="T32" fmla="*/ 0 w 448"/>
                <a:gd name="T33" fmla="*/ 0 h 135"/>
                <a:gd name="T34" fmla="*/ 0 w 448"/>
                <a:gd name="T35" fmla="*/ 0 h 135"/>
                <a:gd name="T36" fmla="*/ 0 w 448"/>
                <a:gd name="T37" fmla="*/ 0 h 135"/>
                <a:gd name="T38" fmla="*/ 0 w 448"/>
                <a:gd name="T39" fmla="*/ 0 h 135"/>
                <a:gd name="T40" fmla="*/ 0 w 448"/>
                <a:gd name="T41" fmla="*/ 0 h 135"/>
                <a:gd name="T42" fmla="*/ 0 w 448"/>
                <a:gd name="T43" fmla="*/ 0 h 135"/>
                <a:gd name="T44" fmla="*/ 0 w 448"/>
                <a:gd name="T45" fmla="*/ 0 h 135"/>
                <a:gd name="T46" fmla="*/ 0 w 448"/>
                <a:gd name="T47" fmla="*/ 0 h 135"/>
                <a:gd name="T48" fmla="*/ 0 w 448"/>
                <a:gd name="T49" fmla="*/ 0 h 135"/>
                <a:gd name="T50" fmla="*/ 0 w 448"/>
                <a:gd name="T51" fmla="*/ 0 h 135"/>
                <a:gd name="T52" fmla="*/ 0 w 448"/>
                <a:gd name="T53" fmla="*/ 0 h 135"/>
                <a:gd name="T54" fmla="*/ 0 w 448"/>
                <a:gd name="T55" fmla="*/ 0 h 135"/>
                <a:gd name="T56" fmla="*/ 0 w 448"/>
                <a:gd name="T57" fmla="*/ 0 h 135"/>
                <a:gd name="T58" fmla="*/ 0 w 448"/>
                <a:gd name="T59" fmla="*/ 0 h 135"/>
                <a:gd name="T60" fmla="*/ 0 w 448"/>
                <a:gd name="T61" fmla="*/ 0 h 135"/>
                <a:gd name="T62" fmla="*/ 0 w 448"/>
                <a:gd name="T63" fmla="*/ 0 h 135"/>
                <a:gd name="T64" fmla="*/ 0 w 448"/>
                <a:gd name="T65" fmla="*/ 0 h 135"/>
                <a:gd name="T66" fmla="*/ 0 w 448"/>
                <a:gd name="T67" fmla="*/ 0 h 135"/>
                <a:gd name="T68" fmla="*/ 0 w 448"/>
                <a:gd name="T69" fmla="*/ 0 h 135"/>
                <a:gd name="T70" fmla="*/ 0 w 448"/>
                <a:gd name="T71" fmla="*/ 0 h 135"/>
                <a:gd name="T72" fmla="*/ 0 w 448"/>
                <a:gd name="T73" fmla="*/ 0 h 135"/>
                <a:gd name="T74" fmla="*/ 0 w 448"/>
                <a:gd name="T75" fmla="*/ 0 h 135"/>
                <a:gd name="T76" fmla="*/ 0 w 448"/>
                <a:gd name="T77" fmla="*/ 0 h 135"/>
                <a:gd name="T78" fmla="*/ 0 w 448"/>
                <a:gd name="T79" fmla="*/ 0 h 135"/>
                <a:gd name="T80" fmla="*/ 0 w 448"/>
                <a:gd name="T81" fmla="*/ 0 h 135"/>
                <a:gd name="T82" fmla="*/ 0 w 448"/>
                <a:gd name="T83" fmla="*/ 0 h 135"/>
                <a:gd name="T84" fmla="*/ 0 w 448"/>
                <a:gd name="T85" fmla="*/ 0 h 135"/>
                <a:gd name="T86" fmla="*/ 0 w 448"/>
                <a:gd name="T87" fmla="*/ 0 h 135"/>
                <a:gd name="T88" fmla="*/ 0 w 448"/>
                <a:gd name="T89" fmla="*/ 0 h 135"/>
                <a:gd name="T90" fmla="*/ 0 w 448"/>
                <a:gd name="T91" fmla="*/ 0 h 135"/>
                <a:gd name="T92" fmla="*/ 0 w 448"/>
                <a:gd name="T93" fmla="*/ 0 h 135"/>
                <a:gd name="T94" fmla="*/ 0 w 448"/>
                <a:gd name="T95" fmla="*/ 0 h 135"/>
                <a:gd name="T96" fmla="*/ 0 w 448"/>
                <a:gd name="T97" fmla="*/ 0 h 135"/>
                <a:gd name="T98" fmla="*/ 0 w 448"/>
                <a:gd name="T99" fmla="*/ 0 h 135"/>
                <a:gd name="T100" fmla="*/ 0 w 448"/>
                <a:gd name="T101" fmla="*/ 0 h 135"/>
                <a:gd name="T102" fmla="*/ 0 w 448"/>
                <a:gd name="T103" fmla="*/ 0 h 135"/>
                <a:gd name="T104" fmla="*/ 0 w 448"/>
                <a:gd name="T105" fmla="*/ 0 h 135"/>
                <a:gd name="T106" fmla="*/ 0 w 448"/>
                <a:gd name="T107" fmla="*/ 0 h 135"/>
                <a:gd name="T108" fmla="*/ 0 w 448"/>
                <a:gd name="T109" fmla="*/ 0 h 135"/>
                <a:gd name="T110" fmla="*/ 0 w 448"/>
                <a:gd name="T111" fmla="*/ 0 h 135"/>
                <a:gd name="T112" fmla="*/ 0 w 448"/>
                <a:gd name="T113" fmla="*/ 0 h 13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8"/>
                <a:gd name="T172" fmla="*/ 0 h 135"/>
                <a:gd name="T173" fmla="*/ 448 w 448"/>
                <a:gd name="T174" fmla="*/ 135 h 13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8" h="135">
                  <a:moveTo>
                    <a:pt x="448" y="134"/>
                  </a:moveTo>
                  <a:lnTo>
                    <a:pt x="441" y="135"/>
                  </a:lnTo>
                  <a:lnTo>
                    <a:pt x="435" y="132"/>
                  </a:lnTo>
                  <a:lnTo>
                    <a:pt x="429" y="127"/>
                  </a:lnTo>
                  <a:lnTo>
                    <a:pt x="423" y="123"/>
                  </a:lnTo>
                  <a:lnTo>
                    <a:pt x="402" y="105"/>
                  </a:lnTo>
                  <a:lnTo>
                    <a:pt x="380" y="89"/>
                  </a:lnTo>
                  <a:lnTo>
                    <a:pt x="357" y="76"/>
                  </a:lnTo>
                  <a:lnTo>
                    <a:pt x="332" y="65"/>
                  </a:lnTo>
                  <a:lnTo>
                    <a:pt x="307" y="57"/>
                  </a:lnTo>
                  <a:lnTo>
                    <a:pt x="279" y="50"/>
                  </a:lnTo>
                  <a:lnTo>
                    <a:pt x="252" y="45"/>
                  </a:lnTo>
                  <a:lnTo>
                    <a:pt x="224" y="43"/>
                  </a:lnTo>
                  <a:lnTo>
                    <a:pt x="197" y="42"/>
                  </a:lnTo>
                  <a:lnTo>
                    <a:pt x="168" y="42"/>
                  </a:lnTo>
                  <a:lnTo>
                    <a:pt x="140" y="45"/>
                  </a:lnTo>
                  <a:lnTo>
                    <a:pt x="113" y="49"/>
                  </a:lnTo>
                  <a:lnTo>
                    <a:pt x="86" y="54"/>
                  </a:lnTo>
                  <a:lnTo>
                    <a:pt x="60" y="60"/>
                  </a:lnTo>
                  <a:lnTo>
                    <a:pt x="33" y="68"/>
                  </a:lnTo>
                  <a:lnTo>
                    <a:pt x="9" y="77"/>
                  </a:lnTo>
                  <a:lnTo>
                    <a:pt x="5" y="73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13" y="46"/>
                  </a:lnTo>
                  <a:lnTo>
                    <a:pt x="27" y="36"/>
                  </a:lnTo>
                  <a:lnTo>
                    <a:pt x="41" y="28"/>
                  </a:lnTo>
                  <a:lnTo>
                    <a:pt x="57" y="21"/>
                  </a:lnTo>
                  <a:lnTo>
                    <a:pt x="72" y="15"/>
                  </a:lnTo>
                  <a:lnTo>
                    <a:pt x="88" y="10"/>
                  </a:lnTo>
                  <a:lnTo>
                    <a:pt x="104" y="7"/>
                  </a:lnTo>
                  <a:lnTo>
                    <a:pt x="120" y="4"/>
                  </a:lnTo>
                  <a:lnTo>
                    <a:pt x="137" y="2"/>
                  </a:lnTo>
                  <a:lnTo>
                    <a:pt x="153" y="1"/>
                  </a:lnTo>
                  <a:lnTo>
                    <a:pt x="170" y="0"/>
                  </a:lnTo>
                  <a:lnTo>
                    <a:pt x="188" y="1"/>
                  </a:lnTo>
                  <a:lnTo>
                    <a:pt x="205" y="2"/>
                  </a:lnTo>
                  <a:lnTo>
                    <a:pt x="222" y="4"/>
                  </a:lnTo>
                  <a:lnTo>
                    <a:pt x="239" y="6"/>
                  </a:lnTo>
                  <a:lnTo>
                    <a:pt x="255" y="9"/>
                  </a:lnTo>
                  <a:lnTo>
                    <a:pt x="269" y="12"/>
                  </a:lnTo>
                  <a:lnTo>
                    <a:pt x="283" y="15"/>
                  </a:lnTo>
                  <a:lnTo>
                    <a:pt x="297" y="19"/>
                  </a:lnTo>
                  <a:lnTo>
                    <a:pt x="312" y="24"/>
                  </a:lnTo>
                  <a:lnTo>
                    <a:pt x="326" y="29"/>
                  </a:lnTo>
                  <a:lnTo>
                    <a:pt x="339" y="35"/>
                  </a:lnTo>
                  <a:lnTo>
                    <a:pt x="353" y="43"/>
                  </a:lnTo>
                  <a:lnTo>
                    <a:pt x="365" y="51"/>
                  </a:lnTo>
                  <a:lnTo>
                    <a:pt x="378" y="59"/>
                  </a:lnTo>
                  <a:lnTo>
                    <a:pt x="390" y="67"/>
                  </a:lnTo>
                  <a:lnTo>
                    <a:pt x="401" y="77"/>
                  </a:lnTo>
                  <a:lnTo>
                    <a:pt x="412" y="87"/>
                  </a:lnTo>
                  <a:lnTo>
                    <a:pt x="422" y="98"/>
                  </a:lnTo>
                  <a:lnTo>
                    <a:pt x="432" y="109"/>
                  </a:lnTo>
                  <a:lnTo>
                    <a:pt x="440" y="121"/>
                  </a:lnTo>
                  <a:lnTo>
                    <a:pt x="448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5" name="Freeform 18"/>
            <p:cNvSpPr>
              <a:spLocks/>
            </p:cNvSpPr>
            <p:nvPr/>
          </p:nvSpPr>
          <p:spPr bwMode="auto">
            <a:xfrm>
              <a:off x="1977" y="3625"/>
              <a:ext cx="217" cy="218"/>
            </a:xfrm>
            <a:custGeom>
              <a:avLst/>
              <a:gdLst>
                <a:gd name="T0" fmla="*/ 0 w 870"/>
                <a:gd name="T1" fmla="*/ 0 h 873"/>
                <a:gd name="T2" fmla="*/ 0 w 870"/>
                <a:gd name="T3" fmla="*/ 0 h 873"/>
                <a:gd name="T4" fmla="*/ 0 w 870"/>
                <a:gd name="T5" fmla="*/ 0 h 873"/>
                <a:gd name="T6" fmla="*/ 0 w 870"/>
                <a:gd name="T7" fmla="*/ 0 h 873"/>
                <a:gd name="T8" fmla="*/ 0 w 870"/>
                <a:gd name="T9" fmla="*/ 0 h 873"/>
                <a:gd name="T10" fmla="*/ 0 w 870"/>
                <a:gd name="T11" fmla="*/ 0 h 873"/>
                <a:gd name="T12" fmla="*/ 0 w 870"/>
                <a:gd name="T13" fmla="*/ 0 h 873"/>
                <a:gd name="T14" fmla="*/ 0 w 870"/>
                <a:gd name="T15" fmla="*/ 0 h 873"/>
                <a:gd name="T16" fmla="*/ 0 w 870"/>
                <a:gd name="T17" fmla="*/ 0 h 873"/>
                <a:gd name="T18" fmla="*/ 0 w 870"/>
                <a:gd name="T19" fmla="*/ 0 h 873"/>
                <a:gd name="T20" fmla="*/ 0 w 870"/>
                <a:gd name="T21" fmla="*/ 0 h 873"/>
                <a:gd name="T22" fmla="*/ 0 w 870"/>
                <a:gd name="T23" fmla="*/ 0 h 873"/>
                <a:gd name="T24" fmla="*/ 0 w 870"/>
                <a:gd name="T25" fmla="*/ 0 h 873"/>
                <a:gd name="T26" fmla="*/ 0 w 870"/>
                <a:gd name="T27" fmla="*/ 0 h 873"/>
                <a:gd name="T28" fmla="*/ 0 w 870"/>
                <a:gd name="T29" fmla="*/ 0 h 873"/>
                <a:gd name="T30" fmla="*/ 0 w 870"/>
                <a:gd name="T31" fmla="*/ 0 h 873"/>
                <a:gd name="T32" fmla="*/ 0 w 870"/>
                <a:gd name="T33" fmla="*/ 0 h 873"/>
                <a:gd name="T34" fmla="*/ 0 w 870"/>
                <a:gd name="T35" fmla="*/ 0 h 873"/>
                <a:gd name="T36" fmla="*/ 0 w 870"/>
                <a:gd name="T37" fmla="*/ 0 h 873"/>
                <a:gd name="T38" fmla="*/ 0 w 870"/>
                <a:gd name="T39" fmla="*/ 0 h 873"/>
                <a:gd name="T40" fmla="*/ 0 w 870"/>
                <a:gd name="T41" fmla="*/ 0 h 873"/>
                <a:gd name="T42" fmla="*/ 0 w 870"/>
                <a:gd name="T43" fmla="*/ 0 h 873"/>
                <a:gd name="T44" fmla="*/ 0 w 870"/>
                <a:gd name="T45" fmla="*/ 0 h 873"/>
                <a:gd name="T46" fmla="*/ 0 w 870"/>
                <a:gd name="T47" fmla="*/ 0 h 873"/>
                <a:gd name="T48" fmla="*/ 0 w 870"/>
                <a:gd name="T49" fmla="*/ 0 h 873"/>
                <a:gd name="T50" fmla="*/ 0 w 870"/>
                <a:gd name="T51" fmla="*/ 0 h 873"/>
                <a:gd name="T52" fmla="*/ 0 w 870"/>
                <a:gd name="T53" fmla="*/ 0 h 873"/>
                <a:gd name="T54" fmla="*/ 0 w 870"/>
                <a:gd name="T55" fmla="*/ 0 h 873"/>
                <a:gd name="T56" fmla="*/ 0 w 870"/>
                <a:gd name="T57" fmla="*/ 0 h 873"/>
                <a:gd name="T58" fmla="*/ 0 w 870"/>
                <a:gd name="T59" fmla="*/ 0 h 873"/>
                <a:gd name="T60" fmla="*/ 0 w 870"/>
                <a:gd name="T61" fmla="*/ 0 h 873"/>
                <a:gd name="T62" fmla="*/ 0 w 870"/>
                <a:gd name="T63" fmla="*/ 0 h 873"/>
                <a:gd name="T64" fmla="*/ 0 w 870"/>
                <a:gd name="T65" fmla="*/ 0 h 873"/>
                <a:gd name="T66" fmla="*/ 0 w 870"/>
                <a:gd name="T67" fmla="*/ 0 h 873"/>
                <a:gd name="T68" fmla="*/ 0 w 870"/>
                <a:gd name="T69" fmla="*/ 0 h 873"/>
                <a:gd name="T70" fmla="*/ 0 w 870"/>
                <a:gd name="T71" fmla="*/ 0 h 873"/>
                <a:gd name="T72" fmla="*/ 0 w 870"/>
                <a:gd name="T73" fmla="*/ 0 h 873"/>
                <a:gd name="T74" fmla="*/ 0 w 870"/>
                <a:gd name="T75" fmla="*/ 0 h 873"/>
                <a:gd name="T76" fmla="*/ 0 w 870"/>
                <a:gd name="T77" fmla="*/ 0 h 873"/>
                <a:gd name="T78" fmla="*/ 0 w 870"/>
                <a:gd name="T79" fmla="*/ 0 h 873"/>
                <a:gd name="T80" fmla="*/ 0 w 870"/>
                <a:gd name="T81" fmla="*/ 0 h 873"/>
                <a:gd name="T82" fmla="*/ 0 w 870"/>
                <a:gd name="T83" fmla="*/ 0 h 873"/>
                <a:gd name="T84" fmla="*/ 0 w 870"/>
                <a:gd name="T85" fmla="*/ 0 h 873"/>
                <a:gd name="T86" fmla="*/ 0 w 870"/>
                <a:gd name="T87" fmla="*/ 0 h 873"/>
                <a:gd name="T88" fmla="*/ 0 w 870"/>
                <a:gd name="T89" fmla="*/ 0 h 873"/>
                <a:gd name="T90" fmla="*/ 0 w 870"/>
                <a:gd name="T91" fmla="*/ 0 h 873"/>
                <a:gd name="T92" fmla="*/ 0 w 870"/>
                <a:gd name="T93" fmla="*/ 0 h 873"/>
                <a:gd name="T94" fmla="*/ 0 w 870"/>
                <a:gd name="T95" fmla="*/ 0 h 873"/>
                <a:gd name="T96" fmla="*/ 0 w 870"/>
                <a:gd name="T97" fmla="*/ 0 h 8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0"/>
                <a:gd name="T148" fmla="*/ 0 h 873"/>
                <a:gd name="T149" fmla="*/ 870 w 870"/>
                <a:gd name="T150" fmla="*/ 873 h 8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0" h="873">
                  <a:moveTo>
                    <a:pt x="819" y="713"/>
                  </a:moveTo>
                  <a:lnTo>
                    <a:pt x="844" y="42"/>
                  </a:lnTo>
                  <a:lnTo>
                    <a:pt x="160" y="33"/>
                  </a:lnTo>
                  <a:lnTo>
                    <a:pt x="178" y="764"/>
                  </a:lnTo>
                  <a:lnTo>
                    <a:pt x="174" y="768"/>
                  </a:lnTo>
                  <a:lnTo>
                    <a:pt x="166" y="771"/>
                  </a:lnTo>
                  <a:lnTo>
                    <a:pt x="158" y="772"/>
                  </a:lnTo>
                  <a:lnTo>
                    <a:pt x="154" y="770"/>
                  </a:lnTo>
                  <a:lnTo>
                    <a:pt x="121" y="53"/>
                  </a:lnTo>
                  <a:lnTo>
                    <a:pt x="21" y="145"/>
                  </a:lnTo>
                  <a:lnTo>
                    <a:pt x="24" y="253"/>
                  </a:lnTo>
                  <a:lnTo>
                    <a:pt x="32" y="490"/>
                  </a:lnTo>
                  <a:lnTo>
                    <a:pt x="41" y="730"/>
                  </a:lnTo>
                  <a:lnTo>
                    <a:pt x="46" y="842"/>
                  </a:lnTo>
                  <a:lnTo>
                    <a:pt x="60" y="836"/>
                  </a:lnTo>
                  <a:lnTo>
                    <a:pt x="76" y="829"/>
                  </a:lnTo>
                  <a:lnTo>
                    <a:pt x="94" y="822"/>
                  </a:lnTo>
                  <a:lnTo>
                    <a:pt x="111" y="815"/>
                  </a:lnTo>
                  <a:lnTo>
                    <a:pt x="126" y="809"/>
                  </a:lnTo>
                  <a:lnTo>
                    <a:pt x="139" y="804"/>
                  </a:lnTo>
                  <a:lnTo>
                    <a:pt x="148" y="801"/>
                  </a:lnTo>
                  <a:lnTo>
                    <a:pt x="152" y="801"/>
                  </a:lnTo>
                  <a:lnTo>
                    <a:pt x="137" y="811"/>
                  </a:lnTo>
                  <a:lnTo>
                    <a:pt x="123" y="821"/>
                  </a:lnTo>
                  <a:lnTo>
                    <a:pt x="107" y="829"/>
                  </a:lnTo>
                  <a:lnTo>
                    <a:pt x="90" y="838"/>
                  </a:lnTo>
                  <a:lnTo>
                    <a:pt x="74" y="847"/>
                  </a:lnTo>
                  <a:lnTo>
                    <a:pt x="58" y="855"/>
                  </a:lnTo>
                  <a:lnTo>
                    <a:pt x="42" y="864"/>
                  </a:lnTo>
                  <a:lnTo>
                    <a:pt x="28" y="873"/>
                  </a:lnTo>
                  <a:lnTo>
                    <a:pt x="23" y="842"/>
                  </a:lnTo>
                  <a:lnTo>
                    <a:pt x="16" y="761"/>
                  </a:lnTo>
                  <a:lnTo>
                    <a:pt x="11" y="648"/>
                  </a:lnTo>
                  <a:lnTo>
                    <a:pt x="7" y="516"/>
                  </a:lnTo>
                  <a:lnTo>
                    <a:pt x="3" y="383"/>
                  </a:lnTo>
                  <a:lnTo>
                    <a:pt x="0" y="262"/>
                  </a:lnTo>
                  <a:lnTo>
                    <a:pt x="0" y="171"/>
                  </a:lnTo>
                  <a:lnTo>
                    <a:pt x="1" y="126"/>
                  </a:lnTo>
                  <a:lnTo>
                    <a:pt x="129" y="0"/>
                  </a:lnTo>
                  <a:lnTo>
                    <a:pt x="870" y="19"/>
                  </a:lnTo>
                  <a:lnTo>
                    <a:pt x="869" y="49"/>
                  </a:lnTo>
                  <a:lnTo>
                    <a:pt x="865" y="130"/>
                  </a:lnTo>
                  <a:lnTo>
                    <a:pt x="861" y="244"/>
                  </a:lnTo>
                  <a:lnTo>
                    <a:pt x="855" y="374"/>
                  </a:lnTo>
                  <a:lnTo>
                    <a:pt x="849" y="503"/>
                  </a:lnTo>
                  <a:lnTo>
                    <a:pt x="844" y="617"/>
                  </a:lnTo>
                  <a:lnTo>
                    <a:pt x="840" y="697"/>
                  </a:lnTo>
                  <a:lnTo>
                    <a:pt x="838" y="726"/>
                  </a:lnTo>
                  <a:lnTo>
                    <a:pt x="819" y="7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6" name="Freeform 19"/>
            <p:cNvSpPr>
              <a:spLocks/>
            </p:cNvSpPr>
            <p:nvPr/>
          </p:nvSpPr>
          <p:spPr bwMode="auto">
            <a:xfrm>
              <a:off x="2210" y="3627"/>
              <a:ext cx="148" cy="181"/>
            </a:xfrm>
            <a:custGeom>
              <a:avLst/>
              <a:gdLst>
                <a:gd name="T0" fmla="*/ 0 w 592"/>
                <a:gd name="T1" fmla="*/ 0 h 726"/>
                <a:gd name="T2" fmla="*/ 0 w 592"/>
                <a:gd name="T3" fmla="*/ 0 h 726"/>
                <a:gd name="T4" fmla="*/ 0 w 592"/>
                <a:gd name="T5" fmla="*/ 0 h 726"/>
                <a:gd name="T6" fmla="*/ 0 w 592"/>
                <a:gd name="T7" fmla="*/ 0 h 726"/>
                <a:gd name="T8" fmla="*/ 0 w 592"/>
                <a:gd name="T9" fmla="*/ 0 h 726"/>
                <a:gd name="T10" fmla="*/ 0 w 592"/>
                <a:gd name="T11" fmla="*/ 0 h 726"/>
                <a:gd name="T12" fmla="*/ 0 w 592"/>
                <a:gd name="T13" fmla="*/ 0 h 726"/>
                <a:gd name="T14" fmla="*/ 0 w 592"/>
                <a:gd name="T15" fmla="*/ 0 h 726"/>
                <a:gd name="T16" fmla="*/ 0 w 592"/>
                <a:gd name="T17" fmla="*/ 0 h 726"/>
                <a:gd name="T18" fmla="*/ 0 w 592"/>
                <a:gd name="T19" fmla="*/ 0 h 726"/>
                <a:gd name="T20" fmla="*/ 0 w 592"/>
                <a:gd name="T21" fmla="*/ 0 h 726"/>
                <a:gd name="T22" fmla="*/ 0 w 592"/>
                <a:gd name="T23" fmla="*/ 0 h 726"/>
                <a:gd name="T24" fmla="*/ 0 w 592"/>
                <a:gd name="T25" fmla="*/ 0 h 726"/>
                <a:gd name="T26" fmla="*/ 0 w 592"/>
                <a:gd name="T27" fmla="*/ 0 h 726"/>
                <a:gd name="T28" fmla="*/ 0 w 592"/>
                <a:gd name="T29" fmla="*/ 0 h 726"/>
                <a:gd name="T30" fmla="*/ 0 w 592"/>
                <a:gd name="T31" fmla="*/ 0 h 726"/>
                <a:gd name="T32" fmla="*/ 0 w 592"/>
                <a:gd name="T33" fmla="*/ 0 h 726"/>
                <a:gd name="T34" fmla="*/ 0 w 592"/>
                <a:gd name="T35" fmla="*/ 0 h 726"/>
                <a:gd name="T36" fmla="*/ 0 w 592"/>
                <a:gd name="T37" fmla="*/ 0 h 726"/>
                <a:gd name="T38" fmla="*/ 0 w 592"/>
                <a:gd name="T39" fmla="*/ 0 h 726"/>
                <a:gd name="T40" fmla="*/ 0 w 592"/>
                <a:gd name="T41" fmla="*/ 0 h 726"/>
                <a:gd name="T42" fmla="*/ 0 w 592"/>
                <a:gd name="T43" fmla="*/ 0 h 726"/>
                <a:gd name="T44" fmla="*/ 0 w 592"/>
                <a:gd name="T45" fmla="*/ 0 h 726"/>
                <a:gd name="T46" fmla="*/ 0 w 592"/>
                <a:gd name="T47" fmla="*/ 0 h 726"/>
                <a:gd name="T48" fmla="*/ 0 w 592"/>
                <a:gd name="T49" fmla="*/ 0 h 726"/>
                <a:gd name="T50" fmla="*/ 0 w 592"/>
                <a:gd name="T51" fmla="*/ 0 h 726"/>
                <a:gd name="T52" fmla="*/ 0 w 592"/>
                <a:gd name="T53" fmla="*/ 0 h 726"/>
                <a:gd name="T54" fmla="*/ 0 w 592"/>
                <a:gd name="T55" fmla="*/ 0 h 726"/>
                <a:gd name="T56" fmla="*/ 0 w 592"/>
                <a:gd name="T57" fmla="*/ 0 h 726"/>
                <a:gd name="T58" fmla="*/ 0 w 592"/>
                <a:gd name="T59" fmla="*/ 0 h 726"/>
                <a:gd name="T60" fmla="*/ 0 w 592"/>
                <a:gd name="T61" fmla="*/ 0 h 726"/>
                <a:gd name="T62" fmla="*/ 0 w 592"/>
                <a:gd name="T63" fmla="*/ 0 h 726"/>
                <a:gd name="T64" fmla="*/ 0 w 592"/>
                <a:gd name="T65" fmla="*/ 0 h 726"/>
                <a:gd name="T66" fmla="*/ 0 w 592"/>
                <a:gd name="T67" fmla="*/ 0 h 726"/>
                <a:gd name="T68" fmla="*/ 0 w 592"/>
                <a:gd name="T69" fmla="*/ 0 h 726"/>
                <a:gd name="T70" fmla="*/ 0 w 592"/>
                <a:gd name="T71" fmla="*/ 0 h 726"/>
                <a:gd name="T72" fmla="*/ 0 w 592"/>
                <a:gd name="T73" fmla="*/ 0 h 726"/>
                <a:gd name="T74" fmla="*/ 0 w 592"/>
                <a:gd name="T75" fmla="*/ 0 h 726"/>
                <a:gd name="T76" fmla="*/ 0 w 592"/>
                <a:gd name="T77" fmla="*/ 0 h 726"/>
                <a:gd name="T78" fmla="*/ 0 w 592"/>
                <a:gd name="T79" fmla="*/ 0 h 726"/>
                <a:gd name="T80" fmla="*/ 0 w 592"/>
                <a:gd name="T81" fmla="*/ 0 h 726"/>
                <a:gd name="T82" fmla="*/ 0 w 592"/>
                <a:gd name="T83" fmla="*/ 0 h 726"/>
                <a:gd name="T84" fmla="*/ 0 w 592"/>
                <a:gd name="T85" fmla="*/ 0 h 726"/>
                <a:gd name="T86" fmla="*/ 0 w 592"/>
                <a:gd name="T87" fmla="*/ 0 h 726"/>
                <a:gd name="T88" fmla="*/ 0 w 592"/>
                <a:gd name="T89" fmla="*/ 0 h 726"/>
                <a:gd name="T90" fmla="*/ 0 w 592"/>
                <a:gd name="T91" fmla="*/ 0 h 726"/>
                <a:gd name="T92" fmla="*/ 0 w 592"/>
                <a:gd name="T93" fmla="*/ 0 h 726"/>
                <a:gd name="T94" fmla="*/ 0 w 592"/>
                <a:gd name="T95" fmla="*/ 0 h 726"/>
                <a:gd name="T96" fmla="*/ 0 w 592"/>
                <a:gd name="T97" fmla="*/ 0 h 726"/>
                <a:gd name="T98" fmla="*/ 0 w 592"/>
                <a:gd name="T99" fmla="*/ 0 h 726"/>
                <a:gd name="T100" fmla="*/ 0 w 592"/>
                <a:gd name="T101" fmla="*/ 0 h 726"/>
                <a:gd name="T102" fmla="*/ 0 w 592"/>
                <a:gd name="T103" fmla="*/ 0 h 72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2"/>
                <a:gd name="T157" fmla="*/ 0 h 726"/>
                <a:gd name="T158" fmla="*/ 592 w 592"/>
                <a:gd name="T159" fmla="*/ 726 h 72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2" h="726">
                  <a:moveTo>
                    <a:pt x="538" y="726"/>
                  </a:moveTo>
                  <a:lnTo>
                    <a:pt x="532" y="723"/>
                  </a:lnTo>
                  <a:lnTo>
                    <a:pt x="527" y="720"/>
                  </a:lnTo>
                  <a:lnTo>
                    <a:pt x="523" y="715"/>
                  </a:lnTo>
                  <a:lnTo>
                    <a:pt x="519" y="709"/>
                  </a:lnTo>
                  <a:lnTo>
                    <a:pt x="515" y="703"/>
                  </a:lnTo>
                  <a:lnTo>
                    <a:pt x="512" y="697"/>
                  </a:lnTo>
                  <a:lnTo>
                    <a:pt x="508" y="691"/>
                  </a:lnTo>
                  <a:lnTo>
                    <a:pt x="505" y="685"/>
                  </a:lnTo>
                  <a:lnTo>
                    <a:pt x="495" y="666"/>
                  </a:lnTo>
                  <a:lnTo>
                    <a:pt x="486" y="646"/>
                  </a:lnTo>
                  <a:lnTo>
                    <a:pt x="478" y="625"/>
                  </a:lnTo>
                  <a:lnTo>
                    <a:pt x="472" y="604"/>
                  </a:lnTo>
                  <a:lnTo>
                    <a:pt x="467" y="582"/>
                  </a:lnTo>
                  <a:lnTo>
                    <a:pt x="462" y="560"/>
                  </a:lnTo>
                  <a:lnTo>
                    <a:pt x="458" y="538"/>
                  </a:lnTo>
                  <a:lnTo>
                    <a:pt x="454" y="516"/>
                  </a:lnTo>
                  <a:lnTo>
                    <a:pt x="442" y="507"/>
                  </a:lnTo>
                  <a:lnTo>
                    <a:pt x="430" y="498"/>
                  </a:lnTo>
                  <a:lnTo>
                    <a:pt x="419" y="489"/>
                  </a:lnTo>
                  <a:lnTo>
                    <a:pt x="408" y="479"/>
                  </a:lnTo>
                  <a:lnTo>
                    <a:pt x="397" y="470"/>
                  </a:lnTo>
                  <a:lnTo>
                    <a:pt x="386" y="460"/>
                  </a:lnTo>
                  <a:lnTo>
                    <a:pt x="377" y="449"/>
                  </a:lnTo>
                  <a:lnTo>
                    <a:pt x="369" y="438"/>
                  </a:lnTo>
                  <a:lnTo>
                    <a:pt x="359" y="438"/>
                  </a:lnTo>
                  <a:lnTo>
                    <a:pt x="347" y="435"/>
                  </a:lnTo>
                  <a:lnTo>
                    <a:pt x="336" y="430"/>
                  </a:lnTo>
                  <a:lnTo>
                    <a:pt x="325" y="424"/>
                  </a:lnTo>
                  <a:lnTo>
                    <a:pt x="315" y="417"/>
                  </a:lnTo>
                  <a:lnTo>
                    <a:pt x="307" y="411"/>
                  </a:lnTo>
                  <a:lnTo>
                    <a:pt x="302" y="406"/>
                  </a:lnTo>
                  <a:lnTo>
                    <a:pt x="300" y="404"/>
                  </a:lnTo>
                  <a:lnTo>
                    <a:pt x="305" y="403"/>
                  </a:lnTo>
                  <a:lnTo>
                    <a:pt x="310" y="404"/>
                  </a:lnTo>
                  <a:lnTo>
                    <a:pt x="314" y="405"/>
                  </a:lnTo>
                  <a:lnTo>
                    <a:pt x="319" y="405"/>
                  </a:lnTo>
                  <a:lnTo>
                    <a:pt x="325" y="406"/>
                  </a:lnTo>
                  <a:lnTo>
                    <a:pt x="331" y="407"/>
                  </a:lnTo>
                  <a:lnTo>
                    <a:pt x="336" y="406"/>
                  </a:lnTo>
                  <a:lnTo>
                    <a:pt x="342" y="404"/>
                  </a:lnTo>
                  <a:lnTo>
                    <a:pt x="356" y="392"/>
                  </a:lnTo>
                  <a:lnTo>
                    <a:pt x="364" y="379"/>
                  </a:lnTo>
                  <a:lnTo>
                    <a:pt x="367" y="363"/>
                  </a:lnTo>
                  <a:lnTo>
                    <a:pt x="371" y="348"/>
                  </a:lnTo>
                  <a:lnTo>
                    <a:pt x="369" y="338"/>
                  </a:lnTo>
                  <a:lnTo>
                    <a:pt x="368" y="328"/>
                  </a:lnTo>
                  <a:lnTo>
                    <a:pt x="365" y="318"/>
                  </a:lnTo>
                  <a:lnTo>
                    <a:pt x="363" y="308"/>
                  </a:lnTo>
                  <a:lnTo>
                    <a:pt x="359" y="299"/>
                  </a:lnTo>
                  <a:lnTo>
                    <a:pt x="354" y="292"/>
                  </a:lnTo>
                  <a:lnTo>
                    <a:pt x="348" y="285"/>
                  </a:lnTo>
                  <a:lnTo>
                    <a:pt x="340" y="280"/>
                  </a:lnTo>
                  <a:lnTo>
                    <a:pt x="325" y="276"/>
                  </a:lnTo>
                  <a:lnTo>
                    <a:pt x="309" y="273"/>
                  </a:lnTo>
                  <a:lnTo>
                    <a:pt x="294" y="270"/>
                  </a:lnTo>
                  <a:lnTo>
                    <a:pt x="279" y="268"/>
                  </a:lnTo>
                  <a:lnTo>
                    <a:pt x="264" y="265"/>
                  </a:lnTo>
                  <a:lnTo>
                    <a:pt x="249" y="262"/>
                  </a:lnTo>
                  <a:lnTo>
                    <a:pt x="235" y="259"/>
                  </a:lnTo>
                  <a:lnTo>
                    <a:pt x="220" y="256"/>
                  </a:lnTo>
                  <a:lnTo>
                    <a:pt x="205" y="252"/>
                  </a:lnTo>
                  <a:lnTo>
                    <a:pt x="190" y="248"/>
                  </a:lnTo>
                  <a:lnTo>
                    <a:pt x="176" y="244"/>
                  </a:lnTo>
                  <a:lnTo>
                    <a:pt x="162" y="238"/>
                  </a:lnTo>
                  <a:lnTo>
                    <a:pt x="148" y="232"/>
                  </a:lnTo>
                  <a:lnTo>
                    <a:pt x="135" y="224"/>
                  </a:lnTo>
                  <a:lnTo>
                    <a:pt x="122" y="216"/>
                  </a:lnTo>
                  <a:lnTo>
                    <a:pt x="110" y="207"/>
                  </a:lnTo>
                  <a:lnTo>
                    <a:pt x="101" y="242"/>
                  </a:lnTo>
                  <a:lnTo>
                    <a:pt x="94" y="277"/>
                  </a:lnTo>
                  <a:lnTo>
                    <a:pt x="88" y="314"/>
                  </a:lnTo>
                  <a:lnTo>
                    <a:pt x="86" y="350"/>
                  </a:lnTo>
                  <a:lnTo>
                    <a:pt x="86" y="389"/>
                  </a:lnTo>
                  <a:lnTo>
                    <a:pt x="90" y="426"/>
                  </a:lnTo>
                  <a:lnTo>
                    <a:pt x="97" y="463"/>
                  </a:lnTo>
                  <a:lnTo>
                    <a:pt x="107" y="501"/>
                  </a:lnTo>
                  <a:lnTo>
                    <a:pt x="117" y="518"/>
                  </a:lnTo>
                  <a:lnTo>
                    <a:pt x="127" y="537"/>
                  </a:lnTo>
                  <a:lnTo>
                    <a:pt x="139" y="555"/>
                  </a:lnTo>
                  <a:lnTo>
                    <a:pt x="151" y="572"/>
                  </a:lnTo>
                  <a:lnTo>
                    <a:pt x="165" y="588"/>
                  </a:lnTo>
                  <a:lnTo>
                    <a:pt x="181" y="602"/>
                  </a:lnTo>
                  <a:lnTo>
                    <a:pt x="199" y="613"/>
                  </a:lnTo>
                  <a:lnTo>
                    <a:pt x="219" y="621"/>
                  </a:lnTo>
                  <a:lnTo>
                    <a:pt x="224" y="621"/>
                  </a:lnTo>
                  <a:lnTo>
                    <a:pt x="230" y="619"/>
                  </a:lnTo>
                  <a:lnTo>
                    <a:pt x="236" y="617"/>
                  </a:lnTo>
                  <a:lnTo>
                    <a:pt x="241" y="615"/>
                  </a:lnTo>
                  <a:lnTo>
                    <a:pt x="246" y="613"/>
                  </a:lnTo>
                  <a:lnTo>
                    <a:pt x="251" y="612"/>
                  </a:lnTo>
                  <a:lnTo>
                    <a:pt x="254" y="614"/>
                  </a:lnTo>
                  <a:lnTo>
                    <a:pt x="257" y="618"/>
                  </a:lnTo>
                  <a:lnTo>
                    <a:pt x="251" y="622"/>
                  </a:lnTo>
                  <a:lnTo>
                    <a:pt x="245" y="625"/>
                  </a:lnTo>
                  <a:lnTo>
                    <a:pt x="239" y="628"/>
                  </a:lnTo>
                  <a:lnTo>
                    <a:pt x="233" y="630"/>
                  </a:lnTo>
                  <a:lnTo>
                    <a:pt x="227" y="631"/>
                  </a:lnTo>
                  <a:lnTo>
                    <a:pt x="220" y="632"/>
                  </a:lnTo>
                  <a:lnTo>
                    <a:pt x="213" y="631"/>
                  </a:lnTo>
                  <a:lnTo>
                    <a:pt x="206" y="629"/>
                  </a:lnTo>
                  <a:lnTo>
                    <a:pt x="185" y="620"/>
                  </a:lnTo>
                  <a:lnTo>
                    <a:pt x="167" y="610"/>
                  </a:lnTo>
                  <a:lnTo>
                    <a:pt x="150" y="599"/>
                  </a:lnTo>
                  <a:lnTo>
                    <a:pt x="134" y="586"/>
                  </a:lnTo>
                  <a:lnTo>
                    <a:pt x="120" y="572"/>
                  </a:lnTo>
                  <a:lnTo>
                    <a:pt x="107" y="557"/>
                  </a:lnTo>
                  <a:lnTo>
                    <a:pt x="95" y="540"/>
                  </a:lnTo>
                  <a:lnTo>
                    <a:pt x="85" y="523"/>
                  </a:lnTo>
                  <a:lnTo>
                    <a:pt x="76" y="505"/>
                  </a:lnTo>
                  <a:lnTo>
                    <a:pt x="67" y="485"/>
                  </a:lnTo>
                  <a:lnTo>
                    <a:pt x="60" y="465"/>
                  </a:lnTo>
                  <a:lnTo>
                    <a:pt x="55" y="445"/>
                  </a:lnTo>
                  <a:lnTo>
                    <a:pt x="51" y="424"/>
                  </a:lnTo>
                  <a:lnTo>
                    <a:pt x="48" y="403"/>
                  </a:lnTo>
                  <a:lnTo>
                    <a:pt x="46" y="382"/>
                  </a:lnTo>
                  <a:lnTo>
                    <a:pt x="46" y="359"/>
                  </a:lnTo>
                  <a:lnTo>
                    <a:pt x="46" y="288"/>
                  </a:lnTo>
                  <a:lnTo>
                    <a:pt x="39" y="288"/>
                  </a:lnTo>
                  <a:lnTo>
                    <a:pt x="33" y="288"/>
                  </a:lnTo>
                  <a:lnTo>
                    <a:pt x="26" y="288"/>
                  </a:lnTo>
                  <a:lnTo>
                    <a:pt x="19" y="287"/>
                  </a:lnTo>
                  <a:lnTo>
                    <a:pt x="13" y="285"/>
                  </a:lnTo>
                  <a:lnTo>
                    <a:pt x="8" y="282"/>
                  </a:lnTo>
                  <a:lnTo>
                    <a:pt x="3" y="279"/>
                  </a:lnTo>
                  <a:lnTo>
                    <a:pt x="0" y="274"/>
                  </a:lnTo>
                  <a:lnTo>
                    <a:pt x="49" y="257"/>
                  </a:lnTo>
                  <a:lnTo>
                    <a:pt x="53" y="235"/>
                  </a:lnTo>
                  <a:lnTo>
                    <a:pt x="57" y="211"/>
                  </a:lnTo>
                  <a:lnTo>
                    <a:pt x="63" y="189"/>
                  </a:lnTo>
                  <a:lnTo>
                    <a:pt x="77" y="171"/>
                  </a:lnTo>
                  <a:lnTo>
                    <a:pt x="68" y="161"/>
                  </a:lnTo>
                  <a:lnTo>
                    <a:pt x="62" y="149"/>
                  </a:lnTo>
                  <a:lnTo>
                    <a:pt x="56" y="136"/>
                  </a:lnTo>
                  <a:lnTo>
                    <a:pt x="52" y="123"/>
                  </a:lnTo>
                  <a:lnTo>
                    <a:pt x="49" y="110"/>
                  </a:lnTo>
                  <a:lnTo>
                    <a:pt x="49" y="96"/>
                  </a:lnTo>
                  <a:lnTo>
                    <a:pt x="50" y="81"/>
                  </a:lnTo>
                  <a:lnTo>
                    <a:pt x="55" y="67"/>
                  </a:lnTo>
                  <a:lnTo>
                    <a:pt x="61" y="56"/>
                  </a:lnTo>
                  <a:lnTo>
                    <a:pt x="67" y="46"/>
                  </a:lnTo>
                  <a:lnTo>
                    <a:pt x="75" y="36"/>
                  </a:lnTo>
                  <a:lnTo>
                    <a:pt x="83" y="27"/>
                  </a:lnTo>
                  <a:lnTo>
                    <a:pt x="91" y="19"/>
                  </a:lnTo>
                  <a:lnTo>
                    <a:pt x="101" y="12"/>
                  </a:lnTo>
                  <a:lnTo>
                    <a:pt x="110" y="6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7" y="13"/>
                  </a:lnTo>
                  <a:lnTo>
                    <a:pt x="124" y="19"/>
                  </a:lnTo>
                  <a:lnTo>
                    <a:pt x="118" y="24"/>
                  </a:lnTo>
                  <a:lnTo>
                    <a:pt x="111" y="29"/>
                  </a:lnTo>
                  <a:lnTo>
                    <a:pt x="105" y="35"/>
                  </a:lnTo>
                  <a:lnTo>
                    <a:pt x="99" y="41"/>
                  </a:lnTo>
                  <a:lnTo>
                    <a:pt x="96" y="48"/>
                  </a:lnTo>
                  <a:lnTo>
                    <a:pt x="90" y="72"/>
                  </a:lnTo>
                  <a:lnTo>
                    <a:pt x="91" y="99"/>
                  </a:lnTo>
                  <a:lnTo>
                    <a:pt x="97" y="123"/>
                  </a:lnTo>
                  <a:lnTo>
                    <a:pt x="107" y="145"/>
                  </a:lnTo>
                  <a:lnTo>
                    <a:pt x="121" y="161"/>
                  </a:lnTo>
                  <a:lnTo>
                    <a:pt x="135" y="175"/>
                  </a:lnTo>
                  <a:lnTo>
                    <a:pt x="151" y="187"/>
                  </a:lnTo>
                  <a:lnTo>
                    <a:pt x="168" y="197"/>
                  </a:lnTo>
                  <a:lnTo>
                    <a:pt x="185" y="205"/>
                  </a:lnTo>
                  <a:lnTo>
                    <a:pt x="204" y="211"/>
                  </a:lnTo>
                  <a:lnTo>
                    <a:pt x="223" y="217"/>
                  </a:lnTo>
                  <a:lnTo>
                    <a:pt x="242" y="222"/>
                  </a:lnTo>
                  <a:lnTo>
                    <a:pt x="261" y="226"/>
                  </a:lnTo>
                  <a:lnTo>
                    <a:pt x="280" y="232"/>
                  </a:lnTo>
                  <a:lnTo>
                    <a:pt x="299" y="237"/>
                  </a:lnTo>
                  <a:lnTo>
                    <a:pt x="318" y="242"/>
                  </a:lnTo>
                  <a:lnTo>
                    <a:pt x="337" y="248"/>
                  </a:lnTo>
                  <a:lnTo>
                    <a:pt x="355" y="256"/>
                  </a:lnTo>
                  <a:lnTo>
                    <a:pt x="372" y="264"/>
                  </a:lnTo>
                  <a:lnTo>
                    <a:pt x="389" y="275"/>
                  </a:lnTo>
                  <a:lnTo>
                    <a:pt x="402" y="277"/>
                  </a:lnTo>
                  <a:lnTo>
                    <a:pt x="415" y="281"/>
                  </a:lnTo>
                  <a:lnTo>
                    <a:pt x="427" y="287"/>
                  </a:lnTo>
                  <a:lnTo>
                    <a:pt x="438" y="294"/>
                  </a:lnTo>
                  <a:lnTo>
                    <a:pt x="449" y="303"/>
                  </a:lnTo>
                  <a:lnTo>
                    <a:pt x="458" y="313"/>
                  </a:lnTo>
                  <a:lnTo>
                    <a:pt x="465" y="323"/>
                  </a:lnTo>
                  <a:lnTo>
                    <a:pt x="472" y="335"/>
                  </a:lnTo>
                  <a:lnTo>
                    <a:pt x="474" y="346"/>
                  </a:lnTo>
                  <a:lnTo>
                    <a:pt x="473" y="358"/>
                  </a:lnTo>
                  <a:lnTo>
                    <a:pt x="468" y="368"/>
                  </a:lnTo>
                  <a:lnTo>
                    <a:pt x="459" y="376"/>
                  </a:lnTo>
                  <a:lnTo>
                    <a:pt x="453" y="376"/>
                  </a:lnTo>
                  <a:lnTo>
                    <a:pt x="447" y="373"/>
                  </a:lnTo>
                  <a:lnTo>
                    <a:pt x="439" y="369"/>
                  </a:lnTo>
                  <a:lnTo>
                    <a:pt x="433" y="365"/>
                  </a:lnTo>
                  <a:lnTo>
                    <a:pt x="427" y="359"/>
                  </a:lnTo>
                  <a:lnTo>
                    <a:pt x="422" y="354"/>
                  </a:lnTo>
                  <a:lnTo>
                    <a:pt x="419" y="351"/>
                  </a:lnTo>
                  <a:lnTo>
                    <a:pt x="418" y="350"/>
                  </a:lnTo>
                  <a:lnTo>
                    <a:pt x="424" y="353"/>
                  </a:lnTo>
                  <a:lnTo>
                    <a:pt x="430" y="357"/>
                  </a:lnTo>
                  <a:lnTo>
                    <a:pt x="435" y="360"/>
                  </a:lnTo>
                  <a:lnTo>
                    <a:pt x="442" y="361"/>
                  </a:lnTo>
                  <a:lnTo>
                    <a:pt x="448" y="357"/>
                  </a:lnTo>
                  <a:lnTo>
                    <a:pt x="451" y="351"/>
                  </a:lnTo>
                  <a:lnTo>
                    <a:pt x="452" y="346"/>
                  </a:lnTo>
                  <a:lnTo>
                    <a:pt x="452" y="339"/>
                  </a:lnTo>
                  <a:lnTo>
                    <a:pt x="444" y="334"/>
                  </a:lnTo>
                  <a:lnTo>
                    <a:pt x="438" y="327"/>
                  </a:lnTo>
                  <a:lnTo>
                    <a:pt x="431" y="321"/>
                  </a:lnTo>
                  <a:lnTo>
                    <a:pt x="423" y="315"/>
                  </a:lnTo>
                  <a:lnTo>
                    <a:pt x="416" y="309"/>
                  </a:lnTo>
                  <a:lnTo>
                    <a:pt x="408" y="305"/>
                  </a:lnTo>
                  <a:lnTo>
                    <a:pt x="399" y="302"/>
                  </a:lnTo>
                  <a:lnTo>
                    <a:pt x="391" y="302"/>
                  </a:lnTo>
                  <a:lnTo>
                    <a:pt x="397" y="321"/>
                  </a:lnTo>
                  <a:lnTo>
                    <a:pt x="400" y="342"/>
                  </a:lnTo>
                  <a:lnTo>
                    <a:pt x="401" y="363"/>
                  </a:lnTo>
                  <a:lnTo>
                    <a:pt x="403" y="385"/>
                  </a:lnTo>
                  <a:lnTo>
                    <a:pt x="405" y="406"/>
                  </a:lnTo>
                  <a:lnTo>
                    <a:pt x="410" y="426"/>
                  </a:lnTo>
                  <a:lnTo>
                    <a:pt x="420" y="445"/>
                  </a:lnTo>
                  <a:lnTo>
                    <a:pt x="434" y="462"/>
                  </a:lnTo>
                  <a:lnTo>
                    <a:pt x="447" y="475"/>
                  </a:lnTo>
                  <a:lnTo>
                    <a:pt x="459" y="489"/>
                  </a:lnTo>
                  <a:lnTo>
                    <a:pt x="472" y="503"/>
                  </a:lnTo>
                  <a:lnTo>
                    <a:pt x="487" y="515"/>
                  </a:lnTo>
                  <a:lnTo>
                    <a:pt x="502" y="525"/>
                  </a:lnTo>
                  <a:lnTo>
                    <a:pt x="518" y="532"/>
                  </a:lnTo>
                  <a:lnTo>
                    <a:pt x="535" y="535"/>
                  </a:lnTo>
                  <a:lnTo>
                    <a:pt x="554" y="534"/>
                  </a:lnTo>
                  <a:lnTo>
                    <a:pt x="557" y="531"/>
                  </a:lnTo>
                  <a:lnTo>
                    <a:pt x="561" y="528"/>
                  </a:lnTo>
                  <a:lnTo>
                    <a:pt x="565" y="526"/>
                  </a:lnTo>
                  <a:lnTo>
                    <a:pt x="568" y="523"/>
                  </a:lnTo>
                  <a:lnTo>
                    <a:pt x="564" y="519"/>
                  </a:lnTo>
                  <a:lnTo>
                    <a:pt x="559" y="517"/>
                  </a:lnTo>
                  <a:lnTo>
                    <a:pt x="555" y="515"/>
                  </a:lnTo>
                  <a:lnTo>
                    <a:pt x="554" y="510"/>
                  </a:lnTo>
                  <a:lnTo>
                    <a:pt x="560" y="506"/>
                  </a:lnTo>
                  <a:lnTo>
                    <a:pt x="566" y="504"/>
                  </a:lnTo>
                  <a:lnTo>
                    <a:pt x="575" y="503"/>
                  </a:lnTo>
                  <a:lnTo>
                    <a:pt x="582" y="505"/>
                  </a:lnTo>
                  <a:lnTo>
                    <a:pt x="588" y="511"/>
                  </a:lnTo>
                  <a:lnTo>
                    <a:pt x="591" y="518"/>
                  </a:lnTo>
                  <a:lnTo>
                    <a:pt x="592" y="525"/>
                  </a:lnTo>
                  <a:lnTo>
                    <a:pt x="591" y="532"/>
                  </a:lnTo>
                  <a:lnTo>
                    <a:pt x="590" y="541"/>
                  </a:lnTo>
                  <a:lnTo>
                    <a:pt x="585" y="549"/>
                  </a:lnTo>
                  <a:lnTo>
                    <a:pt x="576" y="556"/>
                  </a:lnTo>
                  <a:lnTo>
                    <a:pt x="564" y="562"/>
                  </a:lnTo>
                  <a:lnTo>
                    <a:pt x="551" y="563"/>
                  </a:lnTo>
                  <a:lnTo>
                    <a:pt x="539" y="562"/>
                  </a:lnTo>
                  <a:lnTo>
                    <a:pt x="527" y="560"/>
                  </a:lnTo>
                  <a:lnTo>
                    <a:pt x="516" y="557"/>
                  </a:lnTo>
                  <a:lnTo>
                    <a:pt x="505" y="552"/>
                  </a:lnTo>
                  <a:lnTo>
                    <a:pt x="495" y="548"/>
                  </a:lnTo>
                  <a:lnTo>
                    <a:pt x="487" y="542"/>
                  </a:lnTo>
                  <a:lnTo>
                    <a:pt x="479" y="537"/>
                  </a:lnTo>
                  <a:lnTo>
                    <a:pt x="485" y="556"/>
                  </a:lnTo>
                  <a:lnTo>
                    <a:pt x="492" y="575"/>
                  </a:lnTo>
                  <a:lnTo>
                    <a:pt x="500" y="593"/>
                  </a:lnTo>
                  <a:lnTo>
                    <a:pt x="509" y="612"/>
                  </a:lnTo>
                  <a:lnTo>
                    <a:pt x="519" y="630"/>
                  </a:lnTo>
                  <a:lnTo>
                    <a:pt x="529" y="650"/>
                  </a:lnTo>
                  <a:lnTo>
                    <a:pt x="540" y="668"/>
                  </a:lnTo>
                  <a:lnTo>
                    <a:pt x="552" y="685"/>
                  </a:lnTo>
                  <a:lnTo>
                    <a:pt x="538" y="7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7" name="Freeform 20"/>
            <p:cNvSpPr>
              <a:spLocks/>
            </p:cNvSpPr>
            <p:nvPr/>
          </p:nvSpPr>
          <p:spPr bwMode="auto">
            <a:xfrm>
              <a:off x="2365" y="3638"/>
              <a:ext cx="57" cy="110"/>
            </a:xfrm>
            <a:custGeom>
              <a:avLst/>
              <a:gdLst>
                <a:gd name="T0" fmla="*/ 0 w 228"/>
                <a:gd name="T1" fmla="*/ 0 h 438"/>
                <a:gd name="T2" fmla="*/ 0 w 228"/>
                <a:gd name="T3" fmla="*/ 0 h 438"/>
                <a:gd name="T4" fmla="*/ 0 w 228"/>
                <a:gd name="T5" fmla="*/ 0 h 438"/>
                <a:gd name="T6" fmla="*/ 0 w 228"/>
                <a:gd name="T7" fmla="*/ 0 h 438"/>
                <a:gd name="T8" fmla="*/ 0 w 228"/>
                <a:gd name="T9" fmla="*/ 0 h 438"/>
                <a:gd name="T10" fmla="*/ 0 w 228"/>
                <a:gd name="T11" fmla="*/ 0 h 438"/>
                <a:gd name="T12" fmla="*/ 0 w 228"/>
                <a:gd name="T13" fmla="*/ 0 h 438"/>
                <a:gd name="T14" fmla="*/ 0 w 228"/>
                <a:gd name="T15" fmla="*/ 0 h 438"/>
                <a:gd name="T16" fmla="*/ 0 w 228"/>
                <a:gd name="T17" fmla="*/ 0 h 438"/>
                <a:gd name="T18" fmla="*/ 0 w 228"/>
                <a:gd name="T19" fmla="*/ 0 h 438"/>
                <a:gd name="T20" fmla="*/ 0 w 228"/>
                <a:gd name="T21" fmla="*/ 0 h 438"/>
                <a:gd name="T22" fmla="*/ 0 w 228"/>
                <a:gd name="T23" fmla="*/ 0 h 438"/>
                <a:gd name="T24" fmla="*/ 0 w 228"/>
                <a:gd name="T25" fmla="*/ 0 h 438"/>
                <a:gd name="T26" fmla="*/ 0 w 228"/>
                <a:gd name="T27" fmla="*/ 0 h 438"/>
                <a:gd name="T28" fmla="*/ 0 w 228"/>
                <a:gd name="T29" fmla="*/ 0 h 438"/>
                <a:gd name="T30" fmla="*/ 0 w 228"/>
                <a:gd name="T31" fmla="*/ 0 h 438"/>
                <a:gd name="T32" fmla="*/ 0 w 228"/>
                <a:gd name="T33" fmla="*/ 0 h 438"/>
                <a:gd name="T34" fmla="*/ 0 w 228"/>
                <a:gd name="T35" fmla="*/ 0 h 438"/>
                <a:gd name="T36" fmla="*/ 0 w 228"/>
                <a:gd name="T37" fmla="*/ 0 h 438"/>
                <a:gd name="T38" fmla="*/ 0 w 228"/>
                <a:gd name="T39" fmla="*/ 0 h 438"/>
                <a:gd name="T40" fmla="*/ 0 w 228"/>
                <a:gd name="T41" fmla="*/ 0 h 438"/>
                <a:gd name="T42" fmla="*/ 0 w 228"/>
                <a:gd name="T43" fmla="*/ 0 h 438"/>
                <a:gd name="T44" fmla="*/ 0 w 228"/>
                <a:gd name="T45" fmla="*/ 0 h 438"/>
                <a:gd name="T46" fmla="*/ 0 w 228"/>
                <a:gd name="T47" fmla="*/ 0 h 438"/>
                <a:gd name="T48" fmla="*/ 0 w 228"/>
                <a:gd name="T49" fmla="*/ 0 h 438"/>
                <a:gd name="T50" fmla="*/ 0 w 228"/>
                <a:gd name="T51" fmla="*/ 0 h 438"/>
                <a:gd name="T52" fmla="*/ 0 w 228"/>
                <a:gd name="T53" fmla="*/ 0 h 438"/>
                <a:gd name="T54" fmla="*/ 0 w 228"/>
                <a:gd name="T55" fmla="*/ 0 h 438"/>
                <a:gd name="T56" fmla="*/ 0 w 228"/>
                <a:gd name="T57" fmla="*/ 0 h 438"/>
                <a:gd name="T58" fmla="*/ 0 w 228"/>
                <a:gd name="T59" fmla="*/ 0 h 438"/>
                <a:gd name="T60" fmla="*/ 0 w 228"/>
                <a:gd name="T61" fmla="*/ 0 h 438"/>
                <a:gd name="T62" fmla="*/ 0 w 228"/>
                <a:gd name="T63" fmla="*/ 0 h 4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8"/>
                <a:gd name="T97" fmla="*/ 0 h 438"/>
                <a:gd name="T98" fmla="*/ 228 w 228"/>
                <a:gd name="T99" fmla="*/ 438 h 43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8" h="438">
                  <a:moveTo>
                    <a:pt x="203" y="97"/>
                  </a:moveTo>
                  <a:lnTo>
                    <a:pt x="217" y="134"/>
                  </a:lnTo>
                  <a:lnTo>
                    <a:pt x="225" y="173"/>
                  </a:lnTo>
                  <a:lnTo>
                    <a:pt x="228" y="215"/>
                  </a:lnTo>
                  <a:lnTo>
                    <a:pt x="226" y="256"/>
                  </a:lnTo>
                  <a:lnTo>
                    <a:pt x="218" y="296"/>
                  </a:lnTo>
                  <a:lnTo>
                    <a:pt x="205" y="336"/>
                  </a:lnTo>
                  <a:lnTo>
                    <a:pt x="186" y="371"/>
                  </a:lnTo>
                  <a:lnTo>
                    <a:pt x="162" y="403"/>
                  </a:lnTo>
                  <a:lnTo>
                    <a:pt x="153" y="411"/>
                  </a:lnTo>
                  <a:lnTo>
                    <a:pt x="140" y="418"/>
                  </a:lnTo>
                  <a:lnTo>
                    <a:pt x="126" y="425"/>
                  </a:lnTo>
                  <a:lnTo>
                    <a:pt x="111" y="431"/>
                  </a:lnTo>
                  <a:lnTo>
                    <a:pt x="97" y="435"/>
                  </a:lnTo>
                  <a:lnTo>
                    <a:pt x="85" y="438"/>
                  </a:lnTo>
                  <a:lnTo>
                    <a:pt x="76" y="438"/>
                  </a:lnTo>
                  <a:lnTo>
                    <a:pt x="71" y="436"/>
                  </a:lnTo>
                  <a:lnTo>
                    <a:pt x="76" y="431"/>
                  </a:lnTo>
                  <a:lnTo>
                    <a:pt x="84" y="424"/>
                  </a:lnTo>
                  <a:lnTo>
                    <a:pt x="95" y="415"/>
                  </a:lnTo>
                  <a:lnTo>
                    <a:pt x="108" y="406"/>
                  </a:lnTo>
                  <a:lnTo>
                    <a:pt x="122" y="396"/>
                  </a:lnTo>
                  <a:lnTo>
                    <a:pt x="135" y="386"/>
                  </a:lnTo>
                  <a:lnTo>
                    <a:pt x="146" y="376"/>
                  </a:lnTo>
                  <a:lnTo>
                    <a:pt x="153" y="368"/>
                  </a:lnTo>
                  <a:lnTo>
                    <a:pt x="164" y="340"/>
                  </a:lnTo>
                  <a:lnTo>
                    <a:pt x="173" y="310"/>
                  </a:lnTo>
                  <a:lnTo>
                    <a:pt x="179" y="279"/>
                  </a:lnTo>
                  <a:lnTo>
                    <a:pt x="183" y="248"/>
                  </a:lnTo>
                  <a:lnTo>
                    <a:pt x="185" y="216"/>
                  </a:lnTo>
                  <a:lnTo>
                    <a:pt x="183" y="183"/>
                  </a:lnTo>
                  <a:lnTo>
                    <a:pt x="180" y="152"/>
                  </a:lnTo>
                  <a:lnTo>
                    <a:pt x="173" y="122"/>
                  </a:lnTo>
                  <a:lnTo>
                    <a:pt x="171" y="114"/>
                  </a:lnTo>
                  <a:lnTo>
                    <a:pt x="169" y="105"/>
                  </a:lnTo>
                  <a:lnTo>
                    <a:pt x="166" y="97"/>
                  </a:lnTo>
                  <a:lnTo>
                    <a:pt x="162" y="90"/>
                  </a:lnTo>
                  <a:lnTo>
                    <a:pt x="158" y="82"/>
                  </a:lnTo>
                  <a:lnTo>
                    <a:pt x="153" y="75"/>
                  </a:lnTo>
                  <a:lnTo>
                    <a:pt x="148" y="69"/>
                  </a:lnTo>
                  <a:lnTo>
                    <a:pt x="142" y="62"/>
                  </a:lnTo>
                  <a:lnTo>
                    <a:pt x="122" y="46"/>
                  </a:lnTo>
                  <a:lnTo>
                    <a:pt x="100" y="35"/>
                  </a:lnTo>
                  <a:lnTo>
                    <a:pt x="76" y="28"/>
                  </a:lnTo>
                  <a:lnTo>
                    <a:pt x="53" y="23"/>
                  </a:lnTo>
                  <a:lnTo>
                    <a:pt x="32" y="21"/>
                  </a:lnTo>
                  <a:lnTo>
                    <a:pt x="15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14" y="11"/>
                  </a:lnTo>
                  <a:lnTo>
                    <a:pt x="29" y="5"/>
                  </a:lnTo>
                  <a:lnTo>
                    <a:pt x="46" y="1"/>
                  </a:lnTo>
                  <a:lnTo>
                    <a:pt x="63" y="0"/>
                  </a:lnTo>
                  <a:lnTo>
                    <a:pt x="81" y="2"/>
                  </a:lnTo>
                  <a:lnTo>
                    <a:pt x="98" y="5"/>
                  </a:lnTo>
                  <a:lnTo>
                    <a:pt x="114" y="10"/>
                  </a:lnTo>
                  <a:lnTo>
                    <a:pt x="129" y="16"/>
                  </a:lnTo>
                  <a:lnTo>
                    <a:pt x="140" y="24"/>
                  </a:lnTo>
                  <a:lnTo>
                    <a:pt x="151" y="32"/>
                  </a:lnTo>
                  <a:lnTo>
                    <a:pt x="161" y="41"/>
                  </a:lnTo>
                  <a:lnTo>
                    <a:pt x="171" y="52"/>
                  </a:lnTo>
                  <a:lnTo>
                    <a:pt x="180" y="63"/>
                  </a:lnTo>
                  <a:lnTo>
                    <a:pt x="188" y="74"/>
                  </a:lnTo>
                  <a:lnTo>
                    <a:pt x="197" y="85"/>
                  </a:lnTo>
                  <a:lnTo>
                    <a:pt x="20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8" name="Freeform 21"/>
            <p:cNvSpPr>
              <a:spLocks/>
            </p:cNvSpPr>
            <p:nvPr/>
          </p:nvSpPr>
          <p:spPr bwMode="auto">
            <a:xfrm>
              <a:off x="2031" y="3651"/>
              <a:ext cx="140" cy="153"/>
            </a:xfrm>
            <a:custGeom>
              <a:avLst/>
              <a:gdLst>
                <a:gd name="T0" fmla="*/ 0 w 562"/>
                <a:gd name="T1" fmla="*/ 0 h 611"/>
                <a:gd name="T2" fmla="*/ 0 w 562"/>
                <a:gd name="T3" fmla="*/ 0 h 611"/>
                <a:gd name="T4" fmla="*/ 0 w 562"/>
                <a:gd name="T5" fmla="*/ 0 h 611"/>
                <a:gd name="T6" fmla="*/ 0 w 562"/>
                <a:gd name="T7" fmla="*/ 0 h 611"/>
                <a:gd name="T8" fmla="*/ 0 w 562"/>
                <a:gd name="T9" fmla="*/ 0 h 611"/>
                <a:gd name="T10" fmla="*/ 0 w 562"/>
                <a:gd name="T11" fmla="*/ 0 h 611"/>
                <a:gd name="T12" fmla="*/ 0 w 562"/>
                <a:gd name="T13" fmla="*/ 0 h 611"/>
                <a:gd name="T14" fmla="*/ 0 w 562"/>
                <a:gd name="T15" fmla="*/ 0 h 611"/>
                <a:gd name="T16" fmla="*/ 0 w 562"/>
                <a:gd name="T17" fmla="*/ 0 h 611"/>
                <a:gd name="T18" fmla="*/ 0 w 562"/>
                <a:gd name="T19" fmla="*/ 0 h 611"/>
                <a:gd name="T20" fmla="*/ 0 w 562"/>
                <a:gd name="T21" fmla="*/ 0 h 611"/>
                <a:gd name="T22" fmla="*/ 0 w 562"/>
                <a:gd name="T23" fmla="*/ 0 h 611"/>
                <a:gd name="T24" fmla="*/ 0 w 562"/>
                <a:gd name="T25" fmla="*/ 0 h 611"/>
                <a:gd name="T26" fmla="*/ 0 w 562"/>
                <a:gd name="T27" fmla="*/ 0 h 611"/>
                <a:gd name="T28" fmla="*/ 0 w 562"/>
                <a:gd name="T29" fmla="*/ 0 h 611"/>
                <a:gd name="T30" fmla="*/ 0 w 562"/>
                <a:gd name="T31" fmla="*/ 0 h 611"/>
                <a:gd name="T32" fmla="*/ 0 w 562"/>
                <a:gd name="T33" fmla="*/ 0 h 611"/>
                <a:gd name="T34" fmla="*/ 0 w 562"/>
                <a:gd name="T35" fmla="*/ 0 h 611"/>
                <a:gd name="T36" fmla="*/ 0 w 562"/>
                <a:gd name="T37" fmla="*/ 0 h 611"/>
                <a:gd name="T38" fmla="*/ 0 w 562"/>
                <a:gd name="T39" fmla="*/ 0 h 611"/>
                <a:gd name="T40" fmla="*/ 0 w 562"/>
                <a:gd name="T41" fmla="*/ 0 h 611"/>
                <a:gd name="T42" fmla="*/ 0 w 562"/>
                <a:gd name="T43" fmla="*/ 0 h 611"/>
                <a:gd name="T44" fmla="*/ 0 w 562"/>
                <a:gd name="T45" fmla="*/ 0 h 61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62"/>
                <a:gd name="T70" fmla="*/ 0 h 611"/>
                <a:gd name="T71" fmla="*/ 562 w 562"/>
                <a:gd name="T72" fmla="*/ 611 h 61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62" h="611">
                  <a:moveTo>
                    <a:pt x="562" y="3"/>
                  </a:moveTo>
                  <a:lnTo>
                    <a:pt x="562" y="93"/>
                  </a:lnTo>
                  <a:lnTo>
                    <a:pt x="562" y="292"/>
                  </a:lnTo>
                  <a:lnTo>
                    <a:pt x="559" y="492"/>
                  </a:lnTo>
                  <a:lnTo>
                    <a:pt x="551" y="584"/>
                  </a:lnTo>
                  <a:lnTo>
                    <a:pt x="546" y="584"/>
                  </a:lnTo>
                  <a:lnTo>
                    <a:pt x="531" y="585"/>
                  </a:lnTo>
                  <a:lnTo>
                    <a:pt x="510" y="587"/>
                  </a:lnTo>
                  <a:lnTo>
                    <a:pt x="481" y="588"/>
                  </a:lnTo>
                  <a:lnTo>
                    <a:pt x="448" y="591"/>
                  </a:lnTo>
                  <a:lnTo>
                    <a:pt x="408" y="593"/>
                  </a:lnTo>
                  <a:lnTo>
                    <a:pt x="367" y="596"/>
                  </a:lnTo>
                  <a:lnTo>
                    <a:pt x="323" y="598"/>
                  </a:lnTo>
                  <a:lnTo>
                    <a:pt x="278" y="601"/>
                  </a:lnTo>
                  <a:lnTo>
                    <a:pt x="233" y="603"/>
                  </a:lnTo>
                  <a:lnTo>
                    <a:pt x="190" y="606"/>
                  </a:lnTo>
                  <a:lnTo>
                    <a:pt x="148" y="608"/>
                  </a:lnTo>
                  <a:lnTo>
                    <a:pt x="111" y="609"/>
                  </a:lnTo>
                  <a:lnTo>
                    <a:pt x="78" y="610"/>
                  </a:lnTo>
                  <a:lnTo>
                    <a:pt x="51" y="611"/>
                  </a:lnTo>
                  <a:lnTo>
                    <a:pt x="30" y="611"/>
                  </a:lnTo>
                  <a:lnTo>
                    <a:pt x="0" y="0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9" name="Freeform 22"/>
            <p:cNvSpPr>
              <a:spLocks/>
            </p:cNvSpPr>
            <p:nvPr/>
          </p:nvSpPr>
          <p:spPr bwMode="auto">
            <a:xfrm>
              <a:off x="2342" y="3650"/>
              <a:ext cx="51" cy="95"/>
            </a:xfrm>
            <a:custGeom>
              <a:avLst/>
              <a:gdLst>
                <a:gd name="T0" fmla="*/ 0 w 204"/>
                <a:gd name="T1" fmla="*/ 0 h 380"/>
                <a:gd name="T2" fmla="*/ 0 w 204"/>
                <a:gd name="T3" fmla="*/ 0 h 380"/>
                <a:gd name="T4" fmla="*/ 0 w 204"/>
                <a:gd name="T5" fmla="*/ 0 h 380"/>
                <a:gd name="T6" fmla="*/ 0 w 204"/>
                <a:gd name="T7" fmla="*/ 0 h 380"/>
                <a:gd name="T8" fmla="*/ 0 w 204"/>
                <a:gd name="T9" fmla="*/ 0 h 380"/>
                <a:gd name="T10" fmla="*/ 0 w 204"/>
                <a:gd name="T11" fmla="*/ 0 h 380"/>
                <a:gd name="T12" fmla="*/ 0 w 204"/>
                <a:gd name="T13" fmla="*/ 0 h 380"/>
                <a:gd name="T14" fmla="*/ 0 w 204"/>
                <a:gd name="T15" fmla="*/ 0 h 380"/>
                <a:gd name="T16" fmla="*/ 0 w 204"/>
                <a:gd name="T17" fmla="*/ 0 h 380"/>
                <a:gd name="T18" fmla="*/ 0 w 204"/>
                <a:gd name="T19" fmla="*/ 0 h 380"/>
                <a:gd name="T20" fmla="*/ 0 w 204"/>
                <a:gd name="T21" fmla="*/ 0 h 380"/>
                <a:gd name="T22" fmla="*/ 0 w 204"/>
                <a:gd name="T23" fmla="*/ 0 h 380"/>
                <a:gd name="T24" fmla="*/ 0 w 204"/>
                <a:gd name="T25" fmla="*/ 0 h 380"/>
                <a:gd name="T26" fmla="*/ 0 w 204"/>
                <a:gd name="T27" fmla="*/ 0 h 380"/>
                <a:gd name="T28" fmla="*/ 0 w 204"/>
                <a:gd name="T29" fmla="*/ 0 h 380"/>
                <a:gd name="T30" fmla="*/ 0 w 204"/>
                <a:gd name="T31" fmla="*/ 0 h 380"/>
                <a:gd name="T32" fmla="*/ 0 w 204"/>
                <a:gd name="T33" fmla="*/ 0 h 380"/>
                <a:gd name="T34" fmla="*/ 0 w 204"/>
                <a:gd name="T35" fmla="*/ 0 h 380"/>
                <a:gd name="T36" fmla="*/ 0 w 204"/>
                <a:gd name="T37" fmla="*/ 0 h 380"/>
                <a:gd name="T38" fmla="*/ 0 w 204"/>
                <a:gd name="T39" fmla="*/ 0 h 380"/>
                <a:gd name="T40" fmla="*/ 0 w 204"/>
                <a:gd name="T41" fmla="*/ 0 h 380"/>
                <a:gd name="T42" fmla="*/ 0 w 204"/>
                <a:gd name="T43" fmla="*/ 0 h 380"/>
                <a:gd name="T44" fmla="*/ 0 w 204"/>
                <a:gd name="T45" fmla="*/ 0 h 380"/>
                <a:gd name="T46" fmla="*/ 0 w 204"/>
                <a:gd name="T47" fmla="*/ 0 h 380"/>
                <a:gd name="T48" fmla="*/ 0 w 204"/>
                <a:gd name="T49" fmla="*/ 0 h 380"/>
                <a:gd name="T50" fmla="*/ 0 w 204"/>
                <a:gd name="T51" fmla="*/ 0 h 380"/>
                <a:gd name="T52" fmla="*/ 0 w 204"/>
                <a:gd name="T53" fmla="*/ 0 h 380"/>
                <a:gd name="T54" fmla="*/ 0 w 204"/>
                <a:gd name="T55" fmla="*/ 0 h 380"/>
                <a:gd name="T56" fmla="*/ 0 w 204"/>
                <a:gd name="T57" fmla="*/ 0 h 380"/>
                <a:gd name="T58" fmla="*/ 0 w 204"/>
                <a:gd name="T59" fmla="*/ 0 h 380"/>
                <a:gd name="T60" fmla="*/ 0 w 204"/>
                <a:gd name="T61" fmla="*/ 0 h 380"/>
                <a:gd name="T62" fmla="*/ 0 w 204"/>
                <a:gd name="T63" fmla="*/ 0 h 380"/>
                <a:gd name="T64" fmla="*/ 0 w 204"/>
                <a:gd name="T65" fmla="*/ 0 h 380"/>
                <a:gd name="T66" fmla="*/ 0 w 204"/>
                <a:gd name="T67" fmla="*/ 0 h 380"/>
                <a:gd name="T68" fmla="*/ 0 w 204"/>
                <a:gd name="T69" fmla="*/ 0 h 380"/>
                <a:gd name="T70" fmla="*/ 0 w 204"/>
                <a:gd name="T71" fmla="*/ 0 h 380"/>
                <a:gd name="T72" fmla="*/ 0 w 204"/>
                <a:gd name="T73" fmla="*/ 0 h 380"/>
                <a:gd name="T74" fmla="*/ 0 w 204"/>
                <a:gd name="T75" fmla="*/ 0 h 380"/>
                <a:gd name="T76" fmla="*/ 0 w 204"/>
                <a:gd name="T77" fmla="*/ 0 h 380"/>
                <a:gd name="T78" fmla="*/ 0 w 204"/>
                <a:gd name="T79" fmla="*/ 0 h 380"/>
                <a:gd name="T80" fmla="*/ 0 w 204"/>
                <a:gd name="T81" fmla="*/ 0 h 380"/>
                <a:gd name="T82" fmla="*/ 0 w 204"/>
                <a:gd name="T83" fmla="*/ 0 h 380"/>
                <a:gd name="T84" fmla="*/ 0 w 204"/>
                <a:gd name="T85" fmla="*/ 0 h 3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380"/>
                <a:gd name="T131" fmla="*/ 204 w 204"/>
                <a:gd name="T132" fmla="*/ 380 h 38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380">
                  <a:moveTo>
                    <a:pt x="117" y="129"/>
                  </a:moveTo>
                  <a:lnTo>
                    <a:pt x="120" y="144"/>
                  </a:lnTo>
                  <a:lnTo>
                    <a:pt x="120" y="158"/>
                  </a:lnTo>
                  <a:lnTo>
                    <a:pt x="118" y="172"/>
                  </a:lnTo>
                  <a:lnTo>
                    <a:pt x="114" y="185"/>
                  </a:lnTo>
                  <a:lnTo>
                    <a:pt x="107" y="198"/>
                  </a:lnTo>
                  <a:lnTo>
                    <a:pt x="100" y="210"/>
                  </a:lnTo>
                  <a:lnTo>
                    <a:pt x="91" y="222"/>
                  </a:lnTo>
                  <a:lnTo>
                    <a:pt x="81" y="233"/>
                  </a:lnTo>
                  <a:lnTo>
                    <a:pt x="76" y="236"/>
                  </a:lnTo>
                  <a:lnTo>
                    <a:pt x="70" y="238"/>
                  </a:lnTo>
                  <a:lnTo>
                    <a:pt x="65" y="240"/>
                  </a:lnTo>
                  <a:lnTo>
                    <a:pt x="59" y="241"/>
                  </a:lnTo>
                  <a:lnTo>
                    <a:pt x="53" y="241"/>
                  </a:lnTo>
                  <a:lnTo>
                    <a:pt x="46" y="241"/>
                  </a:lnTo>
                  <a:lnTo>
                    <a:pt x="36" y="241"/>
                  </a:lnTo>
                  <a:lnTo>
                    <a:pt x="27" y="239"/>
                  </a:lnTo>
                  <a:lnTo>
                    <a:pt x="31" y="244"/>
                  </a:lnTo>
                  <a:lnTo>
                    <a:pt x="35" y="248"/>
                  </a:lnTo>
                  <a:lnTo>
                    <a:pt x="40" y="252"/>
                  </a:lnTo>
                  <a:lnTo>
                    <a:pt x="46" y="255"/>
                  </a:lnTo>
                  <a:lnTo>
                    <a:pt x="52" y="258"/>
                  </a:lnTo>
                  <a:lnTo>
                    <a:pt x="58" y="260"/>
                  </a:lnTo>
                  <a:lnTo>
                    <a:pt x="64" y="261"/>
                  </a:lnTo>
                  <a:lnTo>
                    <a:pt x="70" y="262"/>
                  </a:lnTo>
                  <a:lnTo>
                    <a:pt x="77" y="261"/>
                  </a:lnTo>
                  <a:lnTo>
                    <a:pt x="85" y="259"/>
                  </a:lnTo>
                  <a:lnTo>
                    <a:pt x="94" y="258"/>
                  </a:lnTo>
                  <a:lnTo>
                    <a:pt x="103" y="258"/>
                  </a:lnTo>
                  <a:lnTo>
                    <a:pt x="112" y="258"/>
                  </a:lnTo>
                  <a:lnTo>
                    <a:pt x="119" y="258"/>
                  </a:lnTo>
                  <a:lnTo>
                    <a:pt x="125" y="260"/>
                  </a:lnTo>
                  <a:lnTo>
                    <a:pt x="128" y="262"/>
                  </a:lnTo>
                  <a:lnTo>
                    <a:pt x="128" y="277"/>
                  </a:lnTo>
                  <a:lnTo>
                    <a:pt x="126" y="289"/>
                  </a:lnTo>
                  <a:lnTo>
                    <a:pt x="122" y="301"/>
                  </a:lnTo>
                  <a:lnTo>
                    <a:pt x="115" y="312"/>
                  </a:lnTo>
                  <a:lnTo>
                    <a:pt x="107" y="323"/>
                  </a:lnTo>
                  <a:lnTo>
                    <a:pt x="98" y="332"/>
                  </a:lnTo>
                  <a:lnTo>
                    <a:pt x="89" y="340"/>
                  </a:lnTo>
                  <a:lnTo>
                    <a:pt x="79" y="347"/>
                  </a:lnTo>
                  <a:lnTo>
                    <a:pt x="87" y="350"/>
                  </a:lnTo>
                  <a:lnTo>
                    <a:pt x="96" y="351"/>
                  </a:lnTo>
                  <a:lnTo>
                    <a:pt x="105" y="351"/>
                  </a:lnTo>
                  <a:lnTo>
                    <a:pt x="113" y="350"/>
                  </a:lnTo>
                  <a:lnTo>
                    <a:pt x="122" y="348"/>
                  </a:lnTo>
                  <a:lnTo>
                    <a:pt x="130" y="345"/>
                  </a:lnTo>
                  <a:lnTo>
                    <a:pt x="138" y="341"/>
                  </a:lnTo>
                  <a:lnTo>
                    <a:pt x="145" y="337"/>
                  </a:lnTo>
                  <a:lnTo>
                    <a:pt x="152" y="332"/>
                  </a:lnTo>
                  <a:lnTo>
                    <a:pt x="157" y="326"/>
                  </a:lnTo>
                  <a:lnTo>
                    <a:pt x="163" y="319"/>
                  </a:lnTo>
                  <a:lnTo>
                    <a:pt x="169" y="312"/>
                  </a:lnTo>
                  <a:lnTo>
                    <a:pt x="175" y="305"/>
                  </a:lnTo>
                  <a:lnTo>
                    <a:pt x="181" y="298"/>
                  </a:lnTo>
                  <a:lnTo>
                    <a:pt x="188" y="293"/>
                  </a:lnTo>
                  <a:lnTo>
                    <a:pt x="197" y="289"/>
                  </a:lnTo>
                  <a:lnTo>
                    <a:pt x="201" y="297"/>
                  </a:lnTo>
                  <a:lnTo>
                    <a:pt x="204" y="306"/>
                  </a:lnTo>
                  <a:lnTo>
                    <a:pt x="204" y="314"/>
                  </a:lnTo>
                  <a:lnTo>
                    <a:pt x="202" y="323"/>
                  </a:lnTo>
                  <a:lnTo>
                    <a:pt x="193" y="337"/>
                  </a:lnTo>
                  <a:lnTo>
                    <a:pt x="182" y="348"/>
                  </a:lnTo>
                  <a:lnTo>
                    <a:pt x="170" y="357"/>
                  </a:lnTo>
                  <a:lnTo>
                    <a:pt x="156" y="364"/>
                  </a:lnTo>
                  <a:lnTo>
                    <a:pt x="141" y="370"/>
                  </a:lnTo>
                  <a:lnTo>
                    <a:pt x="126" y="374"/>
                  </a:lnTo>
                  <a:lnTo>
                    <a:pt x="111" y="377"/>
                  </a:lnTo>
                  <a:lnTo>
                    <a:pt x="96" y="380"/>
                  </a:lnTo>
                  <a:lnTo>
                    <a:pt x="89" y="377"/>
                  </a:lnTo>
                  <a:lnTo>
                    <a:pt x="82" y="374"/>
                  </a:lnTo>
                  <a:lnTo>
                    <a:pt x="75" y="371"/>
                  </a:lnTo>
                  <a:lnTo>
                    <a:pt x="67" y="368"/>
                  </a:lnTo>
                  <a:lnTo>
                    <a:pt x="60" y="365"/>
                  </a:lnTo>
                  <a:lnTo>
                    <a:pt x="53" y="360"/>
                  </a:lnTo>
                  <a:lnTo>
                    <a:pt x="47" y="355"/>
                  </a:lnTo>
                  <a:lnTo>
                    <a:pt x="40" y="348"/>
                  </a:lnTo>
                  <a:lnTo>
                    <a:pt x="42" y="344"/>
                  </a:lnTo>
                  <a:lnTo>
                    <a:pt x="46" y="342"/>
                  </a:lnTo>
                  <a:lnTo>
                    <a:pt x="50" y="340"/>
                  </a:lnTo>
                  <a:lnTo>
                    <a:pt x="54" y="339"/>
                  </a:lnTo>
                  <a:lnTo>
                    <a:pt x="59" y="338"/>
                  </a:lnTo>
                  <a:lnTo>
                    <a:pt x="64" y="337"/>
                  </a:lnTo>
                  <a:lnTo>
                    <a:pt x="68" y="336"/>
                  </a:lnTo>
                  <a:lnTo>
                    <a:pt x="72" y="334"/>
                  </a:lnTo>
                  <a:lnTo>
                    <a:pt x="82" y="324"/>
                  </a:lnTo>
                  <a:lnTo>
                    <a:pt x="91" y="314"/>
                  </a:lnTo>
                  <a:lnTo>
                    <a:pt x="98" y="303"/>
                  </a:lnTo>
                  <a:lnTo>
                    <a:pt x="101" y="291"/>
                  </a:lnTo>
                  <a:lnTo>
                    <a:pt x="91" y="294"/>
                  </a:lnTo>
                  <a:lnTo>
                    <a:pt x="80" y="294"/>
                  </a:lnTo>
                  <a:lnTo>
                    <a:pt x="70" y="293"/>
                  </a:lnTo>
                  <a:lnTo>
                    <a:pt x="60" y="289"/>
                  </a:lnTo>
                  <a:lnTo>
                    <a:pt x="50" y="285"/>
                  </a:lnTo>
                  <a:lnTo>
                    <a:pt x="39" y="279"/>
                  </a:lnTo>
                  <a:lnTo>
                    <a:pt x="30" y="271"/>
                  </a:lnTo>
                  <a:lnTo>
                    <a:pt x="21" y="263"/>
                  </a:lnTo>
                  <a:lnTo>
                    <a:pt x="9" y="247"/>
                  </a:lnTo>
                  <a:lnTo>
                    <a:pt x="2" y="228"/>
                  </a:lnTo>
                  <a:lnTo>
                    <a:pt x="0" y="208"/>
                  </a:lnTo>
                  <a:lnTo>
                    <a:pt x="5" y="189"/>
                  </a:lnTo>
                  <a:lnTo>
                    <a:pt x="11" y="191"/>
                  </a:lnTo>
                  <a:lnTo>
                    <a:pt x="14" y="196"/>
                  </a:lnTo>
                  <a:lnTo>
                    <a:pt x="16" y="202"/>
                  </a:lnTo>
                  <a:lnTo>
                    <a:pt x="18" y="209"/>
                  </a:lnTo>
                  <a:lnTo>
                    <a:pt x="20" y="215"/>
                  </a:lnTo>
                  <a:lnTo>
                    <a:pt x="24" y="221"/>
                  </a:lnTo>
                  <a:lnTo>
                    <a:pt x="29" y="224"/>
                  </a:lnTo>
                  <a:lnTo>
                    <a:pt x="38" y="225"/>
                  </a:lnTo>
                  <a:lnTo>
                    <a:pt x="42" y="225"/>
                  </a:lnTo>
                  <a:lnTo>
                    <a:pt x="47" y="225"/>
                  </a:lnTo>
                  <a:lnTo>
                    <a:pt x="51" y="225"/>
                  </a:lnTo>
                  <a:lnTo>
                    <a:pt x="56" y="225"/>
                  </a:lnTo>
                  <a:lnTo>
                    <a:pt x="60" y="224"/>
                  </a:lnTo>
                  <a:lnTo>
                    <a:pt x="65" y="222"/>
                  </a:lnTo>
                  <a:lnTo>
                    <a:pt x="69" y="220"/>
                  </a:lnTo>
                  <a:lnTo>
                    <a:pt x="72" y="217"/>
                  </a:lnTo>
                  <a:lnTo>
                    <a:pt x="85" y="189"/>
                  </a:lnTo>
                  <a:lnTo>
                    <a:pt x="85" y="160"/>
                  </a:lnTo>
                  <a:lnTo>
                    <a:pt x="77" y="130"/>
                  </a:lnTo>
                  <a:lnTo>
                    <a:pt x="66" y="100"/>
                  </a:lnTo>
                  <a:lnTo>
                    <a:pt x="58" y="72"/>
                  </a:lnTo>
                  <a:lnTo>
                    <a:pt x="58" y="45"/>
                  </a:lnTo>
                  <a:lnTo>
                    <a:pt x="70" y="21"/>
                  </a:lnTo>
                  <a:lnTo>
                    <a:pt x="101" y="0"/>
                  </a:lnTo>
                  <a:lnTo>
                    <a:pt x="103" y="15"/>
                  </a:lnTo>
                  <a:lnTo>
                    <a:pt x="107" y="50"/>
                  </a:lnTo>
                  <a:lnTo>
                    <a:pt x="112" y="92"/>
                  </a:lnTo>
                  <a:lnTo>
                    <a:pt x="117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0" name="Freeform 23"/>
            <p:cNvSpPr>
              <a:spLocks/>
            </p:cNvSpPr>
            <p:nvPr/>
          </p:nvSpPr>
          <p:spPr bwMode="auto">
            <a:xfrm>
              <a:off x="2039" y="3656"/>
              <a:ext cx="126" cy="143"/>
            </a:xfrm>
            <a:custGeom>
              <a:avLst/>
              <a:gdLst>
                <a:gd name="T0" fmla="*/ 0 w 506"/>
                <a:gd name="T1" fmla="*/ 0 h 572"/>
                <a:gd name="T2" fmla="*/ 0 w 506"/>
                <a:gd name="T3" fmla="*/ 0 h 572"/>
                <a:gd name="T4" fmla="*/ 0 w 506"/>
                <a:gd name="T5" fmla="*/ 0 h 572"/>
                <a:gd name="T6" fmla="*/ 0 w 506"/>
                <a:gd name="T7" fmla="*/ 0 h 572"/>
                <a:gd name="T8" fmla="*/ 0 w 506"/>
                <a:gd name="T9" fmla="*/ 0 h 572"/>
                <a:gd name="T10" fmla="*/ 0 w 506"/>
                <a:gd name="T11" fmla="*/ 0 h 572"/>
                <a:gd name="T12" fmla="*/ 0 w 506"/>
                <a:gd name="T13" fmla="*/ 0 h 572"/>
                <a:gd name="T14" fmla="*/ 0 w 506"/>
                <a:gd name="T15" fmla="*/ 0 h 572"/>
                <a:gd name="T16" fmla="*/ 0 w 506"/>
                <a:gd name="T17" fmla="*/ 0 h 572"/>
                <a:gd name="T18" fmla="*/ 0 w 506"/>
                <a:gd name="T19" fmla="*/ 0 h 572"/>
                <a:gd name="T20" fmla="*/ 0 w 506"/>
                <a:gd name="T21" fmla="*/ 0 h 572"/>
                <a:gd name="T22" fmla="*/ 0 w 506"/>
                <a:gd name="T23" fmla="*/ 0 h 572"/>
                <a:gd name="T24" fmla="*/ 0 w 506"/>
                <a:gd name="T25" fmla="*/ 0 h 572"/>
                <a:gd name="T26" fmla="*/ 0 w 506"/>
                <a:gd name="T27" fmla="*/ 0 h 572"/>
                <a:gd name="T28" fmla="*/ 0 w 506"/>
                <a:gd name="T29" fmla="*/ 0 h 572"/>
                <a:gd name="T30" fmla="*/ 0 w 506"/>
                <a:gd name="T31" fmla="*/ 0 h 572"/>
                <a:gd name="T32" fmla="*/ 0 w 506"/>
                <a:gd name="T33" fmla="*/ 0 h 572"/>
                <a:gd name="T34" fmla="*/ 0 w 506"/>
                <a:gd name="T35" fmla="*/ 0 h 572"/>
                <a:gd name="T36" fmla="*/ 0 w 506"/>
                <a:gd name="T37" fmla="*/ 0 h 572"/>
                <a:gd name="T38" fmla="*/ 0 w 506"/>
                <a:gd name="T39" fmla="*/ 0 h 5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6"/>
                <a:gd name="T61" fmla="*/ 0 h 572"/>
                <a:gd name="T62" fmla="*/ 506 w 506"/>
                <a:gd name="T63" fmla="*/ 572 h 5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6" h="572">
                  <a:moveTo>
                    <a:pt x="498" y="544"/>
                  </a:moveTo>
                  <a:lnTo>
                    <a:pt x="478" y="546"/>
                  </a:lnTo>
                  <a:lnTo>
                    <a:pt x="453" y="547"/>
                  </a:lnTo>
                  <a:lnTo>
                    <a:pt x="422" y="550"/>
                  </a:lnTo>
                  <a:lnTo>
                    <a:pt x="386" y="552"/>
                  </a:lnTo>
                  <a:lnTo>
                    <a:pt x="349" y="554"/>
                  </a:lnTo>
                  <a:lnTo>
                    <a:pt x="309" y="556"/>
                  </a:lnTo>
                  <a:lnTo>
                    <a:pt x="268" y="559"/>
                  </a:lnTo>
                  <a:lnTo>
                    <a:pt x="226" y="561"/>
                  </a:lnTo>
                  <a:lnTo>
                    <a:pt x="187" y="563"/>
                  </a:lnTo>
                  <a:lnTo>
                    <a:pt x="149" y="565"/>
                  </a:lnTo>
                  <a:lnTo>
                    <a:pt x="113" y="567"/>
                  </a:lnTo>
                  <a:lnTo>
                    <a:pt x="83" y="569"/>
                  </a:lnTo>
                  <a:lnTo>
                    <a:pt x="57" y="570"/>
                  </a:lnTo>
                  <a:lnTo>
                    <a:pt x="38" y="571"/>
                  </a:lnTo>
                  <a:lnTo>
                    <a:pt x="25" y="572"/>
                  </a:lnTo>
                  <a:lnTo>
                    <a:pt x="21" y="572"/>
                  </a:lnTo>
                  <a:lnTo>
                    <a:pt x="0" y="0"/>
                  </a:lnTo>
                  <a:lnTo>
                    <a:pt x="506" y="7"/>
                  </a:lnTo>
                  <a:lnTo>
                    <a:pt x="498" y="544"/>
                  </a:lnTo>
                  <a:close/>
                </a:path>
              </a:pathLst>
            </a:custGeom>
            <a:solidFill>
              <a:srgbClr val="26A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1" name="Freeform 24"/>
            <p:cNvSpPr>
              <a:spLocks/>
            </p:cNvSpPr>
            <p:nvPr/>
          </p:nvSpPr>
          <p:spPr bwMode="auto">
            <a:xfrm>
              <a:off x="2020" y="3815"/>
              <a:ext cx="166" cy="50"/>
            </a:xfrm>
            <a:custGeom>
              <a:avLst/>
              <a:gdLst>
                <a:gd name="T0" fmla="*/ 0 w 661"/>
                <a:gd name="T1" fmla="*/ 0 h 198"/>
                <a:gd name="T2" fmla="*/ 0 w 661"/>
                <a:gd name="T3" fmla="*/ 0 h 198"/>
                <a:gd name="T4" fmla="*/ 0 w 661"/>
                <a:gd name="T5" fmla="*/ 0 h 198"/>
                <a:gd name="T6" fmla="*/ 0 w 661"/>
                <a:gd name="T7" fmla="*/ 0 h 198"/>
                <a:gd name="T8" fmla="*/ 0 w 661"/>
                <a:gd name="T9" fmla="*/ 0 h 198"/>
                <a:gd name="T10" fmla="*/ 0 w 661"/>
                <a:gd name="T11" fmla="*/ 0 h 198"/>
                <a:gd name="T12" fmla="*/ 0 w 661"/>
                <a:gd name="T13" fmla="*/ 0 h 198"/>
                <a:gd name="T14" fmla="*/ 0 w 661"/>
                <a:gd name="T15" fmla="*/ 0 h 198"/>
                <a:gd name="T16" fmla="*/ 0 w 661"/>
                <a:gd name="T17" fmla="*/ 0 h 198"/>
                <a:gd name="T18" fmla="*/ 0 w 661"/>
                <a:gd name="T19" fmla="*/ 0 h 198"/>
                <a:gd name="T20" fmla="*/ 0 w 661"/>
                <a:gd name="T21" fmla="*/ 0 h 198"/>
                <a:gd name="T22" fmla="*/ 0 w 661"/>
                <a:gd name="T23" fmla="*/ 0 h 198"/>
                <a:gd name="T24" fmla="*/ 0 w 661"/>
                <a:gd name="T25" fmla="*/ 0 h 198"/>
                <a:gd name="T26" fmla="*/ 0 w 661"/>
                <a:gd name="T27" fmla="*/ 0 h 198"/>
                <a:gd name="T28" fmla="*/ 0 w 661"/>
                <a:gd name="T29" fmla="*/ 0 h 198"/>
                <a:gd name="T30" fmla="*/ 0 w 661"/>
                <a:gd name="T31" fmla="*/ 0 h 198"/>
                <a:gd name="T32" fmla="*/ 0 w 661"/>
                <a:gd name="T33" fmla="*/ 0 h 198"/>
                <a:gd name="T34" fmla="*/ 0 w 661"/>
                <a:gd name="T35" fmla="*/ 0 h 198"/>
                <a:gd name="T36" fmla="*/ 0 w 661"/>
                <a:gd name="T37" fmla="*/ 0 h 198"/>
                <a:gd name="T38" fmla="*/ 0 w 661"/>
                <a:gd name="T39" fmla="*/ 0 h 198"/>
                <a:gd name="T40" fmla="*/ 0 w 661"/>
                <a:gd name="T41" fmla="*/ 0 h 198"/>
                <a:gd name="T42" fmla="*/ 0 w 661"/>
                <a:gd name="T43" fmla="*/ 0 h 198"/>
                <a:gd name="T44" fmla="*/ 0 w 661"/>
                <a:gd name="T45" fmla="*/ 0 h 198"/>
                <a:gd name="T46" fmla="*/ 0 w 661"/>
                <a:gd name="T47" fmla="*/ 0 h 198"/>
                <a:gd name="T48" fmla="*/ 0 w 661"/>
                <a:gd name="T49" fmla="*/ 0 h 198"/>
                <a:gd name="T50" fmla="*/ 0 w 661"/>
                <a:gd name="T51" fmla="*/ 0 h 198"/>
                <a:gd name="T52" fmla="*/ 0 w 661"/>
                <a:gd name="T53" fmla="*/ 0 h 198"/>
                <a:gd name="T54" fmla="*/ 0 w 661"/>
                <a:gd name="T55" fmla="*/ 0 h 198"/>
                <a:gd name="T56" fmla="*/ 0 w 661"/>
                <a:gd name="T57" fmla="*/ 0 h 198"/>
                <a:gd name="T58" fmla="*/ 0 w 661"/>
                <a:gd name="T59" fmla="*/ 0 h 198"/>
                <a:gd name="T60" fmla="*/ 0 w 661"/>
                <a:gd name="T61" fmla="*/ 0 h 198"/>
                <a:gd name="T62" fmla="*/ 0 w 661"/>
                <a:gd name="T63" fmla="*/ 0 h 198"/>
                <a:gd name="T64" fmla="*/ 0 w 661"/>
                <a:gd name="T65" fmla="*/ 0 h 198"/>
                <a:gd name="T66" fmla="*/ 0 w 661"/>
                <a:gd name="T67" fmla="*/ 0 h 198"/>
                <a:gd name="T68" fmla="*/ 0 w 661"/>
                <a:gd name="T69" fmla="*/ 0 h 198"/>
                <a:gd name="T70" fmla="*/ 0 w 661"/>
                <a:gd name="T71" fmla="*/ 0 h 198"/>
                <a:gd name="T72" fmla="*/ 0 w 661"/>
                <a:gd name="T73" fmla="*/ 0 h 198"/>
                <a:gd name="T74" fmla="*/ 0 w 661"/>
                <a:gd name="T75" fmla="*/ 0 h 198"/>
                <a:gd name="T76" fmla="*/ 0 w 661"/>
                <a:gd name="T77" fmla="*/ 0 h 198"/>
                <a:gd name="T78" fmla="*/ 0 w 661"/>
                <a:gd name="T79" fmla="*/ 0 h 198"/>
                <a:gd name="T80" fmla="*/ 0 w 661"/>
                <a:gd name="T81" fmla="*/ 0 h 198"/>
                <a:gd name="T82" fmla="*/ 0 w 661"/>
                <a:gd name="T83" fmla="*/ 0 h 198"/>
                <a:gd name="T84" fmla="*/ 0 w 661"/>
                <a:gd name="T85" fmla="*/ 0 h 198"/>
                <a:gd name="T86" fmla="*/ 0 w 661"/>
                <a:gd name="T87" fmla="*/ 0 h 198"/>
                <a:gd name="T88" fmla="*/ 0 w 661"/>
                <a:gd name="T89" fmla="*/ 0 h 198"/>
                <a:gd name="T90" fmla="*/ 0 w 661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61"/>
                <a:gd name="T139" fmla="*/ 0 h 198"/>
                <a:gd name="T140" fmla="*/ 661 w 661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61" h="198">
                  <a:moveTo>
                    <a:pt x="661" y="5"/>
                  </a:moveTo>
                  <a:lnTo>
                    <a:pt x="659" y="6"/>
                  </a:lnTo>
                  <a:lnTo>
                    <a:pt x="655" y="8"/>
                  </a:lnTo>
                  <a:lnTo>
                    <a:pt x="648" y="12"/>
                  </a:lnTo>
                  <a:lnTo>
                    <a:pt x="638" y="18"/>
                  </a:lnTo>
                  <a:lnTo>
                    <a:pt x="626" y="24"/>
                  </a:lnTo>
                  <a:lnTo>
                    <a:pt x="612" y="31"/>
                  </a:lnTo>
                  <a:lnTo>
                    <a:pt x="597" y="38"/>
                  </a:lnTo>
                  <a:lnTo>
                    <a:pt x="580" y="45"/>
                  </a:lnTo>
                  <a:lnTo>
                    <a:pt x="562" y="52"/>
                  </a:lnTo>
                  <a:lnTo>
                    <a:pt x="544" y="59"/>
                  </a:lnTo>
                  <a:lnTo>
                    <a:pt x="526" y="65"/>
                  </a:lnTo>
                  <a:lnTo>
                    <a:pt x="507" y="71"/>
                  </a:lnTo>
                  <a:lnTo>
                    <a:pt x="489" y="76"/>
                  </a:lnTo>
                  <a:lnTo>
                    <a:pt x="471" y="79"/>
                  </a:lnTo>
                  <a:lnTo>
                    <a:pt x="453" y="81"/>
                  </a:lnTo>
                  <a:lnTo>
                    <a:pt x="437" y="81"/>
                  </a:lnTo>
                  <a:lnTo>
                    <a:pt x="425" y="112"/>
                  </a:lnTo>
                  <a:lnTo>
                    <a:pt x="418" y="152"/>
                  </a:lnTo>
                  <a:lnTo>
                    <a:pt x="415" y="184"/>
                  </a:lnTo>
                  <a:lnTo>
                    <a:pt x="415" y="198"/>
                  </a:lnTo>
                  <a:lnTo>
                    <a:pt x="400" y="181"/>
                  </a:lnTo>
                  <a:lnTo>
                    <a:pt x="395" y="158"/>
                  </a:lnTo>
                  <a:lnTo>
                    <a:pt x="396" y="132"/>
                  </a:lnTo>
                  <a:lnTo>
                    <a:pt x="400" y="108"/>
                  </a:lnTo>
                  <a:lnTo>
                    <a:pt x="402" y="102"/>
                  </a:lnTo>
                  <a:lnTo>
                    <a:pt x="405" y="95"/>
                  </a:lnTo>
                  <a:lnTo>
                    <a:pt x="408" y="89"/>
                  </a:lnTo>
                  <a:lnTo>
                    <a:pt x="411" y="84"/>
                  </a:lnTo>
                  <a:lnTo>
                    <a:pt x="416" y="79"/>
                  </a:lnTo>
                  <a:lnTo>
                    <a:pt x="421" y="74"/>
                  </a:lnTo>
                  <a:lnTo>
                    <a:pt x="426" y="71"/>
                  </a:lnTo>
                  <a:lnTo>
                    <a:pt x="433" y="68"/>
                  </a:lnTo>
                  <a:lnTo>
                    <a:pt x="441" y="68"/>
                  </a:lnTo>
                  <a:lnTo>
                    <a:pt x="454" y="66"/>
                  </a:lnTo>
                  <a:lnTo>
                    <a:pt x="473" y="61"/>
                  </a:lnTo>
                  <a:lnTo>
                    <a:pt x="494" y="55"/>
                  </a:lnTo>
                  <a:lnTo>
                    <a:pt x="516" y="48"/>
                  </a:lnTo>
                  <a:lnTo>
                    <a:pt x="537" y="41"/>
                  </a:lnTo>
                  <a:lnTo>
                    <a:pt x="556" y="34"/>
                  </a:lnTo>
                  <a:lnTo>
                    <a:pt x="571" y="30"/>
                  </a:lnTo>
                  <a:lnTo>
                    <a:pt x="556" y="29"/>
                  </a:lnTo>
                  <a:lnTo>
                    <a:pt x="532" y="30"/>
                  </a:lnTo>
                  <a:lnTo>
                    <a:pt x="502" y="31"/>
                  </a:lnTo>
                  <a:lnTo>
                    <a:pt x="465" y="33"/>
                  </a:lnTo>
                  <a:lnTo>
                    <a:pt x="422" y="36"/>
                  </a:lnTo>
                  <a:lnTo>
                    <a:pt x="377" y="39"/>
                  </a:lnTo>
                  <a:lnTo>
                    <a:pt x="328" y="42"/>
                  </a:lnTo>
                  <a:lnTo>
                    <a:pt x="280" y="46"/>
                  </a:lnTo>
                  <a:lnTo>
                    <a:pt x="231" y="50"/>
                  </a:lnTo>
                  <a:lnTo>
                    <a:pt x="183" y="53"/>
                  </a:lnTo>
                  <a:lnTo>
                    <a:pt x="139" y="57"/>
                  </a:lnTo>
                  <a:lnTo>
                    <a:pt x="99" y="60"/>
                  </a:lnTo>
                  <a:lnTo>
                    <a:pt x="62" y="63"/>
                  </a:lnTo>
                  <a:lnTo>
                    <a:pt x="34" y="64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6"/>
                  </a:lnTo>
                  <a:lnTo>
                    <a:pt x="5" y="52"/>
                  </a:lnTo>
                  <a:lnTo>
                    <a:pt x="6" y="46"/>
                  </a:lnTo>
                  <a:lnTo>
                    <a:pt x="11" y="45"/>
                  </a:lnTo>
                  <a:lnTo>
                    <a:pt x="20" y="45"/>
                  </a:lnTo>
                  <a:lnTo>
                    <a:pt x="31" y="44"/>
                  </a:lnTo>
                  <a:lnTo>
                    <a:pt x="45" y="42"/>
                  </a:lnTo>
                  <a:lnTo>
                    <a:pt x="61" y="41"/>
                  </a:lnTo>
                  <a:lnTo>
                    <a:pt x="79" y="39"/>
                  </a:lnTo>
                  <a:lnTo>
                    <a:pt x="100" y="37"/>
                  </a:lnTo>
                  <a:lnTo>
                    <a:pt x="122" y="35"/>
                  </a:lnTo>
                  <a:lnTo>
                    <a:pt x="146" y="33"/>
                  </a:lnTo>
                  <a:lnTo>
                    <a:pt x="170" y="31"/>
                  </a:lnTo>
                  <a:lnTo>
                    <a:pt x="196" y="28"/>
                  </a:lnTo>
                  <a:lnTo>
                    <a:pt x="224" y="26"/>
                  </a:lnTo>
                  <a:lnTo>
                    <a:pt x="252" y="24"/>
                  </a:lnTo>
                  <a:lnTo>
                    <a:pt x="280" y="21"/>
                  </a:lnTo>
                  <a:lnTo>
                    <a:pt x="309" y="19"/>
                  </a:lnTo>
                  <a:lnTo>
                    <a:pt x="338" y="17"/>
                  </a:lnTo>
                  <a:lnTo>
                    <a:pt x="367" y="13"/>
                  </a:lnTo>
                  <a:lnTo>
                    <a:pt x="396" y="11"/>
                  </a:lnTo>
                  <a:lnTo>
                    <a:pt x="424" y="9"/>
                  </a:lnTo>
                  <a:lnTo>
                    <a:pt x="451" y="7"/>
                  </a:lnTo>
                  <a:lnTo>
                    <a:pt x="479" y="6"/>
                  </a:lnTo>
                  <a:lnTo>
                    <a:pt x="504" y="4"/>
                  </a:lnTo>
                  <a:lnTo>
                    <a:pt x="529" y="3"/>
                  </a:lnTo>
                  <a:lnTo>
                    <a:pt x="552" y="2"/>
                  </a:lnTo>
                  <a:lnTo>
                    <a:pt x="573" y="1"/>
                  </a:lnTo>
                  <a:lnTo>
                    <a:pt x="593" y="1"/>
                  </a:lnTo>
                  <a:lnTo>
                    <a:pt x="611" y="0"/>
                  </a:lnTo>
                  <a:lnTo>
                    <a:pt x="626" y="1"/>
                  </a:lnTo>
                  <a:lnTo>
                    <a:pt x="639" y="1"/>
                  </a:lnTo>
                  <a:lnTo>
                    <a:pt x="649" y="2"/>
                  </a:lnTo>
                  <a:lnTo>
                    <a:pt x="657" y="3"/>
                  </a:lnTo>
                  <a:lnTo>
                    <a:pt x="66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2" name="Freeform 25"/>
            <p:cNvSpPr>
              <a:spLocks/>
            </p:cNvSpPr>
            <p:nvPr/>
          </p:nvSpPr>
          <p:spPr bwMode="auto">
            <a:xfrm>
              <a:off x="1966" y="3841"/>
              <a:ext cx="217" cy="49"/>
            </a:xfrm>
            <a:custGeom>
              <a:avLst/>
              <a:gdLst>
                <a:gd name="T0" fmla="*/ 0 w 868"/>
                <a:gd name="T1" fmla="*/ 0 h 198"/>
                <a:gd name="T2" fmla="*/ 0 w 868"/>
                <a:gd name="T3" fmla="*/ 0 h 198"/>
                <a:gd name="T4" fmla="*/ 0 w 868"/>
                <a:gd name="T5" fmla="*/ 0 h 198"/>
                <a:gd name="T6" fmla="*/ 0 w 868"/>
                <a:gd name="T7" fmla="*/ 0 h 198"/>
                <a:gd name="T8" fmla="*/ 0 w 868"/>
                <a:gd name="T9" fmla="*/ 0 h 198"/>
                <a:gd name="T10" fmla="*/ 0 w 868"/>
                <a:gd name="T11" fmla="*/ 0 h 198"/>
                <a:gd name="T12" fmla="*/ 0 w 868"/>
                <a:gd name="T13" fmla="*/ 0 h 198"/>
                <a:gd name="T14" fmla="*/ 0 w 868"/>
                <a:gd name="T15" fmla="*/ 0 h 198"/>
                <a:gd name="T16" fmla="*/ 0 w 868"/>
                <a:gd name="T17" fmla="*/ 0 h 198"/>
                <a:gd name="T18" fmla="*/ 0 w 868"/>
                <a:gd name="T19" fmla="*/ 0 h 198"/>
                <a:gd name="T20" fmla="*/ 0 w 868"/>
                <a:gd name="T21" fmla="*/ 0 h 198"/>
                <a:gd name="T22" fmla="*/ 0 w 868"/>
                <a:gd name="T23" fmla="*/ 0 h 198"/>
                <a:gd name="T24" fmla="*/ 0 w 868"/>
                <a:gd name="T25" fmla="*/ 0 h 198"/>
                <a:gd name="T26" fmla="*/ 0 w 868"/>
                <a:gd name="T27" fmla="*/ 0 h 198"/>
                <a:gd name="T28" fmla="*/ 0 w 868"/>
                <a:gd name="T29" fmla="*/ 0 h 198"/>
                <a:gd name="T30" fmla="*/ 0 w 868"/>
                <a:gd name="T31" fmla="*/ 0 h 198"/>
                <a:gd name="T32" fmla="*/ 0 w 868"/>
                <a:gd name="T33" fmla="*/ 0 h 198"/>
                <a:gd name="T34" fmla="*/ 0 w 868"/>
                <a:gd name="T35" fmla="*/ 0 h 198"/>
                <a:gd name="T36" fmla="*/ 0 w 868"/>
                <a:gd name="T37" fmla="*/ 0 h 198"/>
                <a:gd name="T38" fmla="*/ 0 w 868"/>
                <a:gd name="T39" fmla="*/ 0 h 198"/>
                <a:gd name="T40" fmla="*/ 0 w 868"/>
                <a:gd name="T41" fmla="*/ 0 h 198"/>
                <a:gd name="T42" fmla="*/ 0 w 868"/>
                <a:gd name="T43" fmla="*/ 0 h 198"/>
                <a:gd name="T44" fmla="*/ 0 w 868"/>
                <a:gd name="T45" fmla="*/ 0 h 198"/>
                <a:gd name="T46" fmla="*/ 0 w 868"/>
                <a:gd name="T47" fmla="*/ 0 h 198"/>
                <a:gd name="T48" fmla="*/ 0 w 868"/>
                <a:gd name="T49" fmla="*/ 0 h 198"/>
                <a:gd name="T50" fmla="*/ 0 w 868"/>
                <a:gd name="T51" fmla="*/ 0 h 198"/>
                <a:gd name="T52" fmla="*/ 0 w 868"/>
                <a:gd name="T53" fmla="*/ 0 h 198"/>
                <a:gd name="T54" fmla="*/ 0 w 868"/>
                <a:gd name="T55" fmla="*/ 0 h 198"/>
                <a:gd name="T56" fmla="*/ 0 w 868"/>
                <a:gd name="T57" fmla="*/ 0 h 198"/>
                <a:gd name="T58" fmla="*/ 0 w 868"/>
                <a:gd name="T59" fmla="*/ 0 h 198"/>
                <a:gd name="T60" fmla="*/ 0 w 868"/>
                <a:gd name="T61" fmla="*/ 0 h 198"/>
                <a:gd name="T62" fmla="*/ 0 w 868"/>
                <a:gd name="T63" fmla="*/ 0 h 198"/>
                <a:gd name="T64" fmla="*/ 0 w 868"/>
                <a:gd name="T65" fmla="*/ 0 h 198"/>
                <a:gd name="T66" fmla="*/ 0 w 868"/>
                <a:gd name="T67" fmla="*/ 0 h 198"/>
                <a:gd name="T68" fmla="*/ 0 w 868"/>
                <a:gd name="T69" fmla="*/ 0 h 198"/>
                <a:gd name="T70" fmla="*/ 0 w 868"/>
                <a:gd name="T71" fmla="*/ 0 h 198"/>
                <a:gd name="T72" fmla="*/ 0 w 868"/>
                <a:gd name="T73" fmla="*/ 0 h 198"/>
                <a:gd name="T74" fmla="*/ 0 w 868"/>
                <a:gd name="T75" fmla="*/ 0 h 198"/>
                <a:gd name="T76" fmla="*/ 0 w 868"/>
                <a:gd name="T77" fmla="*/ 0 h 198"/>
                <a:gd name="T78" fmla="*/ 0 w 868"/>
                <a:gd name="T79" fmla="*/ 0 h 198"/>
                <a:gd name="T80" fmla="*/ 0 w 868"/>
                <a:gd name="T81" fmla="*/ 0 h 198"/>
                <a:gd name="T82" fmla="*/ 0 w 868"/>
                <a:gd name="T83" fmla="*/ 0 h 1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68"/>
                <a:gd name="T127" fmla="*/ 0 h 198"/>
                <a:gd name="T128" fmla="*/ 868 w 868"/>
                <a:gd name="T129" fmla="*/ 198 h 1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68" h="198">
                  <a:moveTo>
                    <a:pt x="264" y="198"/>
                  </a:moveTo>
                  <a:lnTo>
                    <a:pt x="261" y="197"/>
                  </a:lnTo>
                  <a:lnTo>
                    <a:pt x="253" y="195"/>
                  </a:lnTo>
                  <a:lnTo>
                    <a:pt x="241" y="192"/>
                  </a:lnTo>
                  <a:lnTo>
                    <a:pt x="225" y="189"/>
                  </a:lnTo>
                  <a:lnTo>
                    <a:pt x="206" y="184"/>
                  </a:lnTo>
                  <a:lnTo>
                    <a:pt x="183" y="178"/>
                  </a:lnTo>
                  <a:lnTo>
                    <a:pt x="160" y="172"/>
                  </a:lnTo>
                  <a:lnTo>
                    <a:pt x="137" y="166"/>
                  </a:lnTo>
                  <a:lnTo>
                    <a:pt x="113" y="160"/>
                  </a:lnTo>
                  <a:lnTo>
                    <a:pt x="89" y="154"/>
                  </a:lnTo>
                  <a:lnTo>
                    <a:pt x="67" y="148"/>
                  </a:lnTo>
                  <a:lnTo>
                    <a:pt x="46" y="142"/>
                  </a:lnTo>
                  <a:lnTo>
                    <a:pt x="29" y="137"/>
                  </a:lnTo>
                  <a:lnTo>
                    <a:pt x="15" y="132"/>
                  </a:lnTo>
                  <a:lnTo>
                    <a:pt x="5" y="129"/>
                  </a:lnTo>
                  <a:lnTo>
                    <a:pt x="0" y="126"/>
                  </a:lnTo>
                  <a:lnTo>
                    <a:pt x="2" y="122"/>
                  </a:lnTo>
                  <a:lnTo>
                    <a:pt x="5" y="119"/>
                  </a:lnTo>
                  <a:lnTo>
                    <a:pt x="9" y="116"/>
                  </a:lnTo>
                  <a:lnTo>
                    <a:pt x="12" y="112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3" y="62"/>
                  </a:lnTo>
                  <a:lnTo>
                    <a:pt x="294" y="48"/>
                  </a:lnTo>
                  <a:lnTo>
                    <a:pt x="292" y="33"/>
                  </a:lnTo>
                  <a:lnTo>
                    <a:pt x="286" y="21"/>
                  </a:lnTo>
                  <a:lnTo>
                    <a:pt x="284" y="21"/>
                  </a:lnTo>
                  <a:lnTo>
                    <a:pt x="278" y="22"/>
                  </a:lnTo>
                  <a:lnTo>
                    <a:pt x="268" y="23"/>
                  </a:lnTo>
                  <a:lnTo>
                    <a:pt x="256" y="24"/>
                  </a:lnTo>
                  <a:lnTo>
                    <a:pt x="242" y="25"/>
                  </a:lnTo>
                  <a:lnTo>
                    <a:pt x="226" y="27"/>
                  </a:lnTo>
                  <a:lnTo>
                    <a:pt x="208" y="29"/>
                  </a:lnTo>
                  <a:lnTo>
                    <a:pt x="190" y="30"/>
                  </a:lnTo>
                  <a:lnTo>
                    <a:pt x="171" y="32"/>
                  </a:lnTo>
                  <a:lnTo>
                    <a:pt x="153" y="34"/>
                  </a:lnTo>
                  <a:lnTo>
                    <a:pt x="137" y="36"/>
                  </a:lnTo>
                  <a:lnTo>
                    <a:pt x="122" y="37"/>
                  </a:lnTo>
                  <a:lnTo>
                    <a:pt x="109" y="38"/>
                  </a:lnTo>
                  <a:lnTo>
                    <a:pt x="98" y="39"/>
                  </a:lnTo>
                  <a:lnTo>
                    <a:pt x="91" y="40"/>
                  </a:lnTo>
                  <a:lnTo>
                    <a:pt x="88" y="40"/>
                  </a:lnTo>
                  <a:lnTo>
                    <a:pt x="86" y="38"/>
                  </a:lnTo>
                  <a:lnTo>
                    <a:pt x="86" y="35"/>
                  </a:lnTo>
                  <a:lnTo>
                    <a:pt x="86" y="32"/>
                  </a:lnTo>
                  <a:lnTo>
                    <a:pt x="86" y="29"/>
                  </a:lnTo>
                  <a:lnTo>
                    <a:pt x="99" y="27"/>
                  </a:lnTo>
                  <a:lnTo>
                    <a:pt x="112" y="24"/>
                  </a:lnTo>
                  <a:lnTo>
                    <a:pt x="126" y="22"/>
                  </a:lnTo>
                  <a:lnTo>
                    <a:pt x="139" y="21"/>
                  </a:lnTo>
                  <a:lnTo>
                    <a:pt x="152" y="19"/>
                  </a:lnTo>
                  <a:lnTo>
                    <a:pt x="165" y="17"/>
                  </a:lnTo>
                  <a:lnTo>
                    <a:pt x="179" y="15"/>
                  </a:lnTo>
                  <a:lnTo>
                    <a:pt x="193" y="14"/>
                  </a:lnTo>
                  <a:lnTo>
                    <a:pt x="206" y="12"/>
                  </a:lnTo>
                  <a:lnTo>
                    <a:pt x="220" y="11"/>
                  </a:lnTo>
                  <a:lnTo>
                    <a:pt x="233" y="9"/>
                  </a:lnTo>
                  <a:lnTo>
                    <a:pt x="247" y="7"/>
                  </a:lnTo>
                  <a:lnTo>
                    <a:pt x="260" y="6"/>
                  </a:lnTo>
                  <a:lnTo>
                    <a:pt x="273" y="4"/>
                  </a:lnTo>
                  <a:lnTo>
                    <a:pt x="287" y="2"/>
                  </a:lnTo>
                  <a:lnTo>
                    <a:pt x="300" y="0"/>
                  </a:lnTo>
                  <a:lnTo>
                    <a:pt x="310" y="12"/>
                  </a:lnTo>
                  <a:lnTo>
                    <a:pt x="316" y="25"/>
                  </a:lnTo>
                  <a:lnTo>
                    <a:pt x="320" y="40"/>
                  </a:lnTo>
                  <a:lnTo>
                    <a:pt x="323" y="55"/>
                  </a:lnTo>
                  <a:lnTo>
                    <a:pt x="326" y="70"/>
                  </a:lnTo>
                  <a:lnTo>
                    <a:pt x="323" y="85"/>
                  </a:lnTo>
                  <a:lnTo>
                    <a:pt x="316" y="99"/>
                  </a:lnTo>
                  <a:lnTo>
                    <a:pt x="308" y="112"/>
                  </a:lnTo>
                  <a:lnTo>
                    <a:pt x="286" y="115"/>
                  </a:lnTo>
                  <a:lnTo>
                    <a:pt x="284" y="99"/>
                  </a:lnTo>
                  <a:lnTo>
                    <a:pt x="270" y="100"/>
                  </a:lnTo>
                  <a:lnTo>
                    <a:pt x="256" y="101"/>
                  </a:lnTo>
                  <a:lnTo>
                    <a:pt x="242" y="102"/>
                  </a:lnTo>
                  <a:lnTo>
                    <a:pt x="229" y="104"/>
                  </a:lnTo>
                  <a:lnTo>
                    <a:pt x="215" y="105"/>
                  </a:lnTo>
                  <a:lnTo>
                    <a:pt x="201" y="107"/>
                  </a:lnTo>
                  <a:lnTo>
                    <a:pt x="188" y="109"/>
                  </a:lnTo>
                  <a:lnTo>
                    <a:pt x="173" y="111"/>
                  </a:lnTo>
                  <a:lnTo>
                    <a:pt x="160" y="113"/>
                  </a:lnTo>
                  <a:lnTo>
                    <a:pt x="147" y="115"/>
                  </a:lnTo>
                  <a:lnTo>
                    <a:pt x="133" y="118"/>
                  </a:lnTo>
                  <a:lnTo>
                    <a:pt x="120" y="120"/>
                  </a:lnTo>
                  <a:lnTo>
                    <a:pt x="106" y="122"/>
                  </a:lnTo>
                  <a:lnTo>
                    <a:pt x="93" y="124"/>
                  </a:lnTo>
                  <a:lnTo>
                    <a:pt x="79" y="126"/>
                  </a:lnTo>
                  <a:lnTo>
                    <a:pt x="66" y="128"/>
                  </a:lnTo>
                  <a:lnTo>
                    <a:pt x="79" y="131"/>
                  </a:lnTo>
                  <a:lnTo>
                    <a:pt x="91" y="134"/>
                  </a:lnTo>
                  <a:lnTo>
                    <a:pt x="104" y="136"/>
                  </a:lnTo>
                  <a:lnTo>
                    <a:pt x="117" y="139"/>
                  </a:lnTo>
                  <a:lnTo>
                    <a:pt x="129" y="142"/>
                  </a:lnTo>
                  <a:lnTo>
                    <a:pt x="142" y="146"/>
                  </a:lnTo>
                  <a:lnTo>
                    <a:pt x="154" y="149"/>
                  </a:lnTo>
                  <a:lnTo>
                    <a:pt x="167" y="152"/>
                  </a:lnTo>
                  <a:lnTo>
                    <a:pt x="179" y="155"/>
                  </a:lnTo>
                  <a:lnTo>
                    <a:pt x="193" y="158"/>
                  </a:lnTo>
                  <a:lnTo>
                    <a:pt x="205" y="161"/>
                  </a:lnTo>
                  <a:lnTo>
                    <a:pt x="218" y="164"/>
                  </a:lnTo>
                  <a:lnTo>
                    <a:pt x="231" y="166"/>
                  </a:lnTo>
                  <a:lnTo>
                    <a:pt x="243" y="169"/>
                  </a:lnTo>
                  <a:lnTo>
                    <a:pt x="256" y="172"/>
                  </a:lnTo>
                  <a:lnTo>
                    <a:pt x="269" y="174"/>
                  </a:lnTo>
                  <a:lnTo>
                    <a:pt x="274" y="173"/>
                  </a:lnTo>
                  <a:lnTo>
                    <a:pt x="287" y="171"/>
                  </a:lnTo>
                  <a:lnTo>
                    <a:pt x="308" y="168"/>
                  </a:lnTo>
                  <a:lnTo>
                    <a:pt x="336" y="164"/>
                  </a:lnTo>
                  <a:lnTo>
                    <a:pt x="369" y="159"/>
                  </a:lnTo>
                  <a:lnTo>
                    <a:pt x="406" y="153"/>
                  </a:lnTo>
                  <a:lnTo>
                    <a:pt x="448" y="147"/>
                  </a:lnTo>
                  <a:lnTo>
                    <a:pt x="490" y="140"/>
                  </a:lnTo>
                  <a:lnTo>
                    <a:pt x="534" y="133"/>
                  </a:lnTo>
                  <a:lnTo>
                    <a:pt x="578" y="127"/>
                  </a:lnTo>
                  <a:lnTo>
                    <a:pt x="621" y="120"/>
                  </a:lnTo>
                  <a:lnTo>
                    <a:pt x="661" y="113"/>
                  </a:lnTo>
                  <a:lnTo>
                    <a:pt x="700" y="107"/>
                  </a:lnTo>
                  <a:lnTo>
                    <a:pt x="732" y="102"/>
                  </a:lnTo>
                  <a:lnTo>
                    <a:pt x="760" y="97"/>
                  </a:lnTo>
                  <a:lnTo>
                    <a:pt x="781" y="93"/>
                  </a:lnTo>
                  <a:lnTo>
                    <a:pt x="651" y="77"/>
                  </a:lnTo>
                  <a:lnTo>
                    <a:pt x="650" y="74"/>
                  </a:lnTo>
                  <a:lnTo>
                    <a:pt x="652" y="69"/>
                  </a:lnTo>
                  <a:lnTo>
                    <a:pt x="655" y="64"/>
                  </a:lnTo>
                  <a:lnTo>
                    <a:pt x="658" y="60"/>
                  </a:lnTo>
                  <a:lnTo>
                    <a:pt x="868" y="93"/>
                  </a:lnTo>
                  <a:lnTo>
                    <a:pt x="264" y="1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3" name="Freeform 26"/>
            <p:cNvSpPr>
              <a:spLocks/>
            </p:cNvSpPr>
            <p:nvPr/>
          </p:nvSpPr>
          <p:spPr bwMode="auto">
            <a:xfrm>
              <a:off x="2122" y="3890"/>
              <a:ext cx="11" cy="27"/>
            </a:xfrm>
            <a:custGeom>
              <a:avLst/>
              <a:gdLst>
                <a:gd name="T0" fmla="*/ 0 w 44"/>
                <a:gd name="T1" fmla="*/ 0 h 109"/>
                <a:gd name="T2" fmla="*/ 0 w 44"/>
                <a:gd name="T3" fmla="*/ 0 h 109"/>
                <a:gd name="T4" fmla="*/ 0 w 44"/>
                <a:gd name="T5" fmla="*/ 0 h 109"/>
                <a:gd name="T6" fmla="*/ 0 w 44"/>
                <a:gd name="T7" fmla="*/ 0 h 109"/>
                <a:gd name="T8" fmla="*/ 0 w 44"/>
                <a:gd name="T9" fmla="*/ 0 h 109"/>
                <a:gd name="T10" fmla="*/ 0 w 44"/>
                <a:gd name="T11" fmla="*/ 0 h 109"/>
                <a:gd name="T12" fmla="*/ 0 w 44"/>
                <a:gd name="T13" fmla="*/ 0 h 109"/>
                <a:gd name="T14" fmla="*/ 0 w 44"/>
                <a:gd name="T15" fmla="*/ 0 h 109"/>
                <a:gd name="T16" fmla="*/ 0 w 44"/>
                <a:gd name="T17" fmla="*/ 0 h 109"/>
                <a:gd name="T18" fmla="*/ 0 w 44"/>
                <a:gd name="T19" fmla="*/ 0 h 109"/>
                <a:gd name="T20" fmla="*/ 0 w 44"/>
                <a:gd name="T21" fmla="*/ 0 h 109"/>
                <a:gd name="T22" fmla="*/ 0 w 44"/>
                <a:gd name="T23" fmla="*/ 0 h 109"/>
                <a:gd name="T24" fmla="*/ 0 w 44"/>
                <a:gd name="T25" fmla="*/ 0 h 109"/>
                <a:gd name="T26" fmla="*/ 0 w 44"/>
                <a:gd name="T27" fmla="*/ 0 h 109"/>
                <a:gd name="T28" fmla="*/ 0 w 44"/>
                <a:gd name="T29" fmla="*/ 0 h 109"/>
                <a:gd name="T30" fmla="*/ 0 w 44"/>
                <a:gd name="T31" fmla="*/ 0 h 109"/>
                <a:gd name="T32" fmla="*/ 0 w 44"/>
                <a:gd name="T33" fmla="*/ 0 h 109"/>
                <a:gd name="T34" fmla="*/ 0 w 44"/>
                <a:gd name="T35" fmla="*/ 0 h 109"/>
                <a:gd name="T36" fmla="*/ 0 w 44"/>
                <a:gd name="T37" fmla="*/ 0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4"/>
                <a:gd name="T58" fmla="*/ 0 h 109"/>
                <a:gd name="T59" fmla="*/ 44 w 44"/>
                <a:gd name="T60" fmla="*/ 109 h 1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4" h="109">
                  <a:moveTo>
                    <a:pt x="13" y="2"/>
                  </a:moveTo>
                  <a:lnTo>
                    <a:pt x="18" y="14"/>
                  </a:lnTo>
                  <a:lnTo>
                    <a:pt x="23" y="27"/>
                  </a:lnTo>
                  <a:lnTo>
                    <a:pt x="27" y="39"/>
                  </a:lnTo>
                  <a:lnTo>
                    <a:pt x="32" y="51"/>
                  </a:lnTo>
                  <a:lnTo>
                    <a:pt x="36" y="64"/>
                  </a:lnTo>
                  <a:lnTo>
                    <a:pt x="39" y="77"/>
                  </a:lnTo>
                  <a:lnTo>
                    <a:pt x="42" y="90"/>
                  </a:lnTo>
                  <a:lnTo>
                    <a:pt x="44" y="104"/>
                  </a:lnTo>
                  <a:lnTo>
                    <a:pt x="33" y="109"/>
                  </a:lnTo>
                  <a:lnTo>
                    <a:pt x="27" y="97"/>
                  </a:lnTo>
                  <a:lnTo>
                    <a:pt x="25" y="83"/>
                  </a:lnTo>
                  <a:lnTo>
                    <a:pt x="23" y="70"/>
                  </a:lnTo>
                  <a:lnTo>
                    <a:pt x="19" y="57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4" name="Freeform 27"/>
            <p:cNvSpPr>
              <a:spLocks/>
            </p:cNvSpPr>
            <p:nvPr/>
          </p:nvSpPr>
          <p:spPr bwMode="auto">
            <a:xfrm>
              <a:off x="2113" y="3890"/>
              <a:ext cx="12" cy="25"/>
            </a:xfrm>
            <a:custGeom>
              <a:avLst/>
              <a:gdLst>
                <a:gd name="T0" fmla="*/ 0 w 49"/>
                <a:gd name="T1" fmla="*/ 0 h 96"/>
                <a:gd name="T2" fmla="*/ 0 w 49"/>
                <a:gd name="T3" fmla="*/ 0 h 96"/>
                <a:gd name="T4" fmla="*/ 0 w 49"/>
                <a:gd name="T5" fmla="*/ 0 h 96"/>
                <a:gd name="T6" fmla="*/ 0 w 49"/>
                <a:gd name="T7" fmla="*/ 0 h 96"/>
                <a:gd name="T8" fmla="*/ 0 w 49"/>
                <a:gd name="T9" fmla="*/ 0 h 96"/>
                <a:gd name="T10" fmla="*/ 0 w 49"/>
                <a:gd name="T11" fmla="*/ 0 h 96"/>
                <a:gd name="T12" fmla="*/ 0 w 49"/>
                <a:gd name="T13" fmla="*/ 0 h 96"/>
                <a:gd name="T14" fmla="*/ 0 w 49"/>
                <a:gd name="T15" fmla="*/ 0 h 96"/>
                <a:gd name="T16" fmla="*/ 0 w 49"/>
                <a:gd name="T17" fmla="*/ 0 h 96"/>
                <a:gd name="T18" fmla="*/ 0 w 49"/>
                <a:gd name="T19" fmla="*/ 0 h 96"/>
                <a:gd name="T20" fmla="*/ 0 w 49"/>
                <a:gd name="T21" fmla="*/ 0 h 96"/>
                <a:gd name="T22" fmla="*/ 0 w 49"/>
                <a:gd name="T23" fmla="*/ 0 h 96"/>
                <a:gd name="T24" fmla="*/ 0 w 49"/>
                <a:gd name="T25" fmla="*/ 0 h 96"/>
                <a:gd name="T26" fmla="*/ 0 w 49"/>
                <a:gd name="T27" fmla="*/ 0 h 96"/>
                <a:gd name="T28" fmla="*/ 0 w 49"/>
                <a:gd name="T29" fmla="*/ 0 h 96"/>
                <a:gd name="T30" fmla="*/ 0 w 49"/>
                <a:gd name="T31" fmla="*/ 0 h 96"/>
                <a:gd name="T32" fmla="*/ 0 w 49"/>
                <a:gd name="T33" fmla="*/ 0 h 96"/>
                <a:gd name="T34" fmla="*/ 0 w 49"/>
                <a:gd name="T35" fmla="*/ 0 h 96"/>
                <a:gd name="T36" fmla="*/ 0 w 49"/>
                <a:gd name="T37" fmla="*/ 0 h 96"/>
                <a:gd name="T38" fmla="*/ 0 w 49"/>
                <a:gd name="T39" fmla="*/ 0 h 96"/>
                <a:gd name="T40" fmla="*/ 0 w 49"/>
                <a:gd name="T41" fmla="*/ 0 h 96"/>
                <a:gd name="T42" fmla="*/ 0 w 49"/>
                <a:gd name="T43" fmla="*/ 0 h 96"/>
                <a:gd name="T44" fmla="*/ 0 w 49"/>
                <a:gd name="T45" fmla="*/ 0 h 96"/>
                <a:gd name="T46" fmla="*/ 0 w 49"/>
                <a:gd name="T47" fmla="*/ 0 h 96"/>
                <a:gd name="T48" fmla="*/ 0 w 4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6"/>
                <a:gd name="T77" fmla="*/ 49 w 4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6">
                  <a:moveTo>
                    <a:pt x="11" y="0"/>
                  </a:moveTo>
                  <a:lnTo>
                    <a:pt x="17" y="11"/>
                  </a:lnTo>
                  <a:lnTo>
                    <a:pt x="23" y="22"/>
                  </a:lnTo>
                  <a:lnTo>
                    <a:pt x="29" y="33"/>
                  </a:lnTo>
                  <a:lnTo>
                    <a:pt x="34" y="44"/>
                  </a:lnTo>
                  <a:lnTo>
                    <a:pt x="39" y="55"/>
                  </a:lnTo>
                  <a:lnTo>
                    <a:pt x="43" y="67"/>
                  </a:lnTo>
                  <a:lnTo>
                    <a:pt x="47" y="79"/>
                  </a:lnTo>
                  <a:lnTo>
                    <a:pt x="49" y="91"/>
                  </a:lnTo>
                  <a:lnTo>
                    <a:pt x="46" y="92"/>
                  </a:lnTo>
                  <a:lnTo>
                    <a:pt x="44" y="94"/>
                  </a:lnTo>
                  <a:lnTo>
                    <a:pt x="41" y="96"/>
                  </a:lnTo>
                  <a:lnTo>
                    <a:pt x="38" y="96"/>
                  </a:lnTo>
                  <a:lnTo>
                    <a:pt x="33" y="85"/>
                  </a:lnTo>
                  <a:lnTo>
                    <a:pt x="29" y="74"/>
                  </a:lnTo>
                  <a:lnTo>
                    <a:pt x="26" y="62"/>
                  </a:lnTo>
                  <a:lnTo>
                    <a:pt x="23" y="51"/>
                  </a:lnTo>
                  <a:lnTo>
                    <a:pt x="19" y="39"/>
                  </a:lnTo>
                  <a:lnTo>
                    <a:pt x="15" y="28"/>
                  </a:lnTo>
                  <a:lnTo>
                    <a:pt x="8" y="18"/>
                  </a:lnTo>
                  <a:lnTo>
                    <a:pt x="0" y="9"/>
                  </a:lnTo>
                  <a:lnTo>
                    <a:pt x="1" y="6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5" name="Freeform 28"/>
            <p:cNvSpPr>
              <a:spLocks/>
            </p:cNvSpPr>
            <p:nvPr/>
          </p:nvSpPr>
          <p:spPr bwMode="auto">
            <a:xfrm>
              <a:off x="2103" y="3893"/>
              <a:ext cx="14" cy="24"/>
            </a:xfrm>
            <a:custGeom>
              <a:avLst/>
              <a:gdLst>
                <a:gd name="T0" fmla="*/ 0 w 58"/>
                <a:gd name="T1" fmla="*/ 0 h 95"/>
                <a:gd name="T2" fmla="*/ 0 w 58"/>
                <a:gd name="T3" fmla="*/ 0 h 95"/>
                <a:gd name="T4" fmla="*/ 0 w 58"/>
                <a:gd name="T5" fmla="*/ 0 h 95"/>
                <a:gd name="T6" fmla="*/ 0 w 58"/>
                <a:gd name="T7" fmla="*/ 0 h 95"/>
                <a:gd name="T8" fmla="*/ 0 w 58"/>
                <a:gd name="T9" fmla="*/ 0 h 95"/>
                <a:gd name="T10" fmla="*/ 0 w 58"/>
                <a:gd name="T11" fmla="*/ 0 h 95"/>
                <a:gd name="T12" fmla="*/ 0 w 58"/>
                <a:gd name="T13" fmla="*/ 0 h 95"/>
                <a:gd name="T14" fmla="*/ 0 w 58"/>
                <a:gd name="T15" fmla="*/ 0 h 95"/>
                <a:gd name="T16" fmla="*/ 0 w 58"/>
                <a:gd name="T17" fmla="*/ 0 h 95"/>
                <a:gd name="T18" fmla="*/ 0 w 58"/>
                <a:gd name="T19" fmla="*/ 0 h 95"/>
                <a:gd name="T20" fmla="*/ 0 w 58"/>
                <a:gd name="T21" fmla="*/ 0 h 95"/>
                <a:gd name="T22" fmla="*/ 0 w 58"/>
                <a:gd name="T23" fmla="*/ 0 h 95"/>
                <a:gd name="T24" fmla="*/ 0 w 58"/>
                <a:gd name="T25" fmla="*/ 0 h 95"/>
                <a:gd name="T26" fmla="*/ 0 w 58"/>
                <a:gd name="T27" fmla="*/ 0 h 95"/>
                <a:gd name="T28" fmla="*/ 0 w 58"/>
                <a:gd name="T29" fmla="*/ 0 h 95"/>
                <a:gd name="T30" fmla="*/ 0 w 58"/>
                <a:gd name="T31" fmla="*/ 0 h 95"/>
                <a:gd name="T32" fmla="*/ 0 w 58"/>
                <a:gd name="T33" fmla="*/ 0 h 95"/>
                <a:gd name="T34" fmla="*/ 0 w 58"/>
                <a:gd name="T35" fmla="*/ 0 h 95"/>
                <a:gd name="T36" fmla="*/ 0 w 58"/>
                <a:gd name="T37" fmla="*/ 0 h 95"/>
                <a:gd name="T38" fmla="*/ 0 w 58"/>
                <a:gd name="T39" fmla="*/ 0 h 95"/>
                <a:gd name="T40" fmla="*/ 0 w 58"/>
                <a:gd name="T41" fmla="*/ 0 h 95"/>
                <a:gd name="T42" fmla="*/ 0 w 58"/>
                <a:gd name="T43" fmla="*/ 0 h 95"/>
                <a:gd name="T44" fmla="*/ 0 w 58"/>
                <a:gd name="T45" fmla="*/ 0 h 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95"/>
                <a:gd name="T71" fmla="*/ 58 w 58"/>
                <a:gd name="T72" fmla="*/ 95 h 9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95">
                  <a:moveTo>
                    <a:pt x="12" y="0"/>
                  </a:moveTo>
                  <a:lnTo>
                    <a:pt x="22" y="10"/>
                  </a:lnTo>
                  <a:lnTo>
                    <a:pt x="31" y="20"/>
                  </a:lnTo>
                  <a:lnTo>
                    <a:pt x="39" y="31"/>
                  </a:lnTo>
                  <a:lnTo>
                    <a:pt x="47" y="42"/>
                  </a:lnTo>
                  <a:lnTo>
                    <a:pt x="52" y="54"/>
                  </a:lnTo>
                  <a:lnTo>
                    <a:pt x="56" y="67"/>
                  </a:lnTo>
                  <a:lnTo>
                    <a:pt x="58" y="80"/>
                  </a:lnTo>
                  <a:lnTo>
                    <a:pt x="58" y="93"/>
                  </a:lnTo>
                  <a:lnTo>
                    <a:pt x="56" y="94"/>
                  </a:lnTo>
                  <a:lnTo>
                    <a:pt x="53" y="95"/>
                  </a:lnTo>
                  <a:lnTo>
                    <a:pt x="50" y="95"/>
                  </a:lnTo>
                  <a:lnTo>
                    <a:pt x="47" y="95"/>
                  </a:lnTo>
                  <a:lnTo>
                    <a:pt x="42" y="83"/>
                  </a:lnTo>
                  <a:lnTo>
                    <a:pt x="38" y="71"/>
                  </a:lnTo>
                  <a:lnTo>
                    <a:pt x="35" y="59"/>
                  </a:lnTo>
                  <a:lnTo>
                    <a:pt x="31" y="47"/>
                  </a:lnTo>
                  <a:lnTo>
                    <a:pt x="26" y="35"/>
                  </a:lnTo>
                  <a:lnTo>
                    <a:pt x="20" y="24"/>
                  </a:lnTo>
                  <a:lnTo>
                    <a:pt x="12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6" name="Freeform 29"/>
            <p:cNvSpPr>
              <a:spLocks/>
            </p:cNvSpPr>
            <p:nvPr/>
          </p:nvSpPr>
          <p:spPr bwMode="auto">
            <a:xfrm>
              <a:off x="2005" y="3898"/>
              <a:ext cx="111" cy="52"/>
            </a:xfrm>
            <a:custGeom>
              <a:avLst/>
              <a:gdLst>
                <a:gd name="T0" fmla="*/ 0 w 445"/>
                <a:gd name="T1" fmla="*/ 0 h 209"/>
                <a:gd name="T2" fmla="*/ 0 w 445"/>
                <a:gd name="T3" fmla="*/ 0 h 209"/>
                <a:gd name="T4" fmla="*/ 0 w 445"/>
                <a:gd name="T5" fmla="*/ 0 h 209"/>
                <a:gd name="T6" fmla="*/ 0 w 445"/>
                <a:gd name="T7" fmla="*/ 0 h 209"/>
                <a:gd name="T8" fmla="*/ 0 w 445"/>
                <a:gd name="T9" fmla="*/ 0 h 209"/>
                <a:gd name="T10" fmla="*/ 0 w 445"/>
                <a:gd name="T11" fmla="*/ 0 h 209"/>
                <a:gd name="T12" fmla="*/ 0 w 445"/>
                <a:gd name="T13" fmla="*/ 0 h 209"/>
                <a:gd name="T14" fmla="*/ 0 w 445"/>
                <a:gd name="T15" fmla="*/ 0 h 209"/>
                <a:gd name="T16" fmla="*/ 0 w 445"/>
                <a:gd name="T17" fmla="*/ 0 h 209"/>
                <a:gd name="T18" fmla="*/ 0 w 445"/>
                <a:gd name="T19" fmla="*/ 0 h 209"/>
                <a:gd name="T20" fmla="*/ 0 w 445"/>
                <a:gd name="T21" fmla="*/ 0 h 209"/>
                <a:gd name="T22" fmla="*/ 0 w 445"/>
                <a:gd name="T23" fmla="*/ 0 h 209"/>
                <a:gd name="T24" fmla="*/ 0 w 445"/>
                <a:gd name="T25" fmla="*/ 0 h 209"/>
                <a:gd name="T26" fmla="*/ 0 w 445"/>
                <a:gd name="T27" fmla="*/ 0 h 209"/>
                <a:gd name="T28" fmla="*/ 0 w 445"/>
                <a:gd name="T29" fmla="*/ 0 h 209"/>
                <a:gd name="T30" fmla="*/ 0 w 445"/>
                <a:gd name="T31" fmla="*/ 0 h 209"/>
                <a:gd name="T32" fmla="*/ 0 w 445"/>
                <a:gd name="T33" fmla="*/ 0 h 209"/>
                <a:gd name="T34" fmla="*/ 0 w 445"/>
                <a:gd name="T35" fmla="*/ 0 h 209"/>
                <a:gd name="T36" fmla="*/ 0 w 445"/>
                <a:gd name="T37" fmla="*/ 0 h 209"/>
                <a:gd name="T38" fmla="*/ 0 w 445"/>
                <a:gd name="T39" fmla="*/ 0 h 209"/>
                <a:gd name="T40" fmla="*/ 0 w 445"/>
                <a:gd name="T41" fmla="*/ 0 h 209"/>
                <a:gd name="T42" fmla="*/ 0 w 445"/>
                <a:gd name="T43" fmla="*/ 0 h 209"/>
                <a:gd name="T44" fmla="*/ 0 w 445"/>
                <a:gd name="T45" fmla="*/ 0 h 209"/>
                <a:gd name="T46" fmla="*/ 0 w 445"/>
                <a:gd name="T47" fmla="*/ 0 h 209"/>
                <a:gd name="T48" fmla="*/ 0 w 445"/>
                <a:gd name="T49" fmla="*/ 0 h 209"/>
                <a:gd name="T50" fmla="*/ 0 w 445"/>
                <a:gd name="T51" fmla="*/ 0 h 209"/>
                <a:gd name="T52" fmla="*/ 0 w 445"/>
                <a:gd name="T53" fmla="*/ 0 h 209"/>
                <a:gd name="T54" fmla="*/ 0 w 445"/>
                <a:gd name="T55" fmla="*/ 0 h 209"/>
                <a:gd name="T56" fmla="*/ 0 w 445"/>
                <a:gd name="T57" fmla="*/ 0 h 209"/>
                <a:gd name="T58" fmla="*/ 0 w 445"/>
                <a:gd name="T59" fmla="*/ 0 h 209"/>
                <a:gd name="T60" fmla="*/ 0 w 445"/>
                <a:gd name="T61" fmla="*/ 0 h 209"/>
                <a:gd name="T62" fmla="*/ 0 w 445"/>
                <a:gd name="T63" fmla="*/ 0 h 209"/>
                <a:gd name="T64" fmla="*/ 0 w 445"/>
                <a:gd name="T65" fmla="*/ 0 h 209"/>
                <a:gd name="T66" fmla="*/ 0 w 445"/>
                <a:gd name="T67" fmla="*/ 0 h 209"/>
                <a:gd name="T68" fmla="*/ 0 w 445"/>
                <a:gd name="T69" fmla="*/ 0 h 209"/>
                <a:gd name="T70" fmla="*/ 0 w 445"/>
                <a:gd name="T71" fmla="*/ 0 h 209"/>
                <a:gd name="T72" fmla="*/ 0 w 445"/>
                <a:gd name="T73" fmla="*/ 0 h 209"/>
                <a:gd name="T74" fmla="*/ 0 w 445"/>
                <a:gd name="T75" fmla="*/ 0 h 209"/>
                <a:gd name="T76" fmla="*/ 0 w 445"/>
                <a:gd name="T77" fmla="*/ 0 h 209"/>
                <a:gd name="T78" fmla="*/ 0 w 445"/>
                <a:gd name="T79" fmla="*/ 0 h 209"/>
                <a:gd name="T80" fmla="*/ 0 w 445"/>
                <a:gd name="T81" fmla="*/ 0 h 209"/>
                <a:gd name="T82" fmla="*/ 0 w 445"/>
                <a:gd name="T83" fmla="*/ 0 h 209"/>
                <a:gd name="T84" fmla="*/ 0 w 445"/>
                <a:gd name="T85" fmla="*/ 0 h 209"/>
                <a:gd name="T86" fmla="*/ 0 w 445"/>
                <a:gd name="T87" fmla="*/ 0 h 209"/>
                <a:gd name="T88" fmla="*/ 0 w 445"/>
                <a:gd name="T89" fmla="*/ 0 h 209"/>
                <a:gd name="T90" fmla="*/ 0 w 445"/>
                <a:gd name="T91" fmla="*/ 0 h 209"/>
                <a:gd name="T92" fmla="*/ 0 w 445"/>
                <a:gd name="T93" fmla="*/ 0 h 209"/>
                <a:gd name="T94" fmla="*/ 0 w 445"/>
                <a:gd name="T95" fmla="*/ 0 h 209"/>
                <a:gd name="T96" fmla="*/ 0 w 445"/>
                <a:gd name="T97" fmla="*/ 0 h 209"/>
                <a:gd name="T98" fmla="*/ 0 w 445"/>
                <a:gd name="T99" fmla="*/ 0 h 209"/>
                <a:gd name="T100" fmla="*/ 0 w 445"/>
                <a:gd name="T101" fmla="*/ 0 h 209"/>
                <a:gd name="T102" fmla="*/ 0 w 445"/>
                <a:gd name="T103" fmla="*/ 0 h 209"/>
                <a:gd name="T104" fmla="*/ 0 w 445"/>
                <a:gd name="T105" fmla="*/ 0 h 209"/>
                <a:gd name="T106" fmla="*/ 0 w 445"/>
                <a:gd name="T107" fmla="*/ 0 h 209"/>
                <a:gd name="T108" fmla="*/ 0 w 445"/>
                <a:gd name="T109" fmla="*/ 0 h 209"/>
                <a:gd name="T110" fmla="*/ 0 w 445"/>
                <a:gd name="T111" fmla="*/ 0 h 209"/>
                <a:gd name="T112" fmla="*/ 0 w 445"/>
                <a:gd name="T113" fmla="*/ 0 h 209"/>
                <a:gd name="T114" fmla="*/ 0 w 445"/>
                <a:gd name="T115" fmla="*/ 0 h 209"/>
                <a:gd name="T116" fmla="*/ 0 w 445"/>
                <a:gd name="T117" fmla="*/ 0 h 20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5"/>
                <a:gd name="T178" fmla="*/ 0 h 209"/>
                <a:gd name="T179" fmla="*/ 445 w 445"/>
                <a:gd name="T180" fmla="*/ 209 h 20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5" h="209">
                  <a:moveTo>
                    <a:pt x="405" y="35"/>
                  </a:moveTo>
                  <a:lnTo>
                    <a:pt x="413" y="55"/>
                  </a:lnTo>
                  <a:lnTo>
                    <a:pt x="421" y="75"/>
                  </a:lnTo>
                  <a:lnTo>
                    <a:pt x="427" y="97"/>
                  </a:lnTo>
                  <a:lnTo>
                    <a:pt x="433" y="118"/>
                  </a:lnTo>
                  <a:lnTo>
                    <a:pt x="437" y="139"/>
                  </a:lnTo>
                  <a:lnTo>
                    <a:pt x="441" y="160"/>
                  </a:lnTo>
                  <a:lnTo>
                    <a:pt x="443" y="182"/>
                  </a:lnTo>
                  <a:lnTo>
                    <a:pt x="445" y="203"/>
                  </a:lnTo>
                  <a:lnTo>
                    <a:pt x="439" y="207"/>
                  </a:lnTo>
                  <a:lnTo>
                    <a:pt x="433" y="209"/>
                  </a:lnTo>
                  <a:lnTo>
                    <a:pt x="428" y="209"/>
                  </a:lnTo>
                  <a:lnTo>
                    <a:pt x="423" y="208"/>
                  </a:lnTo>
                  <a:lnTo>
                    <a:pt x="419" y="205"/>
                  </a:lnTo>
                  <a:lnTo>
                    <a:pt x="415" y="201"/>
                  </a:lnTo>
                  <a:lnTo>
                    <a:pt x="412" y="196"/>
                  </a:lnTo>
                  <a:lnTo>
                    <a:pt x="410" y="190"/>
                  </a:lnTo>
                  <a:lnTo>
                    <a:pt x="407" y="184"/>
                  </a:lnTo>
                  <a:lnTo>
                    <a:pt x="406" y="178"/>
                  </a:lnTo>
                  <a:lnTo>
                    <a:pt x="405" y="172"/>
                  </a:lnTo>
                  <a:lnTo>
                    <a:pt x="405" y="165"/>
                  </a:lnTo>
                  <a:lnTo>
                    <a:pt x="391" y="166"/>
                  </a:lnTo>
                  <a:lnTo>
                    <a:pt x="378" y="168"/>
                  </a:lnTo>
                  <a:lnTo>
                    <a:pt x="364" y="171"/>
                  </a:lnTo>
                  <a:lnTo>
                    <a:pt x="350" y="174"/>
                  </a:lnTo>
                  <a:lnTo>
                    <a:pt x="335" y="177"/>
                  </a:lnTo>
                  <a:lnTo>
                    <a:pt x="319" y="181"/>
                  </a:lnTo>
                  <a:lnTo>
                    <a:pt x="303" y="185"/>
                  </a:lnTo>
                  <a:lnTo>
                    <a:pt x="285" y="188"/>
                  </a:lnTo>
                  <a:lnTo>
                    <a:pt x="0" y="70"/>
                  </a:lnTo>
                  <a:lnTo>
                    <a:pt x="4" y="66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4" y="51"/>
                  </a:lnTo>
                  <a:lnTo>
                    <a:pt x="288" y="167"/>
                  </a:lnTo>
                  <a:lnTo>
                    <a:pt x="303" y="163"/>
                  </a:lnTo>
                  <a:lnTo>
                    <a:pt x="318" y="160"/>
                  </a:lnTo>
                  <a:lnTo>
                    <a:pt x="333" y="157"/>
                  </a:lnTo>
                  <a:lnTo>
                    <a:pt x="348" y="154"/>
                  </a:lnTo>
                  <a:lnTo>
                    <a:pt x="362" y="150"/>
                  </a:lnTo>
                  <a:lnTo>
                    <a:pt x="377" y="146"/>
                  </a:lnTo>
                  <a:lnTo>
                    <a:pt x="391" y="142"/>
                  </a:lnTo>
                  <a:lnTo>
                    <a:pt x="405" y="136"/>
                  </a:lnTo>
                  <a:lnTo>
                    <a:pt x="404" y="117"/>
                  </a:lnTo>
                  <a:lnTo>
                    <a:pt x="400" y="95"/>
                  </a:lnTo>
                  <a:lnTo>
                    <a:pt x="395" y="72"/>
                  </a:lnTo>
                  <a:lnTo>
                    <a:pt x="389" y="50"/>
                  </a:lnTo>
                  <a:lnTo>
                    <a:pt x="382" y="30"/>
                  </a:lnTo>
                  <a:lnTo>
                    <a:pt x="377" y="14"/>
                  </a:lnTo>
                  <a:lnTo>
                    <a:pt x="373" y="4"/>
                  </a:lnTo>
                  <a:lnTo>
                    <a:pt x="371" y="0"/>
                  </a:lnTo>
                  <a:lnTo>
                    <a:pt x="378" y="1"/>
                  </a:lnTo>
                  <a:lnTo>
                    <a:pt x="383" y="4"/>
                  </a:lnTo>
                  <a:lnTo>
                    <a:pt x="388" y="8"/>
                  </a:lnTo>
                  <a:lnTo>
                    <a:pt x="392" y="13"/>
                  </a:lnTo>
                  <a:lnTo>
                    <a:pt x="395" y="18"/>
                  </a:lnTo>
                  <a:lnTo>
                    <a:pt x="398" y="24"/>
                  </a:lnTo>
                  <a:lnTo>
                    <a:pt x="401" y="30"/>
                  </a:lnTo>
                  <a:lnTo>
                    <a:pt x="405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7" name="Freeform 30"/>
            <p:cNvSpPr>
              <a:spLocks/>
            </p:cNvSpPr>
            <p:nvPr/>
          </p:nvSpPr>
          <p:spPr bwMode="auto">
            <a:xfrm>
              <a:off x="1938" y="3902"/>
              <a:ext cx="381" cy="184"/>
            </a:xfrm>
            <a:custGeom>
              <a:avLst/>
              <a:gdLst>
                <a:gd name="T0" fmla="*/ 0 w 1523"/>
                <a:gd name="T1" fmla="*/ 0 h 734"/>
                <a:gd name="T2" fmla="*/ 0 w 1523"/>
                <a:gd name="T3" fmla="*/ 0 h 734"/>
                <a:gd name="T4" fmla="*/ 0 w 1523"/>
                <a:gd name="T5" fmla="*/ 0 h 734"/>
                <a:gd name="T6" fmla="*/ 0 w 1523"/>
                <a:gd name="T7" fmla="*/ 0 h 734"/>
                <a:gd name="T8" fmla="*/ 0 w 1523"/>
                <a:gd name="T9" fmla="*/ 0 h 734"/>
                <a:gd name="T10" fmla="*/ 0 w 1523"/>
                <a:gd name="T11" fmla="*/ 0 h 734"/>
                <a:gd name="T12" fmla="*/ 0 w 1523"/>
                <a:gd name="T13" fmla="*/ 0 h 734"/>
                <a:gd name="T14" fmla="*/ 0 w 1523"/>
                <a:gd name="T15" fmla="*/ 0 h 734"/>
                <a:gd name="T16" fmla="*/ 0 w 1523"/>
                <a:gd name="T17" fmla="*/ 0 h 734"/>
                <a:gd name="T18" fmla="*/ 0 w 1523"/>
                <a:gd name="T19" fmla="*/ 0 h 734"/>
                <a:gd name="T20" fmla="*/ 0 w 1523"/>
                <a:gd name="T21" fmla="*/ 0 h 734"/>
                <a:gd name="T22" fmla="*/ 0 w 1523"/>
                <a:gd name="T23" fmla="*/ 0 h 734"/>
                <a:gd name="T24" fmla="*/ 0 w 1523"/>
                <a:gd name="T25" fmla="*/ 0 h 734"/>
                <a:gd name="T26" fmla="*/ 0 w 1523"/>
                <a:gd name="T27" fmla="*/ 0 h 734"/>
                <a:gd name="T28" fmla="*/ 0 w 1523"/>
                <a:gd name="T29" fmla="*/ 0 h 734"/>
                <a:gd name="T30" fmla="*/ 0 w 1523"/>
                <a:gd name="T31" fmla="*/ 0 h 734"/>
                <a:gd name="T32" fmla="*/ 0 w 1523"/>
                <a:gd name="T33" fmla="*/ 0 h 734"/>
                <a:gd name="T34" fmla="*/ 0 w 1523"/>
                <a:gd name="T35" fmla="*/ 0 h 734"/>
                <a:gd name="T36" fmla="*/ 0 w 1523"/>
                <a:gd name="T37" fmla="*/ 0 h 734"/>
                <a:gd name="T38" fmla="*/ 0 w 1523"/>
                <a:gd name="T39" fmla="*/ 0 h 734"/>
                <a:gd name="T40" fmla="*/ 0 w 1523"/>
                <a:gd name="T41" fmla="*/ 0 h 734"/>
                <a:gd name="T42" fmla="*/ 0 w 1523"/>
                <a:gd name="T43" fmla="*/ 0 h 734"/>
                <a:gd name="T44" fmla="*/ 0 w 1523"/>
                <a:gd name="T45" fmla="*/ 0 h 734"/>
                <a:gd name="T46" fmla="*/ 0 w 1523"/>
                <a:gd name="T47" fmla="*/ 0 h 734"/>
                <a:gd name="T48" fmla="*/ 0 w 1523"/>
                <a:gd name="T49" fmla="*/ 0 h 734"/>
                <a:gd name="T50" fmla="*/ 0 w 1523"/>
                <a:gd name="T51" fmla="*/ 0 h 734"/>
                <a:gd name="T52" fmla="*/ 0 w 1523"/>
                <a:gd name="T53" fmla="*/ 0 h 734"/>
                <a:gd name="T54" fmla="*/ 0 w 1523"/>
                <a:gd name="T55" fmla="*/ 0 h 734"/>
                <a:gd name="T56" fmla="*/ 0 w 1523"/>
                <a:gd name="T57" fmla="*/ 0 h 734"/>
                <a:gd name="T58" fmla="*/ 0 w 1523"/>
                <a:gd name="T59" fmla="*/ 0 h 734"/>
                <a:gd name="T60" fmla="*/ 0 w 1523"/>
                <a:gd name="T61" fmla="*/ 0 h 734"/>
                <a:gd name="T62" fmla="*/ 0 w 1523"/>
                <a:gd name="T63" fmla="*/ 0 h 734"/>
                <a:gd name="T64" fmla="*/ 0 w 1523"/>
                <a:gd name="T65" fmla="*/ 0 h 734"/>
                <a:gd name="T66" fmla="*/ 0 w 1523"/>
                <a:gd name="T67" fmla="*/ 0 h 734"/>
                <a:gd name="T68" fmla="*/ 0 w 1523"/>
                <a:gd name="T69" fmla="*/ 0 h 734"/>
                <a:gd name="T70" fmla="*/ 0 w 1523"/>
                <a:gd name="T71" fmla="*/ 0 h 734"/>
                <a:gd name="T72" fmla="*/ 0 w 1523"/>
                <a:gd name="T73" fmla="*/ 0 h 734"/>
                <a:gd name="T74" fmla="*/ 0 w 1523"/>
                <a:gd name="T75" fmla="*/ 0 h 734"/>
                <a:gd name="T76" fmla="*/ 0 w 1523"/>
                <a:gd name="T77" fmla="*/ 0 h 734"/>
                <a:gd name="T78" fmla="*/ 0 w 1523"/>
                <a:gd name="T79" fmla="*/ 0 h 734"/>
                <a:gd name="T80" fmla="*/ 0 w 1523"/>
                <a:gd name="T81" fmla="*/ 0 h 734"/>
                <a:gd name="T82" fmla="*/ 0 w 1523"/>
                <a:gd name="T83" fmla="*/ 0 h 734"/>
                <a:gd name="T84" fmla="*/ 0 w 1523"/>
                <a:gd name="T85" fmla="*/ 0 h 734"/>
                <a:gd name="T86" fmla="*/ 0 w 1523"/>
                <a:gd name="T87" fmla="*/ 0 h 734"/>
                <a:gd name="T88" fmla="*/ 0 w 1523"/>
                <a:gd name="T89" fmla="*/ 0 h 734"/>
                <a:gd name="T90" fmla="*/ 0 w 1523"/>
                <a:gd name="T91" fmla="*/ 0 h 734"/>
                <a:gd name="T92" fmla="*/ 0 w 1523"/>
                <a:gd name="T93" fmla="*/ 0 h 734"/>
                <a:gd name="T94" fmla="*/ 0 w 1523"/>
                <a:gd name="T95" fmla="*/ 0 h 734"/>
                <a:gd name="T96" fmla="*/ 0 w 1523"/>
                <a:gd name="T97" fmla="*/ 0 h 734"/>
                <a:gd name="T98" fmla="*/ 0 w 1523"/>
                <a:gd name="T99" fmla="*/ 0 h 734"/>
                <a:gd name="T100" fmla="*/ 0 w 1523"/>
                <a:gd name="T101" fmla="*/ 0 h 734"/>
                <a:gd name="T102" fmla="*/ 0 w 1523"/>
                <a:gd name="T103" fmla="*/ 0 h 734"/>
                <a:gd name="T104" fmla="*/ 0 w 1523"/>
                <a:gd name="T105" fmla="*/ 0 h 734"/>
                <a:gd name="T106" fmla="*/ 0 w 1523"/>
                <a:gd name="T107" fmla="*/ 0 h 734"/>
                <a:gd name="T108" fmla="*/ 0 w 1523"/>
                <a:gd name="T109" fmla="*/ 0 h 734"/>
                <a:gd name="T110" fmla="*/ 0 w 1523"/>
                <a:gd name="T111" fmla="*/ 0 h 7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23"/>
                <a:gd name="T169" fmla="*/ 0 h 734"/>
                <a:gd name="T170" fmla="*/ 1523 w 1523"/>
                <a:gd name="T171" fmla="*/ 734 h 7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23" h="734">
                  <a:moveTo>
                    <a:pt x="1308" y="5"/>
                  </a:moveTo>
                  <a:lnTo>
                    <a:pt x="1308" y="10"/>
                  </a:lnTo>
                  <a:lnTo>
                    <a:pt x="1306" y="16"/>
                  </a:lnTo>
                  <a:lnTo>
                    <a:pt x="1301" y="24"/>
                  </a:lnTo>
                  <a:lnTo>
                    <a:pt x="1296" y="32"/>
                  </a:lnTo>
                  <a:lnTo>
                    <a:pt x="1290" y="39"/>
                  </a:lnTo>
                  <a:lnTo>
                    <a:pt x="1284" y="45"/>
                  </a:lnTo>
                  <a:lnTo>
                    <a:pt x="1280" y="49"/>
                  </a:lnTo>
                  <a:lnTo>
                    <a:pt x="1279" y="51"/>
                  </a:lnTo>
                  <a:lnTo>
                    <a:pt x="1194" y="333"/>
                  </a:lnTo>
                  <a:lnTo>
                    <a:pt x="1188" y="346"/>
                  </a:lnTo>
                  <a:lnTo>
                    <a:pt x="1187" y="358"/>
                  </a:lnTo>
                  <a:lnTo>
                    <a:pt x="1189" y="369"/>
                  </a:lnTo>
                  <a:lnTo>
                    <a:pt x="1193" y="381"/>
                  </a:lnTo>
                  <a:lnTo>
                    <a:pt x="1199" y="393"/>
                  </a:lnTo>
                  <a:lnTo>
                    <a:pt x="1204" y="405"/>
                  </a:lnTo>
                  <a:lnTo>
                    <a:pt x="1209" y="417"/>
                  </a:lnTo>
                  <a:lnTo>
                    <a:pt x="1212" y="430"/>
                  </a:lnTo>
                  <a:lnTo>
                    <a:pt x="1214" y="448"/>
                  </a:lnTo>
                  <a:lnTo>
                    <a:pt x="1213" y="466"/>
                  </a:lnTo>
                  <a:lnTo>
                    <a:pt x="1206" y="483"/>
                  </a:lnTo>
                  <a:lnTo>
                    <a:pt x="1192" y="493"/>
                  </a:lnTo>
                  <a:lnTo>
                    <a:pt x="1185" y="491"/>
                  </a:lnTo>
                  <a:lnTo>
                    <a:pt x="1183" y="483"/>
                  </a:lnTo>
                  <a:lnTo>
                    <a:pt x="1183" y="476"/>
                  </a:lnTo>
                  <a:lnTo>
                    <a:pt x="1183" y="471"/>
                  </a:lnTo>
                  <a:lnTo>
                    <a:pt x="1189" y="462"/>
                  </a:lnTo>
                  <a:lnTo>
                    <a:pt x="1190" y="452"/>
                  </a:lnTo>
                  <a:lnTo>
                    <a:pt x="1189" y="442"/>
                  </a:lnTo>
                  <a:lnTo>
                    <a:pt x="1185" y="432"/>
                  </a:lnTo>
                  <a:lnTo>
                    <a:pt x="1181" y="424"/>
                  </a:lnTo>
                  <a:lnTo>
                    <a:pt x="1176" y="416"/>
                  </a:lnTo>
                  <a:lnTo>
                    <a:pt x="1170" y="410"/>
                  </a:lnTo>
                  <a:lnTo>
                    <a:pt x="1162" y="405"/>
                  </a:lnTo>
                  <a:lnTo>
                    <a:pt x="1156" y="418"/>
                  </a:lnTo>
                  <a:lnTo>
                    <a:pt x="1149" y="431"/>
                  </a:lnTo>
                  <a:lnTo>
                    <a:pt x="1141" y="443"/>
                  </a:lnTo>
                  <a:lnTo>
                    <a:pt x="1133" y="455"/>
                  </a:lnTo>
                  <a:lnTo>
                    <a:pt x="1125" y="467"/>
                  </a:lnTo>
                  <a:lnTo>
                    <a:pt x="1115" y="480"/>
                  </a:lnTo>
                  <a:lnTo>
                    <a:pt x="1106" y="491"/>
                  </a:lnTo>
                  <a:lnTo>
                    <a:pt x="1095" y="501"/>
                  </a:lnTo>
                  <a:lnTo>
                    <a:pt x="1109" y="522"/>
                  </a:lnTo>
                  <a:lnTo>
                    <a:pt x="1124" y="542"/>
                  </a:lnTo>
                  <a:lnTo>
                    <a:pt x="1140" y="561"/>
                  </a:lnTo>
                  <a:lnTo>
                    <a:pt x="1157" y="579"/>
                  </a:lnTo>
                  <a:lnTo>
                    <a:pt x="1175" y="596"/>
                  </a:lnTo>
                  <a:lnTo>
                    <a:pt x="1193" y="614"/>
                  </a:lnTo>
                  <a:lnTo>
                    <a:pt x="1212" y="629"/>
                  </a:lnTo>
                  <a:lnTo>
                    <a:pt x="1232" y="644"/>
                  </a:lnTo>
                  <a:lnTo>
                    <a:pt x="1252" y="657"/>
                  </a:lnTo>
                  <a:lnTo>
                    <a:pt x="1273" y="669"/>
                  </a:lnTo>
                  <a:lnTo>
                    <a:pt x="1296" y="679"/>
                  </a:lnTo>
                  <a:lnTo>
                    <a:pt x="1318" y="689"/>
                  </a:lnTo>
                  <a:lnTo>
                    <a:pt x="1340" y="696"/>
                  </a:lnTo>
                  <a:lnTo>
                    <a:pt x="1363" y="703"/>
                  </a:lnTo>
                  <a:lnTo>
                    <a:pt x="1387" y="708"/>
                  </a:lnTo>
                  <a:lnTo>
                    <a:pt x="1412" y="711"/>
                  </a:lnTo>
                  <a:lnTo>
                    <a:pt x="1426" y="712"/>
                  </a:lnTo>
                  <a:lnTo>
                    <a:pt x="1440" y="713"/>
                  </a:lnTo>
                  <a:lnTo>
                    <a:pt x="1454" y="713"/>
                  </a:lnTo>
                  <a:lnTo>
                    <a:pt x="1468" y="712"/>
                  </a:lnTo>
                  <a:lnTo>
                    <a:pt x="1482" y="711"/>
                  </a:lnTo>
                  <a:lnTo>
                    <a:pt x="1496" y="710"/>
                  </a:lnTo>
                  <a:lnTo>
                    <a:pt x="1510" y="709"/>
                  </a:lnTo>
                  <a:lnTo>
                    <a:pt x="1523" y="709"/>
                  </a:lnTo>
                  <a:lnTo>
                    <a:pt x="1521" y="713"/>
                  </a:lnTo>
                  <a:lnTo>
                    <a:pt x="1518" y="716"/>
                  </a:lnTo>
                  <a:lnTo>
                    <a:pt x="1514" y="718"/>
                  </a:lnTo>
                  <a:lnTo>
                    <a:pt x="1509" y="720"/>
                  </a:lnTo>
                  <a:lnTo>
                    <a:pt x="1504" y="721"/>
                  </a:lnTo>
                  <a:lnTo>
                    <a:pt x="1500" y="723"/>
                  </a:lnTo>
                  <a:lnTo>
                    <a:pt x="1495" y="725"/>
                  </a:lnTo>
                  <a:lnTo>
                    <a:pt x="1491" y="727"/>
                  </a:lnTo>
                  <a:lnTo>
                    <a:pt x="1450" y="732"/>
                  </a:lnTo>
                  <a:lnTo>
                    <a:pt x="1411" y="734"/>
                  </a:lnTo>
                  <a:lnTo>
                    <a:pt x="1373" y="733"/>
                  </a:lnTo>
                  <a:lnTo>
                    <a:pt x="1338" y="729"/>
                  </a:lnTo>
                  <a:lnTo>
                    <a:pt x="1306" y="723"/>
                  </a:lnTo>
                  <a:lnTo>
                    <a:pt x="1275" y="714"/>
                  </a:lnTo>
                  <a:lnTo>
                    <a:pt x="1247" y="704"/>
                  </a:lnTo>
                  <a:lnTo>
                    <a:pt x="1220" y="691"/>
                  </a:lnTo>
                  <a:lnTo>
                    <a:pt x="1196" y="676"/>
                  </a:lnTo>
                  <a:lnTo>
                    <a:pt x="1173" y="659"/>
                  </a:lnTo>
                  <a:lnTo>
                    <a:pt x="1151" y="641"/>
                  </a:lnTo>
                  <a:lnTo>
                    <a:pt x="1132" y="621"/>
                  </a:lnTo>
                  <a:lnTo>
                    <a:pt x="1114" y="600"/>
                  </a:lnTo>
                  <a:lnTo>
                    <a:pt x="1098" y="578"/>
                  </a:lnTo>
                  <a:lnTo>
                    <a:pt x="1083" y="555"/>
                  </a:lnTo>
                  <a:lnTo>
                    <a:pt x="1069" y="531"/>
                  </a:lnTo>
                  <a:lnTo>
                    <a:pt x="1064" y="526"/>
                  </a:lnTo>
                  <a:lnTo>
                    <a:pt x="1059" y="524"/>
                  </a:lnTo>
                  <a:lnTo>
                    <a:pt x="1052" y="524"/>
                  </a:lnTo>
                  <a:lnTo>
                    <a:pt x="1045" y="527"/>
                  </a:lnTo>
                  <a:lnTo>
                    <a:pt x="1037" y="530"/>
                  </a:lnTo>
                  <a:lnTo>
                    <a:pt x="1029" y="534"/>
                  </a:lnTo>
                  <a:lnTo>
                    <a:pt x="1022" y="537"/>
                  </a:lnTo>
                  <a:lnTo>
                    <a:pt x="1015" y="539"/>
                  </a:lnTo>
                  <a:lnTo>
                    <a:pt x="996" y="542"/>
                  </a:lnTo>
                  <a:lnTo>
                    <a:pt x="979" y="549"/>
                  </a:lnTo>
                  <a:lnTo>
                    <a:pt x="962" y="558"/>
                  </a:lnTo>
                  <a:lnTo>
                    <a:pt x="947" y="570"/>
                  </a:lnTo>
                  <a:lnTo>
                    <a:pt x="933" y="583"/>
                  </a:lnTo>
                  <a:lnTo>
                    <a:pt x="921" y="598"/>
                  </a:lnTo>
                  <a:lnTo>
                    <a:pt x="909" y="614"/>
                  </a:lnTo>
                  <a:lnTo>
                    <a:pt x="900" y="629"/>
                  </a:lnTo>
                  <a:lnTo>
                    <a:pt x="900" y="621"/>
                  </a:lnTo>
                  <a:lnTo>
                    <a:pt x="904" y="594"/>
                  </a:lnTo>
                  <a:lnTo>
                    <a:pt x="912" y="564"/>
                  </a:lnTo>
                  <a:lnTo>
                    <a:pt x="926" y="539"/>
                  </a:lnTo>
                  <a:lnTo>
                    <a:pt x="905" y="531"/>
                  </a:lnTo>
                  <a:lnTo>
                    <a:pt x="886" y="520"/>
                  </a:lnTo>
                  <a:lnTo>
                    <a:pt x="867" y="508"/>
                  </a:lnTo>
                  <a:lnTo>
                    <a:pt x="849" y="494"/>
                  </a:lnTo>
                  <a:lnTo>
                    <a:pt x="831" y="479"/>
                  </a:lnTo>
                  <a:lnTo>
                    <a:pt x="813" y="462"/>
                  </a:lnTo>
                  <a:lnTo>
                    <a:pt x="797" y="446"/>
                  </a:lnTo>
                  <a:lnTo>
                    <a:pt x="780" y="430"/>
                  </a:lnTo>
                  <a:lnTo>
                    <a:pt x="762" y="433"/>
                  </a:lnTo>
                  <a:lnTo>
                    <a:pt x="743" y="438"/>
                  </a:lnTo>
                  <a:lnTo>
                    <a:pt x="726" y="443"/>
                  </a:lnTo>
                  <a:lnTo>
                    <a:pt x="708" y="449"/>
                  </a:lnTo>
                  <a:lnTo>
                    <a:pt x="691" y="456"/>
                  </a:lnTo>
                  <a:lnTo>
                    <a:pt x="674" y="463"/>
                  </a:lnTo>
                  <a:lnTo>
                    <a:pt x="657" y="472"/>
                  </a:lnTo>
                  <a:lnTo>
                    <a:pt x="641" y="483"/>
                  </a:lnTo>
                  <a:lnTo>
                    <a:pt x="625" y="493"/>
                  </a:lnTo>
                  <a:lnTo>
                    <a:pt x="610" y="504"/>
                  </a:lnTo>
                  <a:lnTo>
                    <a:pt x="595" y="516"/>
                  </a:lnTo>
                  <a:lnTo>
                    <a:pt x="581" y="528"/>
                  </a:lnTo>
                  <a:lnTo>
                    <a:pt x="567" y="542"/>
                  </a:lnTo>
                  <a:lnTo>
                    <a:pt x="554" y="556"/>
                  </a:lnTo>
                  <a:lnTo>
                    <a:pt x="540" y="571"/>
                  </a:lnTo>
                  <a:lnTo>
                    <a:pt x="528" y="586"/>
                  </a:lnTo>
                  <a:lnTo>
                    <a:pt x="521" y="597"/>
                  </a:lnTo>
                  <a:lnTo>
                    <a:pt x="514" y="609"/>
                  </a:lnTo>
                  <a:lnTo>
                    <a:pt x="508" y="622"/>
                  </a:lnTo>
                  <a:lnTo>
                    <a:pt x="503" y="633"/>
                  </a:lnTo>
                  <a:lnTo>
                    <a:pt x="498" y="645"/>
                  </a:lnTo>
                  <a:lnTo>
                    <a:pt x="493" y="657"/>
                  </a:lnTo>
                  <a:lnTo>
                    <a:pt x="489" y="670"/>
                  </a:lnTo>
                  <a:lnTo>
                    <a:pt x="485" y="682"/>
                  </a:lnTo>
                  <a:lnTo>
                    <a:pt x="478" y="677"/>
                  </a:lnTo>
                  <a:lnTo>
                    <a:pt x="474" y="669"/>
                  </a:lnTo>
                  <a:lnTo>
                    <a:pt x="472" y="660"/>
                  </a:lnTo>
                  <a:lnTo>
                    <a:pt x="469" y="651"/>
                  </a:lnTo>
                  <a:lnTo>
                    <a:pt x="469" y="621"/>
                  </a:lnTo>
                  <a:lnTo>
                    <a:pt x="474" y="593"/>
                  </a:lnTo>
                  <a:lnTo>
                    <a:pt x="484" y="567"/>
                  </a:lnTo>
                  <a:lnTo>
                    <a:pt x="499" y="543"/>
                  </a:lnTo>
                  <a:lnTo>
                    <a:pt x="516" y="521"/>
                  </a:lnTo>
                  <a:lnTo>
                    <a:pt x="537" y="501"/>
                  </a:lnTo>
                  <a:lnTo>
                    <a:pt x="560" y="483"/>
                  </a:lnTo>
                  <a:lnTo>
                    <a:pt x="584" y="465"/>
                  </a:lnTo>
                  <a:lnTo>
                    <a:pt x="594" y="459"/>
                  </a:lnTo>
                  <a:lnTo>
                    <a:pt x="605" y="454"/>
                  </a:lnTo>
                  <a:lnTo>
                    <a:pt x="615" y="449"/>
                  </a:lnTo>
                  <a:lnTo>
                    <a:pt x="626" y="444"/>
                  </a:lnTo>
                  <a:lnTo>
                    <a:pt x="637" y="440"/>
                  </a:lnTo>
                  <a:lnTo>
                    <a:pt x="648" y="436"/>
                  </a:lnTo>
                  <a:lnTo>
                    <a:pt x="659" y="432"/>
                  </a:lnTo>
                  <a:lnTo>
                    <a:pt x="671" y="428"/>
                  </a:lnTo>
                  <a:lnTo>
                    <a:pt x="682" y="425"/>
                  </a:lnTo>
                  <a:lnTo>
                    <a:pt x="693" y="422"/>
                  </a:lnTo>
                  <a:lnTo>
                    <a:pt x="705" y="418"/>
                  </a:lnTo>
                  <a:lnTo>
                    <a:pt x="716" y="415"/>
                  </a:lnTo>
                  <a:lnTo>
                    <a:pt x="728" y="412"/>
                  </a:lnTo>
                  <a:lnTo>
                    <a:pt x="739" y="409"/>
                  </a:lnTo>
                  <a:lnTo>
                    <a:pt x="751" y="406"/>
                  </a:lnTo>
                  <a:lnTo>
                    <a:pt x="762" y="403"/>
                  </a:lnTo>
                  <a:lnTo>
                    <a:pt x="757" y="392"/>
                  </a:lnTo>
                  <a:lnTo>
                    <a:pt x="751" y="380"/>
                  </a:lnTo>
                  <a:lnTo>
                    <a:pt x="745" y="368"/>
                  </a:lnTo>
                  <a:lnTo>
                    <a:pt x="739" y="357"/>
                  </a:lnTo>
                  <a:lnTo>
                    <a:pt x="733" y="345"/>
                  </a:lnTo>
                  <a:lnTo>
                    <a:pt x="728" y="332"/>
                  </a:lnTo>
                  <a:lnTo>
                    <a:pt x="722" y="319"/>
                  </a:lnTo>
                  <a:lnTo>
                    <a:pt x="718" y="307"/>
                  </a:lnTo>
                  <a:lnTo>
                    <a:pt x="507" y="376"/>
                  </a:lnTo>
                  <a:lnTo>
                    <a:pt x="500" y="373"/>
                  </a:lnTo>
                  <a:lnTo>
                    <a:pt x="483" y="366"/>
                  </a:lnTo>
                  <a:lnTo>
                    <a:pt x="458" y="357"/>
                  </a:lnTo>
                  <a:lnTo>
                    <a:pt x="425" y="345"/>
                  </a:lnTo>
                  <a:lnTo>
                    <a:pt x="386" y="330"/>
                  </a:lnTo>
                  <a:lnTo>
                    <a:pt x="343" y="316"/>
                  </a:lnTo>
                  <a:lnTo>
                    <a:pt x="298" y="300"/>
                  </a:lnTo>
                  <a:lnTo>
                    <a:pt x="251" y="284"/>
                  </a:lnTo>
                  <a:lnTo>
                    <a:pt x="204" y="268"/>
                  </a:lnTo>
                  <a:lnTo>
                    <a:pt x="158" y="253"/>
                  </a:lnTo>
                  <a:lnTo>
                    <a:pt x="116" y="239"/>
                  </a:lnTo>
                  <a:lnTo>
                    <a:pt x="78" y="226"/>
                  </a:lnTo>
                  <a:lnTo>
                    <a:pt x="46" y="215"/>
                  </a:lnTo>
                  <a:lnTo>
                    <a:pt x="21" y="207"/>
                  </a:lnTo>
                  <a:lnTo>
                    <a:pt x="6" y="201"/>
                  </a:lnTo>
                  <a:lnTo>
                    <a:pt x="0" y="199"/>
                  </a:lnTo>
                  <a:lnTo>
                    <a:pt x="0" y="176"/>
                  </a:lnTo>
                  <a:lnTo>
                    <a:pt x="498" y="352"/>
                  </a:lnTo>
                  <a:lnTo>
                    <a:pt x="711" y="280"/>
                  </a:lnTo>
                  <a:lnTo>
                    <a:pt x="707" y="267"/>
                  </a:lnTo>
                  <a:lnTo>
                    <a:pt x="705" y="252"/>
                  </a:lnTo>
                  <a:lnTo>
                    <a:pt x="700" y="240"/>
                  </a:lnTo>
                  <a:lnTo>
                    <a:pt x="689" y="237"/>
                  </a:lnTo>
                  <a:lnTo>
                    <a:pt x="509" y="297"/>
                  </a:lnTo>
                  <a:lnTo>
                    <a:pt x="501" y="298"/>
                  </a:lnTo>
                  <a:lnTo>
                    <a:pt x="483" y="294"/>
                  </a:lnTo>
                  <a:lnTo>
                    <a:pt x="458" y="288"/>
                  </a:lnTo>
                  <a:lnTo>
                    <a:pt x="425" y="280"/>
                  </a:lnTo>
                  <a:lnTo>
                    <a:pt x="386" y="269"/>
                  </a:lnTo>
                  <a:lnTo>
                    <a:pt x="344" y="257"/>
                  </a:lnTo>
                  <a:lnTo>
                    <a:pt x="300" y="243"/>
                  </a:lnTo>
                  <a:lnTo>
                    <a:pt x="253" y="229"/>
                  </a:lnTo>
                  <a:lnTo>
                    <a:pt x="208" y="215"/>
                  </a:lnTo>
                  <a:lnTo>
                    <a:pt x="163" y="200"/>
                  </a:lnTo>
                  <a:lnTo>
                    <a:pt x="122" y="186"/>
                  </a:lnTo>
                  <a:lnTo>
                    <a:pt x="85" y="175"/>
                  </a:lnTo>
                  <a:lnTo>
                    <a:pt x="54" y="165"/>
                  </a:lnTo>
                  <a:lnTo>
                    <a:pt x="30" y="157"/>
                  </a:lnTo>
                  <a:lnTo>
                    <a:pt x="14" y="152"/>
                  </a:lnTo>
                  <a:lnTo>
                    <a:pt x="9" y="150"/>
                  </a:lnTo>
                  <a:lnTo>
                    <a:pt x="6" y="150"/>
                  </a:lnTo>
                  <a:lnTo>
                    <a:pt x="4" y="144"/>
                  </a:lnTo>
                  <a:lnTo>
                    <a:pt x="4" y="138"/>
                  </a:lnTo>
                  <a:lnTo>
                    <a:pt x="4" y="132"/>
                  </a:lnTo>
                  <a:lnTo>
                    <a:pt x="4" y="125"/>
                  </a:lnTo>
                  <a:lnTo>
                    <a:pt x="498" y="275"/>
                  </a:lnTo>
                  <a:lnTo>
                    <a:pt x="688" y="213"/>
                  </a:lnTo>
                  <a:lnTo>
                    <a:pt x="695" y="207"/>
                  </a:lnTo>
                  <a:lnTo>
                    <a:pt x="705" y="199"/>
                  </a:lnTo>
                  <a:lnTo>
                    <a:pt x="717" y="192"/>
                  </a:lnTo>
                  <a:lnTo>
                    <a:pt x="730" y="185"/>
                  </a:lnTo>
                  <a:lnTo>
                    <a:pt x="743" y="178"/>
                  </a:lnTo>
                  <a:lnTo>
                    <a:pt x="756" y="171"/>
                  </a:lnTo>
                  <a:lnTo>
                    <a:pt x="767" y="166"/>
                  </a:lnTo>
                  <a:lnTo>
                    <a:pt x="777" y="162"/>
                  </a:lnTo>
                  <a:lnTo>
                    <a:pt x="780" y="168"/>
                  </a:lnTo>
                  <a:lnTo>
                    <a:pt x="779" y="174"/>
                  </a:lnTo>
                  <a:lnTo>
                    <a:pt x="775" y="179"/>
                  </a:lnTo>
                  <a:lnTo>
                    <a:pt x="770" y="185"/>
                  </a:lnTo>
                  <a:lnTo>
                    <a:pt x="765" y="190"/>
                  </a:lnTo>
                  <a:lnTo>
                    <a:pt x="759" y="195"/>
                  </a:lnTo>
                  <a:lnTo>
                    <a:pt x="754" y="200"/>
                  </a:lnTo>
                  <a:lnTo>
                    <a:pt x="751" y="207"/>
                  </a:lnTo>
                  <a:lnTo>
                    <a:pt x="742" y="222"/>
                  </a:lnTo>
                  <a:lnTo>
                    <a:pt x="737" y="235"/>
                  </a:lnTo>
                  <a:lnTo>
                    <a:pt x="737" y="248"/>
                  </a:lnTo>
                  <a:lnTo>
                    <a:pt x="740" y="262"/>
                  </a:lnTo>
                  <a:lnTo>
                    <a:pt x="746" y="276"/>
                  </a:lnTo>
                  <a:lnTo>
                    <a:pt x="754" y="291"/>
                  </a:lnTo>
                  <a:lnTo>
                    <a:pt x="764" y="309"/>
                  </a:lnTo>
                  <a:lnTo>
                    <a:pt x="775" y="329"/>
                  </a:lnTo>
                  <a:lnTo>
                    <a:pt x="788" y="351"/>
                  </a:lnTo>
                  <a:lnTo>
                    <a:pt x="802" y="371"/>
                  </a:lnTo>
                  <a:lnTo>
                    <a:pt x="816" y="391"/>
                  </a:lnTo>
                  <a:lnTo>
                    <a:pt x="831" y="410"/>
                  </a:lnTo>
                  <a:lnTo>
                    <a:pt x="846" y="429"/>
                  </a:lnTo>
                  <a:lnTo>
                    <a:pt x="862" y="448"/>
                  </a:lnTo>
                  <a:lnTo>
                    <a:pt x="880" y="465"/>
                  </a:lnTo>
                  <a:lnTo>
                    <a:pt x="898" y="483"/>
                  </a:lnTo>
                  <a:lnTo>
                    <a:pt x="910" y="488"/>
                  </a:lnTo>
                  <a:lnTo>
                    <a:pt x="924" y="493"/>
                  </a:lnTo>
                  <a:lnTo>
                    <a:pt x="936" y="497"/>
                  </a:lnTo>
                  <a:lnTo>
                    <a:pt x="949" y="501"/>
                  </a:lnTo>
                  <a:lnTo>
                    <a:pt x="963" y="503"/>
                  </a:lnTo>
                  <a:lnTo>
                    <a:pt x="976" y="504"/>
                  </a:lnTo>
                  <a:lnTo>
                    <a:pt x="990" y="503"/>
                  </a:lnTo>
                  <a:lnTo>
                    <a:pt x="1004" y="501"/>
                  </a:lnTo>
                  <a:lnTo>
                    <a:pt x="1023" y="491"/>
                  </a:lnTo>
                  <a:lnTo>
                    <a:pt x="1042" y="479"/>
                  </a:lnTo>
                  <a:lnTo>
                    <a:pt x="1059" y="465"/>
                  </a:lnTo>
                  <a:lnTo>
                    <a:pt x="1076" y="449"/>
                  </a:lnTo>
                  <a:lnTo>
                    <a:pt x="1091" y="433"/>
                  </a:lnTo>
                  <a:lnTo>
                    <a:pt x="1105" y="416"/>
                  </a:lnTo>
                  <a:lnTo>
                    <a:pt x="1117" y="397"/>
                  </a:lnTo>
                  <a:lnTo>
                    <a:pt x="1127" y="378"/>
                  </a:lnTo>
                  <a:lnTo>
                    <a:pt x="1245" y="29"/>
                  </a:lnTo>
                  <a:lnTo>
                    <a:pt x="1251" y="23"/>
                  </a:lnTo>
                  <a:lnTo>
                    <a:pt x="1258" y="16"/>
                  </a:lnTo>
                  <a:lnTo>
                    <a:pt x="1265" y="10"/>
                  </a:lnTo>
                  <a:lnTo>
                    <a:pt x="1272" y="5"/>
                  </a:lnTo>
                  <a:lnTo>
                    <a:pt x="1280" y="1"/>
                  </a:lnTo>
                  <a:lnTo>
                    <a:pt x="1290" y="0"/>
                  </a:lnTo>
                  <a:lnTo>
                    <a:pt x="1299" y="1"/>
                  </a:lnTo>
                  <a:lnTo>
                    <a:pt x="1308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8" name="Freeform 31"/>
            <p:cNvSpPr>
              <a:spLocks/>
            </p:cNvSpPr>
            <p:nvPr/>
          </p:nvSpPr>
          <p:spPr bwMode="auto">
            <a:xfrm>
              <a:off x="2259" y="3903"/>
              <a:ext cx="158" cy="197"/>
            </a:xfrm>
            <a:custGeom>
              <a:avLst/>
              <a:gdLst>
                <a:gd name="T0" fmla="*/ 0 w 633"/>
                <a:gd name="T1" fmla="*/ 0 h 790"/>
                <a:gd name="T2" fmla="*/ 0 w 633"/>
                <a:gd name="T3" fmla="*/ 0 h 790"/>
                <a:gd name="T4" fmla="*/ 0 w 633"/>
                <a:gd name="T5" fmla="*/ 0 h 790"/>
                <a:gd name="T6" fmla="*/ 0 w 633"/>
                <a:gd name="T7" fmla="*/ 0 h 790"/>
                <a:gd name="T8" fmla="*/ 0 w 633"/>
                <a:gd name="T9" fmla="*/ 0 h 790"/>
                <a:gd name="T10" fmla="*/ 0 w 633"/>
                <a:gd name="T11" fmla="*/ 0 h 790"/>
                <a:gd name="T12" fmla="*/ 0 w 633"/>
                <a:gd name="T13" fmla="*/ 0 h 790"/>
                <a:gd name="T14" fmla="*/ 0 w 633"/>
                <a:gd name="T15" fmla="*/ 0 h 790"/>
                <a:gd name="T16" fmla="*/ 0 w 633"/>
                <a:gd name="T17" fmla="*/ 0 h 790"/>
                <a:gd name="T18" fmla="*/ 0 w 633"/>
                <a:gd name="T19" fmla="*/ 0 h 790"/>
                <a:gd name="T20" fmla="*/ 0 w 633"/>
                <a:gd name="T21" fmla="*/ 0 h 790"/>
                <a:gd name="T22" fmla="*/ 0 w 633"/>
                <a:gd name="T23" fmla="*/ 0 h 790"/>
                <a:gd name="T24" fmla="*/ 0 w 633"/>
                <a:gd name="T25" fmla="*/ 0 h 790"/>
                <a:gd name="T26" fmla="*/ 0 w 633"/>
                <a:gd name="T27" fmla="*/ 0 h 790"/>
                <a:gd name="T28" fmla="*/ 0 w 633"/>
                <a:gd name="T29" fmla="*/ 0 h 790"/>
                <a:gd name="T30" fmla="*/ 0 w 633"/>
                <a:gd name="T31" fmla="*/ 0 h 790"/>
                <a:gd name="T32" fmla="*/ 0 w 633"/>
                <a:gd name="T33" fmla="*/ 0 h 790"/>
                <a:gd name="T34" fmla="*/ 0 w 633"/>
                <a:gd name="T35" fmla="*/ 0 h 790"/>
                <a:gd name="T36" fmla="*/ 0 w 633"/>
                <a:gd name="T37" fmla="*/ 0 h 790"/>
                <a:gd name="T38" fmla="*/ 0 w 633"/>
                <a:gd name="T39" fmla="*/ 0 h 790"/>
                <a:gd name="T40" fmla="*/ 0 w 633"/>
                <a:gd name="T41" fmla="*/ 0 h 790"/>
                <a:gd name="T42" fmla="*/ 0 w 633"/>
                <a:gd name="T43" fmla="*/ 0 h 790"/>
                <a:gd name="T44" fmla="*/ 0 w 633"/>
                <a:gd name="T45" fmla="*/ 0 h 790"/>
                <a:gd name="T46" fmla="*/ 0 w 633"/>
                <a:gd name="T47" fmla="*/ 0 h 790"/>
                <a:gd name="T48" fmla="*/ 0 w 633"/>
                <a:gd name="T49" fmla="*/ 0 h 790"/>
                <a:gd name="T50" fmla="*/ 0 w 633"/>
                <a:gd name="T51" fmla="*/ 0 h 790"/>
                <a:gd name="T52" fmla="*/ 0 w 633"/>
                <a:gd name="T53" fmla="*/ 0 h 790"/>
                <a:gd name="T54" fmla="*/ 0 w 633"/>
                <a:gd name="T55" fmla="*/ 0 h 790"/>
                <a:gd name="T56" fmla="*/ 0 w 633"/>
                <a:gd name="T57" fmla="*/ 0 h 790"/>
                <a:gd name="T58" fmla="*/ 0 w 633"/>
                <a:gd name="T59" fmla="*/ 0 h 790"/>
                <a:gd name="T60" fmla="*/ 0 w 633"/>
                <a:gd name="T61" fmla="*/ 0 h 790"/>
                <a:gd name="T62" fmla="*/ 0 w 633"/>
                <a:gd name="T63" fmla="*/ 0 h 790"/>
                <a:gd name="T64" fmla="*/ 0 w 633"/>
                <a:gd name="T65" fmla="*/ 0 h 790"/>
                <a:gd name="T66" fmla="*/ 0 w 633"/>
                <a:gd name="T67" fmla="*/ 0 h 790"/>
                <a:gd name="T68" fmla="*/ 0 w 633"/>
                <a:gd name="T69" fmla="*/ 0 h 790"/>
                <a:gd name="T70" fmla="*/ 0 w 633"/>
                <a:gd name="T71" fmla="*/ 0 h 790"/>
                <a:gd name="T72" fmla="*/ 0 w 633"/>
                <a:gd name="T73" fmla="*/ 0 h 790"/>
                <a:gd name="T74" fmla="*/ 0 w 633"/>
                <a:gd name="T75" fmla="*/ 0 h 790"/>
                <a:gd name="T76" fmla="*/ 0 w 633"/>
                <a:gd name="T77" fmla="*/ 0 h 790"/>
                <a:gd name="T78" fmla="*/ 0 w 633"/>
                <a:gd name="T79" fmla="*/ 0 h 790"/>
                <a:gd name="T80" fmla="*/ 0 w 633"/>
                <a:gd name="T81" fmla="*/ 0 h 790"/>
                <a:gd name="T82" fmla="*/ 0 w 633"/>
                <a:gd name="T83" fmla="*/ 0 h 790"/>
                <a:gd name="T84" fmla="*/ 0 w 633"/>
                <a:gd name="T85" fmla="*/ 0 h 790"/>
                <a:gd name="T86" fmla="*/ 0 w 633"/>
                <a:gd name="T87" fmla="*/ 0 h 790"/>
                <a:gd name="T88" fmla="*/ 0 w 633"/>
                <a:gd name="T89" fmla="*/ 0 h 790"/>
                <a:gd name="T90" fmla="*/ 0 w 633"/>
                <a:gd name="T91" fmla="*/ 0 h 790"/>
                <a:gd name="T92" fmla="*/ 0 w 633"/>
                <a:gd name="T93" fmla="*/ 0 h 790"/>
                <a:gd name="T94" fmla="*/ 0 w 633"/>
                <a:gd name="T95" fmla="*/ 0 h 790"/>
                <a:gd name="T96" fmla="*/ 0 w 633"/>
                <a:gd name="T97" fmla="*/ 0 h 790"/>
                <a:gd name="T98" fmla="*/ 0 w 633"/>
                <a:gd name="T99" fmla="*/ 0 h 7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33"/>
                <a:gd name="T151" fmla="*/ 0 h 790"/>
                <a:gd name="T152" fmla="*/ 633 w 633"/>
                <a:gd name="T153" fmla="*/ 790 h 7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33" h="790">
                  <a:moveTo>
                    <a:pt x="312" y="790"/>
                  </a:moveTo>
                  <a:lnTo>
                    <a:pt x="288" y="790"/>
                  </a:lnTo>
                  <a:lnTo>
                    <a:pt x="291" y="768"/>
                  </a:lnTo>
                  <a:lnTo>
                    <a:pt x="299" y="707"/>
                  </a:lnTo>
                  <a:lnTo>
                    <a:pt x="310" y="621"/>
                  </a:lnTo>
                  <a:lnTo>
                    <a:pt x="325" y="519"/>
                  </a:lnTo>
                  <a:lnTo>
                    <a:pt x="341" y="414"/>
                  </a:lnTo>
                  <a:lnTo>
                    <a:pt x="358" y="316"/>
                  </a:lnTo>
                  <a:lnTo>
                    <a:pt x="375" y="238"/>
                  </a:lnTo>
                  <a:lnTo>
                    <a:pt x="391" y="188"/>
                  </a:lnTo>
                  <a:lnTo>
                    <a:pt x="407" y="181"/>
                  </a:lnTo>
                  <a:lnTo>
                    <a:pt x="425" y="174"/>
                  </a:lnTo>
                  <a:lnTo>
                    <a:pt x="444" y="169"/>
                  </a:lnTo>
                  <a:lnTo>
                    <a:pt x="463" y="165"/>
                  </a:lnTo>
                  <a:lnTo>
                    <a:pt x="482" y="164"/>
                  </a:lnTo>
                  <a:lnTo>
                    <a:pt x="503" y="165"/>
                  </a:lnTo>
                  <a:lnTo>
                    <a:pt x="521" y="169"/>
                  </a:lnTo>
                  <a:lnTo>
                    <a:pt x="539" y="177"/>
                  </a:lnTo>
                  <a:lnTo>
                    <a:pt x="489" y="491"/>
                  </a:lnTo>
                  <a:lnTo>
                    <a:pt x="504" y="486"/>
                  </a:lnTo>
                  <a:lnTo>
                    <a:pt x="519" y="479"/>
                  </a:lnTo>
                  <a:lnTo>
                    <a:pt x="534" y="470"/>
                  </a:lnTo>
                  <a:lnTo>
                    <a:pt x="550" y="460"/>
                  </a:lnTo>
                  <a:lnTo>
                    <a:pt x="564" y="448"/>
                  </a:lnTo>
                  <a:lnTo>
                    <a:pt x="576" y="436"/>
                  </a:lnTo>
                  <a:lnTo>
                    <a:pt x="586" y="422"/>
                  </a:lnTo>
                  <a:lnTo>
                    <a:pt x="592" y="408"/>
                  </a:lnTo>
                  <a:lnTo>
                    <a:pt x="595" y="377"/>
                  </a:lnTo>
                  <a:lnTo>
                    <a:pt x="602" y="304"/>
                  </a:lnTo>
                  <a:lnTo>
                    <a:pt x="609" y="226"/>
                  </a:lnTo>
                  <a:lnTo>
                    <a:pt x="612" y="172"/>
                  </a:lnTo>
                  <a:lnTo>
                    <a:pt x="611" y="157"/>
                  </a:lnTo>
                  <a:lnTo>
                    <a:pt x="609" y="140"/>
                  </a:lnTo>
                  <a:lnTo>
                    <a:pt x="605" y="122"/>
                  </a:lnTo>
                  <a:lnTo>
                    <a:pt x="600" y="104"/>
                  </a:lnTo>
                  <a:lnTo>
                    <a:pt x="593" y="86"/>
                  </a:lnTo>
                  <a:lnTo>
                    <a:pt x="584" y="68"/>
                  </a:lnTo>
                  <a:lnTo>
                    <a:pt x="572" y="52"/>
                  </a:lnTo>
                  <a:lnTo>
                    <a:pt x="558" y="38"/>
                  </a:lnTo>
                  <a:lnTo>
                    <a:pt x="534" y="33"/>
                  </a:lnTo>
                  <a:lnTo>
                    <a:pt x="509" y="29"/>
                  </a:lnTo>
                  <a:lnTo>
                    <a:pt x="484" y="27"/>
                  </a:lnTo>
                  <a:lnTo>
                    <a:pt x="460" y="26"/>
                  </a:lnTo>
                  <a:lnTo>
                    <a:pt x="436" y="26"/>
                  </a:lnTo>
                  <a:lnTo>
                    <a:pt x="412" y="27"/>
                  </a:lnTo>
                  <a:lnTo>
                    <a:pt x="387" y="30"/>
                  </a:lnTo>
                  <a:lnTo>
                    <a:pt x="363" y="33"/>
                  </a:lnTo>
                  <a:lnTo>
                    <a:pt x="339" y="38"/>
                  </a:lnTo>
                  <a:lnTo>
                    <a:pt x="316" y="43"/>
                  </a:lnTo>
                  <a:lnTo>
                    <a:pt x="292" y="50"/>
                  </a:lnTo>
                  <a:lnTo>
                    <a:pt x="270" y="57"/>
                  </a:lnTo>
                  <a:lnTo>
                    <a:pt x="246" y="65"/>
                  </a:lnTo>
                  <a:lnTo>
                    <a:pt x="224" y="74"/>
                  </a:lnTo>
                  <a:lnTo>
                    <a:pt x="202" y="83"/>
                  </a:lnTo>
                  <a:lnTo>
                    <a:pt x="181" y="93"/>
                  </a:lnTo>
                  <a:lnTo>
                    <a:pt x="150" y="110"/>
                  </a:lnTo>
                  <a:lnTo>
                    <a:pt x="125" y="128"/>
                  </a:lnTo>
                  <a:lnTo>
                    <a:pt x="108" y="146"/>
                  </a:lnTo>
                  <a:lnTo>
                    <a:pt x="96" y="165"/>
                  </a:lnTo>
                  <a:lnTo>
                    <a:pt x="87" y="184"/>
                  </a:lnTo>
                  <a:lnTo>
                    <a:pt x="80" y="206"/>
                  </a:lnTo>
                  <a:lnTo>
                    <a:pt x="73" y="227"/>
                  </a:lnTo>
                  <a:lnTo>
                    <a:pt x="64" y="249"/>
                  </a:lnTo>
                  <a:lnTo>
                    <a:pt x="40" y="407"/>
                  </a:lnTo>
                  <a:lnTo>
                    <a:pt x="41" y="429"/>
                  </a:lnTo>
                  <a:lnTo>
                    <a:pt x="43" y="451"/>
                  </a:lnTo>
                  <a:lnTo>
                    <a:pt x="46" y="474"/>
                  </a:lnTo>
                  <a:lnTo>
                    <a:pt x="50" y="495"/>
                  </a:lnTo>
                  <a:lnTo>
                    <a:pt x="57" y="514"/>
                  </a:lnTo>
                  <a:lnTo>
                    <a:pt x="67" y="532"/>
                  </a:lnTo>
                  <a:lnTo>
                    <a:pt x="80" y="548"/>
                  </a:lnTo>
                  <a:lnTo>
                    <a:pt x="97" y="560"/>
                  </a:lnTo>
                  <a:lnTo>
                    <a:pt x="112" y="566"/>
                  </a:lnTo>
                  <a:lnTo>
                    <a:pt x="126" y="571"/>
                  </a:lnTo>
                  <a:lnTo>
                    <a:pt x="141" y="575"/>
                  </a:lnTo>
                  <a:lnTo>
                    <a:pt x="153" y="578"/>
                  </a:lnTo>
                  <a:lnTo>
                    <a:pt x="165" y="581"/>
                  </a:lnTo>
                  <a:lnTo>
                    <a:pt x="177" y="583"/>
                  </a:lnTo>
                  <a:lnTo>
                    <a:pt x="188" y="584"/>
                  </a:lnTo>
                  <a:lnTo>
                    <a:pt x="199" y="584"/>
                  </a:lnTo>
                  <a:lnTo>
                    <a:pt x="209" y="584"/>
                  </a:lnTo>
                  <a:lnTo>
                    <a:pt x="220" y="584"/>
                  </a:lnTo>
                  <a:lnTo>
                    <a:pt x="230" y="583"/>
                  </a:lnTo>
                  <a:lnTo>
                    <a:pt x="241" y="581"/>
                  </a:lnTo>
                  <a:lnTo>
                    <a:pt x="253" y="579"/>
                  </a:lnTo>
                  <a:lnTo>
                    <a:pt x="264" y="576"/>
                  </a:lnTo>
                  <a:lnTo>
                    <a:pt x="276" y="573"/>
                  </a:lnTo>
                  <a:lnTo>
                    <a:pt x="289" y="570"/>
                  </a:lnTo>
                  <a:lnTo>
                    <a:pt x="292" y="574"/>
                  </a:lnTo>
                  <a:lnTo>
                    <a:pt x="292" y="580"/>
                  </a:lnTo>
                  <a:lnTo>
                    <a:pt x="290" y="587"/>
                  </a:lnTo>
                  <a:lnTo>
                    <a:pt x="289" y="592"/>
                  </a:lnTo>
                  <a:lnTo>
                    <a:pt x="277" y="596"/>
                  </a:lnTo>
                  <a:lnTo>
                    <a:pt x="265" y="599"/>
                  </a:lnTo>
                  <a:lnTo>
                    <a:pt x="254" y="603"/>
                  </a:lnTo>
                  <a:lnTo>
                    <a:pt x="242" y="605"/>
                  </a:lnTo>
                  <a:lnTo>
                    <a:pt x="231" y="608"/>
                  </a:lnTo>
                  <a:lnTo>
                    <a:pt x="220" y="610"/>
                  </a:lnTo>
                  <a:lnTo>
                    <a:pt x="209" y="612"/>
                  </a:lnTo>
                  <a:lnTo>
                    <a:pt x="198" y="612"/>
                  </a:lnTo>
                  <a:lnTo>
                    <a:pt x="187" y="613"/>
                  </a:lnTo>
                  <a:lnTo>
                    <a:pt x="177" y="613"/>
                  </a:lnTo>
                  <a:lnTo>
                    <a:pt x="166" y="612"/>
                  </a:lnTo>
                  <a:lnTo>
                    <a:pt x="155" y="611"/>
                  </a:lnTo>
                  <a:lnTo>
                    <a:pt x="144" y="609"/>
                  </a:lnTo>
                  <a:lnTo>
                    <a:pt x="132" y="607"/>
                  </a:lnTo>
                  <a:lnTo>
                    <a:pt x="120" y="603"/>
                  </a:lnTo>
                  <a:lnTo>
                    <a:pt x="108" y="600"/>
                  </a:lnTo>
                  <a:lnTo>
                    <a:pt x="93" y="594"/>
                  </a:lnTo>
                  <a:lnTo>
                    <a:pt x="77" y="587"/>
                  </a:lnTo>
                  <a:lnTo>
                    <a:pt x="63" y="578"/>
                  </a:lnTo>
                  <a:lnTo>
                    <a:pt x="49" y="568"/>
                  </a:lnTo>
                  <a:lnTo>
                    <a:pt x="36" y="556"/>
                  </a:lnTo>
                  <a:lnTo>
                    <a:pt x="25" y="543"/>
                  </a:lnTo>
                  <a:lnTo>
                    <a:pt x="17" y="529"/>
                  </a:lnTo>
                  <a:lnTo>
                    <a:pt x="10" y="513"/>
                  </a:lnTo>
                  <a:lnTo>
                    <a:pt x="2" y="464"/>
                  </a:lnTo>
                  <a:lnTo>
                    <a:pt x="0" y="416"/>
                  </a:lnTo>
                  <a:lnTo>
                    <a:pt x="1" y="368"/>
                  </a:lnTo>
                  <a:lnTo>
                    <a:pt x="7" y="319"/>
                  </a:lnTo>
                  <a:lnTo>
                    <a:pt x="15" y="272"/>
                  </a:lnTo>
                  <a:lnTo>
                    <a:pt x="26" y="226"/>
                  </a:lnTo>
                  <a:lnTo>
                    <a:pt x="39" y="180"/>
                  </a:lnTo>
                  <a:lnTo>
                    <a:pt x="55" y="137"/>
                  </a:lnTo>
                  <a:lnTo>
                    <a:pt x="63" y="124"/>
                  </a:lnTo>
                  <a:lnTo>
                    <a:pt x="71" y="113"/>
                  </a:lnTo>
                  <a:lnTo>
                    <a:pt x="79" y="103"/>
                  </a:lnTo>
                  <a:lnTo>
                    <a:pt x="87" y="94"/>
                  </a:lnTo>
                  <a:lnTo>
                    <a:pt x="96" y="87"/>
                  </a:lnTo>
                  <a:lnTo>
                    <a:pt x="105" y="80"/>
                  </a:lnTo>
                  <a:lnTo>
                    <a:pt x="115" y="74"/>
                  </a:lnTo>
                  <a:lnTo>
                    <a:pt x="125" y="69"/>
                  </a:lnTo>
                  <a:lnTo>
                    <a:pt x="137" y="63"/>
                  </a:lnTo>
                  <a:lnTo>
                    <a:pt x="149" y="59"/>
                  </a:lnTo>
                  <a:lnTo>
                    <a:pt x="161" y="55"/>
                  </a:lnTo>
                  <a:lnTo>
                    <a:pt x="175" y="51"/>
                  </a:lnTo>
                  <a:lnTo>
                    <a:pt x="189" y="47"/>
                  </a:lnTo>
                  <a:lnTo>
                    <a:pt x="204" y="43"/>
                  </a:lnTo>
                  <a:lnTo>
                    <a:pt x="221" y="39"/>
                  </a:lnTo>
                  <a:lnTo>
                    <a:pt x="239" y="34"/>
                  </a:lnTo>
                  <a:lnTo>
                    <a:pt x="241" y="34"/>
                  </a:lnTo>
                  <a:lnTo>
                    <a:pt x="246" y="33"/>
                  </a:lnTo>
                  <a:lnTo>
                    <a:pt x="255" y="31"/>
                  </a:lnTo>
                  <a:lnTo>
                    <a:pt x="266" y="29"/>
                  </a:lnTo>
                  <a:lnTo>
                    <a:pt x="280" y="26"/>
                  </a:lnTo>
                  <a:lnTo>
                    <a:pt x="295" y="23"/>
                  </a:lnTo>
                  <a:lnTo>
                    <a:pt x="311" y="20"/>
                  </a:lnTo>
                  <a:lnTo>
                    <a:pt x="329" y="17"/>
                  </a:lnTo>
                  <a:lnTo>
                    <a:pt x="348" y="14"/>
                  </a:lnTo>
                  <a:lnTo>
                    <a:pt x="366" y="11"/>
                  </a:lnTo>
                  <a:lnTo>
                    <a:pt x="386" y="8"/>
                  </a:lnTo>
                  <a:lnTo>
                    <a:pt x="404" y="5"/>
                  </a:lnTo>
                  <a:lnTo>
                    <a:pt x="422" y="3"/>
                  </a:lnTo>
                  <a:lnTo>
                    <a:pt x="438" y="1"/>
                  </a:lnTo>
                  <a:lnTo>
                    <a:pt x="452" y="0"/>
                  </a:lnTo>
                  <a:lnTo>
                    <a:pt x="465" y="0"/>
                  </a:lnTo>
                  <a:lnTo>
                    <a:pt x="487" y="0"/>
                  </a:lnTo>
                  <a:lnTo>
                    <a:pt x="510" y="2"/>
                  </a:lnTo>
                  <a:lnTo>
                    <a:pt x="531" y="6"/>
                  </a:lnTo>
                  <a:lnTo>
                    <a:pt x="551" y="11"/>
                  </a:lnTo>
                  <a:lnTo>
                    <a:pt x="569" y="19"/>
                  </a:lnTo>
                  <a:lnTo>
                    <a:pt x="585" y="29"/>
                  </a:lnTo>
                  <a:lnTo>
                    <a:pt x="600" y="43"/>
                  </a:lnTo>
                  <a:lnTo>
                    <a:pt x="612" y="60"/>
                  </a:lnTo>
                  <a:lnTo>
                    <a:pt x="622" y="86"/>
                  </a:lnTo>
                  <a:lnTo>
                    <a:pt x="629" y="115"/>
                  </a:lnTo>
                  <a:lnTo>
                    <a:pt x="632" y="148"/>
                  </a:lnTo>
                  <a:lnTo>
                    <a:pt x="633" y="182"/>
                  </a:lnTo>
                  <a:lnTo>
                    <a:pt x="633" y="218"/>
                  </a:lnTo>
                  <a:lnTo>
                    <a:pt x="631" y="253"/>
                  </a:lnTo>
                  <a:lnTo>
                    <a:pt x="630" y="286"/>
                  </a:lnTo>
                  <a:lnTo>
                    <a:pt x="630" y="316"/>
                  </a:lnTo>
                  <a:lnTo>
                    <a:pt x="628" y="342"/>
                  </a:lnTo>
                  <a:lnTo>
                    <a:pt x="627" y="365"/>
                  </a:lnTo>
                  <a:lnTo>
                    <a:pt x="625" y="389"/>
                  </a:lnTo>
                  <a:lnTo>
                    <a:pt x="620" y="411"/>
                  </a:lnTo>
                  <a:lnTo>
                    <a:pt x="613" y="432"/>
                  </a:lnTo>
                  <a:lnTo>
                    <a:pt x="603" y="451"/>
                  </a:lnTo>
                  <a:lnTo>
                    <a:pt x="589" y="469"/>
                  </a:lnTo>
                  <a:lnTo>
                    <a:pt x="569" y="486"/>
                  </a:lnTo>
                  <a:lnTo>
                    <a:pt x="559" y="492"/>
                  </a:lnTo>
                  <a:lnTo>
                    <a:pt x="548" y="499"/>
                  </a:lnTo>
                  <a:lnTo>
                    <a:pt x="538" y="505"/>
                  </a:lnTo>
                  <a:lnTo>
                    <a:pt x="528" y="511"/>
                  </a:lnTo>
                  <a:lnTo>
                    <a:pt x="517" y="518"/>
                  </a:lnTo>
                  <a:lnTo>
                    <a:pt x="507" y="523"/>
                  </a:lnTo>
                  <a:lnTo>
                    <a:pt x="495" y="528"/>
                  </a:lnTo>
                  <a:lnTo>
                    <a:pt x="484" y="533"/>
                  </a:lnTo>
                  <a:lnTo>
                    <a:pt x="441" y="790"/>
                  </a:lnTo>
                  <a:lnTo>
                    <a:pt x="419" y="790"/>
                  </a:lnTo>
                  <a:lnTo>
                    <a:pt x="516" y="188"/>
                  </a:lnTo>
                  <a:lnTo>
                    <a:pt x="506" y="186"/>
                  </a:lnTo>
                  <a:lnTo>
                    <a:pt x="491" y="186"/>
                  </a:lnTo>
                  <a:lnTo>
                    <a:pt x="475" y="188"/>
                  </a:lnTo>
                  <a:lnTo>
                    <a:pt x="457" y="191"/>
                  </a:lnTo>
                  <a:lnTo>
                    <a:pt x="438" y="196"/>
                  </a:lnTo>
                  <a:lnTo>
                    <a:pt x="422" y="201"/>
                  </a:lnTo>
                  <a:lnTo>
                    <a:pt x="408" y="206"/>
                  </a:lnTo>
                  <a:lnTo>
                    <a:pt x="398" y="211"/>
                  </a:lnTo>
                  <a:lnTo>
                    <a:pt x="312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9" name="Freeform 32"/>
            <p:cNvSpPr>
              <a:spLocks/>
            </p:cNvSpPr>
            <p:nvPr/>
          </p:nvSpPr>
          <p:spPr bwMode="auto">
            <a:xfrm>
              <a:off x="2283" y="3917"/>
              <a:ext cx="94" cy="115"/>
            </a:xfrm>
            <a:custGeom>
              <a:avLst/>
              <a:gdLst>
                <a:gd name="T0" fmla="*/ 0 w 375"/>
                <a:gd name="T1" fmla="*/ 0 h 461"/>
                <a:gd name="T2" fmla="*/ 0 w 375"/>
                <a:gd name="T3" fmla="*/ 0 h 461"/>
                <a:gd name="T4" fmla="*/ 0 w 375"/>
                <a:gd name="T5" fmla="*/ 0 h 461"/>
                <a:gd name="T6" fmla="*/ 0 w 375"/>
                <a:gd name="T7" fmla="*/ 0 h 461"/>
                <a:gd name="T8" fmla="*/ 0 w 375"/>
                <a:gd name="T9" fmla="*/ 0 h 461"/>
                <a:gd name="T10" fmla="*/ 0 w 375"/>
                <a:gd name="T11" fmla="*/ 0 h 461"/>
                <a:gd name="T12" fmla="*/ 0 w 375"/>
                <a:gd name="T13" fmla="*/ 0 h 461"/>
                <a:gd name="T14" fmla="*/ 0 w 375"/>
                <a:gd name="T15" fmla="*/ 0 h 461"/>
                <a:gd name="T16" fmla="*/ 0 w 375"/>
                <a:gd name="T17" fmla="*/ 0 h 461"/>
                <a:gd name="T18" fmla="*/ 0 w 375"/>
                <a:gd name="T19" fmla="*/ 0 h 461"/>
                <a:gd name="T20" fmla="*/ 0 w 375"/>
                <a:gd name="T21" fmla="*/ 0 h 461"/>
                <a:gd name="T22" fmla="*/ 0 w 375"/>
                <a:gd name="T23" fmla="*/ 0 h 461"/>
                <a:gd name="T24" fmla="*/ 0 w 375"/>
                <a:gd name="T25" fmla="*/ 0 h 461"/>
                <a:gd name="T26" fmla="*/ 0 w 375"/>
                <a:gd name="T27" fmla="*/ 0 h 461"/>
                <a:gd name="T28" fmla="*/ 0 w 375"/>
                <a:gd name="T29" fmla="*/ 0 h 461"/>
                <a:gd name="T30" fmla="*/ 0 w 375"/>
                <a:gd name="T31" fmla="*/ 0 h 461"/>
                <a:gd name="T32" fmla="*/ 0 w 375"/>
                <a:gd name="T33" fmla="*/ 0 h 461"/>
                <a:gd name="T34" fmla="*/ 0 w 375"/>
                <a:gd name="T35" fmla="*/ 0 h 461"/>
                <a:gd name="T36" fmla="*/ 0 w 375"/>
                <a:gd name="T37" fmla="*/ 0 h 461"/>
                <a:gd name="T38" fmla="*/ 0 w 375"/>
                <a:gd name="T39" fmla="*/ 0 h 461"/>
                <a:gd name="T40" fmla="*/ 0 w 375"/>
                <a:gd name="T41" fmla="*/ 0 h 461"/>
                <a:gd name="T42" fmla="*/ 0 w 375"/>
                <a:gd name="T43" fmla="*/ 0 h 461"/>
                <a:gd name="T44" fmla="*/ 0 w 375"/>
                <a:gd name="T45" fmla="*/ 0 h 461"/>
                <a:gd name="T46" fmla="*/ 0 w 375"/>
                <a:gd name="T47" fmla="*/ 0 h 461"/>
                <a:gd name="T48" fmla="*/ 0 w 375"/>
                <a:gd name="T49" fmla="*/ 0 h 461"/>
                <a:gd name="T50" fmla="*/ 0 w 375"/>
                <a:gd name="T51" fmla="*/ 0 h 461"/>
                <a:gd name="T52" fmla="*/ 0 w 375"/>
                <a:gd name="T53" fmla="*/ 0 h 461"/>
                <a:gd name="T54" fmla="*/ 0 w 375"/>
                <a:gd name="T55" fmla="*/ 0 h 461"/>
                <a:gd name="T56" fmla="*/ 0 w 375"/>
                <a:gd name="T57" fmla="*/ 0 h 461"/>
                <a:gd name="T58" fmla="*/ 0 w 375"/>
                <a:gd name="T59" fmla="*/ 0 h 461"/>
                <a:gd name="T60" fmla="*/ 0 w 375"/>
                <a:gd name="T61" fmla="*/ 0 h 461"/>
                <a:gd name="T62" fmla="*/ 0 w 375"/>
                <a:gd name="T63" fmla="*/ 0 h 461"/>
                <a:gd name="T64" fmla="*/ 0 w 375"/>
                <a:gd name="T65" fmla="*/ 0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5"/>
                <a:gd name="T100" fmla="*/ 0 h 461"/>
                <a:gd name="T101" fmla="*/ 375 w 375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5" h="461">
                  <a:moveTo>
                    <a:pt x="375" y="0"/>
                  </a:moveTo>
                  <a:lnTo>
                    <a:pt x="357" y="5"/>
                  </a:lnTo>
                  <a:lnTo>
                    <a:pt x="340" y="11"/>
                  </a:lnTo>
                  <a:lnTo>
                    <a:pt x="323" y="16"/>
                  </a:lnTo>
                  <a:lnTo>
                    <a:pt x="306" y="21"/>
                  </a:lnTo>
                  <a:lnTo>
                    <a:pt x="290" y="26"/>
                  </a:lnTo>
                  <a:lnTo>
                    <a:pt x="273" y="31"/>
                  </a:lnTo>
                  <a:lnTo>
                    <a:pt x="258" y="37"/>
                  </a:lnTo>
                  <a:lnTo>
                    <a:pt x="242" y="42"/>
                  </a:lnTo>
                  <a:lnTo>
                    <a:pt x="227" y="47"/>
                  </a:lnTo>
                  <a:lnTo>
                    <a:pt x="212" y="53"/>
                  </a:lnTo>
                  <a:lnTo>
                    <a:pt x="198" y="58"/>
                  </a:lnTo>
                  <a:lnTo>
                    <a:pt x="183" y="63"/>
                  </a:lnTo>
                  <a:lnTo>
                    <a:pt x="168" y="69"/>
                  </a:lnTo>
                  <a:lnTo>
                    <a:pt x="153" y="74"/>
                  </a:lnTo>
                  <a:lnTo>
                    <a:pt x="138" y="80"/>
                  </a:lnTo>
                  <a:lnTo>
                    <a:pt x="124" y="85"/>
                  </a:lnTo>
                  <a:lnTo>
                    <a:pt x="101" y="102"/>
                  </a:lnTo>
                  <a:lnTo>
                    <a:pt x="83" y="123"/>
                  </a:lnTo>
                  <a:lnTo>
                    <a:pt x="69" y="147"/>
                  </a:lnTo>
                  <a:lnTo>
                    <a:pt x="59" y="173"/>
                  </a:lnTo>
                  <a:lnTo>
                    <a:pt x="51" y="200"/>
                  </a:lnTo>
                  <a:lnTo>
                    <a:pt x="45" y="228"/>
                  </a:lnTo>
                  <a:lnTo>
                    <a:pt x="40" y="256"/>
                  </a:lnTo>
                  <a:lnTo>
                    <a:pt x="35" y="284"/>
                  </a:lnTo>
                  <a:lnTo>
                    <a:pt x="32" y="460"/>
                  </a:lnTo>
                  <a:lnTo>
                    <a:pt x="28" y="461"/>
                  </a:lnTo>
                  <a:lnTo>
                    <a:pt x="24" y="461"/>
                  </a:lnTo>
                  <a:lnTo>
                    <a:pt x="19" y="460"/>
                  </a:lnTo>
                  <a:lnTo>
                    <a:pt x="14" y="459"/>
                  </a:lnTo>
                  <a:lnTo>
                    <a:pt x="9" y="457"/>
                  </a:lnTo>
                  <a:lnTo>
                    <a:pt x="5" y="456"/>
                  </a:lnTo>
                  <a:lnTo>
                    <a:pt x="2" y="454"/>
                  </a:lnTo>
                  <a:lnTo>
                    <a:pt x="1" y="454"/>
                  </a:lnTo>
                  <a:lnTo>
                    <a:pt x="0" y="407"/>
                  </a:lnTo>
                  <a:lnTo>
                    <a:pt x="0" y="361"/>
                  </a:lnTo>
                  <a:lnTo>
                    <a:pt x="2" y="314"/>
                  </a:lnTo>
                  <a:lnTo>
                    <a:pt x="6" y="268"/>
                  </a:lnTo>
                  <a:lnTo>
                    <a:pt x="14" y="223"/>
                  </a:lnTo>
                  <a:lnTo>
                    <a:pt x="26" y="180"/>
                  </a:lnTo>
                  <a:lnTo>
                    <a:pt x="44" y="139"/>
                  </a:lnTo>
                  <a:lnTo>
                    <a:pt x="67" y="101"/>
                  </a:lnTo>
                  <a:lnTo>
                    <a:pt x="81" y="92"/>
                  </a:lnTo>
                  <a:lnTo>
                    <a:pt x="96" y="83"/>
                  </a:lnTo>
                  <a:lnTo>
                    <a:pt x="111" y="75"/>
                  </a:lnTo>
                  <a:lnTo>
                    <a:pt x="126" y="68"/>
                  </a:lnTo>
                  <a:lnTo>
                    <a:pt x="141" y="61"/>
                  </a:lnTo>
                  <a:lnTo>
                    <a:pt x="158" y="54"/>
                  </a:lnTo>
                  <a:lnTo>
                    <a:pt x="174" y="48"/>
                  </a:lnTo>
                  <a:lnTo>
                    <a:pt x="190" y="43"/>
                  </a:lnTo>
                  <a:lnTo>
                    <a:pt x="206" y="37"/>
                  </a:lnTo>
                  <a:lnTo>
                    <a:pt x="222" y="33"/>
                  </a:lnTo>
                  <a:lnTo>
                    <a:pt x="238" y="28"/>
                  </a:lnTo>
                  <a:lnTo>
                    <a:pt x="255" y="23"/>
                  </a:lnTo>
                  <a:lnTo>
                    <a:pt x="271" y="19"/>
                  </a:lnTo>
                  <a:lnTo>
                    <a:pt x="289" y="15"/>
                  </a:lnTo>
                  <a:lnTo>
                    <a:pt x="305" y="11"/>
                  </a:lnTo>
                  <a:lnTo>
                    <a:pt x="322" y="6"/>
                  </a:lnTo>
                  <a:lnTo>
                    <a:pt x="329" y="5"/>
                  </a:lnTo>
                  <a:lnTo>
                    <a:pt x="335" y="4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5" y="2"/>
                  </a:lnTo>
                  <a:lnTo>
                    <a:pt x="362" y="1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0" name="Freeform 33"/>
            <p:cNvSpPr>
              <a:spLocks/>
            </p:cNvSpPr>
            <p:nvPr/>
          </p:nvSpPr>
          <p:spPr bwMode="auto">
            <a:xfrm>
              <a:off x="2341" y="3956"/>
              <a:ext cx="28" cy="144"/>
            </a:xfrm>
            <a:custGeom>
              <a:avLst/>
              <a:gdLst>
                <a:gd name="T0" fmla="*/ 0 w 112"/>
                <a:gd name="T1" fmla="*/ 0 h 578"/>
                <a:gd name="T2" fmla="*/ 0 w 112"/>
                <a:gd name="T3" fmla="*/ 0 h 578"/>
                <a:gd name="T4" fmla="*/ 0 w 112"/>
                <a:gd name="T5" fmla="*/ 0 h 578"/>
                <a:gd name="T6" fmla="*/ 0 w 112"/>
                <a:gd name="T7" fmla="*/ 0 h 578"/>
                <a:gd name="T8" fmla="*/ 0 w 112"/>
                <a:gd name="T9" fmla="*/ 0 h 578"/>
                <a:gd name="T10" fmla="*/ 0 w 112"/>
                <a:gd name="T11" fmla="*/ 0 h 578"/>
                <a:gd name="T12" fmla="*/ 0 w 112"/>
                <a:gd name="T13" fmla="*/ 0 h 578"/>
                <a:gd name="T14" fmla="*/ 0 w 112"/>
                <a:gd name="T15" fmla="*/ 0 h 578"/>
                <a:gd name="T16" fmla="*/ 0 w 112"/>
                <a:gd name="T17" fmla="*/ 0 h 578"/>
                <a:gd name="T18" fmla="*/ 0 w 112"/>
                <a:gd name="T19" fmla="*/ 0 h 5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"/>
                <a:gd name="T31" fmla="*/ 0 h 578"/>
                <a:gd name="T32" fmla="*/ 112 w 112"/>
                <a:gd name="T33" fmla="*/ 578 h 5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" h="578">
                  <a:moveTo>
                    <a:pt x="0" y="578"/>
                  </a:moveTo>
                  <a:lnTo>
                    <a:pt x="65" y="188"/>
                  </a:lnTo>
                  <a:lnTo>
                    <a:pt x="99" y="5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81" y="194"/>
                  </a:lnTo>
                  <a:lnTo>
                    <a:pt x="17" y="578"/>
                  </a:lnTo>
                  <a:lnTo>
                    <a:pt x="0" y="5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1" name="Freeform 34"/>
            <p:cNvSpPr>
              <a:spLocks/>
            </p:cNvSpPr>
            <p:nvPr/>
          </p:nvSpPr>
          <p:spPr bwMode="auto">
            <a:xfrm>
              <a:off x="2059" y="3706"/>
              <a:ext cx="19" cy="86"/>
            </a:xfrm>
            <a:custGeom>
              <a:avLst/>
              <a:gdLst>
                <a:gd name="T0" fmla="*/ 0 w 78"/>
                <a:gd name="T1" fmla="*/ 0 h 346"/>
                <a:gd name="T2" fmla="*/ 0 w 78"/>
                <a:gd name="T3" fmla="*/ 0 h 346"/>
                <a:gd name="T4" fmla="*/ 0 w 78"/>
                <a:gd name="T5" fmla="*/ 0 h 346"/>
                <a:gd name="T6" fmla="*/ 0 w 78"/>
                <a:gd name="T7" fmla="*/ 0 h 346"/>
                <a:gd name="T8" fmla="*/ 0 w 78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46"/>
                <a:gd name="T17" fmla="*/ 78 w 78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46">
                  <a:moveTo>
                    <a:pt x="78" y="345"/>
                  </a:moveTo>
                  <a:lnTo>
                    <a:pt x="70" y="0"/>
                  </a:lnTo>
                  <a:lnTo>
                    <a:pt x="0" y="1"/>
                  </a:lnTo>
                  <a:lnTo>
                    <a:pt x="8" y="346"/>
                  </a:lnTo>
                  <a:lnTo>
                    <a:pt x="78" y="34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2" name="Freeform 35"/>
            <p:cNvSpPr>
              <a:spLocks/>
            </p:cNvSpPr>
            <p:nvPr/>
          </p:nvSpPr>
          <p:spPr bwMode="auto">
            <a:xfrm>
              <a:off x="2083" y="3672"/>
              <a:ext cx="20" cy="119"/>
            </a:xfrm>
            <a:custGeom>
              <a:avLst/>
              <a:gdLst>
                <a:gd name="T0" fmla="*/ 0 w 78"/>
                <a:gd name="T1" fmla="*/ 0 h 477"/>
                <a:gd name="T2" fmla="*/ 0 w 78"/>
                <a:gd name="T3" fmla="*/ 0 h 477"/>
                <a:gd name="T4" fmla="*/ 0 w 78"/>
                <a:gd name="T5" fmla="*/ 0 h 477"/>
                <a:gd name="T6" fmla="*/ 0 w 78"/>
                <a:gd name="T7" fmla="*/ 0 h 477"/>
                <a:gd name="T8" fmla="*/ 0 w 78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77"/>
                <a:gd name="T17" fmla="*/ 78 w 78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77">
                  <a:moveTo>
                    <a:pt x="78" y="475"/>
                  </a:moveTo>
                  <a:lnTo>
                    <a:pt x="69" y="0"/>
                  </a:lnTo>
                  <a:lnTo>
                    <a:pt x="0" y="1"/>
                  </a:lnTo>
                  <a:lnTo>
                    <a:pt x="8" y="477"/>
                  </a:lnTo>
                  <a:lnTo>
                    <a:pt x="78" y="475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3" name="Freeform 36"/>
            <p:cNvSpPr>
              <a:spLocks/>
            </p:cNvSpPr>
            <p:nvPr/>
          </p:nvSpPr>
          <p:spPr bwMode="auto">
            <a:xfrm>
              <a:off x="2108" y="3691"/>
              <a:ext cx="19" cy="99"/>
            </a:xfrm>
            <a:custGeom>
              <a:avLst/>
              <a:gdLst>
                <a:gd name="T0" fmla="*/ 0 w 78"/>
                <a:gd name="T1" fmla="*/ 0 h 393"/>
                <a:gd name="T2" fmla="*/ 0 w 78"/>
                <a:gd name="T3" fmla="*/ 0 h 393"/>
                <a:gd name="T4" fmla="*/ 0 w 78"/>
                <a:gd name="T5" fmla="*/ 0 h 393"/>
                <a:gd name="T6" fmla="*/ 0 w 78"/>
                <a:gd name="T7" fmla="*/ 0 h 393"/>
                <a:gd name="T8" fmla="*/ 0 w 78"/>
                <a:gd name="T9" fmla="*/ 0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393"/>
                <a:gd name="T17" fmla="*/ 78 w 78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393">
                  <a:moveTo>
                    <a:pt x="78" y="392"/>
                  </a:moveTo>
                  <a:lnTo>
                    <a:pt x="69" y="0"/>
                  </a:lnTo>
                  <a:lnTo>
                    <a:pt x="0" y="2"/>
                  </a:lnTo>
                  <a:lnTo>
                    <a:pt x="8" y="393"/>
                  </a:lnTo>
                  <a:lnTo>
                    <a:pt x="78" y="392"/>
                  </a:lnTo>
                  <a:close/>
                </a:path>
              </a:pathLst>
            </a:custGeom>
            <a:solidFill>
              <a:srgbClr val="9E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1" name="Цилиндр 120"/>
          <p:cNvSpPr/>
          <p:nvPr/>
        </p:nvSpPr>
        <p:spPr>
          <a:xfrm>
            <a:off x="7195429" y="4608747"/>
            <a:ext cx="1497938" cy="1214437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МБ</a:t>
            </a:r>
          </a:p>
        </p:txBody>
      </p:sp>
      <p:pic>
        <p:nvPicPr>
          <p:cNvPr id="10252" name="Рисунок 40" descr="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349" y="3114674"/>
            <a:ext cx="2829799" cy="189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TextBox 122"/>
          <p:cNvSpPr txBox="1">
            <a:spLocks noChangeArrowheads="1"/>
          </p:cNvSpPr>
          <p:nvPr/>
        </p:nvSpPr>
        <p:spPr bwMode="auto">
          <a:xfrm>
            <a:off x="5480977" y="3281362"/>
            <a:ext cx="13964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sz="1200" b="1" dirty="0" err="1">
                <a:latin typeface="Arial" pitchFamily="34" charset="0"/>
              </a:rPr>
              <a:t>Маалымат</a:t>
            </a:r>
            <a:r>
              <a:rPr lang="ru-RU" sz="1200" b="1" dirty="0">
                <a:latin typeface="Arial" pitchFamily="34" charset="0"/>
              </a:rPr>
              <a:t> </a:t>
            </a:r>
            <a:r>
              <a:rPr lang="ru-RU" sz="1200" b="1" dirty="0" err="1">
                <a:latin typeface="Arial" pitchFamily="34" charset="0"/>
              </a:rPr>
              <a:t>киргизүү</a:t>
            </a:r>
            <a:endParaRPr lang="ru-RU" sz="1200" b="1" dirty="0">
              <a:latin typeface="Arial" pitchFamily="34" charset="0"/>
            </a:endParaRPr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3093906" y="2357438"/>
            <a:ext cx="1714632" cy="938212"/>
          </a:xfrm>
          <a:prstGeom prst="wedgeRoundRectCallout">
            <a:avLst>
              <a:gd name="adj1" fmla="val 100019"/>
              <a:gd name="adj2" fmla="val 1332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&lt;Ex</a:t>
            </a:r>
            <a:r>
              <a:rPr lang="ru-RU" sz="1600" dirty="0">
                <a:solidFill>
                  <a:srgbClr val="000000"/>
                </a:solidFill>
              </a:rPr>
              <a:t>с</a:t>
            </a:r>
            <a:r>
              <a:rPr lang="en-US" sz="1600" dirty="0">
                <a:solidFill>
                  <a:srgbClr val="000000"/>
                </a:solidFill>
              </a:rPr>
              <a:t>el&gt;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шаблонунда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толтуруу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0255" name="AutoShape 16"/>
          <p:cNvSpPr>
            <a:spLocks noChangeArrowheads="1"/>
          </p:cNvSpPr>
          <p:nvPr/>
        </p:nvSpPr>
        <p:spPr bwMode="auto">
          <a:xfrm>
            <a:off x="1546292" y="5007334"/>
            <a:ext cx="2209932" cy="1073151"/>
          </a:xfrm>
          <a:prstGeom prst="wedgeRoundRectCallout">
            <a:avLst>
              <a:gd name="adj1" fmla="val 16801"/>
              <a:gd name="adj2" fmla="val -19883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/>
            <a:r>
              <a:rPr lang="ru-RU" sz="1600" dirty="0" err="1">
                <a:solidFill>
                  <a:srgbClr val="000000"/>
                </a:solidFill>
              </a:rPr>
              <a:t>Арифметикалык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жана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логикалык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текшерүүлөрдү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err="1">
                <a:solidFill>
                  <a:srgbClr val="000000"/>
                </a:solidFill>
              </a:rPr>
              <a:t>аткаруу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1" name="Стрелка углом вверх 130"/>
          <p:cNvSpPr/>
          <p:nvPr/>
        </p:nvSpPr>
        <p:spPr>
          <a:xfrm>
            <a:off x="4548969" y="3733864"/>
            <a:ext cx="1393031" cy="5000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57" name="AutoShape 33"/>
          <p:cNvSpPr>
            <a:spLocks noChangeArrowheads="1"/>
          </p:cNvSpPr>
          <p:nvPr/>
        </p:nvSpPr>
        <p:spPr bwMode="auto">
          <a:xfrm>
            <a:off x="4243874" y="5249630"/>
            <a:ext cx="1974321" cy="1073151"/>
          </a:xfrm>
          <a:prstGeom prst="wedgeRoundRectCallout">
            <a:avLst>
              <a:gd name="adj1" fmla="val -10264"/>
              <a:gd name="adj2" fmla="val -20453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ru-RU" sz="1600" b="1" dirty="0"/>
              <a:t> </a:t>
            </a:r>
            <a:r>
              <a:rPr lang="en-US" sz="1600" b="1" dirty="0"/>
              <a:t>ON</a:t>
            </a:r>
            <a:r>
              <a:rPr lang="ru-RU" sz="1600" b="1" dirty="0"/>
              <a:t>-</a:t>
            </a:r>
            <a:r>
              <a:rPr lang="en-US" sz="1600" b="1" dirty="0"/>
              <a:t>LINE</a:t>
            </a:r>
            <a:r>
              <a:rPr lang="ru-RU" sz="1600" b="1" dirty="0"/>
              <a:t> </a:t>
            </a:r>
            <a:r>
              <a:rPr lang="ru-RU" sz="1600" b="1" dirty="0" err="1"/>
              <a:t>жана</a:t>
            </a:r>
            <a:r>
              <a:rPr lang="ru-RU" sz="1600" b="1" dirty="0"/>
              <a:t> </a:t>
            </a:r>
            <a:r>
              <a:rPr lang="en-US" sz="1600" b="1" dirty="0"/>
              <a:t>OF</a:t>
            </a:r>
            <a:r>
              <a:rPr lang="ru-RU" sz="1600" b="1" dirty="0"/>
              <a:t>-</a:t>
            </a:r>
            <a:r>
              <a:rPr lang="en-US" sz="1600" b="1" dirty="0"/>
              <a:t>FLINE</a:t>
            </a:r>
            <a:r>
              <a:rPr lang="ky-KG" sz="1600" b="1" dirty="0"/>
              <a:t> режимдеринде </a:t>
            </a:r>
          </a:p>
          <a:p>
            <a:pPr algn="ctr"/>
            <a:r>
              <a:rPr lang="ky-KG" sz="1600" b="1" dirty="0"/>
              <a:t>киргизүү</a:t>
            </a:r>
            <a:r>
              <a:rPr lang="en-US" sz="1600" b="1" dirty="0"/>
              <a:t> </a:t>
            </a:r>
            <a:endParaRPr lang="ru-RU" sz="1600" b="1" dirty="0"/>
          </a:p>
          <a:p>
            <a:pPr algn="ctr"/>
            <a:endParaRPr lang="ru-RU" sz="1200" dirty="0"/>
          </a:p>
          <a:p>
            <a:pPr eaLnBrk="0" hangingPunct="0"/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10259" name="Picture 10" descr="C:\Documents and Settings\VBorodko\Local Settings\Temporary Internet Files\Content.IE5\V4A183NL\MCj0441455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341" y="3438785"/>
            <a:ext cx="85129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0" name="Прямоугольник 1"/>
          <p:cNvSpPr>
            <a:spLocks noChangeArrowheads="1"/>
          </p:cNvSpPr>
          <p:nvPr/>
        </p:nvSpPr>
        <p:spPr bwMode="auto">
          <a:xfrm>
            <a:off x="6485335" y="1885950"/>
            <a:ext cx="2368153" cy="1200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/>
          <a:lstStyle/>
          <a:p>
            <a:pPr algn="ctr"/>
            <a:r>
              <a:rPr lang="ru-RU" sz="2400" dirty="0" err="1"/>
              <a:t>Улутстаткомдун</a:t>
            </a:r>
            <a:r>
              <a:rPr lang="ru-RU" sz="2400" dirty="0"/>
              <a:t> </a:t>
            </a:r>
          </a:p>
          <a:p>
            <a:pPr algn="ctr"/>
            <a:r>
              <a:rPr lang="ru-RU" sz="2400" dirty="0" smtClean="0"/>
              <a:t>ИМБ </a:t>
            </a:r>
            <a:r>
              <a:rPr lang="ru-RU" sz="2400" dirty="0" err="1"/>
              <a:t>Сервери</a:t>
            </a:r>
            <a:endParaRPr lang="ru-RU" sz="2400" dirty="0"/>
          </a:p>
        </p:txBody>
      </p:sp>
      <p:pic>
        <p:nvPicPr>
          <p:cNvPr id="87" name="Picture 19" descr="7oblastif-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45" y="6417771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xmlns="" id="{8695A01B-B8F5-44C3-B77C-F7E207931BA4}"/>
              </a:ext>
            </a:extLst>
          </p:cNvPr>
          <p:cNvSpPr/>
          <p:nvPr/>
        </p:nvSpPr>
        <p:spPr>
          <a:xfrm>
            <a:off x="1445199" y="6505125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99788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54266" y="4550751"/>
            <a:ext cx="7000924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1238224" y="285728"/>
            <a:ext cx="8467304" cy="911024"/>
          </a:xfrm>
          <a:prstGeom prst="parallelogram">
            <a:avLst/>
          </a:prstGeom>
          <a:solidFill>
            <a:srgbClr val="66CCFF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саны  </a:t>
            </a:r>
          </a:p>
          <a:p>
            <a:pPr algn="ctr"/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2024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–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жылдын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башына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карата,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баш)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639949"/>
              </p:ext>
            </p:extLst>
          </p:nvPr>
        </p:nvGraphicFramePr>
        <p:xfrm>
          <a:off x="1276320" y="1196752"/>
          <a:ext cx="6307063" cy="52025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85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9506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rtl="0" fontAlgn="ctr">
                        <a:buNone/>
                      </a:pPr>
                      <a:r>
                        <a:rPr lang="ru-RU" sz="2000" b="1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2023 2022 </a:t>
                      </a:r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карата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503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, -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endParaRPr lang="ru-RU" sz="20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7438">
                <a:tc>
                  <a:txBody>
                    <a:bodyPr/>
                    <a:lstStyle/>
                    <a:p>
                      <a:pPr algn="just" rtl="0" fontAlgn="ctr"/>
                      <a:r>
                        <a:rPr kumimoji="0" lang="ky-KG" sz="1500" b="0" kern="1200" dirty="0">
                          <a:solidFill>
                            <a:srgbClr val="000099"/>
                          </a:solidFill>
                          <a:effectLst/>
                          <a:latin typeface="Kyrghyz Times" pitchFamily="2" charset="0"/>
                          <a:ea typeface="+mn-ea"/>
                          <a:cs typeface="+mn-cs"/>
                        </a:rPr>
                        <a:t>Ири м³й³зд³³ мал</a:t>
                      </a:r>
                    </a:p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1 783,5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1 802,3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18,8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8794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Уйлар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885,7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902,2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101,9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137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Кой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эчкилер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6 201,0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6 216,2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4192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Чочколор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9501">
                <a:tc>
                  <a:txBody>
                    <a:bodyPr/>
                    <a:lstStyle/>
                    <a:p>
                      <a:pPr algn="just" rtl="0" fontAlgn="ctr"/>
                      <a:r>
                        <a:rPr lang="ky-KG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Жылкылар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534,0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4115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канаттуулары</a:t>
                      </a: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6 368,7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6 989,0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y-KG" sz="1800" b="0" i="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620,3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109,7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7" name="Picture 8" descr="C:\Disk D\2017 ЗиСЯС\Животнов през 2017\картинки\лошадь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690" y="4861882"/>
            <a:ext cx="1495157" cy="123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Disk D\2017 ЗиСЯС\Животнов през 2017\картинки\овц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361" y="4275518"/>
            <a:ext cx="628999" cy="53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Disk D\2017 ЗиСЯС\Животнов през 2017\картинки\петух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54" y="5993854"/>
            <a:ext cx="596994" cy="64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Disk D\2017 ЗиСЯС\Животнов през 2017\картинки\свинья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044" y="4653136"/>
            <a:ext cx="654404" cy="4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730" y="2358533"/>
            <a:ext cx="2058442" cy="1382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 descr="C:\Disk D\2017 ЗиСЯС\Животнов през 2017\картинки\корова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360" y="3565687"/>
            <a:ext cx="1277071" cy="70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9" descr="7oblastif-0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44" y="6393721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8695A01B-B8F5-44C3-B77C-F7E207931BA4}"/>
              </a:ext>
            </a:extLst>
          </p:cNvPr>
          <p:cNvSpPr/>
          <p:nvPr/>
        </p:nvSpPr>
        <p:spPr>
          <a:xfrm>
            <a:off x="1400815" y="6528583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902234"/>
              </p:ext>
            </p:extLst>
          </p:nvPr>
        </p:nvGraphicFramePr>
        <p:xfrm>
          <a:off x="272480" y="1196752"/>
          <a:ext cx="9505056" cy="5173553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8566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36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0452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7964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65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0763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3252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7964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3728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мүйүздүү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малдар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Уйлар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Койлор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эчкилер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ky-KG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Жылкылар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ky-KG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канаттуулары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7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3027">
                <a:tc>
                  <a:txBody>
                    <a:bodyPr/>
                    <a:lstStyle/>
                    <a:p>
                      <a:pPr algn="l" fontAlgn="ctr"/>
                      <a:r>
                        <a:rPr lang="ky-KG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 Республикасы</a:t>
                      </a:r>
                      <a:endParaRPr lang="ky-KG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1 802,3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902,2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6 216,1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542,5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6 989,0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411,6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313,2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2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375,2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1382,1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1 203,7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6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Ысык-Көл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922,9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660,5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52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28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404,1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1 111,5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1077,9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74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ky-KG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566,9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262,2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27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314,5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151,6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675,2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3 211,3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45,9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46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ш.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75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ш.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5,8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7568">
                <a:tc>
                  <a:txBody>
                    <a:bodyPr/>
                    <a:lstStyle/>
                    <a:p>
                      <a:pPr algn="l" rtl="0" fontAlgn="ctr"/>
                      <a:r>
                        <a:rPr lang="ky-KG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Өзгөчө</a:t>
                      </a:r>
                      <a:r>
                        <a:rPr lang="ky-KG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эсеп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99" marR="7099" marT="70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2,5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9" name="Параллелограмм 8"/>
          <p:cNvSpPr/>
          <p:nvPr/>
        </p:nvSpPr>
        <p:spPr>
          <a:xfrm>
            <a:off x="359339" y="116632"/>
            <a:ext cx="9423579" cy="911024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y-KG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 жана үй канаттууларынын аймактар боюнча боюнча бөлүнүшү </a:t>
            </a:r>
            <a:r>
              <a:rPr lang="ru-RU" sz="1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2024-ж</a:t>
            </a:r>
            <a:r>
              <a:rPr lang="ru-RU" sz="1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башталышына</a:t>
            </a:r>
            <a:r>
              <a:rPr lang="ru-RU" sz="1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карата, </a:t>
            </a:r>
            <a:r>
              <a:rPr lang="ru-RU" sz="18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чарбалардын</a:t>
            </a:r>
            <a:r>
              <a:rPr lang="ru-RU" sz="1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1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түрлөрүндө</a:t>
            </a:r>
            <a:r>
              <a:rPr lang="ru-RU" sz="1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баш)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6394821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95A01B-B8F5-44C3-B77C-F7E207931BA4}"/>
              </a:ext>
            </a:extLst>
          </p:cNvPr>
          <p:cNvSpPr/>
          <p:nvPr/>
        </p:nvSpPr>
        <p:spPr>
          <a:xfrm>
            <a:off x="1203943" y="6488599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45269"/>
      </p:ext>
    </p:extLst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4528" y="256675"/>
            <a:ext cx="906844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Ири мүйүздүү малдардын бардык категориялардагы башы, </a:t>
            </a:r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 аягына 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карата</a:t>
            </a:r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тийиштүү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 %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)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0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5592868"/>
              </p:ext>
            </p:extLst>
          </p:nvPr>
        </p:nvGraphicFramePr>
        <p:xfrm>
          <a:off x="1443631" y="1083469"/>
          <a:ext cx="7685833" cy="4691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34" y="6270441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695A01B-B8F5-44C3-B77C-F7E207931BA4}"/>
              </a:ext>
            </a:extLst>
          </p:cNvPr>
          <p:cNvSpPr/>
          <p:nvPr/>
        </p:nvSpPr>
        <p:spPr>
          <a:xfrm>
            <a:off x="1612608" y="6357795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665209"/>
      </p:ext>
    </p:extLst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0552" y="201415"/>
            <a:ext cx="8780416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Баткен облусундагы бардык категориялардагы ири мүйүздүү малдардын башы, </a:t>
            </a:r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 аягына 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карата</a:t>
            </a:r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тийиштүү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 %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)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0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7247092"/>
              </p:ext>
            </p:extLst>
          </p:nvPr>
        </p:nvGraphicFramePr>
        <p:xfrm>
          <a:off x="1352600" y="1268761"/>
          <a:ext cx="7703691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6157067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695A01B-B8F5-44C3-B77C-F7E207931BA4}"/>
              </a:ext>
            </a:extLst>
          </p:cNvPr>
          <p:cNvSpPr/>
          <p:nvPr/>
        </p:nvSpPr>
        <p:spPr>
          <a:xfrm>
            <a:off x="1498998" y="6244420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487703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4800" y="418091"/>
            <a:ext cx="87804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Бардык категориялардагы кой жана эчкилердин башы, </a:t>
            </a:r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 аягына 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карата</a:t>
            </a:r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тийиштүү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 %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)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057798"/>
              </p:ext>
            </p:extLst>
          </p:nvPr>
        </p:nvGraphicFramePr>
        <p:xfrm>
          <a:off x="1208584" y="1143002"/>
          <a:ext cx="8411767" cy="4446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6157067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695A01B-B8F5-44C3-B77C-F7E207931BA4}"/>
              </a:ext>
            </a:extLst>
          </p:cNvPr>
          <p:cNvSpPr/>
          <p:nvPr/>
        </p:nvSpPr>
        <p:spPr>
          <a:xfrm>
            <a:off x="1424608" y="6244420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966137"/>
      </p:ext>
    </p:extLst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4800" y="418091"/>
            <a:ext cx="8780416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Баткен 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облусундагы бардык категориялардагы кой </a:t>
            </a:r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 эчкилердин 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башы,       жылдын аягына карата</a:t>
            </a:r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тийиштүү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 %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)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9119098"/>
              </p:ext>
            </p:extLst>
          </p:nvPr>
        </p:nvGraphicFramePr>
        <p:xfrm>
          <a:off x="920552" y="1484784"/>
          <a:ext cx="8393908" cy="4330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6157067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695A01B-B8F5-44C3-B77C-F7E207931BA4}"/>
              </a:ext>
            </a:extLst>
          </p:cNvPr>
          <p:cNvSpPr/>
          <p:nvPr/>
        </p:nvSpPr>
        <p:spPr>
          <a:xfrm>
            <a:off x="1412059" y="6244420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952453"/>
      </p:ext>
    </p:extLst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52791" y="188640"/>
            <a:ext cx="8780416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Ош облусундагы бардык категориялардагы кой </a:t>
            </a:r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 эчкилердин 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башы,       </a:t>
            </a:r>
            <a:r>
              <a:rPr lang="ky-KG" sz="1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 аягына </a:t>
            </a:r>
            <a:r>
              <a:rPr lang="ky-KG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карата</a:t>
            </a:r>
            <a:endParaRPr lang="ru-RU" sz="1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өткөн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жылдын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тийиштүү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мезгилине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карата,  % </a:t>
            </a:r>
            <a:r>
              <a:rPr lang="ru-RU" sz="18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)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000-00000E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1608506"/>
              </p:ext>
            </p:extLst>
          </p:nvPr>
        </p:nvGraphicFramePr>
        <p:xfrm>
          <a:off x="920552" y="1257894"/>
          <a:ext cx="8496944" cy="4619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6157067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19141"/>
      </p:ext>
    </p:extLst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920552" y="253664"/>
            <a:ext cx="8873608" cy="911024"/>
          </a:xfrm>
          <a:prstGeom prst="parallelogram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Малдын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саны,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анын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ичинен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турган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12 143 </a:t>
            </a:r>
            <a:r>
              <a:rPr lang="ru-RU" sz="20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endParaRPr lang="ru-RU" sz="20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бардык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категориядагы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чарбаларда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2024-жылдын </a:t>
            </a:r>
            <a:r>
              <a:rPr lang="ru-RU" sz="20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башталышына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карата,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426982" y="2594053"/>
            <a:ext cx="1448389" cy="5998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1 802,3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03445" y="5605752"/>
            <a:ext cx="1471926" cy="4583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6 989,0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471096" y="3468383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6216,1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Волна 21"/>
          <p:cNvSpPr/>
          <p:nvPr/>
        </p:nvSpPr>
        <p:spPr>
          <a:xfrm>
            <a:off x="253154" y="2348773"/>
            <a:ext cx="2879463" cy="773105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ky-KG" sz="1400" dirty="0">
                <a:solidFill>
                  <a:schemeClr val="tx1"/>
                </a:solidFill>
                <a:latin typeface="Kyrghyz Times" pitchFamily="2" charset="0"/>
              </a:rPr>
              <a:t>Ири м³й³зд³³</a:t>
            </a:r>
            <a:r>
              <a:rPr lang="ru-RU" sz="1400" dirty="0">
                <a:solidFill>
                  <a:schemeClr val="tx1"/>
                </a:solidFill>
                <a:latin typeface="Kyrghyz Times" pitchFamily="2" charset="0"/>
                <a:cs typeface="Times New Roman" pitchFamily="18" charset="0"/>
              </a:rPr>
              <a:t> мал 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бардыгы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Волна 22"/>
          <p:cNvSpPr/>
          <p:nvPr/>
        </p:nvSpPr>
        <p:spPr>
          <a:xfrm>
            <a:off x="541187" y="3233045"/>
            <a:ext cx="2591430" cy="659690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Кой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эчкилер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Волна 23"/>
          <p:cNvSpPr/>
          <p:nvPr/>
        </p:nvSpPr>
        <p:spPr>
          <a:xfrm>
            <a:off x="765057" y="4029178"/>
            <a:ext cx="2143690" cy="647232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ky-KG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Жылкылар</a:t>
            </a:r>
            <a:endParaRPr lang="ru-RU" sz="16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Блок-схема: данные 24"/>
          <p:cNvSpPr/>
          <p:nvPr/>
        </p:nvSpPr>
        <p:spPr>
          <a:xfrm>
            <a:off x="2571171" y="1390556"/>
            <a:ext cx="2348572" cy="873787"/>
          </a:xfrm>
          <a:prstGeom prst="flowChartInputOutp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саны, </a:t>
            </a:r>
          </a:p>
          <a:p>
            <a:pPr algn="ctr"/>
            <a:r>
              <a:rPr lang="ru-RU" sz="16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1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Блок-схема: данные 25"/>
          <p:cNvSpPr/>
          <p:nvPr/>
        </p:nvSpPr>
        <p:spPr>
          <a:xfrm>
            <a:off x="4539636" y="1596974"/>
            <a:ext cx="3713893" cy="874260"/>
          </a:xfrm>
          <a:prstGeom prst="flowChartInputOutp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анын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ичинен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өзүнчө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турган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объектилерде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баш</a:t>
            </a:r>
            <a:endParaRPr lang="ru-RU" sz="16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Блок-схема: данные 26"/>
          <p:cNvSpPr/>
          <p:nvPr/>
        </p:nvSpPr>
        <p:spPr>
          <a:xfrm>
            <a:off x="7761312" y="1400480"/>
            <a:ext cx="2144688" cy="874260"/>
          </a:xfrm>
          <a:prstGeom prst="flowChartInputOutpu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санына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6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менен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трелка вправо с вырезом 27"/>
          <p:cNvSpPr/>
          <p:nvPr/>
        </p:nvSpPr>
        <p:spPr>
          <a:xfrm>
            <a:off x="5311792" y="2533456"/>
            <a:ext cx="2072049" cy="721037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189,5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125725" y="2537022"/>
            <a:ext cx="907034" cy="486793"/>
          </a:xfrm>
          <a:prstGeom prst="round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10,5%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трелка вправо с вырезом 30"/>
          <p:cNvSpPr/>
          <p:nvPr/>
        </p:nvSpPr>
        <p:spPr>
          <a:xfrm>
            <a:off x="5473217" y="3233045"/>
            <a:ext cx="1991292" cy="796133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dirty="0" smtClean="0">
                <a:latin typeface="Times New Roman" pitchFamily="18" charset="0"/>
                <a:cs typeface="Times New Roman" pitchFamily="18" charset="0"/>
              </a:rPr>
              <a:t>970,8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трелка вправо с вырезом 31"/>
          <p:cNvSpPr/>
          <p:nvPr/>
        </p:nvSpPr>
        <p:spPr>
          <a:xfrm>
            <a:off x="5388470" y="5549600"/>
            <a:ext cx="2016224" cy="777070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y-KG" sz="2000" dirty="0" smtClean="0">
                <a:latin typeface="Times New Roman" pitchFamily="18" charset="0"/>
                <a:cs typeface="Times New Roman" pitchFamily="18" charset="0"/>
              </a:rPr>
              <a:t>1 684,7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23785" y="3359269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15,6%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197289" y="5834942"/>
            <a:ext cx="907034" cy="507868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24,1%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Волна 18"/>
          <p:cNvSpPr/>
          <p:nvPr/>
        </p:nvSpPr>
        <p:spPr>
          <a:xfrm>
            <a:off x="877995" y="4813734"/>
            <a:ext cx="1920766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ts val="0"/>
              </a:spcBef>
              <a:spcAft>
                <a:spcPts val="0"/>
              </a:spcAft>
            </a:pP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Чочколор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56453" y="4183049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542,5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426982" y="5048800"/>
            <a:ext cx="1389446" cy="415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29,7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Волна 28"/>
          <p:cNvSpPr/>
          <p:nvPr/>
        </p:nvSpPr>
        <p:spPr>
          <a:xfrm>
            <a:off x="253154" y="5463891"/>
            <a:ext cx="2712854" cy="650157"/>
          </a:xfrm>
          <a:prstGeom prst="wave">
            <a:avLst>
              <a:gd name="adj1" fmla="val 12500"/>
              <a:gd name="adj2" fmla="val 11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6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</a:t>
            </a:r>
            <a:endParaRPr lang="ru-RU" sz="1800" b="1" dirty="0"/>
          </a:p>
        </p:txBody>
      </p:sp>
      <p:sp>
        <p:nvSpPr>
          <p:cNvPr id="33" name="Стрелка вправо с вырезом 32"/>
          <p:cNvSpPr/>
          <p:nvPr/>
        </p:nvSpPr>
        <p:spPr>
          <a:xfrm>
            <a:off x="5254102" y="4051576"/>
            <a:ext cx="2016224" cy="823391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dirty="0" smtClean="0">
                <a:latin typeface="Times New Roman" pitchFamily="18" charset="0"/>
                <a:cs typeface="Times New Roman" pitchFamily="18" charset="0"/>
              </a:rPr>
              <a:t>94,5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вправо с вырезом 35"/>
          <p:cNvSpPr/>
          <p:nvPr/>
        </p:nvSpPr>
        <p:spPr>
          <a:xfrm>
            <a:off x="5597081" y="4890485"/>
            <a:ext cx="1743564" cy="731719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dirty="0" smtClean="0">
                <a:latin typeface="Times New Roman" pitchFamily="18" charset="0"/>
                <a:cs typeface="Times New Roman" pitchFamily="18" charset="0"/>
              </a:rPr>
              <a:t>14,8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211433" y="4183049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17,4%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197289" y="5017709"/>
            <a:ext cx="907034" cy="507887"/>
          </a:xfrm>
          <a:prstGeom prst="roundRect">
            <a:avLst/>
          </a:prstGeom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49,9%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96" y="6234748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8695A01B-B8F5-44C3-B77C-F7E207931BA4}"/>
              </a:ext>
            </a:extLst>
          </p:cNvPr>
          <p:cNvSpPr/>
          <p:nvPr/>
        </p:nvSpPr>
        <p:spPr>
          <a:xfrm>
            <a:off x="1352600" y="6377465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562400"/>
      </p:ext>
    </p:extLst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40632" y="431243"/>
            <a:ext cx="7848872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Жыйынтыктоо</a:t>
            </a:r>
            <a:r>
              <a:rPr lang="ru-RU" sz="1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2024-жылдын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башталышына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аймактарынын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деңгээлинде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санагынын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жыйынтыгы</a:t>
            </a:r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" name="Овал 1"/>
          <p:cNvSpPr/>
          <p:nvPr/>
        </p:nvSpPr>
        <p:spPr>
          <a:xfrm>
            <a:off x="3025546" y="4031833"/>
            <a:ext cx="1401591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</a:rPr>
              <a:t>эт 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555072" y="4142554"/>
            <a:ext cx="1400314" cy="59821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</a:rPr>
              <a:t>сүт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044785" y="4262063"/>
            <a:ext cx="1928663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</a:rPr>
              <a:t>жумуртка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237537" y="4126461"/>
            <a:ext cx="1671736" cy="504056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solidFill>
                  <a:srgbClr val="000099"/>
                </a:solidFill>
              </a:rPr>
              <a:t>жүн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582606" y="4935193"/>
            <a:ext cx="7490799" cy="936104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продукциясынын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дүң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өндүрүшүнүн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көлөмүндө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чарбачылыгы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48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пайызды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түзөт</a:t>
            </a:r>
            <a:endParaRPr kumimoji="1" lang="ru-RU" sz="18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cxnSp>
        <p:nvCxnSpPr>
          <p:cNvPr id="4" name="Прямая со стрелкой 3"/>
          <p:cNvCxnSpPr>
            <a:stCxn id="21" idx="2"/>
            <a:endCxn id="2" idx="7"/>
          </p:cNvCxnSpPr>
          <p:nvPr/>
        </p:nvCxnSpPr>
        <p:spPr>
          <a:xfrm flipH="1">
            <a:off x="4221879" y="3725069"/>
            <a:ext cx="2783349" cy="38058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1" idx="2"/>
            <a:endCxn id="8" idx="0"/>
          </p:cNvCxnSpPr>
          <p:nvPr/>
        </p:nvCxnSpPr>
        <p:spPr>
          <a:xfrm flipH="1">
            <a:off x="5255229" y="3725069"/>
            <a:ext cx="1749999" cy="41748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1" idx="2"/>
            <a:endCxn id="9" idx="0"/>
          </p:cNvCxnSpPr>
          <p:nvPr/>
        </p:nvCxnSpPr>
        <p:spPr>
          <a:xfrm>
            <a:off x="7005228" y="3725069"/>
            <a:ext cx="3889" cy="53699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1" idx="2"/>
            <a:endCxn id="11" idx="0"/>
          </p:cNvCxnSpPr>
          <p:nvPr/>
        </p:nvCxnSpPr>
        <p:spPr>
          <a:xfrm>
            <a:off x="7005228" y="3725069"/>
            <a:ext cx="2068177" cy="40139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4520952" y="2424774"/>
            <a:ext cx="4968552" cy="1300295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чарбачылыгынын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продукциясынын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өндүрүшүн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эсептөөдө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канаттууларынын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саны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маалыматтык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база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болуп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эсептелинет</a:t>
            </a:r>
            <a:endParaRPr lang="ru-RU" sz="18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30526" y="1551274"/>
            <a:ext cx="5430785" cy="746298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Республикадагы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чарба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жандыктарынын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санынын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өсүшүн</a:t>
            </a:r>
            <a:r>
              <a:rPr lang="ru-RU" sz="18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билдирет</a:t>
            </a:r>
            <a:endParaRPr lang="ru-RU" sz="1800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6157066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8695A01B-B8F5-44C3-B77C-F7E207931BA4}"/>
              </a:ext>
            </a:extLst>
          </p:cNvPr>
          <p:cNvSpPr/>
          <p:nvPr/>
        </p:nvSpPr>
        <p:spPr>
          <a:xfrm>
            <a:off x="1412059" y="6244420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Z:\Common Information\115\Учет скота 2016cd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661" y="1084848"/>
            <a:ext cx="3384376" cy="4391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Итоги единовременного учета скота и домашней птицы по Кыргызской Республик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814" y="1674061"/>
            <a:ext cx="2996674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тоги единовременного учета скота и домашней птицы по Кыргызской Республик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64" y="1530045"/>
            <a:ext cx="3105150" cy="38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52670" y="2214555"/>
            <a:ext cx="614366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sz="180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125878" y="1689678"/>
            <a:ext cx="7490799" cy="2732712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kumimoji="1" lang="en-US" sz="3200" b="1" i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r>
              <a:rPr kumimoji="1" lang="ru-RU" sz="3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Кош </a:t>
            </a:r>
            <a:r>
              <a:rPr kumimoji="1" lang="ru-RU" sz="3200" b="1" i="1" dirty="0" err="1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келиңиздер</a:t>
            </a:r>
            <a:r>
              <a:rPr kumimoji="1" lang="ru-RU" sz="3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 </a:t>
            </a:r>
            <a:r>
              <a:rPr kumimoji="1" lang="en-US" sz="3200" b="1" i="1" dirty="0">
                <a:solidFill>
                  <a:srgbClr val="000099"/>
                </a:solidFill>
                <a:latin typeface="Kyrghyz Times" pitchFamily="2" charset="0"/>
                <a:cs typeface="Times New Roman" pitchFamily="18" charset="0"/>
              </a:rPr>
              <a:t>Stat.kg</a:t>
            </a:r>
            <a:endParaRPr kumimoji="1" lang="ru-RU" sz="3200" b="1" i="1" dirty="0">
              <a:solidFill>
                <a:srgbClr val="000099"/>
              </a:solidFill>
              <a:latin typeface="Kyrghyz Times" pitchFamily="2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144688" y="776333"/>
            <a:ext cx="7251148" cy="3416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defRPr/>
            </a:pP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Кыргыз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kumimoji="1" lang="ru-RU" sz="18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Республикасынын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 </a:t>
            </a:r>
            <a:r>
              <a:rPr kumimoji="1" lang="ru-RU" sz="18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Улуттук</a:t>
            </a:r>
            <a:r>
              <a:rPr kumimoji="1" lang="ru-RU" sz="1800" b="1" dirty="0">
                <a:solidFill>
                  <a:srgbClr val="FFFFFF"/>
                </a:solidFill>
                <a:latin typeface="Arial" charset="0"/>
                <a:cs typeface="Arial" charset="0"/>
              </a:rPr>
              <a:t> статистика </a:t>
            </a:r>
            <a:r>
              <a:rPr kumimoji="1" lang="ru-RU" sz="18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комитети</a:t>
            </a:r>
            <a:endParaRPr kumimoji="1" lang="ru-RU" sz="18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6157066"/>
            <a:ext cx="427797" cy="43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8695A01B-B8F5-44C3-B77C-F7E207931BA4}"/>
              </a:ext>
            </a:extLst>
          </p:cNvPr>
          <p:cNvSpPr/>
          <p:nvPr/>
        </p:nvSpPr>
        <p:spPr>
          <a:xfrm>
            <a:off x="1412059" y="6244420"/>
            <a:ext cx="7410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1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 Республикасынын Улуттук статистика комитети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31178"/>
      </p:ext>
    </p:extLst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11873</TotalTime>
  <Words>847</Words>
  <Application>Microsoft Office PowerPoint</Application>
  <PresentationFormat>Лист A4 (210x297 мм)</PresentationFormat>
  <Paragraphs>302</Paragraphs>
  <Slides>14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Corbel</vt:lpstr>
      <vt:lpstr>Gill Sans MT</vt:lpstr>
      <vt:lpstr>Gungsuh</vt:lpstr>
      <vt:lpstr>Kyrghyz Times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Мал жана үй канаттуулардын санагынын материалдары OFF-LINE режиминде киргизилип жана иштетилип келет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МКБ – 10 3-4 декабря 2009 года г. Бишкек</dc:title>
  <dc:creator>user</dc:creator>
  <cp:lastModifiedBy>ETurgunbaeva</cp:lastModifiedBy>
  <cp:revision>596</cp:revision>
  <dcterms:created xsi:type="dcterms:W3CDTF">2009-11-26T05:40:33Z</dcterms:created>
  <dcterms:modified xsi:type="dcterms:W3CDTF">2024-02-12T05:52:41Z</dcterms:modified>
</cp:coreProperties>
</file>