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5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drawings/drawing1.xml" ContentType="application/vnd.openxmlformats-officedocument.drawingml.chartshapes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94" r:id="rId1"/>
  </p:sldMasterIdLst>
  <p:notesMasterIdLst>
    <p:notesMasterId r:id="rId15"/>
  </p:notesMasterIdLst>
  <p:sldIdLst>
    <p:sldId id="292" r:id="rId2"/>
    <p:sldId id="411" r:id="rId3"/>
    <p:sldId id="413" r:id="rId4"/>
    <p:sldId id="396" r:id="rId5"/>
    <p:sldId id="363" r:id="rId6"/>
    <p:sldId id="393" r:id="rId7"/>
    <p:sldId id="425" r:id="rId8"/>
    <p:sldId id="423" r:id="rId9"/>
    <p:sldId id="428" r:id="rId10"/>
    <p:sldId id="430" r:id="rId11"/>
    <p:sldId id="401" r:id="rId12"/>
    <p:sldId id="409" r:id="rId13"/>
    <p:sldId id="410" r:id="rId14"/>
  </p:sldIdLst>
  <p:sldSz cx="9906000" cy="6858000" type="A4"/>
  <p:notesSz cx="9906000" cy="67945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sz="2500" kern="1200">
        <a:solidFill>
          <a:schemeClr val="tx1"/>
        </a:solidFill>
        <a:latin typeface="Kyrghyz Times" pitchFamily="2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500" kern="1200">
        <a:solidFill>
          <a:schemeClr val="tx1"/>
        </a:solidFill>
        <a:latin typeface="Kyrghyz Times" pitchFamily="2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500" kern="1200">
        <a:solidFill>
          <a:schemeClr val="tx1"/>
        </a:solidFill>
        <a:latin typeface="Kyrghyz Times" pitchFamily="2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500" kern="1200">
        <a:solidFill>
          <a:schemeClr val="tx1"/>
        </a:solidFill>
        <a:latin typeface="Kyrghyz Times" pitchFamily="2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500" kern="1200">
        <a:solidFill>
          <a:schemeClr val="tx1"/>
        </a:solidFill>
        <a:latin typeface="Kyrghyz Times" pitchFamily="2" charset="0"/>
        <a:ea typeface="+mn-ea"/>
        <a:cs typeface="+mn-cs"/>
      </a:defRPr>
    </a:lvl5pPr>
    <a:lvl6pPr marL="2286000" algn="l" defTabSz="914400" rtl="0" eaLnBrk="1" latinLnBrk="0" hangingPunct="1">
      <a:defRPr sz="2500" kern="1200">
        <a:solidFill>
          <a:schemeClr val="tx1"/>
        </a:solidFill>
        <a:latin typeface="Kyrghyz Times" pitchFamily="2" charset="0"/>
        <a:ea typeface="+mn-ea"/>
        <a:cs typeface="+mn-cs"/>
      </a:defRPr>
    </a:lvl6pPr>
    <a:lvl7pPr marL="2743200" algn="l" defTabSz="914400" rtl="0" eaLnBrk="1" latinLnBrk="0" hangingPunct="1">
      <a:defRPr sz="2500" kern="1200">
        <a:solidFill>
          <a:schemeClr val="tx1"/>
        </a:solidFill>
        <a:latin typeface="Kyrghyz Times" pitchFamily="2" charset="0"/>
        <a:ea typeface="+mn-ea"/>
        <a:cs typeface="+mn-cs"/>
      </a:defRPr>
    </a:lvl7pPr>
    <a:lvl8pPr marL="3200400" algn="l" defTabSz="914400" rtl="0" eaLnBrk="1" latinLnBrk="0" hangingPunct="1">
      <a:defRPr sz="2500" kern="1200">
        <a:solidFill>
          <a:schemeClr val="tx1"/>
        </a:solidFill>
        <a:latin typeface="Kyrghyz Times" pitchFamily="2" charset="0"/>
        <a:ea typeface="+mn-ea"/>
        <a:cs typeface="+mn-cs"/>
      </a:defRPr>
    </a:lvl8pPr>
    <a:lvl9pPr marL="3657600" algn="l" defTabSz="914400" rtl="0" eaLnBrk="1" latinLnBrk="0" hangingPunct="1">
      <a:defRPr sz="2500" kern="1200">
        <a:solidFill>
          <a:schemeClr val="tx1"/>
        </a:solidFill>
        <a:latin typeface="Kyrghyz Times" pitchFamily="2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Kudakeeva" initials="K" lastIdx="3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99"/>
    <a:srgbClr val="66CCFF"/>
    <a:srgbClr val="000000"/>
    <a:srgbClr val="DDFFFF"/>
    <a:srgbClr val="CCFFFF"/>
    <a:srgbClr val="99CCFF"/>
    <a:srgbClr val="CCFFCC"/>
    <a:srgbClr val="66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471" autoAdjust="0"/>
    <p:restoredTop sz="94356" autoAdjust="0"/>
  </p:normalViewPr>
  <p:slideViewPr>
    <p:cSldViewPr>
      <p:cViewPr varScale="1">
        <p:scale>
          <a:sx n="101" d="100"/>
          <a:sy n="101" d="100"/>
        </p:scale>
        <p:origin x="1548" y="96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D:\&#1088;&#1072;&#1073;&#1086;&#1095;&#1080;&#1081;%20&#1089;&#1090;&#1086;&#1083;\2024\&#1059;&#1095;&#1077;&#1090;%20&#1089;&#1082;&#1086;&#1090;&#1072;%202024&#1075;\&#1055;&#1088;&#1077;&#1079;&#1077;&#1085;&#1090;&#1072;&#1094;&#1080;&#1103;%20&#1091;&#1095;&#1077;&#1090;%20&#1089;&#1082;&#1086;&#1090;&#1072;%202024\&#1050;&#1086;&#1087;&#1080;&#1103;_&#1059;&#1095;&#1077;&#1090;_&#1089;&#1082;&#1086;&#1090;&#1072;_&#1079;&#1072;_2023_&#1075;&#1088;&#1072;&#1092;&#1080;&#1082;_&#1080;_&#1076;&#1080;&#1072;&#1075;&#1088;&#1072;&#1084;&#1084;&#1099;_&#1075;&#1086;&#1076;_&#8212;_&#1088;&#1091;&#1089;&#1089;&#1082;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D:\&#1088;&#1072;&#1073;&#1086;&#1095;&#1080;&#1081;%20&#1089;&#1090;&#1086;&#1083;\2024\&#1059;&#1095;&#1077;&#1090;%20&#1089;&#1082;&#1086;&#1090;&#1072;%202024&#1075;\&#1055;&#1088;&#1077;&#1079;&#1077;&#1085;&#1090;&#1072;&#1094;&#1080;&#1103;%20&#1091;&#1095;&#1077;&#1090;%20&#1089;&#1082;&#1086;&#1090;&#1072;%202024\&#1050;&#1086;&#1087;&#1080;&#1103;_&#1059;&#1095;&#1077;&#1090;_&#1089;&#1082;&#1086;&#1090;&#1072;_&#1079;&#1072;_2023_&#1075;&#1088;&#1072;&#1092;&#1080;&#1082;_&#1080;_&#1076;&#1080;&#1072;&#1075;&#1088;&#1072;&#1084;&#1084;&#1099;_&#1075;&#1086;&#1076;_&#8212;_&#1088;&#1091;&#1089;&#1089;&#1082;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D:\&#1088;&#1072;&#1073;&#1086;&#1095;&#1080;&#1081;%20&#1089;&#1090;&#1086;&#1083;\2024\&#1059;&#1095;&#1077;&#1090;%20&#1089;&#1082;&#1086;&#1090;&#1072;%202024&#1075;\&#1055;&#1088;&#1077;&#1079;&#1077;&#1085;&#1090;&#1072;&#1094;&#1080;&#1103;%20&#1091;&#1095;&#1077;&#1090;%20&#1089;&#1082;&#1086;&#1090;&#1072;%202024\&#1050;&#1086;&#1087;&#1080;&#1103;_&#1059;&#1095;&#1077;&#1090;_&#1089;&#1082;&#1086;&#1090;&#1072;_&#1079;&#1072;_2023_&#1075;&#1088;&#1072;&#1092;&#1080;&#1082;_&#1080;_&#1076;&#1080;&#1072;&#1075;&#1088;&#1072;&#1084;&#1084;&#1099;_&#1075;&#1086;&#1076;_&#8212;_&#1088;&#1091;&#1089;&#1089;&#1082;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D:\&#1088;&#1072;&#1073;&#1086;&#1095;&#1080;&#1081;%20&#1089;&#1090;&#1086;&#1083;\2024\&#1059;&#1095;&#1077;&#1090;%20&#1089;&#1082;&#1086;&#1090;&#1072;%202024&#1075;\&#1055;&#1088;&#1077;&#1079;&#1077;&#1085;&#1090;&#1072;&#1094;&#1080;&#1103;%20&#1091;&#1095;&#1077;&#1090;%20&#1089;&#1082;&#1086;&#1090;&#1072;%202024\&#1050;&#1086;&#1087;&#1080;&#1103;_&#1059;&#1095;&#1077;&#1090;_&#1089;&#1082;&#1086;&#1090;&#1072;_&#1079;&#1072;_2023_&#1075;&#1088;&#1072;&#1092;&#1080;&#1082;_&#1080;_&#1076;&#1080;&#1072;&#1075;&#1088;&#1072;&#1084;&#1084;&#1099;_&#1075;&#1086;&#1076;_&#8212;_&#1088;&#1091;&#1089;&#1089;&#1082;.xlsx" TargetMode="External"/><Relationship Id="rId2" Type="http://schemas.microsoft.com/office/2011/relationships/chartColorStyle" Target="colors4.xml"/><Relationship Id="rId1" Type="http://schemas.microsoft.com/office/2011/relationships/chartStyle" Target="style4.xml"/><Relationship Id="rId4" Type="http://schemas.openxmlformats.org/officeDocument/2006/relationships/chartUserShapes" Target="../drawings/drawing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200112954811238"/>
          <c:y val="0.11394925072403647"/>
          <c:w val="0.8690477886616621"/>
          <c:h val="0.78727162420790853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>
              <a:innerShdw blurRad="114300">
                <a:schemeClr val="accent1"/>
              </a:innerShdw>
            </a:effectLst>
          </c:spPr>
          <c:invertIfNegative val="0"/>
          <c:dPt>
            <c:idx val="1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innerShdw blurRad="114300">
                  <a:schemeClr val="accent1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1-88A8-4427-9548-6F40E957580C}"/>
              </c:ext>
            </c:extLst>
          </c:dPt>
          <c:dPt>
            <c:idx val="6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innerShdw blurRad="114300">
                  <a:schemeClr val="accent1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3-88A8-4427-9548-6F40E957580C}"/>
              </c:ext>
            </c:extLst>
          </c:dPt>
          <c:dPt>
            <c:idx val="7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innerShdw blurRad="114300">
                  <a:schemeClr val="accent1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5-88A8-4427-9548-6F40E957580C}"/>
              </c:ext>
            </c:extLst>
          </c:dPt>
          <c:dLbls>
            <c:dLbl>
              <c:idx val="0"/>
              <c:layout>
                <c:manualLayout>
                  <c:x val="9.0472130594454608E-3"/>
                  <c:y val="-2.6316002645030059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50" b="1" i="1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88A8-4427-9548-6F40E957580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5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Лист1!$M$50:$M$56</c:f>
              <c:strCache>
                <c:ptCount val="7"/>
                <c:pt idx="0">
                  <c:v>Баткенская область</c:v>
                </c:pt>
                <c:pt idx="1">
                  <c:v>Джалал-Абадская область</c:v>
                </c:pt>
                <c:pt idx="2">
                  <c:v>Иссык-Кульская область</c:v>
                </c:pt>
                <c:pt idx="3">
                  <c:v>Нарынская область</c:v>
                </c:pt>
                <c:pt idx="4">
                  <c:v>Ошская область </c:v>
                </c:pt>
                <c:pt idx="5">
                  <c:v>Таласская область</c:v>
                </c:pt>
                <c:pt idx="6">
                  <c:v>Чуйская область</c:v>
                </c:pt>
              </c:strCache>
            </c:strRef>
          </c:cat>
          <c:val>
            <c:numRef>
              <c:f>Лист1!$N$50:$N$56</c:f>
              <c:numCache>
                <c:formatCode>General</c:formatCode>
                <c:ptCount val="7"/>
                <c:pt idx="0">
                  <c:v>102.3</c:v>
                </c:pt>
                <c:pt idx="1">
                  <c:v>101.7</c:v>
                </c:pt>
                <c:pt idx="2">
                  <c:v>102.4</c:v>
                </c:pt>
                <c:pt idx="3">
                  <c:v>102.3</c:v>
                </c:pt>
                <c:pt idx="4" formatCode="0.0">
                  <c:v>102</c:v>
                </c:pt>
                <c:pt idx="5">
                  <c:v>100.7</c:v>
                </c:pt>
                <c:pt idx="6">
                  <c:v>101.5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88A8-4427-9548-6F40E957580C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64"/>
        <c:overlap val="-2"/>
        <c:axId val="540152088"/>
        <c:axId val="540154048"/>
      </c:barChart>
      <c:catAx>
        <c:axId val="540152088"/>
        <c:scaling>
          <c:orientation val="minMax"/>
        </c:scaling>
        <c:delete val="0"/>
        <c:axPos val="b"/>
        <c:numFmt formatCode="#,##0.00" sourceLinked="0"/>
        <c:majorTickMark val="out"/>
        <c:minorTickMark val="cross"/>
        <c:tickLblPos val="nextTo"/>
        <c:spPr>
          <a:gradFill>
            <a:gsLst>
              <a:gs pos="0">
                <a:srgbClr val="FF0000"/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 w="19050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540154048"/>
        <c:crossesAt val="100"/>
        <c:auto val="0"/>
        <c:lblAlgn val="ctr"/>
        <c:lblOffset val="10"/>
        <c:tickLblSkip val="1"/>
        <c:tickMarkSkip val="100"/>
        <c:noMultiLvlLbl val="0"/>
      </c:catAx>
      <c:valAx>
        <c:axId val="540154048"/>
        <c:scaling>
          <c:orientation val="minMax"/>
          <c:max val="103"/>
          <c:min val="99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540152088"/>
        <c:crosses val="autoZero"/>
        <c:crossBetween val="between"/>
        <c:majorUnit val="1"/>
      </c:valAx>
      <c:dTable>
        <c:showHorzBorder val="1"/>
        <c:showVertBorder val="1"/>
        <c:showOutline val="1"/>
        <c:showKeys val="1"/>
        <c:spPr>
          <a:noFill/>
          <a:ln w="9525">
            <a:solidFill>
              <a:schemeClr val="tx1">
                <a:lumMod val="15000"/>
                <a:lumOff val="85000"/>
              </a:schemeClr>
            </a:solidFill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</c:dTable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7892491476037634E-2"/>
          <c:y val="0.10624530166571369"/>
          <c:w val="0.93056418763442728"/>
          <c:h val="0.68697731695570285"/>
        </c:manualLayout>
      </c:layout>
      <c:barChart>
        <c:barDir val="col"/>
        <c:grouping val="clustered"/>
        <c:varyColors val="0"/>
        <c:ser>
          <c:idx val="0"/>
          <c:order val="0"/>
          <c:spPr>
            <a:pattFill prst="narHorz">
              <a:fgClr>
                <a:schemeClr val="accent1"/>
              </a:fgClr>
              <a:bgClr>
                <a:schemeClr val="accent1">
                  <a:lumMod val="20000"/>
                  <a:lumOff val="80000"/>
                </a:schemeClr>
              </a:bgClr>
            </a:pattFill>
            <a:ln>
              <a:noFill/>
            </a:ln>
            <a:effectLst>
              <a:innerShdw blurRad="114300">
                <a:schemeClr val="accent1"/>
              </a:innerShdw>
            </a:effectLst>
          </c:spPr>
          <c:invertIfNegative val="0"/>
          <c:dPt>
            <c:idx val="1"/>
            <c:invertIfNegative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 w="12700">
                <a:solidFill>
                  <a:schemeClr val="accent1"/>
                </a:solidFill>
              </a:ln>
              <a:effectLst>
                <a:innerShdw blurRad="114300">
                  <a:schemeClr val="accent1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1-ABCC-4C3F-8727-EB54A8AE9C2B}"/>
              </c:ext>
            </c:extLst>
          </c:dPt>
          <c:dPt>
            <c:idx val="4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>
                <a:innerShdw blurRad="114300">
                  <a:schemeClr val="accent1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6-ABCC-4C3F-8727-EB54A8AE9C2B}"/>
              </c:ext>
            </c:extLst>
          </c:dPt>
          <c:dPt>
            <c:idx val="5"/>
            <c:invertIfNegative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ffectLst>
                <a:innerShdw blurRad="114300">
                  <a:schemeClr val="accent1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3-ABCC-4C3F-8727-EB54A8AE9C2B}"/>
              </c:ext>
            </c:extLst>
          </c:dPt>
          <c:dLbls>
            <c:dLbl>
              <c:idx val="0"/>
              <c:layout>
                <c:manualLayout>
                  <c:x val="-9.6024001463798948E-3"/>
                  <c:y val="1.3593772637036051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50" b="1" i="1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ABCC-4C3F-8727-EB54A8AE9C2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5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Лист1!$K$465:$K$471</c:f>
              <c:strCache>
                <c:ptCount val="7"/>
                <c:pt idx="0">
                  <c:v>Баткенская область</c:v>
                </c:pt>
                <c:pt idx="1">
                  <c:v>Джалал-Абадская область</c:v>
                </c:pt>
                <c:pt idx="2">
                  <c:v>Иссык-Кульская область</c:v>
                </c:pt>
                <c:pt idx="3">
                  <c:v>Нарынская область</c:v>
                </c:pt>
                <c:pt idx="4">
                  <c:v>Ошская область </c:v>
                </c:pt>
                <c:pt idx="5">
                  <c:v>Таласская область</c:v>
                </c:pt>
                <c:pt idx="6">
                  <c:v>Чуйская область</c:v>
                </c:pt>
              </c:strCache>
            </c:strRef>
          </c:cat>
          <c:val>
            <c:numRef>
              <c:f>Лист1!$L$465:$L$471</c:f>
              <c:numCache>
                <c:formatCode>0.0</c:formatCode>
                <c:ptCount val="7"/>
                <c:pt idx="0">
                  <c:v>101.8</c:v>
                </c:pt>
                <c:pt idx="1">
                  <c:v>102</c:v>
                </c:pt>
                <c:pt idx="2">
                  <c:v>101.6</c:v>
                </c:pt>
                <c:pt idx="3">
                  <c:v>100.7</c:v>
                </c:pt>
                <c:pt idx="4">
                  <c:v>99.6</c:v>
                </c:pt>
                <c:pt idx="5">
                  <c:v>100.7</c:v>
                </c:pt>
                <c:pt idx="6">
                  <c:v>103.4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ABCC-4C3F-8727-EB54A8AE9C2B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64"/>
        <c:overlap val="-22"/>
        <c:axId val="540153264"/>
        <c:axId val="540157968"/>
      </c:barChart>
      <c:catAx>
        <c:axId val="54015326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19050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540157968"/>
        <c:crossesAt val="100"/>
        <c:auto val="1"/>
        <c:lblAlgn val="ctr"/>
        <c:lblOffset val="100"/>
        <c:noMultiLvlLbl val="0"/>
      </c:catAx>
      <c:valAx>
        <c:axId val="540157968"/>
        <c:scaling>
          <c:orientation val="minMax"/>
          <c:max val="104"/>
          <c:min val="99"/>
        </c:scaling>
        <c:delete val="0"/>
        <c:axPos val="l"/>
        <c:numFmt formatCode="0.0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540153264"/>
        <c:crosses val="autoZero"/>
        <c:crossBetween val="between"/>
        <c:majorUnit val="1"/>
        <c:minorUnit val="1"/>
      </c:valAx>
      <c:dTable>
        <c:showHorzBorder val="1"/>
        <c:showVertBorder val="1"/>
        <c:showOutline val="1"/>
        <c:showKeys val="1"/>
        <c:spPr>
          <a:noFill/>
          <a:ln w="9525">
            <a:solidFill>
              <a:schemeClr val="tx1">
                <a:lumMod val="15000"/>
                <a:lumOff val="85000"/>
              </a:schemeClr>
            </a:solidFill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</c:dTable>
      <c:spPr>
        <a:noFill/>
        <a:ln w="9525"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pattFill prst="narHorz">
              <a:fgClr>
                <a:schemeClr val="accent1"/>
              </a:fgClr>
              <a:bgClr>
                <a:schemeClr val="accent1">
                  <a:lumMod val="20000"/>
                  <a:lumOff val="80000"/>
                </a:schemeClr>
              </a:bgClr>
            </a:pattFill>
            <a:ln>
              <a:noFill/>
            </a:ln>
            <a:effectLst>
              <a:innerShdw blurRad="114300">
                <a:schemeClr val="accent1"/>
              </a:innerShdw>
            </a:effectLst>
          </c:spPr>
          <c:invertIfNegative val="0"/>
          <c:dPt>
            <c:idx val="1"/>
            <c:invertIfNegative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ffectLst>
                <a:innerShdw blurRad="114300">
                  <a:schemeClr val="accent1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1-2C0E-4882-A495-93292105D209}"/>
              </c:ext>
            </c:extLst>
          </c:dPt>
          <c:dPt>
            <c:idx val="5"/>
            <c:invertIfNegative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ffectLst>
                <a:innerShdw blurRad="114300">
                  <a:schemeClr val="accent1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3-2C0E-4882-A495-93292105D209}"/>
              </c:ext>
            </c:extLst>
          </c:dPt>
          <c:dLbls>
            <c:dLbl>
              <c:idx val="0"/>
              <c:layout>
                <c:manualLayout>
                  <c:x val="-4.3308266574316127E-2"/>
                  <c:y val="1.7596916983195637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50" b="1" i="1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2C0E-4882-A495-93292105D20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5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Лист1!$K$490:$K$496</c:f>
              <c:strCache>
                <c:ptCount val="7"/>
                <c:pt idx="0">
                  <c:v>Баткенская область</c:v>
                </c:pt>
                <c:pt idx="1">
                  <c:v>Джалал-Абадская область</c:v>
                </c:pt>
                <c:pt idx="2">
                  <c:v>Иссык-Кульская область</c:v>
                </c:pt>
                <c:pt idx="3">
                  <c:v>Нарынская область</c:v>
                </c:pt>
                <c:pt idx="4">
                  <c:v>Ошская область </c:v>
                </c:pt>
                <c:pt idx="5">
                  <c:v>Таласская область</c:v>
                </c:pt>
                <c:pt idx="6">
                  <c:v>Чуйская область</c:v>
                </c:pt>
              </c:strCache>
            </c:strRef>
          </c:cat>
          <c:val>
            <c:numRef>
              <c:f>Лист1!$L$490:$L$496</c:f>
              <c:numCache>
                <c:formatCode>0.0</c:formatCode>
                <c:ptCount val="7"/>
                <c:pt idx="0">
                  <c:v>102</c:v>
                </c:pt>
                <c:pt idx="1">
                  <c:v>103.8</c:v>
                </c:pt>
                <c:pt idx="2">
                  <c:v>101.8</c:v>
                </c:pt>
                <c:pt idx="3">
                  <c:v>101.4</c:v>
                </c:pt>
                <c:pt idx="4">
                  <c:v>100.8</c:v>
                </c:pt>
                <c:pt idx="5">
                  <c:v>101.2</c:v>
                </c:pt>
                <c:pt idx="6">
                  <c:v>103.8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2C0E-4882-A495-93292105D209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64"/>
        <c:overlap val="-22"/>
        <c:axId val="540172864"/>
        <c:axId val="540173256"/>
      </c:barChart>
      <c:catAx>
        <c:axId val="54017286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19050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540173256"/>
        <c:crossesAt val="100"/>
        <c:auto val="1"/>
        <c:lblAlgn val="ctr"/>
        <c:lblOffset val="100"/>
        <c:noMultiLvlLbl val="0"/>
      </c:catAx>
      <c:valAx>
        <c:axId val="540173256"/>
        <c:scaling>
          <c:orientation val="minMax"/>
          <c:max val="104"/>
          <c:min val="99"/>
        </c:scaling>
        <c:delete val="0"/>
        <c:axPos val="l"/>
        <c:numFmt formatCode="0.0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540172864"/>
        <c:crosses val="autoZero"/>
        <c:crossBetween val="between"/>
        <c:majorUnit val="1"/>
        <c:minorUnit val="1"/>
      </c:valAx>
      <c:dTable>
        <c:showHorzBorder val="1"/>
        <c:showVertBorder val="1"/>
        <c:showOutline val="1"/>
        <c:showKeys val="1"/>
        <c:spPr>
          <a:noFill/>
          <a:ln w="9525">
            <a:solidFill>
              <a:schemeClr val="tx1">
                <a:lumMod val="15000"/>
                <a:lumOff val="85000"/>
              </a:schemeClr>
            </a:solidFill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</c:dTable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9416418298149031E-2"/>
          <c:y val="1.4898688915375448E-2"/>
          <c:w val="0.90581860808492209"/>
          <c:h val="0.86313501262282621"/>
        </c:manualLayout>
      </c:layout>
      <c:barChart>
        <c:barDir val="col"/>
        <c:grouping val="clustered"/>
        <c:varyColors val="0"/>
        <c:ser>
          <c:idx val="0"/>
          <c:order val="0"/>
          <c:spPr>
            <a:pattFill prst="narHorz">
              <a:fgClr>
                <a:schemeClr val="accent1"/>
              </a:fgClr>
              <a:bgClr>
                <a:schemeClr val="accent1">
                  <a:lumMod val="20000"/>
                  <a:lumOff val="80000"/>
                </a:schemeClr>
              </a:bgClr>
            </a:pattFill>
            <a:ln>
              <a:noFill/>
            </a:ln>
            <a:effectLst>
              <a:innerShdw blurRad="114300">
                <a:schemeClr val="accent1"/>
              </a:innerShdw>
            </a:effectLst>
          </c:spPr>
          <c:invertIfNegative val="0"/>
          <c:dPt>
            <c:idx val="1"/>
            <c:invertIfNegative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ffectLst>
                <a:innerShdw blurRad="114300">
                  <a:schemeClr val="accent1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1-AC68-4CCA-89EB-3EDD92923023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ffectLst>
                <a:innerShdw blurRad="114300">
                  <a:schemeClr val="accent1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3-AC68-4CCA-89EB-3EDD92923023}"/>
              </c:ext>
            </c:extLst>
          </c:dPt>
          <c:dPt>
            <c:idx val="5"/>
            <c:invertIfNegative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ffectLst>
                <a:innerShdw blurRad="114300">
                  <a:schemeClr val="accent1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5-AC68-4CCA-89EB-3EDD92923023}"/>
              </c:ext>
            </c:extLst>
          </c:dPt>
          <c:dLbls>
            <c:dLbl>
              <c:idx val="0"/>
              <c:layout>
                <c:manualLayout>
                  <c:x val="-4.0251570877340201E-2"/>
                  <c:y val="1.3666981627296588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50" b="1" i="1" u="none" strike="noStrike" kern="1200" baseline="0">
                      <a:solidFill>
                        <a:srgbClr val="000099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AC68-4CCA-89EB-3EDD9292302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50" b="1" i="0" u="none" strike="noStrike" kern="1200" baseline="0">
                    <a:solidFill>
                      <a:srgbClr val="000099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Лист1!$L$1191:$L$1197</c:f>
              <c:strCache>
                <c:ptCount val="7"/>
                <c:pt idx="0">
                  <c:v>Баткенская область</c:v>
                </c:pt>
                <c:pt idx="1">
                  <c:v>Джалал-Абадская область</c:v>
                </c:pt>
                <c:pt idx="2">
                  <c:v>Иссык-Кульская область</c:v>
                </c:pt>
                <c:pt idx="3">
                  <c:v>Нарынская область</c:v>
                </c:pt>
                <c:pt idx="4">
                  <c:v>Ошская область </c:v>
                </c:pt>
                <c:pt idx="5">
                  <c:v>Таласская область</c:v>
                </c:pt>
                <c:pt idx="6">
                  <c:v>Чуйская область</c:v>
                </c:pt>
              </c:strCache>
            </c:strRef>
          </c:cat>
          <c:val>
            <c:numRef>
              <c:f>Лист1!$M$1191:$M$1197</c:f>
              <c:numCache>
                <c:formatCode>0.0</c:formatCode>
                <c:ptCount val="7"/>
                <c:pt idx="0">
                  <c:v>144.30000000000001</c:v>
                </c:pt>
                <c:pt idx="1">
                  <c:v>105.8</c:v>
                </c:pt>
                <c:pt idx="2">
                  <c:v>107.5</c:v>
                </c:pt>
                <c:pt idx="3">
                  <c:v>102.3</c:v>
                </c:pt>
                <c:pt idx="4">
                  <c:v>109.7</c:v>
                </c:pt>
                <c:pt idx="5">
                  <c:v>100.2</c:v>
                </c:pt>
                <c:pt idx="6">
                  <c:v>119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AC68-4CCA-89EB-3EDD92923023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64"/>
        <c:overlap val="-22"/>
        <c:axId val="540155616"/>
        <c:axId val="540156008"/>
      </c:barChart>
      <c:catAx>
        <c:axId val="54015561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19050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540156008"/>
        <c:crossesAt val="97.6"/>
        <c:auto val="1"/>
        <c:lblAlgn val="ctr"/>
        <c:lblOffset val="100"/>
        <c:noMultiLvlLbl val="0"/>
      </c:catAx>
      <c:valAx>
        <c:axId val="540156008"/>
        <c:scaling>
          <c:orientation val="minMax"/>
          <c:max val="150"/>
          <c:min val="90"/>
        </c:scaling>
        <c:delete val="0"/>
        <c:axPos val="l"/>
        <c:numFmt formatCode="0.0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540155616"/>
        <c:crosses val="autoZero"/>
        <c:crossBetween val="between"/>
        <c:minorUnit val="1"/>
      </c:valAx>
      <c:dTable>
        <c:showHorzBorder val="1"/>
        <c:showVertBorder val="1"/>
        <c:showOutline val="1"/>
        <c:showKeys val="1"/>
        <c:spPr>
          <a:noFill/>
          <a:ln w="9525">
            <a:solidFill>
              <a:schemeClr val="tx1">
                <a:lumMod val="15000"/>
                <a:lumOff val="85000"/>
              </a:schemeClr>
            </a:solidFill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</c:dTable>
      <c:spPr>
        <a:noFill/>
        <a:ln w="25400"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3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b="1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9050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>
      <cs:styleClr val="auto"/>
    </cs:effectRef>
    <cs:fontRef idx="minor">
      <a:schemeClr val="dk1"/>
    </cs:fontRef>
    <cs:spPr>
      <a:pattFill prst="narHorz">
        <a:fgClr>
          <a:schemeClr val="phClr"/>
        </a:fgClr>
        <a:bgClr>
          <a:schemeClr val="phClr">
            <a:lumMod val="20000"/>
            <a:lumOff val="80000"/>
          </a:schemeClr>
        </a:bgClr>
      </a:pattFill>
      <a:effectLst>
        <a:innerShdw blurRad="114300">
          <a:schemeClr val="phClr"/>
        </a:inn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pattFill prst="narHorz">
        <a:fgClr>
          <a:schemeClr val="phClr"/>
        </a:fgClr>
        <a:bgClr>
          <a:schemeClr val="phClr">
            <a:lumMod val="20000"/>
            <a:lumOff val="80000"/>
          </a:schemeClr>
        </a:bgClr>
      </a:pattFill>
      <a:effectLst>
        <a:innerShdw blurRad="114300">
          <a:schemeClr val="phClr"/>
        </a:inn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>
        <a:solidFill>
          <a:schemeClr val="tx1">
            <a:lumMod val="15000"/>
            <a:lumOff val="85000"/>
          </a:schemeClr>
        </a:solidFill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800" b="1" kern="1200" cap="all" spc="1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03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b="1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9050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>
      <cs:styleClr val="auto"/>
    </cs:effectRef>
    <cs:fontRef idx="minor">
      <a:schemeClr val="dk1"/>
    </cs:fontRef>
    <cs:spPr>
      <a:pattFill prst="narHorz">
        <a:fgClr>
          <a:schemeClr val="phClr"/>
        </a:fgClr>
        <a:bgClr>
          <a:schemeClr val="phClr">
            <a:lumMod val="20000"/>
            <a:lumOff val="80000"/>
          </a:schemeClr>
        </a:bgClr>
      </a:pattFill>
      <a:effectLst>
        <a:innerShdw blurRad="114300">
          <a:schemeClr val="phClr"/>
        </a:inn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pattFill prst="narHorz">
        <a:fgClr>
          <a:schemeClr val="phClr"/>
        </a:fgClr>
        <a:bgClr>
          <a:schemeClr val="phClr">
            <a:lumMod val="20000"/>
            <a:lumOff val="80000"/>
          </a:schemeClr>
        </a:bgClr>
      </a:pattFill>
      <a:effectLst>
        <a:innerShdw blurRad="114300">
          <a:schemeClr val="phClr"/>
        </a:inn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>
        <a:solidFill>
          <a:schemeClr val="tx1">
            <a:lumMod val="15000"/>
            <a:lumOff val="85000"/>
          </a:schemeClr>
        </a:solidFill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800" b="1" kern="1200" cap="all" spc="1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03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b="1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9050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>
      <cs:styleClr val="auto"/>
    </cs:effectRef>
    <cs:fontRef idx="minor">
      <a:schemeClr val="dk1"/>
    </cs:fontRef>
    <cs:spPr>
      <a:pattFill prst="narHorz">
        <a:fgClr>
          <a:schemeClr val="phClr"/>
        </a:fgClr>
        <a:bgClr>
          <a:schemeClr val="phClr">
            <a:lumMod val="20000"/>
            <a:lumOff val="80000"/>
          </a:schemeClr>
        </a:bgClr>
      </a:pattFill>
      <a:effectLst>
        <a:innerShdw blurRad="114300">
          <a:schemeClr val="phClr"/>
        </a:inn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pattFill prst="narHorz">
        <a:fgClr>
          <a:schemeClr val="phClr"/>
        </a:fgClr>
        <a:bgClr>
          <a:schemeClr val="phClr">
            <a:lumMod val="20000"/>
            <a:lumOff val="80000"/>
          </a:schemeClr>
        </a:bgClr>
      </a:pattFill>
      <a:effectLst>
        <a:innerShdw blurRad="114300">
          <a:schemeClr val="phClr"/>
        </a:inn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>
        <a:solidFill>
          <a:schemeClr val="tx1">
            <a:lumMod val="15000"/>
            <a:lumOff val="85000"/>
          </a:schemeClr>
        </a:solidFill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800" b="1" kern="1200" cap="all" spc="1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203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b="1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9050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>
      <cs:styleClr val="auto"/>
    </cs:effectRef>
    <cs:fontRef idx="minor">
      <a:schemeClr val="dk1"/>
    </cs:fontRef>
    <cs:spPr>
      <a:pattFill prst="narHorz">
        <a:fgClr>
          <a:schemeClr val="phClr"/>
        </a:fgClr>
        <a:bgClr>
          <a:schemeClr val="phClr">
            <a:lumMod val="20000"/>
            <a:lumOff val="80000"/>
          </a:schemeClr>
        </a:bgClr>
      </a:pattFill>
      <a:effectLst>
        <a:innerShdw blurRad="114300">
          <a:schemeClr val="phClr"/>
        </a:inn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pattFill prst="narHorz">
        <a:fgClr>
          <a:schemeClr val="phClr"/>
        </a:fgClr>
        <a:bgClr>
          <a:schemeClr val="phClr">
            <a:lumMod val="20000"/>
            <a:lumOff val="80000"/>
          </a:schemeClr>
        </a:bgClr>
      </a:pattFill>
      <a:effectLst>
        <a:innerShdw blurRad="114300">
          <a:schemeClr val="phClr"/>
        </a:inn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>
        <a:solidFill>
          <a:schemeClr val="tx1">
            <a:lumMod val="15000"/>
            <a:lumOff val="85000"/>
          </a:schemeClr>
        </a:solidFill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800" b="1" kern="1200" cap="all" spc="1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0.35159</cdr:x>
      <cdr:y>0.05632</cdr:y>
    </cdr:from>
    <cdr:to>
      <cdr:x>0.92334</cdr:x>
      <cdr:y>0.18269</cdr:y>
    </cdr:to>
    <cdr:sp macro="" textlink="">
      <cdr:nvSpPr>
        <cdr:cNvPr id="2" name="Прямоугольник 1">
          <a:extLst xmlns:a="http://schemas.openxmlformats.org/drawingml/2006/main">
            <a:ext uri="{FF2B5EF4-FFF2-40B4-BE49-F238E27FC236}">
              <a16:creationId xmlns:a16="http://schemas.microsoft.com/office/drawing/2014/main" id="{266B01A1-D2CC-78B2-F664-A34B5A702C72}"/>
            </a:ext>
          </a:extLst>
        </cdr:cNvPr>
        <cdr:cNvSpPr/>
      </cdr:nvSpPr>
      <cdr:spPr>
        <a:xfrm xmlns:a="http://schemas.openxmlformats.org/drawingml/2006/main">
          <a:off x="2811271" y="288032"/>
          <a:ext cx="4571598" cy="646331"/>
        </a:xfrm>
        <a:prstGeom xmlns:a="http://schemas.openxmlformats.org/drawingml/2006/main" prst="rect">
          <a:avLst/>
        </a:prstGeom>
        <a:solidFill xmlns:a="http://schemas.openxmlformats.org/drawingml/2006/main">
          <a:schemeClr val="accent2">
            <a:lumMod val="40000"/>
            <a:lumOff val="60000"/>
          </a:schemeClr>
        </a:solidFill>
        <a:ln xmlns:a="http://schemas.openxmlformats.org/drawingml/2006/main">
          <a:solidFill>
            <a:schemeClr val="tx2"/>
          </a:solidFill>
        </a:ln>
      </cdr:spPr>
      <cdr:style>
        <a:lnRef xmlns:a="http://schemas.openxmlformats.org/drawingml/2006/main" idx="0">
          <a:schemeClr val="accent1"/>
        </a:lnRef>
        <a:fillRef xmlns:a="http://schemas.openxmlformats.org/drawingml/2006/main" idx="3">
          <a:schemeClr val="accent1"/>
        </a:fillRef>
        <a:effectRef xmlns:a="http://schemas.openxmlformats.org/drawingml/2006/main" idx="3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wrap="square">
          <a:spAutoFit/>
        </a:bodyPr>
        <a:lstStyle xmlns:a="http://schemas.openxmlformats.org/drawingml/2006/main">
          <a:defPPr>
            <a:defRPr lang="ru-RU"/>
          </a:defPPr>
          <a:lvl1pPr algn="l" rtl="0" fontAlgn="base">
            <a:spcBef>
              <a:spcPct val="0"/>
            </a:spcBef>
            <a:spcAft>
              <a:spcPct val="0"/>
            </a:spcAft>
            <a:defRPr sz="2500" kern="12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sz="2500" kern="12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sz="2500" kern="12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sz="2500" kern="12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sz="2500" kern="12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2500" kern="12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2500" kern="12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2500" kern="12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2500" kern="12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800" b="1" dirty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rPr>
            <a:t>Темп роста поголовья домашней птицы</a:t>
          </a:r>
        </a:p>
        <a:p xmlns:a="http://schemas.openxmlformats.org/drawingml/2006/main">
          <a:pPr algn="ctr"/>
          <a:r>
            <a:rPr lang="ru-RU" sz="1800" b="1" dirty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rPr>
            <a:t>      по Кыргызской Республике – 110,6%</a:t>
          </a:r>
          <a:endParaRPr lang="ru-RU" sz="1800" b="1" i="1" dirty="0">
            <a:solidFill>
              <a:srgbClr val="000099"/>
            </a:solidFill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3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292600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7136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611813" y="0"/>
            <a:ext cx="4292600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76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113088" y="509588"/>
            <a:ext cx="3679825" cy="254793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136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90600" y="3227388"/>
            <a:ext cx="7924800" cy="305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</a:p>
        </p:txBody>
      </p:sp>
      <p:sp>
        <p:nvSpPr>
          <p:cNvPr id="27136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6453188"/>
            <a:ext cx="4292600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7136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611813" y="6453188"/>
            <a:ext cx="4292600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fld id="{0A4E91D9-706A-4A19-912C-E118A7DA263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595031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500">
                <a:solidFill>
                  <a:schemeClr val="tx1"/>
                </a:solidFill>
                <a:latin typeface="Kyrghyz Times" pitchFamily="2" charset="0"/>
              </a:defRPr>
            </a:lvl1pPr>
            <a:lvl2pPr marL="742950" indent="-285750" eaLnBrk="0" hangingPunct="0">
              <a:defRPr sz="2500">
                <a:solidFill>
                  <a:schemeClr val="tx1"/>
                </a:solidFill>
                <a:latin typeface="Kyrghyz Times" pitchFamily="2" charset="0"/>
              </a:defRPr>
            </a:lvl2pPr>
            <a:lvl3pPr marL="1143000" indent="-228600" eaLnBrk="0" hangingPunct="0">
              <a:defRPr sz="2500">
                <a:solidFill>
                  <a:schemeClr val="tx1"/>
                </a:solidFill>
                <a:latin typeface="Kyrghyz Times" pitchFamily="2" charset="0"/>
              </a:defRPr>
            </a:lvl3pPr>
            <a:lvl4pPr marL="1600200" indent="-228600" eaLnBrk="0" hangingPunct="0">
              <a:defRPr sz="2500">
                <a:solidFill>
                  <a:schemeClr val="tx1"/>
                </a:solidFill>
                <a:latin typeface="Kyrghyz Times" pitchFamily="2" charset="0"/>
              </a:defRPr>
            </a:lvl4pPr>
            <a:lvl5pPr marL="2057400" indent="-228600" eaLnBrk="0" hangingPunct="0">
              <a:defRPr sz="2500">
                <a:solidFill>
                  <a:schemeClr val="tx1"/>
                </a:solidFill>
                <a:latin typeface="Kyrghyz Times" pitchFamily="2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Kyrghyz Times" pitchFamily="2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Kyrghyz Times" pitchFamily="2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Kyrghyz Times" pitchFamily="2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Kyrghyz Times" pitchFamily="2" charset="0"/>
              </a:defRPr>
            </a:lvl9pPr>
          </a:lstStyle>
          <a:p>
            <a:pPr eaLnBrk="1" hangingPunct="1"/>
            <a:fld id="{B3893D90-8087-4885-A8F2-5A88AD3E2CEE}" type="slidenum">
              <a:rPr lang="ru-RU" sz="1200" smtClean="0">
                <a:latin typeface="Arial" pitchFamily="34" charset="0"/>
              </a:rPr>
              <a:pPr eaLnBrk="1" hangingPunct="1"/>
              <a:t>3</a:t>
            </a:fld>
            <a:endParaRPr lang="ru-RU" sz="1200">
              <a:latin typeface="Arial" pitchFamily="34" charset="0"/>
            </a:endParaRPr>
          </a:p>
        </p:txBody>
      </p:sp>
      <p:sp>
        <p:nvSpPr>
          <p:cNvPr id="28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99280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9459" name="Заметки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>
              <a:latin typeface="Times New Roman" pitchFamily="18" charset="0"/>
              <a:cs typeface="Times New Roman" pitchFamily="18" charset="0"/>
            </a:endParaRPr>
          </a:p>
          <a:p>
            <a:pPr eaLnBrk="1" hangingPunct="1"/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460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pPr eaLnBrk="1" hangingPunct="1"/>
            <a:fld id="{1EA4DB02-AE5D-49F8-A291-C9E4E4131FBB}" type="slidenum">
              <a:rPr lang="ru-RU" sz="1200" smtClean="0"/>
              <a:pPr eaLnBrk="1" hangingPunct="1"/>
              <a:t>4</a:t>
            </a:fld>
            <a:endParaRPr lang="ru-RU" sz="1200"/>
          </a:p>
        </p:txBody>
      </p:sp>
    </p:spTree>
    <p:extLst>
      <p:ext uri="{BB962C8B-B14F-4D97-AF65-F5344CB8AC3E}">
        <p14:creationId xmlns:p14="http://schemas.microsoft.com/office/powerpoint/2010/main" val="392591053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9699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dirty="0"/>
          </a:p>
        </p:txBody>
      </p:sp>
      <p:sp>
        <p:nvSpPr>
          <p:cNvPr id="29700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7BDEEA0-2443-469B-9469-79C90DD1669B}" type="slidenum">
              <a:rPr lang="ru-RU" smtClean="0"/>
              <a:pPr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761936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A4E91D9-706A-4A19-912C-E118A7DA263F}" type="slidenum">
              <a:rPr lang="ru-RU" smtClean="0"/>
              <a:pPr>
                <a:defRPr/>
              </a:pPr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317379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A4E91D9-706A-4A19-912C-E118A7DA263F}" type="slidenum">
              <a:rPr lang="ru-RU" smtClean="0"/>
              <a:pPr>
                <a:defRPr/>
              </a:pPr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638889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A4E91D9-706A-4A19-912C-E118A7DA263F}" type="slidenum">
              <a:rPr lang="ru-RU" smtClean="0"/>
              <a:pPr>
                <a:defRPr/>
              </a:pPr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99348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551940" y="359898"/>
            <a:ext cx="802386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551940" y="1850064"/>
            <a:ext cx="802386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D85E07F-18CF-4137-A960-AA53086A355F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98219" y="1413802"/>
            <a:ext cx="227838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253607" y="1345016"/>
            <a:ext cx="69342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69DDE73-5EB5-482D-8A10-60E341F29036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473131" y="-54"/>
            <a:ext cx="74295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93258" y="2600325"/>
            <a:ext cx="69342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793258" y="1066800"/>
            <a:ext cx="69342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CAFF702-8621-4F2A-9D36-8BAFC17F239B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476500" y="0"/>
            <a:ext cx="8255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353348" y="2814656"/>
            <a:ext cx="227838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608736" y="2745870"/>
            <a:ext cx="69342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55242" y="274320"/>
            <a:ext cx="8122920" cy="1143000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555242" y="1524000"/>
            <a:ext cx="39624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715762" y="1524000"/>
            <a:ext cx="39624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60DD1D6-FF28-4ACC-B362-73AE9C806FD7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5160336"/>
            <a:ext cx="89154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0" y="328278"/>
            <a:ext cx="435864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5052060" y="328278"/>
            <a:ext cx="435864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95300" y="969336"/>
            <a:ext cx="435864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5052060" y="969336"/>
            <a:ext cx="435864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F2A611C-B1EA-4054-B7A2-B3E518C67005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55242" y="274320"/>
            <a:ext cx="8122920" cy="1143000"/>
          </a:xfrm>
        </p:spPr>
        <p:txBody>
          <a:bodyPr anchor="ctr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1AACA0E-E4D7-4DC3-8E29-26D86EA9817D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99566" y="0"/>
            <a:ext cx="8806434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D32C9AB-C8AF-4B1A-B86A-6B043DF9D4F4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99566" y="-54"/>
            <a:ext cx="79248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16778"/>
            <a:ext cx="41275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95300" y="1406964"/>
            <a:ext cx="41275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495300" y="2133601"/>
            <a:ext cx="883285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969733F-687B-4BF0-A8D4-F53CC0A95C1A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77471" y="1066800"/>
            <a:ext cx="29718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05D087F-0042-4A27-B31B-31CC6E29CADF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825500" y="1066800"/>
            <a:ext cx="4953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/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908050" y="1143004"/>
            <a:ext cx="47879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429785" y="954341"/>
            <a:ext cx="74295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420639" y="936786"/>
            <a:ext cx="703326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908050" y="4800600"/>
            <a:ext cx="47879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F055A87-CD2C-410C-9A29-74CB35C119DE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429500" y="274640"/>
            <a:ext cx="1981200" cy="5851525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238250" y="274641"/>
            <a:ext cx="6026150" cy="5851525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B08E117-42C5-4B8E-B3C2-DBE0C33A267F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dgm">
  <p:cSld name="Заголовок, схема или организационная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92100"/>
            <a:ext cx="8915400" cy="138430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SmartArt 2"/>
          <p:cNvSpPr>
            <a:spLocks noGrp="1"/>
          </p:cNvSpPr>
          <p:nvPr>
            <p:ph type="dgm" idx="1"/>
          </p:nvPr>
        </p:nvSpPr>
        <p:spPr>
          <a:xfrm>
            <a:off x="495300" y="1906588"/>
            <a:ext cx="8915400" cy="4113212"/>
          </a:xfrm>
        </p:spPr>
        <p:txBody>
          <a:bodyPr>
            <a:normAutofit/>
          </a:bodyPr>
          <a:lstStyle/>
          <a:p>
            <a:pPr lvl="0"/>
            <a:endParaRPr lang="ru-RU" noProof="0"/>
          </a:p>
        </p:txBody>
      </p:sp>
      <p:sp>
        <p:nvSpPr>
          <p:cNvPr id="4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E226A3-6E58-4EC8-8345-858DDF7E4C7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12833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83920" y="-815922"/>
            <a:ext cx="1775461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82885" y="21103"/>
            <a:ext cx="1844040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98122" y="1055077"/>
            <a:ext cx="121952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97280" y="-54"/>
            <a:ext cx="8808721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555242" y="274638"/>
            <a:ext cx="812292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555242" y="1447800"/>
            <a:ext cx="8122920" cy="48006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879850" y="6305550"/>
            <a:ext cx="23114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6191250" y="6305550"/>
            <a:ext cx="31369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9331452" y="6305550"/>
            <a:ext cx="4953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pPr>
              <a:defRPr/>
            </a:pPr>
            <a:fld id="{4C293AAD-287A-4FDB-B8A9-42AA488F81C1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99566" y="-54"/>
            <a:ext cx="79248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95" r:id="rId1"/>
    <p:sldLayoutId id="2147483996" r:id="rId2"/>
    <p:sldLayoutId id="2147483997" r:id="rId3"/>
    <p:sldLayoutId id="2147483998" r:id="rId4"/>
    <p:sldLayoutId id="2147483999" r:id="rId5"/>
    <p:sldLayoutId id="2147484000" r:id="rId6"/>
    <p:sldLayoutId id="2147484001" r:id="rId7"/>
    <p:sldLayoutId id="2147484002" r:id="rId8"/>
    <p:sldLayoutId id="2147484003" r:id="rId9"/>
    <p:sldLayoutId id="2147484004" r:id="rId10"/>
    <p:sldLayoutId id="2147484005" r:id="rId11"/>
    <p:sldLayoutId id="2147484006" r:id="rId12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image" Target="../media/image8.jpeg"/><Relationship Id="rId7" Type="http://schemas.openxmlformats.org/officeDocument/2006/relationships/image" Target="../media/image1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Relationship Id="rId9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2452670" y="2214555"/>
            <a:ext cx="6143668" cy="369332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>
              <a:defRPr/>
            </a:pPr>
            <a:endParaRPr lang="ru-RU" sz="1800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29698" name="Rectangle 2"/>
          <p:cNvSpPr>
            <a:spLocks noChangeArrowheads="1"/>
          </p:cNvSpPr>
          <p:nvPr/>
        </p:nvSpPr>
        <p:spPr bwMode="auto">
          <a:xfrm>
            <a:off x="2576736" y="5320821"/>
            <a:ext cx="6451650" cy="7848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300" b="1" i="1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</a:endParaRPr>
          </a:p>
          <a:p>
            <a:pPr lvl="0"/>
            <a:r>
              <a:rPr lang="ru-RU" sz="1600" b="1" i="1" dirty="0" err="1"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Гульзейнеп</a:t>
            </a:r>
            <a:r>
              <a:rPr lang="ru-RU" sz="1600" b="1" i="1" dirty="0"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</a:t>
            </a:r>
            <a:r>
              <a:rPr lang="ru-RU" sz="1600" b="1" i="1" dirty="0" err="1"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Мурсабекова</a:t>
            </a:r>
            <a:endParaRPr lang="en-US" sz="1600" b="1" i="1" dirty="0">
              <a:solidFill>
                <a:srgbClr val="0070C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/>
            <a:r>
              <a:rPr lang="ru-RU" sz="1600" b="1" i="1" dirty="0"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Заведующая отделом статистики сельского хозяйства</a:t>
            </a:r>
            <a:endParaRPr kumimoji="0" lang="ru-RU" sz="1600" b="1" i="0" u="none" strike="noStrike" cap="none" normalizeH="0" baseline="0" dirty="0">
              <a:ln>
                <a:noFill/>
              </a:ln>
              <a:solidFill>
                <a:srgbClr val="0070C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9699" name="Rectangle 3"/>
          <p:cNvSpPr>
            <a:spLocks noChangeArrowheads="1"/>
          </p:cNvSpPr>
          <p:nvPr/>
        </p:nvSpPr>
        <p:spPr bwMode="auto">
          <a:xfrm>
            <a:off x="1087525" y="5108385"/>
            <a:ext cx="4459936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ru-RU" sz="1600" b="1" i="1" dirty="0">
                <a:solidFill>
                  <a:srgbClr val="0070C0"/>
                </a:solidFill>
                <a:latin typeface="Arial" charset="0"/>
              </a:rPr>
              <a:t>Пресс-Конференция, Нацстатком К</a:t>
            </a:r>
            <a:r>
              <a:rPr lang="ky-KG" sz="1600" b="1" i="1" dirty="0">
                <a:solidFill>
                  <a:srgbClr val="0070C0"/>
                </a:solidFill>
                <a:latin typeface="Arial" charset="0"/>
              </a:rPr>
              <a:t>Р</a:t>
            </a:r>
            <a:endParaRPr lang="ru-RU" sz="1600" b="1" i="1" dirty="0">
              <a:solidFill>
                <a:srgbClr val="0070C0"/>
              </a:solidFill>
              <a:latin typeface="Arial" charset="0"/>
            </a:endParaRPr>
          </a:p>
          <a:p>
            <a:pPr algn="just" eaLnBrk="0" hangingPunct="0"/>
            <a:r>
              <a:rPr lang="ru-RU" sz="1600" b="1" i="1" dirty="0">
                <a:solidFill>
                  <a:srgbClr val="0070C0"/>
                </a:solidFill>
                <a:latin typeface="Arial" charset="0"/>
              </a:rPr>
              <a:t>10.02.2025г.</a:t>
            </a:r>
            <a:endParaRPr lang="ru-RU" sz="1600" b="1" dirty="0">
              <a:solidFill>
                <a:srgbClr val="0070C0"/>
              </a:solidFill>
              <a:latin typeface="Arial" charset="0"/>
            </a:endParaRPr>
          </a:p>
        </p:txBody>
      </p:sp>
      <p:sp>
        <p:nvSpPr>
          <p:cNvPr id="29701" name="Rectangle 5"/>
          <p:cNvSpPr>
            <a:spLocks noChangeArrowheads="1"/>
          </p:cNvSpPr>
          <p:nvPr/>
        </p:nvSpPr>
        <p:spPr bwMode="auto">
          <a:xfrm>
            <a:off x="2452670" y="2583887"/>
            <a:ext cx="6276331" cy="1300295"/>
          </a:xfrm>
          <a:prstGeom prst="rect">
            <a:avLst/>
          </a:prstGeom>
          <a:ln>
            <a:headEnd/>
            <a:tailEnd/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152352" rIns="91440" bIns="38088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ru-RU" sz="2400" b="1" i="1" dirty="0">
                <a:solidFill>
                  <a:srgbClr val="0070C0"/>
                </a:solidFill>
                <a:latin typeface="Times New Roman" pitchFamily="18" charset="0"/>
                <a:ea typeface="Gungsuh" pitchFamily="18" charset="-127"/>
                <a:cs typeface="Times New Roman" pitchFamily="18" charset="0"/>
              </a:rPr>
              <a:t>Об итогах единовременного учета скота</a:t>
            </a:r>
          </a:p>
          <a:p>
            <a:pPr algn="ctr"/>
            <a:r>
              <a:rPr lang="ru-RU" sz="2400" b="1" i="1" dirty="0">
                <a:solidFill>
                  <a:srgbClr val="0070C0"/>
                </a:solidFill>
                <a:latin typeface="Times New Roman" pitchFamily="18" charset="0"/>
                <a:ea typeface="Gungsuh" pitchFamily="18" charset="-127"/>
                <a:cs typeface="Times New Roman" pitchFamily="18" charset="0"/>
              </a:rPr>
              <a:t> и домашней птицы</a:t>
            </a:r>
          </a:p>
          <a:p>
            <a:pPr algn="ctr"/>
            <a:r>
              <a:rPr lang="ru-RU" sz="2400" b="1" i="1" dirty="0">
                <a:solidFill>
                  <a:srgbClr val="0070C0"/>
                </a:solidFill>
                <a:latin typeface="Times New Roman" pitchFamily="18" charset="0"/>
                <a:ea typeface="Gungsuh" pitchFamily="18" charset="-127"/>
                <a:cs typeface="Times New Roman" pitchFamily="18" charset="0"/>
              </a:rPr>
              <a:t>на начало 2025 года</a:t>
            </a:r>
            <a:endParaRPr kumimoji="0" lang="ru-RU" sz="2000" b="1" i="1" u="none" strike="noStrike" cap="none" normalizeH="0" baseline="0" dirty="0">
              <a:ln>
                <a:noFill/>
              </a:ln>
              <a:solidFill>
                <a:srgbClr val="0070C0"/>
              </a:solidFill>
              <a:effectLst/>
              <a:latin typeface="Times New Roman" pitchFamily="18" charset="0"/>
              <a:ea typeface="Gungsuh" pitchFamily="18" charset="-127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911056" y="480790"/>
            <a:ext cx="7251148" cy="590931"/>
          </a:xfrm>
          <a:prstGeom prst="rect">
            <a:avLst/>
          </a:prstGeom>
          <a:solidFill>
            <a:srgbClr val="00B0F0"/>
          </a:solidFill>
          <a:ln>
            <a:solidFill>
              <a:schemeClr val="tx2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lnSpc>
                <a:spcPct val="90000"/>
              </a:lnSpc>
              <a:spcBef>
                <a:spcPct val="30000"/>
              </a:spcBef>
              <a:defRPr/>
            </a:pPr>
            <a:r>
              <a:rPr kumimoji="1" lang="ru-RU" sz="1800" b="1" dirty="0">
                <a:solidFill>
                  <a:srgbClr val="FFFFFF"/>
                </a:solidFill>
                <a:latin typeface="Arial" charset="0"/>
                <a:cs typeface="Arial" charset="0"/>
              </a:rPr>
              <a:t>Национальный статистический комитет</a:t>
            </a:r>
            <a:br>
              <a:rPr kumimoji="1" lang="ru-RU" sz="1800" b="1" dirty="0">
                <a:solidFill>
                  <a:srgbClr val="FFFFFF"/>
                </a:solidFill>
                <a:latin typeface="Arial" charset="0"/>
                <a:cs typeface="Arial" charset="0"/>
              </a:rPr>
            </a:br>
            <a:r>
              <a:rPr kumimoji="1" lang="ru-RU" sz="1800" b="1" dirty="0">
                <a:solidFill>
                  <a:srgbClr val="FFFFFF"/>
                </a:solidFill>
                <a:latin typeface="Arial" charset="0"/>
                <a:cs typeface="Arial" charset="0"/>
              </a:rPr>
              <a:t> Кыргызской Республики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8695A01B-B8F5-44C3-B77C-F7E207931BA4}"/>
              </a:ext>
            </a:extLst>
          </p:cNvPr>
          <p:cNvSpPr/>
          <p:nvPr/>
        </p:nvSpPr>
        <p:spPr>
          <a:xfrm>
            <a:off x="1747759" y="6339685"/>
            <a:ext cx="7382869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11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11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Национальный статистический комитет Кыргызской Республики</a:t>
            </a:r>
            <a:endParaRPr lang="ru-RU" sz="11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92A349E6-E700-9F2C-E458-2BFE219B26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194" y="6067425"/>
            <a:ext cx="790575" cy="790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wedg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96816" y="2958318"/>
            <a:ext cx="5979312" cy="2964653"/>
          </a:xfrm>
          <a:prstGeom prst="rect">
            <a:avLst/>
          </a:prstGeom>
          <a:noFill/>
          <a:ln w="9525" algn="ctr">
            <a:noFill/>
            <a:prstDash val="dash"/>
            <a:miter lim="800000"/>
            <a:headEnd/>
            <a:tailEnd/>
          </a:ln>
          <a:effectLst/>
        </p:spPr>
      </p:pic>
      <p:sp>
        <p:nvSpPr>
          <p:cNvPr id="29698" name="Rectangle 2"/>
          <p:cNvSpPr>
            <a:spLocks noChangeArrowheads="1"/>
          </p:cNvSpPr>
          <p:nvPr/>
        </p:nvSpPr>
        <p:spPr bwMode="auto">
          <a:xfrm>
            <a:off x="1309662" y="5643579"/>
            <a:ext cx="7786742" cy="492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300" b="1" i="1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300" b="1" i="1" dirty="0">
              <a:latin typeface="Arial" pitchFamily="34" charset="0"/>
              <a:ea typeface="Times New Roman" pitchFamily="18" charset="0"/>
            </a:endParaRPr>
          </a:p>
        </p:txBody>
      </p:sp>
      <p:sp>
        <p:nvSpPr>
          <p:cNvPr id="13" name="Text Box 5"/>
          <p:cNvSpPr txBox="1">
            <a:spLocks noChangeArrowheads="1"/>
          </p:cNvSpPr>
          <p:nvPr/>
        </p:nvSpPr>
        <p:spPr bwMode="auto">
          <a:xfrm>
            <a:off x="1309662" y="216230"/>
            <a:ext cx="8179842" cy="92333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headEnd/>
            <a:tailEnd/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63500" dist="25400" dir="5400000" rotWithShape="0">
              <a:srgbClr val="000000">
                <a:alpha val="43137"/>
              </a:srgb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ru-RU" sz="18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Во исполнение Статистической Программы Кыргызской Республики на 2024 год, утвержденный постановлением Кабинета Министров  Кыргызской Республики от 25 октября 2023 года №572</a:t>
            </a:r>
            <a:endParaRPr lang="ru-RU" sz="1800" b="1" kern="0" dirty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560512" y="2777672"/>
            <a:ext cx="2536240" cy="283154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effectLst>
            <a:glow rad="228600">
              <a:schemeClr val="accent4">
                <a:satMod val="175000"/>
                <a:alpha val="40000"/>
              </a:schemeClr>
            </a:glow>
            <a:outerShdw blurRad="63500" dist="25400" dir="5400000" rotWithShape="0">
              <a:srgbClr val="000000">
                <a:alpha val="43137"/>
              </a:srgbClr>
            </a:outerShdw>
          </a:effectLst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Органы местного самоуправления</a:t>
            </a:r>
          </a:p>
          <a:p>
            <a:pPr algn="ctr"/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айыл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окмоту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/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 </a:t>
            </a:r>
          </a:p>
          <a:p>
            <a:pPr algn="ctr"/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мэрии городов)</a:t>
            </a:r>
          </a:p>
          <a:p>
            <a:pPr algn="ctr"/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 период с 10 по 25 декабря 2024г. </a:t>
            </a:r>
          </a:p>
          <a:p>
            <a:pPr algn="ctr"/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провели сплошной единовременный </a:t>
            </a:r>
          </a:p>
          <a:p>
            <a:pPr algn="ctr"/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учет скота </a:t>
            </a:r>
          </a:p>
          <a:p>
            <a:pPr algn="ctr"/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 домашней птицы</a:t>
            </a:r>
            <a:r>
              <a:rPr lang="ru-RU" sz="1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49" name="Прямоугольник 48"/>
          <p:cNvSpPr/>
          <p:nvPr/>
        </p:nvSpPr>
        <p:spPr>
          <a:xfrm>
            <a:off x="6989542" y="2515518"/>
            <a:ext cx="2214578" cy="58477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effectLst>
            <a:glow rad="228600">
              <a:schemeClr val="accent4">
                <a:satMod val="175000"/>
                <a:alpha val="40000"/>
              </a:schemeClr>
            </a:glow>
            <a:outerShdw blurRad="63500" dist="25400" dir="5400000" rotWithShape="0">
              <a:srgbClr val="000000">
                <a:alpha val="43137"/>
              </a:srgbClr>
            </a:outerShdw>
          </a:effectLst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МВРСХиПП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КР      Нацстатком КР</a:t>
            </a:r>
          </a:p>
        </p:txBody>
      </p:sp>
      <p:sp>
        <p:nvSpPr>
          <p:cNvPr id="33" name="Text Box 5"/>
          <p:cNvSpPr txBox="1">
            <a:spLocks noChangeArrowheads="1"/>
          </p:cNvSpPr>
          <p:nvPr/>
        </p:nvSpPr>
        <p:spPr bwMode="auto">
          <a:xfrm>
            <a:off x="1360658" y="1484784"/>
            <a:ext cx="8179842" cy="73866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headEnd/>
            <a:tailEnd/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63500" dist="25400" dir="5400000" rotWithShape="0">
              <a:srgbClr val="000000">
                <a:alpha val="43137"/>
              </a:srgb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ru-RU" sz="1400" b="1" kern="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Совместным приказом </a:t>
            </a:r>
            <a:r>
              <a:rPr lang="ru-RU" sz="1400" b="1" kern="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МВРСХиПП</a:t>
            </a:r>
            <a:r>
              <a:rPr lang="ru-RU" sz="1400" b="1" kern="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КР и Нацстаткома КР был утвержден «</a:t>
            </a:r>
            <a:r>
              <a:rPr lang="ru-RU" sz="14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План  мероприятий   подготовки и проведения на территории  Кыргызской Республики единовременного учета скота    и  домашней птицы  по состоянию на конец 2024г.»  </a:t>
            </a:r>
            <a:endParaRPr lang="ru-RU" sz="1800" b="1" kern="0" dirty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Стрелка вправо 1"/>
          <p:cNvSpPr/>
          <p:nvPr/>
        </p:nvSpPr>
        <p:spPr>
          <a:xfrm>
            <a:off x="3728864" y="2605749"/>
            <a:ext cx="2647611" cy="484632"/>
          </a:xfrm>
          <a:prstGeom prst="rightArrow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i="1" dirty="0">
                <a:solidFill>
                  <a:srgbClr val="000099"/>
                </a:solidFill>
              </a:rPr>
              <a:t>координировали</a:t>
            </a:r>
            <a:r>
              <a:rPr lang="ru-RU" sz="1400" i="1" dirty="0">
                <a:solidFill>
                  <a:srgbClr val="000099"/>
                </a:solidFill>
              </a:rPr>
              <a:t>    </a:t>
            </a:r>
            <a:r>
              <a:rPr lang="ru-RU" sz="1600" i="1" dirty="0">
                <a:solidFill>
                  <a:srgbClr val="000099"/>
                </a:solidFill>
              </a:rPr>
              <a:t>работу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8695A01B-B8F5-44C3-B77C-F7E207931BA4}"/>
              </a:ext>
            </a:extLst>
          </p:cNvPr>
          <p:cNvSpPr/>
          <p:nvPr/>
        </p:nvSpPr>
        <p:spPr>
          <a:xfrm>
            <a:off x="1309662" y="6365771"/>
            <a:ext cx="7382869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11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Национальный статистический комитет Кыргызской Республики</a:t>
            </a:r>
            <a:endParaRPr lang="ru-RU" sz="11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98A0D300-41E2-B9F6-C3E5-9B6F7190B5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512" y="5984097"/>
            <a:ext cx="790575" cy="790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64043624"/>
      </p:ext>
    </p:extLst>
  </p:cSld>
  <p:clrMapOvr>
    <a:masterClrMapping/>
  </p:clrMapOvr>
  <p:transition>
    <p:wedg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216696" y="1897812"/>
            <a:ext cx="7727527" cy="830997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just"/>
            <a:r>
              <a:rPr lang="ru-RU" sz="16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Согласно утвержденного постановлением Нацстаткома КР «Методологических указаний по проведению единовременного учета скота и домашней птицы            в хозяйствах всех категорий Кыргызской Республики» от 24.07. 2020г. № 6 </a:t>
            </a:r>
          </a:p>
        </p:txBody>
      </p:sp>
      <p:sp>
        <p:nvSpPr>
          <p:cNvPr id="25" name="Скругленный прямоугольник 24"/>
          <p:cNvSpPr/>
          <p:nvPr/>
        </p:nvSpPr>
        <p:spPr>
          <a:xfrm>
            <a:off x="2216696" y="476672"/>
            <a:ext cx="7500990" cy="107157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Как проходил единовременный учет скота  и  домашней птицы </a:t>
            </a:r>
          </a:p>
          <a:p>
            <a:pPr algn="ctr">
              <a:defRPr/>
            </a:pPr>
            <a:r>
              <a:rPr lang="ru-RU" sz="20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по состоянию на конец 2024г.,</a:t>
            </a:r>
            <a:endParaRPr lang="ru-RU" sz="2000" b="1" dirty="0"/>
          </a:p>
        </p:txBody>
      </p:sp>
      <p:pic>
        <p:nvPicPr>
          <p:cNvPr id="11273" name="Picture 4" descr="j040428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05" r="16669" b="6667"/>
          <a:stretch>
            <a:fillRect/>
          </a:stretch>
        </p:blipFill>
        <p:spPr bwMode="auto">
          <a:xfrm>
            <a:off x="241273" y="404664"/>
            <a:ext cx="1708150" cy="200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_s2076"/>
          <p:cNvSpPr>
            <a:spLocks noChangeArrowheads="1"/>
          </p:cNvSpPr>
          <p:nvPr/>
        </p:nvSpPr>
        <p:spPr bwMode="auto">
          <a:xfrm>
            <a:off x="1424608" y="2996952"/>
            <a:ext cx="2758518" cy="1440160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lIns="0" tIns="0" rIns="0" bIns="0" anchor="ctr"/>
          <a:lstStyle/>
          <a:p>
            <a:pPr algn="ctr" defTabSz="1250950">
              <a:defRPr/>
            </a:pPr>
            <a:r>
              <a:rPr lang="ru-RU" sz="16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Учету подлежит скот</a:t>
            </a:r>
          </a:p>
          <a:p>
            <a:pPr algn="ctr" defTabSz="1250950">
              <a:defRPr/>
            </a:pPr>
            <a:r>
              <a:rPr lang="ru-RU" sz="16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и домашняя птица по видам</a:t>
            </a:r>
          </a:p>
          <a:p>
            <a:pPr algn="ctr" defTabSz="1250950">
              <a:defRPr/>
            </a:pPr>
            <a:r>
              <a:rPr lang="ru-RU" sz="16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во всех без исключения</a:t>
            </a:r>
          </a:p>
          <a:p>
            <a:pPr algn="ctr" defTabSz="1250950">
              <a:defRPr/>
            </a:pPr>
            <a:r>
              <a:rPr lang="ru-RU" sz="16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хозяйствах на территории</a:t>
            </a:r>
          </a:p>
          <a:p>
            <a:pPr algn="ctr" defTabSz="1250950">
              <a:defRPr/>
            </a:pPr>
            <a:r>
              <a:rPr lang="ru-RU" sz="16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населенных пунктов </a:t>
            </a:r>
          </a:p>
        </p:txBody>
      </p:sp>
      <p:sp>
        <p:nvSpPr>
          <p:cNvPr id="23" name="_s2076"/>
          <p:cNvSpPr>
            <a:spLocks noChangeArrowheads="1"/>
          </p:cNvSpPr>
          <p:nvPr/>
        </p:nvSpPr>
        <p:spPr bwMode="auto">
          <a:xfrm>
            <a:off x="5197683" y="4725144"/>
            <a:ext cx="4248472" cy="1295632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lIns="0" tIns="0" rIns="0" bIns="0" anchor="ctr"/>
          <a:lstStyle/>
          <a:p>
            <a:pPr algn="ctr"/>
            <a:r>
              <a:rPr lang="ru-RU" sz="16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Данные о численности</a:t>
            </a:r>
          </a:p>
          <a:p>
            <a:pPr algn="ctr"/>
            <a:r>
              <a:rPr lang="ru-RU" sz="16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скота и домашней птицы  в бланки </a:t>
            </a:r>
          </a:p>
          <a:p>
            <a:pPr algn="ctr"/>
            <a:r>
              <a:rPr lang="ru-RU" sz="16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форм государственной отчетности</a:t>
            </a:r>
          </a:p>
          <a:p>
            <a:pPr algn="ctr"/>
            <a:r>
              <a:rPr lang="ru-RU" sz="16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записываются на основании сплошного</a:t>
            </a:r>
          </a:p>
          <a:p>
            <a:pPr algn="ctr"/>
            <a:r>
              <a:rPr lang="ru-RU" sz="16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обхода,  путем опроса</a:t>
            </a:r>
          </a:p>
        </p:txBody>
      </p:sp>
      <p:sp>
        <p:nvSpPr>
          <p:cNvPr id="26" name="_s2076"/>
          <p:cNvSpPr>
            <a:spLocks noChangeArrowheads="1"/>
          </p:cNvSpPr>
          <p:nvPr/>
        </p:nvSpPr>
        <p:spPr bwMode="auto">
          <a:xfrm>
            <a:off x="1424608" y="4725144"/>
            <a:ext cx="2880320" cy="1295632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lIns="0" tIns="0" rIns="0" bIns="0" anchor="ctr"/>
          <a:lstStyle/>
          <a:p>
            <a:pPr algn="ctr"/>
            <a:r>
              <a:rPr lang="ru-RU" sz="16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Также учету подлежит скот </a:t>
            </a:r>
          </a:p>
          <a:p>
            <a:pPr algn="ctr"/>
            <a:r>
              <a:rPr lang="ru-RU" sz="16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и домашняя птица,</a:t>
            </a:r>
          </a:p>
          <a:p>
            <a:pPr algn="ctr"/>
            <a:r>
              <a:rPr lang="ru-RU" sz="16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содержащаяся в отдельно </a:t>
            </a:r>
          </a:p>
          <a:p>
            <a:pPr algn="ctr"/>
            <a:r>
              <a:rPr lang="ru-RU" sz="16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стоящих строениях</a:t>
            </a:r>
          </a:p>
          <a:p>
            <a:pPr algn="ctr"/>
            <a:r>
              <a:rPr lang="ru-RU" sz="16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(зимовках, кошарах, фермах)</a:t>
            </a:r>
          </a:p>
        </p:txBody>
      </p:sp>
      <p:sp>
        <p:nvSpPr>
          <p:cNvPr id="28" name="_s2076"/>
          <p:cNvSpPr>
            <a:spLocks noChangeArrowheads="1"/>
          </p:cNvSpPr>
          <p:nvPr/>
        </p:nvSpPr>
        <p:spPr bwMode="auto">
          <a:xfrm>
            <a:off x="4880992" y="3109031"/>
            <a:ext cx="4565163" cy="1295632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lIns="0" tIns="0" rIns="0" bIns="0" anchor="ctr"/>
          <a:lstStyle/>
          <a:p>
            <a:pPr algn="ctr"/>
            <a:r>
              <a:rPr lang="ru-RU" sz="16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Составление и утверждение списка </a:t>
            </a:r>
          </a:p>
          <a:p>
            <a:pPr algn="ctr"/>
            <a:r>
              <a:rPr lang="ru-RU" sz="16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ответственных сотрудников за подготовку </a:t>
            </a:r>
          </a:p>
          <a:p>
            <a:pPr algn="ctr"/>
            <a:r>
              <a:rPr lang="ru-RU" sz="16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и проведение учета, в том числе переписчиков,</a:t>
            </a:r>
          </a:p>
          <a:p>
            <a:pPr algn="ctr"/>
            <a:r>
              <a:rPr lang="ru-RU" sz="16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привлекаемых к проведению  учета на местах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8695A01B-B8F5-44C3-B77C-F7E207931BA4}"/>
              </a:ext>
            </a:extLst>
          </p:cNvPr>
          <p:cNvSpPr/>
          <p:nvPr/>
        </p:nvSpPr>
        <p:spPr>
          <a:xfrm>
            <a:off x="1309246" y="6433645"/>
            <a:ext cx="738286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11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12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Национальный статистический комитет </a:t>
            </a:r>
            <a:r>
              <a:rPr lang="ru-RU" altLang="ru-RU" sz="1200" b="1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Кыргызской</a:t>
            </a:r>
            <a:r>
              <a:rPr lang="ru-RU" altLang="ru-RU" sz="12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Республики</a:t>
            </a:r>
            <a:endParaRPr lang="ru-RU" sz="12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6F86BCB9-346B-2BB0-B7F9-8D2F5FAE75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925" y="6080423"/>
            <a:ext cx="790575" cy="790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77928271"/>
      </p:ext>
    </p:extLst>
  </p:cSld>
  <p:clrMapOvr>
    <a:masterClrMapping/>
  </p:clrMapOvr>
  <p:transition spd="slow">
    <p:wheel spokes="3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898877" y="332656"/>
            <a:ext cx="8446611" cy="1175469"/>
          </a:xfrm>
          <a:effectLst>
            <a:glow rad="228600">
              <a:schemeClr val="accent1">
                <a:satMod val="175000"/>
                <a:alpha val="40000"/>
              </a:schemeClr>
            </a:glow>
            <a:outerShdw blurRad="50800" dist="12700" dir="5280000" rotWithShape="0">
              <a:srgbClr val="000000">
                <a:alpha val="40000"/>
              </a:srgb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lnSpc>
                <a:spcPct val="90000"/>
              </a:lnSpc>
            </a:pPr>
            <a:r>
              <a:rPr lang="ru-RU" sz="22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Материалы единовременного учета скота и домашней птицы введены и обработаны в  режиме  </a:t>
            </a:r>
            <a:r>
              <a:rPr lang="en-US" sz="22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OFF</a:t>
            </a:r>
            <a:r>
              <a:rPr lang="ru-RU" sz="22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sz="22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LINE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8824" y="1268760"/>
            <a:ext cx="598947" cy="5160616"/>
          </a:xfrm>
          <a:prstGeom prst="rect">
            <a:avLst/>
          </a:prstGeom>
          <a:noFill/>
        </p:spPr>
        <p:txBody>
          <a:bodyPr vert="wordArtVert" wrap="square">
            <a:spAutoFit/>
          </a:bodyPr>
          <a:lstStyle/>
          <a:p>
            <a:pPr>
              <a:defRPr/>
            </a:pPr>
            <a:r>
              <a:rPr lang="ru-RU" b="1" dirty="0">
                <a:latin typeface="Times New Roman" charset="0"/>
                <a:cs typeface="Times New Roman" charset="0"/>
              </a:rPr>
              <a:t>Респонденты </a:t>
            </a:r>
          </a:p>
        </p:txBody>
      </p:sp>
      <p:sp>
        <p:nvSpPr>
          <p:cNvPr id="9" name="Стрелка вправо 8"/>
          <p:cNvSpPr/>
          <p:nvPr/>
        </p:nvSpPr>
        <p:spPr>
          <a:xfrm>
            <a:off x="2325158" y="2286000"/>
            <a:ext cx="393833" cy="28575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1" name="Стрелка вправо 10"/>
          <p:cNvSpPr/>
          <p:nvPr/>
        </p:nvSpPr>
        <p:spPr>
          <a:xfrm>
            <a:off x="2325158" y="4357688"/>
            <a:ext cx="393833" cy="28575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2" name="Блок-схема: альтернативный процесс 11"/>
          <p:cNvSpPr/>
          <p:nvPr/>
        </p:nvSpPr>
        <p:spPr>
          <a:xfrm>
            <a:off x="5330921" y="1508125"/>
            <a:ext cx="4335595" cy="4636691"/>
          </a:xfrm>
          <a:prstGeom prst="flowChartAlternateProcess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 dirty="0"/>
          </a:p>
        </p:txBody>
      </p:sp>
      <p:sp>
        <p:nvSpPr>
          <p:cNvPr id="14" name="8-конечная звезда 13"/>
          <p:cNvSpPr/>
          <p:nvPr/>
        </p:nvSpPr>
        <p:spPr>
          <a:xfrm>
            <a:off x="2531534" y="945356"/>
            <a:ext cx="3018235" cy="4700588"/>
          </a:xfrm>
          <a:prstGeom prst="star8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0248" name="TextBox 14"/>
          <p:cNvSpPr txBox="1">
            <a:spLocks noChangeArrowheads="1"/>
          </p:cNvSpPr>
          <p:nvPr/>
        </p:nvSpPr>
        <p:spPr bwMode="auto">
          <a:xfrm>
            <a:off x="3234929" y="3343275"/>
            <a:ext cx="169571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pPr eaLnBrk="1" hangingPunct="1"/>
            <a:r>
              <a:rPr lang="ru-RU" sz="2000" b="1">
                <a:latin typeface="Arial" pitchFamily="34" charset="0"/>
              </a:rPr>
              <a:t>Интернет </a:t>
            </a:r>
          </a:p>
        </p:txBody>
      </p:sp>
      <p:grpSp>
        <p:nvGrpSpPr>
          <p:cNvPr id="10249" name="Group 4"/>
          <p:cNvGrpSpPr>
            <a:grpSpLocks noChangeAspect="1"/>
          </p:cNvGrpSpPr>
          <p:nvPr/>
        </p:nvGrpSpPr>
        <p:grpSpPr bwMode="auto">
          <a:xfrm flipH="1">
            <a:off x="835819" y="1714500"/>
            <a:ext cx="1418829" cy="1201738"/>
            <a:chOff x="1935" y="3600"/>
            <a:chExt cx="495" cy="505"/>
          </a:xfrm>
        </p:grpSpPr>
        <p:sp>
          <p:nvSpPr>
            <p:cNvPr id="10294" name="AutoShape 3"/>
            <p:cNvSpPr>
              <a:spLocks noChangeAspect="1" noChangeArrowheads="1" noTextEdit="1"/>
            </p:cNvSpPr>
            <p:nvPr/>
          </p:nvSpPr>
          <p:spPr bwMode="auto">
            <a:xfrm>
              <a:off x="1935" y="3600"/>
              <a:ext cx="495" cy="5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95" name="Freeform 5"/>
            <p:cNvSpPr>
              <a:spLocks/>
            </p:cNvSpPr>
            <p:nvPr/>
          </p:nvSpPr>
          <p:spPr bwMode="auto">
            <a:xfrm>
              <a:off x="1935" y="3801"/>
              <a:ext cx="352" cy="205"/>
            </a:xfrm>
            <a:custGeom>
              <a:avLst/>
              <a:gdLst>
                <a:gd name="T0" fmla="*/ 0 w 1407"/>
                <a:gd name="T1" fmla="*/ 0 h 817"/>
                <a:gd name="T2" fmla="*/ 0 w 1407"/>
                <a:gd name="T3" fmla="*/ 0 h 817"/>
                <a:gd name="T4" fmla="*/ 0 w 1407"/>
                <a:gd name="T5" fmla="*/ 0 h 817"/>
                <a:gd name="T6" fmla="*/ 0 w 1407"/>
                <a:gd name="T7" fmla="*/ 0 h 817"/>
                <a:gd name="T8" fmla="*/ 0 w 1407"/>
                <a:gd name="T9" fmla="*/ 0 h 817"/>
                <a:gd name="T10" fmla="*/ 0 w 1407"/>
                <a:gd name="T11" fmla="*/ 0 h 81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407"/>
                <a:gd name="T19" fmla="*/ 0 h 817"/>
                <a:gd name="T20" fmla="*/ 1407 w 1407"/>
                <a:gd name="T21" fmla="*/ 817 h 81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407" h="817">
                  <a:moveTo>
                    <a:pt x="0" y="189"/>
                  </a:moveTo>
                  <a:lnTo>
                    <a:pt x="0" y="638"/>
                  </a:lnTo>
                  <a:lnTo>
                    <a:pt x="527" y="817"/>
                  </a:lnTo>
                  <a:lnTo>
                    <a:pt x="1212" y="558"/>
                  </a:lnTo>
                  <a:lnTo>
                    <a:pt x="1407" y="0"/>
                  </a:lnTo>
                  <a:lnTo>
                    <a:pt x="0" y="189"/>
                  </a:lnTo>
                  <a:close/>
                </a:path>
              </a:pathLst>
            </a:custGeom>
            <a:solidFill>
              <a:srgbClr val="A5CE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96" name="Freeform 6"/>
            <p:cNvSpPr>
              <a:spLocks/>
            </p:cNvSpPr>
            <p:nvPr/>
          </p:nvSpPr>
          <p:spPr bwMode="auto">
            <a:xfrm>
              <a:off x="2214" y="3642"/>
              <a:ext cx="147" cy="192"/>
            </a:xfrm>
            <a:custGeom>
              <a:avLst/>
              <a:gdLst>
                <a:gd name="T0" fmla="*/ 0 w 592"/>
                <a:gd name="T1" fmla="*/ 0 h 767"/>
                <a:gd name="T2" fmla="*/ 0 w 592"/>
                <a:gd name="T3" fmla="*/ 0 h 767"/>
                <a:gd name="T4" fmla="*/ 0 w 592"/>
                <a:gd name="T5" fmla="*/ 0 h 767"/>
                <a:gd name="T6" fmla="*/ 0 w 592"/>
                <a:gd name="T7" fmla="*/ 0 h 767"/>
                <a:gd name="T8" fmla="*/ 0 w 592"/>
                <a:gd name="T9" fmla="*/ 0 h 767"/>
                <a:gd name="T10" fmla="*/ 0 w 592"/>
                <a:gd name="T11" fmla="*/ 0 h 767"/>
                <a:gd name="T12" fmla="*/ 0 w 592"/>
                <a:gd name="T13" fmla="*/ 0 h 767"/>
                <a:gd name="T14" fmla="*/ 0 w 592"/>
                <a:gd name="T15" fmla="*/ 0 h 767"/>
                <a:gd name="T16" fmla="*/ 0 w 592"/>
                <a:gd name="T17" fmla="*/ 0 h 767"/>
                <a:gd name="T18" fmla="*/ 0 w 592"/>
                <a:gd name="T19" fmla="*/ 0 h 767"/>
                <a:gd name="T20" fmla="*/ 0 w 592"/>
                <a:gd name="T21" fmla="*/ 0 h 767"/>
                <a:gd name="T22" fmla="*/ 0 w 592"/>
                <a:gd name="T23" fmla="*/ 0 h 767"/>
                <a:gd name="T24" fmla="*/ 0 w 592"/>
                <a:gd name="T25" fmla="*/ 0 h 767"/>
                <a:gd name="T26" fmla="*/ 0 w 592"/>
                <a:gd name="T27" fmla="*/ 0 h 767"/>
                <a:gd name="T28" fmla="*/ 0 w 592"/>
                <a:gd name="T29" fmla="*/ 0 h 767"/>
                <a:gd name="T30" fmla="*/ 0 w 592"/>
                <a:gd name="T31" fmla="*/ 0 h 767"/>
                <a:gd name="T32" fmla="*/ 0 w 592"/>
                <a:gd name="T33" fmla="*/ 0 h 767"/>
                <a:gd name="T34" fmla="*/ 0 w 592"/>
                <a:gd name="T35" fmla="*/ 0 h 767"/>
                <a:gd name="T36" fmla="*/ 0 w 592"/>
                <a:gd name="T37" fmla="*/ 0 h 767"/>
                <a:gd name="T38" fmla="*/ 0 w 592"/>
                <a:gd name="T39" fmla="*/ 0 h 767"/>
                <a:gd name="T40" fmla="*/ 0 w 592"/>
                <a:gd name="T41" fmla="*/ 0 h 767"/>
                <a:gd name="T42" fmla="*/ 0 w 592"/>
                <a:gd name="T43" fmla="*/ 0 h 767"/>
                <a:gd name="T44" fmla="*/ 0 w 592"/>
                <a:gd name="T45" fmla="*/ 0 h 767"/>
                <a:gd name="T46" fmla="*/ 0 w 592"/>
                <a:gd name="T47" fmla="*/ 0 h 767"/>
                <a:gd name="T48" fmla="*/ 0 w 592"/>
                <a:gd name="T49" fmla="*/ 0 h 767"/>
                <a:gd name="T50" fmla="*/ 0 w 592"/>
                <a:gd name="T51" fmla="*/ 0 h 767"/>
                <a:gd name="T52" fmla="*/ 0 w 592"/>
                <a:gd name="T53" fmla="*/ 0 h 767"/>
                <a:gd name="T54" fmla="*/ 0 w 592"/>
                <a:gd name="T55" fmla="*/ 0 h 767"/>
                <a:gd name="T56" fmla="*/ 0 w 592"/>
                <a:gd name="T57" fmla="*/ 0 h 767"/>
                <a:gd name="T58" fmla="*/ 0 w 592"/>
                <a:gd name="T59" fmla="*/ 0 h 767"/>
                <a:gd name="T60" fmla="*/ 0 w 592"/>
                <a:gd name="T61" fmla="*/ 0 h 767"/>
                <a:gd name="T62" fmla="*/ 0 w 592"/>
                <a:gd name="T63" fmla="*/ 0 h 767"/>
                <a:gd name="T64" fmla="*/ 0 w 592"/>
                <a:gd name="T65" fmla="*/ 0 h 767"/>
                <a:gd name="T66" fmla="*/ 0 w 592"/>
                <a:gd name="T67" fmla="*/ 0 h 767"/>
                <a:gd name="T68" fmla="*/ 0 w 592"/>
                <a:gd name="T69" fmla="*/ 0 h 767"/>
                <a:gd name="T70" fmla="*/ 0 w 592"/>
                <a:gd name="T71" fmla="*/ 0 h 767"/>
                <a:gd name="T72" fmla="*/ 0 w 592"/>
                <a:gd name="T73" fmla="*/ 0 h 767"/>
                <a:gd name="T74" fmla="*/ 0 w 592"/>
                <a:gd name="T75" fmla="*/ 0 h 767"/>
                <a:gd name="T76" fmla="*/ 0 w 592"/>
                <a:gd name="T77" fmla="*/ 0 h 767"/>
                <a:gd name="T78" fmla="*/ 0 w 592"/>
                <a:gd name="T79" fmla="*/ 0 h 767"/>
                <a:gd name="T80" fmla="*/ 0 w 592"/>
                <a:gd name="T81" fmla="*/ 0 h 767"/>
                <a:gd name="T82" fmla="*/ 0 w 592"/>
                <a:gd name="T83" fmla="*/ 0 h 767"/>
                <a:gd name="T84" fmla="*/ 0 w 592"/>
                <a:gd name="T85" fmla="*/ 0 h 767"/>
                <a:gd name="T86" fmla="*/ 0 w 592"/>
                <a:gd name="T87" fmla="*/ 0 h 767"/>
                <a:gd name="T88" fmla="*/ 0 w 592"/>
                <a:gd name="T89" fmla="*/ 0 h 767"/>
                <a:gd name="T90" fmla="*/ 0 w 592"/>
                <a:gd name="T91" fmla="*/ 0 h 767"/>
                <a:gd name="T92" fmla="*/ 0 w 592"/>
                <a:gd name="T93" fmla="*/ 0 h 767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592"/>
                <a:gd name="T142" fmla="*/ 0 h 767"/>
                <a:gd name="T143" fmla="*/ 592 w 592"/>
                <a:gd name="T144" fmla="*/ 767 h 767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592" h="767">
                  <a:moveTo>
                    <a:pt x="457" y="406"/>
                  </a:moveTo>
                  <a:lnTo>
                    <a:pt x="465" y="379"/>
                  </a:lnTo>
                  <a:lnTo>
                    <a:pt x="471" y="352"/>
                  </a:lnTo>
                  <a:lnTo>
                    <a:pt x="474" y="323"/>
                  </a:lnTo>
                  <a:lnTo>
                    <a:pt x="475" y="293"/>
                  </a:lnTo>
                  <a:lnTo>
                    <a:pt x="474" y="263"/>
                  </a:lnTo>
                  <a:lnTo>
                    <a:pt x="470" y="234"/>
                  </a:lnTo>
                  <a:lnTo>
                    <a:pt x="464" y="206"/>
                  </a:lnTo>
                  <a:lnTo>
                    <a:pt x="457" y="180"/>
                  </a:lnTo>
                  <a:lnTo>
                    <a:pt x="447" y="153"/>
                  </a:lnTo>
                  <a:lnTo>
                    <a:pt x="435" y="129"/>
                  </a:lnTo>
                  <a:lnTo>
                    <a:pt x="420" y="107"/>
                  </a:lnTo>
                  <a:lnTo>
                    <a:pt x="405" y="86"/>
                  </a:lnTo>
                  <a:lnTo>
                    <a:pt x="389" y="67"/>
                  </a:lnTo>
                  <a:lnTo>
                    <a:pt x="370" y="51"/>
                  </a:lnTo>
                  <a:lnTo>
                    <a:pt x="351" y="36"/>
                  </a:lnTo>
                  <a:lnTo>
                    <a:pt x="331" y="23"/>
                  </a:lnTo>
                  <a:lnTo>
                    <a:pt x="308" y="13"/>
                  </a:lnTo>
                  <a:lnTo>
                    <a:pt x="285" y="6"/>
                  </a:lnTo>
                  <a:lnTo>
                    <a:pt x="262" y="1"/>
                  </a:lnTo>
                  <a:lnTo>
                    <a:pt x="238" y="0"/>
                  </a:lnTo>
                  <a:lnTo>
                    <a:pt x="214" y="1"/>
                  </a:lnTo>
                  <a:lnTo>
                    <a:pt x="191" y="6"/>
                  </a:lnTo>
                  <a:lnTo>
                    <a:pt x="167" y="13"/>
                  </a:lnTo>
                  <a:lnTo>
                    <a:pt x="145" y="23"/>
                  </a:lnTo>
                  <a:lnTo>
                    <a:pt x="125" y="36"/>
                  </a:lnTo>
                  <a:lnTo>
                    <a:pt x="105" y="51"/>
                  </a:lnTo>
                  <a:lnTo>
                    <a:pt x="87" y="67"/>
                  </a:lnTo>
                  <a:lnTo>
                    <a:pt x="70" y="86"/>
                  </a:lnTo>
                  <a:lnTo>
                    <a:pt x="54" y="107"/>
                  </a:lnTo>
                  <a:lnTo>
                    <a:pt x="40" y="129"/>
                  </a:lnTo>
                  <a:lnTo>
                    <a:pt x="29" y="153"/>
                  </a:lnTo>
                  <a:lnTo>
                    <a:pt x="19" y="180"/>
                  </a:lnTo>
                  <a:lnTo>
                    <a:pt x="11" y="206"/>
                  </a:lnTo>
                  <a:lnTo>
                    <a:pt x="5" y="234"/>
                  </a:lnTo>
                  <a:lnTo>
                    <a:pt x="1" y="263"/>
                  </a:lnTo>
                  <a:lnTo>
                    <a:pt x="0" y="293"/>
                  </a:lnTo>
                  <a:lnTo>
                    <a:pt x="1" y="324"/>
                  </a:lnTo>
                  <a:lnTo>
                    <a:pt x="4" y="352"/>
                  </a:lnTo>
                  <a:lnTo>
                    <a:pt x="10" y="380"/>
                  </a:lnTo>
                  <a:lnTo>
                    <a:pt x="17" y="407"/>
                  </a:lnTo>
                  <a:lnTo>
                    <a:pt x="26" y="432"/>
                  </a:lnTo>
                  <a:lnTo>
                    <a:pt x="37" y="457"/>
                  </a:lnTo>
                  <a:lnTo>
                    <a:pt x="50" y="480"/>
                  </a:lnTo>
                  <a:lnTo>
                    <a:pt x="65" y="500"/>
                  </a:lnTo>
                  <a:lnTo>
                    <a:pt x="80" y="519"/>
                  </a:lnTo>
                  <a:lnTo>
                    <a:pt x="98" y="536"/>
                  </a:lnTo>
                  <a:lnTo>
                    <a:pt x="116" y="551"/>
                  </a:lnTo>
                  <a:lnTo>
                    <a:pt x="136" y="563"/>
                  </a:lnTo>
                  <a:lnTo>
                    <a:pt x="157" y="574"/>
                  </a:lnTo>
                  <a:lnTo>
                    <a:pt x="179" y="581"/>
                  </a:lnTo>
                  <a:lnTo>
                    <a:pt x="203" y="585"/>
                  </a:lnTo>
                  <a:lnTo>
                    <a:pt x="227" y="587"/>
                  </a:lnTo>
                  <a:lnTo>
                    <a:pt x="232" y="587"/>
                  </a:lnTo>
                  <a:lnTo>
                    <a:pt x="237" y="586"/>
                  </a:lnTo>
                  <a:lnTo>
                    <a:pt x="243" y="586"/>
                  </a:lnTo>
                  <a:lnTo>
                    <a:pt x="248" y="585"/>
                  </a:lnTo>
                  <a:lnTo>
                    <a:pt x="254" y="584"/>
                  </a:lnTo>
                  <a:lnTo>
                    <a:pt x="259" y="583"/>
                  </a:lnTo>
                  <a:lnTo>
                    <a:pt x="264" y="582"/>
                  </a:lnTo>
                  <a:lnTo>
                    <a:pt x="269" y="581"/>
                  </a:lnTo>
                  <a:lnTo>
                    <a:pt x="242" y="681"/>
                  </a:lnTo>
                  <a:lnTo>
                    <a:pt x="244" y="683"/>
                  </a:lnTo>
                  <a:lnTo>
                    <a:pt x="250" y="688"/>
                  </a:lnTo>
                  <a:lnTo>
                    <a:pt x="261" y="697"/>
                  </a:lnTo>
                  <a:lnTo>
                    <a:pt x="274" y="708"/>
                  </a:lnTo>
                  <a:lnTo>
                    <a:pt x="291" y="720"/>
                  </a:lnTo>
                  <a:lnTo>
                    <a:pt x="312" y="733"/>
                  </a:lnTo>
                  <a:lnTo>
                    <a:pt x="334" y="746"/>
                  </a:lnTo>
                  <a:lnTo>
                    <a:pt x="359" y="758"/>
                  </a:lnTo>
                  <a:lnTo>
                    <a:pt x="372" y="763"/>
                  </a:lnTo>
                  <a:lnTo>
                    <a:pt x="385" y="766"/>
                  </a:lnTo>
                  <a:lnTo>
                    <a:pt x="399" y="767"/>
                  </a:lnTo>
                  <a:lnTo>
                    <a:pt x="412" y="766"/>
                  </a:lnTo>
                  <a:lnTo>
                    <a:pt x="426" y="764"/>
                  </a:lnTo>
                  <a:lnTo>
                    <a:pt x="440" y="761"/>
                  </a:lnTo>
                  <a:lnTo>
                    <a:pt x="453" y="757"/>
                  </a:lnTo>
                  <a:lnTo>
                    <a:pt x="465" y="752"/>
                  </a:lnTo>
                  <a:lnTo>
                    <a:pt x="477" y="747"/>
                  </a:lnTo>
                  <a:lnTo>
                    <a:pt x="489" y="741"/>
                  </a:lnTo>
                  <a:lnTo>
                    <a:pt x="500" y="735"/>
                  </a:lnTo>
                  <a:lnTo>
                    <a:pt x="510" y="730"/>
                  </a:lnTo>
                  <a:lnTo>
                    <a:pt x="519" y="725"/>
                  </a:lnTo>
                  <a:lnTo>
                    <a:pt x="527" y="721"/>
                  </a:lnTo>
                  <a:lnTo>
                    <a:pt x="534" y="717"/>
                  </a:lnTo>
                  <a:lnTo>
                    <a:pt x="540" y="715"/>
                  </a:lnTo>
                  <a:lnTo>
                    <a:pt x="550" y="709"/>
                  </a:lnTo>
                  <a:lnTo>
                    <a:pt x="561" y="699"/>
                  </a:lnTo>
                  <a:lnTo>
                    <a:pt x="569" y="687"/>
                  </a:lnTo>
                  <a:lnTo>
                    <a:pt x="577" y="674"/>
                  </a:lnTo>
                  <a:lnTo>
                    <a:pt x="583" y="661"/>
                  </a:lnTo>
                  <a:lnTo>
                    <a:pt x="588" y="650"/>
                  </a:lnTo>
                  <a:lnTo>
                    <a:pt x="591" y="643"/>
                  </a:lnTo>
                  <a:lnTo>
                    <a:pt x="592" y="640"/>
                  </a:lnTo>
                  <a:lnTo>
                    <a:pt x="457" y="406"/>
                  </a:lnTo>
                  <a:close/>
                </a:path>
              </a:pathLst>
            </a:custGeom>
            <a:solidFill>
              <a:srgbClr val="F2CC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97" name="Freeform 7"/>
            <p:cNvSpPr>
              <a:spLocks/>
            </p:cNvSpPr>
            <p:nvPr/>
          </p:nvSpPr>
          <p:spPr bwMode="auto">
            <a:xfrm>
              <a:off x="2215" y="3601"/>
              <a:ext cx="215" cy="174"/>
            </a:xfrm>
            <a:custGeom>
              <a:avLst/>
              <a:gdLst>
                <a:gd name="T0" fmla="*/ 0 w 860"/>
                <a:gd name="T1" fmla="*/ 0 h 697"/>
                <a:gd name="T2" fmla="*/ 0 w 860"/>
                <a:gd name="T3" fmla="*/ 0 h 697"/>
                <a:gd name="T4" fmla="*/ 0 w 860"/>
                <a:gd name="T5" fmla="*/ 0 h 697"/>
                <a:gd name="T6" fmla="*/ 0 w 860"/>
                <a:gd name="T7" fmla="*/ 0 h 697"/>
                <a:gd name="T8" fmla="*/ 0 w 860"/>
                <a:gd name="T9" fmla="*/ 0 h 697"/>
                <a:gd name="T10" fmla="*/ 0 w 860"/>
                <a:gd name="T11" fmla="*/ 0 h 697"/>
                <a:gd name="T12" fmla="*/ 0 w 860"/>
                <a:gd name="T13" fmla="*/ 0 h 697"/>
                <a:gd name="T14" fmla="*/ 0 w 860"/>
                <a:gd name="T15" fmla="*/ 0 h 697"/>
                <a:gd name="T16" fmla="*/ 0 w 860"/>
                <a:gd name="T17" fmla="*/ 0 h 697"/>
                <a:gd name="T18" fmla="*/ 0 w 860"/>
                <a:gd name="T19" fmla="*/ 0 h 697"/>
                <a:gd name="T20" fmla="*/ 0 w 860"/>
                <a:gd name="T21" fmla="*/ 0 h 697"/>
                <a:gd name="T22" fmla="*/ 0 w 860"/>
                <a:gd name="T23" fmla="*/ 0 h 697"/>
                <a:gd name="T24" fmla="*/ 0 w 860"/>
                <a:gd name="T25" fmla="*/ 0 h 697"/>
                <a:gd name="T26" fmla="*/ 0 w 860"/>
                <a:gd name="T27" fmla="*/ 0 h 697"/>
                <a:gd name="T28" fmla="*/ 0 w 860"/>
                <a:gd name="T29" fmla="*/ 0 h 697"/>
                <a:gd name="T30" fmla="*/ 0 w 860"/>
                <a:gd name="T31" fmla="*/ 0 h 697"/>
                <a:gd name="T32" fmla="*/ 0 w 860"/>
                <a:gd name="T33" fmla="*/ 0 h 697"/>
                <a:gd name="T34" fmla="*/ 0 w 860"/>
                <a:gd name="T35" fmla="*/ 0 h 697"/>
                <a:gd name="T36" fmla="*/ 0 w 860"/>
                <a:gd name="T37" fmla="*/ 0 h 697"/>
                <a:gd name="T38" fmla="*/ 0 w 860"/>
                <a:gd name="T39" fmla="*/ 0 h 697"/>
                <a:gd name="T40" fmla="*/ 0 w 860"/>
                <a:gd name="T41" fmla="*/ 0 h 697"/>
                <a:gd name="T42" fmla="*/ 0 w 860"/>
                <a:gd name="T43" fmla="*/ 0 h 697"/>
                <a:gd name="T44" fmla="*/ 0 w 860"/>
                <a:gd name="T45" fmla="*/ 0 h 697"/>
                <a:gd name="T46" fmla="*/ 0 w 860"/>
                <a:gd name="T47" fmla="*/ 0 h 697"/>
                <a:gd name="T48" fmla="*/ 0 w 860"/>
                <a:gd name="T49" fmla="*/ 0 h 697"/>
                <a:gd name="T50" fmla="*/ 0 w 860"/>
                <a:gd name="T51" fmla="*/ 0 h 697"/>
                <a:gd name="T52" fmla="*/ 0 w 860"/>
                <a:gd name="T53" fmla="*/ 0 h 697"/>
                <a:gd name="T54" fmla="*/ 0 w 860"/>
                <a:gd name="T55" fmla="*/ 0 h 697"/>
                <a:gd name="T56" fmla="*/ 0 w 860"/>
                <a:gd name="T57" fmla="*/ 0 h 697"/>
                <a:gd name="T58" fmla="*/ 0 w 860"/>
                <a:gd name="T59" fmla="*/ 0 h 697"/>
                <a:gd name="T60" fmla="*/ 0 w 860"/>
                <a:gd name="T61" fmla="*/ 0 h 697"/>
                <a:gd name="T62" fmla="*/ 0 w 860"/>
                <a:gd name="T63" fmla="*/ 0 h 697"/>
                <a:gd name="T64" fmla="*/ 0 w 860"/>
                <a:gd name="T65" fmla="*/ 0 h 697"/>
                <a:gd name="T66" fmla="*/ 0 w 860"/>
                <a:gd name="T67" fmla="*/ 0 h 697"/>
                <a:gd name="T68" fmla="*/ 0 w 860"/>
                <a:gd name="T69" fmla="*/ 0 h 697"/>
                <a:gd name="T70" fmla="*/ 0 w 860"/>
                <a:gd name="T71" fmla="*/ 0 h 697"/>
                <a:gd name="T72" fmla="*/ 0 w 860"/>
                <a:gd name="T73" fmla="*/ 0 h 697"/>
                <a:gd name="T74" fmla="*/ 0 w 860"/>
                <a:gd name="T75" fmla="*/ 0 h 697"/>
                <a:gd name="T76" fmla="*/ 0 w 860"/>
                <a:gd name="T77" fmla="*/ 0 h 697"/>
                <a:gd name="T78" fmla="*/ 0 w 860"/>
                <a:gd name="T79" fmla="*/ 0 h 697"/>
                <a:gd name="T80" fmla="*/ 0 w 860"/>
                <a:gd name="T81" fmla="*/ 0 h 697"/>
                <a:gd name="T82" fmla="*/ 0 w 860"/>
                <a:gd name="T83" fmla="*/ 0 h 697"/>
                <a:gd name="T84" fmla="*/ 0 w 860"/>
                <a:gd name="T85" fmla="*/ 0 h 697"/>
                <a:gd name="T86" fmla="*/ 0 w 860"/>
                <a:gd name="T87" fmla="*/ 0 h 697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860"/>
                <a:gd name="T133" fmla="*/ 0 h 697"/>
                <a:gd name="T134" fmla="*/ 860 w 860"/>
                <a:gd name="T135" fmla="*/ 697 h 697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860" h="697">
                  <a:moveTo>
                    <a:pt x="859" y="355"/>
                  </a:moveTo>
                  <a:lnTo>
                    <a:pt x="857" y="335"/>
                  </a:lnTo>
                  <a:lnTo>
                    <a:pt x="855" y="315"/>
                  </a:lnTo>
                  <a:lnTo>
                    <a:pt x="851" y="298"/>
                  </a:lnTo>
                  <a:lnTo>
                    <a:pt x="847" y="281"/>
                  </a:lnTo>
                  <a:lnTo>
                    <a:pt x="842" y="265"/>
                  </a:lnTo>
                  <a:lnTo>
                    <a:pt x="836" y="251"/>
                  </a:lnTo>
                  <a:lnTo>
                    <a:pt x="830" y="238"/>
                  </a:lnTo>
                  <a:lnTo>
                    <a:pt x="823" y="226"/>
                  </a:lnTo>
                  <a:lnTo>
                    <a:pt x="811" y="208"/>
                  </a:lnTo>
                  <a:lnTo>
                    <a:pt x="800" y="190"/>
                  </a:lnTo>
                  <a:lnTo>
                    <a:pt x="787" y="174"/>
                  </a:lnTo>
                  <a:lnTo>
                    <a:pt x="775" y="160"/>
                  </a:lnTo>
                  <a:lnTo>
                    <a:pt x="761" y="149"/>
                  </a:lnTo>
                  <a:lnTo>
                    <a:pt x="744" y="139"/>
                  </a:lnTo>
                  <a:lnTo>
                    <a:pt x="725" y="131"/>
                  </a:lnTo>
                  <a:lnTo>
                    <a:pt x="703" y="126"/>
                  </a:lnTo>
                  <a:lnTo>
                    <a:pt x="685" y="125"/>
                  </a:lnTo>
                  <a:lnTo>
                    <a:pt x="666" y="126"/>
                  </a:lnTo>
                  <a:lnTo>
                    <a:pt x="648" y="128"/>
                  </a:lnTo>
                  <a:lnTo>
                    <a:pt x="630" y="131"/>
                  </a:lnTo>
                  <a:lnTo>
                    <a:pt x="613" y="135"/>
                  </a:lnTo>
                  <a:lnTo>
                    <a:pt x="597" y="138"/>
                  </a:lnTo>
                  <a:lnTo>
                    <a:pt x="582" y="141"/>
                  </a:lnTo>
                  <a:lnTo>
                    <a:pt x="570" y="143"/>
                  </a:lnTo>
                  <a:lnTo>
                    <a:pt x="559" y="126"/>
                  </a:lnTo>
                  <a:lnTo>
                    <a:pt x="544" y="109"/>
                  </a:lnTo>
                  <a:lnTo>
                    <a:pt x="529" y="92"/>
                  </a:lnTo>
                  <a:lnTo>
                    <a:pt x="512" y="76"/>
                  </a:lnTo>
                  <a:lnTo>
                    <a:pt x="493" y="60"/>
                  </a:lnTo>
                  <a:lnTo>
                    <a:pt x="472" y="46"/>
                  </a:lnTo>
                  <a:lnTo>
                    <a:pt x="450" y="33"/>
                  </a:lnTo>
                  <a:lnTo>
                    <a:pt x="425" y="22"/>
                  </a:lnTo>
                  <a:lnTo>
                    <a:pt x="410" y="16"/>
                  </a:lnTo>
                  <a:lnTo>
                    <a:pt x="394" y="11"/>
                  </a:lnTo>
                  <a:lnTo>
                    <a:pt x="378" y="7"/>
                  </a:lnTo>
                  <a:lnTo>
                    <a:pt x="362" y="4"/>
                  </a:lnTo>
                  <a:lnTo>
                    <a:pt x="346" y="1"/>
                  </a:lnTo>
                  <a:lnTo>
                    <a:pt x="329" y="0"/>
                  </a:lnTo>
                  <a:lnTo>
                    <a:pt x="311" y="0"/>
                  </a:lnTo>
                  <a:lnTo>
                    <a:pt x="293" y="1"/>
                  </a:lnTo>
                  <a:lnTo>
                    <a:pt x="277" y="2"/>
                  </a:lnTo>
                  <a:lnTo>
                    <a:pt x="261" y="4"/>
                  </a:lnTo>
                  <a:lnTo>
                    <a:pt x="246" y="6"/>
                  </a:lnTo>
                  <a:lnTo>
                    <a:pt x="232" y="8"/>
                  </a:lnTo>
                  <a:lnTo>
                    <a:pt x="218" y="10"/>
                  </a:lnTo>
                  <a:lnTo>
                    <a:pt x="204" y="12"/>
                  </a:lnTo>
                  <a:lnTo>
                    <a:pt x="191" y="14"/>
                  </a:lnTo>
                  <a:lnTo>
                    <a:pt x="177" y="17"/>
                  </a:lnTo>
                  <a:lnTo>
                    <a:pt x="165" y="20"/>
                  </a:lnTo>
                  <a:lnTo>
                    <a:pt x="153" y="23"/>
                  </a:lnTo>
                  <a:lnTo>
                    <a:pt x="142" y="26"/>
                  </a:lnTo>
                  <a:lnTo>
                    <a:pt x="131" y="29"/>
                  </a:lnTo>
                  <a:lnTo>
                    <a:pt x="121" y="32"/>
                  </a:lnTo>
                  <a:lnTo>
                    <a:pt x="111" y="36"/>
                  </a:lnTo>
                  <a:lnTo>
                    <a:pt x="102" y="40"/>
                  </a:lnTo>
                  <a:lnTo>
                    <a:pt x="93" y="44"/>
                  </a:lnTo>
                  <a:lnTo>
                    <a:pt x="71" y="56"/>
                  </a:lnTo>
                  <a:lnTo>
                    <a:pt x="51" y="70"/>
                  </a:lnTo>
                  <a:lnTo>
                    <a:pt x="35" y="85"/>
                  </a:lnTo>
                  <a:lnTo>
                    <a:pt x="22" y="101"/>
                  </a:lnTo>
                  <a:lnTo>
                    <a:pt x="12" y="119"/>
                  </a:lnTo>
                  <a:lnTo>
                    <a:pt x="5" y="139"/>
                  </a:lnTo>
                  <a:lnTo>
                    <a:pt x="1" y="160"/>
                  </a:lnTo>
                  <a:lnTo>
                    <a:pt x="0" y="182"/>
                  </a:lnTo>
                  <a:lnTo>
                    <a:pt x="1" y="202"/>
                  </a:lnTo>
                  <a:lnTo>
                    <a:pt x="5" y="220"/>
                  </a:lnTo>
                  <a:lnTo>
                    <a:pt x="11" y="237"/>
                  </a:lnTo>
                  <a:lnTo>
                    <a:pt x="20" y="252"/>
                  </a:lnTo>
                  <a:lnTo>
                    <a:pt x="31" y="266"/>
                  </a:lnTo>
                  <a:lnTo>
                    <a:pt x="44" y="279"/>
                  </a:lnTo>
                  <a:lnTo>
                    <a:pt x="60" y="290"/>
                  </a:lnTo>
                  <a:lnTo>
                    <a:pt x="77" y="300"/>
                  </a:lnTo>
                  <a:lnTo>
                    <a:pt x="96" y="310"/>
                  </a:lnTo>
                  <a:lnTo>
                    <a:pt x="117" y="318"/>
                  </a:lnTo>
                  <a:lnTo>
                    <a:pt x="140" y="326"/>
                  </a:lnTo>
                  <a:lnTo>
                    <a:pt x="165" y="333"/>
                  </a:lnTo>
                  <a:lnTo>
                    <a:pt x="192" y="340"/>
                  </a:lnTo>
                  <a:lnTo>
                    <a:pt x="219" y="345"/>
                  </a:lnTo>
                  <a:lnTo>
                    <a:pt x="249" y="350"/>
                  </a:lnTo>
                  <a:lnTo>
                    <a:pt x="279" y="355"/>
                  </a:lnTo>
                  <a:lnTo>
                    <a:pt x="288" y="357"/>
                  </a:lnTo>
                  <a:lnTo>
                    <a:pt x="300" y="361"/>
                  </a:lnTo>
                  <a:lnTo>
                    <a:pt x="314" y="366"/>
                  </a:lnTo>
                  <a:lnTo>
                    <a:pt x="327" y="373"/>
                  </a:lnTo>
                  <a:lnTo>
                    <a:pt x="338" y="381"/>
                  </a:lnTo>
                  <a:lnTo>
                    <a:pt x="348" y="389"/>
                  </a:lnTo>
                  <a:lnTo>
                    <a:pt x="354" y="398"/>
                  </a:lnTo>
                  <a:lnTo>
                    <a:pt x="356" y="408"/>
                  </a:lnTo>
                  <a:lnTo>
                    <a:pt x="368" y="527"/>
                  </a:lnTo>
                  <a:lnTo>
                    <a:pt x="369" y="530"/>
                  </a:lnTo>
                  <a:lnTo>
                    <a:pt x="373" y="540"/>
                  </a:lnTo>
                  <a:lnTo>
                    <a:pt x="379" y="554"/>
                  </a:lnTo>
                  <a:lnTo>
                    <a:pt x="389" y="572"/>
                  </a:lnTo>
                  <a:lnTo>
                    <a:pt x="400" y="592"/>
                  </a:lnTo>
                  <a:lnTo>
                    <a:pt x="414" y="614"/>
                  </a:lnTo>
                  <a:lnTo>
                    <a:pt x="432" y="634"/>
                  </a:lnTo>
                  <a:lnTo>
                    <a:pt x="452" y="653"/>
                  </a:lnTo>
                  <a:lnTo>
                    <a:pt x="472" y="669"/>
                  </a:lnTo>
                  <a:lnTo>
                    <a:pt x="490" y="681"/>
                  </a:lnTo>
                  <a:lnTo>
                    <a:pt x="506" y="690"/>
                  </a:lnTo>
                  <a:lnTo>
                    <a:pt x="522" y="696"/>
                  </a:lnTo>
                  <a:lnTo>
                    <a:pt x="537" y="697"/>
                  </a:lnTo>
                  <a:lnTo>
                    <a:pt x="551" y="694"/>
                  </a:lnTo>
                  <a:lnTo>
                    <a:pt x="567" y="688"/>
                  </a:lnTo>
                  <a:lnTo>
                    <a:pt x="582" y="676"/>
                  </a:lnTo>
                  <a:lnTo>
                    <a:pt x="595" y="661"/>
                  </a:lnTo>
                  <a:lnTo>
                    <a:pt x="603" y="645"/>
                  </a:lnTo>
                  <a:lnTo>
                    <a:pt x="607" y="628"/>
                  </a:lnTo>
                  <a:lnTo>
                    <a:pt x="609" y="612"/>
                  </a:lnTo>
                  <a:lnTo>
                    <a:pt x="608" y="597"/>
                  </a:lnTo>
                  <a:lnTo>
                    <a:pt x="606" y="585"/>
                  </a:lnTo>
                  <a:lnTo>
                    <a:pt x="605" y="578"/>
                  </a:lnTo>
                  <a:lnTo>
                    <a:pt x="604" y="575"/>
                  </a:lnTo>
                  <a:lnTo>
                    <a:pt x="606" y="577"/>
                  </a:lnTo>
                  <a:lnTo>
                    <a:pt x="612" y="581"/>
                  </a:lnTo>
                  <a:lnTo>
                    <a:pt x="621" y="588"/>
                  </a:lnTo>
                  <a:lnTo>
                    <a:pt x="633" y="595"/>
                  </a:lnTo>
                  <a:lnTo>
                    <a:pt x="646" y="602"/>
                  </a:lnTo>
                  <a:lnTo>
                    <a:pt x="661" y="609"/>
                  </a:lnTo>
                  <a:lnTo>
                    <a:pt x="677" y="613"/>
                  </a:lnTo>
                  <a:lnTo>
                    <a:pt x="692" y="614"/>
                  </a:lnTo>
                  <a:lnTo>
                    <a:pt x="709" y="611"/>
                  </a:lnTo>
                  <a:lnTo>
                    <a:pt x="730" y="602"/>
                  </a:lnTo>
                  <a:lnTo>
                    <a:pt x="752" y="591"/>
                  </a:lnTo>
                  <a:lnTo>
                    <a:pt x="775" y="577"/>
                  </a:lnTo>
                  <a:lnTo>
                    <a:pt x="797" y="558"/>
                  </a:lnTo>
                  <a:lnTo>
                    <a:pt x="818" y="536"/>
                  </a:lnTo>
                  <a:lnTo>
                    <a:pt x="835" y="510"/>
                  </a:lnTo>
                  <a:lnTo>
                    <a:pt x="846" y="481"/>
                  </a:lnTo>
                  <a:lnTo>
                    <a:pt x="853" y="447"/>
                  </a:lnTo>
                  <a:lnTo>
                    <a:pt x="858" y="414"/>
                  </a:lnTo>
                  <a:lnTo>
                    <a:pt x="860" y="384"/>
                  </a:lnTo>
                  <a:lnTo>
                    <a:pt x="859" y="355"/>
                  </a:lnTo>
                  <a:close/>
                </a:path>
              </a:pathLst>
            </a:custGeom>
            <a:solidFill>
              <a:srgbClr val="66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98" name="Freeform 8"/>
            <p:cNvSpPr>
              <a:spLocks/>
            </p:cNvSpPr>
            <p:nvPr/>
          </p:nvSpPr>
          <p:spPr bwMode="auto">
            <a:xfrm>
              <a:off x="2044" y="3999"/>
              <a:ext cx="295" cy="101"/>
            </a:xfrm>
            <a:custGeom>
              <a:avLst/>
              <a:gdLst>
                <a:gd name="T0" fmla="*/ 0 w 1181"/>
                <a:gd name="T1" fmla="*/ 0 h 403"/>
                <a:gd name="T2" fmla="*/ 0 w 1181"/>
                <a:gd name="T3" fmla="*/ 0 h 403"/>
                <a:gd name="T4" fmla="*/ 0 w 1181"/>
                <a:gd name="T5" fmla="*/ 0 h 403"/>
                <a:gd name="T6" fmla="*/ 0 w 1181"/>
                <a:gd name="T7" fmla="*/ 0 h 403"/>
                <a:gd name="T8" fmla="*/ 0 w 1181"/>
                <a:gd name="T9" fmla="*/ 0 h 403"/>
                <a:gd name="T10" fmla="*/ 0 w 1181"/>
                <a:gd name="T11" fmla="*/ 0 h 403"/>
                <a:gd name="T12" fmla="*/ 0 w 1181"/>
                <a:gd name="T13" fmla="*/ 0 h 403"/>
                <a:gd name="T14" fmla="*/ 0 w 1181"/>
                <a:gd name="T15" fmla="*/ 0 h 403"/>
                <a:gd name="T16" fmla="*/ 0 w 1181"/>
                <a:gd name="T17" fmla="*/ 0 h 403"/>
                <a:gd name="T18" fmla="*/ 0 w 1181"/>
                <a:gd name="T19" fmla="*/ 0 h 403"/>
                <a:gd name="T20" fmla="*/ 0 w 1181"/>
                <a:gd name="T21" fmla="*/ 0 h 403"/>
                <a:gd name="T22" fmla="*/ 0 w 1181"/>
                <a:gd name="T23" fmla="*/ 0 h 403"/>
                <a:gd name="T24" fmla="*/ 0 w 1181"/>
                <a:gd name="T25" fmla="*/ 0 h 403"/>
                <a:gd name="T26" fmla="*/ 0 w 1181"/>
                <a:gd name="T27" fmla="*/ 0 h 403"/>
                <a:gd name="T28" fmla="*/ 0 w 1181"/>
                <a:gd name="T29" fmla="*/ 0 h 403"/>
                <a:gd name="T30" fmla="*/ 0 w 1181"/>
                <a:gd name="T31" fmla="*/ 0 h 403"/>
                <a:gd name="T32" fmla="*/ 0 w 1181"/>
                <a:gd name="T33" fmla="*/ 0 h 403"/>
                <a:gd name="T34" fmla="*/ 0 w 1181"/>
                <a:gd name="T35" fmla="*/ 0 h 403"/>
                <a:gd name="T36" fmla="*/ 0 w 1181"/>
                <a:gd name="T37" fmla="*/ 0 h 403"/>
                <a:gd name="T38" fmla="*/ 0 w 1181"/>
                <a:gd name="T39" fmla="*/ 0 h 403"/>
                <a:gd name="T40" fmla="*/ 0 w 1181"/>
                <a:gd name="T41" fmla="*/ 0 h 403"/>
                <a:gd name="T42" fmla="*/ 0 w 1181"/>
                <a:gd name="T43" fmla="*/ 0 h 403"/>
                <a:gd name="T44" fmla="*/ 0 w 1181"/>
                <a:gd name="T45" fmla="*/ 0 h 403"/>
                <a:gd name="T46" fmla="*/ 0 w 1181"/>
                <a:gd name="T47" fmla="*/ 0 h 403"/>
                <a:gd name="T48" fmla="*/ 0 w 1181"/>
                <a:gd name="T49" fmla="*/ 0 h 403"/>
                <a:gd name="T50" fmla="*/ 0 w 1181"/>
                <a:gd name="T51" fmla="*/ 0 h 403"/>
                <a:gd name="T52" fmla="*/ 0 w 1181"/>
                <a:gd name="T53" fmla="*/ 0 h 403"/>
                <a:gd name="T54" fmla="*/ 0 w 1181"/>
                <a:gd name="T55" fmla="*/ 0 h 403"/>
                <a:gd name="T56" fmla="*/ 0 w 1181"/>
                <a:gd name="T57" fmla="*/ 0 h 403"/>
                <a:gd name="T58" fmla="*/ 0 w 1181"/>
                <a:gd name="T59" fmla="*/ 0 h 403"/>
                <a:gd name="T60" fmla="*/ 0 w 1181"/>
                <a:gd name="T61" fmla="*/ 0 h 403"/>
                <a:gd name="T62" fmla="*/ 0 w 1181"/>
                <a:gd name="T63" fmla="*/ 0 h 403"/>
                <a:gd name="T64" fmla="*/ 0 w 1181"/>
                <a:gd name="T65" fmla="*/ 0 h 403"/>
                <a:gd name="T66" fmla="*/ 0 w 1181"/>
                <a:gd name="T67" fmla="*/ 0 h 403"/>
                <a:gd name="T68" fmla="*/ 0 w 1181"/>
                <a:gd name="T69" fmla="*/ 0 h 403"/>
                <a:gd name="T70" fmla="*/ 0 w 1181"/>
                <a:gd name="T71" fmla="*/ 0 h 403"/>
                <a:gd name="T72" fmla="*/ 0 w 1181"/>
                <a:gd name="T73" fmla="*/ 0 h 403"/>
                <a:gd name="T74" fmla="*/ 0 w 1181"/>
                <a:gd name="T75" fmla="*/ 0 h 403"/>
                <a:gd name="T76" fmla="*/ 0 w 1181"/>
                <a:gd name="T77" fmla="*/ 0 h 403"/>
                <a:gd name="T78" fmla="*/ 0 w 1181"/>
                <a:gd name="T79" fmla="*/ 0 h 403"/>
                <a:gd name="T80" fmla="*/ 0 w 1181"/>
                <a:gd name="T81" fmla="*/ 0 h 403"/>
                <a:gd name="T82" fmla="*/ 0 w 1181"/>
                <a:gd name="T83" fmla="*/ 0 h 403"/>
                <a:gd name="T84" fmla="*/ 0 w 1181"/>
                <a:gd name="T85" fmla="*/ 0 h 403"/>
                <a:gd name="T86" fmla="*/ 0 w 1181"/>
                <a:gd name="T87" fmla="*/ 0 h 403"/>
                <a:gd name="T88" fmla="*/ 0 w 1181"/>
                <a:gd name="T89" fmla="*/ 0 h 403"/>
                <a:gd name="T90" fmla="*/ 0 w 1181"/>
                <a:gd name="T91" fmla="*/ 0 h 403"/>
                <a:gd name="T92" fmla="*/ 0 w 1181"/>
                <a:gd name="T93" fmla="*/ 0 h 403"/>
                <a:gd name="T94" fmla="*/ 0 w 1181"/>
                <a:gd name="T95" fmla="*/ 0 h 403"/>
                <a:gd name="T96" fmla="*/ 0 w 1181"/>
                <a:gd name="T97" fmla="*/ 0 h 403"/>
                <a:gd name="T98" fmla="*/ 0 w 1181"/>
                <a:gd name="T99" fmla="*/ 0 h 403"/>
                <a:gd name="T100" fmla="*/ 0 w 1181"/>
                <a:gd name="T101" fmla="*/ 0 h 403"/>
                <a:gd name="T102" fmla="*/ 0 w 1181"/>
                <a:gd name="T103" fmla="*/ 0 h 403"/>
                <a:gd name="T104" fmla="*/ 0 w 1181"/>
                <a:gd name="T105" fmla="*/ 0 h 403"/>
                <a:gd name="T106" fmla="*/ 0 w 1181"/>
                <a:gd name="T107" fmla="*/ 0 h 403"/>
                <a:gd name="T108" fmla="*/ 0 w 1181"/>
                <a:gd name="T109" fmla="*/ 0 h 403"/>
                <a:gd name="T110" fmla="*/ 0 w 1181"/>
                <a:gd name="T111" fmla="*/ 0 h 403"/>
                <a:gd name="T112" fmla="*/ 0 w 1181"/>
                <a:gd name="T113" fmla="*/ 0 h 403"/>
                <a:gd name="T114" fmla="*/ 0 w 1181"/>
                <a:gd name="T115" fmla="*/ 0 h 403"/>
                <a:gd name="T116" fmla="*/ 0 w 1181"/>
                <a:gd name="T117" fmla="*/ 0 h 403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1181"/>
                <a:gd name="T178" fmla="*/ 0 h 403"/>
                <a:gd name="T179" fmla="*/ 1181 w 1181"/>
                <a:gd name="T180" fmla="*/ 403 h 403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1181" h="403">
                  <a:moveTo>
                    <a:pt x="17" y="403"/>
                  </a:moveTo>
                  <a:lnTo>
                    <a:pt x="1181" y="403"/>
                  </a:lnTo>
                  <a:lnTo>
                    <a:pt x="925" y="72"/>
                  </a:lnTo>
                  <a:lnTo>
                    <a:pt x="924" y="72"/>
                  </a:lnTo>
                  <a:lnTo>
                    <a:pt x="919" y="71"/>
                  </a:lnTo>
                  <a:lnTo>
                    <a:pt x="912" y="69"/>
                  </a:lnTo>
                  <a:lnTo>
                    <a:pt x="903" y="68"/>
                  </a:lnTo>
                  <a:lnTo>
                    <a:pt x="891" y="65"/>
                  </a:lnTo>
                  <a:lnTo>
                    <a:pt x="877" y="63"/>
                  </a:lnTo>
                  <a:lnTo>
                    <a:pt x="861" y="59"/>
                  </a:lnTo>
                  <a:lnTo>
                    <a:pt x="843" y="56"/>
                  </a:lnTo>
                  <a:lnTo>
                    <a:pt x="823" y="53"/>
                  </a:lnTo>
                  <a:lnTo>
                    <a:pt x="802" y="49"/>
                  </a:lnTo>
                  <a:lnTo>
                    <a:pt x="780" y="45"/>
                  </a:lnTo>
                  <a:lnTo>
                    <a:pt x="756" y="41"/>
                  </a:lnTo>
                  <a:lnTo>
                    <a:pt x="730" y="37"/>
                  </a:lnTo>
                  <a:lnTo>
                    <a:pt x="704" y="33"/>
                  </a:lnTo>
                  <a:lnTo>
                    <a:pt x="678" y="29"/>
                  </a:lnTo>
                  <a:lnTo>
                    <a:pt x="651" y="25"/>
                  </a:lnTo>
                  <a:lnTo>
                    <a:pt x="623" y="21"/>
                  </a:lnTo>
                  <a:lnTo>
                    <a:pt x="594" y="17"/>
                  </a:lnTo>
                  <a:lnTo>
                    <a:pt x="566" y="14"/>
                  </a:lnTo>
                  <a:lnTo>
                    <a:pt x="538" y="11"/>
                  </a:lnTo>
                  <a:lnTo>
                    <a:pt x="510" y="8"/>
                  </a:lnTo>
                  <a:lnTo>
                    <a:pt x="481" y="6"/>
                  </a:lnTo>
                  <a:lnTo>
                    <a:pt x="454" y="4"/>
                  </a:lnTo>
                  <a:lnTo>
                    <a:pt x="427" y="2"/>
                  </a:lnTo>
                  <a:lnTo>
                    <a:pt x="402" y="1"/>
                  </a:lnTo>
                  <a:lnTo>
                    <a:pt x="377" y="0"/>
                  </a:lnTo>
                  <a:lnTo>
                    <a:pt x="352" y="1"/>
                  </a:lnTo>
                  <a:lnTo>
                    <a:pt x="329" y="1"/>
                  </a:lnTo>
                  <a:lnTo>
                    <a:pt x="308" y="3"/>
                  </a:lnTo>
                  <a:lnTo>
                    <a:pt x="288" y="5"/>
                  </a:lnTo>
                  <a:lnTo>
                    <a:pt x="270" y="8"/>
                  </a:lnTo>
                  <a:lnTo>
                    <a:pt x="254" y="12"/>
                  </a:lnTo>
                  <a:lnTo>
                    <a:pt x="241" y="16"/>
                  </a:lnTo>
                  <a:lnTo>
                    <a:pt x="229" y="20"/>
                  </a:lnTo>
                  <a:lnTo>
                    <a:pt x="216" y="25"/>
                  </a:lnTo>
                  <a:lnTo>
                    <a:pt x="202" y="30"/>
                  </a:lnTo>
                  <a:lnTo>
                    <a:pt x="188" y="37"/>
                  </a:lnTo>
                  <a:lnTo>
                    <a:pt x="173" y="44"/>
                  </a:lnTo>
                  <a:lnTo>
                    <a:pt x="159" y="52"/>
                  </a:lnTo>
                  <a:lnTo>
                    <a:pt x="144" y="60"/>
                  </a:lnTo>
                  <a:lnTo>
                    <a:pt x="129" y="69"/>
                  </a:lnTo>
                  <a:lnTo>
                    <a:pt x="114" y="79"/>
                  </a:lnTo>
                  <a:lnTo>
                    <a:pt x="100" y="90"/>
                  </a:lnTo>
                  <a:lnTo>
                    <a:pt x="86" y="101"/>
                  </a:lnTo>
                  <a:lnTo>
                    <a:pt x="73" y="113"/>
                  </a:lnTo>
                  <a:lnTo>
                    <a:pt x="61" y="125"/>
                  </a:lnTo>
                  <a:lnTo>
                    <a:pt x="50" y="138"/>
                  </a:lnTo>
                  <a:lnTo>
                    <a:pt x="40" y="152"/>
                  </a:lnTo>
                  <a:lnTo>
                    <a:pt x="17" y="194"/>
                  </a:lnTo>
                  <a:lnTo>
                    <a:pt x="5" y="237"/>
                  </a:lnTo>
                  <a:lnTo>
                    <a:pt x="0" y="279"/>
                  </a:lnTo>
                  <a:lnTo>
                    <a:pt x="0" y="318"/>
                  </a:lnTo>
                  <a:lnTo>
                    <a:pt x="5" y="352"/>
                  </a:lnTo>
                  <a:lnTo>
                    <a:pt x="10" y="379"/>
                  </a:lnTo>
                  <a:lnTo>
                    <a:pt x="15" y="397"/>
                  </a:lnTo>
                  <a:lnTo>
                    <a:pt x="17" y="403"/>
                  </a:lnTo>
                  <a:close/>
                </a:path>
              </a:pathLst>
            </a:custGeom>
            <a:solidFill>
              <a:srgbClr val="0035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99" name="Freeform 9"/>
            <p:cNvSpPr>
              <a:spLocks/>
            </p:cNvSpPr>
            <p:nvPr/>
          </p:nvSpPr>
          <p:spPr bwMode="auto">
            <a:xfrm>
              <a:off x="2107" y="3796"/>
              <a:ext cx="301" cy="297"/>
            </a:xfrm>
            <a:custGeom>
              <a:avLst/>
              <a:gdLst>
                <a:gd name="T0" fmla="*/ 0 w 1203"/>
                <a:gd name="T1" fmla="*/ 0 h 1189"/>
                <a:gd name="T2" fmla="*/ 0 w 1203"/>
                <a:gd name="T3" fmla="*/ 0 h 1189"/>
                <a:gd name="T4" fmla="*/ 0 w 1203"/>
                <a:gd name="T5" fmla="*/ 0 h 1189"/>
                <a:gd name="T6" fmla="*/ 0 w 1203"/>
                <a:gd name="T7" fmla="*/ 0 h 1189"/>
                <a:gd name="T8" fmla="*/ 0 w 1203"/>
                <a:gd name="T9" fmla="*/ 0 h 1189"/>
                <a:gd name="T10" fmla="*/ 0 w 1203"/>
                <a:gd name="T11" fmla="*/ 0 h 1189"/>
                <a:gd name="T12" fmla="*/ 0 w 1203"/>
                <a:gd name="T13" fmla="*/ 0 h 1189"/>
                <a:gd name="T14" fmla="*/ 0 w 1203"/>
                <a:gd name="T15" fmla="*/ 0 h 1189"/>
                <a:gd name="T16" fmla="*/ 0 w 1203"/>
                <a:gd name="T17" fmla="*/ 0 h 1189"/>
                <a:gd name="T18" fmla="*/ 0 w 1203"/>
                <a:gd name="T19" fmla="*/ 0 h 1189"/>
                <a:gd name="T20" fmla="*/ 0 w 1203"/>
                <a:gd name="T21" fmla="*/ 0 h 1189"/>
                <a:gd name="T22" fmla="*/ 0 w 1203"/>
                <a:gd name="T23" fmla="*/ 0 h 1189"/>
                <a:gd name="T24" fmla="*/ 0 w 1203"/>
                <a:gd name="T25" fmla="*/ 0 h 1189"/>
                <a:gd name="T26" fmla="*/ 0 w 1203"/>
                <a:gd name="T27" fmla="*/ 0 h 1189"/>
                <a:gd name="T28" fmla="*/ 0 w 1203"/>
                <a:gd name="T29" fmla="*/ 0 h 1189"/>
                <a:gd name="T30" fmla="*/ 0 w 1203"/>
                <a:gd name="T31" fmla="*/ 0 h 1189"/>
                <a:gd name="T32" fmla="*/ 0 w 1203"/>
                <a:gd name="T33" fmla="*/ 0 h 1189"/>
                <a:gd name="T34" fmla="*/ 0 w 1203"/>
                <a:gd name="T35" fmla="*/ 0 h 1189"/>
                <a:gd name="T36" fmla="*/ 0 w 1203"/>
                <a:gd name="T37" fmla="*/ 0 h 1189"/>
                <a:gd name="T38" fmla="*/ 0 w 1203"/>
                <a:gd name="T39" fmla="*/ 0 h 1189"/>
                <a:gd name="T40" fmla="*/ 0 w 1203"/>
                <a:gd name="T41" fmla="*/ 0 h 1189"/>
                <a:gd name="T42" fmla="*/ 0 w 1203"/>
                <a:gd name="T43" fmla="*/ 0 h 1189"/>
                <a:gd name="T44" fmla="*/ 0 w 1203"/>
                <a:gd name="T45" fmla="*/ 0 h 1189"/>
                <a:gd name="T46" fmla="*/ 0 w 1203"/>
                <a:gd name="T47" fmla="*/ 0 h 1189"/>
                <a:gd name="T48" fmla="*/ 0 w 1203"/>
                <a:gd name="T49" fmla="*/ 0 h 1189"/>
                <a:gd name="T50" fmla="*/ 0 w 1203"/>
                <a:gd name="T51" fmla="*/ 0 h 1189"/>
                <a:gd name="T52" fmla="*/ 0 w 1203"/>
                <a:gd name="T53" fmla="*/ 0 h 1189"/>
                <a:gd name="T54" fmla="*/ 0 w 1203"/>
                <a:gd name="T55" fmla="*/ 0 h 1189"/>
                <a:gd name="T56" fmla="*/ 0 w 1203"/>
                <a:gd name="T57" fmla="*/ 0 h 1189"/>
                <a:gd name="T58" fmla="*/ 0 w 1203"/>
                <a:gd name="T59" fmla="*/ 0 h 1189"/>
                <a:gd name="T60" fmla="*/ 0 w 1203"/>
                <a:gd name="T61" fmla="*/ 0 h 1189"/>
                <a:gd name="T62" fmla="*/ 0 w 1203"/>
                <a:gd name="T63" fmla="*/ 0 h 1189"/>
                <a:gd name="T64" fmla="*/ 0 w 1203"/>
                <a:gd name="T65" fmla="*/ 0 h 1189"/>
                <a:gd name="T66" fmla="*/ 0 w 1203"/>
                <a:gd name="T67" fmla="*/ 0 h 1189"/>
                <a:gd name="T68" fmla="*/ 0 w 1203"/>
                <a:gd name="T69" fmla="*/ 0 h 1189"/>
                <a:gd name="T70" fmla="*/ 0 w 1203"/>
                <a:gd name="T71" fmla="*/ 0 h 1189"/>
                <a:gd name="T72" fmla="*/ 0 w 1203"/>
                <a:gd name="T73" fmla="*/ 0 h 1189"/>
                <a:gd name="T74" fmla="*/ 0 w 1203"/>
                <a:gd name="T75" fmla="*/ 0 h 1189"/>
                <a:gd name="T76" fmla="*/ 0 w 1203"/>
                <a:gd name="T77" fmla="*/ 0 h 1189"/>
                <a:gd name="T78" fmla="*/ 0 w 1203"/>
                <a:gd name="T79" fmla="*/ 0 h 1189"/>
                <a:gd name="T80" fmla="*/ 0 w 1203"/>
                <a:gd name="T81" fmla="*/ 0 h 1189"/>
                <a:gd name="T82" fmla="*/ 0 w 1203"/>
                <a:gd name="T83" fmla="*/ 0 h 1189"/>
                <a:gd name="T84" fmla="*/ 0 w 1203"/>
                <a:gd name="T85" fmla="*/ 0 h 1189"/>
                <a:gd name="T86" fmla="*/ 0 w 1203"/>
                <a:gd name="T87" fmla="*/ 0 h 1189"/>
                <a:gd name="T88" fmla="*/ 0 w 1203"/>
                <a:gd name="T89" fmla="*/ 0 h 1189"/>
                <a:gd name="T90" fmla="*/ 0 w 1203"/>
                <a:gd name="T91" fmla="*/ 0 h 1189"/>
                <a:gd name="T92" fmla="*/ 0 w 1203"/>
                <a:gd name="T93" fmla="*/ 0 h 1189"/>
                <a:gd name="T94" fmla="*/ 0 w 1203"/>
                <a:gd name="T95" fmla="*/ 0 h 1189"/>
                <a:gd name="T96" fmla="*/ 0 w 1203"/>
                <a:gd name="T97" fmla="*/ 0 h 1189"/>
                <a:gd name="T98" fmla="*/ 0 w 1203"/>
                <a:gd name="T99" fmla="*/ 0 h 1189"/>
                <a:gd name="T100" fmla="*/ 0 w 1203"/>
                <a:gd name="T101" fmla="*/ 0 h 1189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w 1203"/>
                <a:gd name="T154" fmla="*/ 0 h 1189"/>
                <a:gd name="T155" fmla="*/ 1203 w 1203"/>
                <a:gd name="T156" fmla="*/ 1189 h 1189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T153" t="T154" r="T155" b="T156"/>
              <a:pathLst>
                <a:path w="1203" h="1189">
                  <a:moveTo>
                    <a:pt x="675" y="38"/>
                  </a:moveTo>
                  <a:lnTo>
                    <a:pt x="673" y="38"/>
                  </a:lnTo>
                  <a:lnTo>
                    <a:pt x="667" y="39"/>
                  </a:lnTo>
                  <a:lnTo>
                    <a:pt x="658" y="41"/>
                  </a:lnTo>
                  <a:lnTo>
                    <a:pt x="646" y="44"/>
                  </a:lnTo>
                  <a:lnTo>
                    <a:pt x="632" y="48"/>
                  </a:lnTo>
                  <a:lnTo>
                    <a:pt x="615" y="53"/>
                  </a:lnTo>
                  <a:lnTo>
                    <a:pt x="596" y="59"/>
                  </a:lnTo>
                  <a:lnTo>
                    <a:pt x="577" y="66"/>
                  </a:lnTo>
                  <a:lnTo>
                    <a:pt x="556" y="75"/>
                  </a:lnTo>
                  <a:lnTo>
                    <a:pt x="536" y="85"/>
                  </a:lnTo>
                  <a:lnTo>
                    <a:pt x="516" y="97"/>
                  </a:lnTo>
                  <a:lnTo>
                    <a:pt x="496" y="110"/>
                  </a:lnTo>
                  <a:lnTo>
                    <a:pt x="476" y="125"/>
                  </a:lnTo>
                  <a:lnTo>
                    <a:pt x="459" y="141"/>
                  </a:lnTo>
                  <a:lnTo>
                    <a:pt x="443" y="159"/>
                  </a:lnTo>
                  <a:lnTo>
                    <a:pt x="430" y="179"/>
                  </a:lnTo>
                  <a:lnTo>
                    <a:pt x="413" y="209"/>
                  </a:lnTo>
                  <a:lnTo>
                    <a:pt x="399" y="238"/>
                  </a:lnTo>
                  <a:lnTo>
                    <a:pt x="388" y="266"/>
                  </a:lnTo>
                  <a:lnTo>
                    <a:pt x="379" y="295"/>
                  </a:lnTo>
                  <a:lnTo>
                    <a:pt x="371" y="326"/>
                  </a:lnTo>
                  <a:lnTo>
                    <a:pt x="364" y="362"/>
                  </a:lnTo>
                  <a:lnTo>
                    <a:pt x="357" y="402"/>
                  </a:lnTo>
                  <a:lnTo>
                    <a:pt x="350" y="449"/>
                  </a:lnTo>
                  <a:lnTo>
                    <a:pt x="344" y="499"/>
                  </a:lnTo>
                  <a:lnTo>
                    <a:pt x="340" y="547"/>
                  </a:lnTo>
                  <a:lnTo>
                    <a:pt x="336" y="591"/>
                  </a:lnTo>
                  <a:lnTo>
                    <a:pt x="331" y="631"/>
                  </a:lnTo>
                  <a:lnTo>
                    <a:pt x="323" y="664"/>
                  </a:lnTo>
                  <a:lnTo>
                    <a:pt x="312" y="691"/>
                  </a:lnTo>
                  <a:lnTo>
                    <a:pt x="297" y="710"/>
                  </a:lnTo>
                  <a:lnTo>
                    <a:pt x="276" y="719"/>
                  </a:lnTo>
                  <a:lnTo>
                    <a:pt x="250" y="717"/>
                  </a:lnTo>
                  <a:lnTo>
                    <a:pt x="225" y="702"/>
                  </a:lnTo>
                  <a:lnTo>
                    <a:pt x="203" y="679"/>
                  </a:lnTo>
                  <a:lnTo>
                    <a:pt x="185" y="652"/>
                  </a:lnTo>
                  <a:lnTo>
                    <a:pt x="170" y="623"/>
                  </a:lnTo>
                  <a:lnTo>
                    <a:pt x="159" y="598"/>
                  </a:lnTo>
                  <a:lnTo>
                    <a:pt x="152" y="581"/>
                  </a:lnTo>
                  <a:lnTo>
                    <a:pt x="150" y="574"/>
                  </a:lnTo>
                  <a:lnTo>
                    <a:pt x="0" y="653"/>
                  </a:lnTo>
                  <a:lnTo>
                    <a:pt x="1" y="656"/>
                  </a:lnTo>
                  <a:lnTo>
                    <a:pt x="3" y="665"/>
                  </a:lnTo>
                  <a:lnTo>
                    <a:pt x="6" y="678"/>
                  </a:lnTo>
                  <a:lnTo>
                    <a:pt x="12" y="696"/>
                  </a:lnTo>
                  <a:lnTo>
                    <a:pt x="18" y="718"/>
                  </a:lnTo>
                  <a:lnTo>
                    <a:pt x="27" y="744"/>
                  </a:lnTo>
                  <a:lnTo>
                    <a:pt x="36" y="773"/>
                  </a:lnTo>
                  <a:lnTo>
                    <a:pt x="48" y="803"/>
                  </a:lnTo>
                  <a:lnTo>
                    <a:pt x="55" y="819"/>
                  </a:lnTo>
                  <a:lnTo>
                    <a:pt x="63" y="835"/>
                  </a:lnTo>
                  <a:lnTo>
                    <a:pt x="73" y="851"/>
                  </a:lnTo>
                  <a:lnTo>
                    <a:pt x="85" y="867"/>
                  </a:lnTo>
                  <a:lnTo>
                    <a:pt x="97" y="883"/>
                  </a:lnTo>
                  <a:lnTo>
                    <a:pt x="110" y="898"/>
                  </a:lnTo>
                  <a:lnTo>
                    <a:pt x="125" y="914"/>
                  </a:lnTo>
                  <a:lnTo>
                    <a:pt x="139" y="929"/>
                  </a:lnTo>
                  <a:lnTo>
                    <a:pt x="154" y="942"/>
                  </a:lnTo>
                  <a:lnTo>
                    <a:pt x="169" y="955"/>
                  </a:lnTo>
                  <a:lnTo>
                    <a:pt x="183" y="966"/>
                  </a:lnTo>
                  <a:lnTo>
                    <a:pt x="197" y="976"/>
                  </a:lnTo>
                  <a:lnTo>
                    <a:pt x="211" y="984"/>
                  </a:lnTo>
                  <a:lnTo>
                    <a:pt x="224" y="990"/>
                  </a:lnTo>
                  <a:lnTo>
                    <a:pt x="236" y="995"/>
                  </a:lnTo>
                  <a:lnTo>
                    <a:pt x="248" y="998"/>
                  </a:lnTo>
                  <a:lnTo>
                    <a:pt x="266" y="1001"/>
                  </a:lnTo>
                  <a:lnTo>
                    <a:pt x="278" y="1002"/>
                  </a:lnTo>
                  <a:lnTo>
                    <a:pt x="287" y="1003"/>
                  </a:lnTo>
                  <a:lnTo>
                    <a:pt x="295" y="1002"/>
                  </a:lnTo>
                  <a:lnTo>
                    <a:pt x="303" y="1000"/>
                  </a:lnTo>
                  <a:lnTo>
                    <a:pt x="315" y="998"/>
                  </a:lnTo>
                  <a:lnTo>
                    <a:pt x="331" y="994"/>
                  </a:lnTo>
                  <a:lnTo>
                    <a:pt x="355" y="989"/>
                  </a:lnTo>
                  <a:lnTo>
                    <a:pt x="366" y="988"/>
                  </a:lnTo>
                  <a:lnTo>
                    <a:pt x="373" y="990"/>
                  </a:lnTo>
                  <a:lnTo>
                    <a:pt x="379" y="994"/>
                  </a:lnTo>
                  <a:lnTo>
                    <a:pt x="384" y="999"/>
                  </a:lnTo>
                  <a:lnTo>
                    <a:pt x="388" y="1007"/>
                  </a:lnTo>
                  <a:lnTo>
                    <a:pt x="392" y="1016"/>
                  </a:lnTo>
                  <a:lnTo>
                    <a:pt x="397" y="1026"/>
                  </a:lnTo>
                  <a:lnTo>
                    <a:pt x="402" y="1039"/>
                  </a:lnTo>
                  <a:lnTo>
                    <a:pt x="409" y="1051"/>
                  </a:lnTo>
                  <a:lnTo>
                    <a:pt x="417" y="1065"/>
                  </a:lnTo>
                  <a:lnTo>
                    <a:pt x="427" y="1078"/>
                  </a:lnTo>
                  <a:lnTo>
                    <a:pt x="440" y="1092"/>
                  </a:lnTo>
                  <a:lnTo>
                    <a:pt x="456" y="1106"/>
                  </a:lnTo>
                  <a:lnTo>
                    <a:pt x="475" y="1120"/>
                  </a:lnTo>
                  <a:lnTo>
                    <a:pt x="500" y="1134"/>
                  </a:lnTo>
                  <a:lnTo>
                    <a:pt x="528" y="1147"/>
                  </a:lnTo>
                  <a:lnTo>
                    <a:pt x="567" y="1162"/>
                  </a:lnTo>
                  <a:lnTo>
                    <a:pt x="605" y="1174"/>
                  </a:lnTo>
                  <a:lnTo>
                    <a:pt x="643" y="1181"/>
                  </a:lnTo>
                  <a:lnTo>
                    <a:pt x="679" y="1186"/>
                  </a:lnTo>
                  <a:lnTo>
                    <a:pt x="714" y="1189"/>
                  </a:lnTo>
                  <a:lnTo>
                    <a:pt x="748" y="1189"/>
                  </a:lnTo>
                  <a:lnTo>
                    <a:pt x="779" y="1187"/>
                  </a:lnTo>
                  <a:lnTo>
                    <a:pt x="809" y="1184"/>
                  </a:lnTo>
                  <a:lnTo>
                    <a:pt x="836" y="1180"/>
                  </a:lnTo>
                  <a:lnTo>
                    <a:pt x="861" y="1175"/>
                  </a:lnTo>
                  <a:lnTo>
                    <a:pt x="883" y="1170"/>
                  </a:lnTo>
                  <a:lnTo>
                    <a:pt x="901" y="1163"/>
                  </a:lnTo>
                  <a:lnTo>
                    <a:pt x="917" y="1158"/>
                  </a:lnTo>
                  <a:lnTo>
                    <a:pt x="929" y="1153"/>
                  </a:lnTo>
                  <a:lnTo>
                    <a:pt x="937" y="1149"/>
                  </a:lnTo>
                  <a:lnTo>
                    <a:pt x="942" y="1147"/>
                  </a:lnTo>
                  <a:lnTo>
                    <a:pt x="947" y="1138"/>
                  </a:lnTo>
                  <a:lnTo>
                    <a:pt x="957" y="1115"/>
                  </a:lnTo>
                  <a:lnTo>
                    <a:pt x="971" y="1081"/>
                  </a:lnTo>
                  <a:lnTo>
                    <a:pt x="989" y="1037"/>
                  </a:lnTo>
                  <a:lnTo>
                    <a:pt x="1008" y="984"/>
                  </a:lnTo>
                  <a:lnTo>
                    <a:pt x="1030" y="926"/>
                  </a:lnTo>
                  <a:lnTo>
                    <a:pt x="1053" y="862"/>
                  </a:lnTo>
                  <a:lnTo>
                    <a:pt x="1076" y="796"/>
                  </a:lnTo>
                  <a:lnTo>
                    <a:pt x="1099" y="729"/>
                  </a:lnTo>
                  <a:lnTo>
                    <a:pt x="1123" y="663"/>
                  </a:lnTo>
                  <a:lnTo>
                    <a:pt x="1144" y="600"/>
                  </a:lnTo>
                  <a:lnTo>
                    <a:pt x="1162" y="541"/>
                  </a:lnTo>
                  <a:lnTo>
                    <a:pt x="1178" y="489"/>
                  </a:lnTo>
                  <a:lnTo>
                    <a:pt x="1191" y="445"/>
                  </a:lnTo>
                  <a:lnTo>
                    <a:pt x="1199" y="411"/>
                  </a:lnTo>
                  <a:lnTo>
                    <a:pt x="1203" y="389"/>
                  </a:lnTo>
                  <a:lnTo>
                    <a:pt x="1203" y="356"/>
                  </a:lnTo>
                  <a:lnTo>
                    <a:pt x="1202" y="322"/>
                  </a:lnTo>
                  <a:lnTo>
                    <a:pt x="1199" y="288"/>
                  </a:lnTo>
                  <a:lnTo>
                    <a:pt x="1194" y="255"/>
                  </a:lnTo>
                  <a:lnTo>
                    <a:pt x="1187" y="222"/>
                  </a:lnTo>
                  <a:lnTo>
                    <a:pt x="1178" y="192"/>
                  </a:lnTo>
                  <a:lnTo>
                    <a:pt x="1168" y="165"/>
                  </a:lnTo>
                  <a:lnTo>
                    <a:pt x="1157" y="142"/>
                  </a:lnTo>
                  <a:lnTo>
                    <a:pt x="1145" y="126"/>
                  </a:lnTo>
                  <a:lnTo>
                    <a:pt x="1127" y="103"/>
                  </a:lnTo>
                  <a:lnTo>
                    <a:pt x="1102" y="76"/>
                  </a:lnTo>
                  <a:lnTo>
                    <a:pt x="1077" y="50"/>
                  </a:lnTo>
                  <a:lnTo>
                    <a:pt x="1051" y="27"/>
                  </a:lnTo>
                  <a:lnTo>
                    <a:pt x="1028" y="9"/>
                  </a:lnTo>
                  <a:lnTo>
                    <a:pt x="1011" y="0"/>
                  </a:lnTo>
                  <a:lnTo>
                    <a:pt x="1001" y="2"/>
                  </a:lnTo>
                  <a:lnTo>
                    <a:pt x="975" y="37"/>
                  </a:lnTo>
                  <a:lnTo>
                    <a:pt x="949" y="64"/>
                  </a:lnTo>
                  <a:lnTo>
                    <a:pt x="922" y="84"/>
                  </a:lnTo>
                  <a:lnTo>
                    <a:pt x="895" y="98"/>
                  </a:lnTo>
                  <a:lnTo>
                    <a:pt x="867" y="105"/>
                  </a:lnTo>
                  <a:lnTo>
                    <a:pt x="840" y="108"/>
                  </a:lnTo>
                  <a:lnTo>
                    <a:pt x="814" y="106"/>
                  </a:lnTo>
                  <a:lnTo>
                    <a:pt x="789" y="100"/>
                  </a:lnTo>
                  <a:lnTo>
                    <a:pt x="765" y="93"/>
                  </a:lnTo>
                  <a:lnTo>
                    <a:pt x="744" y="83"/>
                  </a:lnTo>
                  <a:lnTo>
                    <a:pt x="724" y="72"/>
                  </a:lnTo>
                  <a:lnTo>
                    <a:pt x="707" y="62"/>
                  </a:lnTo>
                  <a:lnTo>
                    <a:pt x="694" y="53"/>
                  </a:lnTo>
                  <a:lnTo>
                    <a:pt x="684" y="45"/>
                  </a:lnTo>
                  <a:lnTo>
                    <a:pt x="677" y="40"/>
                  </a:lnTo>
                  <a:lnTo>
                    <a:pt x="675" y="38"/>
                  </a:lnTo>
                  <a:close/>
                </a:path>
              </a:pathLst>
            </a:custGeom>
            <a:solidFill>
              <a:srgbClr val="D87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300" name="Freeform 10"/>
            <p:cNvSpPr>
              <a:spLocks/>
            </p:cNvSpPr>
            <p:nvPr/>
          </p:nvSpPr>
          <p:spPr bwMode="auto">
            <a:xfrm>
              <a:off x="1963" y="3618"/>
              <a:ext cx="237" cy="290"/>
            </a:xfrm>
            <a:custGeom>
              <a:avLst/>
              <a:gdLst>
                <a:gd name="T0" fmla="*/ 0 w 947"/>
                <a:gd name="T1" fmla="*/ 0 h 1159"/>
                <a:gd name="T2" fmla="*/ 0 w 947"/>
                <a:gd name="T3" fmla="*/ 0 h 1159"/>
                <a:gd name="T4" fmla="*/ 0 w 947"/>
                <a:gd name="T5" fmla="*/ 0 h 1159"/>
                <a:gd name="T6" fmla="*/ 0 w 947"/>
                <a:gd name="T7" fmla="*/ 0 h 1159"/>
                <a:gd name="T8" fmla="*/ 0 w 947"/>
                <a:gd name="T9" fmla="*/ 0 h 1159"/>
                <a:gd name="T10" fmla="*/ 0 w 947"/>
                <a:gd name="T11" fmla="*/ 0 h 1159"/>
                <a:gd name="T12" fmla="*/ 0 w 947"/>
                <a:gd name="T13" fmla="*/ 0 h 1159"/>
                <a:gd name="T14" fmla="*/ 0 w 947"/>
                <a:gd name="T15" fmla="*/ 0 h 1159"/>
                <a:gd name="T16" fmla="*/ 0 w 947"/>
                <a:gd name="T17" fmla="*/ 0 h 1159"/>
                <a:gd name="T18" fmla="*/ 0 w 947"/>
                <a:gd name="T19" fmla="*/ 0 h 1159"/>
                <a:gd name="T20" fmla="*/ 0 w 947"/>
                <a:gd name="T21" fmla="*/ 0 h 1159"/>
                <a:gd name="T22" fmla="*/ 0 w 947"/>
                <a:gd name="T23" fmla="*/ 0 h 1159"/>
                <a:gd name="T24" fmla="*/ 0 w 947"/>
                <a:gd name="T25" fmla="*/ 0 h 1159"/>
                <a:gd name="T26" fmla="*/ 0 w 947"/>
                <a:gd name="T27" fmla="*/ 0 h 1159"/>
                <a:gd name="T28" fmla="*/ 0 w 947"/>
                <a:gd name="T29" fmla="*/ 0 h 1159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947"/>
                <a:gd name="T46" fmla="*/ 0 h 1159"/>
                <a:gd name="T47" fmla="*/ 947 w 947"/>
                <a:gd name="T48" fmla="*/ 1159 h 1159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947" h="1159">
                  <a:moveTo>
                    <a:pt x="19" y="163"/>
                  </a:moveTo>
                  <a:lnTo>
                    <a:pt x="60" y="926"/>
                  </a:lnTo>
                  <a:lnTo>
                    <a:pt x="289" y="930"/>
                  </a:lnTo>
                  <a:lnTo>
                    <a:pt x="289" y="954"/>
                  </a:lnTo>
                  <a:lnTo>
                    <a:pt x="0" y="982"/>
                  </a:lnTo>
                  <a:lnTo>
                    <a:pt x="0" y="1065"/>
                  </a:lnTo>
                  <a:lnTo>
                    <a:pt x="238" y="1159"/>
                  </a:lnTo>
                  <a:lnTo>
                    <a:pt x="890" y="1019"/>
                  </a:lnTo>
                  <a:lnTo>
                    <a:pt x="890" y="968"/>
                  </a:lnTo>
                  <a:lnTo>
                    <a:pt x="685" y="930"/>
                  </a:lnTo>
                  <a:lnTo>
                    <a:pt x="685" y="889"/>
                  </a:lnTo>
                  <a:lnTo>
                    <a:pt x="922" y="805"/>
                  </a:lnTo>
                  <a:lnTo>
                    <a:pt x="947" y="18"/>
                  </a:lnTo>
                  <a:lnTo>
                    <a:pt x="168" y="0"/>
                  </a:lnTo>
                  <a:lnTo>
                    <a:pt x="19" y="163"/>
                  </a:lnTo>
                  <a:close/>
                </a:path>
              </a:pathLst>
            </a:custGeom>
            <a:solidFill>
              <a:srgbClr val="D8D8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301" name="Freeform 11"/>
            <p:cNvSpPr>
              <a:spLocks/>
            </p:cNvSpPr>
            <p:nvPr/>
          </p:nvSpPr>
          <p:spPr bwMode="auto">
            <a:xfrm>
              <a:off x="1999" y="3869"/>
              <a:ext cx="209" cy="82"/>
            </a:xfrm>
            <a:custGeom>
              <a:avLst/>
              <a:gdLst>
                <a:gd name="T0" fmla="*/ 0 w 834"/>
                <a:gd name="T1" fmla="*/ 0 h 330"/>
                <a:gd name="T2" fmla="*/ 0 w 834"/>
                <a:gd name="T3" fmla="*/ 0 h 330"/>
                <a:gd name="T4" fmla="*/ 0 w 834"/>
                <a:gd name="T5" fmla="*/ 0 h 330"/>
                <a:gd name="T6" fmla="*/ 0 w 834"/>
                <a:gd name="T7" fmla="*/ 0 h 330"/>
                <a:gd name="T8" fmla="*/ 0 w 834"/>
                <a:gd name="T9" fmla="*/ 0 h 330"/>
                <a:gd name="T10" fmla="*/ 0 w 834"/>
                <a:gd name="T11" fmla="*/ 0 h 330"/>
                <a:gd name="T12" fmla="*/ 0 w 834"/>
                <a:gd name="T13" fmla="*/ 0 h 33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834"/>
                <a:gd name="T22" fmla="*/ 0 h 330"/>
                <a:gd name="T23" fmla="*/ 834 w 834"/>
                <a:gd name="T24" fmla="*/ 330 h 330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834" h="330">
                  <a:moveTo>
                    <a:pt x="4" y="130"/>
                  </a:moveTo>
                  <a:lnTo>
                    <a:pt x="0" y="195"/>
                  </a:lnTo>
                  <a:lnTo>
                    <a:pt x="322" y="330"/>
                  </a:lnTo>
                  <a:lnTo>
                    <a:pt x="815" y="185"/>
                  </a:lnTo>
                  <a:lnTo>
                    <a:pt x="834" y="37"/>
                  </a:lnTo>
                  <a:lnTo>
                    <a:pt x="722" y="0"/>
                  </a:lnTo>
                  <a:lnTo>
                    <a:pt x="4" y="130"/>
                  </a:ln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302" name="Freeform 12"/>
            <p:cNvSpPr>
              <a:spLocks/>
            </p:cNvSpPr>
            <p:nvPr/>
          </p:nvSpPr>
          <p:spPr bwMode="auto">
            <a:xfrm>
              <a:off x="2167" y="3875"/>
              <a:ext cx="41" cy="54"/>
            </a:xfrm>
            <a:custGeom>
              <a:avLst/>
              <a:gdLst>
                <a:gd name="T0" fmla="*/ 0 w 161"/>
                <a:gd name="T1" fmla="*/ 0 h 219"/>
                <a:gd name="T2" fmla="*/ 0 w 161"/>
                <a:gd name="T3" fmla="*/ 0 h 219"/>
                <a:gd name="T4" fmla="*/ 0 w 161"/>
                <a:gd name="T5" fmla="*/ 0 h 219"/>
                <a:gd name="T6" fmla="*/ 0 w 161"/>
                <a:gd name="T7" fmla="*/ 0 h 219"/>
                <a:gd name="T8" fmla="*/ 0 w 161"/>
                <a:gd name="T9" fmla="*/ 0 h 219"/>
                <a:gd name="T10" fmla="*/ 0 w 161"/>
                <a:gd name="T11" fmla="*/ 0 h 219"/>
                <a:gd name="T12" fmla="*/ 0 w 161"/>
                <a:gd name="T13" fmla="*/ 0 h 219"/>
                <a:gd name="T14" fmla="*/ 0 w 161"/>
                <a:gd name="T15" fmla="*/ 0 h 219"/>
                <a:gd name="T16" fmla="*/ 0 w 161"/>
                <a:gd name="T17" fmla="*/ 0 h 219"/>
                <a:gd name="T18" fmla="*/ 0 w 161"/>
                <a:gd name="T19" fmla="*/ 0 h 219"/>
                <a:gd name="T20" fmla="*/ 0 w 161"/>
                <a:gd name="T21" fmla="*/ 0 h 219"/>
                <a:gd name="T22" fmla="*/ 0 w 161"/>
                <a:gd name="T23" fmla="*/ 0 h 219"/>
                <a:gd name="T24" fmla="*/ 0 w 161"/>
                <a:gd name="T25" fmla="*/ 0 h 219"/>
                <a:gd name="T26" fmla="*/ 0 w 161"/>
                <a:gd name="T27" fmla="*/ 0 h 219"/>
                <a:gd name="T28" fmla="*/ 0 w 161"/>
                <a:gd name="T29" fmla="*/ 0 h 219"/>
                <a:gd name="T30" fmla="*/ 0 w 161"/>
                <a:gd name="T31" fmla="*/ 0 h 219"/>
                <a:gd name="T32" fmla="*/ 0 w 161"/>
                <a:gd name="T33" fmla="*/ 0 h 219"/>
                <a:gd name="T34" fmla="*/ 0 w 161"/>
                <a:gd name="T35" fmla="*/ 0 h 219"/>
                <a:gd name="T36" fmla="*/ 0 w 161"/>
                <a:gd name="T37" fmla="*/ 0 h 219"/>
                <a:gd name="T38" fmla="*/ 0 w 161"/>
                <a:gd name="T39" fmla="*/ 0 h 219"/>
                <a:gd name="T40" fmla="*/ 0 w 161"/>
                <a:gd name="T41" fmla="*/ 0 h 219"/>
                <a:gd name="T42" fmla="*/ 0 w 161"/>
                <a:gd name="T43" fmla="*/ 0 h 219"/>
                <a:gd name="T44" fmla="*/ 0 w 161"/>
                <a:gd name="T45" fmla="*/ 0 h 219"/>
                <a:gd name="T46" fmla="*/ 0 w 161"/>
                <a:gd name="T47" fmla="*/ 0 h 219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w 161"/>
                <a:gd name="T73" fmla="*/ 0 h 219"/>
                <a:gd name="T74" fmla="*/ 161 w 161"/>
                <a:gd name="T75" fmla="*/ 219 h 219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T72" t="T73" r="T74" b="T75"/>
              <a:pathLst>
                <a:path w="161" h="219">
                  <a:moveTo>
                    <a:pt x="5" y="62"/>
                  </a:moveTo>
                  <a:lnTo>
                    <a:pt x="6" y="67"/>
                  </a:lnTo>
                  <a:lnTo>
                    <a:pt x="4" y="74"/>
                  </a:lnTo>
                  <a:lnTo>
                    <a:pt x="3" y="82"/>
                  </a:lnTo>
                  <a:lnTo>
                    <a:pt x="6" y="90"/>
                  </a:lnTo>
                  <a:lnTo>
                    <a:pt x="16" y="101"/>
                  </a:lnTo>
                  <a:lnTo>
                    <a:pt x="27" y="111"/>
                  </a:lnTo>
                  <a:lnTo>
                    <a:pt x="38" y="121"/>
                  </a:lnTo>
                  <a:lnTo>
                    <a:pt x="50" y="130"/>
                  </a:lnTo>
                  <a:lnTo>
                    <a:pt x="60" y="138"/>
                  </a:lnTo>
                  <a:lnTo>
                    <a:pt x="68" y="144"/>
                  </a:lnTo>
                  <a:lnTo>
                    <a:pt x="74" y="148"/>
                  </a:lnTo>
                  <a:lnTo>
                    <a:pt x="76" y="149"/>
                  </a:lnTo>
                  <a:lnTo>
                    <a:pt x="124" y="219"/>
                  </a:lnTo>
                  <a:lnTo>
                    <a:pt x="161" y="37"/>
                  </a:lnTo>
                  <a:lnTo>
                    <a:pt x="63" y="0"/>
                  </a:lnTo>
                  <a:lnTo>
                    <a:pt x="59" y="1"/>
                  </a:lnTo>
                  <a:lnTo>
                    <a:pt x="50" y="4"/>
                  </a:lnTo>
                  <a:lnTo>
                    <a:pt x="38" y="10"/>
                  </a:lnTo>
                  <a:lnTo>
                    <a:pt x="25" y="17"/>
                  </a:lnTo>
                  <a:lnTo>
                    <a:pt x="12" y="26"/>
                  </a:lnTo>
                  <a:lnTo>
                    <a:pt x="4" y="36"/>
                  </a:lnTo>
                  <a:lnTo>
                    <a:pt x="0" y="49"/>
                  </a:lnTo>
                  <a:lnTo>
                    <a:pt x="5" y="62"/>
                  </a:lnTo>
                  <a:close/>
                </a:path>
              </a:pathLst>
            </a:custGeom>
            <a:solidFill>
              <a:srgbClr val="F2CC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303" name="Freeform 13"/>
            <p:cNvSpPr>
              <a:spLocks/>
            </p:cNvSpPr>
            <p:nvPr/>
          </p:nvSpPr>
          <p:spPr bwMode="auto">
            <a:xfrm>
              <a:off x="2094" y="3887"/>
              <a:ext cx="63" cy="70"/>
            </a:xfrm>
            <a:custGeom>
              <a:avLst/>
              <a:gdLst>
                <a:gd name="T0" fmla="*/ 0 w 252"/>
                <a:gd name="T1" fmla="*/ 0 h 281"/>
                <a:gd name="T2" fmla="*/ 0 w 252"/>
                <a:gd name="T3" fmla="*/ 0 h 281"/>
                <a:gd name="T4" fmla="*/ 0 w 252"/>
                <a:gd name="T5" fmla="*/ 0 h 281"/>
                <a:gd name="T6" fmla="*/ 0 w 252"/>
                <a:gd name="T7" fmla="*/ 0 h 281"/>
                <a:gd name="T8" fmla="*/ 0 w 252"/>
                <a:gd name="T9" fmla="*/ 0 h 281"/>
                <a:gd name="T10" fmla="*/ 0 w 252"/>
                <a:gd name="T11" fmla="*/ 0 h 281"/>
                <a:gd name="T12" fmla="*/ 0 w 252"/>
                <a:gd name="T13" fmla="*/ 0 h 281"/>
                <a:gd name="T14" fmla="*/ 0 w 252"/>
                <a:gd name="T15" fmla="*/ 0 h 281"/>
                <a:gd name="T16" fmla="*/ 0 w 252"/>
                <a:gd name="T17" fmla="*/ 0 h 281"/>
                <a:gd name="T18" fmla="*/ 0 w 252"/>
                <a:gd name="T19" fmla="*/ 0 h 281"/>
                <a:gd name="T20" fmla="*/ 0 w 252"/>
                <a:gd name="T21" fmla="*/ 0 h 281"/>
                <a:gd name="T22" fmla="*/ 0 w 252"/>
                <a:gd name="T23" fmla="*/ 0 h 281"/>
                <a:gd name="T24" fmla="*/ 0 w 252"/>
                <a:gd name="T25" fmla="*/ 0 h 281"/>
                <a:gd name="T26" fmla="*/ 0 w 252"/>
                <a:gd name="T27" fmla="*/ 0 h 281"/>
                <a:gd name="T28" fmla="*/ 0 w 252"/>
                <a:gd name="T29" fmla="*/ 0 h 281"/>
                <a:gd name="T30" fmla="*/ 0 w 252"/>
                <a:gd name="T31" fmla="*/ 0 h 281"/>
                <a:gd name="T32" fmla="*/ 0 w 252"/>
                <a:gd name="T33" fmla="*/ 0 h 281"/>
                <a:gd name="T34" fmla="*/ 0 w 252"/>
                <a:gd name="T35" fmla="*/ 0 h 281"/>
                <a:gd name="T36" fmla="*/ 0 w 252"/>
                <a:gd name="T37" fmla="*/ 0 h 281"/>
                <a:gd name="T38" fmla="*/ 0 w 252"/>
                <a:gd name="T39" fmla="*/ 0 h 281"/>
                <a:gd name="T40" fmla="*/ 0 w 252"/>
                <a:gd name="T41" fmla="*/ 0 h 281"/>
                <a:gd name="T42" fmla="*/ 0 w 252"/>
                <a:gd name="T43" fmla="*/ 0 h 281"/>
                <a:gd name="T44" fmla="*/ 0 w 252"/>
                <a:gd name="T45" fmla="*/ 0 h 281"/>
                <a:gd name="T46" fmla="*/ 0 w 252"/>
                <a:gd name="T47" fmla="*/ 0 h 281"/>
                <a:gd name="T48" fmla="*/ 0 w 252"/>
                <a:gd name="T49" fmla="*/ 0 h 281"/>
                <a:gd name="T50" fmla="*/ 0 w 252"/>
                <a:gd name="T51" fmla="*/ 0 h 281"/>
                <a:gd name="T52" fmla="*/ 0 w 252"/>
                <a:gd name="T53" fmla="*/ 0 h 281"/>
                <a:gd name="T54" fmla="*/ 0 w 252"/>
                <a:gd name="T55" fmla="*/ 0 h 281"/>
                <a:gd name="T56" fmla="*/ 0 w 252"/>
                <a:gd name="T57" fmla="*/ 0 h 281"/>
                <a:gd name="T58" fmla="*/ 0 w 252"/>
                <a:gd name="T59" fmla="*/ 0 h 281"/>
                <a:gd name="T60" fmla="*/ 0 w 252"/>
                <a:gd name="T61" fmla="*/ 0 h 281"/>
                <a:gd name="T62" fmla="*/ 0 w 252"/>
                <a:gd name="T63" fmla="*/ 0 h 281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252"/>
                <a:gd name="T97" fmla="*/ 0 h 281"/>
                <a:gd name="T98" fmla="*/ 252 w 252"/>
                <a:gd name="T99" fmla="*/ 281 h 281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252" h="281">
                  <a:moveTo>
                    <a:pt x="0" y="49"/>
                  </a:moveTo>
                  <a:lnTo>
                    <a:pt x="10" y="66"/>
                  </a:lnTo>
                  <a:lnTo>
                    <a:pt x="19" y="85"/>
                  </a:lnTo>
                  <a:lnTo>
                    <a:pt x="25" y="107"/>
                  </a:lnTo>
                  <a:lnTo>
                    <a:pt x="28" y="133"/>
                  </a:lnTo>
                  <a:lnTo>
                    <a:pt x="27" y="149"/>
                  </a:lnTo>
                  <a:lnTo>
                    <a:pt x="26" y="168"/>
                  </a:lnTo>
                  <a:lnTo>
                    <a:pt x="26" y="188"/>
                  </a:lnTo>
                  <a:lnTo>
                    <a:pt x="26" y="210"/>
                  </a:lnTo>
                  <a:lnTo>
                    <a:pt x="28" y="230"/>
                  </a:lnTo>
                  <a:lnTo>
                    <a:pt x="33" y="249"/>
                  </a:lnTo>
                  <a:lnTo>
                    <a:pt x="42" y="265"/>
                  </a:lnTo>
                  <a:lnTo>
                    <a:pt x="56" y="277"/>
                  </a:lnTo>
                  <a:lnTo>
                    <a:pt x="74" y="281"/>
                  </a:lnTo>
                  <a:lnTo>
                    <a:pt x="96" y="276"/>
                  </a:lnTo>
                  <a:lnTo>
                    <a:pt x="120" y="264"/>
                  </a:lnTo>
                  <a:lnTo>
                    <a:pt x="144" y="250"/>
                  </a:lnTo>
                  <a:lnTo>
                    <a:pt x="166" y="235"/>
                  </a:lnTo>
                  <a:lnTo>
                    <a:pt x="184" y="221"/>
                  </a:lnTo>
                  <a:lnTo>
                    <a:pt x="197" y="211"/>
                  </a:lnTo>
                  <a:lnTo>
                    <a:pt x="201" y="207"/>
                  </a:lnTo>
                  <a:lnTo>
                    <a:pt x="203" y="204"/>
                  </a:lnTo>
                  <a:lnTo>
                    <a:pt x="209" y="195"/>
                  </a:lnTo>
                  <a:lnTo>
                    <a:pt x="217" y="182"/>
                  </a:lnTo>
                  <a:lnTo>
                    <a:pt x="226" y="166"/>
                  </a:lnTo>
                  <a:lnTo>
                    <a:pt x="235" y="150"/>
                  </a:lnTo>
                  <a:lnTo>
                    <a:pt x="244" y="135"/>
                  </a:lnTo>
                  <a:lnTo>
                    <a:pt x="250" y="121"/>
                  </a:lnTo>
                  <a:lnTo>
                    <a:pt x="252" y="113"/>
                  </a:lnTo>
                  <a:lnTo>
                    <a:pt x="252" y="90"/>
                  </a:lnTo>
                  <a:lnTo>
                    <a:pt x="249" y="54"/>
                  </a:lnTo>
                  <a:lnTo>
                    <a:pt x="240" y="19"/>
                  </a:lnTo>
                  <a:lnTo>
                    <a:pt x="224" y="2"/>
                  </a:lnTo>
                  <a:lnTo>
                    <a:pt x="215" y="3"/>
                  </a:lnTo>
                  <a:lnTo>
                    <a:pt x="207" y="9"/>
                  </a:lnTo>
                  <a:lnTo>
                    <a:pt x="202" y="18"/>
                  </a:lnTo>
                  <a:lnTo>
                    <a:pt x="197" y="28"/>
                  </a:lnTo>
                  <a:lnTo>
                    <a:pt x="194" y="39"/>
                  </a:lnTo>
                  <a:lnTo>
                    <a:pt x="192" y="49"/>
                  </a:lnTo>
                  <a:lnTo>
                    <a:pt x="191" y="55"/>
                  </a:lnTo>
                  <a:lnTo>
                    <a:pt x="191" y="58"/>
                  </a:lnTo>
                  <a:lnTo>
                    <a:pt x="190" y="56"/>
                  </a:lnTo>
                  <a:lnTo>
                    <a:pt x="187" y="51"/>
                  </a:lnTo>
                  <a:lnTo>
                    <a:pt x="183" y="43"/>
                  </a:lnTo>
                  <a:lnTo>
                    <a:pt x="178" y="34"/>
                  </a:lnTo>
                  <a:lnTo>
                    <a:pt x="173" y="24"/>
                  </a:lnTo>
                  <a:lnTo>
                    <a:pt x="167" y="15"/>
                  </a:lnTo>
                  <a:lnTo>
                    <a:pt x="162" y="7"/>
                  </a:lnTo>
                  <a:lnTo>
                    <a:pt x="158" y="2"/>
                  </a:lnTo>
                  <a:lnTo>
                    <a:pt x="155" y="1"/>
                  </a:lnTo>
                  <a:lnTo>
                    <a:pt x="148" y="0"/>
                  </a:lnTo>
                  <a:lnTo>
                    <a:pt x="139" y="1"/>
                  </a:lnTo>
                  <a:lnTo>
                    <a:pt x="128" y="2"/>
                  </a:lnTo>
                  <a:lnTo>
                    <a:pt x="115" y="4"/>
                  </a:lnTo>
                  <a:lnTo>
                    <a:pt x="101" y="7"/>
                  </a:lnTo>
                  <a:lnTo>
                    <a:pt x="87" y="10"/>
                  </a:lnTo>
                  <a:lnTo>
                    <a:pt x="72" y="13"/>
                  </a:lnTo>
                  <a:lnTo>
                    <a:pt x="57" y="17"/>
                  </a:lnTo>
                  <a:lnTo>
                    <a:pt x="42" y="22"/>
                  </a:lnTo>
                  <a:lnTo>
                    <a:pt x="29" y="26"/>
                  </a:lnTo>
                  <a:lnTo>
                    <a:pt x="18" y="31"/>
                  </a:lnTo>
                  <a:lnTo>
                    <a:pt x="9" y="35"/>
                  </a:lnTo>
                  <a:lnTo>
                    <a:pt x="3" y="40"/>
                  </a:lnTo>
                  <a:lnTo>
                    <a:pt x="0" y="45"/>
                  </a:lnTo>
                  <a:lnTo>
                    <a:pt x="0" y="49"/>
                  </a:lnTo>
                  <a:close/>
                </a:path>
              </a:pathLst>
            </a:custGeom>
            <a:solidFill>
              <a:srgbClr val="F2CC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304" name="Freeform 14"/>
            <p:cNvSpPr>
              <a:spLocks/>
            </p:cNvSpPr>
            <p:nvPr/>
          </p:nvSpPr>
          <p:spPr bwMode="auto">
            <a:xfrm>
              <a:off x="2252" y="3898"/>
              <a:ext cx="172" cy="166"/>
            </a:xfrm>
            <a:custGeom>
              <a:avLst/>
              <a:gdLst>
                <a:gd name="T0" fmla="*/ 0 w 690"/>
                <a:gd name="T1" fmla="*/ 0 h 664"/>
                <a:gd name="T2" fmla="*/ 0 w 690"/>
                <a:gd name="T3" fmla="*/ 0 h 664"/>
                <a:gd name="T4" fmla="*/ 0 w 690"/>
                <a:gd name="T5" fmla="*/ 0 h 664"/>
                <a:gd name="T6" fmla="*/ 0 w 690"/>
                <a:gd name="T7" fmla="*/ 0 h 664"/>
                <a:gd name="T8" fmla="*/ 0 w 690"/>
                <a:gd name="T9" fmla="*/ 0 h 664"/>
                <a:gd name="T10" fmla="*/ 0 w 690"/>
                <a:gd name="T11" fmla="*/ 0 h 664"/>
                <a:gd name="T12" fmla="*/ 0 w 690"/>
                <a:gd name="T13" fmla="*/ 0 h 664"/>
                <a:gd name="T14" fmla="*/ 0 w 690"/>
                <a:gd name="T15" fmla="*/ 0 h 664"/>
                <a:gd name="T16" fmla="*/ 0 w 690"/>
                <a:gd name="T17" fmla="*/ 0 h 664"/>
                <a:gd name="T18" fmla="*/ 0 w 690"/>
                <a:gd name="T19" fmla="*/ 0 h 664"/>
                <a:gd name="T20" fmla="*/ 0 w 690"/>
                <a:gd name="T21" fmla="*/ 0 h 664"/>
                <a:gd name="T22" fmla="*/ 0 w 690"/>
                <a:gd name="T23" fmla="*/ 0 h 664"/>
                <a:gd name="T24" fmla="*/ 0 w 690"/>
                <a:gd name="T25" fmla="*/ 0 h 664"/>
                <a:gd name="T26" fmla="*/ 0 w 690"/>
                <a:gd name="T27" fmla="*/ 0 h 664"/>
                <a:gd name="T28" fmla="*/ 0 w 690"/>
                <a:gd name="T29" fmla="*/ 0 h 664"/>
                <a:gd name="T30" fmla="*/ 0 w 690"/>
                <a:gd name="T31" fmla="*/ 0 h 664"/>
                <a:gd name="T32" fmla="*/ 0 w 690"/>
                <a:gd name="T33" fmla="*/ 0 h 664"/>
                <a:gd name="T34" fmla="*/ 0 w 690"/>
                <a:gd name="T35" fmla="*/ 0 h 664"/>
                <a:gd name="T36" fmla="*/ 0 w 690"/>
                <a:gd name="T37" fmla="*/ 0 h 664"/>
                <a:gd name="T38" fmla="*/ 0 w 690"/>
                <a:gd name="T39" fmla="*/ 0 h 664"/>
                <a:gd name="T40" fmla="*/ 0 w 690"/>
                <a:gd name="T41" fmla="*/ 0 h 664"/>
                <a:gd name="T42" fmla="*/ 0 w 690"/>
                <a:gd name="T43" fmla="*/ 0 h 664"/>
                <a:gd name="T44" fmla="*/ 0 w 690"/>
                <a:gd name="T45" fmla="*/ 0 h 664"/>
                <a:gd name="T46" fmla="*/ 0 w 690"/>
                <a:gd name="T47" fmla="*/ 0 h 664"/>
                <a:gd name="T48" fmla="*/ 0 w 690"/>
                <a:gd name="T49" fmla="*/ 0 h 664"/>
                <a:gd name="T50" fmla="*/ 0 w 690"/>
                <a:gd name="T51" fmla="*/ 0 h 664"/>
                <a:gd name="T52" fmla="*/ 0 w 690"/>
                <a:gd name="T53" fmla="*/ 0 h 664"/>
                <a:gd name="T54" fmla="*/ 0 w 690"/>
                <a:gd name="T55" fmla="*/ 0 h 664"/>
                <a:gd name="T56" fmla="*/ 0 w 690"/>
                <a:gd name="T57" fmla="*/ 0 h 664"/>
                <a:gd name="T58" fmla="*/ 0 w 690"/>
                <a:gd name="T59" fmla="*/ 0 h 664"/>
                <a:gd name="T60" fmla="*/ 0 w 690"/>
                <a:gd name="T61" fmla="*/ 0 h 664"/>
                <a:gd name="T62" fmla="*/ 0 w 690"/>
                <a:gd name="T63" fmla="*/ 0 h 664"/>
                <a:gd name="T64" fmla="*/ 0 w 690"/>
                <a:gd name="T65" fmla="*/ 0 h 664"/>
                <a:gd name="T66" fmla="*/ 0 w 690"/>
                <a:gd name="T67" fmla="*/ 0 h 664"/>
                <a:gd name="T68" fmla="*/ 0 w 690"/>
                <a:gd name="T69" fmla="*/ 0 h 664"/>
                <a:gd name="T70" fmla="*/ 0 w 690"/>
                <a:gd name="T71" fmla="*/ 0 h 664"/>
                <a:gd name="T72" fmla="*/ 0 w 690"/>
                <a:gd name="T73" fmla="*/ 0 h 664"/>
                <a:gd name="T74" fmla="*/ 0 w 690"/>
                <a:gd name="T75" fmla="*/ 0 h 664"/>
                <a:gd name="T76" fmla="*/ 0 w 690"/>
                <a:gd name="T77" fmla="*/ 0 h 664"/>
                <a:gd name="T78" fmla="*/ 0 w 690"/>
                <a:gd name="T79" fmla="*/ 0 h 664"/>
                <a:gd name="T80" fmla="*/ 0 w 690"/>
                <a:gd name="T81" fmla="*/ 0 h 664"/>
                <a:gd name="T82" fmla="*/ 0 w 690"/>
                <a:gd name="T83" fmla="*/ 0 h 664"/>
                <a:gd name="T84" fmla="*/ 0 w 690"/>
                <a:gd name="T85" fmla="*/ 0 h 664"/>
                <a:gd name="T86" fmla="*/ 0 w 690"/>
                <a:gd name="T87" fmla="*/ 0 h 664"/>
                <a:gd name="T88" fmla="*/ 0 w 690"/>
                <a:gd name="T89" fmla="*/ 0 h 664"/>
                <a:gd name="T90" fmla="*/ 0 w 690"/>
                <a:gd name="T91" fmla="*/ 0 h 664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690"/>
                <a:gd name="T139" fmla="*/ 0 h 664"/>
                <a:gd name="T140" fmla="*/ 690 w 690"/>
                <a:gd name="T141" fmla="*/ 664 h 664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690" h="664">
                  <a:moveTo>
                    <a:pt x="116" y="79"/>
                  </a:moveTo>
                  <a:lnTo>
                    <a:pt x="101" y="90"/>
                  </a:lnTo>
                  <a:lnTo>
                    <a:pt x="86" y="106"/>
                  </a:lnTo>
                  <a:lnTo>
                    <a:pt x="71" y="128"/>
                  </a:lnTo>
                  <a:lnTo>
                    <a:pt x="57" y="152"/>
                  </a:lnTo>
                  <a:lnTo>
                    <a:pt x="45" y="178"/>
                  </a:lnTo>
                  <a:lnTo>
                    <a:pt x="35" y="204"/>
                  </a:lnTo>
                  <a:lnTo>
                    <a:pt x="27" y="228"/>
                  </a:lnTo>
                  <a:lnTo>
                    <a:pt x="23" y="247"/>
                  </a:lnTo>
                  <a:lnTo>
                    <a:pt x="14" y="333"/>
                  </a:lnTo>
                  <a:lnTo>
                    <a:pt x="7" y="417"/>
                  </a:lnTo>
                  <a:lnTo>
                    <a:pt x="2" y="479"/>
                  </a:lnTo>
                  <a:lnTo>
                    <a:pt x="0" y="505"/>
                  </a:lnTo>
                  <a:lnTo>
                    <a:pt x="1" y="510"/>
                  </a:lnTo>
                  <a:lnTo>
                    <a:pt x="4" y="522"/>
                  </a:lnTo>
                  <a:lnTo>
                    <a:pt x="10" y="541"/>
                  </a:lnTo>
                  <a:lnTo>
                    <a:pt x="19" y="563"/>
                  </a:lnTo>
                  <a:lnTo>
                    <a:pt x="32" y="587"/>
                  </a:lnTo>
                  <a:lnTo>
                    <a:pt x="51" y="610"/>
                  </a:lnTo>
                  <a:lnTo>
                    <a:pt x="75" y="630"/>
                  </a:lnTo>
                  <a:lnTo>
                    <a:pt x="104" y="645"/>
                  </a:lnTo>
                  <a:lnTo>
                    <a:pt x="127" y="652"/>
                  </a:lnTo>
                  <a:lnTo>
                    <a:pt x="150" y="658"/>
                  </a:lnTo>
                  <a:lnTo>
                    <a:pt x="173" y="661"/>
                  </a:lnTo>
                  <a:lnTo>
                    <a:pt x="194" y="663"/>
                  </a:lnTo>
                  <a:lnTo>
                    <a:pt x="213" y="664"/>
                  </a:lnTo>
                  <a:lnTo>
                    <a:pt x="232" y="664"/>
                  </a:lnTo>
                  <a:lnTo>
                    <a:pt x="250" y="662"/>
                  </a:lnTo>
                  <a:lnTo>
                    <a:pt x="266" y="660"/>
                  </a:lnTo>
                  <a:lnTo>
                    <a:pt x="280" y="657"/>
                  </a:lnTo>
                  <a:lnTo>
                    <a:pt x="294" y="654"/>
                  </a:lnTo>
                  <a:lnTo>
                    <a:pt x="306" y="651"/>
                  </a:lnTo>
                  <a:lnTo>
                    <a:pt x="315" y="648"/>
                  </a:lnTo>
                  <a:lnTo>
                    <a:pt x="323" y="645"/>
                  </a:lnTo>
                  <a:lnTo>
                    <a:pt x="328" y="643"/>
                  </a:lnTo>
                  <a:lnTo>
                    <a:pt x="332" y="642"/>
                  </a:lnTo>
                  <a:lnTo>
                    <a:pt x="333" y="641"/>
                  </a:lnTo>
                  <a:lnTo>
                    <a:pt x="336" y="640"/>
                  </a:lnTo>
                  <a:lnTo>
                    <a:pt x="345" y="637"/>
                  </a:lnTo>
                  <a:lnTo>
                    <a:pt x="360" y="632"/>
                  </a:lnTo>
                  <a:lnTo>
                    <a:pt x="378" y="626"/>
                  </a:lnTo>
                  <a:lnTo>
                    <a:pt x="400" y="617"/>
                  </a:lnTo>
                  <a:lnTo>
                    <a:pt x="426" y="609"/>
                  </a:lnTo>
                  <a:lnTo>
                    <a:pt x="453" y="599"/>
                  </a:lnTo>
                  <a:lnTo>
                    <a:pt x="480" y="589"/>
                  </a:lnTo>
                  <a:lnTo>
                    <a:pt x="508" y="579"/>
                  </a:lnTo>
                  <a:lnTo>
                    <a:pt x="536" y="568"/>
                  </a:lnTo>
                  <a:lnTo>
                    <a:pt x="562" y="558"/>
                  </a:lnTo>
                  <a:lnTo>
                    <a:pt x="585" y="548"/>
                  </a:lnTo>
                  <a:lnTo>
                    <a:pt x="606" y="538"/>
                  </a:lnTo>
                  <a:lnTo>
                    <a:pt x="622" y="529"/>
                  </a:lnTo>
                  <a:lnTo>
                    <a:pt x="634" y="522"/>
                  </a:lnTo>
                  <a:lnTo>
                    <a:pt x="640" y="515"/>
                  </a:lnTo>
                  <a:lnTo>
                    <a:pt x="657" y="473"/>
                  </a:lnTo>
                  <a:lnTo>
                    <a:pt x="670" y="418"/>
                  </a:lnTo>
                  <a:lnTo>
                    <a:pt x="681" y="353"/>
                  </a:lnTo>
                  <a:lnTo>
                    <a:pt x="688" y="284"/>
                  </a:lnTo>
                  <a:lnTo>
                    <a:pt x="690" y="215"/>
                  </a:lnTo>
                  <a:lnTo>
                    <a:pt x="687" y="153"/>
                  </a:lnTo>
                  <a:lnTo>
                    <a:pt x="678" y="103"/>
                  </a:lnTo>
                  <a:lnTo>
                    <a:pt x="663" y="68"/>
                  </a:lnTo>
                  <a:lnTo>
                    <a:pt x="641" y="45"/>
                  </a:lnTo>
                  <a:lnTo>
                    <a:pt x="621" y="28"/>
                  </a:lnTo>
                  <a:lnTo>
                    <a:pt x="602" y="16"/>
                  </a:lnTo>
                  <a:lnTo>
                    <a:pt x="586" y="8"/>
                  </a:lnTo>
                  <a:lnTo>
                    <a:pt x="571" y="3"/>
                  </a:lnTo>
                  <a:lnTo>
                    <a:pt x="560" y="1"/>
                  </a:lnTo>
                  <a:lnTo>
                    <a:pt x="553" y="0"/>
                  </a:lnTo>
                  <a:lnTo>
                    <a:pt x="551" y="0"/>
                  </a:lnTo>
                  <a:lnTo>
                    <a:pt x="549" y="0"/>
                  </a:lnTo>
                  <a:lnTo>
                    <a:pt x="544" y="0"/>
                  </a:lnTo>
                  <a:lnTo>
                    <a:pt x="536" y="0"/>
                  </a:lnTo>
                  <a:lnTo>
                    <a:pt x="524" y="0"/>
                  </a:lnTo>
                  <a:lnTo>
                    <a:pt x="510" y="1"/>
                  </a:lnTo>
                  <a:lnTo>
                    <a:pt x="494" y="1"/>
                  </a:lnTo>
                  <a:lnTo>
                    <a:pt x="477" y="2"/>
                  </a:lnTo>
                  <a:lnTo>
                    <a:pt x="457" y="3"/>
                  </a:lnTo>
                  <a:lnTo>
                    <a:pt x="436" y="5"/>
                  </a:lnTo>
                  <a:lnTo>
                    <a:pt x="414" y="6"/>
                  </a:lnTo>
                  <a:lnTo>
                    <a:pt x="390" y="9"/>
                  </a:lnTo>
                  <a:lnTo>
                    <a:pt x="367" y="12"/>
                  </a:lnTo>
                  <a:lnTo>
                    <a:pt x="343" y="15"/>
                  </a:lnTo>
                  <a:lnTo>
                    <a:pt x="319" y="20"/>
                  </a:lnTo>
                  <a:lnTo>
                    <a:pt x="296" y="24"/>
                  </a:lnTo>
                  <a:lnTo>
                    <a:pt x="272" y="30"/>
                  </a:lnTo>
                  <a:lnTo>
                    <a:pt x="243" y="38"/>
                  </a:lnTo>
                  <a:lnTo>
                    <a:pt x="217" y="45"/>
                  </a:lnTo>
                  <a:lnTo>
                    <a:pt x="195" y="52"/>
                  </a:lnTo>
                  <a:lnTo>
                    <a:pt x="175" y="58"/>
                  </a:lnTo>
                  <a:lnTo>
                    <a:pt x="158" y="63"/>
                  </a:lnTo>
                  <a:lnTo>
                    <a:pt x="142" y="69"/>
                  </a:lnTo>
                  <a:lnTo>
                    <a:pt x="129" y="74"/>
                  </a:lnTo>
                  <a:lnTo>
                    <a:pt x="116" y="79"/>
                  </a:lnTo>
                  <a:close/>
                </a:path>
              </a:pathLst>
            </a:custGeom>
            <a:solidFill>
              <a:srgbClr val="59A3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305" name="Freeform 15"/>
            <p:cNvSpPr>
              <a:spLocks/>
            </p:cNvSpPr>
            <p:nvPr/>
          </p:nvSpPr>
          <p:spPr bwMode="auto">
            <a:xfrm>
              <a:off x="2324" y="3940"/>
              <a:ext cx="73" cy="160"/>
            </a:xfrm>
            <a:custGeom>
              <a:avLst/>
              <a:gdLst>
                <a:gd name="T0" fmla="*/ 0 w 294"/>
                <a:gd name="T1" fmla="*/ 0 h 641"/>
                <a:gd name="T2" fmla="*/ 0 w 294"/>
                <a:gd name="T3" fmla="*/ 0 h 641"/>
                <a:gd name="T4" fmla="*/ 0 w 294"/>
                <a:gd name="T5" fmla="*/ 0 h 641"/>
                <a:gd name="T6" fmla="*/ 0 w 294"/>
                <a:gd name="T7" fmla="*/ 0 h 641"/>
                <a:gd name="T8" fmla="*/ 0 w 294"/>
                <a:gd name="T9" fmla="*/ 0 h 641"/>
                <a:gd name="T10" fmla="*/ 0 w 294"/>
                <a:gd name="T11" fmla="*/ 0 h 641"/>
                <a:gd name="T12" fmla="*/ 0 w 294"/>
                <a:gd name="T13" fmla="*/ 0 h 641"/>
                <a:gd name="T14" fmla="*/ 0 w 294"/>
                <a:gd name="T15" fmla="*/ 0 h 641"/>
                <a:gd name="T16" fmla="*/ 0 w 294"/>
                <a:gd name="T17" fmla="*/ 0 h 641"/>
                <a:gd name="T18" fmla="*/ 0 w 294"/>
                <a:gd name="T19" fmla="*/ 0 h 641"/>
                <a:gd name="T20" fmla="*/ 0 w 294"/>
                <a:gd name="T21" fmla="*/ 0 h 641"/>
                <a:gd name="T22" fmla="*/ 0 w 294"/>
                <a:gd name="T23" fmla="*/ 0 h 641"/>
                <a:gd name="T24" fmla="*/ 0 w 294"/>
                <a:gd name="T25" fmla="*/ 0 h 641"/>
                <a:gd name="T26" fmla="*/ 0 w 294"/>
                <a:gd name="T27" fmla="*/ 0 h 641"/>
                <a:gd name="T28" fmla="*/ 0 w 294"/>
                <a:gd name="T29" fmla="*/ 0 h 641"/>
                <a:gd name="T30" fmla="*/ 0 w 294"/>
                <a:gd name="T31" fmla="*/ 0 h 641"/>
                <a:gd name="T32" fmla="*/ 0 w 294"/>
                <a:gd name="T33" fmla="*/ 0 h 641"/>
                <a:gd name="T34" fmla="*/ 0 w 294"/>
                <a:gd name="T35" fmla="*/ 0 h 641"/>
                <a:gd name="T36" fmla="*/ 0 w 294"/>
                <a:gd name="T37" fmla="*/ 0 h 641"/>
                <a:gd name="T38" fmla="*/ 0 w 294"/>
                <a:gd name="T39" fmla="*/ 0 h 641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294"/>
                <a:gd name="T61" fmla="*/ 0 h 641"/>
                <a:gd name="T62" fmla="*/ 294 w 294"/>
                <a:gd name="T63" fmla="*/ 641 h 641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294" h="641">
                  <a:moveTo>
                    <a:pt x="86" y="42"/>
                  </a:moveTo>
                  <a:lnTo>
                    <a:pt x="0" y="641"/>
                  </a:lnTo>
                  <a:lnTo>
                    <a:pt x="200" y="641"/>
                  </a:lnTo>
                  <a:lnTo>
                    <a:pt x="294" y="26"/>
                  </a:lnTo>
                  <a:lnTo>
                    <a:pt x="294" y="25"/>
                  </a:lnTo>
                  <a:lnTo>
                    <a:pt x="294" y="22"/>
                  </a:lnTo>
                  <a:lnTo>
                    <a:pt x="293" y="19"/>
                  </a:lnTo>
                  <a:lnTo>
                    <a:pt x="289" y="14"/>
                  </a:lnTo>
                  <a:lnTo>
                    <a:pt x="281" y="10"/>
                  </a:lnTo>
                  <a:lnTo>
                    <a:pt x="270" y="5"/>
                  </a:lnTo>
                  <a:lnTo>
                    <a:pt x="252" y="2"/>
                  </a:lnTo>
                  <a:lnTo>
                    <a:pt x="227" y="0"/>
                  </a:lnTo>
                  <a:lnTo>
                    <a:pt x="199" y="1"/>
                  </a:lnTo>
                  <a:lnTo>
                    <a:pt x="173" y="5"/>
                  </a:lnTo>
                  <a:lnTo>
                    <a:pt x="150" y="12"/>
                  </a:lnTo>
                  <a:lnTo>
                    <a:pt x="129" y="19"/>
                  </a:lnTo>
                  <a:lnTo>
                    <a:pt x="111" y="28"/>
                  </a:lnTo>
                  <a:lnTo>
                    <a:pt x="97" y="35"/>
                  </a:lnTo>
                  <a:lnTo>
                    <a:pt x="89" y="40"/>
                  </a:lnTo>
                  <a:lnTo>
                    <a:pt x="86" y="42"/>
                  </a:lnTo>
                  <a:close/>
                </a:path>
              </a:pathLst>
            </a:custGeom>
            <a:solidFill>
              <a:srgbClr val="A5A5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306" name="Freeform 16"/>
            <p:cNvSpPr>
              <a:spLocks/>
            </p:cNvSpPr>
            <p:nvPr/>
          </p:nvSpPr>
          <p:spPr bwMode="auto">
            <a:xfrm>
              <a:off x="1966" y="3771"/>
              <a:ext cx="433" cy="219"/>
            </a:xfrm>
            <a:custGeom>
              <a:avLst/>
              <a:gdLst>
                <a:gd name="T0" fmla="*/ 0 w 1731"/>
                <a:gd name="T1" fmla="*/ 0 h 874"/>
                <a:gd name="T2" fmla="*/ 0 w 1731"/>
                <a:gd name="T3" fmla="*/ 0 h 874"/>
                <a:gd name="T4" fmla="*/ 0 w 1731"/>
                <a:gd name="T5" fmla="*/ 0 h 874"/>
                <a:gd name="T6" fmla="*/ 0 w 1731"/>
                <a:gd name="T7" fmla="*/ 0 h 874"/>
                <a:gd name="T8" fmla="*/ 0 w 1731"/>
                <a:gd name="T9" fmla="*/ 0 h 874"/>
                <a:gd name="T10" fmla="*/ 0 w 1731"/>
                <a:gd name="T11" fmla="*/ 0 h 874"/>
                <a:gd name="T12" fmla="*/ 0 w 1731"/>
                <a:gd name="T13" fmla="*/ 0 h 874"/>
                <a:gd name="T14" fmla="*/ 0 w 1731"/>
                <a:gd name="T15" fmla="*/ 0 h 874"/>
                <a:gd name="T16" fmla="*/ 0 w 1731"/>
                <a:gd name="T17" fmla="*/ 0 h 874"/>
                <a:gd name="T18" fmla="*/ 0 w 1731"/>
                <a:gd name="T19" fmla="*/ 0 h 874"/>
                <a:gd name="T20" fmla="*/ 0 w 1731"/>
                <a:gd name="T21" fmla="*/ 0 h 874"/>
                <a:gd name="T22" fmla="*/ 0 w 1731"/>
                <a:gd name="T23" fmla="*/ 0 h 874"/>
                <a:gd name="T24" fmla="*/ 0 w 1731"/>
                <a:gd name="T25" fmla="*/ 0 h 874"/>
                <a:gd name="T26" fmla="*/ 0 w 1731"/>
                <a:gd name="T27" fmla="*/ 0 h 874"/>
                <a:gd name="T28" fmla="*/ 0 w 1731"/>
                <a:gd name="T29" fmla="*/ 0 h 874"/>
                <a:gd name="T30" fmla="*/ 0 w 1731"/>
                <a:gd name="T31" fmla="*/ 0 h 874"/>
                <a:gd name="T32" fmla="*/ 0 w 1731"/>
                <a:gd name="T33" fmla="*/ 0 h 874"/>
                <a:gd name="T34" fmla="*/ 0 w 1731"/>
                <a:gd name="T35" fmla="*/ 0 h 874"/>
                <a:gd name="T36" fmla="*/ 0 w 1731"/>
                <a:gd name="T37" fmla="*/ 0 h 874"/>
                <a:gd name="T38" fmla="*/ 0 w 1731"/>
                <a:gd name="T39" fmla="*/ 0 h 874"/>
                <a:gd name="T40" fmla="*/ 0 w 1731"/>
                <a:gd name="T41" fmla="*/ 0 h 874"/>
                <a:gd name="T42" fmla="*/ 0 w 1731"/>
                <a:gd name="T43" fmla="*/ 0 h 874"/>
                <a:gd name="T44" fmla="*/ 0 w 1731"/>
                <a:gd name="T45" fmla="*/ 0 h 874"/>
                <a:gd name="T46" fmla="*/ 0 w 1731"/>
                <a:gd name="T47" fmla="*/ 0 h 874"/>
                <a:gd name="T48" fmla="*/ 0 w 1731"/>
                <a:gd name="T49" fmla="*/ 0 h 874"/>
                <a:gd name="T50" fmla="*/ 0 w 1731"/>
                <a:gd name="T51" fmla="*/ 0 h 874"/>
                <a:gd name="T52" fmla="*/ 0 w 1731"/>
                <a:gd name="T53" fmla="*/ 0 h 874"/>
                <a:gd name="T54" fmla="*/ 0 w 1731"/>
                <a:gd name="T55" fmla="*/ 0 h 874"/>
                <a:gd name="T56" fmla="*/ 0 w 1731"/>
                <a:gd name="T57" fmla="*/ 0 h 874"/>
                <a:gd name="T58" fmla="*/ 0 w 1731"/>
                <a:gd name="T59" fmla="*/ 0 h 874"/>
                <a:gd name="T60" fmla="*/ 0 w 1731"/>
                <a:gd name="T61" fmla="*/ 0 h 874"/>
                <a:gd name="T62" fmla="*/ 0 w 1731"/>
                <a:gd name="T63" fmla="*/ 0 h 874"/>
                <a:gd name="T64" fmla="*/ 0 w 1731"/>
                <a:gd name="T65" fmla="*/ 0 h 874"/>
                <a:gd name="T66" fmla="*/ 0 w 1731"/>
                <a:gd name="T67" fmla="*/ 0 h 874"/>
                <a:gd name="T68" fmla="*/ 0 w 1731"/>
                <a:gd name="T69" fmla="*/ 0 h 874"/>
                <a:gd name="T70" fmla="*/ 0 w 1731"/>
                <a:gd name="T71" fmla="*/ 0 h 874"/>
                <a:gd name="T72" fmla="*/ 0 w 1731"/>
                <a:gd name="T73" fmla="*/ 0 h 874"/>
                <a:gd name="T74" fmla="*/ 0 w 1731"/>
                <a:gd name="T75" fmla="*/ 0 h 874"/>
                <a:gd name="T76" fmla="*/ 0 w 1731"/>
                <a:gd name="T77" fmla="*/ 0 h 874"/>
                <a:gd name="T78" fmla="*/ 0 w 1731"/>
                <a:gd name="T79" fmla="*/ 0 h 874"/>
                <a:gd name="T80" fmla="*/ 0 w 1731"/>
                <a:gd name="T81" fmla="*/ 0 h 874"/>
                <a:gd name="T82" fmla="*/ 0 w 1731"/>
                <a:gd name="T83" fmla="*/ 0 h 874"/>
                <a:gd name="T84" fmla="*/ 0 w 1731"/>
                <a:gd name="T85" fmla="*/ 0 h 874"/>
                <a:gd name="T86" fmla="*/ 0 w 1731"/>
                <a:gd name="T87" fmla="*/ 0 h 874"/>
                <a:gd name="T88" fmla="*/ 0 w 1731"/>
                <a:gd name="T89" fmla="*/ 0 h 874"/>
                <a:gd name="T90" fmla="*/ 0 w 1731"/>
                <a:gd name="T91" fmla="*/ 0 h 874"/>
                <a:gd name="T92" fmla="*/ 0 w 1731"/>
                <a:gd name="T93" fmla="*/ 0 h 874"/>
                <a:gd name="T94" fmla="*/ 0 w 1731"/>
                <a:gd name="T95" fmla="*/ 0 h 874"/>
                <a:gd name="T96" fmla="*/ 0 w 1731"/>
                <a:gd name="T97" fmla="*/ 0 h 874"/>
                <a:gd name="T98" fmla="*/ 0 w 1731"/>
                <a:gd name="T99" fmla="*/ 0 h 874"/>
                <a:gd name="T100" fmla="*/ 0 w 1731"/>
                <a:gd name="T101" fmla="*/ 0 h 874"/>
                <a:gd name="T102" fmla="*/ 0 w 1731"/>
                <a:gd name="T103" fmla="*/ 0 h 874"/>
                <a:gd name="T104" fmla="*/ 0 w 1731"/>
                <a:gd name="T105" fmla="*/ 0 h 874"/>
                <a:gd name="T106" fmla="*/ 0 w 1731"/>
                <a:gd name="T107" fmla="*/ 0 h 874"/>
                <a:gd name="T108" fmla="*/ 0 w 1731"/>
                <a:gd name="T109" fmla="*/ 0 h 874"/>
                <a:gd name="T110" fmla="*/ 0 w 1731"/>
                <a:gd name="T111" fmla="*/ 0 h 874"/>
                <a:gd name="T112" fmla="*/ 0 w 1731"/>
                <a:gd name="T113" fmla="*/ 0 h 874"/>
                <a:gd name="T114" fmla="*/ 0 w 1731"/>
                <a:gd name="T115" fmla="*/ 0 h 874"/>
                <a:gd name="T116" fmla="*/ 0 w 1731"/>
                <a:gd name="T117" fmla="*/ 0 h 874"/>
                <a:gd name="T118" fmla="*/ 0 w 1731"/>
                <a:gd name="T119" fmla="*/ 0 h 874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1731"/>
                <a:gd name="T181" fmla="*/ 0 h 874"/>
                <a:gd name="T182" fmla="*/ 1731 w 1731"/>
                <a:gd name="T183" fmla="*/ 874 h 874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1731" h="874">
                  <a:moveTo>
                    <a:pt x="831" y="746"/>
                  </a:moveTo>
                  <a:lnTo>
                    <a:pt x="899" y="722"/>
                  </a:lnTo>
                  <a:lnTo>
                    <a:pt x="898" y="737"/>
                  </a:lnTo>
                  <a:lnTo>
                    <a:pt x="896" y="752"/>
                  </a:lnTo>
                  <a:lnTo>
                    <a:pt x="894" y="767"/>
                  </a:lnTo>
                  <a:lnTo>
                    <a:pt x="890" y="782"/>
                  </a:lnTo>
                  <a:lnTo>
                    <a:pt x="884" y="797"/>
                  </a:lnTo>
                  <a:lnTo>
                    <a:pt x="876" y="810"/>
                  </a:lnTo>
                  <a:lnTo>
                    <a:pt x="866" y="822"/>
                  </a:lnTo>
                  <a:lnTo>
                    <a:pt x="853" y="832"/>
                  </a:lnTo>
                  <a:lnTo>
                    <a:pt x="840" y="834"/>
                  </a:lnTo>
                  <a:lnTo>
                    <a:pt x="827" y="832"/>
                  </a:lnTo>
                  <a:lnTo>
                    <a:pt x="814" y="827"/>
                  </a:lnTo>
                  <a:lnTo>
                    <a:pt x="800" y="819"/>
                  </a:lnTo>
                  <a:lnTo>
                    <a:pt x="788" y="809"/>
                  </a:lnTo>
                  <a:lnTo>
                    <a:pt x="777" y="798"/>
                  </a:lnTo>
                  <a:lnTo>
                    <a:pt x="767" y="784"/>
                  </a:lnTo>
                  <a:lnTo>
                    <a:pt x="759" y="770"/>
                  </a:lnTo>
                  <a:lnTo>
                    <a:pt x="831" y="746"/>
                  </a:lnTo>
                  <a:lnTo>
                    <a:pt x="825" y="718"/>
                  </a:lnTo>
                  <a:lnTo>
                    <a:pt x="750" y="745"/>
                  </a:lnTo>
                  <a:lnTo>
                    <a:pt x="743" y="739"/>
                  </a:lnTo>
                  <a:lnTo>
                    <a:pt x="737" y="730"/>
                  </a:lnTo>
                  <a:lnTo>
                    <a:pt x="733" y="719"/>
                  </a:lnTo>
                  <a:lnTo>
                    <a:pt x="727" y="709"/>
                  </a:lnTo>
                  <a:lnTo>
                    <a:pt x="738" y="704"/>
                  </a:lnTo>
                  <a:lnTo>
                    <a:pt x="751" y="700"/>
                  </a:lnTo>
                  <a:lnTo>
                    <a:pt x="764" y="695"/>
                  </a:lnTo>
                  <a:lnTo>
                    <a:pt x="778" y="690"/>
                  </a:lnTo>
                  <a:lnTo>
                    <a:pt x="792" y="685"/>
                  </a:lnTo>
                  <a:lnTo>
                    <a:pt x="807" y="681"/>
                  </a:lnTo>
                  <a:lnTo>
                    <a:pt x="819" y="677"/>
                  </a:lnTo>
                  <a:lnTo>
                    <a:pt x="831" y="673"/>
                  </a:lnTo>
                  <a:lnTo>
                    <a:pt x="824" y="647"/>
                  </a:lnTo>
                  <a:lnTo>
                    <a:pt x="732" y="677"/>
                  </a:lnTo>
                  <a:lnTo>
                    <a:pt x="731" y="675"/>
                  </a:lnTo>
                  <a:lnTo>
                    <a:pt x="731" y="672"/>
                  </a:lnTo>
                  <a:lnTo>
                    <a:pt x="731" y="669"/>
                  </a:lnTo>
                  <a:lnTo>
                    <a:pt x="731" y="665"/>
                  </a:lnTo>
                  <a:lnTo>
                    <a:pt x="694" y="662"/>
                  </a:lnTo>
                  <a:lnTo>
                    <a:pt x="694" y="681"/>
                  </a:lnTo>
                  <a:lnTo>
                    <a:pt x="696" y="699"/>
                  </a:lnTo>
                  <a:lnTo>
                    <a:pt x="700" y="718"/>
                  </a:lnTo>
                  <a:lnTo>
                    <a:pt x="706" y="736"/>
                  </a:lnTo>
                  <a:lnTo>
                    <a:pt x="713" y="754"/>
                  </a:lnTo>
                  <a:lnTo>
                    <a:pt x="721" y="771"/>
                  </a:lnTo>
                  <a:lnTo>
                    <a:pt x="731" y="787"/>
                  </a:lnTo>
                  <a:lnTo>
                    <a:pt x="741" y="803"/>
                  </a:lnTo>
                  <a:lnTo>
                    <a:pt x="753" y="818"/>
                  </a:lnTo>
                  <a:lnTo>
                    <a:pt x="766" y="833"/>
                  </a:lnTo>
                  <a:lnTo>
                    <a:pt x="780" y="846"/>
                  </a:lnTo>
                  <a:lnTo>
                    <a:pt x="795" y="856"/>
                  </a:lnTo>
                  <a:lnTo>
                    <a:pt x="812" y="866"/>
                  </a:lnTo>
                  <a:lnTo>
                    <a:pt x="829" y="871"/>
                  </a:lnTo>
                  <a:lnTo>
                    <a:pt x="847" y="874"/>
                  </a:lnTo>
                  <a:lnTo>
                    <a:pt x="866" y="872"/>
                  </a:lnTo>
                  <a:lnTo>
                    <a:pt x="880" y="868"/>
                  </a:lnTo>
                  <a:lnTo>
                    <a:pt x="892" y="861"/>
                  </a:lnTo>
                  <a:lnTo>
                    <a:pt x="902" y="853"/>
                  </a:lnTo>
                  <a:lnTo>
                    <a:pt x="911" y="843"/>
                  </a:lnTo>
                  <a:lnTo>
                    <a:pt x="917" y="832"/>
                  </a:lnTo>
                  <a:lnTo>
                    <a:pt x="923" y="820"/>
                  </a:lnTo>
                  <a:lnTo>
                    <a:pt x="929" y="807"/>
                  </a:lnTo>
                  <a:lnTo>
                    <a:pt x="932" y="794"/>
                  </a:lnTo>
                  <a:lnTo>
                    <a:pt x="962" y="550"/>
                  </a:lnTo>
                  <a:lnTo>
                    <a:pt x="964" y="532"/>
                  </a:lnTo>
                  <a:lnTo>
                    <a:pt x="967" y="513"/>
                  </a:lnTo>
                  <a:lnTo>
                    <a:pt x="970" y="495"/>
                  </a:lnTo>
                  <a:lnTo>
                    <a:pt x="974" y="477"/>
                  </a:lnTo>
                  <a:lnTo>
                    <a:pt x="978" y="458"/>
                  </a:lnTo>
                  <a:lnTo>
                    <a:pt x="982" y="441"/>
                  </a:lnTo>
                  <a:lnTo>
                    <a:pt x="988" y="424"/>
                  </a:lnTo>
                  <a:lnTo>
                    <a:pt x="994" y="407"/>
                  </a:lnTo>
                  <a:lnTo>
                    <a:pt x="1001" y="387"/>
                  </a:lnTo>
                  <a:lnTo>
                    <a:pt x="1010" y="367"/>
                  </a:lnTo>
                  <a:lnTo>
                    <a:pt x="1020" y="348"/>
                  </a:lnTo>
                  <a:lnTo>
                    <a:pt x="1032" y="329"/>
                  </a:lnTo>
                  <a:lnTo>
                    <a:pt x="1045" y="310"/>
                  </a:lnTo>
                  <a:lnTo>
                    <a:pt x="1059" y="292"/>
                  </a:lnTo>
                  <a:lnTo>
                    <a:pt x="1074" y="276"/>
                  </a:lnTo>
                  <a:lnTo>
                    <a:pt x="1090" y="260"/>
                  </a:lnTo>
                  <a:lnTo>
                    <a:pt x="1107" y="246"/>
                  </a:lnTo>
                  <a:lnTo>
                    <a:pt x="1124" y="232"/>
                  </a:lnTo>
                  <a:lnTo>
                    <a:pt x="1143" y="220"/>
                  </a:lnTo>
                  <a:lnTo>
                    <a:pt x="1162" y="210"/>
                  </a:lnTo>
                  <a:lnTo>
                    <a:pt x="1183" y="201"/>
                  </a:lnTo>
                  <a:lnTo>
                    <a:pt x="1203" y="193"/>
                  </a:lnTo>
                  <a:lnTo>
                    <a:pt x="1224" y="187"/>
                  </a:lnTo>
                  <a:lnTo>
                    <a:pt x="1246" y="183"/>
                  </a:lnTo>
                  <a:lnTo>
                    <a:pt x="1258" y="198"/>
                  </a:lnTo>
                  <a:lnTo>
                    <a:pt x="1269" y="210"/>
                  </a:lnTo>
                  <a:lnTo>
                    <a:pt x="1280" y="222"/>
                  </a:lnTo>
                  <a:lnTo>
                    <a:pt x="1292" y="232"/>
                  </a:lnTo>
                  <a:lnTo>
                    <a:pt x="1307" y="241"/>
                  </a:lnTo>
                  <a:lnTo>
                    <a:pt x="1323" y="249"/>
                  </a:lnTo>
                  <a:lnTo>
                    <a:pt x="1343" y="257"/>
                  </a:lnTo>
                  <a:lnTo>
                    <a:pt x="1367" y="264"/>
                  </a:lnTo>
                  <a:lnTo>
                    <a:pt x="1381" y="267"/>
                  </a:lnTo>
                  <a:lnTo>
                    <a:pt x="1394" y="268"/>
                  </a:lnTo>
                  <a:lnTo>
                    <a:pt x="1408" y="269"/>
                  </a:lnTo>
                  <a:lnTo>
                    <a:pt x="1421" y="269"/>
                  </a:lnTo>
                  <a:lnTo>
                    <a:pt x="1435" y="267"/>
                  </a:lnTo>
                  <a:lnTo>
                    <a:pt x="1447" y="265"/>
                  </a:lnTo>
                  <a:lnTo>
                    <a:pt x="1460" y="262"/>
                  </a:lnTo>
                  <a:lnTo>
                    <a:pt x="1472" y="257"/>
                  </a:lnTo>
                  <a:lnTo>
                    <a:pt x="1484" y="253"/>
                  </a:lnTo>
                  <a:lnTo>
                    <a:pt x="1495" y="247"/>
                  </a:lnTo>
                  <a:lnTo>
                    <a:pt x="1507" y="241"/>
                  </a:lnTo>
                  <a:lnTo>
                    <a:pt x="1518" y="234"/>
                  </a:lnTo>
                  <a:lnTo>
                    <a:pt x="1528" y="226"/>
                  </a:lnTo>
                  <a:lnTo>
                    <a:pt x="1539" y="218"/>
                  </a:lnTo>
                  <a:lnTo>
                    <a:pt x="1550" y="209"/>
                  </a:lnTo>
                  <a:lnTo>
                    <a:pt x="1560" y="200"/>
                  </a:lnTo>
                  <a:lnTo>
                    <a:pt x="1592" y="218"/>
                  </a:lnTo>
                  <a:lnTo>
                    <a:pt x="1620" y="240"/>
                  </a:lnTo>
                  <a:lnTo>
                    <a:pt x="1644" y="266"/>
                  </a:lnTo>
                  <a:lnTo>
                    <a:pt x="1665" y="296"/>
                  </a:lnTo>
                  <a:lnTo>
                    <a:pt x="1682" y="329"/>
                  </a:lnTo>
                  <a:lnTo>
                    <a:pt x="1695" y="364"/>
                  </a:lnTo>
                  <a:lnTo>
                    <a:pt x="1702" y="399"/>
                  </a:lnTo>
                  <a:lnTo>
                    <a:pt x="1705" y="436"/>
                  </a:lnTo>
                  <a:lnTo>
                    <a:pt x="1707" y="462"/>
                  </a:lnTo>
                  <a:lnTo>
                    <a:pt x="1710" y="490"/>
                  </a:lnTo>
                  <a:lnTo>
                    <a:pt x="1713" y="511"/>
                  </a:lnTo>
                  <a:lnTo>
                    <a:pt x="1716" y="517"/>
                  </a:lnTo>
                  <a:lnTo>
                    <a:pt x="1727" y="472"/>
                  </a:lnTo>
                  <a:lnTo>
                    <a:pt x="1731" y="424"/>
                  </a:lnTo>
                  <a:lnTo>
                    <a:pt x="1730" y="376"/>
                  </a:lnTo>
                  <a:lnTo>
                    <a:pt x="1722" y="331"/>
                  </a:lnTo>
                  <a:lnTo>
                    <a:pt x="1718" y="315"/>
                  </a:lnTo>
                  <a:lnTo>
                    <a:pt x="1713" y="300"/>
                  </a:lnTo>
                  <a:lnTo>
                    <a:pt x="1707" y="285"/>
                  </a:lnTo>
                  <a:lnTo>
                    <a:pt x="1699" y="271"/>
                  </a:lnTo>
                  <a:lnTo>
                    <a:pt x="1691" y="258"/>
                  </a:lnTo>
                  <a:lnTo>
                    <a:pt x="1682" y="245"/>
                  </a:lnTo>
                  <a:lnTo>
                    <a:pt x="1672" y="232"/>
                  </a:lnTo>
                  <a:lnTo>
                    <a:pt x="1660" y="220"/>
                  </a:lnTo>
                  <a:lnTo>
                    <a:pt x="1649" y="209"/>
                  </a:lnTo>
                  <a:lnTo>
                    <a:pt x="1637" y="198"/>
                  </a:lnTo>
                  <a:lnTo>
                    <a:pt x="1625" y="186"/>
                  </a:lnTo>
                  <a:lnTo>
                    <a:pt x="1612" y="176"/>
                  </a:lnTo>
                  <a:lnTo>
                    <a:pt x="1599" y="166"/>
                  </a:lnTo>
                  <a:lnTo>
                    <a:pt x="1585" y="157"/>
                  </a:lnTo>
                  <a:lnTo>
                    <a:pt x="1572" y="149"/>
                  </a:lnTo>
                  <a:lnTo>
                    <a:pt x="1558" y="141"/>
                  </a:lnTo>
                  <a:lnTo>
                    <a:pt x="1555" y="142"/>
                  </a:lnTo>
                  <a:lnTo>
                    <a:pt x="1553" y="143"/>
                  </a:lnTo>
                  <a:lnTo>
                    <a:pt x="1551" y="144"/>
                  </a:lnTo>
                  <a:lnTo>
                    <a:pt x="1549" y="146"/>
                  </a:lnTo>
                  <a:lnTo>
                    <a:pt x="1545" y="149"/>
                  </a:lnTo>
                  <a:lnTo>
                    <a:pt x="1541" y="154"/>
                  </a:lnTo>
                  <a:lnTo>
                    <a:pt x="1534" y="161"/>
                  </a:lnTo>
                  <a:lnTo>
                    <a:pt x="1526" y="170"/>
                  </a:lnTo>
                  <a:lnTo>
                    <a:pt x="1514" y="181"/>
                  </a:lnTo>
                  <a:lnTo>
                    <a:pt x="1503" y="191"/>
                  </a:lnTo>
                  <a:lnTo>
                    <a:pt x="1493" y="199"/>
                  </a:lnTo>
                  <a:lnTo>
                    <a:pt x="1483" y="206"/>
                  </a:lnTo>
                  <a:lnTo>
                    <a:pt x="1474" y="211"/>
                  </a:lnTo>
                  <a:lnTo>
                    <a:pt x="1465" y="216"/>
                  </a:lnTo>
                  <a:lnTo>
                    <a:pt x="1457" y="219"/>
                  </a:lnTo>
                  <a:lnTo>
                    <a:pt x="1448" y="222"/>
                  </a:lnTo>
                  <a:lnTo>
                    <a:pt x="1439" y="223"/>
                  </a:lnTo>
                  <a:lnTo>
                    <a:pt x="1430" y="224"/>
                  </a:lnTo>
                  <a:lnTo>
                    <a:pt x="1420" y="225"/>
                  </a:lnTo>
                  <a:lnTo>
                    <a:pt x="1410" y="225"/>
                  </a:lnTo>
                  <a:lnTo>
                    <a:pt x="1399" y="224"/>
                  </a:lnTo>
                  <a:lnTo>
                    <a:pt x="1387" y="224"/>
                  </a:lnTo>
                  <a:lnTo>
                    <a:pt x="1374" y="223"/>
                  </a:lnTo>
                  <a:lnTo>
                    <a:pt x="1360" y="222"/>
                  </a:lnTo>
                  <a:lnTo>
                    <a:pt x="1351" y="218"/>
                  </a:lnTo>
                  <a:lnTo>
                    <a:pt x="1341" y="215"/>
                  </a:lnTo>
                  <a:lnTo>
                    <a:pt x="1332" y="211"/>
                  </a:lnTo>
                  <a:lnTo>
                    <a:pt x="1322" y="207"/>
                  </a:lnTo>
                  <a:lnTo>
                    <a:pt x="1313" y="203"/>
                  </a:lnTo>
                  <a:lnTo>
                    <a:pt x="1304" y="197"/>
                  </a:lnTo>
                  <a:lnTo>
                    <a:pt x="1296" y="189"/>
                  </a:lnTo>
                  <a:lnTo>
                    <a:pt x="1289" y="181"/>
                  </a:lnTo>
                  <a:lnTo>
                    <a:pt x="1292" y="178"/>
                  </a:lnTo>
                  <a:lnTo>
                    <a:pt x="1295" y="174"/>
                  </a:lnTo>
                  <a:lnTo>
                    <a:pt x="1297" y="170"/>
                  </a:lnTo>
                  <a:lnTo>
                    <a:pt x="1301" y="166"/>
                  </a:lnTo>
                  <a:lnTo>
                    <a:pt x="1308" y="145"/>
                  </a:lnTo>
                  <a:lnTo>
                    <a:pt x="1311" y="123"/>
                  </a:lnTo>
                  <a:lnTo>
                    <a:pt x="1311" y="101"/>
                  </a:lnTo>
                  <a:lnTo>
                    <a:pt x="1309" y="80"/>
                  </a:lnTo>
                  <a:lnTo>
                    <a:pt x="1304" y="58"/>
                  </a:lnTo>
                  <a:lnTo>
                    <a:pt x="1295" y="37"/>
                  </a:lnTo>
                  <a:lnTo>
                    <a:pt x="1285" y="18"/>
                  </a:lnTo>
                  <a:lnTo>
                    <a:pt x="1273" y="0"/>
                  </a:lnTo>
                  <a:lnTo>
                    <a:pt x="1272" y="5"/>
                  </a:lnTo>
                  <a:lnTo>
                    <a:pt x="1273" y="21"/>
                  </a:lnTo>
                  <a:lnTo>
                    <a:pt x="1275" y="43"/>
                  </a:lnTo>
                  <a:lnTo>
                    <a:pt x="1276" y="70"/>
                  </a:lnTo>
                  <a:lnTo>
                    <a:pt x="1274" y="98"/>
                  </a:lnTo>
                  <a:lnTo>
                    <a:pt x="1269" y="123"/>
                  </a:lnTo>
                  <a:lnTo>
                    <a:pt x="1258" y="143"/>
                  </a:lnTo>
                  <a:lnTo>
                    <a:pt x="1240" y="155"/>
                  </a:lnTo>
                  <a:lnTo>
                    <a:pt x="1220" y="155"/>
                  </a:lnTo>
                  <a:lnTo>
                    <a:pt x="1200" y="157"/>
                  </a:lnTo>
                  <a:lnTo>
                    <a:pt x="1181" y="161"/>
                  </a:lnTo>
                  <a:lnTo>
                    <a:pt x="1161" y="166"/>
                  </a:lnTo>
                  <a:lnTo>
                    <a:pt x="1143" y="172"/>
                  </a:lnTo>
                  <a:lnTo>
                    <a:pt x="1125" y="180"/>
                  </a:lnTo>
                  <a:lnTo>
                    <a:pt x="1108" y="188"/>
                  </a:lnTo>
                  <a:lnTo>
                    <a:pt x="1091" y="199"/>
                  </a:lnTo>
                  <a:lnTo>
                    <a:pt x="1075" y="210"/>
                  </a:lnTo>
                  <a:lnTo>
                    <a:pt x="1059" y="222"/>
                  </a:lnTo>
                  <a:lnTo>
                    <a:pt x="1044" y="235"/>
                  </a:lnTo>
                  <a:lnTo>
                    <a:pt x="1030" y="249"/>
                  </a:lnTo>
                  <a:lnTo>
                    <a:pt x="1017" y="263"/>
                  </a:lnTo>
                  <a:lnTo>
                    <a:pt x="1005" y="279"/>
                  </a:lnTo>
                  <a:lnTo>
                    <a:pt x="993" y="295"/>
                  </a:lnTo>
                  <a:lnTo>
                    <a:pt x="983" y="311"/>
                  </a:lnTo>
                  <a:lnTo>
                    <a:pt x="975" y="327"/>
                  </a:lnTo>
                  <a:lnTo>
                    <a:pt x="968" y="343"/>
                  </a:lnTo>
                  <a:lnTo>
                    <a:pt x="963" y="359"/>
                  </a:lnTo>
                  <a:lnTo>
                    <a:pt x="959" y="375"/>
                  </a:lnTo>
                  <a:lnTo>
                    <a:pt x="955" y="391"/>
                  </a:lnTo>
                  <a:lnTo>
                    <a:pt x="951" y="408"/>
                  </a:lnTo>
                  <a:lnTo>
                    <a:pt x="947" y="424"/>
                  </a:lnTo>
                  <a:lnTo>
                    <a:pt x="943" y="440"/>
                  </a:lnTo>
                  <a:lnTo>
                    <a:pt x="935" y="436"/>
                  </a:lnTo>
                  <a:lnTo>
                    <a:pt x="923" y="432"/>
                  </a:lnTo>
                  <a:lnTo>
                    <a:pt x="909" y="428"/>
                  </a:lnTo>
                  <a:lnTo>
                    <a:pt x="895" y="423"/>
                  </a:lnTo>
                  <a:lnTo>
                    <a:pt x="881" y="417"/>
                  </a:lnTo>
                  <a:lnTo>
                    <a:pt x="868" y="411"/>
                  </a:lnTo>
                  <a:lnTo>
                    <a:pt x="859" y="405"/>
                  </a:lnTo>
                  <a:lnTo>
                    <a:pt x="855" y="398"/>
                  </a:lnTo>
                  <a:lnTo>
                    <a:pt x="837" y="401"/>
                  </a:lnTo>
                  <a:lnTo>
                    <a:pt x="809" y="406"/>
                  </a:lnTo>
                  <a:lnTo>
                    <a:pt x="772" y="411"/>
                  </a:lnTo>
                  <a:lnTo>
                    <a:pt x="729" y="419"/>
                  </a:lnTo>
                  <a:lnTo>
                    <a:pt x="681" y="427"/>
                  </a:lnTo>
                  <a:lnTo>
                    <a:pt x="628" y="435"/>
                  </a:lnTo>
                  <a:lnTo>
                    <a:pt x="574" y="444"/>
                  </a:lnTo>
                  <a:lnTo>
                    <a:pt x="518" y="453"/>
                  </a:lnTo>
                  <a:lnTo>
                    <a:pt x="464" y="463"/>
                  </a:lnTo>
                  <a:lnTo>
                    <a:pt x="412" y="472"/>
                  </a:lnTo>
                  <a:lnTo>
                    <a:pt x="364" y="480"/>
                  </a:lnTo>
                  <a:lnTo>
                    <a:pt x="321" y="487"/>
                  </a:lnTo>
                  <a:lnTo>
                    <a:pt x="284" y="493"/>
                  </a:lnTo>
                  <a:lnTo>
                    <a:pt x="257" y="497"/>
                  </a:lnTo>
                  <a:lnTo>
                    <a:pt x="239" y="500"/>
                  </a:lnTo>
                  <a:lnTo>
                    <a:pt x="233" y="501"/>
                  </a:lnTo>
                  <a:lnTo>
                    <a:pt x="219" y="497"/>
                  </a:lnTo>
                  <a:lnTo>
                    <a:pt x="205" y="492"/>
                  </a:lnTo>
                  <a:lnTo>
                    <a:pt x="192" y="488"/>
                  </a:lnTo>
                  <a:lnTo>
                    <a:pt x="177" y="483"/>
                  </a:lnTo>
                  <a:lnTo>
                    <a:pt x="163" y="478"/>
                  </a:lnTo>
                  <a:lnTo>
                    <a:pt x="149" y="473"/>
                  </a:lnTo>
                  <a:lnTo>
                    <a:pt x="136" y="469"/>
                  </a:lnTo>
                  <a:lnTo>
                    <a:pt x="122" y="464"/>
                  </a:lnTo>
                  <a:lnTo>
                    <a:pt x="108" y="458"/>
                  </a:lnTo>
                  <a:lnTo>
                    <a:pt x="94" y="454"/>
                  </a:lnTo>
                  <a:lnTo>
                    <a:pt x="81" y="449"/>
                  </a:lnTo>
                  <a:lnTo>
                    <a:pt x="67" y="445"/>
                  </a:lnTo>
                  <a:lnTo>
                    <a:pt x="52" y="441"/>
                  </a:lnTo>
                  <a:lnTo>
                    <a:pt x="38" y="437"/>
                  </a:lnTo>
                  <a:lnTo>
                    <a:pt x="24" y="433"/>
                  </a:lnTo>
                  <a:lnTo>
                    <a:pt x="10" y="429"/>
                  </a:lnTo>
                  <a:lnTo>
                    <a:pt x="0" y="439"/>
                  </a:lnTo>
                  <a:lnTo>
                    <a:pt x="3" y="441"/>
                  </a:lnTo>
                  <a:lnTo>
                    <a:pt x="9" y="444"/>
                  </a:lnTo>
                  <a:lnTo>
                    <a:pt x="19" y="448"/>
                  </a:lnTo>
                  <a:lnTo>
                    <a:pt x="31" y="453"/>
                  </a:lnTo>
                  <a:lnTo>
                    <a:pt x="46" y="458"/>
                  </a:lnTo>
                  <a:lnTo>
                    <a:pt x="63" y="465"/>
                  </a:lnTo>
                  <a:lnTo>
                    <a:pt x="80" y="472"/>
                  </a:lnTo>
                  <a:lnTo>
                    <a:pt x="97" y="478"/>
                  </a:lnTo>
                  <a:lnTo>
                    <a:pt x="114" y="485"/>
                  </a:lnTo>
                  <a:lnTo>
                    <a:pt x="131" y="491"/>
                  </a:lnTo>
                  <a:lnTo>
                    <a:pt x="147" y="497"/>
                  </a:lnTo>
                  <a:lnTo>
                    <a:pt x="161" y="502"/>
                  </a:lnTo>
                  <a:lnTo>
                    <a:pt x="173" y="507"/>
                  </a:lnTo>
                  <a:lnTo>
                    <a:pt x="182" y="510"/>
                  </a:lnTo>
                  <a:lnTo>
                    <a:pt x="189" y="512"/>
                  </a:lnTo>
                  <a:lnTo>
                    <a:pt x="191" y="513"/>
                  </a:lnTo>
                  <a:lnTo>
                    <a:pt x="190" y="513"/>
                  </a:lnTo>
                  <a:lnTo>
                    <a:pt x="187" y="514"/>
                  </a:lnTo>
                  <a:lnTo>
                    <a:pt x="182" y="516"/>
                  </a:lnTo>
                  <a:lnTo>
                    <a:pt x="177" y="518"/>
                  </a:lnTo>
                  <a:lnTo>
                    <a:pt x="171" y="520"/>
                  </a:lnTo>
                  <a:lnTo>
                    <a:pt x="166" y="523"/>
                  </a:lnTo>
                  <a:lnTo>
                    <a:pt x="161" y="525"/>
                  </a:lnTo>
                  <a:lnTo>
                    <a:pt x="157" y="528"/>
                  </a:lnTo>
                  <a:lnTo>
                    <a:pt x="430" y="648"/>
                  </a:lnTo>
                  <a:lnTo>
                    <a:pt x="436" y="650"/>
                  </a:lnTo>
                  <a:lnTo>
                    <a:pt x="441" y="651"/>
                  </a:lnTo>
                  <a:lnTo>
                    <a:pt x="446" y="651"/>
                  </a:lnTo>
                  <a:lnTo>
                    <a:pt x="451" y="647"/>
                  </a:lnTo>
                  <a:lnTo>
                    <a:pt x="216" y="535"/>
                  </a:lnTo>
                  <a:lnTo>
                    <a:pt x="232" y="531"/>
                  </a:lnTo>
                  <a:lnTo>
                    <a:pt x="259" y="526"/>
                  </a:lnTo>
                  <a:lnTo>
                    <a:pt x="294" y="518"/>
                  </a:lnTo>
                  <a:lnTo>
                    <a:pt x="338" y="510"/>
                  </a:lnTo>
                  <a:lnTo>
                    <a:pt x="387" y="501"/>
                  </a:lnTo>
                  <a:lnTo>
                    <a:pt x="441" y="491"/>
                  </a:lnTo>
                  <a:lnTo>
                    <a:pt x="497" y="480"/>
                  </a:lnTo>
                  <a:lnTo>
                    <a:pt x="553" y="470"/>
                  </a:lnTo>
                  <a:lnTo>
                    <a:pt x="610" y="459"/>
                  </a:lnTo>
                  <a:lnTo>
                    <a:pt x="663" y="449"/>
                  </a:lnTo>
                  <a:lnTo>
                    <a:pt x="714" y="440"/>
                  </a:lnTo>
                  <a:lnTo>
                    <a:pt x="758" y="431"/>
                  </a:lnTo>
                  <a:lnTo>
                    <a:pt x="796" y="425"/>
                  </a:lnTo>
                  <a:lnTo>
                    <a:pt x="825" y="419"/>
                  </a:lnTo>
                  <a:lnTo>
                    <a:pt x="844" y="416"/>
                  </a:lnTo>
                  <a:lnTo>
                    <a:pt x="850" y="415"/>
                  </a:lnTo>
                  <a:lnTo>
                    <a:pt x="861" y="421"/>
                  </a:lnTo>
                  <a:lnTo>
                    <a:pt x="872" y="427"/>
                  </a:lnTo>
                  <a:lnTo>
                    <a:pt x="884" y="433"/>
                  </a:lnTo>
                  <a:lnTo>
                    <a:pt x="896" y="440"/>
                  </a:lnTo>
                  <a:lnTo>
                    <a:pt x="907" y="447"/>
                  </a:lnTo>
                  <a:lnTo>
                    <a:pt x="918" y="454"/>
                  </a:lnTo>
                  <a:lnTo>
                    <a:pt x="930" y="462"/>
                  </a:lnTo>
                  <a:lnTo>
                    <a:pt x="940" y="470"/>
                  </a:lnTo>
                  <a:lnTo>
                    <a:pt x="939" y="496"/>
                  </a:lnTo>
                  <a:lnTo>
                    <a:pt x="935" y="520"/>
                  </a:lnTo>
                  <a:lnTo>
                    <a:pt x="930" y="545"/>
                  </a:lnTo>
                  <a:lnTo>
                    <a:pt x="923" y="568"/>
                  </a:lnTo>
                  <a:lnTo>
                    <a:pt x="916" y="560"/>
                  </a:lnTo>
                  <a:lnTo>
                    <a:pt x="909" y="552"/>
                  </a:lnTo>
                  <a:lnTo>
                    <a:pt x="902" y="544"/>
                  </a:lnTo>
                  <a:lnTo>
                    <a:pt x="895" y="537"/>
                  </a:lnTo>
                  <a:lnTo>
                    <a:pt x="888" y="530"/>
                  </a:lnTo>
                  <a:lnTo>
                    <a:pt x="881" y="523"/>
                  </a:lnTo>
                  <a:lnTo>
                    <a:pt x="873" y="516"/>
                  </a:lnTo>
                  <a:lnTo>
                    <a:pt x="864" y="510"/>
                  </a:lnTo>
                  <a:lnTo>
                    <a:pt x="871" y="510"/>
                  </a:lnTo>
                  <a:lnTo>
                    <a:pt x="878" y="512"/>
                  </a:lnTo>
                  <a:lnTo>
                    <a:pt x="885" y="517"/>
                  </a:lnTo>
                  <a:lnTo>
                    <a:pt x="891" y="522"/>
                  </a:lnTo>
                  <a:lnTo>
                    <a:pt x="898" y="527"/>
                  </a:lnTo>
                  <a:lnTo>
                    <a:pt x="905" y="529"/>
                  </a:lnTo>
                  <a:lnTo>
                    <a:pt x="912" y="529"/>
                  </a:lnTo>
                  <a:lnTo>
                    <a:pt x="920" y="525"/>
                  </a:lnTo>
                  <a:lnTo>
                    <a:pt x="913" y="513"/>
                  </a:lnTo>
                  <a:lnTo>
                    <a:pt x="904" y="502"/>
                  </a:lnTo>
                  <a:lnTo>
                    <a:pt x="895" y="492"/>
                  </a:lnTo>
                  <a:lnTo>
                    <a:pt x="884" y="482"/>
                  </a:lnTo>
                  <a:lnTo>
                    <a:pt x="873" y="473"/>
                  </a:lnTo>
                  <a:lnTo>
                    <a:pt x="861" y="465"/>
                  </a:lnTo>
                  <a:lnTo>
                    <a:pt x="849" y="457"/>
                  </a:lnTo>
                  <a:lnTo>
                    <a:pt x="837" y="451"/>
                  </a:lnTo>
                  <a:lnTo>
                    <a:pt x="845" y="452"/>
                  </a:lnTo>
                  <a:lnTo>
                    <a:pt x="853" y="453"/>
                  </a:lnTo>
                  <a:lnTo>
                    <a:pt x="861" y="455"/>
                  </a:lnTo>
                  <a:lnTo>
                    <a:pt x="869" y="457"/>
                  </a:lnTo>
                  <a:lnTo>
                    <a:pt x="877" y="459"/>
                  </a:lnTo>
                  <a:lnTo>
                    <a:pt x="885" y="463"/>
                  </a:lnTo>
                  <a:lnTo>
                    <a:pt x="892" y="466"/>
                  </a:lnTo>
                  <a:lnTo>
                    <a:pt x="899" y="470"/>
                  </a:lnTo>
                  <a:lnTo>
                    <a:pt x="903" y="471"/>
                  </a:lnTo>
                  <a:lnTo>
                    <a:pt x="907" y="474"/>
                  </a:lnTo>
                  <a:lnTo>
                    <a:pt x="911" y="478"/>
                  </a:lnTo>
                  <a:lnTo>
                    <a:pt x="914" y="481"/>
                  </a:lnTo>
                  <a:lnTo>
                    <a:pt x="918" y="485"/>
                  </a:lnTo>
                  <a:lnTo>
                    <a:pt x="922" y="486"/>
                  </a:lnTo>
                  <a:lnTo>
                    <a:pt x="926" y="485"/>
                  </a:lnTo>
                  <a:lnTo>
                    <a:pt x="932" y="481"/>
                  </a:lnTo>
                  <a:lnTo>
                    <a:pt x="924" y="472"/>
                  </a:lnTo>
                  <a:lnTo>
                    <a:pt x="916" y="465"/>
                  </a:lnTo>
                  <a:lnTo>
                    <a:pt x="907" y="458"/>
                  </a:lnTo>
                  <a:lnTo>
                    <a:pt x="898" y="453"/>
                  </a:lnTo>
                  <a:lnTo>
                    <a:pt x="888" y="449"/>
                  </a:lnTo>
                  <a:lnTo>
                    <a:pt x="878" y="446"/>
                  </a:lnTo>
                  <a:lnTo>
                    <a:pt x="867" y="442"/>
                  </a:lnTo>
                  <a:lnTo>
                    <a:pt x="857" y="439"/>
                  </a:lnTo>
                  <a:lnTo>
                    <a:pt x="851" y="437"/>
                  </a:lnTo>
                  <a:lnTo>
                    <a:pt x="844" y="436"/>
                  </a:lnTo>
                  <a:lnTo>
                    <a:pt x="838" y="436"/>
                  </a:lnTo>
                  <a:lnTo>
                    <a:pt x="833" y="440"/>
                  </a:lnTo>
                  <a:lnTo>
                    <a:pt x="833" y="443"/>
                  </a:lnTo>
                  <a:lnTo>
                    <a:pt x="834" y="446"/>
                  </a:lnTo>
                  <a:lnTo>
                    <a:pt x="835" y="448"/>
                  </a:lnTo>
                  <a:lnTo>
                    <a:pt x="837" y="450"/>
                  </a:lnTo>
                  <a:lnTo>
                    <a:pt x="830" y="452"/>
                  </a:lnTo>
                  <a:lnTo>
                    <a:pt x="822" y="453"/>
                  </a:lnTo>
                  <a:lnTo>
                    <a:pt x="816" y="455"/>
                  </a:lnTo>
                  <a:lnTo>
                    <a:pt x="815" y="464"/>
                  </a:lnTo>
                  <a:lnTo>
                    <a:pt x="823" y="467"/>
                  </a:lnTo>
                  <a:lnTo>
                    <a:pt x="831" y="470"/>
                  </a:lnTo>
                  <a:lnTo>
                    <a:pt x="839" y="473"/>
                  </a:lnTo>
                  <a:lnTo>
                    <a:pt x="848" y="475"/>
                  </a:lnTo>
                  <a:lnTo>
                    <a:pt x="855" y="478"/>
                  </a:lnTo>
                  <a:lnTo>
                    <a:pt x="863" y="482"/>
                  </a:lnTo>
                  <a:lnTo>
                    <a:pt x="870" y="487"/>
                  </a:lnTo>
                  <a:lnTo>
                    <a:pt x="877" y="492"/>
                  </a:lnTo>
                  <a:lnTo>
                    <a:pt x="871" y="493"/>
                  </a:lnTo>
                  <a:lnTo>
                    <a:pt x="864" y="493"/>
                  </a:lnTo>
                  <a:lnTo>
                    <a:pt x="858" y="492"/>
                  </a:lnTo>
                  <a:lnTo>
                    <a:pt x="851" y="490"/>
                  </a:lnTo>
                  <a:lnTo>
                    <a:pt x="844" y="488"/>
                  </a:lnTo>
                  <a:lnTo>
                    <a:pt x="837" y="487"/>
                  </a:lnTo>
                  <a:lnTo>
                    <a:pt x="831" y="489"/>
                  </a:lnTo>
                  <a:lnTo>
                    <a:pt x="824" y="492"/>
                  </a:lnTo>
                  <a:lnTo>
                    <a:pt x="827" y="503"/>
                  </a:lnTo>
                  <a:lnTo>
                    <a:pt x="833" y="512"/>
                  </a:lnTo>
                  <a:lnTo>
                    <a:pt x="840" y="519"/>
                  </a:lnTo>
                  <a:lnTo>
                    <a:pt x="849" y="526"/>
                  </a:lnTo>
                  <a:lnTo>
                    <a:pt x="857" y="533"/>
                  </a:lnTo>
                  <a:lnTo>
                    <a:pt x="866" y="541"/>
                  </a:lnTo>
                  <a:lnTo>
                    <a:pt x="873" y="551"/>
                  </a:lnTo>
                  <a:lnTo>
                    <a:pt x="879" y="562"/>
                  </a:lnTo>
                  <a:lnTo>
                    <a:pt x="863" y="565"/>
                  </a:lnTo>
                  <a:lnTo>
                    <a:pt x="846" y="569"/>
                  </a:lnTo>
                  <a:lnTo>
                    <a:pt x="830" y="574"/>
                  </a:lnTo>
                  <a:lnTo>
                    <a:pt x="814" y="579"/>
                  </a:lnTo>
                  <a:lnTo>
                    <a:pt x="797" y="584"/>
                  </a:lnTo>
                  <a:lnTo>
                    <a:pt x="781" y="588"/>
                  </a:lnTo>
                  <a:lnTo>
                    <a:pt x="764" y="591"/>
                  </a:lnTo>
                  <a:lnTo>
                    <a:pt x="748" y="592"/>
                  </a:lnTo>
                  <a:lnTo>
                    <a:pt x="751" y="570"/>
                  </a:lnTo>
                  <a:lnTo>
                    <a:pt x="753" y="546"/>
                  </a:lnTo>
                  <a:lnTo>
                    <a:pt x="751" y="523"/>
                  </a:lnTo>
                  <a:lnTo>
                    <a:pt x="748" y="501"/>
                  </a:lnTo>
                  <a:lnTo>
                    <a:pt x="743" y="494"/>
                  </a:lnTo>
                  <a:lnTo>
                    <a:pt x="739" y="486"/>
                  </a:lnTo>
                  <a:lnTo>
                    <a:pt x="734" y="479"/>
                  </a:lnTo>
                  <a:lnTo>
                    <a:pt x="726" y="477"/>
                  </a:lnTo>
                  <a:lnTo>
                    <a:pt x="718" y="491"/>
                  </a:lnTo>
                  <a:lnTo>
                    <a:pt x="713" y="506"/>
                  </a:lnTo>
                  <a:lnTo>
                    <a:pt x="708" y="521"/>
                  </a:lnTo>
                  <a:lnTo>
                    <a:pt x="699" y="535"/>
                  </a:lnTo>
                  <a:lnTo>
                    <a:pt x="663" y="477"/>
                  </a:lnTo>
                  <a:lnTo>
                    <a:pt x="653" y="477"/>
                  </a:lnTo>
                  <a:lnTo>
                    <a:pt x="653" y="486"/>
                  </a:lnTo>
                  <a:lnTo>
                    <a:pt x="660" y="497"/>
                  </a:lnTo>
                  <a:lnTo>
                    <a:pt x="666" y="508"/>
                  </a:lnTo>
                  <a:lnTo>
                    <a:pt x="671" y="519"/>
                  </a:lnTo>
                  <a:lnTo>
                    <a:pt x="676" y="531"/>
                  </a:lnTo>
                  <a:lnTo>
                    <a:pt x="682" y="542"/>
                  </a:lnTo>
                  <a:lnTo>
                    <a:pt x="686" y="554"/>
                  </a:lnTo>
                  <a:lnTo>
                    <a:pt x="689" y="567"/>
                  </a:lnTo>
                  <a:lnTo>
                    <a:pt x="692" y="579"/>
                  </a:lnTo>
                  <a:lnTo>
                    <a:pt x="700" y="577"/>
                  </a:lnTo>
                  <a:lnTo>
                    <a:pt x="707" y="572"/>
                  </a:lnTo>
                  <a:lnTo>
                    <a:pt x="712" y="567"/>
                  </a:lnTo>
                  <a:lnTo>
                    <a:pt x="717" y="561"/>
                  </a:lnTo>
                  <a:lnTo>
                    <a:pt x="721" y="554"/>
                  </a:lnTo>
                  <a:lnTo>
                    <a:pt x="724" y="546"/>
                  </a:lnTo>
                  <a:lnTo>
                    <a:pt x="727" y="539"/>
                  </a:lnTo>
                  <a:lnTo>
                    <a:pt x="730" y="532"/>
                  </a:lnTo>
                  <a:lnTo>
                    <a:pt x="734" y="539"/>
                  </a:lnTo>
                  <a:lnTo>
                    <a:pt x="732" y="555"/>
                  </a:lnTo>
                  <a:lnTo>
                    <a:pt x="728" y="571"/>
                  </a:lnTo>
                  <a:lnTo>
                    <a:pt x="724" y="586"/>
                  </a:lnTo>
                  <a:lnTo>
                    <a:pt x="718" y="603"/>
                  </a:lnTo>
                  <a:lnTo>
                    <a:pt x="712" y="618"/>
                  </a:lnTo>
                  <a:lnTo>
                    <a:pt x="706" y="633"/>
                  </a:lnTo>
                  <a:lnTo>
                    <a:pt x="700" y="648"/>
                  </a:lnTo>
                  <a:lnTo>
                    <a:pt x="694" y="662"/>
                  </a:lnTo>
                  <a:lnTo>
                    <a:pt x="731" y="665"/>
                  </a:lnTo>
                  <a:lnTo>
                    <a:pt x="734" y="656"/>
                  </a:lnTo>
                  <a:lnTo>
                    <a:pt x="737" y="643"/>
                  </a:lnTo>
                  <a:lnTo>
                    <a:pt x="740" y="631"/>
                  </a:lnTo>
                  <a:lnTo>
                    <a:pt x="743" y="622"/>
                  </a:lnTo>
                  <a:lnTo>
                    <a:pt x="762" y="619"/>
                  </a:lnTo>
                  <a:lnTo>
                    <a:pt x="781" y="614"/>
                  </a:lnTo>
                  <a:lnTo>
                    <a:pt x="800" y="609"/>
                  </a:lnTo>
                  <a:lnTo>
                    <a:pt x="820" y="604"/>
                  </a:lnTo>
                  <a:lnTo>
                    <a:pt x="839" y="599"/>
                  </a:lnTo>
                  <a:lnTo>
                    <a:pt x="857" y="593"/>
                  </a:lnTo>
                  <a:lnTo>
                    <a:pt x="876" y="588"/>
                  </a:lnTo>
                  <a:lnTo>
                    <a:pt x="895" y="584"/>
                  </a:lnTo>
                  <a:lnTo>
                    <a:pt x="901" y="592"/>
                  </a:lnTo>
                  <a:lnTo>
                    <a:pt x="907" y="601"/>
                  </a:lnTo>
                  <a:lnTo>
                    <a:pt x="911" y="609"/>
                  </a:lnTo>
                  <a:lnTo>
                    <a:pt x="915" y="618"/>
                  </a:lnTo>
                  <a:lnTo>
                    <a:pt x="824" y="647"/>
                  </a:lnTo>
                  <a:lnTo>
                    <a:pt x="831" y="673"/>
                  </a:lnTo>
                  <a:lnTo>
                    <a:pt x="833" y="672"/>
                  </a:lnTo>
                  <a:lnTo>
                    <a:pt x="840" y="670"/>
                  </a:lnTo>
                  <a:lnTo>
                    <a:pt x="849" y="667"/>
                  </a:lnTo>
                  <a:lnTo>
                    <a:pt x="861" y="663"/>
                  </a:lnTo>
                  <a:lnTo>
                    <a:pt x="874" y="658"/>
                  </a:lnTo>
                  <a:lnTo>
                    <a:pt x="887" y="653"/>
                  </a:lnTo>
                  <a:lnTo>
                    <a:pt x="899" y="648"/>
                  </a:lnTo>
                  <a:lnTo>
                    <a:pt x="910" y="644"/>
                  </a:lnTo>
                  <a:lnTo>
                    <a:pt x="906" y="691"/>
                  </a:lnTo>
                  <a:lnTo>
                    <a:pt x="825" y="718"/>
                  </a:lnTo>
                  <a:lnTo>
                    <a:pt x="831" y="74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307" name="Freeform 17"/>
            <p:cNvSpPr>
              <a:spLocks/>
            </p:cNvSpPr>
            <p:nvPr/>
          </p:nvSpPr>
          <p:spPr bwMode="auto">
            <a:xfrm>
              <a:off x="2247" y="3607"/>
              <a:ext cx="112" cy="33"/>
            </a:xfrm>
            <a:custGeom>
              <a:avLst/>
              <a:gdLst>
                <a:gd name="T0" fmla="*/ 0 w 448"/>
                <a:gd name="T1" fmla="*/ 0 h 135"/>
                <a:gd name="T2" fmla="*/ 0 w 448"/>
                <a:gd name="T3" fmla="*/ 0 h 135"/>
                <a:gd name="T4" fmla="*/ 0 w 448"/>
                <a:gd name="T5" fmla="*/ 0 h 135"/>
                <a:gd name="T6" fmla="*/ 0 w 448"/>
                <a:gd name="T7" fmla="*/ 0 h 135"/>
                <a:gd name="T8" fmla="*/ 0 w 448"/>
                <a:gd name="T9" fmla="*/ 0 h 135"/>
                <a:gd name="T10" fmla="*/ 0 w 448"/>
                <a:gd name="T11" fmla="*/ 0 h 135"/>
                <a:gd name="T12" fmla="*/ 0 w 448"/>
                <a:gd name="T13" fmla="*/ 0 h 135"/>
                <a:gd name="T14" fmla="*/ 0 w 448"/>
                <a:gd name="T15" fmla="*/ 0 h 135"/>
                <a:gd name="T16" fmla="*/ 0 w 448"/>
                <a:gd name="T17" fmla="*/ 0 h 135"/>
                <a:gd name="T18" fmla="*/ 0 w 448"/>
                <a:gd name="T19" fmla="*/ 0 h 135"/>
                <a:gd name="T20" fmla="*/ 0 w 448"/>
                <a:gd name="T21" fmla="*/ 0 h 135"/>
                <a:gd name="T22" fmla="*/ 0 w 448"/>
                <a:gd name="T23" fmla="*/ 0 h 135"/>
                <a:gd name="T24" fmla="*/ 0 w 448"/>
                <a:gd name="T25" fmla="*/ 0 h 135"/>
                <a:gd name="T26" fmla="*/ 0 w 448"/>
                <a:gd name="T27" fmla="*/ 0 h 135"/>
                <a:gd name="T28" fmla="*/ 0 w 448"/>
                <a:gd name="T29" fmla="*/ 0 h 135"/>
                <a:gd name="T30" fmla="*/ 0 w 448"/>
                <a:gd name="T31" fmla="*/ 0 h 135"/>
                <a:gd name="T32" fmla="*/ 0 w 448"/>
                <a:gd name="T33" fmla="*/ 0 h 135"/>
                <a:gd name="T34" fmla="*/ 0 w 448"/>
                <a:gd name="T35" fmla="*/ 0 h 135"/>
                <a:gd name="T36" fmla="*/ 0 w 448"/>
                <a:gd name="T37" fmla="*/ 0 h 135"/>
                <a:gd name="T38" fmla="*/ 0 w 448"/>
                <a:gd name="T39" fmla="*/ 0 h 135"/>
                <a:gd name="T40" fmla="*/ 0 w 448"/>
                <a:gd name="T41" fmla="*/ 0 h 135"/>
                <a:gd name="T42" fmla="*/ 0 w 448"/>
                <a:gd name="T43" fmla="*/ 0 h 135"/>
                <a:gd name="T44" fmla="*/ 0 w 448"/>
                <a:gd name="T45" fmla="*/ 0 h 135"/>
                <a:gd name="T46" fmla="*/ 0 w 448"/>
                <a:gd name="T47" fmla="*/ 0 h 135"/>
                <a:gd name="T48" fmla="*/ 0 w 448"/>
                <a:gd name="T49" fmla="*/ 0 h 135"/>
                <a:gd name="T50" fmla="*/ 0 w 448"/>
                <a:gd name="T51" fmla="*/ 0 h 135"/>
                <a:gd name="T52" fmla="*/ 0 w 448"/>
                <a:gd name="T53" fmla="*/ 0 h 135"/>
                <a:gd name="T54" fmla="*/ 0 w 448"/>
                <a:gd name="T55" fmla="*/ 0 h 135"/>
                <a:gd name="T56" fmla="*/ 0 w 448"/>
                <a:gd name="T57" fmla="*/ 0 h 135"/>
                <a:gd name="T58" fmla="*/ 0 w 448"/>
                <a:gd name="T59" fmla="*/ 0 h 135"/>
                <a:gd name="T60" fmla="*/ 0 w 448"/>
                <a:gd name="T61" fmla="*/ 0 h 135"/>
                <a:gd name="T62" fmla="*/ 0 w 448"/>
                <a:gd name="T63" fmla="*/ 0 h 135"/>
                <a:gd name="T64" fmla="*/ 0 w 448"/>
                <a:gd name="T65" fmla="*/ 0 h 135"/>
                <a:gd name="T66" fmla="*/ 0 w 448"/>
                <a:gd name="T67" fmla="*/ 0 h 135"/>
                <a:gd name="T68" fmla="*/ 0 w 448"/>
                <a:gd name="T69" fmla="*/ 0 h 135"/>
                <a:gd name="T70" fmla="*/ 0 w 448"/>
                <a:gd name="T71" fmla="*/ 0 h 135"/>
                <a:gd name="T72" fmla="*/ 0 w 448"/>
                <a:gd name="T73" fmla="*/ 0 h 135"/>
                <a:gd name="T74" fmla="*/ 0 w 448"/>
                <a:gd name="T75" fmla="*/ 0 h 135"/>
                <a:gd name="T76" fmla="*/ 0 w 448"/>
                <a:gd name="T77" fmla="*/ 0 h 135"/>
                <a:gd name="T78" fmla="*/ 0 w 448"/>
                <a:gd name="T79" fmla="*/ 0 h 135"/>
                <a:gd name="T80" fmla="*/ 0 w 448"/>
                <a:gd name="T81" fmla="*/ 0 h 135"/>
                <a:gd name="T82" fmla="*/ 0 w 448"/>
                <a:gd name="T83" fmla="*/ 0 h 135"/>
                <a:gd name="T84" fmla="*/ 0 w 448"/>
                <a:gd name="T85" fmla="*/ 0 h 135"/>
                <a:gd name="T86" fmla="*/ 0 w 448"/>
                <a:gd name="T87" fmla="*/ 0 h 135"/>
                <a:gd name="T88" fmla="*/ 0 w 448"/>
                <a:gd name="T89" fmla="*/ 0 h 135"/>
                <a:gd name="T90" fmla="*/ 0 w 448"/>
                <a:gd name="T91" fmla="*/ 0 h 135"/>
                <a:gd name="T92" fmla="*/ 0 w 448"/>
                <a:gd name="T93" fmla="*/ 0 h 135"/>
                <a:gd name="T94" fmla="*/ 0 w 448"/>
                <a:gd name="T95" fmla="*/ 0 h 135"/>
                <a:gd name="T96" fmla="*/ 0 w 448"/>
                <a:gd name="T97" fmla="*/ 0 h 135"/>
                <a:gd name="T98" fmla="*/ 0 w 448"/>
                <a:gd name="T99" fmla="*/ 0 h 135"/>
                <a:gd name="T100" fmla="*/ 0 w 448"/>
                <a:gd name="T101" fmla="*/ 0 h 135"/>
                <a:gd name="T102" fmla="*/ 0 w 448"/>
                <a:gd name="T103" fmla="*/ 0 h 135"/>
                <a:gd name="T104" fmla="*/ 0 w 448"/>
                <a:gd name="T105" fmla="*/ 0 h 135"/>
                <a:gd name="T106" fmla="*/ 0 w 448"/>
                <a:gd name="T107" fmla="*/ 0 h 135"/>
                <a:gd name="T108" fmla="*/ 0 w 448"/>
                <a:gd name="T109" fmla="*/ 0 h 135"/>
                <a:gd name="T110" fmla="*/ 0 w 448"/>
                <a:gd name="T111" fmla="*/ 0 h 135"/>
                <a:gd name="T112" fmla="*/ 0 w 448"/>
                <a:gd name="T113" fmla="*/ 0 h 135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448"/>
                <a:gd name="T172" fmla="*/ 0 h 135"/>
                <a:gd name="T173" fmla="*/ 448 w 448"/>
                <a:gd name="T174" fmla="*/ 135 h 135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448" h="135">
                  <a:moveTo>
                    <a:pt x="448" y="134"/>
                  </a:moveTo>
                  <a:lnTo>
                    <a:pt x="441" y="135"/>
                  </a:lnTo>
                  <a:lnTo>
                    <a:pt x="435" y="132"/>
                  </a:lnTo>
                  <a:lnTo>
                    <a:pt x="429" y="127"/>
                  </a:lnTo>
                  <a:lnTo>
                    <a:pt x="423" y="123"/>
                  </a:lnTo>
                  <a:lnTo>
                    <a:pt x="402" y="105"/>
                  </a:lnTo>
                  <a:lnTo>
                    <a:pt x="380" y="89"/>
                  </a:lnTo>
                  <a:lnTo>
                    <a:pt x="357" y="76"/>
                  </a:lnTo>
                  <a:lnTo>
                    <a:pt x="332" y="65"/>
                  </a:lnTo>
                  <a:lnTo>
                    <a:pt x="307" y="57"/>
                  </a:lnTo>
                  <a:lnTo>
                    <a:pt x="279" y="50"/>
                  </a:lnTo>
                  <a:lnTo>
                    <a:pt x="252" y="45"/>
                  </a:lnTo>
                  <a:lnTo>
                    <a:pt x="224" y="43"/>
                  </a:lnTo>
                  <a:lnTo>
                    <a:pt x="197" y="42"/>
                  </a:lnTo>
                  <a:lnTo>
                    <a:pt x="168" y="42"/>
                  </a:lnTo>
                  <a:lnTo>
                    <a:pt x="140" y="45"/>
                  </a:lnTo>
                  <a:lnTo>
                    <a:pt x="113" y="49"/>
                  </a:lnTo>
                  <a:lnTo>
                    <a:pt x="86" y="54"/>
                  </a:lnTo>
                  <a:lnTo>
                    <a:pt x="60" y="60"/>
                  </a:lnTo>
                  <a:lnTo>
                    <a:pt x="33" y="68"/>
                  </a:lnTo>
                  <a:lnTo>
                    <a:pt x="9" y="77"/>
                  </a:lnTo>
                  <a:lnTo>
                    <a:pt x="5" y="73"/>
                  </a:lnTo>
                  <a:lnTo>
                    <a:pt x="2" y="69"/>
                  </a:lnTo>
                  <a:lnTo>
                    <a:pt x="0" y="63"/>
                  </a:lnTo>
                  <a:lnTo>
                    <a:pt x="0" y="56"/>
                  </a:lnTo>
                  <a:lnTo>
                    <a:pt x="13" y="46"/>
                  </a:lnTo>
                  <a:lnTo>
                    <a:pt x="27" y="36"/>
                  </a:lnTo>
                  <a:lnTo>
                    <a:pt x="41" y="28"/>
                  </a:lnTo>
                  <a:lnTo>
                    <a:pt x="57" y="21"/>
                  </a:lnTo>
                  <a:lnTo>
                    <a:pt x="72" y="15"/>
                  </a:lnTo>
                  <a:lnTo>
                    <a:pt x="88" y="10"/>
                  </a:lnTo>
                  <a:lnTo>
                    <a:pt x="104" y="7"/>
                  </a:lnTo>
                  <a:lnTo>
                    <a:pt x="120" y="4"/>
                  </a:lnTo>
                  <a:lnTo>
                    <a:pt x="137" y="2"/>
                  </a:lnTo>
                  <a:lnTo>
                    <a:pt x="153" y="1"/>
                  </a:lnTo>
                  <a:lnTo>
                    <a:pt x="170" y="0"/>
                  </a:lnTo>
                  <a:lnTo>
                    <a:pt x="188" y="1"/>
                  </a:lnTo>
                  <a:lnTo>
                    <a:pt x="205" y="2"/>
                  </a:lnTo>
                  <a:lnTo>
                    <a:pt x="222" y="4"/>
                  </a:lnTo>
                  <a:lnTo>
                    <a:pt x="239" y="6"/>
                  </a:lnTo>
                  <a:lnTo>
                    <a:pt x="255" y="9"/>
                  </a:lnTo>
                  <a:lnTo>
                    <a:pt x="269" y="12"/>
                  </a:lnTo>
                  <a:lnTo>
                    <a:pt x="283" y="15"/>
                  </a:lnTo>
                  <a:lnTo>
                    <a:pt x="297" y="19"/>
                  </a:lnTo>
                  <a:lnTo>
                    <a:pt x="312" y="24"/>
                  </a:lnTo>
                  <a:lnTo>
                    <a:pt x="326" y="29"/>
                  </a:lnTo>
                  <a:lnTo>
                    <a:pt x="339" y="35"/>
                  </a:lnTo>
                  <a:lnTo>
                    <a:pt x="353" y="43"/>
                  </a:lnTo>
                  <a:lnTo>
                    <a:pt x="365" y="51"/>
                  </a:lnTo>
                  <a:lnTo>
                    <a:pt x="378" y="59"/>
                  </a:lnTo>
                  <a:lnTo>
                    <a:pt x="390" y="67"/>
                  </a:lnTo>
                  <a:lnTo>
                    <a:pt x="401" y="77"/>
                  </a:lnTo>
                  <a:lnTo>
                    <a:pt x="412" y="87"/>
                  </a:lnTo>
                  <a:lnTo>
                    <a:pt x="422" y="98"/>
                  </a:lnTo>
                  <a:lnTo>
                    <a:pt x="432" y="109"/>
                  </a:lnTo>
                  <a:lnTo>
                    <a:pt x="440" y="121"/>
                  </a:lnTo>
                  <a:lnTo>
                    <a:pt x="448" y="13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308" name="Freeform 18"/>
            <p:cNvSpPr>
              <a:spLocks/>
            </p:cNvSpPr>
            <p:nvPr/>
          </p:nvSpPr>
          <p:spPr bwMode="auto">
            <a:xfrm>
              <a:off x="1977" y="3625"/>
              <a:ext cx="217" cy="218"/>
            </a:xfrm>
            <a:custGeom>
              <a:avLst/>
              <a:gdLst>
                <a:gd name="T0" fmla="*/ 0 w 870"/>
                <a:gd name="T1" fmla="*/ 0 h 873"/>
                <a:gd name="T2" fmla="*/ 0 w 870"/>
                <a:gd name="T3" fmla="*/ 0 h 873"/>
                <a:gd name="T4" fmla="*/ 0 w 870"/>
                <a:gd name="T5" fmla="*/ 0 h 873"/>
                <a:gd name="T6" fmla="*/ 0 w 870"/>
                <a:gd name="T7" fmla="*/ 0 h 873"/>
                <a:gd name="T8" fmla="*/ 0 w 870"/>
                <a:gd name="T9" fmla="*/ 0 h 873"/>
                <a:gd name="T10" fmla="*/ 0 w 870"/>
                <a:gd name="T11" fmla="*/ 0 h 873"/>
                <a:gd name="T12" fmla="*/ 0 w 870"/>
                <a:gd name="T13" fmla="*/ 0 h 873"/>
                <a:gd name="T14" fmla="*/ 0 w 870"/>
                <a:gd name="T15" fmla="*/ 0 h 873"/>
                <a:gd name="T16" fmla="*/ 0 w 870"/>
                <a:gd name="T17" fmla="*/ 0 h 873"/>
                <a:gd name="T18" fmla="*/ 0 w 870"/>
                <a:gd name="T19" fmla="*/ 0 h 873"/>
                <a:gd name="T20" fmla="*/ 0 w 870"/>
                <a:gd name="T21" fmla="*/ 0 h 873"/>
                <a:gd name="T22" fmla="*/ 0 w 870"/>
                <a:gd name="T23" fmla="*/ 0 h 873"/>
                <a:gd name="T24" fmla="*/ 0 w 870"/>
                <a:gd name="T25" fmla="*/ 0 h 873"/>
                <a:gd name="T26" fmla="*/ 0 w 870"/>
                <a:gd name="T27" fmla="*/ 0 h 873"/>
                <a:gd name="T28" fmla="*/ 0 w 870"/>
                <a:gd name="T29" fmla="*/ 0 h 873"/>
                <a:gd name="T30" fmla="*/ 0 w 870"/>
                <a:gd name="T31" fmla="*/ 0 h 873"/>
                <a:gd name="T32" fmla="*/ 0 w 870"/>
                <a:gd name="T33" fmla="*/ 0 h 873"/>
                <a:gd name="T34" fmla="*/ 0 w 870"/>
                <a:gd name="T35" fmla="*/ 0 h 873"/>
                <a:gd name="T36" fmla="*/ 0 w 870"/>
                <a:gd name="T37" fmla="*/ 0 h 873"/>
                <a:gd name="T38" fmla="*/ 0 w 870"/>
                <a:gd name="T39" fmla="*/ 0 h 873"/>
                <a:gd name="T40" fmla="*/ 0 w 870"/>
                <a:gd name="T41" fmla="*/ 0 h 873"/>
                <a:gd name="T42" fmla="*/ 0 w 870"/>
                <a:gd name="T43" fmla="*/ 0 h 873"/>
                <a:gd name="T44" fmla="*/ 0 w 870"/>
                <a:gd name="T45" fmla="*/ 0 h 873"/>
                <a:gd name="T46" fmla="*/ 0 w 870"/>
                <a:gd name="T47" fmla="*/ 0 h 873"/>
                <a:gd name="T48" fmla="*/ 0 w 870"/>
                <a:gd name="T49" fmla="*/ 0 h 873"/>
                <a:gd name="T50" fmla="*/ 0 w 870"/>
                <a:gd name="T51" fmla="*/ 0 h 873"/>
                <a:gd name="T52" fmla="*/ 0 w 870"/>
                <a:gd name="T53" fmla="*/ 0 h 873"/>
                <a:gd name="T54" fmla="*/ 0 w 870"/>
                <a:gd name="T55" fmla="*/ 0 h 873"/>
                <a:gd name="T56" fmla="*/ 0 w 870"/>
                <a:gd name="T57" fmla="*/ 0 h 873"/>
                <a:gd name="T58" fmla="*/ 0 w 870"/>
                <a:gd name="T59" fmla="*/ 0 h 873"/>
                <a:gd name="T60" fmla="*/ 0 w 870"/>
                <a:gd name="T61" fmla="*/ 0 h 873"/>
                <a:gd name="T62" fmla="*/ 0 w 870"/>
                <a:gd name="T63" fmla="*/ 0 h 873"/>
                <a:gd name="T64" fmla="*/ 0 w 870"/>
                <a:gd name="T65" fmla="*/ 0 h 873"/>
                <a:gd name="T66" fmla="*/ 0 w 870"/>
                <a:gd name="T67" fmla="*/ 0 h 873"/>
                <a:gd name="T68" fmla="*/ 0 w 870"/>
                <a:gd name="T69" fmla="*/ 0 h 873"/>
                <a:gd name="T70" fmla="*/ 0 w 870"/>
                <a:gd name="T71" fmla="*/ 0 h 873"/>
                <a:gd name="T72" fmla="*/ 0 w 870"/>
                <a:gd name="T73" fmla="*/ 0 h 873"/>
                <a:gd name="T74" fmla="*/ 0 w 870"/>
                <a:gd name="T75" fmla="*/ 0 h 873"/>
                <a:gd name="T76" fmla="*/ 0 w 870"/>
                <a:gd name="T77" fmla="*/ 0 h 873"/>
                <a:gd name="T78" fmla="*/ 0 w 870"/>
                <a:gd name="T79" fmla="*/ 0 h 873"/>
                <a:gd name="T80" fmla="*/ 0 w 870"/>
                <a:gd name="T81" fmla="*/ 0 h 873"/>
                <a:gd name="T82" fmla="*/ 0 w 870"/>
                <a:gd name="T83" fmla="*/ 0 h 873"/>
                <a:gd name="T84" fmla="*/ 0 w 870"/>
                <a:gd name="T85" fmla="*/ 0 h 873"/>
                <a:gd name="T86" fmla="*/ 0 w 870"/>
                <a:gd name="T87" fmla="*/ 0 h 873"/>
                <a:gd name="T88" fmla="*/ 0 w 870"/>
                <a:gd name="T89" fmla="*/ 0 h 873"/>
                <a:gd name="T90" fmla="*/ 0 w 870"/>
                <a:gd name="T91" fmla="*/ 0 h 873"/>
                <a:gd name="T92" fmla="*/ 0 w 870"/>
                <a:gd name="T93" fmla="*/ 0 h 873"/>
                <a:gd name="T94" fmla="*/ 0 w 870"/>
                <a:gd name="T95" fmla="*/ 0 h 873"/>
                <a:gd name="T96" fmla="*/ 0 w 870"/>
                <a:gd name="T97" fmla="*/ 0 h 873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870"/>
                <a:gd name="T148" fmla="*/ 0 h 873"/>
                <a:gd name="T149" fmla="*/ 870 w 870"/>
                <a:gd name="T150" fmla="*/ 873 h 873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870" h="873">
                  <a:moveTo>
                    <a:pt x="819" y="713"/>
                  </a:moveTo>
                  <a:lnTo>
                    <a:pt x="844" y="42"/>
                  </a:lnTo>
                  <a:lnTo>
                    <a:pt x="160" y="33"/>
                  </a:lnTo>
                  <a:lnTo>
                    <a:pt x="178" y="764"/>
                  </a:lnTo>
                  <a:lnTo>
                    <a:pt x="174" y="768"/>
                  </a:lnTo>
                  <a:lnTo>
                    <a:pt x="166" y="771"/>
                  </a:lnTo>
                  <a:lnTo>
                    <a:pt x="158" y="772"/>
                  </a:lnTo>
                  <a:lnTo>
                    <a:pt x="154" y="770"/>
                  </a:lnTo>
                  <a:lnTo>
                    <a:pt x="121" y="53"/>
                  </a:lnTo>
                  <a:lnTo>
                    <a:pt x="21" y="145"/>
                  </a:lnTo>
                  <a:lnTo>
                    <a:pt x="24" y="253"/>
                  </a:lnTo>
                  <a:lnTo>
                    <a:pt x="32" y="490"/>
                  </a:lnTo>
                  <a:lnTo>
                    <a:pt x="41" y="730"/>
                  </a:lnTo>
                  <a:lnTo>
                    <a:pt x="46" y="842"/>
                  </a:lnTo>
                  <a:lnTo>
                    <a:pt x="60" y="836"/>
                  </a:lnTo>
                  <a:lnTo>
                    <a:pt x="76" y="829"/>
                  </a:lnTo>
                  <a:lnTo>
                    <a:pt x="94" y="822"/>
                  </a:lnTo>
                  <a:lnTo>
                    <a:pt x="111" y="815"/>
                  </a:lnTo>
                  <a:lnTo>
                    <a:pt x="126" y="809"/>
                  </a:lnTo>
                  <a:lnTo>
                    <a:pt x="139" y="804"/>
                  </a:lnTo>
                  <a:lnTo>
                    <a:pt x="148" y="801"/>
                  </a:lnTo>
                  <a:lnTo>
                    <a:pt x="152" y="801"/>
                  </a:lnTo>
                  <a:lnTo>
                    <a:pt x="137" y="811"/>
                  </a:lnTo>
                  <a:lnTo>
                    <a:pt x="123" y="821"/>
                  </a:lnTo>
                  <a:lnTo>
                    <a:pt x="107" y="829"/>
                  </a:lnTo>
                  <a:lnTo>
                    <a:pt x="90" y="838"/>
                  </a:lnTo>
                  <a:lnTo>
                    <a:pt x="74" y="847"/>
                  </a:lnTo>
                  <a:lnTo>
                    <a:pt x="58" y="855"/>
                  </a:lnTo>
                  <a:lnTo>
                    <a:pt x="42" y="864"/>
                  </a:lnTo>
                  <a:lnTo>
                    <a:pt x="28" y="873"/>
                  </a:lnTo>
                  <a:lnTo>
                    <a:pt x="23" y="842"/>
                  </a:lnTo>
                  <a:lnTo>
                    <a:pt x="16" y="761"/>
                  </a:lnTo>
                  <a:lnTo>
                    <a:pt x="11" y="648"/>
                  </a:lnTo>
                  <a:lnTo>
                    <a:pt x="7" y="516"/>
                  </a:lnTo>
                  <a:lnTo>
                    <a:pt x="3" y="383"/>
                  </a:lnTo>
                  <a:lnTo>
                    <a:pt x="0" y="262"/>
                  </a:lnTo>
                  <a:lnTo>
                    <a:pt x="0" y="171"/>
                  </a:lnTo>
                  <a:lnTo>
                    <a:pt x="1" y="126"/>
                  </a:lnTo>
                  <a:lnTo>
                    <a:pt x="129" y="0"/>
                  </a:lnTo>
                  <a:lnTo>
                    <a:pt x="870" y="19"/>
                  </a:lnTo>
                  <a:lnTo>
                    <a:pt x="869" y="49"/>
                  </a:lnTo>
                  <a:lnTo>
                    <a:pt x="865" y="130"/>
                  </a:lnTo>
                  <a:lnTo>
                    <a:pt x="861" y="244"/>
                  </a:lnTo>
                  <a:lnTo>
                    <a:pt x="855" y="374"/>
                  </a:lnTo>
                  <a:lnTo>
                    <a:pt x="849" y="503"/>
                  </a:lnTo>
                  <a:lnTo>
                    <a:pt x="844" y="617"/>
                  </a:lnTo>
                  <a:lnTo>
                    <a:pt x="840" y="697"/>
                  </a:lnTo>
                  <a:lnTo>
                    <a:pt x="838" y="726"/>
                  </a:lnTo>
                  <a:lnTo>
                    <a:pt x="819" y="71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309" name="Freeform 19"/>
            <p:cNvSpPr>
              <a:spLocks/>
            </p:cNvSpPr>
            <p:nvPr/>
          </p:nvSpPr>
          <p:spPr bwMode="auto">
            <a:xfrm>
              <a:off x="2210" y="3627"/>
              <a:ext cx="148" cy="181"/>
            </a:xfrm>
            <a:custGeom>
              <a:avLst/>
              <a:gdLst>
                <a:gd name="T0" fmla="*/ 0 w 592"/>
                <a:gd name="T1" fmla="*/ 0 h 726"/>
                <a:gd name="T2" fmla="*/ 0 w 592"/>
                <a:gd name="T3" fmla="*/ 0 h 726"/>
                <a:gd name="T4" fmla="*/ 0 w 592"/>
                <a:gd name="T5" fmla="*/ 0 h 726"/>
                <a:gd name="T6" fmla="*/ 0 w 592"/>
                <a:gd name="T7" fmla="*/ 0 h 726"/>
                <a:gd name="T8" fmla="*/ 0 w 592"/>
                <a:gd name="T9" fmla="*/ 0 h 726"/>
                <a:gd name="T10" fmla="*/ 0 w 592"/>
                <a:gd name="T11" fmla="*/ 0 h 726"/>
                <a:gd name="T12" fmla="*/ 0 w 592"/>
                <a:gd name="T13" fmla="*/ 0 h 726"/>
                <a:gd name="T14" fmla="*/ 0 w 592"/>
                <a:gd name="T15" fmla="*/ 0 h 726"/>
                <a:gd name="T16" fmla="*/ 0 w 592"/>
                <a:gd name="T17" fmla="*/ 0 h 726"/>
                <a:gd name="T18" fmla="*/ 0 w 592"/>
                <a:gd name="T19" fmla="*/ 0 h 726"/>
                <a:gd name="T20" fmla="*/ 0 w 592"/>
                <a:gd name="T21" fmla="*/ 0 h 726"/>
                <a:gd name="T22" fmla="*/ 0 w 592"/>
                <a:gd name="T23" fmla="*/ 0 h 726"/>
                <a:gd name="T24" fmla="*/ 0 w 592"/>
                <a:gd name="T25" fmla="*/ 0 h 726"/>
                <a:gd name="T26" fmla="*/ 0 w 592"/>
                <a:gd name="T27" fmla="*/ 0 h 726"/>
                <a:gd name="T28" fmla="*/ 0 w 592"/>
                <a:gd name="T29" fmla="*/ 0 h 726"/>
                <a:gd name="T30" fmla="*/ 0 w 592"/>
                <a:gd name="T31" fmla="*/ 0 h 726"/>
                <a:gd name="T32" fmla="*/ 0 w 592"/>
                <a:gd name="T33" fmla="*/ 0 h 726"/>
                <a:gd name="T34" fmla="*/ 0 w 592"/>
                <a:gd name="T35" fmla="*/ 0 h 726"/>
                <a:gd name="T36" fmla="*/ 0 w 592"/>
                <a:gd name="T37" fmla="*/ 0 h 726"/>
                <a:gd name="T38" fmla="*/ 0 w 592"/>
                <a:gd name="T39" fmla="*/ 0 h 726"/>
                <a:gd name="T40" fmla="*/ 0 w 592"/>
                <a:gd name="T41" fmla="*/ 0 h 726"/>
                <a:gd name="T42" fmla="*/ 0 w 592"/>
                <a:gd name="T43" fmla="*/ 0 h 726"/>
                <a:gd name="T44" fmla="*/ 0 w 592"/>
                <a:gd name="T45" fmla="*/ 0 h 726"/>
                <a:gd name="T46" fmla="*/ 0 w 592"/>
                <a:gd name="T47" fmla="*/ 0 h 726"/>
                <a:gd name="T48" fmla="*/ 0 w 592"/>
                <a:gd name="T49" fmla="*/ 0 h 726"/>
                <a:gd name="T50" fmla="*/ 0 w 592"/>
                <a:gd name="T51" fmla="*/ 0 h 726"/>
                <a:gd name="T52" fmla="*/ 0 w 592"/>
                <a:gd name="T53" fmla="*/ 0 h 726"/>
                <a:gd name="T54" fmla="*/ 0 w 592"/>
                <a:gd name="T55" fmla="*/ 0 h 726"/>
                <a:gd name="T56" fmla="*/ 0 w 592"/>
                <a:gd name="T57" fmla="*/ 0 h 726"/>
                <a:gd name="T58" fmla="*/ 0 w 592"/>
                <a:gd name="T59" fmla="*/ 0 h 726"/>
                <a:gd name="T60" fmla="*/ 0 w 592"/>
                <a:gd name="T61" fmla="*/ 0 h 726"/>
                <a:gd name="T62" fmla="*/ 0 w 592"/>
                <a:gd name="T63" fmla="*/ 0 h 726"/>
                <a:gd name="T64" fmla="*/ 0 w 592"/>
                <a:gd name="T65" fmla="*/ 0 h 726"/>
                <a:gd name="T66" fmla="*/ 0 w 592"/>
                <a:gd name="T67" fmla="*/ 0 h 726"/>
                <a:gd name="T68" fmla="*/ 0 w 592"/>
                <a:gd name="T69" fmla="*/ 0 h 726"/>
                <a:gd name="T70" fmla="*/ 0 w 592"/>
                <a:gd name="T71" fmla="*/ 0 h 726"/>
                <a:gd name="T72" fmla="*/ 0 w 592"/>
                <a:gd name="T73" fmla="*/ 0 h 726"/>
                <a:gd name="T74" fmla="*/ 0 w 592"/>
                <a:gd name="T75" fmla="*/ 0 h 726"/>
                <a:gd name="T76" fmla="*/ 0 w 592"/>
                <a:gd name="T77" fmla="*/ 0 h 726"/>
                <a:gd name="T78" fmla="*/ 0 w 592"/>
                <a:gd name="T79" fmla="*/ 0 h 726"/>
                <a:gd name="T80" fmla="*/ 0 w 592"/>
                <a:gd name="T81" fmla="*/ 0 h 726"/>
                <a:gd name="T82" fmla="*/ 0 w 592"/>
                <a:gd name="T83" fmla="*/ 0 h 726"/>
                <a:gd name="T84" fmla="*/ 0 w 592"/>
                <a:gd name="T85" fmla="*/ 0 h 726"/>
                <a:gd name="T86" fmla="*/ 0 w 592"/>
                <a:gd name="T87" fmla="*/ 0 h 726"/>
                <a:gd name="T88" fmla="*/ 0 w 592"/>
                <a:gd name="T89" fmla="*/ 0 h 726"/>
                <a:gd name="T90" fmla="*/ 0 w 592"/>
                <a:gd name="T91" fmla="*/ 0 h 726"/>
                <a:gd name="T92" fmla="*/ 0 w 592"/>
                <a:gd name="T93" fmla="*/ 0 h 726"/>
                <a:gd name="T94" fmla="*/ 0 w 592"/>
                <a:gd name="T95" fmla="*/ 0 h 726"/>
                <a:gd name="T96" fmla="*/ 0 w 592"/>
                <a:gd name="T97" fmla="*/ 0 h 726"/>
                <a:gd name="T98" fmla="*/ 0 w 592"/>
                <a:gd name="T99" fmla="*/ 0 h 726"/>
                <a:gd name="T100" fmla="*/ 0 w 592"/>
                <a:gd name="T101" fmla="*/ 0 h 726"/>
                <a:gd name="T102" fmla="*/ 0 w 592"/>
                <a:gd name="T103" fmla="*/ 0 h 72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592"/>
                <a:gd name="T157" fmla="*/ 0 h 726"/>
                <a:gd name="T158" fmla="*/ 592 w 592"/>
                <a:gd name="T159" fmla="*/ 726 h 72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592" h="726">
                  <a:moveTo>
                    <a:pt x="538" y="726"/>
                  </a:moveTo>
                  <a:lnTo>
                    <a:pt x="532" y="723"/>
                  </a:lnTo>
                  <a:lnTo>
                    <a:pt x="527" y="720"/>
                  </a:lnTo>
                  <a:lnTo>
                    <a:pt x="523" y="715"/>
                  </a:lnTo>
                  <a:lnTo>
                    <a:pt x="519" y="709"/>
                  </a:lnTo>
                  <a:lnTo>
                    <a:pt x="515" y="703"/>
                  </a:lnTo>
                  <a:lnTo>
                    <a:pt x="512" y="697"/>
                  </a:lnTo>
                  <a:lnTo>
                    <a:pt x="508" y="691"/>
                  </a:lnTo>
                  <a:lnTo>
                    <a:pt x="505" y="685"/>
                  </a:lnTo>
                  <a:lnTo>
                    <a:pt x="495" y="666"/>
                  </a:lnTo>
                  <a:lnTo>
                    <a:pt x="486" y="646"/>
                  </a:lnTo>
                  <a:lnTo>
                    <a:pt x="478" y="625"/>
                  </a:lnTo>
                  <a:lnTo>
                    <a:pt x="472" y="604"/>
                  </a:lnTo>
                  <a:lnTo>
                    <a:pt x="467" y="582"/>
                  </a:lnTo>
                  <a:lnTo>
                    <a:pt x="462" y="560"/>
                  </a:lnTo>
                  <a:lnTo>
                    <a:pt x="458" y="538"/>
                  </a:lnTo>
                  <a:lnTo>
                    <a:pt x="454" y="516"/>
                  </a:lnTo>
                  <a:lnTo>
                    <a:pt x="442" y="507"/>
                  </a:lnTo>
                  <a:lnTo>
                    <a:pt x="430" y="498"/>
                  </a:lnTo>
                  <a:lnTo>
                    <a:pt x="419" y="489"/>
                  </a:lnTo>
                  <a:lnTo>
                    <a:pt x="408" y="479"/>
                  </a:lnTo>
                  <a:lnTo>
                    <a:pt x="397" y="470"/>
                  </a:lnTo>
                  <a:lnTo>
                    <a:pt x="386" y="460"/>
                  </a:lnTo>
                  <a:lnTo>
                    <a:pt x="377" y="449"/>
                  </a:lnTo>
                  <a:lnTo>
                    <a:pt x="369" y="438"/>
                  </a:lnTo>
                  <a:lnTo>
                    <a:pt x="359" y="438"/>
                  </a:lnTo>
                  <a:lnTo>
                    <a:pt x="347" y="435"/>
                  </a:lnTo>
                  <a:lnTo>
                    <a:pt x="336" y="430"/>
                  </a:lnTo>
                  <a:lnTo>
                    <a:pt x="325" y="424"/>
                  </a:lnTo>
                  <a:lnTo>
                    <a:pt x="315" y="417"/>
                  </a:lnTo>
                  <a:lnTo>
                    <a:pt x="307" y="411"/>
                  </a:lnTo>
                  <a:lnTo>
                    <a:pt x="302" y="406"/>
                  </a:lnTo>
                  <a:lnTo>
                    <a:pt x="300" y="404"/>
                  </a:lnTo>
                  <a:lnTo>
                    <a:pt x="305" y="403"/>
                  </a:lnTo>
                  <a:lnTo>
                    <a:pt x="310" y="404"/>
                  </a:lnTo>
                  <a:lnTo>
                    <a:pt x="314" y="405"/>
                  </a:lnTo>
                  <a:lnTo>
                    <a:pt x="319" y="405"/>
                  </a:lnTo>
                  <a:lnTo>
                    <a:pt x="325" y="406"/>
                  </a:lnTo>
                  <a:lnTo>
                    <a:pt x="331" y="407"/>
                  </a:lnTo>
                  <a:lnTo>
                    <a:pt x="336" y="406"/>
                  </a:lnTo>
                  <a:lnTo>
                    <a:pt x="342" y="404"/>
                  </a:lnTo>
                  <a:lnTo>
                    <a:pt x="356" y="392"/>
                  </a:lnTo>
                  <a:lnTo>
                    <a:pt x="364" y="379"/>
                  </a:lnTo>
                  <a:lnTo>
                    <a:pt x="367" y="363"/>
                  </a:lnTo>
                  <a:lnTo>
                    <a:pt x="371" y="348"/>
                  </a:lnTo>
                  <a:lnTo>
                    <a:pt x="369" y="338"/>
                  </a:lnTo>
                  <a:lnTo>
                    <a:pt x="368" y="328"/>
                  </a:lnTo>
                  <a:lnTo>
                    <a:pt x="365" y="318"/>
                  </a:lnTo>
                  <a:lnTo>
                    <a:pt x="363" y="308"/>
                  </a:lnTo>
                  <a:lnTo>
                    <a:pt x="359" y="299"/>
                  </a:lnTo>
                  <a:lnTo>
                    <a:pt x="354" y="292"/>
                  </a:lnTo>
                  <a:lnTo>
                    <a:pt x="348" y="285"/>
                  </a:lnTo>
                  <a:lnTo>
                    <a:pt x="340" y="280"/>
                  </a:lnTo>
                  <a:lnTo>
                    <a:pt x="325" y="276"/>
                  </a:lnTo>
                  <a:lnTo>
                    <a:pt x="309" y="273"/>
                  </a:lnTo>
                  <a:lnTo>
                    <a:pt x="294" y="270"/>
                  </a:lnTo>
                  <a:lnTo>
                    <a:pt x="279" y="268"/>
                  </a:lnTo>
                  <a:lnTo>
                    <a:pt x="264" y="265"/>
                  </a:lnTo>
                  <a:lnTo>
                    <a:pt x="249" y="262"/>
                  </a:lnTo>
                  <a:lnTo>
                    <a:pt x="235" y="259"/>
                  </a:lnTo>
                  <a:lnTo>
                    <a:pt x="220" y="256"/>
                  </a:lnTo>
                  <a:lnTo>
                    <a:pt x="205" y="252"/>
                  </a:lnTo>
                  <a:lnTo>
                    <a:pt x="190" y="248"/>
                  </a:lnTo>
                  <a:lnTo>
                    <a:pt x="176" y="244"/>
                  </a:lnTo>
                  <a:lnTo>
                    <a:pt x="162" y="238"/>
                  </a:lnTo>
                  <a:lnTo>
                    <a:pt x="148" y="232"/>
                  </a:lnTo>
                  <a:lnTo>
                    <a:pt x="135" y="224"/>
                  </a:lnTo>
                  <a:lnTo>
                    <a:pt x="122" y="216"/>
                  </a:lnTo>
                  <a:lnTo>
                    <a:pt x="110" y="207"/>
                  </a:lnTo>
                  <a:lnTo>
                    <a:pt x="101" y="242"/>
                  </a:lnTo>
                  <a:lnTo>
                    <a:pt x="94" y="277"/>
                  </a:lnTo>
                  <a:lnTo>
                    <a:pt x="88" y="314"/>
                  </a:lnTo>
                  <a:lnTo>
                    <a:pt x="86" y="350"/>
                  </a:lnTo>
                  <a:lnTo>
                    <a:pt x="86" y="389"/>
                  </a:lnTo>
                  <a:lnTo>
                    <a:pt x="90" y="426"/>
                  </a:lnTo>
                  <a:lnTo>
                    <a:pt x="97" y="463"/>
                  </a:lnTo>
                  <a:lnTo>
                    <a:pt x="107" y="501"/>
                  </a:lnTo>
                  <a:lnTo>
                    <a:pt x="117" y="518"/>
                  </a:lnTo>
                  <a:lnTo>
                    <a:pt x="127" y="537"/>
                  </a:lnTo>
                  <a:lnTo>
                    <a:pt x="139" y="555"/>
                  </a:lnTo>
                  <a:lnTo>
                    <a:pt x="151" y="572"/>
                  </a:lnTo>
                  <a:lnTo>
                    <a:pt x="165" y="588"/>
                  </a:lnTo>
                  <a:lnTo>
                    <a:pt x="181" y="602"/>
                  </a:lnTo>
                  <a:lnTo>
                    <a:pt x="199" y="613"/>
                  </a:lnTo>
                  <a:lnTo>
                    <a:pt x="219" y="621"/>
                  </a:lnTo>
                  <a:lnTo>
                    <a:pt x="224" y="621"/>
                  </a:lnTo>
                  <a:lnTo>
                    <a:pt x="230" y="619"/>
                  </a:lnTo>
                  <a:lnTo>
                    <a:pt x="236" y="617"/>
                  </a:lnTo>
                  <a:lnTo>
                    <a:pt x="241" y="615"/>
                  </a:lnTo>
                  <a:lnTo>
                    <a:pt x="246" y="613"/>
                  </a:lnTo>
                  <a:lnTo>
                    <a:pt x="251" y="612"/>
                  </a:lnTo>
                  <a:lnTo>
                    <a:pt x="254" y="614"/>
                  </a:lnTo>
                  <a:lnTo>
                    <a:pt x="257" y="618"/>
                  </a:lnTo>
                  <a:lnTo>
                    <a:pt x="251" y="622"/>
                  </a:lnTo>
                  <a:lnTo>
                    <a:pt x="245" y="625"/>
                  </a:lnTo>
                  <a:lnTo>
                    <a:pt x="239" y="628"/>
                  </a:lnTo>
                  <a:lnTo>
                    <a:pt x="233" y="630"/>
                  </a:lnTo>
                  <a:lnTo>
                    <a:pt x="227" y="631"/>
                  </a:lnTo>
                  <a:lnTo>
                    <a:pt x="220" y="632"/>
                  </a:lnTo>
                  <a:lnTo>
                    <a:pt x="213" y="631"/>
                  </a:lnTo>
                  <a:lnTo>
                    <a:pt x="206" y="629"/>
                  </a:lnTo>
                  <a:lnTo>
                    <a:pt x="185" y="620"/>
                  </a:lnTo>
                  <a:lnTo>
                    <a:pt x="167" y="610"/>
                  </a:lnTo>
                  <a:lnTo>
                    <a:pt x="150" y="599"/>
                  </a:lnTo>
                  <a:lnTo>
                    <a:pt x="134" y="586"/>
                  </a:lnTo>
                  <a:lnTo>
                    <a:pt x="120" y="572"/>
                  </a:lnTo>
                  <a:lnTo>
                    <a:pt x="107" y="557"/>
                  </a:lnTo>
                  <a:lnTo>
                    <a:pt x="95" y="540"/>
                  </a:lnTo>
                  <a:lnTo>
                    <a:pt x="85" y="523"/>
                  </a:lnTo>
                  <a:lnTo>
                    <a:pt x="76" y="505"/>
                  </a:lnTo>
                  <a:lnTo>
                    <a:pt x="67" y="485"/>
                  </a:lnTo>
                  <a:lnTo>
                    <a:pt x="60" y="465"/>
                  </a:lnTo>
                  <a:lnTo>
                    <a:pt x="55" y="445"/>
                  </a:lnTo>
                  <a:lnTo>
                    <a:pt x="51" y="424"/>
                  </a:lnTo>
                  <a:lnTo>
                    <a:pt x="48" y="403"/>
                  </a:lnTo>
                  <a:lnTo>
                    <a:pt x="46" y="382"/>
                  </a:lnTo>
                  <a:lnTo>
                    <a:pt x="46" y="359"/>
                  </a:lnTo>
                  <a:lnTo>
                    <a:pt x="46" y="288"/>
                  </a:lnTo>
                  <a:lnTo>
                    <a:pt x="39" y="288"/>
                  </a:lnTo>
                  <a:lnTo>
                    <a:pt x="33" y="288"/>
                  </a:lnTo>
                  <a:lnTo>
                    <a:pt x="26" y="288"/>
                  </a:lnTo>
                  <a:lnTo>
                    <a:pt x="19" y="287"/>
                  </a:lnTo>
                  <a:lnTo>
                    <a:pt x="13" y="285"/>
                  </a:lnTo>
                  <a:lnTo>
                    <a:pt x="8" y="282"/>
                  </a:lnTo>
                  <a:lnTo>
                    <a:pt x="3" y="279"/>
                  </a:lnTo>
                  <a:lnTo>
                    <a:pt x="0" y="274"/>
                  </a:lnTo>
                  <a:lnTo>
                    <a:pt x="49" y="257"/>
                  </a:lnTo>
                  <a:lnTo>
                    <a:pt x="53" y="235"/>
                  </a:lnTo>
                  <a:lnTo>
                    <a:pt x="57" y="211"/>
                  </a:lnTo>
                  <a:lnTo>
                    <a:pt x="63" y="189"/>
                  </a:lnTo>
                  <a:lnTo>
                    <a:pt x="77" y="171"/>
                  </a:lnTo>
                  <a:lnTo>
                    <a:pt x="68" y="161"/>
                  </a:lnTo>
                  <a:lnTo>
                    <a:pt x="62" y="149"/>
                  </a:lnTo>
                  <a:lnTo>
                    <a:pt x="56" y="136"/>
                  </a:lnTo>
                  <a:lnTo>
                    <a:pt x="52" y="123"/>
                  </a:lnTo>
                  <a:lnTo>
                    <a:pt x="49" y="110"/>
                  </a:lnTo>
                  <a:lnTo>
                    <a:pt x="49" y="96"/>
                  </a:lnTo>
                  <a:lnTo>
                    <a:pt x="50" y="81"/>
                  </a:lnTo>
                  <a:lnTo>
                    <a:pt x="55" y="67"/>
                  </a:lnTo>
                  <a:lnTo>
                    <a:pt x="61" y="56"/>
                  </a:lnTo>
                  <a:lnTo>
                    <a:pt x="67" y="46"/>
                  </a:lnTo>
                  <a:lnTo>
                    <a:pt x="75" y="36"/>
                  </a:lnTo>
                  <a:lnTo>
                    <a:pt x="83" y="27"/>
                  </a:lnTo>
                  <a:lnTo>
                    <a:pt x="91" y="19"/>
                  </a:lnTo>
                  <a:lnTo>
                    <a:pt x="101" y="12"/>
                  </a:lnTo>
                  <a:lnTo>
                    <a:pt x="110" y="6"/>
                  </a:lnTo>
                  <a:lnTo>
                    <a:pt x="121" y="0"/>
                  </a:lnTo>
                  <a:lnTo>
                    <a:pt x="126" y="7"/>
                  </a:lnTo>
                  <a:lnTo>
                    <a:pt x="127" y="13"/>
                  </a:lnTo>
                  <a:lnTo>
                    <a:pt x="124" y="19"/>
                  </a:lnTo>
                  <a:lnTo>
                    <a:pt x="118" y="24"/>
                  </a:lnTo>
                  <a:lnTo>
                    <a:pt x="111" y="29"/>
                  </a:lnTo>
                  <a:lnTo>
                    <a:pt x="105" y="35"/>
                  </a:lnTo>
                  <a:lnTo>
                    <a:pt x="99" y="41"/>
                  </a:lnTo>
                  <a:lnTo>
                    <a:pt x="96" y="48"/>
                  </a:lnTo>
                  <a:lnTo>
                    <a:pt x="90" y="72"/>
                  </a:lnTo>
                  <a:lnTo>
                    <a:pt x="91" y="99"/>
                  </a:lnTo>
                  <a:lnTo>
                    <a:pt x="97" y="123"/>
                  </a:lnTo>
                  <a:lnTo>
                    <a:pt x="107" y="145"/>
                  </a:lnTo>
                  <a:lnTo>
                    <a:pt x="121" y="161"/>
                  </a:lnTo>
                  <a:lnTo>
                    <a:pt x="135" y="175"/>
                  </a:lnTo>
                  <a:lnTo>
                    <a:pt x="151" y="187"/>
                  </a:lnTo>
                  <a:lnTo>
                    <a:pt x="168" y="197"/>
                  </a:lnTo>
                  <a:lnTo>
                    <a:pt x="185" y="205"/>
                  </a:lnTo>
                  <a:lnTo>
                    <a:pt x="204" y="211"/>
                  </a:lnTo>
                  <a:lnTo>
                    <a:pt x="223" y="217"/>
                  </a:lnTo>
                  <a:lnTo>
                    <a:pt x="242" y="222"/>
                  </a:lnTo>
                  <a:lnTo>
                    <a:pt x="261" y="226"/>
                  </a:lnTo>
                  <a:lnTo>
                    <a:pt x="280" y="232"/>
                  </a:lnTo>
                  <a:lnTo>
                    <a:pt x="299" y="237"/>
                  </a:lnTo>
                  <a:lnTo>
                    <a:pt x="318" y="242"/>
                  </a:lnTo>
                  <a:lnTo>
                    <a:pt x="337" y="248"/>
                  </a:lnTo>
                  <a:lnTo>
                    <a:pt x="355" y="256"/>
                  </a:lnTo>
                  <a:lnTo>
                    <a:pt x="372" y="264"/>
                  </a:lnTo>
                  <a:lnTo>
                    <a:pt x="389" y="275"/>
                  </a:lnTo>
                  <a:lnTo>
                    <a:pt x="402" y="277"/>
                  </a:lnTo>
                  <a:lnTo>
                    <a:pt x="415" y="281"/>
                  </a:lnTo>
                  <a:lnTo>
                    <a:pt x="427" y="287"/>
                  </a:lnTo>
                  <a:lnTo>
                    <a:pt x="438" y="294"/>
                  </a:lnTo>
                  <a:lnTo>
                    <a:pt x="449" y="303"/>
                  </a:lnTo>
                  <a:lnTo>
                    <a:pt x="458" y="313"/>
                  </a:lnTo>
                  <a:lnTo>
                    <a:pt x="465" y="323"/>
                  </a:lnTo>
                  <a:lnTo>
                    <a:pt x="472" y="335"/>
                  </a:lnTo>
                  <a:lnTo>
                    <a:pt x="474" y="346"/>
                  </a:lnTo>
                  <a:lnTo>
                    <a:pt x="473" y="358"/>
                  </a:lnTo>
                  <a:lnTo>
                    <a:pt x="468" y="368"/>
                  </a:lnTo>
                  <a:lnTo>
                    <a:pt x="459" y="376"/>
                  </a:lnTo>
                  <a:lnTo>
                    <a:pt x="453" y="376"/>
                  </a:lnTo>
                  <a:lnTo>
                    <a:pt x="447" y="373"/>
                  </a:lnTo>
                  <a:lnTo>
                    <a:pt x="439" y="369"/>
                  </a:lnTo>
                  <a:lnTo>
                    <a:pt x="433" y="365"/>
                  </a:lnTo>
                  <a:lnTo>
                    <a:pt x="427" y="359"/>
                  </a:lnTo>
                  <a:lnTo>
                    <a:pt x="422" y="354"/>
                  </a:lnTo>
                  <a:lnTo>
                    <a:pt x="419" y="351"/>
                  </a:lnTo>
                  <a:lnTo>
                    <a:pt x="418" y="350"/>
                  </a:lnTo>
                  <a:lnTo>
                    <a:pt x="424" y="353"/>
                  </a:lnTo>
                  <a:lnTo>
                    <a:pt x="430" y="357"/>
                  </a:lnTo>
                  <a:lnTo>
                    <a:pt x="435" y="360"/>
                  </a:lnTo>
                  <a:lnTo>
                    <a:pt x="442" y="361"/>
                  </a:lnTo>
                  <a:lnTo>
                    <a:pt x="448" y="357"/>
                  </a:lnTo>
                  <a:lnTo>
                    <a:pt x="451" y="351"/>
                  </a:lnTo>
                  <a:lnTo>
                    <a:pt x="452" y="346"/>
                  </a:lnTo>
                  <a:lnTo>
                    <a:pt x="452" y="339"/>
                  </a:lnTo>
                  <a:lnTo>
                    <a:pt x="444" y="334"/>
                  </a:lnTo>
                  <a:lnTo>
                    <a:pt x="438" y="327"/>
                  </a:lnTo>
                  <a:lnTo>
                    <a:pt x="431" y="321"/>
                  </a:lnTo>
                  <a:lnTo>
                    <a:pt x="423" y="315"/>
                  </a:lnTo>
                  <a:lnTo>
                    <a:pt x="416" y="309"/>
                  </a:lnTo>
                  <a:lnTo>
                    <a:pt x="408" y="305"/>
                  </a:lnTo>
                  <a:lnTo>
                    <a:pt x="399" y="302"/>
                  </a:lnTo>
                  <a:lnTo>
                    <a:pt x="391" y="302"/>
                  </a:lnTo>
                  <a:lnTo>
                    <a:pt x="397" y="321"/>
                  </a:lnTo>
                  <a:lnTo>
                    <a:pt x="400" y="342"/>
                  </a:lnTo>
                  <a:lnTo>
                    <a:pt x="401" y="363"/>
                  </a:lnTo>
                  <a:lnTo>
                    <a:pt x="403" y="385"/>
                  </a:lnTo>
                  <a:lnTo>
                    <a:pt x="405" y="406"/>
                  </a:lnTo>
                  <a:lnTo>
                    <a:pt x="410" y="426"/>
                  </a:lnTo>
                  <a:lnTo>
                    <a:pt x="420" y="445"/>
                  </a:lnTo>
                  <a:lnTo>
                    <a:pt x="434" y="462"/>
                  </a:lnTo>
                  <a:lnTo>
                    <a:pt x="447" y="475"/>
                  </a:lnTo>
                  <a:lnTo>
                    <a:pt x="459" y="489"/>
                  </a:lnTo>
                  <a:lnTo>
                    <a:pt x="472" y="503"/>
                  </a:lnTo>
                  <a:lnTo>
                    <a:pt x="487" y="515"/>
                  </a:lnTo>
                  <a:lnTo>
                    <a:pt x="502" y="525"/>
                  </a:lnTo>
                  <a:lnTo>
                    <a:pt x="518" y="532"/>
                  </a:lnTo>
                  <a:lnTo>
                    <a:pt x="535" y="535"/>
                  </a:lnTo>
                  <a:lnTo>
                    <a:pt x="554" y="534"/>
                  </a:lnTo>
                  <a:lnTo>
                    <a:pt x="557" y="531"/>
                  </a:lnTo>
                  <a:lnTo>
                    <a:pt x="561" y="528"/>
                  </a:lnTo>
                  <a:lnTo>
                    <a:pt x="565" y="526"/>
                  </a:lnTo>
                  <a:lnTo>
                    <a:pt x="568" y="523"/>
                  </a:lnTo>
                  <a:lnTo>
                    <a:pt x="564" y="519"/>
                  </a:lnTo>
                  <a:lnTo>
                    <a:pt x="559" y="517"/>
                  </a:lnTo>
                  <a:lnTo>
                    <a:pt x="555" y="515"/>
                  </a:lnTo>
                  <a:lnTo>
                    <a:pt x="554" y="510"/>
                  </a:lnTo>
                  <a:lnTo>
                    <a:pt x="560" y="506"/>
                  </a:lnTo>
                  <a:lnTo>
                    <a:pt x="566" y="504"/>
                  </a:lnTo>
                  <a:lnTo>
                    <a:pt x="575" y="503"/>
                  </a:lnTo>
                  <a:lnTo>
                    <a:pt x="582" y="505"/>
                  </a:lnTo>
                  <a:lnTo>
                    <a:pt x="588" y="511"/>
                  </a:lnTo>
                  <a:lnTo>
                    <a:pt x="591" y="518"/>
                  </a:lnTo>
                  <a:lnTo>
                    <a:pt x="592" y="525"/>
                  </a:lnTo>
                  <a:lnTo>
                    <a:pt x="591" y="532"/>
                  </a:lnTo>
                  <a:lnTo>
                    <a:pt x="590" y="541"/>
                  </a:lnTo>
                  <a:lnTo>
                    <a:pt x="585" y="549"/>
                  </a:lnTo>
                  <a:lnTo>
                    <a:pt x="576" y="556"/>
                  </a:lnTo>
                  <a:lnTo>
                    <a:pt x="564" y="562"/>
                  </a:lnTo>
                  <a:lnTo>
                    <a:pt x="551" y="563"/>
                  </a:lnTo>
                  <a:lnTo>
                    <a:pt x="539" y="562"/>
                  </a:lnTo>
                  <a:lnTo>
                    <a:pt x="527" y="560"/>
                  </a:lnTo>
                  <a:lnTo>
                    <a:pt x="516" y="557"/>
                  </a:lnTo>
                  <a:lnTo>
                    <a:pt x="505" y="552"/>
                  </a:lnTo>
                  <a:lnTo>
                    <a:pt x="495" y="548"/>
                  </a:lnTo>
                  <a:lnTo>
                    <a:pt x="487" y="542"/>
                  </a:lnTo>
                  <a:lnTo>
                    <a:pt x="479" y="537"/>
                  </a:lnTo>
                  <a:lnTo>
                    <a:pt x="485" y="556"/>
                  </a:lnTo>
                  <a:lnTo>
                    <a:pt x="492" y="575"/>
                  </a:lnTo>
                  <a:lnTo>
                    <a:pt x="500" y="593"/>
                  </a:lnTo>
                  <a:lnTo>
                    <a:pt x="509" y="612"/>
                  </a:lnTo>
                  <a:lnTo>
                    <a:pt x="519" y="630"/>
                  </a:lnTo>
                  <a:lnTo>
                    <a:pt x="529" y="650"/>
                  </a:lnTo>
                  <a:lnTo>
                    <a:pt x="540" y="668"/>
                  </a:lnTo>
                  <a:lnTo>
                    <a:pt x="552" y="685"/>
                  </a:lnTo>
                  <a:lnTo>
                    <a:pt x="538" y="72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310" name="Freeform 20"/>
            <p:cNvSpPr>
              <a:spLocks/>
            </p:cNvSpPr>
            <p:nvPr/>
          </p:nvSpPr>
          <p:spPr bwMode="auto">
            <a:xfrm>
              <a:off x="2365" y="3638"/>
              <a:ext cx="57" cy="110"/>
            </a:xfrm>
            <a:custGeom>
              <a:avLst/>
              <a:gdLst>
                <a:gd name="T0" fmla="*/ 0 w 228"/>
                <a:gd name="T1" fmla="*/ 0 h 438"/>
                <a:gd name="T2" fmla="*/ 0 w 228"/>
                <a:gd name="T3" fmla="*/ 0 h 438"/>
                <a:gd name="T4" fmla="*/ 0 w 228"/>
                <a:gd name="T5" fmla="*/ 0 h 438"/>
                <a:gd name="T6" fmla="*/ 0 w 228"/>
                <a:gd name="T7" fmla="*/ 0 h 438"/>
                <a:gd name="T8" fmla="*/ 0 w 228"/>
                <a:gd name="T9" fmla="*/ 0 h 438"/>
                <a:gd name="T10" fmla="*/ 0 w 228"/>
                <a:gd name="T11" fmla="*/ 0 h 438"/>
                <a:gd name="T12" fmla="*/ 0 w 228"/>
                <a:gd name="T13" fmla="*/ 0 h 438"/>
                <a:gd name="T14" fmla="*/ 0 w 228"/>
                <a:gd name="T15" fmla="*/ 0 h 438"/>
                <a:gd name="T16" fmla="*/ 0 w 228"/>
                <a:gd name="T17" fmla="*/ 0 h 438"/>
                <a:gd name="T18" fmla="*/ 0 w 228"/>
                <a:gd name="T19" fmla="*/ 0 h 438"/>
                <a:gd name="T20" fmla="*/ 0 w 228"/>
                <a:gd name="T21" fmla="*/ 0 h 438"/>
                <a:gd name="T22" fmla="*/ 0 w 228"/>
                <a:gd name="T23" fmla="*/ 0 h 438"/>
                <a:gd name="T24" fmla="*/ 0 w 228"/>
                <a:gd name="T25" fmla="*/ 0 h 438"/>
                <a:gd name="T26" fmla="*/ 0 w 228"/>
                <a:gd name="T27" fmla="*/ 0 h 438"/>
                <a:gd name="T28" fmla="*/ 0 w 228"/>
                <a:gd name="T29" fmla="*/ 0 h 438"/>
                <a:gd name="T30" fmla="*/ 0 w 228"/>
                <a:gd name="T31" fmla="*/ 0 h 438"/>
                <a:gd name="T32" fmla="*/ 0 w 228"/>
                <a:gd name="T33" fmla="*/ 0 h 438"/>
                <a:gd name="T34" fmla="*/ 0 w 228"/>
                <a:gd name="T35" fmla="*/ 0 h 438"/>
                <a:gd name="T36" fmla="*/ 0 w 228"/>
                <a:gd name="T37" fmla="*/ 0 h 438"/>
                <a:gd name="T38" fmla="*/ 0 w 228"/>
                <a:gd name="T39" fmla="*/ 0 h 438"/>
                <a:gd name="T40" fmla="*/ 0 w 228"/>
                <a:gd name="T41" fmla="*/ 0 h 438"/>
                <a:gd name="T42" fmla="*/ 0 w 228"/>
                <a:gd name="T43" fmla="*/ 0 h 438"/>
                <a:gd name="T44" fmla="*/ 0 w 228"/>
                <a:gd name="T45" fmla="*/ 0 h 438"/>
                <a:gd name="T46" fmla="*/ 0 w 228"/>
                <a:gd name="T47" fmla="*/ 0 h 438"/>
                <a:gd name="T48" fmla="*/ 0 w 228"/>
                <a:gd name="T49" fmla="*/ 0 h 438"/>
                <a:gd name="T50" fmla="*/ 0 w 228"/>
                <a:gd name="T51" fmla="*/ 0 h 438"/>
                <a:gd name="T52" fmla="*/ 0 w 228"/>
                <a:gd name="T53" fmla="*/ 0 h 438"/>
                <a:gd name="T54" fmla="*/ 0 w 228"/>
                <a:gd name="T55" fmla="*/ 0 h 438"/>
                <a:gd name="T56" fmla="*/ 0 w 228"/>
                <a:gd name="T57" fmla="*/ 0 h 438"/>
                <a:gd name="T58" fmla="*/ 0 w 228"/>
                <a:gd name="T59" fmla="*/ 0 h 438"/>
                <a:gd name="T60" fmla="*/ 0 w 228"/>
                <a:gd name="T61" fmla="*/ 0 h 438"/>
                <a:gd name="T62" fmla="*/ 0 w 228"/>
                <a:gd name="T63" fmla="*/ 0 h 438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228"/>
                <a:gd name="T97" fmla="*/ 0 h 438"/>
                <a:gd name="T98" fmla="*/ 228 w 228"/>
                <a:gd name="T99" fmla="*/ 438 h 438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228" h="438">
                  <a:moveTo>
                    <a:pt x="203" y="97"/>
                  </a:moveTo>
                  <a:lnTo>
                    <a:pt x="217" y="134"/>
                  </a:lnTo>
                  <a:lnTo>
                    <a:pt x="225" y="173"/>
                  </a:lnTo>
                  <a:lnTo>
                    <a:pt x="228" y="215"/>
                  </a:lnTo>
                  <a:lnTo>
                    <a:pt x="226" y="256"/>
                  </a:lnTo>
                  <a:lnTo>
                    <a:pt x="218" y="296"/>
                  </a:lnTo>
                  <a:lnTo>
                    <a:pt x="205" y="336"/>
                  </a:lnTo>
                  <a:lnTo>
                    <a:pt x="186" y="371"/>
                  </a:lnTo>
                  <a:lnTo>
                    <a:pt x="162" y="403"/>
                  </a:lnTo>
                  <a:lnTo>
                    <a:pt x="153" y="411"/>
                  </a:lnTo>
                  <a:lnTo>
                    <a:pt x="140" y="418"/>
                  </a:lnTo>
                  <a:lnTo>
                    <a:pt x="126" y="425"/>
                  </a:lnTo>
                  <a:lnTo>
                    <a:pt x="111" y="431"/>
                  </a:lnTo>
                  <a:lnTo>
                    <a:pt x="97" y="435"/>
                  </a:lnTo>
                  <a:lnTo>
                    <a:pt x="85" y="438"/>
                  </a:lnTo>
                  <a:lnTo>
                    <a:pt x="76" y="438"/>
                  </a:lnTo>
                  <a:lnTo>
                    <a:pt x="71" y="436"/>
                  </a:lnTo>
                  <a:lnTo>
                    <a:pt x="76" y="431"/>
                  </a:lnTo>
                  <a:lnTo>
                    <a:pt x="84" y="424"/>
                  </a:lnTo>
                  <a:lnTo>
                    <a:pt x="95" y="415"/>
                  </a:lnTo>
                  <a:lnTo>
                    <a:pt x="108" y="406"/>
                  </a:lnTo>
                  <a:lnTo>
                    <a:pt x="122" y="396"/>
                  </a:lnTo>
                  <a:lnTo>
                    <a:pt x="135" y="386"/>
                  </a:lnTo>
                  <a:lnTo>
                    <a:pt x="146" y="376"/>
                  </a:lnTo>
                  <a:lnTo>
                    <a:pt x="153" y="368"/>
                  </a:lnTo>
                  <a:lnTo>
                    <a:pt x="164" y="340"/>
                  </a:lnTo>
                  <a:lnTo>
                    <a:pt x="173" y="310"/>
                  </a:lnTo>
                  <a:lnTo>
                    <a:pt x="179" y="279"/>
                  </a:lnTo>
                  <a:lnTo>
                    <a:pt x="183" y="248"/>
                  </a:lnTo>
                  <a:lnTo>
                    <a:pt x="185" y="216"/>
                  </a:lnTo>
                  <a:lnTo>
                    <a:pt x="183" y="183"/>
                  </a:lnTo>
                  <a:lnTo>
                    <a:pt x="180" y="152"/>
                  </a:lnTo>
                  <a:lnTo>
                    <a:pt x="173" y="122"/>
                  </a:lnTo>
                  <a:lnTo>
                    <a:pt x="171" y="114"/>
                  </a:lnTo>
                  <a:lnTo>
                    <a:pt x="169" y="105"/>
                  </a:lnTo>
                  <a:lnTo>
                    <a:pt x="166" y="97"/>
                  </a:lnTo>
                  <a:lnTo>
                    <a:pt x="162" y="90"/>
                  </a:lnTo>
                  <a:lnTo>
                    <a:pt x="158" y="82"/>
                  </a:lnTo>
                  <a:lnTo>
                    <a:pt x="153" y="75"/>
                  </a:lnTo>
                  <a:lnTo>
                    <a:pt x="148" y="69"/>
                  </a:lnTo>
                  <a:lnTo>
                    <a:pt x="142" y="62"/>
                  </a:lnTo>
                  <a:lnTo>
                    <a:pt x="122" y="46"/>
                  </a:lnTo>
                  <a:lnTo>
                    <a:pt x="100" y="35"/>
                  </a:lnTo>
                  <a:lnTo>
                    <a:pt x="76" y="28"/>
                  </a:lnTo>
                  <a:lnTo>
                    <a:pt x="53" y="23"/>
                  </a:lnTo>
                  <a:lnTo>
                    <a:pt x="32" y="21"/>
                  </a:lnTo>
                  <a:lnTo>
                    <a:pt x="15" y="21"/>
                  </a:lnTo>
                  <a:lnTo>
                    <a:pt x="4" y="21"/>
                  </a:lnTo>
                  <a:lnTo>
                    <a:pt x="0" y="21"/>
                  </a:lnTo>
                  <a:lnTo>
                    <a:pt x="14" y="11"/>
                  </a:lnTo>
                  <a:lnTo>
                    <a:pt x="29" y="5"/>
                  </a:lnTo>
                  <a:lnTo>
                    <a:pt x="46" y="1"/>
                  </a:lnTo>
                  <a:lnTo>
                    <a:pt x="63" y="0"/>
                  </a:lnTo>
                  <a:lnTo>
                    <a:pt x="81" y="2"/>
                  </a:lnTo>
                  <a:lnTo>
                    <a:pt x="98" y="5"/>
                  </a:lnTo>
                  <a:lnTo>
                    <a:pt x="114" y="10"/>
                  </a:lnTo>
                  <a:lnTo>
                    <a:pt x="129" y="16"/>
                  </a:lnTo>
                  <a:lnTo>
                    <a:pt x="140" y="24"/>
                  </a:lnTo>
                  <a:lnTo>
                    <a:pt x="151" y="32"/>
                  </a:lnTo>
                  <a:lnTo>
                    <a:pt x="161" y="41"/>
                  </a:lnTo>
                  <a:lnTo>
                    <a:pt x="171" y="52"/>
                  </a:lnTo>
                  <a:lnTo>
                    <a:pt x="180" y="63"/>
                  </a:lnTo>
                  <a:lnTo>
                    <a:pt x="188" y="74"/>
                  </a:lnTo>
                  <a:lnTo>
                    <a:pt x="197" y="85"/>
                  </a:lnTo>
                  <a:lnTo>
                    <a:pt x="203" y="9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311" name="Freeform 21"/>
            <p:cNvSpPr>
              <a:spLocks/>
            </p:cNvSpPr>
            <p:nvPr/>
          </p:nvSpPr>
          <p:spPr bwMode="auto">
            <a:xfrm>
              <a:off x="2031" y="3651"/>
              <a:ext cx="140" cy="153"/>
            </a:xfrm>
            <a:custGeom>
              <a:avLst/>
              <a:gdLst>
                <a:gd name="T0" fmla="*/ 0 w 562"/>
                <a:gd name="T1" fmla="*/ 0 h 611"/>
                <a:gd name="T2" fmla="*/ 0 w 562"/>
                <a:gd name="T3" fmla="*/ 0 h 611"/>
                <a:gd name="T4" fmla="*/ 0 w 562"/>
                <a:gd name="T5" fmla="*/ 0 h 611"/>
                <a:gd name="T6" fmla="*/ 0 w 562"/>
                <a:gd name="T7" fmla="*/ 0 h 611"/>
                <a:gd name="T8" fmla="*/ 0 w 562"/>
                <a:gd name="T9" fmla="*/ 0 h 611"/>
                <a:gd name="T10" fmla="*/ 0 w 562"/>
                <a:gd name="T11" fmla="*/ 0 h 611"/>
                <a:gd name="T12" fmla="*/ 0 w 562"/>
                <a:gd name="T13" fmla="*/ 0 h 611"/>
                <a:gd name="T14" fmla="*/ 0 w 562"/>
                <a:gd name="T15" fmla="*/ 0 h 611"/>
                <a:gd name="T16" fmla="*/ 0 w 562"/>
                <a:gd name="T17" fmla="*/ 0 h 611"/>
                <a:gd name="T18" fmla="*/ 0 w 562"/>
                <a:gd name="T19" fmla="*/ 0 h 611"/>
                <a:gd name="T20" fmla="*/ 0 w 562"/>
                <a:gd name="T21" fmla="*/ 0 h 611"/>
                <a:gd name="T22" fmla="*/ 0 w 562"/>
                <a:gd name="T23" fmla="*/ 0 h 611"/>
                <a:gd name="T24" fmla="*/ 0 w 562"/>
                <a:gd name="T25" fmla="*/ 0 h 611"/>
                <a:gd name="T26" fmla="*/ 0 w 562"/>
                <a:gd name="T27" fmla="*/ 0 h 611"/>
                <a:gd name="T28" fmla="*/ 0 w 562"/>
                <a:gd name="T29" fmla="*/ 0 h 611"/>
                <a:gd name="T30" fmla="*/ 0 w 562"/>
                <a:gd name="T31" fmla="*/ 0 h 611"/>
                <a:gd name="T32" fmla="*/ 0 w 562"/>
                <a:gd name="T33" fmla="*/ 0 h 611"/>
                <a:gd name="T34" fmla="*/ 0 w 562"/>
                <a:gd name="T35" fmla="*/ 0 h 611"/>
                <a:gd name="T36" fmla="*/ 0 w 562"/>
                <a:gd name="T37" fmla="*/ 0 h 611"/>
                <a:gd name="T38" fmla="*/ 0 w 562"/>
                <a:gd name="T39" fmla="*/ 0 h 611"/>
                <a:gd name="T40" fmla="*/ 0 w 562"/>
                <a:gd name="T41" fmla="*/ 0 h 611"/>
                <a:gd name="T42" fmla="*/ 0 w 562"/>
                <a:gd name="T43" fmla="*/ 0 h 611"/>
                <a:gd name="T44" fmla="*/ 0 w 562"/>
                <a:gd name="T45" fmla="*/ 0 h 611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562"/>
                <a:gd name="T70" fmla="*/ 0 h 611"/>
                <a:gd name="T71" fmla="*/ 562 w 562"/>
                <a:gd name="T72" fmla="*/ 611 h 611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562" h="611">
                  <a:moveTo>
                    <a:pt x="562" y="3"/>
                  </a:moveTo>
                  <a:lnTo>
                    <a:pt x="562" y="93"/>
                  </a:lnTo>
                  <a:lnTo>
                    <a:pt x="562" y="292"/>
                  </a:lnTo>
                  <a:lnTo>
                    <a:pt x="559" y="492"/>
                  </a:lnTo>
                  <a:lnTo>
                    <a:pt x="551" y="584"/>
                  </a:lnTo>
                  <a:lnTo>
                    <a:pt x="546" y="584"/>
                  </a:lnTo>
                  <a:lnTo>
                    <a:pt x="531" y="585"/>
                  </a:lnTo>
                  <a:lnTo>
                    <a:pt x="510" y="587"/>
                  </a:lnTo>
                  <a:lnTo>
                    <a:pt x="481" y="588"/>
                  </a:lnTo>
                  <a:lnTo>
                    <a:pt x="448" y="591"/>
                  </a:lnTo>
                  <a:lnTo>
                    <a:pt x="408" y="593"/>
                  </a:lnTo>
                  <a:lnTo>
                    <a:pt x="367" y="596"/>
                  </a:lnTo>
                  <a:lnTo>
                    <a:pt x="323" y="598"/>
                  </a:lnTo>
                  <a:lnTo>
                    <a:pt x="278" y="601"/>
                  </a:lnTo>
                  <a:lnTo>
                    <a:pt x="233" y="603"/>
                  </a:lnTo>
                  <a:lnTo>
                    <a:pt x="190" y="606"/>
                  </a:lnTo>
                  <a:lnTo>
                    <a:pt x="148" y="608"/>
                  </a:lnTo>
                  <a:lnTo>
                    <a:pt x="111" y="609"/>
                  </a:lnTo>
                  <a:lnTo>
                    <a:pt x="78" y="610"/>
                  </a:lnTo>
                  <a:lnTo>
                    <a:pt x="51" y="611"/>
                  </a:lnTo>
                  <a:lnTo>
                    <a:pt x="30" y="611"/>
                  </a:lnTo>
                  <a:lnTo>
                    <a:pt x="0" y="0"/>
                  </a:lnTo>
                  <a:lnTo>
                    <a:pt x="562" y="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312" name="Freeform 22"/>
            <p:cNvSpPr>
              <a:spLocks/>
            </p:cNvSpPr>
            <p:nvPr/>
          </p:nvSpPr>
          <p:spPr bwMode="auto">
            <a:xfrm>
              <a:off x="2342" y="3650"/>
              <a:ext cx="51" cy="95"/>
            </a:xfrm>
            <a:custGeom>
              <a:avLst/>
              <a:gdLst>
                <a:gd name="T0" fmla="*/ 0 w 204"/>
                <a:gd name="T1" fmla="*/ 0 h 380"/>
                <a:gd name="T2" fmla="*/ 0 w 204"/>
                <a:gd name="T3" fmla="*/ 0 h 380"/>
                <a:gd name="T4" fmla="*/ 0 w 204"/>
                <a:gd name="T5" fmla="*/ 0 h 380"/>
                <a:gd name="T6" fmla="*/ 0 w 204"/>
                <a:gd name="T7" fmla="*/ 0 h 380"/>
                <a:gd name="T8" fmla="*/ 0 w 204"/>
                <a:gd name="T9" fmla="*/ 0 h 380"/>
                <a:gd name="T10" fmla="*/ 0 w 204"/>
                <a:gd name="T11" fmla="*/ 0 h 380"/>
                <a:gd name="T12" fmla="*/ 0 w 204"/>
                <a:gd name="T13" fmla="*/ 0 h 380"/>
                <a:gd name="T14" fmla="*/ 0 w 204"/>
                <a:gd name="T15" fmla="*/ 0 h 380"/>
                <a:gd name="T16" fmla="*/ 0 w 204"/>
                <a:gd name="T17" fmla="*/ 0 h 380"/>
                <a:gd name="T18" fmla="*/ 0 w 204"/>
                <a:gd name="T19" fmla="*/ 0 h 380"/>
                <a:gd name="T20" fmla="*/ 0 w 204"/>
                <a:gd name="T21" fmla="*/ 0 h 380"/>
                <a:gd name="T22" fmla="*/ 0 w 204"/>
                <a:gd name="T23" fmla="*/ 0 h 380"/>
                <a:gd name="T24" fmla="*/ 0 w 204"/>
                <a:gd name="T25" fmla="*/ 0 h 380"/>
                <a:gd name="T26" fmla="*/ 0 w 204"/>
                <a:gd name="T27" fmla="*/ 0 h 380"/>
                <a:gd name="T28" fmla="*/ 0 w 204"/>
                <a:gd name="T29" fmla="*/ 0 h 380"/>
                <a:gd name="T30" fmla="*/ 0 w 204"/>
                <a:gd name="T31" fmla="*/ 0 h 380"/>
                <a:gd name="T32" fmla="*/ 0 w 204"/>
                <a:gd name="T33" fmla="*/ 0 h 380"/>
                <a:gd name="T34" fmla="*/ 0 w 204"/>
                <a:gd name="T35" fmla="*/ 0 h 380"/>
                <a:gd name="T36" fmla="*/ 0 w 204"/>
                <a:gd name="T37" fmla="*/ 0 h 380"/>
                <a:gd name="T38" fmla="*/ 0 w 204"/>
                <a:gd name="T39" fmla="*/ 0 h 380"/>
                <a:gd name="T40" fmla="*/ 0 w 204"/>
                <a:gd name="T41" fmla="*/ 0 h 380"/>
                <a:gd name="T42" fmla="*/ 0 w 204"/>
                <a:gd name="T43" fmla="*/ 0 h 380"/>
                <a:gd name="T44" fmla="*/ 0 w 204"/>
                <a:gd name="T45" fmla="*/ 0 h 380"/>
                <a:gd name="T46" fmla="*/ 0 w 204"/>
                <a:gd name="T47" fmla="*/ 0 h 380"/>
                <a:gd name="T48" fmla="*/ 0 w 204"/>
                <a:gd name="T49" fmla="*/ 0 h 380"/>
                <a:gd name="T50" fmla="*/ 0 w 204"/>
                <a:gd name="T51" fmla="*/ 0 h 380"/>
                <a:gd name="T52" fmla="*/ 0 w 204"/>
                <a:gd name="T53" fmla="*/ 0 h 380"/>
                <a:gd name="T54" fmla="*/ 0 w 204"/>
                <a:gd name="T55" fmla="*/ 0 h 380"/>
                <a:gd name="T56" fmla="*/ 0 w 204"/>
                <a:gd name="T57" fmla="*/ 0 h 380"/>
                <a:gd name="T58" fmla="*/ 0 w 204"/>
                <a:gd name="T59" fmla="*/ 0 h 380"/>
                <a:gd name="T60" fmla="*/ 0 w 204"/>
                <a:gd name="T61" fmla="*/ 0 h 380"/>
                <a:gd name="T62" fmla="*/ 0 w 204"/>
                <a:gd name="T63" fmla="*/ 0 h 380"/>
                <a:gd name="T64" fmla="*/ 0 w 204"/>
                <a:gd name="T65" fmla="*/ 0 h 380"/>
                <a:gd name="T66" fmla="*/ 0 w 204"/>
                <a:gd name="T67" fmla="*/ 0 h 380"/>
                <a:gd name="T68" fmla="*/ 0 w 204"/>
                <a:gd name="T69" fmla="*/ 0 h 380"/>
                <a:gd name="T70" fmla="*/ 0 w 204"/>
                <a:gd name="T71" fmla="*/ 0 h 380"/>
                <a:gd name="T72" fmla="*/ 0 w 204"/>
                <a:gd name="T73" fmla="*/ 0 h 380"/>
                <a:gd name="T74" fmla="*/ 0 w 204"/>
                <a:gd name="T75" fmla="*/ 0 h 380"/>
                <a:gd name="T76" fmla="*/ 0 w 204"/>
                <a:gd name="T77" fmla="*/ 0 h 380"/>
                <a:gd name="T78" fmla="*/ 0 w 204"/>
                <a:gd name="T79" fmla="*/ 0 h 380"/>
                <a:gd name="T80" fmla="*/ 0 w 204"/>
                <a:gd name="T81" fmla="*/ 0 h 380"/>
                <a:gd name="T82" fmla="*/ 0 w 204"/>
                <a:gd name="T83" fmla="*/ 0 h 380"/>
                <a:gd name="T84" fmla="*/ 0 w 204"/>
                <a:gd name="T85" fmla="*/ 0 h 380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204"/>
                <a:gd name="T130" fmla="*/ 0 h 380"/>
                <a:gd name="T131" fmla="*/ 204 w 204"/>
                <a:gd name="T132" fmla="*/ 380 h 380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204" h="380">
                  <a:moveTo>
                    <a:pt x="117" y="129"/>
                  </a:moveTo>
                  <a:lnTo>
                    <a:pt x="120" y="144"/>
                  </a:lnTo>
                  <a:lnTo>
                    <a:pt x="120" y="158"/>
                  </a:lnTo>
                  <a:lnTo>
                    <a:pt x="118" y="172"/>
                  </a:lnTo>
                  <a:lnTo>
                    <a:pt x="114" y="185"/>
                  </a:lnTo>
                  <a:lnTo>
                    <a:pt x="107" y="198"/>
                  </a:lnTo>
                  <a:lnTo>
                    <a:pt x="100" y="210"/>
                  </a:lnTo>
                  <a:lnTo>
                    <a:pt x="91" y="222"/>
                  </a:lnTo>
                  <a:lnTo>
                    <a:pt x="81" y="233"/>
                  </a:lnTo>
                  <a:lnTo>
                    <a:pt x="76" y="236"/>
                  </a:lnTo>
                  <a:lnTo>
                    <a:pt x="70" y="238"/>
                  </a:lnTo>
                  <a:lnTo>
                    <a:pt x="65" y="240"/>
                  </a:lnTo>
                  <a:lnTo>
                    <a:pt x="59" y="241"/>
                  </a:lnTo>
                  <a:lnTo>
                    <a:pt x="53" y="241"/>
                  </a:lnTo>
                  <a:lnTo>
                    <a:pt x="46" y="241"/>
                  </a:lnTo>
                  <a:lnTo>
                    <a:pt x="36" y="241"/>
                  </a:lnTo>
                  <a:lnTo>
                    <a:pt x="27" y="239"/>
                  </a:lnTo>
                  <a:lnTo>
                    <a:pt x="31" y="244"/>
                  </a:lnTo>
                  <a:lnTo>
                    <a:pt x="35" y="248"/>
                  </a:lnTo>
                  <a:lnTo>
                    <a:pt x="40" y="252"/>
                  </a:lnTo>
                  <a:lnTo>
                    <a:pt x="46" y="255"/>
                  </a:lnTo>
                  <a:lnTo>
                    <a:pt x="52" y="258"/>
                  </a:lnTo>
                  <a:lnTo>
                    <a:pt x="58" y="260"/>
                  </a:lnTo>
                  <a:lnTo>
                    <a:pt x="64" y="261"/>
                  </a:lnTo>
                  <a:lnTo>
                    <a:pt x="70" y="262"/>
                  </a:lnTo>
                  <a:lnTo>
                    <a:pt x="77" y="261"/>
                  </a:lnTo>
                  <a:lnTo>
                    <a:pt x="85" y="259"/>
                  </a:lnTo>
                  <a:lnTo>
                    <a:pt x="94" y="258"/>
                  </a:lnTo>
                  <a:lnTo>
                    <a:pt x="103" y="258"/>
                  </a:lnTo>
                  <a:lnTo>
                    <a:pt x="112" y="258"/>
                  </a:lnTo>
                  <a:lnTo>
                    <a:pt x="119" y="258"/>
                  </a:lnTo>
                  <a:lnTo>
                    <a:pt x="125" y="260"/>
                  </a:lnTo>
                  <a:lnTo>
                    <a:pt x="128" y="262"/>
                  </a:lnTo>
                  <a:lnTo>
                    <a:pt x="128" y="277"/>
                  </a:lnTo>
                  <a:lnTo>
                    <a:pt x="126" y="289"/>
                  </a:lnTo>
                  <a:lnTo>
                    <a:pt x="122" y="301"/>
                  </a:lnTo>
                  <a:lnTo>
                    <a:pt x="115" y="312"/>
                  </a:lnTo>
                  <a:lnTo>
                    <a:pt x="107" y="323"/>
                  </a:lnTo>
                  <a:lnTo>
                    <a:pt x="98" y="332"/>
                  </a:lnTo>
                  <a:lnTo>
                    <a:pt x="89" y="340"/>
                  </a:lnTo>
                  <a:lnTo>
                    <a:pt x="79" y="347"/>
                  </a:lnTo>
                  <a:lnTo>
                    <a:pt x="87" y="350"/>
                  </a:lnTo>
                  <a:lnTo>
                    <a:pt x="96" y="351"/>
                  </a:lnTo>
                  <a:lnTo>
                    <a:pt x="105" y="351"/>
                  </a:lnTo>
                  <a:lnTo>
                    <a:pt x="113" y="350"/>
                  </a:lnTo>
                  <a:lnTo>
                    <a:pt x="122" y="348"/>
                  </a:lnTo>
                  <a:lnTo>
                    <a:pt x="130" y="345"/>
                  </a:lnTo>
                  <a:lnTo>
                    <a:pt x="138" y="341"/>
                  </a:lnTo>
                  <a:lnTo>
                    <a:pt x="145" y="337"/>
                  </a:lnTo>
                  <a:lnTo>
                    <a:pt x="152" y="332"/>
                  </a:lnTo>
                  <a:lnTo>
                    <a:pt x="157" y="326"/>
                  </a:lnTo>
                  <a:lnTo>
                    <a:pt x="163" y="319"/>
                  </a:lnTo>
                  <a:lnTo>
                    <a:pt x="169" y="312"/>
                  </a:lnTo>
                  <a:lnTo>
                    <a:pt x="175" y="305"/>
                  </a:lnTo>
                  <a:lnTo>
                    <a:pt x="181" y="298"/>
                  </a:lnTo>
                  <a:lnTo>
                    <a:pt x="188" y="293"/>
                  </a:lnTo>
                  <a:lnTo>
                    <a:pt x="197" y="289"/>
                  </a:lnTo>
                  <a:lnTo>
                    <a:pt x="201" y="297"/>
                  </a:lnTo>
                  <a:lnTo>
                    <a:pt x="204" y="306"/>
                  </a:lnTo>
                  <a:lnTo>
                    <a:pt x="204" y="314"/>
                  </a:lnTo>
                  <a:lnTo>
                    <a:pt x="202" y="323"/>
                  </a:lnTo>
                  <a:lnTo>
                    <a:pt x="193" y="337"/>
                  </a:lnTo>
                  <a:lnTo>
                    <a:pt x="182" y="348"/>
                  </a:lnTo>
                  <a:lnTo>
                    <a:pt x="170" y="357"/>
                  </a:lnTo>
                  <a:lnTo>
                    <a:pt x="156" y="364"/>
                  </a:lnTo>
                  <a:lnTo>
                    <a:pt x="141" y="370"/>
                  </a:lnTo>
                  <a:lnTo>
                    <a:pt x="126" y="374"/>
                  </a:lnTo>
                  <a:lnTo>
                    <a:pt x="111" y="377"/>
                  </a:lnTo>
                  <a:lnTo>
                    <a:pt x="96" y="380"/>
                  </a:lnTo>
                  <a:lnTo>
                    <a:pt x="89" y="377"/>
                  </a:lnTo>
                  <a:lnTo>
                    <a:pt x="82" y="374"/>
                  </a:lnTo>
                  <a:lnTo>
                    <a:pt x="75" y="371"/>
                  </a:lnTo>
                  <a:lnTo>
                    <a:pt x="67" y="368"/>
                  </a:lnTo>
                  <a:lnTo>
                    <a:pt x="60" y="365"/>
                  </a:lnTo>
                  <a:lnTo>
                    <a:pt x="53" y="360"/>
                  </a:lnTo>
                  <a:lnTo>
                    <a:pt x="47" y="355"/>
                  </a:lnTo>
                  <a:lnTo>
                    <a:pt x="40" y="348"/>
                  </a:lnTo>
                  <a:lnTo>
                    <a:pt x="42" y="344"/>
                  </a:lnTo>
                  <a:lnTo>
                    <a:pt x="46" y="342"/>
                  </a:lnTo>
                  <a:lnTo>
                    <a:pt x="50" y="340"/>
                  </a:lnTo>
                  <a:lnTo>
                    <a:pt x="54" y="339"/>
                  </a:lnTo>
                  <a:lnTo>
                    <a:pt x="59" y="338"/>
                  </a:lnTo>
                  <a:lnTo>
                    <a:pt x="64" y="337"/>
                  </a:lnTo>
                  <a:lnTo>
                    <a:pt x="68" y="336"/>
                  </a:lnTo>
                  <a:lnTo>
                    <a:pt x="72" y="334"/>
                  </a:lnTo>
                  <a:lnTo>
                    <a:pt x="82" y="324"/>
                  </a:lnTo>
                  <a:lnTo>
                    <a:pt x="91" y="314"/>
                  </a:lnTo>
                  <a:lnTo>
                    <a:pt x="98" y="303"/>
                  </a:lnTo>
                  <a:lnTo>
                    <a:pt x="101" y="291"/>
                  </a:lnTo>
                  <a:lnTo>
                    <a:pt x="91" y="294"/>
                  </a:lnTo>
                  <a:lnTo>
                    <a:pt x="80" y="294"/>
                  </a:lnTo>
                  <a:lnTo>
                    <a:pt x="70" y="293"/>
                  </a:lnTo>
                  <a:lnTo>
                    <a:pt x="60" y="289"/>
                  </a:lnTo>
                  <a:lnTo>
                    <a:pt x="50" y="285"/>
                  </a:lnTo>
                  <a:lnTo>
                    <a:pt x="39" y="279"/>
                  </a:lnTo>
                  <a:lnTo>
                    <a:pt x="30" y="271"/>
                  </a:lnTo>
                  <a:lnTo>
                    <a:pt x="21" y="263"/>
                  </a:lnTo>
                  <a:lnTo>
                    <a:pt x="9" y="247"/>
                  </a:lnTo>
                  <a:lnTo>
                    <a:pt x="2" y="228"/>
                  </a:lnTo>
                  <a:lnTo>
                    <a:pt x="0" y="208"/>
                  </a:lnTo>
                  <a:lnTo>
                    <a:pt x="5" y="189"/>
                  </a:lnTo>
                  <a:lnTo>
                    <a:pt x="11" y="191"/>
                  </a:lnTo>
                  <a:lnTo>
                    <a:pt x="14" y="196"/>
                  </a:lnTo>
                  <a:lnTo>
                    <a:pt x="16" y="202"/>
                  </a:lnTo>
                  <a:lnTo>
                    <a:pt x="18" y="209"/>
                  </a:lnTo>
                  <a:lnTo>
                    <a:pt x="20" y="215"/>
                  </a:lnTo>
                  <a:lnTo>
                    <a:pt x="24" y="221"/>
                  </a:lnTo>
                  <a:lnTo>
                    <a:pt x="29" y="224"/>
                  </a:lnTo>
                  <a:lnTo>
                    <a:pt x="38" y="225"/>
                  </a:lnTo>
                  <a:lnTo>
                    <a:pt x="42" y="225"/>
                  </a:lnTo>
                  <a:lnTo>
                    <a:pt x="47" y="225"/>
                  </a:lnTo>
                  <a:lnTo>
                    <a:pt x="51" y="225"/>
                  </a:lnTo>
                  <a:lnTo>
                    <a:pt x="56" y="225"/>
                  </a:lnTo>
                  <a:lnTo>
                    <a:pt x="60" y="224"/>
                  </a:lnTo>
                  <a:lnTo>
                    <a:pt x="65" y="222"/>
                  </a:lnTo>
                  <a:lnTo>
                    <a:pt x="69" y="220"/>
                  </a:lnTo>
                  <a:lnTo>
                    <a:pt x="72" y="217"/>
                  </a:lnTo>
                  <a:lnTo>
                    <a:pt x="85" y="189"/>
                  </a:lnTo>
                  <a:lnTo>
                    <a:pt x="85" y="160"/>
                  </a:lnTo>
                  <a:lnTo>
                    <a:pt x="77" y="130"/>
                  </a:lnTo>
                  <a:lnTo>
                    <a:pt x="66" y="100"/>
                  </a:lnTo>
                  <a:lnTo>
                    <a:pt x="58" y="72"/>
                  </a:lnTo>
                  <a:lnTo>
                    <a:pt x="58" y="45"/>
                  </a:lnTo>
                  <a:lnTo>
                    <a:pt x="70" y="21"/>
                  </a:lnTo>
                  <a:lnTo>
                    <a:pt x="101" y="0"/>
                  </a:lnTo>
                  <a:lnTo>
                    <a:pt x="103" y="15"/>
                  </a:lnTo>
                  <a:lnTo>
                    <a:pt x="107" y="50"/>
                  </a:lnTo>
                  <a:lnTo>
                    <a:pt x="112" y="92"/>
                  </a:lnTo>
                  <a:lnTo>
                    <a:pt x="117" y="12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313" name="Freeform 23"/>
            <p:cNvSpPr>
              <a:spLocks/>
            </p:cNvSpPr>
            <p:nvPr/>
          </p:nvSpPr>
          <p:spPr bwMode="auto">
            <a:xfrm>
              <a:off x="2039" y="3656"/>
              <a:ext cx="126" cy="143"/>
            </a:xfrm>
            <a:custGeom>
              <a:avLst/>
              <a:gdLst>
                <a:gd name="T0" fmla="*/ 0 w 506"/>
                <a:gd name="T1" fmla="*/ 0 h 572"/>
                <a:gd name="T2" fmla="*/ 0 w 506"/>
                <a:gd name="T3" fmla="*/ 0 h 572"/>
                <a:gd name="T4" fmla="*/ 0 w 506"/>
                <a:gd name="T5" fmla="*/ 0 h 572"/>
                <a:gd name="T6" fmla="*/ 0 w 506"/>
                <a:gd name="T7" fmla="*/ 0 h 572"/>
                <a:gd name="T8" fmla="*/ 0 w 506"/>
                <a:gd name="T9" fmla="*/ 0 h 572"/>
                <a:gd name="T10" fmla="*/ 0 w 506"/>
                <a:gd name="T11" fmla="*/ 0 h 572"/>
                <a:gd name="T12" fmla="*/ 0 w 506"/>
                <a:gd name="T13" fmla="*/ 0 h 572"/>
                <a:gd name="T14" fmla="*/ 0 w 506"/>
                <a:gd name="T15" fmla="*/ 0 h 572"/>
                <a:gd name="T16" fmla="*/ 0 w 506"/>
                <a:gd name="T17" fmla="*/ 0 h 572"/>
                <a:gd name="T18" fmla="*/ 0 w 506"/>
                <a:gd name="T19" fmla="*/ 0 h 572"/>
                <a:gd name="T20" fmla="*/ 0 w 506"/>
                <a:gd name="T21" fmla="*/ 0 h 572"/>
                <a:gd name="T22" fmla="*/ 0 w 506"/>
                <a:gd name="T23" fmla="*/ 0 h 572"/>
                <a:gd name="T24" fmla="*/ 0 w 506"/>
                <a:gd name="T25" fmla="*/ 0 h 572"/>
                <a:gd name="T26" fmla="*/ 0 w 506"/>
                <a:gd name="T27" fmla="*/ 0 h 572"/>
                <a:gd name="T28" fmla="*/ 0 w 506"/>
                <a:gd name="T29" fmla="*/ 0 h 572"/>
                <a:gd name="T30" fmla="*/ 0 w 506"/>
                <a:gd name="T31" fmla="*/ 0 h 572"/>
                <a:gd name="T32" fmla="*/ 0 w 506"/>
                <a:gd name="T33" fmla="*/ 0 h 572"/>
                <a:gd name="T34" fmla="*/ 0 w 506"/>
                <a:gd name="T35" fmla="*/ 0 h 572"/>
                <a:gd name="T36" fmla="*/ 0 w 506"/>
                <a:gd name="T37" fmla="*/ 0 h 572"/>
                <a:gd name="T38" fmla="*/ 0 w 506"/>
                <a:gd name="T39" fmla="*/ 0 h 572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506"/>
                <a:gd name="T61" fmla="*/ 0 h 572"/>
                <a:gd name="T62" fmla="*/ 506 w 506"/>
                <a:gd name="T63" fmla="*/ 572 h 572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506" h="572">
                  <a:moveTo>
                    <a:pt x="498" y="544"/>
                  </a:moveTo>
                  <a:lnTo>
                    <a:pt x="478" y="546"/>
                  </a:lnTo>
                  <a:lnTo>
                    <a:pt x="453" y="547"/>
                  </a:lnTo>
                  <a:lnTo>
                    <a:pt x="422" y="550"/>
                  </a:lnTo>
                  <a:lnTo>
                    <a:pt x="386" y="552"/>
                  </a:lnTo>
                  <a:lnTo>
                    <a:pt x="349" y="554"/>
                  </a:lnTo>
                  <a:lnTo>
                    <a:pt x="309" y="556"/>
                  </a:lnTo>
                  <a:lnTo>
                    <a:pt x="268" y="559"/>
                  </a:lnTo>
                  <a:lnTo>
                    <a:pt x="226" y="561"/>
                  </a:lnTo>
                  <a:lnTo>
                    <a:pt x="187" y="563"/>
                  </a:lnTo>
                  <a:lnTo>
                    <a:pt x="149" y="565"/>
                  </a:lnTo>
                  <a:lnTo>
                    <a:pt x="113" y="567"/>
                  </a:lnTo>
                  <a:lnTo>
                    <a:pt x="83" y="569"/>
                  </a:lnTo>
                  <a:lnTo>
                    <a:pt x="57" y="570"/>
                  </a:lnTo>
                  <a:lnTo>
                    <a:pt x="38" y="571"/>
                  </a:lnTo>
                  <a:lnTo>
                    <a:pt x="25" y="572"/>
                  </a:lnTo>
                  <a:lnTo>
                    <a:pt x="21" y="572"/>
                  </a:lnTo>
                  <a:lnTo>
                    <a:pt x="0" y="0"/>
                  </a:lnTo>
                  <a:lnTo>
                    <a:pt x="506" y="7"/>
                  </a:lnTo>
                  <a:lnTo>
                    <a:pt x="498" y="544"/>
                  </a:lnTo>
                  <a:close/>
                </a:path>
              </a:pathLst>
            </a:custGeom>
            <a:solidFill>
              <a:srgbClr val="26AD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314" name="Freeform 24"/>
            <p:cNvSpPr>
              <a:spLocks/>
            </p:cNvSpPr>
            <p:nvPr/>
          </p:nvSpPr>
          <p:spPr bwMode="auto">
            <a:xfrm>
              <a:off x="2020" y="3815"/>
              <a:ext cx="166" cy="50"/>
            </a:xfrm>
            <a:custGeom>
              <a:avLst/>
              <a:gdLst>
                <a:gd name="T0" fmla="*/ 0 w 661"/>
                <a:gd name="T1" fmla="*/ 0 h 198"/>
                <a:gd name="T2" fmla="*/ 0 w 661"/>
                <a:gd name="T3" fmla="*/ 0 h 198"/>
                <a:gd name="T4" fmla="*/ 0 w 661"/>
                <a:gd name="T5" fmla="*/ 0 h 198"/>
                <a:gd name="T6" fmla="*/ 0 w 661"/>
                <a:gd name="T7" fmla="*/ 0 h 198"/>
                <a:gd name="T8" fmla="*/ 0 w 661"/>
                <a:gd name="T9" fmla="*/ 0 h 198"/>
                <a:gd name="T10" fmla="*/ 0 w 661"/>
                <a:gd name="T11" fmla="*/ 0 h 198"/>
                <a:gd name="T12" fmla="*/ 0 w 661"/>
                <a:gd name="T13" fmla="*/ 0 h 198"/>
                <a:gd name="T14" fmla="*/ 0 w 661"/>
                <a:gd name="T15" fmla="*/ 0 h 198"/>
                <a:gd name="T16" fmla="*/ 0 w 661"/>
                <a:gd name="T17" fmla="*/ 0 h 198"/>
                <a:gd name="T18" fmla="*/ 0 w 661"/>
                <a:gd name="T19" fmla="*/ 0 h 198"/>
                <a:gd name="T20" fmla="*/ 0 w 661"/>
                <a:gd name="T21" fmla="*/ 0 h 198"/>
                <a:gd name="T22" fmla="*/ 0 w 661"/>
                <a:gd name="T23" fmla="*/ 0 h 198"/>
                <a:gd name="T24" fmla="*/ 0 w 661"/>
                <a:gd name="T25" fmla="*/ 0 h 198"/>
                <a:gd name="T26" fmla="*/ 0 w 661"/>
                <a:gd name="T27" fmla="*/ 0 h 198"/>
                <a:gd name="T28" fmla="*/ 0 w 661"/>
                <a:gd name="T29" fmla="*/ 0 h 198"/>
                <a:gd name="T30" fmla="*/ 0 w 661"/>
                <a:gd name="T31" fmla="*/ 0 h 198"/>
                <a:gd name="T32" fmla="*/ 0 w 661"/>
                <a:gd name="T33" fmla="*/ 0 h 198"/>
                <a:gd name="T34" fmla="*/ 0 w 661"/>
                <a:gd name="T35" fmla="*/ 0 h 198"/>
                <a:gd name="T36" fmla="*/ 0 w 661"/>
                <a:gd name="T37" fmla="*/ 0 h 198"/>
                <a:gd name="T38" fmla="*/ 0 w 661"/>
                <a:gd name="T39" fmla="*/ 0 h 198"/>
                <a:gd name="T40" fmla="*/ 0 w 661"/>
                <a:gd name="T41" fmla="*/ 0 h 198"/>
                <a:gd name="T42" fmla="*/ 0 w 661"/>
                <a:gd name="T43" fmla="*/ 0 h 198"/>
                <a:gd name="T44" fmla="*/ 0 w 661"/>
                <a:gd name="T45" fmla="*/ 0 h 198"/>
                <a:gd name="T46" fmla="*/ 0 w 661"/>
                <a:gd name="T47" fmla="*/ 0 h 198"/>
                <a:gd name="T48" fmla="*/ 0 w 661"/>
                <a:gd name="T49" fmla="*/ 0 h 198"/>
                <a:gd name="T50" fmla="*/ 0 w 661"/>
                <a:gd name="T51" fmla="*/ 0 h 198"/>
                <a:gd name="T52" fmla="*/ 0 w 661"/>
                <a:gd name="T53" fmla="*/ 0 h 198"/>
                <a:gd name="T54" fmla="*/ 0 w 661"/>
                <a:gd name="T55" fmla="*/ 0 h 198"/>
                <a:gd name="T56" fmla="*/ 0 w 661"/>
                <a:gd name="T57" fmla="*/ 0 h 198"/>
                <a:gd name="T58" fmla="*/ 0 w 661"/>
                <a:gd name="T59" fmla="*/ 0 h 198"/>
                <a:gd name="T60" fmla="*/ 0 w 661"/>
                <a:gd name="T61" fmla="*/ 0 h 198"/>
                <a:gd name="T62" fmla="*/ 0 w 661"/>
                <a:gd name="T63" fmla="*/ 0 h 198"/>
                <a:gd name="T64" fmla="*/ 0 w 661"/>
                <a:gd name="T65" fmla="*/ 0 h 198"/>
                <a:gd name="T66" fmla="*/ 0 w 661"/>
                <a:gd name="T67" fmla="*/ 0 h 198"/>
                <a:gd name="T68" fmla="*/ 0 w 661"/>
                <a:gd name="T69" fmla="*/ 0 h 198"/>
                <a:gd name="T70" fmla="*/ 0 w 661"/>
                <a:gd name="T71" fmla="*/ 0 h 198"/>
                <a:gd name="T72" fmla="*/ 0 w 661"/>
                <a:gd name="T73" fmla="*/ 0 h 198"/>
                <a:gd name="T74" fmla="*/ 0 w 661"/>
                <a:gd name="T75" fmla="*/ 0 h 198"/>
                <a:gd name="T76" fmla="*/ 0 w 661"/>
                <a:gd name="T77" fmla="*/ 0 h 198"/>
                <a:gd name="T78" fmla="*/ 0 w 661"/>
                <a:gd name="T79" fmla="*/ 0 h 198"/>
                <a:gd name="T80" fmla="*/ 0 w 661"/>
                <a:gd name="T81" fmla="*/ 0 h 198"/>
                <a:gd name="T82" fmla="*/ 0 w 661"/>
                <a:gd name="T83" fmla="*/ 0 h 198"/>
                <a:gd name="T84" fmla="*/ 0 w 661"/>
                <a:gd name="T85" fmla="*/ 0 h 198"/>
                <a:gd name="T86" fmla="*/ 0 w 661"/>
                <a:gd name="T87" fmla="*/ 0 h 198"/>
                <a:gd name="T88" fmla="*/ 0 w 661"/>
                <a:gd name="T89" fmla="*/ 0 h 198"/>
                <a:gd name="T90" fmla="*/ 0 w 661"/>
                <a:gd name="T91" fmla="*/ 0 h 198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661"/>
                <a:gd name="T139" fmla="*/ 0 h 198"/>
                <a:gd name="T140" fmla="*/ 661 w 661"/>
                <a:gd name="T141" fmla="*/ 198 h 198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661" h="198">
                  <a:moveTo>
                    <a:pt x="661" y="5"/>
                  </a:moveTo>
                  <a:lnTo>
                    <a:pt x="659" y="6"/>
                  </a:lnTo>
                  <a:lnTo>
                    <a:pt x="655" y="8"/>
                  </a:lnTo>
                  <a:lnTo>
                    <a:pt x="648" y="12"/>
                  </a:lnTo>
                  <a:lnTo>
                    <a:pt x="638" y="18"/>
                  </a:lnTo>
                  <a:lnTo>
                    <a:pt x="626" y="24"/>
                  </a:lnTo>
                  <a:lnTo>
                    <a:pt x="612" y="31"/>
                  </a:lnTo>
                  <a:lnTo>
                    <a:pt x="597" y="38"/>
                  </a:lnTo>
                  <a:lnTo>
                    <a:pt x="580" y="45"/>
                  </a:lnTo>
                  <a:lnTo>
                    <a:pt x="562" y="52"/>
                  </a:lnTo>
                  <a:lnTo>
                    <a:pt x="544" y="59"/>
                  </a:lnTo>
                  <a:lnTo>
                    <a:pt x="526" y="65"/>
                  </a:lnTo>
                  <a:lnTo>
                    <a:pt x="507" y="71"/>
                  </a:lnTo>
                  <a:lnTo>
                    <a:pt x="489" y="76"/>
                  </a:lnTo>
                  <a:lnTo>
                    <a:pt x="471" y="79"/>
                  </a:lnTo>
                  <a:lnTo>
                    <a:pt x="453" y="81"/>
                  </a:lnTo>
                  <a:lnTo>
                    <a:pt x="437" y="81"/>
                  </a:lnTo>
                  <a:lnTo>
                    <a:pt x="425" y="112"/>
                  </a:lnTo>
                  <a:lnTo>
                    <a:pt x="418" y="152"/>
                  </a:lnTo>
                  <a:lnTo>
                    <a:pt x="415" y="184"/>
                  </a:lnTo>
                  <a:lnTo>
                    <a:pt x="415" y="198"/>
                  </a:lnTo>
                  <a:lnTo>
                    <a:pt x="400" y="181"/>
                  </a:lnTo>
                  <a:lnTo>
                    <a:pt x="395" y="158"/>
                  </a:lnTo>
                  <a:lnTo>
                    <a:pt x="396" y="132"/>
                  </a:lnTo>
                  <a:lnTo>
                    <a:pt x="400" y="108"/>
                  </a:lnTo>
                  <a:lnTo>
                    <a:pt x="402" y="102"/>
                  </a:lnTo>
                  <a:lnTo>
                    <a:pt x="405" y="95"/>
                  </a:lnTo>
                  <a:lnTo>
                    <a:pt x="408" y="89"/>
                  </a:lnTo>
                  <a:lnTo>
                    <a:pt x="411" y="84"/>
                  </a:lnTo>
                  <a:lnTo>
                    <a:pt x="416" y="79"/>
                  </a:lnTo>
                  <a:lnTo>
                    <a:pt x="421" y="74"/>
                  </a:lnTo>
                  <a:lnTo>
                    <a:pt x="426" y="71"/>
                  </a:lnTo>
                  <a:lnTo>
                    <a:pt x="433" y="68"/>
                  </a:lnTo>
                  <a:lnTo>
                    <a:pt x="441" y="68"/>
                  </a:lnTo>
                  <a:lnTo>
                    <a:pt x="454" y="66"/>
                  </a:lnTo>
                  <a:lnTo>
                    <a:pt x="473" y="61"/>
                  </a:lnTo>
                  <a:lnTo>
                    <a:pt x="494" y="55"/>
                  </a:lnTo>
                  <a:lnTo>
                    <a:pt x="516" y="48"/>
                  </a:lnTo>
                  <a:lnTo>
                    <a:pt x="537" y="41"/>
                  </a:lnTo>
                  <a:lnTo>
                    <a:pt x="556" y="34"/>
                  </a:lnTo>
                  <a:lnTo>
                    <a:pt x="571" y="30"/>
                  </a:lnTo>
                  <a:lnTo>
                    <a:pt x="556" y="29"/>
                  </a:lnTo>
                  <a:lnTo>
                    <a:pt x="532" y="30"/>
                  </a:lnTo>
                  <a:lnTo>
                    <a:pt x="502" y="31"/>
                  </a:lnTo>
                  <a:lnTo>
                    <a:pt x="465" y="33"/>
                  </a:lnTo>
                  <a:lnTo>
                    <a:pt x="422" y="36"/>
                  </a:lnTo>
                  <a:lnTo>
                    <a:pt x="377" y="39"/>
                  </a:lnTo>
                  <a:lnTo>
                    <a:pt x="328" y="42"/>
                  </a:lnTo>
                  <a:lnTo>
                    <a:pt x="280" y="46"/>
                  </a:lnTo>
                  <a:lnTo>
                    <a:pt x="231" y="50"/>
                  </a:lnTo>
                  <a:lnTo>
                    <a:pt x="183" y="53"/>
                  </a:lnTo>
                  <a:lnTo>
                    <a:pt x="139" y="57"/>
                  </a:lnTo>
                  <a:lnTo>
                    <a:pt x="99" y="60"/>
                  </a:lnTo>
                  <a:lnTo>
                    <a:pt x="62" y="63"/>
                  </a:lnTo>
                  <a:lnTo>
                    <a:pt x="34" y="64"/>
                  </a:lnTo>
                  <a:lnTo>
                    <a:pt x="12" y="66"/>
                  </a:lnTo>
                  <a:lnTo>
                    <a:pt x="0" y="66"/>
                  </a:lnTo>
                  <a:lnTo>
                    <a:pt x="1" y="61"/>
                  </a:lnTo>
                  <a:lnTo>
                    <a:pt x="3" y="56"/>
                  </a:lnTo>
                  <a:lnTo>
                    <a:pt x="5" y="52"/>
                  </a:lnTo>
                  <a:lnTo>
                    <a:pt x="6" y="46"/>
                  </a:lnTo>
                  <a:lnTo>
                    <a:pt x="11" y="45"/>
                  </a:lnTo>
                  <a:lnTo>
                    <a:pt x="20" y="45"/>
                  </a:lnTo>
                  <a:lnTo>
                    <a:pt x="31" y="44"/>
                  </a:lnTo>
                  <a:lnTo>
                    <a:pt x="45" y="42"/>
                  </a:lnTo>
                  <a:lnTo>
                    <a:pt x="61" y="41"/>
                  </a:lnTo>
                  <a:lnTo>
                    <a:pt x="79" y="39"/>
                  </a:lnTo>
                  <a:lnTo>
                    <a:pt x="100" y="37"/>
                  </a:lnTo>
                  <a:lnTo>
                    <a:pt x="122" y="35"/>
                  </a:lnTo>
                  <a:lnTo>
                    <a:pt x="146" y="33"/>
                  </a:lnTo>
                  <a:lnTo>
                    <a:pt x="170" y="31"/>
                  </a:lnTo>
                  <a:lnTo>
                    <a:pt x="196" y="28"/>
                  </a:lnTo>
                  <a:lnTo>
                    <a:pt x="224" y="26"/>
                  </a:lnTo>
                  <a:lnTo>
                    <a:pt x="252" y="24"/>
                  </a:lnTo>
                  <a:lnTo>
                    <a:pt x="280" y="21"/>
                  </a:lnTo>
                  <a:lnTo>
                    <a:pt x="309" y="19"/>
                  </a:lnTo>
                  <a:lnTo>
                    <a:pt x="338" y="17"/>
                  </a:lnTo>
                  <a:lnTo>
                    <a:pt x="367" y="13"/>
                  </a:lnTo>
                  <a:lnTo>
                    <a:pt x="396" y="11"/>
                  </a:lnTo>
                  <a:lnTo>
                    <a:pt x="424" y="9"/>
                  </a:lnTo>
                  <a:lnTo>
                    <a:pt x="451" y="7"/>
                  </a:lnTo>
                  <a:lnTo>
                    <a:pt x="479" y="6"/>
                  </a:lnTo>
                  <a:lnTo>
                    <a:pt x="504" y="4"/>
                  </a:lnTo>
                  <a:lnTo>
                    <a:pt x="529" y="3"/>
                  </a:lnTo>
                  <a:lnTo>
                    <a:pt x="552" y="2"/>
                  </a:lnTo>
                  <a:lnTo>
                    <a:pt x="573" y="1"/>
                  </a:lnTo>
                  <a:lnTo>
                    <a:pt x="593" y="1"/>
                  </a:lnTo>
                  <a:lnTo>
                    <a:pt x="611" y="0"/>
                  </a:lnTo>
                  <a:lnTo>
                    <a:pt x="626" y="1"/>
                  </a:lnTo>
                  <a:lnTo>
                    <a:pt x="639" y="1"/>
                  </a:lnTo>
                  <a:lnTo>
                    <a:pt x="649" y="2"/>
                  </a:lnTo>
                  <a:lnTo>
                    <a:pt x="657" y="3"/>
                  </a:lnTo>
                  <a:lnTo>
                    <a:pt x="661" y="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315" name="Freeform 25"/>
            <p:cNvSpPr>
              <a:spLocks/>
            </p:cNvSpPr>
            <p:nvPr/>
          </p:nvSpPr>
          <p:spPr bwMode="auto">
            <a:xfrm>
              <a:off x="1966" y="3841"/>
              <a:ext cx="217" cy="49"/>
            </a:xfrm>
            <a:custGeom>
              <a:avLst/>
              <a:gdLst>
                <a:gd name="T0" fmla="*/ 0 w 868"/>
                <a:gd name="T1" fmla="*/ 0 h 198"/>
                <a:gd name="T2" fmla="*/ 0 w 868"/>
                <a:gd name="T3" fmla="*/ 0 h 198"/>
                <a:gd name="T4" fmla="*/ 0 w 868"/>
                <a:gd name="T5" fmla="*/ 0 h 198"/>
                <a:gd name="T6" fmla="*/ 0 w 868"/>
                <a:gd name="T7" fmla="*/ 0 h 198"/>
                <a:gd name="T8" fmla="*/ 0 w 868"/>
                <a:gd name="T9" fmla="*/ 0 h 198"/>
                <a:gd name="T10" fmla="*/ 0 w 868"/>
                <a:gd name="T11" fmla="*/ 0 h 198"/>
                <a:gd name="T12" fmla="*/ 0 w 868"/>
                <a:gd name="T13" fmla="*/ 0 h 198"/>
                <a:gd name="T14" fmla="*/ 0 w 868"/>
                <a:gd name="T15" fmla="*/ 0 h 198"/>
                <a:gd name="T16" fmla="*/ 0 w 868"/>
                <a:gd name="T17" fmla="*/ 0 h 198"/>
                <a:gd name="T18" fmla="*/ 0 w 868"/>
                <a:gd name="T19" fmla="*/ 0 h 198"/>
                <a:gd name="T20" fmla="*/ 0 w 868"/>
                <a:gd name="T21" fmla="*/ 0 h 198"/>
                <a:gd name="T22" fmla="*/ 0 w 868"/>
                <a:gd name="T23" fmla="*/ 0 h 198"/>
                <a:gd name="T24" fmla="*/ 0 w 868"/>
                <a:gd name="T25" fmla="*/ 0 h 198"/>
                <a:gd name="T26" fmla="*/ 0 w 868"/>
                <a:gd name="T27" fmla="*/ 0 h 198"/>
                <a:gd name="T28" fmla="*/ 0 w 868"/>
                <a:gd name="T29" fmla="*/ 0 h 198"/>
                <a:gd name="T30" fmla="*/ 0 w 868"/>
                <a:gd name="T31" fmla="*/ 0 h 198"/>
                <a:gd name="T32" fmla="*/ 0 w 868"/>
                <a:gd name="T33" fmla="*/ 0 h 198"/>
                <a:gd name="T34" fmla="*/ 0 w 868"/>
                <a:gd name="T35" fmla="*/ 0 h 198"/>
                <a:gd name="T36" fmla="*/ 0 w 868"/>
                <a:gd name="T37" fmla="*/ 0 h 198"/>
                <a:gd name="T38" fmla="*/ 0 w 868"/>
                <a:gd name="T39" fmla="*/ 0 h 198"/>
                <a:gd name="T40" fmla="*/ 0 w 868"/>
                <a:gd name="T41" fmla="*/ 0 h 198"/>
                <a:gd name="T42" fmla="*/ 0 w 868"/>
                <a:gd name="T43" fmla="*/ 0 h 198"/>
                <a:gd name="T44" fmla="*/ 0 w 868"/>
                <a:gd name="T45" fmla="*/ 0 h 198"/>
                <a:gd name="T46" fmla="*/ 0 w 868"/>
                <a:gd name="T47" fmla="*/ 0 h 198"/>
                <a:gd name="T48" fmla="*/ 0 w 868"/>
                <a:gd name="T49" fmla="*/ 0 h 198"/>
                <a:gd name="T50" fmla="*/ 0 w 868"/>
                <a:gd name="T51" fmla="*/ 0 h 198"/>
                <a:gd name="T52" fmla="*/ 0 w 868"/>
                <a:gd name="T53" fmla="*/ 0 h 198"/>
                <a:gd name="T54" fmla="*/ 0 w 868"/>
                <a:gd name="T55" fmla="*/ 0 h 198"/>
                <a:gd name="T56" fmla="*/ 0 w 868"/>
                <a:gd name="T57" fmla="*/ 0 h 198"/>
                <a:gd name="T58" fmla="*/ 0 w 868"/>
                <a:gd name="T59" fmla="*/ 0 h 198"/>
                <a:gd name="T60" fmla="*/ 0 w 868"/>
                <a:gd name="T61" fmla="*/ 0 h 198"/>
                <a:gd name="T62" fmla="*/ 0 w 868"/>
                <a:gd name="T63" fmla="*/ 0 h 198"/>
                <a:gd name="T64" fmla="*/ 0 w 868"/>
                <a:gd name="T65" fmla="*/ 0 h 198"/>
                <a:gd name="T66" fmla="*/ 0 w 868"/>
                <a:gd name="T67" fmla="*/ 0 h 198"/>
                <a:gd name="T68" fmla="*/ 0 w 868"/>
                <a:gd name="T69" fmla="*/ 0 h 198"/>
                <a:gd name="T70" fmla="*/ 0 w 868"/>
                <a:gd name="T71" fmla="*/ 0 h 198"/>
                <a:gd name="T72" fmla="*/ 0 w 868"/>
                <a:gd name="T73" fmla="*/ 0 h 198"/>
                <a:gd name="T74" fmla="*/ 0 w 868"/>
                <a:gd name="T75" fmla="*/ 0 h 198"/>
                <a:gd name="T76" fmla="*/ 0 w 868"/>
                <a:gd name="T77" fmla="*/ 0 h 198"/>
                <a:gd name="T78" fmla="*/ 0 w 868"/>
                <a:gd name="T79" fmla="*/ 0 h 198"/>
                <a:gd name="T80" fmla="*/ 0 w 868"/>
                <a:gd name="T81" fmla="*/ 0 h 198"/>
                <a:gd name="T82" fmla="*/ 0 w 868"/>
                <a:gd name="T83" fmla="*/ 0 h 198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868"/>
                <a:gd name="T127" fmla="*/ 0 h 198"/>
                <a:gd name="T128" fmla="*/ 868 w 868"/>
                <a:gd name="T129" fmla="*/ 198 h 198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868" h="198">
                  <a:moveTo>
                    <a:pt x="264" y="198"/>
                  </a:moveTo>
                  <a:lnTo>
                    <a:pt x="261" y="197"/>
                  </a:lnTo>
                  <a:lnTo>
                    <a:pt x="253" y="195"/>
                  </a:lnTo>
                  <a:lnTo>
                    <a:pt x="241" y="192"/>
                  </a:lnTo>
                  <a:lnTo>
                    <a:pt x="225" y="189"/>
                  </a:lnTo>
                  <a:lnTo>
                    <a:pt x="206" y="184"/>
                  </a:lnTo>
                  <a:lnTo>
                    <a:pt x="183" y="178"/>
                  </a:lnTo>
                  <a:lnTo>
                    <a:pt x="160" y="172"/>
                  </a:lnTo>
                  <a:lnTo>
                    <a:pt x="137" y="166"/>
                  </a:lnTo>
                  <a:lnTo>
                    <a:pt x="113" y="160"/>
                  </a:lnTo>
                  <a:lnTo>
                    <a:pt x="89" y="154"/>
                  </a:lnTo>
                  <a:lnTo>
                    <a:pt x="67" y="148"/>
                  </a:lnTo>
                  <a:lnTo>
                    <a:pt x="46" y="142"/>
                  </a:lnTo>
                  <a:lnTo>
                    <a:pt x="29" y="137"/>
                  </a:lnTo>
                  <a:lnTo>
                    <a:pt x="15" y="132"/>
                  </a:lnTo>
                  <a:lnTo>
                    <a:pt x="5" y="129"/>
                  </a:lnTo>
                  <a:lnTo>
                    <a:pt x="0" y="126"/>
                  </a:lnTo>
                  <a:lnTo>
                    <a:pt x="2" y="122"/>
                  </a:lnTo>
                  <a:lnTo>
                    <a:pt x="5" y="119"/>
                  </a:lnTo>
                  <a:lnTo>
                    <a:pt x="9" y="116"/>
                  </a:lnTo>
                  <a:lnTo>
                    <a:pt x="12" y="112"/>
                  </a:lnTo>
                  <a:lnTo>
                    <a:pt x="289" y="75"/>
                  </a:lnTo>
                  <a:lnTo>
                    <a:pt x="291" y="75"/>
                  </a:lnTo>
                  <a:lnTo>
                    <a:pt x="293" y="62"/>
                  </a:lnTo>
                  <a:lnTo>
                    <a:pt x="294" y="48"/>
                  </a:lnTo>
                  <a:lnTo>
                    <a:pt x="292" y="33"/>
                  </a:lnTo>
                  <a:lnTo>
                    <a:pt x="286" y="21"/>
                  </a:lnTo>
                  <a:lnTo>
                    <a:pt x="284" y="21"/>
                  </a:lnTo>
                  <a:lnTo>
                    <a:pt x="278" y="22"/>
                  </a:lnTo>
                  <a:lnTo>
                    <a:pt x="268" y="23"/>
                  </a:lnTo>
                  <a:lnTo>
                    <a:pt x="256" y="24"/>
                  </a:lnTo>
                  <a:lnTo>
                    <a:pt x="242" y="25"/>
                  </a:lnTo>
                  <a:lnTo>
                    <a:pt x="226" y="27"/>
                  </a:lnTo>
                  <a:lnTo>
                    <a:pt x="208" y="29"/>
                  </a:lnTo>
                  <a:lnTo>
                    <a:pt x="190" y="30"/>
                  </a:lnTo>
                  <a:lnTo>
                    <a:pt x="171" y="32"/>
                  </a:lnTo>
                  <a:lnTo>
                    <a:pt x="153" y="34"/>
                  </a:lnTo>
                  <a:lnTo>
                    <a:pt x="137" y="36"/>
                  </a:lnTo>
                  <a:lnTo>
                    <a:pt x="122" y="37"/>
                  </a:lnTo>
                  <a:lnTo>
                    <a:pt x="109" y="38"/>
                  </a:lnTo>
                  <a:lnTo>
                    <a:pt x="98" y="39"/>
                  </a:lnTo>
                  <a:lnTo>
                    <a:pt x="91" y="40"/>
                  </a:lnTo>
                  <a:lnTo>
                    <a:pt x="88" y="40"/>
                  </a:lnTo>
                  <a:lnTo>
                    <a:pt x="86" y="38"/>
                  </a:lnTo>
                  <a:lnTo>
                    <a:pt x="86" y="35"/>
                  </a:lnTo>
                  <a:lnTo>
                    <a:pt x="86" y="32"/>
                  </a:lnTo>
                  <a:lnTo>
                    <a:pt x="86" y="29"/>
                  </a:lnTo>
                  <a:lnTo>
                    <a:pt x="99" y="27"/>
                  </a:lnTo>
                  <a:lnTo>
                    <a:pt x="112" y="24"/>
                  </a:lnTo>
                  <a:lnTo>
                    <a:pt x="126" y="22"/>
                  </a:lnTo>
                  <a:lnTo>
                    <a:pt x="139" y="21"/>
                  </a:lnTo>
                  <a:lnTo>
                    <a:pt x="152" y="19"/>
                  </a:lnTo>
                  <a:lnTo>
                    <a:pt x="165" y="17"/>
                  </a:lnTo>
                  <a:lnTo>
                    <a:pt x="179" y="15"/>
                  </a:lnTo>
                  <a:lnTo>
                    <a:pt x="193" y="14"/>
                  </a:lnTo>
                  <a:lnTo>
                    <a:pt x="206" y="12"/>
                  </a:lnTo>
                  <a:lnTo>
                    <a:pt x="220" y="11"/>
                  </a:lnTo>
                  <a:lnTo>
                    <a:pt x="233" y="9"/>
                  </a:lnTo>
                  <a:lnTo>
                    <a:pt x="247" y="7"/>
                  </a:lnTo>
                  <a:lnTo>
                    <a:pt x="260" y="6"/>
                  </a:lnTo>
                  <a:lnTo>
                    <a:pt x="273" y="4"/>
                  </a:lnTo>
                  <a:lnTo>
                    <a:pt x="287" y="2"/>
                  </a:lnTo>
                  <a:lnTo>
                    <a:pt x="300" y="0"/>
                  </a:lnTo>
                  <a:lnTo>
                    <a:pt x="310" y="12"/>
                  </a:lnTo>
                  <a:lnTo>
                    <a:pt x="316" y="25"/>
                  </a:lnTo>
                  <a:lnTo>
                    <a:pt x="320" y="40"/>
                  </a:lnTo>
                  <a:lnTo>
                    <a:pt x="323" y="55"/>
                  </a:lnTo>
                  <a:lnTo>
                    <a:pt x="326" y="70"/>
                  </a:lnTo>
                  <a:lnTo>
                    <a:pt x="323" y="85"/>
                  </a:lnTo>
                  <a:lnTo>
                    <a:pt x="316" y="99"/>
                  </a:lnTo>
                  <a:lnTo>
                    <a:pt x="308" y="112"/>
                  </a:lnTo>
                  <a:lnTo>
                    <a:pt x="286" y="115"/>
                  </a:lnTo>
                  <a:lnTo>
                    <a:pt x="284" y="99"/>
                  </a:lnTo>
                  <a:lnTo>
                    <a:pt x="270" y="100"/>
                  </a:lnTo>
                  <a:lnTo>
                    <a:pt x="256" y="101"/>
                  </a:lnTo>
                  <a:lnTo>
                    <a:pt x="242" y="102"/>
                  </a:lnTo>
                  <a:lnTo>
                    <a:pt x="229" y="104"/>
                  </a:lnTo>
                  <a:lnTo>
                    <a:pt x="215" y="105"/>
                  </a:lnTo>
                  <a:lnTo>
                    <a:pt x="201" y="107"/>
                  </a:lnTo>
                  <a:lnTo>
                    <a:pt x="188" y="109"/>
                  </a:lnTo>
                  <a:lnTo>
                    <a:pt x="173" y="111"/>
                  </a:lnTo>
                  <a:lnTo>
                    <a:pt x="160" y="113"/>
                  </a:lnTo>
                  <a:lnTo>
                    <a:pt x="147" y="115"/>
                  </a:lnTo>
                  <a:lnTo>
                    <a:pt x="133" y="118"/>
                  </a:lnTo>
                  <a:lnTo>
                    <a:pt x="120" y="120"/>
                  </a:lnTo>
                  <a:lnTo>
                    <a:pt x="106" y="122"/>
                  </a:lnTo>
                  <a:lnTo>
                    <a:pt x="93" y="124"/>
                  </a:lnTo>
                  <a:lnTo>
                    <a:pt x="79" y="126"/>
                  </a:lnTo>
                  <a:lnTo>
                    <a:pt x="66" y="128"/>
                  </a:lnTo>
                  <a:lnTo>
                    <a:pt x="79" y="131"/>
                  </a:lnTo>
                  <a:lnTo>
                    <a:pt x="91" y="134"/>
                  </a:lnTo>
                  <a:lnTo>
                    <a:pt x="104" y="136"/>
                  </a:lnTo>
                  <a:lnTo>
                    <a:pt x="117" y="139"/>
                  </a:lnTo>
                  <a:lnTo>
                    <a:pt x="129" y="142"/>
                  </a:lnTo>
                  <a:lnTo>
                    <a:pt x="142" y="146"/>
                  </a:lnTo>
                  <a:lnTo>
                    <a:pt x="154" y="149"/>
                  </a:lnTo>
                  <a:lnTo>
                    <a:pt x="167" y="152"/>
                  </a:lnTo>
                  <a:lnTo>
                    <a:pt x="179" y="155"/>
                  </a:lnTo>
                  <a:lnTo>
                    <a:pt x="193" y="158"/>
                  </a:lnTo>
                  <a:lnTo>
                    <a:pt x="205" y="161"/>
                  </a:lnTo>
                  <a:lnTo>
                    <a:pt x="218" y="164"/>
                  </a:lnTo>
                  <a:lnTo>
                    <a:pt x="231" y="166"/>
                  </a:lnTo>
                  <a:lnTo>
                    <a:pt x="243" y="169"/>
                  </a:lnTo>
                  <a:lnTo>
                    <a:pt x="256" y="172"/>
                  </a:lnTo>
                  <a:lnTo>
                    <a:pt x="269" y="174"/>
                  </a:lnTo>
                  <a:lnTo>
                    <a:pt x="274" y="173"/>
                  </a:lnTo>
                  <a:lnTo>
                    <a:pt x="287" y="171"/>
                  </a:lnTo>
                  <a:lnTo>
                    <a:pt x="308" y="168"/>
                  </a:lnTo>
                  <a:lnTo>
                    <a:pt x="336" y="164"/>
                  </a:lnTo>
                  <a:lnTo>
                    <a:pt x="369" y="159"/>
                  </a:lnTo>
                  <a:lnTo>
                    <a:pt x="406" y="153"/>
                  </a:lnTo>
                  <a:lnTo>
                    <a:pt x="448" y="147"/>
                  </a:lnTo>
                  <a:lnTo>
                    <a:pt x="490" y="140"/>
                  </a:lnTo>
                  <a:lnTo>
                    <a:pt x="534" y="133"/>
                  </a:lnTo>
                  <a:lnTo>
                    <a:pt x="578" y="127"/>
                  </a:lnTo>
                  <a:lnTo>
                    <a:pt x="621" y="120"/>
                  </a:lnTo>
                  <a:lnTo>
                    <a:pt x="661" y="113"/>
                  </a:lnTo>
                  <a:lnTo>
                    <a:pt x="700" y="107"/>
                  </a:lnTo>
                  <a:lnTo>
                    <a:pt x="732" y="102"/>
                  </a:lnTo>
                  <a:lnTo>
                    <a:pt x="760" y="97"/>
                  </a:lnTo>
                  <a:lnTo>
                    <a:pt x="781" y="93"/>
                  </a:lnTo>
                  <a:lnTo>
                    <a:pt x="651" y="77"/>
                  </a:lnTo>
                  <a:lnTo>
                    <a:pt x="650" y="74"/>
                  </a:lnTo>
                  <a:lnTo>
                    <a:pt x="652" y="69"/>
                  </a:lnTo>
                  <a:lnTo>
                    <a:pt x="655" y="64"/>
                  </a:lnTo>
                  <a:lnTo>
                    <a:pt x="658" y="60"/>
                  </a:lnTo>
                  <a:lnTo>
                    <a:pt x="868" y="93"/>
                  </a:lnTo>
                  <a:lnTo>
                    <a:pt x="264" y="19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316" name="Freeform 26"/>
            <p:cNvSpPr>
              <a:spLocks/>
            </p:cNvSpPr>
            <p:nvPr/>
          </p:nvSpPr>
          <p:spPr bwMode="auto">
            <a:xfrm>
              <a:off x="2122" y="3890"/>
              <a:ext cx="11" cy="27"/>
            </a:xfrm>
            <a:custGeom>
              <a:avLst/>
              <a:gdLst>
                <a:gd name="T0" fmla="*/ 0 w 44"/>
                <a:gd name="T1" fmla="*/ 0 h 109"/>
                <a:gd name="T2" fmla="*/ 0 w 44"/>
                <a:gd name="T3" fmla="*/ 0 h 109"/>
                <a:gd name="T4" fmla="*/ 0 w 44"/>
                <a:gd name="T5" fmla="*/ 0 h 109"/>
                <a:gd name="T6" fmla="*/ 0 w 44"/>
                <a:gd name="T7" fmla="*/ 0 h 109"/>
                <a:gd name="T8" fmla="*/ 0 w 44"/>
                <a:gd name="T9" fmla="*/ 0 h 109"/>
                <a:gd name="T10" fmla="*/ 0 w 44"/>
                <a:gd name="T11" fmla="*/ 0 h 109"/>
                <a:gd name="T12" fmla="*/ 0 w 44"/>
                <a:gd name="T13" fmla="*/ 0 h 109"/>
                <a:gd name="T14" fmla="*/ 0 w 44"/>
                <a:gd name="T15" fmla="*/ 0 h 109"/>
                <a:gd name="T16" fmla="*/ 0 w 44"/>
                <a:gd name="T17" fmla="*/ 0 h 109"/>
                <a:gd name="T18" fmla="*/ 0 w 44"/>
                <a:gd name="T19" fmla="*/ 0 h 109"/>
                <a:gd name="T20" fmla="*/ 0 w 44"/>
                <a:gd name="T21" fmla="*/ 0 h 109"/>
                <a:gd name="T22" fmla="*/ 0 w 44"/>
                <a:gd name="T23" fmla="*/ 0 h 109"/>
                <a:gd name="T24" fmla="*/ 0 w 44"/>
                <a:gd name="T25" fmla="*/ 0 h 109"/>
                <a:gd name="T26" fmla="*/ 0 w 44"/>
                <a:gd name="T27" fmla="*/ 0 h 109"/>
                <a:gd name="T28" fmla="*/ 0 w 44"/>
                <a:gd name="T29" fmla="*/ 0 h 109"/>
                <a:gd name="T30" fmla="*/ 0 w 44"/>
                <a:gd name="T31" fmla="*/ 0 h 109"/>
                <a:gd name="T32" fmla="*/ 0 w 44"/>
                <a:gd name="T33" fmla="*/ 0 h 109"/>
                <a:gd name="T34" fmla="*/ 0 w 44"/>
                <a:gd name="T35" fmla="*/ 0 h 109"/>
                <a:gd name="T36" fmla="*/ 0 w 44"/>
                <a:gd name="T37" fmla="*/ 0 h 109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44"/>
                <a:gd name="T58" fmla="*/ 0 h 109"/>
                <a:gd name="T59" fmla="*/ 44 w 44"/>
                <a:gd name="T60" fmla="*/ 109 h 109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44" h="109">
                  <a:moveTo>
                    <a:pt x="13" y="2"/>
                  </a:moveTo>
                  <a:lnTo>
                    <a:pt x="18" y="14"/>
                  </a:lnTo>
                  <a:lnTo>
                    <a:pt x="23" y="27"/>
                  </a:lnTo>
                  <a:lnTo>
                    <a:pt x="27" y="39"/>
                  </a:lnTo>
                  <a:lnTo>
                    <a:pt x="32" y="51"/>
                  </a:lnTo>
                  <a:lnTo>
                    <a:pt x="36" y="64"/>
                  </a:lnTo>
                  <a:lnTo>
                    <a:pt x="39" y="77"/>
                  </a:lnTo>
                  <a:lnTo>
                    <a:pt x="42" y="90"/>
                  </a:lnTo>
                  <a:lnTo>
                    <a:pt x="44" y="104"/>
                  </a:lnTo>
                  <a:lnTo>
                    <a:pt x="33" y="109"/>
                  </a:lnTo>
                  <a:lnTo>
                    <a:pt x="27" y="97"/>
                  </a:lnTo>
                  <a:lnTo>
                    <a:pt x="25" y="83"/>
                  </a:lnTo>
                  <a:lnTo>
                    <a:pt x="23" y="70"/>
                  </a:lnTo>
                  <a:lnTo>
                    <a:pt x="19" y="57"/>
                  </a:lnTo>
                  <a:lnTo>
                    <a:pt x="0" y="6"/>
                  </a:lnTo>
                  <a:lnTo>
                    <a:pt x="2" y="3"/>
                  </a:lnTo>
                  <a:lnTo>
                    <a:pt x="5" y="1"/>
                  </a:lnTo>
                  <a:lnTo>
                    <a:pt x="9" y="0"/>
                  </a:lnTo>
                  <a:lnTo>
                    <a:pt x="13" y="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317" name="Freeform 27"/>
            <p:cNvSpPr>
              <a:spLocks/>
            </p:cNvSpPr>
            <p:nvPr/>
          </p:nvSpPr>
          <p:spPr bwMode="auto">
            <a:xfrm>
              <a:off x="2113" y="3890"/>
              <a:ext cx="12" cy="25"/>
            </a:xfrm>
            <a:custGeom>
              <a:avLst/>
              <a:gdLst>
                <a:gd name="T0" fmla="*/ 0 w 49"/>
                <a:gd name="T1" fmla="*/ 0 h 96"/>
                <a:gd name="T2" fmla="*/ 0 w 49"/>
                <a:gd name="T3" fmla="*/ 0 h 96"/>
                <a:gd name="T4" fmla="*/ 0 w 49"/>
                <a:gd name="T5" fmla="*/ 0 h 96"/>
                <a:gd name="T6" fmla="*/ 0 w 49"/>
                <a:gd name="T7" fmla="*/ 0 h 96"/>
                <a:gd name="T8" fmla="*/ 0 w 49"/>
                <a:gd name="T9" fmla="*/ 0 h 96"/>
                <a:gd name="T10" fmla="*/ 0 w 49"/>
                <a:gd name="T11" fmla="*/ 0 h 96"/>
                <a:gd name="T12" fmla="*/ 0 w 49"/>
                <a:gd name="T13" fmla="*/ 0 h 96"/>
                <a:gd name="T14" fmla="*/ 0 w 49"/>
                <a:gd name="T15" fmla="*/ 0 h 96"/>
                <a:gd name="T16" fmla="*/ 0 w 49"/>
                <a:gd name="T17" fmla="*/ 0 h 96"/>
                <a:gd name="T18" fmla="*/ 0 w 49"/>
                <a:gd name="T19" fmla="*/ 0 h 96"/>
                <a:gd name="T20" fmla="*/ 0 w 49"/>
                <a:gd name="T21" fmla="*/ 0 h 96"/>
                <a:gd name="T22" fmla="*/ 0 w 49"/>
                <a:gd name="T23" fmla="*/ 0 h 96"/>
                <a:gd name="T24" fmla="*/ 0 w 49"/>
                <a:gd name="T25" fmla="*/ 0 h 96"/>
                <a:gd name="T26" fmla="*/ 0 w 49"/>
                <a:gd name="T27" fmla="*/ 0 h 96"/>
                <a:gd name="T28" fmla="*/ 0 w 49"/>
                <a:gd name="T29" fmla="*/ 0 h 96"/>
                <a:gd name="T30" fmla="*/ 0 w 49"/>
                <a:gd name="T31" fmla="*/ 0 h 96"/>
                <a:gd name="T32" fmla="*/ 0 w 49"/>
                <a:gd name="T33" fmla="*/ 0 h 96"/>
                <a:gd name="T34" fmla="*/ 0 w 49"/>
                <a:gd name="T35" fmla="*/ 0 h 96"/>
                <a:gd name="T36" fmla="*/ 0 w 49"/>
                <a:gd name="T37" fmla="*/ 0 h 96"/>
                <a:gd name="T38" fmla="*/ 0 w 49"/>
                <a:gd name="T39" fmla="*/ 0 h 96"/>
                <a:gd name="T40" fmla="*/ 0 w 49"/>
                <a:gd name="T41" fmla="*/ 0 h 96"/>
                <a:gd name="T42" fmla="*/ 0 w 49"/>
                <a:gd name="T43" fmla="*/ 0 h 96"/>
                <a:gd name="T44" fmla="*/ 0 w 49"/>
                <a:gd name="T45" fmla="*/ 0 h 96"/>
                <a:gd name="T46" fmla="*/ 0 w 49"/>
                <a:gd name="T47" fmla="*/ 0 h 96"/>
                <a:gd name="T48" fmla="*/ 0 w 49"/>
                <a:gd name="T49" fmla="*/ 0 h 9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49"/>
                <a:gd name="T76" fmla="*/ 0 h 96"/>
                <a:gd name="T77" fmla="*/ 49 w 49"/>
                <a:gd name="T78" fmla="*/ 96 h 9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49" h="96">
                  <a:moveTo>
                    <a:pt x="11" y="0"/>
                  </a:moveTo>
                  <a:lnTo>
                    <a:pt x="17" y="11"/>
                  </a:lnTo>
                  <a:lnTo>
                    <a:pt x="23" y="22"/>
                  </a:lnTo>
                  <a:lnTo>
                    <a:pt x="29" y="33"/>
                  </a:lnTo>
                  <a:lnTo>
                    <a:pt x="34" y="44"/>
                  </a:lnTo>
                  <a:lnTo>
                    <a:pt x="39" y="55"/>
                  </a:lnTo>
                  <a:lnTo>
                    <a:pt x="43" y="67"/>
                  </a:lnTo>
                  <a:lnTo>
                    <a:pt x="47" y="79"/>
                  </a:lnTo>
                  <a:lnTo>
                    <a:pt x="49" y="91"/>
                  </a:lnTo>
                  <a:lnTo>
                    <a:pt x="46" y="92"/>
                  </a:lnTo>
                  <a:lnTo>
                    <a:pt x="44" y="94"/>
                  </a:lnTo>
                  <a:lnTo>
                    <a:pt x="41" y="96"/>
                  </a:lnTo>
                  <a:lnTo>
                    <a:pt x="38" y="96"/>
                  </a:lnTo>
                  <a:lnTo>
                    <a:pt x="33" y="85"/>
                  </a:lnTo>
                  <a:lnTo>
                    <a:pt x="29" y="74"/>
                  </a:lnTo>
                  <a:lnTo>
                    <a:pt x="26" y="62"/>
                  </a:lnTo>
                  <a:lnTo>
                    <a:pt x="23" y="51"/>
                  </a:lnTo>
                  <a:lnTo>
                    <a:pt x="19" y="39"/>
                  </a:lnTo>
                  <a:lnTo>
                    <a:pt x="15" y="28"/>
                  </a:lnTo>
                  <a:lnTo>
                    <a:pt x="8" y="18"/>
                  </a:lnTo>
                  <a:lnTo>
                    <a:pt x="0" y="9"/>
                  </a:lnTo>
                  <a:lnTo>
                    <a:pt x="1" y="6"/>
                  </a:lnTo>
                  <a:lnTo>
                    <a:pt x="4" y="3"/>
                  </a:lnTo>
                  <a:lnTo>
                    <a:pt x="7" y="0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318" name="Freeform 28"/>
            <p:cNvSpPr>
              <a:spLocks/>
            </p:cNvSpPr>
            <p:nvPr/>
          </p:nvSpPr>
          <p:spPr bwMode="auto">
            <a:xfrm>
              <a:off x="2103" y="3893"/>
              <a:ext cx="14" cy="24"/>
            </a:xfrm>
            <a:custGeom>
              <a:avLst/>
              <a:gdLst>
                <a:gd name="T0" fmla="*/ 0 w 58"/>
                <a:gd name="T1" fmla="*/ 0 h 95"/>
                <a:gd name="T2" fmla="*/ 0 w 58"/>
                <a:gd name="T3" fmla="*/ 0 h 95"/>
                <a:gd name="T4" fmla="*/ 0 w 58"/>
                <a:gd name="T5" fmla="*/ 0 h 95"/>
                <a:gd name="T6" fmla="*/ 0 w 58"/>
                <a:gd name="T7" fmla="*/ 0 h 95"/>
                <a:gd name="T8" fmla="*/ 0 w 58"/>
                <a:gd name="T9" fmla="*/ 0 h 95"/>
                <a:gd name="T10" fmla="*/ 0 w 58"/>
                <a:gd name="T11" fmla="*/ 0 h 95"/>
                <a:gd name="T12" fmla="*/ 0 w 58"/>
                <a:gd name="T13" fmla="*/ 0 h 95"/>
                <a:gd name="T14" fmla="*/ 0 w 58"/>
                <a:gd name="T15" fmla="*/ 0 h 95"/>
                <a:gd name="T16" fmla="*/ 0 w 58"/>
                <a:gd name="T17" fmla="*/ 0 h 95"/>
                <a:gd name="T18" fmla="*/ 0 w 58"/>
                <a:gd name="T19" fmla="*/ 0 h 95"/>
                <a:gd name="T20" fmla="*/ 0 w 58"/>
                <a:gd name="T21" fmla="*/ 0 h 95"/>
                <a:gd name="T22" fmla="*/ 0 w 58"/>
                <a:gd name="T23" fmla="*/ 0 h 95"/>
                <a:gd name="T24" fmla="*/ 0 w 58"/>
                <a:gd name="T25" fmla="*/ 0 h 95"/>
                <a:gd name="T26" fmla="*/ 0 w 58"/>
                <a:gd name="T27" fmla="*/ 0 h 95"/>
                <a:gd name="T28" fmla="*/ 0 w 58"/>
                <a:gd name="T29" fmla="*/ 0 h 95"/>
                <a:gd name="T30" fmla="*/ 0 w 58"/>
                <a:gd name="T31" fmla="*/ 0 h 95"/>
                <a:gd name="T32" fmla="*/ 0 w 58"/>
                <a:gd name="T33" fmla="*/ 0 h 95"/>
                <a:gd name="T34" fmla="*/ 0 w 58"/>
                <a:gd name="T35" fmla="*/ 0 h 95"/>
                <a:gd name="T36" fmla="*/ 0 w 58"/>
                <a:gd name="T37" fmla="*/ 0 h 95"/>
                <a:gd name="T38" fmla="*/ 0 w 58"/>
                <a:gd name="T39" fmla="*/ 0 h 95"/>
                <a:gd name="T40" fmla="*/ 0 w 58"/>
                <a:gd name="T41" fmla="*/ 0 h 95"/>
                <a:gd name="T42" fmla="*/ 0 w 58"/>
                <a:gd name="T43" fmla="*/ 0 h 95"/>
                <a:gd name="T44" fmla="*/ 0 w 58"/>
                <a:gd name="T45" fmla="*/ 0 h 95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58"/>
                <a:gd name="T70" fmla="*/ 0 h 95"/>
                <a:gd name="T71" fmla="*/ 58 w 58"/>
                <a:gd name="T72" fmla="*/ 95 h 95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58" h="95">
                  <a:moveTo>
                    <a:pt x="12" y="0"/>
                  </a:moveTo>
                  <a:lnTo>
                    <a:pt x="22" y="10"/>
                  </a:lnTo>
                  <a:lnTo>
                    <a:pt x="31" y="20"/>
                  </a:lnTo>
                  <a:lnTo>
                    <a:pt x="39" y="31"/>
                  </a:lnTo>
                  <a:lnTo>
                    <a:pt x="47" y="42"/>
                  </a:lnTo>
                  <a:lnTo>
                    <a:pt x="52" y="54"/>
                  </a:lnTo>
                  <a:lnTo>
                    <a:pt x="56" y="67"/>
                  </a:lnTo>
                  <a:lnTo>
                    <a:pt x="58" y="80"/>
                  </a:lnTo>
                  <a:lnTo>
                    <a:pt x="58" y="93"/>
                  </a:lnTo>
                  <a:lnTo>
                    <a:pt x="56" y="94"/>
                  </a:lnTo>
                  <a:lnTo>
                    <a:pt x="53" y="95"/>
                  </a:lnTo>
                  <a:lnTo>
                    <a:pt x="50" y="95"/>
                  </a:lnTo>
                  <a:lnTo>
                    <a:pt x="47" y="95"/>
                  </a:lnTo>
                  <a:lnTo>
                    <a:pt x="42" y="83"/>
                  </a:lnTo>
                  <a:lnTo>
                    <a:pt x="38" y="71"/>
                  </a:lnTo>
                  <a:lnTo>
                    <a:pt x="35" y="59"/>
                  </a:lnTo>
                  <a:lnTo>
                    <a:pt x="31" y="47"/>
                  </a:lnTo>
                  <a:lnTo>
                    <a:pt x="26" y="35"/>
                  </a:lnTo>
                  <a:lnTo>
                    <a:pt x="20" y="24"/>
                  </a:lnTo>
                  <a:lnTo>
                    <a:pt x="12" y="15"/>
                  </a:lnTo>
                  <a:lnTo>
                    <a:pt x="0" y="6"/>
                  </a:lnTo>
                  <a:lnTo>
                    <a:pt x="0" y="0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319" name="Freeform 29"/>
            <p:cNvSpPr>
              <a:spLocks/>
            </p:cNvSpPr>
            <p:nvPr/>
          </p:nvSpPr>
          <p:spPr bwMode="auto">
            <a:xfrm>
              <a:off x="2005" y="3898"/>
              <a:ext cx="111" cy="52"/>
            </a:xfrm>
            <a:custGeom>
              <a:avLst/>
              <a:gdLst>
                <a:gd name="T0" fmla="*/ 0 w 445"/>
                <a:gd name="T1" fmla="*/ 0 h 209"/>
                <a:gd name="T2" fmla="*/ 0 w 445"/>
                <a:gd name="T3" fmla="*/ 0 h 209"/>
                <a:gd name="T4" fmla="*/ 0 w 445"/>
                <a:gd name="T5" fmla="*/ 0 h 209"/>
                <a:gd name="T6" fmla="*/ 0 w 445"/>
                <a:gd name="T7" fmla="*/ 0 h 209"/>
                <a:gd name="T8" fmla="*/ 0 w 445"/>
                <a:gd name="T9" fmla="*/ 0 h 209"/>
                <a:gd name="T10" fmla="*/ 0 w 445"/>
                <a:gd name="T11" fmla="*/ 0 h 209"/>
                <a:gd name="T12" fmla="*/ 0 w 445"/>
                <a:gd name="T13" fmla="*/ 0 h 209"/>
                <a:gd name="T14" fmla="*/ 0 w 445"/>
                <a:gd name="T15" fmla="*/ 0 h 209"/>
                <a:gd name="T16" fmla="*/ 0 w 445"/>
                <a:gd name="T17" fmla="*/ 0 h 209"/>
                <a:gd name="T18" fmla="*/ 0 w 445"/>
                <a:gd name="T19" fmla="*/ 0 h 209"/>
                <a:gd name="T20" fmla="*/ 0 w 445"/>
                <a:gd name="T21" fmla="*/ 0 h 209"/>
                <a:gd name="T22" fmla="*/ 0 w 445"/>
                <a:gd name="T23" fmla="*/ 0 h 209"/>
                <a:gd name="T24" fmla="*/ 0 w 445"/>
                <a:gd name="T25" fmla="*/ 0 h 209"/>
                <a:gd name="T26" fmla="*/ 0 w 445"/>
                <a:gd name="T27" fmla="*/ 0 h 209"/>
                <a:gd name="T28" fmla="*/ 0 w 445"/>
                <a:gd name="T29" fmla="*/ 0 h 209"/>
                <a:gd name="T30" fmla="*/ 0 w 445"/>
                <a:gd name="T31" fmla="*/ 0 h 209"/>
                <a:gd name="T32" fmla="*/ 0 w 445"/>
                <a:gd name="T33" fmla="*/ 0 h 209"/>
                <a:gd name="T34" fmla="*/ 0 w 445"/>
                <a:gd name="T35" fmla="*/ 0 h 209"/>
                <a:gd name="T36" fmla="*/ 0 w 445"/>
                <a:gd name="T37" fmla="*/ 0 h 209"/>
                <a:gd name="T38" fmla="*/ 0 w 445"/>
                <a:gd name="T39" fmla="*/ 0 h 209"/>
                <a:gd name="T40" fmla="*/ 0 w 445"/>
                <a:gd name="T41" fmla="*/ 0 h 209"/>
                <a:gd name="T42" fmla="*/ 0 w 445"/>
                <a:gd name="T43" fmla="*/ 0 h 209"/>
                <a:gd name="T44" fmla="*/ 0 w 445"/>
                <a:gd name="T45" fmla="*/ 0 h 209"/>
                <a:gd name="T46" fmla="*/ 0 w 445"/>
                <a:gd name="T47" fmla="*/ 0 h 209"/>
                <a:gd name="T48" fmla="*/ 0 w 445"/>
                <a:gd name="T49" fmla="*/ 0 h 209"/>
                <a:gd name="T50" fmla="*/ 0 w 445"/>
                <a:gd name="T51" fmla="*/ 0 h 209"/>
                <a:gd name="T52" fmla="*/ 0 w 445"/>
                <a:gd name="T53" fmla="*/ 0 h 209"/>
                <a:gd name="T54" fmla="*/ 0 w 445"/>
                <a:gd name="T55" fmla="*/ 0 h 209"/>
                <a:gd name="T56" fmla="*/ 0 w 445"/>
                <a:gd name="T57" fmla="*/ 0 h 209"/>
                <a:gd name="T58" fmla="*/ 0 w 445"/>
                <a:gd name="T59" fmla="*/ 0 h 209"/>
                <a:gd name="T60" fmla="*/ 0 w 445"/>
                <a:gd name="T61" fmla="*/ 0 h 209"/>
                <a:gd name="T62" fmla="*/ 0 w 445"/>
                <a:gd name="T63" fmla="*/ 0 h 209"/>
                <a:gd name="T64" fmla="*/ 0 w 445"/>
                <a:gd name="T65" fmla="*/ 0 h 209"/>
                <a:gd name="T66" fmla="*/ 0 w 445"/>
                <a:gd name="T67" fmla="*/ 0 h 209"/>
                <a:gd name="T68" fmla="*/ 0 w 445"/>
                <a:gd name="T69" fmla="*/ 0 h 209"/>
                <a:gd name="T70" fmla="*/ 0 w 445"/>
                <a:gd name="T71" fmla="*/ 0 h 209"/>
                <a:gd name="T72" fmla="*/ 0 w 445"/>
                <a:gd name="T73" fmla="*/ 0 h 209"/>
                <a:gd name="T74" fmla="*/ 0 w 445"/>
                <a:gd name="T75" fmla="*/ 0 h 209"/>
                <a:gd name="T76" fmla="*/ 0 w 445"/>
                <a:gd name="T77" fmla="*/ 0 h 209"/>
                <a:gd name="T78" fmla="*/ 0 w 445"/>
                <a:gd name="T79" fmla="*/ 0 h 209"/>
                <a:gd name="T80" fmla="*/ 0 w 445"/>
                <a:gd name="T81" fmla="*/ 0 h 209"/>
                <a:gd name="T82" fmla="*/ 0 w 445"/>
                <a:gd name="T83" fmla="*/ 0 h 209"/>
                <a:gd name="T84" fmla="*/ 0 w 445"/>
                <a:gd name="T85" fmla="*/ 0 h 209"/>
                <a:gd name="T86" fmla="*/ 0 w 445"/>
                <a:gd name="T87" fmla="*/ 0 h 209"/>
                <a:gd name="T88" fmla="*/ 0 w 445"/>
                <a:gd name="T89" fmla="*/ 0 h 209"/>
                <a:gd name="T90" fmla="*/ 0 w 445"/>
                <a:gd name="T91" fmla="*/ 0 h 209"/>
                <a:gd name="T92" fmla="*/ 0 w 445"/>
                <a:gd name="T93" fmla="*/ 0 h 209"/>
                <a:gd name="T94" fmla="*/ 0 w 445"/>
                <a:gd name="T95" fmla="*/ 0 h 209"/>
                <a:gd name="T96" fmla="*/ 0 w 445"/>
                <a:gd name="T97" fmla="*/ 0 h 209"/>
                <a:gd name="T98" fmla="*/ 0 w 445"/>
                <a:gd name="T99" fmla="*/ 0 h 209"/>
                <a:gd name="T100" fmla="*/ 0 w 445"/>
                <a:gd name="T101" fmla="*/ 0 h 209"/>
                <a:gd name="T102" fmla="*/ 0 w 445"/>
                <a:gd name="T103" fmla="*/ 0 h 209"/>
                <a:gd name="T104" fmla="*/ 0 w 445"/>
                <a:gd name="T105" fmla="*/ 0 h 209"/>
                <a:gd name="T106" fmla="*/ 0 w 445"/>
                <a:gd name="T107" fmla="*/ 0 h 209"/>
                <a:gd name="T108" fmla="*/ 0 w 445"/>
                <a:gd name="T109" fmla="*/ 0 h 209"/>
                <a:gd name="T110" fmla="*/ 0 w 445"/>
                <a:gd name="T111" fmla="*/ 0 h 209"/>
                <a:gd name="T112" fmla="*/ 0 w 445"/>
                <a:gd name="T113" fmla="*/ 0 h 209"/>
                <a:gd name="T114" fmla="*/ 0 w 445"/>
                <a:gd name="T115" fmla="*/ 0 h 209"/>
                <a:gd name="T116" fmla="*/ 0 w 445"/>
                <a:gd name="T117" fmla="*/ 0 h 209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445"/>
                <a:gd name="T178" fmla="*/ 0 h 209"/>
                <a:gd name="T179" fmla="*/ 445 w 445"/>
                <a:gd name="T180" fmla="*/ 209 h 209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445" h="209">
                  <a:moveTo>
                    <a:pt x="405" y="35"/>
                  </a:moveTo>
                  <a:lnTo>
                    <a:pt x="413" y="55"/>
                  </a:lnTo>
                  <a:lnTo>
                    <a:pt x="421" y="75"/>
                  </a:lnTo>
                  <a:lnTo>
                    <a:pt x="427" y="97"/>
                  </a:lnTo>
                  <a:lnTo>
                    <a:pt x="433" y="118"/>
                  </a:lnTo>
                  <a:lnTo>
                    <a:pt x="437" y="139"/>
                  </a:lnTo>
                  <a:lnTo>
                    <a:pt x="441" y="160"/>
                  </a:lnTo>
                  <a:lnTo>
                    <a:pt x="443" y="182"/>
                  </a:lnTo>
                  <a:lnTo>
                    <a:pt x="445" y="203"/>
                  </a:lnTo>
                  <a:lnTo>
                    <a:pt x="439" y="207"/>
                  </a:lnTo>
                  <a:lnTo>
                    <a:pt x="433" y="209"/>
                  </a:lnTo>
                  <a:lnTo>
                    <a:pt x="428" y="209"/>
                  </a:lnTo>
                  <a:lnTo>
                    <a:pt x="423" y="208"/>
                  </a:lnTo>
                  <a:lnTo>
                    <a:pt x="419" y="205"/>
                  </a:lnTo>
                  <a:lnTo>
                    <a:pt x="415" y="201"/>
                  </a:lnTo>
                  <a:lnTo>
                    <a:pt x="412" y="196"/>
                  </a:lnTo>
                  <a:lnTo>
                    <a:pt x="410" y="190"/>
                  </a:lnTo>
                  <a:lnTo>
                    <a:pt x="407" y="184"/>
                  </a:lnTo>
                  <a:lnTo>
                    <a:pt x="406" y="178"/>
                  </a:lnTo>
                  <a:lnTo>
                    <a:pt x="405" y="172"/>
                  </a:lnTo>
                  <a:lnTo>
                    <a:pt x="405" y="165"/>
                  </a:lnTo>
                  <a:lnTo>
                    <a:pt x="391" y="166"/>
                  </a:lnTo>
                  <a:lnTo>
                    <a:pt x="378" y="168"/>
                  </a:lnTo>
                  <a:lnTo>
                    <a:pt x="364" y="171"/>
                  </a:lnTo>
                  <a:lnTo>
                    <a:pt x="350" y="174"/>
                  </a:lnTo>
                  <a:lnTo>
                    <a:pt x="335" y="177"/>
                  </a:lnTo>
                  <a:lnTo>
                    <a:pt x="319" y="181"/>
                  </a:lnTo>
                  <a:lnTo>
                    <a:pt x="303" y="185"/>
                  </a:lnTo>
                  <a:lnTo>
                    <a:pt x="285" y="188"/>
                  </a:lnTo>
                  <a:lnTo>
                    <a:pt x="0" y="70"/>
                  </a:lnTo>
                  <a:lnTo>
                    <a:pt x="4" y="66"/>
                  </a:lnTo>
                  <a:lnTo>
                    <a:pt x="5" y="60"/>
                  </a:lnTo>
                  <a:lnTo>
                    <a:pt x="5" y="55"/>
                  </a:lnTo>
                  <a:lnTo>
                    <a:pt x="4" y="51"/>
                  </a:lnTo>
                  <a:lnTo>
                    <a:pt x="288" y="167"/>
                  </a:lnTo>
                  <a:lnTo>
                    <a:pt x="303" y="163"/>
                  </a:lnTo>
                  <a:lnTo>
                    <a:pt x="318" y="160"/>
                  </a:lnTo>
                  <a:lnTo>
                    <a:pt x="333" y="157"/>
                  </a:lnTo>
                  <a:lnTo>
                    <a:pt x="348" y="154"/>
                  </a:lnTo>
                  <a:lnTo>
                    <a:pt x="362" y="150"/>
                  </a:lnTo>
                  <a:lnTo>
                    <a:pt x="377" y="146"/>
                  </a:lnTo>
                  <a:lnTo>
                    <a:pt x="391" y="142"/>
                  </a:lnTo>
                  <a:lnTo>
                    <a:pt x="405" y="136"/>
                  </a:lnTo>
                  <a:lnTo>
                    <a:pt x="404" y="117"/>
                  </a:lnTo>
                  <a:lnTo>
                    <a:pt x="400" y="95"/>
                  </a:lnTo>
                  <a:lnTo>
                    <a:pt x="395" y="72"/>
                  </a:lnTo>
                  <a:lnTo>
                    <a:pt x="389" y="50"/>
                  </a:lnTo>
                  <a:lnTo>
                    <a:pt x="382" y="30"/>
                  </a:lnTo>
                  <a:lnTo>
                    <a:pt x="377" y="14"/>
                  </a:lnTo>
                  <a:lnTo>
                    <a:pt x="373" y="4"/>
                  </a:lnTo>
                  <a:lnTo>
                    <a:pt x="371" y="0"/>
                  </a:lnTo>
                  <a:lnTo>
                    <a:pt x="378" y="1"/>
                  </a:lnTo>
                  <a:lnTo>
                    <a:pt x="383" y="4"/>
                  </a:lnTo>
                  <a:lnTo>
                    <a:pt x="388" y="8"/>
                  </a:lnTo>
                  <a:lnTo>
                    <a:pt x="392" y="13"/>
                  </a:lnTo>
                  <a:lnTo>
                    <a:pt x="395" y="18"/>
                  </a:lnTo>
                  <a:lnTo>
                    <a:pt x="398" y="24"/>
                  </a:lnTo>
                  <a:lnTo>
                    <a:pt x="401" y="30"/>
                  </a:lnTo>
                  <a:lnTo>
                    <a:pt x="405" y="3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320" name="Freeform 30"/>
            <p:cNvSpPr>
              <a:spLocks/>
            </p:cNvSpPr>
            <p:nvPr/>
          </p:nvSpPr>
          <p:spPr bwMode="auto">
            <a:xfrm>
              <a:off x="1938" y="3902"/>
              <a:ext cx="381" cy="184"/>
            </a:xfrm>
            <a:custGeom>
              <a:avLst/>
              <a:gdLst>
                <a:gd name="T0" fmla="*/ 0 w 1523"/>
                <a:gd name="T1" fmla="*/ 0 h 734"/>
                <a:gd name="T2" fmla="*/ 0 w 1523"/>
                <a:gd name="T3" fmla="*/ 0 h 734"/>
                <a:gd name="T4" fmla="*/ 0 w 1523"/>
                <a:gd name="T5" fmla="*/ 0 h 734"/>
                <a:gd name="T6" fmla="*/ 0 w 1523"/>
                <a:gd name="T7" fmla="*/ 0 h 734"/>
                <a:gd name="T8" fmla="*/ 0 w 1523"/>
                <a:gd name="T9" fmla="*/ 0 h 734"/>
                <a:gd name="T10" fmla="*/ 0 w 1523"/>
                <a:gd name="T11" fmla="*/ 0 h 734"/>
                <a:gd name="T12" fmla="*/ 0 w 1523"/>
                <a:gd name="T13" fmla="*/ 0 h 734"/>
                <a:gd name="T14" fmla="*/ 0 w 1523"/>
                <a:gd name="T15" fmla="*/ 0 h 734"/>
                <a:gd name="T16" fmla="*/ 0 w 1523"/>
                <a:gd name="T17" fmla="*/ 0 h 734"/>
                <a:gd name="T18" fmla="*/ 0 w 1523"/>
                <a:gd name="T19" fmla="*/ 0 h 734"/>
                <a:gd name="T20" fmla="*/ 0 w 1523"/>
                <a:gd name="T21" fmla="*/ 0 h 734"/>
                <a:gd name="T22" fmla="*/ 0 w 1523"/>
                <a:gd name="T23" fmla="*/ 0 h 734"/>
                <a:gd name="T24" fmla="*/ 0 w 1523"/>
                <a:gd name="T25" fmla="*/ 0 h 734"/>
                <a:gd name="T26" fmla="*/ 0 w 1523"/>
                <a:gd name="T27" fmla="*/ 0 h 734"/>
                <a:gd name="T28" fmla="*/ 0 w 1523"/>
                <a:gd name="T29" fmla="*/ 0 h 734"/>
                <a:gd name="T30" fmla="*/ 0 w 1523"/>
                <a:gd name="T31" fmla="*/ 0 h 734"/>
                <a:gd name="T32" fmla="*/ 0 w 1523"/>
                <a:gd name="T33" fmla="*/ 0 h 734"/>
                <a:gd name="T34" fmla="*/ 0 w 1523"/>
                <a:gd name="T35" fmla="*/ 0 h 734"/>
                <a:gd name="T36" fmla="*/ 0 w 1523"/>
                <a:gd name="T37" fmla="*/ 0 h 734"/>
                <a:gd name="T38" fmla="*/ 0 w 1523"/>
                <a:gd name="T39" fmla="*/ 0 h 734"/>
                <a:gd name="T40" fmla="*/ 0 w 1523"/>
                <a:gd name="T41" fmla="*/ 0 h 734"/>
                <a:gd name="T42" fmla="*/ 0 w 1523"/>
                <a:gd name="T43" fmla="*/ 0 h 734"/>
                <a:gd name="T44" fmla="*/ 0 w 1523"/>
                <a:gd name="T45" fmla="*/ 0 h 734"/>
                <a:gd name="T46" fmla="*/ 0 w 1523"/>
                <a:gd name="T47" fmla="*/ 0 h 734"/>
                <a:gd name="T48" fmla="*/ 0 w 1523"/>
                <a:gd name="T49" fmla="*/ 0 h 734"/>
                <a:gd name="T50" fmla="*/ 0 w 1523"/>
                <a:gd name="T51" fmla="*/ 0 h 734"/>
                <a:gd name="T52" fmla="*/ 0 w 1523"/>
                <a:gd name="T53" fmla="*/ 0 h 734"/>
                <a:gd name="T54" fmla="*/ 0 w 1523"/>
                <a:gd name="T55" fmla="*/ 0 h 734"/>
                <a:gd name="T56" fmla="*/ 0 w 1523"/>
                <a:gd name="T57" fmla="*/ 0 h 734"/>
                <a:gd name="T58" fmla="*/ 0 w 1523"/>
                <a:gd name="T59" fmla="*/ 0 h 734"/>
                <a:gd name="T60" fmla="*/ 0 w 1523"/>
                <a:gd name="T61" fmla="*/ 0 h 734"/>
                <a:gd name="T62" fmla="*/ 0 w 1523"/>
                <a:gd name="T63" fmla="*/ 0 h 734"/>
                <a:gd name="T64" fmla="*/ 0 w 1523"/>
                <a:gd name="T65" fmla="*/ 0 h 734"/>
                <a:gd name="T66" fmla="*/ 0 w 1523"/>
                <a:gd name="T67" fmla="*/ 0 h 734"/>
                <a:gd name="T68" fmla="*/ 0 w 1523"/>
                <a:gd name="T69" fmla="*/ 0 h 734"/>
                <a:gd name="T70" fmla="*/ 0 w 1523"/>
                <a:gd name="T71" fmla="*/ 0 h 734"/>
                <a:gd name="T72" fmla="*/ 0 w 1523"/>
                <a:gd name="T73" fmla="*/ 0 h 734"/>
                <a:gd name="T74" fmla="*/ 0 w 1523"/>
                <a:gd name="T75" fmla="*/ 0 h 734"/>
                <a:gd name="T76" fmla="*/ 0 w 1523"/>
                <a:gd name="T77" fmla="*/ 0 h 734"/>
                <a:gd name="T78" fmla="*/ 0 w 1523"/>
                <a:gd name="T79" fmla="*/ 0 h 734"/>
                <a:gd name="T80" fmla="*/ 0 w 1523"/>
                <a:gd name="T81" fmla="*/ 0 h 734"/>
                <a:gd name="T82" fmla="*/ 0 w 1523"/>
                <a:gd name="T83" fmla="*/ 0 h 734"/>
                <a:gd name="T84" fmla="*/ 0 w 1523"/>
                <a:gd name="T85" fmla="*/ 0 h 734"/>
                <a:gd name="T86" fmla="*/ 0 w 1523"/>
                <a:gd name="T87" fmla="*/ 0 h 734"/>
                <a:gd name="T88" fmla="*/ 0 w 1523"/>
                <a:gd name="T89" fmla="*/ 0 h 734"/>
                <a:gd name="T90" fmla="*/ 0 w 1523"/>
                <a:gd name="T91" fmla="*/ 0 h 734"/>
                <a:gd name="T92" fmla="*/ 0 w 1523"/>
                <a:gd name="T93" fmla="*/ 0 h 734"/>
                <a:gd name="T94" fmla="*/ 0 w 1523"/>
                <a:gd name="T95" fmla="*/ 0 h 734"/>
                <a:gd name="T96" fmla="*/ 0 w 1523"/>
                <a:gd name="T97" fmla="*/ 0 h 734"/>
                <a:gd name="T98" fmla="*/ 0 w 1523"/>
                <a:gd name="T99" fmla="*/ 0 h 734"/>
                <a:gd name="T100" fmla="*/ 0 w 1523"/>
                <a:gd name="T101" fmla="*/ 0 h 734"/>
                <a:gd name="T102" fmla="*/ 0 w 1523"/>
                <a:gd name="T103" fmla="*/ 0 h 734"/>
                <a:gd name="T104" fmla="*/ 0 w 1523"/>
                <a:gd name="T105" fmla="*/ 0 h 734"/>
                <a:gd name="T106" fmla="*/ 0 w 1523"/>
                <a:gd name="T107" fmla="*/ 0 h 734"/>
                <a:gd name="T108" fmla="*/ 0 w 1523"/>
                <a:gd name="T109" fmla="*/ 0 h 734"/>
                <a:gd name="T110" fmla="*/ 0 w 1523"/>
                <a:gd name="T111" fmla="*/ 0 h 734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1523"/>
                <a:gd name="T169" fmla="*/ 0 h 734"/>
                <a:gd name="T170" fmla="*/ 1523 w 1523"/>
                <a:gd name="T171" fmla="*/ 734 h 734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1523" h="734">
                  <a:moveTo>
                    <a:pt x="1308" y="5"/>
                  </a:moveTo>
                  <a:lnTo>
                    <a:pt x="1308" y="10"/>
                  </a:lnTo>
                  <a:lnTo>
                    <a:pt x="1306" y="16"/>
                  </a:lnTo>
                  <a:lnTo>
                    <a:pt x="1301" y="24"/>
                  </a:lnTo>
                  <a:lnTo>
                    <a:pt x="1296" y="32"/>
                  </a:lnTo>
                  <a:lnTo>
                    <a:pt x="1290" y="39"/>
                  </a:lnTo>
                  <a:lnTo>
                    <a:pt x="1284" y="45"/>
                  </a:lnTo>
                  <a:lnTo>
                    <a:pt x="1280" y="49"/>
                  </a:lnTo>
                  <a:lnTo>
                    <a:pt x="1279" y="51"/>
                  </a:lnTo>
                  <a:lnTo>
                    <a:pt x="1194" y="333"/>
                  </a:lnTo>
                  <a:lnTo>
                    <a:pt x="1188" y="346"/>
                  </a:lnTo>
                  <a:lnTo>
                    <a:pt x="1187" y="358"/>
                  </a:lnTo>
                  <a:lnTo>
                    <a:pt x="1189" y="369"/>
                  </a:lnTo>
                  <a:lnTo>
                    <a:pt x="1193" y="381"/>
                  </a:lnTo>
                  <a:lnTo>
                    <a:pt x="1199" y="393"/>
                  </a:lnTo>
                  <a:lnTo>
                    <a:pt x="1204" y="405"/>
                  </a:lnTo>
                  <a:lnTo>
                    <a:pt x="1209" y="417"/>
                  </a:lnTo>
                  <a:lnTo>
                    <a:pt x="1212" y="430"/>
                  </a:lnTo>
                  <a:lnTo>
                    <a:pt x="1214" y="448"/>
                  </a:lnTo>
                  <a:lnTo>
                    <a:pt x="1213" y="466"/>
                  </a:lnTo>
                  <a:lnTo>
                    <a:pt x="1206" y="483"/>
                  </a:lnTo>
                  <a:lnTo>
                    <a:pt x="1192" y="493"/>
                  </a:lnTo>
                  <a:lnTo>
                    <a:pt x="1185" y="491"/>
                  </a:lnTo>
                  <a:lnTo>
                    <a:pt x="1183" y="483"/>
                  </a:lnTo>
                  <a:lnTo>
                    <a:pt x="1183" y="476"/>
                  </a:lnTo>
                  <a:lnTo>
                    <a:pt x="1183" y="471"/>
                  </a:lnTo>
                  <a:lnTo>
                    <a:pt x="1189" y="462"/>
                  </a:lnTo>
                  <a:lnTo>
                    <a:pt x="1190" y="452"/>
                  </a:lnTo>
                  <a:lnTo>
                    <a:pt x="1189" y="442"/>
                  </a:lnTo>
                  <a:lnTo>
                    <a:pt x="1185" y="432"/>
                  </a:lnTo>
                  <a:lnTo>
                    <a:pt x="1181" y="424"/>
                  </a:lnTo>
                  <a:lnTo>
                    <a:pt x="1176" y="416"/>
                  </a:lnTo>
                  <a:lnTo>
                    <a:pt x="1170" y="410"/>
                  </a:lnTo>
                  <a:lnTo>
                    <a:pt x="1162" y="405"/>
                  </a:lnTo>
                  <a:lnTo>
                    <a:pt x="1156" y="418"/>
                  </a:lnTo>
                  <a:lnTo>
                    <a:pt x="1149" y="431"/>
                  </a:lnTo>
                  <a:lnTo>
                    <a:pt x="1141" y="443"/>
                  </a:lnTo>
                  <a:lnTo>
                    <a:pt x="1133" y="455"/>
                  </a:lnTo>
                  <a:lnTo>
                    <a:pt x="1125" y="467"/>
                  </a:lnTo>
                  <a:lnTo>
                    <a:pt x="1115" y="480"/>
                  </a:lnTo>
                  <a:lnTo>
                    <a:pt x="1106" y="491"/>
                  </a:lnTo>
                  <a:lnTo>
                    <a:pt x="1095" y="501"/>
                  </a:lnTo>
                  <a:lnTo>
                    <a:pt x="1109" y="522"/>
                  </a:lnTo>
                  <a:lnTo>
                    <a:pt x="1124" y="542"/>
                  </a:lnTo>
                  <a:lnTo>
                    <a:pt x="1140" y="561"/>
                  </a:lnTo>
                  <a:lnTo>
                    <a:pt x="1157" y="579"/>
                  </a:lnTo>
                  <a:lnTo>
                    <a:pt x="1175" y="596"/>
                  </a:lnTo>
                  <a:lnTo>
                    <a:pt x="1193" y="614"/>
                  </a:lnTo>
                  <a:lnTo>
                    <a:pt x="1212" y="629"/>
                  </a:lnTo>
                  <a:lnTo>
                    <a:pt x="1232" y="644"/>
                  </a:lnTo>
                  <a:lnTo>
                    <a:pt x="1252" y="657"/>
                  </a:lnTo>
                  <a:lnTo>
                    <a:pt x="1273" y="669"/>
                  </a:lnTo>
                  <a:lnTo>
                    <a:pt x="1296" y="679"/>
                  </a:lnTo>
                  <a:lnTo>
                    <a:pt x="1318" y="689"/>
                  </a:lnTo>
                  <a:lnTo>
                    <a:pt x="1340" y="696"/>
                  </a:lnTo>
                  <a:lnTo>
                    <a:pt x="1363" y="703"/>
                  </a:lnTo>
                  <a:lnTo>
                    <a:pt x="1387" y="708"/>
                  </a:lnTo>
                  <a:lnTo>
                    <a:pt x="1412" y="711"/>
                  </a:lnTo>
                  <a:lnTo>
                    <a:pt x="1426" y="712"/>
                  </a:lnTo>
                  <a:lnTo>
                    <a:pt x="1440" y="713"/>
                  </a:lnTo>
                  <a:lnTo>
                    <a:pt x="1454" y="713"/>
                  </a:lnTo>
                  <a:lnTo>
                    <a:pt x="1468" y="712"/>
                  </a:lnTo>
                  <a:lnTo>
                    <a:pt x="1482" y="711"/>
                  </a:lnTo>
                  <a:lnTo>
                    <a:pt x="1496" y="710"/>
                  </a:lnTo>
                  <a:lnTo>
                    <a:pt x="1510" y="709"/>
                  </a:lnTo>
                  <a:lnTo>
                    <a:pt x="1523" y="709"/>
                  </a:lnTo>
                  <a:lnTo>
                    <a:pt x="1521" y="713"/>
                  </a:lnTo>
                  <a:lnTo>
                    <a:pt x="1518" y="716"/>
                  </a:lnTo>
                  <a:lnTo>
                    <a:pt x="1514" y="718"/>
                  </a:lnTo>
                  <a:lnTo>
                    <a:pt x="1509" y="720"/>
                  </a:lnTo>
                  <a:lnTo>
                    <a:pt x="1504" y="721"/>
                  </a:lnTo>
                  <a:lnTo>
                    <a:pt x="1500" y="723"/>
                  </a:lnTo>
                  <a:lnTo>
                    <a:pt x="1495" y="725"/>
                  </a:lnTo>
                  <a:lnTo>
                    <a:pt x="1491" y="727"/>
                  </a:lnTo>
                  <a:lnTo>
                    <a:pt x="1450" y="732"/>
                  </a:lnTo>
                  <a:lnTo>
                    <a:pt x="1411" y="734"/>
                  </a:lnTo>
                  <a:lnTo>
                    <a:pt x="1373" y="733"/>
                  </a:lnTo>
                  <a:lnTo>
                    <a:pt x="1338" y="729"/>
                  </a:lnTo>
                  <a:lnTo>
                    <a:pt x="1306" y="723"/>
                  </a:lnTo>
                  <a:lnTo>
                    <a:pt x="1275" y="714"/>
                  </a:lnTo>
                  <a:lnTo>
                    <a:pt x="1247" y="704"/>
                  </a:lnTo>
                  <a:lnTo>
                    <a:pt x="1220" y="691"/>
                  </a:lnTo>
                  <a:lnTo>
                    <a:pt x="1196" y="676"/>
                  </a:lnTo>
                  <a:lnTo>
                    <a:pt x="1173" y="659"/>
                  </a:lnTo>
                  <a:lnTo>
                    <a:pt x="1151" y="641"/>
                  </a:lnTo>
                  <a:lnTo>
                    <a:pt x="1132" y="621"/>
                  </a:lnTo>
                  <a:lnTo>
                    <a:pt x="1114" y="600"/>
                  </a:lnTo>
                  <a:lnTo>
                    <a:pt x="1098" y="578"/>
                  </a:lnTo>
                  <a:lnTo>
                    <a:pt x="1083" y="555"/>
                  </a:lnTo>
                  <a:lnTo>
                    <a:pt x="1069" y="531"/>
                  </a:lnTo>
                  <a:lnTo>
                    <a:pt x="1064" y="526"/>
                  </a:lnTo>
                  <a:lnTo>
                    <a:pt x="1059" y="524"/>
                  </a:lnTo>
                  <a:lnTo>
                    <a:pt x="1052" y="524"/>
                  </a:lnTo>
                  <a:lnTo>
                    <a:pt x="1045" y="527"/>
                  </a:lnTo>
                  <a:lnTo>
                    <a:pt x="1037" y="530"/>
                  </a:lnTo>
                  <a:lnTo>
                    <a:pt x="1029" y="534"/>
                  </a:lnTo>
                  <a:lnTo>
                    <a:pt x="1022" y="537"/>
                  </a:lnTo>
                  <a:lnTo>
                    <a:pt x="1015" y="539"/>
                  </a:lnTo>
                  <a:lnTo>
                    <a:pt x="996" y="542"/>
                  </a:lnTo>
                  <a:lnTo>
                    <a:pt x="979" y="549"/>
                  </a:lnTo>
                  <a:lnTo>
                    <a:pt x="962" y="558"/>
                  </a:lnTo>
                  <a:lnTo>
                    <a:pt x="947" y="570"/>
                  </a:lnTo>
                  <a:lnTo>
                    <a:pt x="933" y="583"/>
                  </a:lnTo>
                  <a:lnTo>
                    <a:pt x="921" y="598"/>
                  </a:lnTo>
                  <a:lnTo>
                    <a:pt x="909" y="614"/>
                  </a:lnTo>
                  <a:lnTo>
                    <a:pt x="900" y="629"/>
                  </a:lnTo>
                  <a:lnTo>
                    <a:pt x="900" y="621"/>
                  </a:lnTo>
                  <a:lnTo>
                    <a:pt x="904" y="594"/>
                  </a:lnTo>
                  <a:lnTo>
                    <a:pt x="912" y="564"/>
                  </a:lnTo>
                  <a:lnTo>
                    <a:pt x="926" y="539"/>
                  </a:lnTo>
                  <a:lnTo>
                    <a:pt x="905" y="531"/>
                  </a:lnTo>
                  <a:lnTo>
                    <a:pt x="886" y="520"/>
                  </a:lnTo>
                  <a:lnTo>
                    <a:pt x="867" y="508"/>
                  </a:lnTo>
                  <a:lnTo>
                    <a:pt x="849" y="494"/>
                  </a:lnTo>
                  <a:lnTo>
                    <a:pt x="831" y="479"/>
                  </a:lnTo>
                  <a:lnTo>
                    <a:pt x="813" y="462"/>
                  </a:lnTo>
                  <a:lnTo>
                    <a:pt x="797" y="446"/>
                  </a:lnTo>
                  <a:lnTo>
                    <a:pt x="780" y="430"/>
                  </a:lnTo>
                  <a:lnTo>
                    <a:pt x="762" y="433"/>
                  </a:lnTo>
                  <a:lnTo>
                    <a:pt x="743" y="438"/>
                  </a:lnTo>
                  <a:lnTo>
                    <a:pt x="726" y="443"/>
                  </a:lnTo>
                  <a:lnTo>
                    <a:pt x="708" y="449"/>
                  </a:lnTo>
                  <a:lnTo>
                    <a:pt x="691" y="456"/>
                  </a:lnTo>
                  <a:lnTo>
                    <a:pt x="674" y="463"/>
                  </a:lnTo>
                  <a:lnTo>
                    <a:pt x="657" y="472"/>
                  </a:lnTo>
                  <a:lnTo>
                    <a:pt x="641" y="483"/>
                  </a:lnTo>
                  <a:lnTo>
                    <a:pt x="625" y="493"/>
                  </a:lnTo>
                  <a:lnTo>
                    <a:pt x="610" y="504"/>
                  </a:lnTo>
                  <a:lnTo>
                    <a:pt x="595" y="516"/>
                  </a:lnTo>
                  <a:lnTo>
                    <a:pt x="581" y="528"/>
                  </a:lnTo>
                  <a:lnTo>
                    <a:pt x="567" y="542"/>
                  </a:lnTo>
                  <a:lnTo>
                    <a:pt x="554" y="556"/>
                  </a:lnTo>
                  <a:lnTo>
                    <a:pt x="540" y="571"/>
                  </a:lnTo>
                  <a:lnTo>
                    <a:pt x="528" y="586"/>
                  </a:lnTo>
                  <a:lnTo>
                    <a:pt x="521" y="597"/>
                  </a:lnTo>
                  <a:lnTo>
                    <a:pt x="514" y="609"/>
                  </a:lnTo>
                  <a:lnTo>
                    <a:pt x="508" y="622"/>
                  </a:lnTo>
                  <a:lnTo>
                    <a:pt x="503" y="633"/>
                  </a:lnTo>
                  <a:lnTo>
                    <a:pt x="498" y="645"/>
                  </a:lnTo>
                  <a:lnTo>
                    <a:pt x="493" y="657"/>
                  </a:lnTo>
                  <a:lnTo>
                    <a:pt x="489" y="670"/>
                  </a:lnTo>
                  <a:lnTo>
                    <a:pt x="485" y="682"/>
                  </a:lnTo>
                  <a:lnTo>
                    <a:pt x="478" y="677"/>
                  </a:lnTo>
                  <a:lnTo>
                    <a:pt x="474" y="669"/>
                  </a:lnTo>
                  <a:lnTo>
                    <a:pt x="472" y="660"/>
                  </a:lnTo>
                  <a:lnTo>
                    <a:pt x="469" y="651"/>
                  </a:lnTo>
                  <a:lnTo>
                    <a:pt x="469" y="621"/>
                  </a:lnTo>
                  <a:lnTo>
                    <a:pt x="474" y="593"/>
                  </a:lnTo>
                  <a:lnTo>
                    <a:pt x="484" y="567"/>
                  </a:lnTo>
                  <a:lnTo>
                    <a:pt x="499" y="543"/>
                  </a:lnTo>
                  <a:lnTo>
                    <a:pt x="516" y="521"/>
                  </a:lnTo>
                  <a:lnTo>
                    <a:pt x="537" y="501"/>
                  </a:lnTo>
                  <a:lnTo>
                    <a:pt x="560" y="483"/>
                  </a:lnTo>
                  <a:lnTo>
                    <a:pt x="584" y="465"/>
                  </a:lnTo>
                  <a:lnTo>
                    <a:pt x="594" y="459"/>
                  </a:lnTo>
                  <a:lnTo>
                    <a:pt x="605" y="454"/>
                  </a:lnTo>
                  <a:lnTo>
                    <a:pt x="615" y="449"/>
                  </a:lnTo>
                  <a:lnTo>
                    <a:pt x="626" y="444"/>
                  </a:lnTo>
                  <a:lnTo>
                    <a:pt x="637" y="440"/>
                  </a:lnTo>
                  <a:lnTo>
                    <a:pt x="648" y="436"/>
                  </a:lnTo>
                  <a:lnTo>
                    <a:pt x="659" y="432"/>
                  </a:lnTo>
                  <a:lnTo>
                    <a:pt x="671" y="428"/>
                  </a:lnTo>
                  <a:lnTo>
                    <a:pt x="682" y="425"/>
                  </a:lnTo>
                  <a:lnTo>
                    <a:pt x="693" y="422"/>
                  </a:lnTo>
                  <a:lnTo>
                    <a:pt x="705" y="418"/>
                  </a:lnTo>
                  <a:lnTo>
                    <a:pt x="716" y="415"/>
                  </a:lnTo>
                  <a:lnTo>
                    <a:pt x="728" y="412"/>
                  </a:lnTo>
                  <a:lnTo>
                    <a:pt x="739" y="409"/>
                  </a:lnTo>
                  <a:lnTo>
                    <a:pt x="751" y="406"/>
                  </a:lnTo>
                  <a:lnTo>
                    <a:pt x="762" y="403"/>
                  </a:lnTo>
                  <a:lnTo>
                    <a:pt x="757" y="392"/>
                  </a:lnTo>
                  <a:lnTo>
                    <a:pt x="751" y="380"/>
                  </a:lnTo>
                  <a:lnTo>
                    <a:pt x="745" y="368"/>
                  </a:lnTo>
                  <a:lnTo>
                    <a:pt x="739" y="357"/>
                  </a:lnTo>
                  <a:lnTo>
                    <a:pt x="733" y="345"/>
                  </a:lnTo>
                  <a:lnTo>
                    <a:pt x="728" y="332"/>
                  </a:lnTo>
                  <a:lnTo>
                    <a:pt x="722" y="319"/>
                  </a:lnTo>
                  <a:lnTo>
                    <a:pt x="718" y="307"/>
                  </a:lnTo>
                  <a:lnTo>
                    <a:pt x="507" y="376"/>
                  </a:lnTo>
                  <a:lnTo>
                    <a:pt x="500" y="373"/>
                  </a:lnTo>
                  <a:lnTo>
                    <a:pt x="483" y="366"/>
                  </a:lnTo>
                  <a:lnTo>
                    <a:pt x="458" y="357"/>
                  </a:lnTo>
                  <a:lnTo>
                    <a:pt x="425" y="345"/>
                  </a:lnTo>
                  <a:lnTo>
                    <a:pt x="386" y="330"/>
                  </a:lnTo>
                  <a:lnTo>
                    <a:pt x="343" y="316"/>
                  </a:lnTo>
                  <a:lnTo>
                    <a:pt x="298" y="300"/>
                  </a:lnTo>
                  <a:lnTo>
                    <a:pt x="251" y="284"/>
                  </a:lnTo>
                  <a:lnTo>
                    <a:pt x="204" y="268"/>
                  </a:lnTo>
                  <a:lnTo>
                    <a:pt x="158" y="253"/>
                  </a:lnTo>
                  <a:lnTo>
                    <a:pt x="116" y="239"/>
                  </a:lnTo>
                  <a:lnTo>
                    <a:pt x="78" y="226"/>
                  </a:lnTo>
                  <a:lnTo>
                    <a:pt x="46" y="215"/>
                  </a:lnTo>
                  <a:lnTo>
                    <a:pt x="21" y="207"/>
                  </a:lnTo>
                  <a:lnTo>
                    <a:pt x="6" y="201"/>
                  </a:lnTo>
                  <a:lnTo>
                    <a:pt x="0" y="199"/>
                  </a:lnTo>
                  <a:lnTo>
                    <a:pt x="0" y="176"/>
                  </a:lnTo>
                  <a:lnTo>
                    <a:pt x="498" y="352"/>
                  </a:lnTo>
                  <a:lnTo>
                    <a:pt x="711" y="280"/>
                  </a:lnTo>
                  <a:lnTo>
                    <a:pt x="707" y="267"/>
                  </a:lnTo>
                  <a:lnTo>
                    <a:pt x="705" y="252"/>
                  </a:lnTo>
                  <a:lnTo>
                    <a:pt x="700" y="240"/>
                  </a:lnTo>
                  <a:lnTo>
                    <a:pt x="689" y="237"/>
                  </a:lnTo>
                  <a:lnTo>
                    <a:pt x="509" y="297"/>
                  </a:lnTo>
                  <a:lnTo>
                    <a:pt x="501" y="298"/>
                  </a:lnTo>
                  <a:lnTo>
                    <a:pt x="483" y="294"/>
                  </a:lnTo>
                  <a:lnTo>
                    <a:pt x="458" y="288"/>
                  </a:lnTo>
                  <a:lnTo>
                    <a:pt x="425" y="280"/>
                  </a:lnTo>
                  <a:lnTo>
                    <a:pt x="386" y="269"/>
                  </a:lnTo>
                  <a:lnTo>
                    <a:pt x="344" y="257"/>
                  </a:lnTo>
                  <a:lnTo>
                    <a:pt x="300" y="243"/>
                  </a:lnTo>
                  <a:lnTo>
                    <a:pt x="253" y="229"/>
                  </a:lnTo>
                  <a:lnTo>
                    <a:pt x="208" y="215"/>
                  </a:lnTo>
                  <a:lnTo>
                    <a:pt x="163" y="200"/>
                  </a:lnTo>
                  <a:lnTo>
                    <a:pt x="122" y="186"/>
                  </a:lnTo>
                  <a:lnTo>
                    <a:pt x="85" y="175"/>
                  </a:lnTo>
                  <a:lnTo>
                    <a:pt x="54" y="165"/>
                  </a:lnTo>
                  <a:lnTo>
                    <a:pt x="30" y="157"/>
                  </a:lnTo>
                  <a:lnTo>
                    <a:pt x="14" y="152"/>
                  </a:lnTo>
                  <a:lnTo>
                    <a:pt x="9" y="150"/>
                  </a:lnTo>
                  <a:lnTo>
                    <a:pt x="6" y="150"/>
                  </a:lnTo>
                  <a:lnTo>
                    <a:pt x="4" y="144"/>
                  </a:lnTo>
                  <a:lnTo>
                    <a:pt x="4" y="138"/>
                  </a:lnTo>
                  <a:lnTo>
                    <a:pt x="4" y="132"/>
                  </a:lnTo>
                  <a:lnTo>
                    <a:pt x="4" y="125"/>
                  </a:lnTo>
                  <a:lnTo>
                    <a:pt x="498" y="275"/>
                  </a:lnTo>
                  <a:lnTo>
                    <a:pt x="688" y="213"/>
                  </a:lnTo>
                  <a:lnTo>
                    <a:pt x="695" y="207"/>
                  </a:lnTo>
                  <a:lnTo>
                    <a:pt x="705" y="199"/>
                  </a:lnTo>
                  <a:lnTo>
                    <a:pt x="717" y="192"/>
                  </a:lnTo>
                  <a:lnTo>
                    <a:pt x="730" y="185"/>
                  </a:lnTo>
                  <a:lnTo>
                    <a:pt x="743" y="178"/>
                  </a:lnTo>
                  <a:lnTo>
                    <a:pt x="756" y="171"/>
                  </a:lnTo>
                  <a:lnTo>
                    <a:pt x="767" y="166"/>
                  </a:lnTo>
                  <a:lnTo>
                    <a:pt x="777" y="162"/>
                  </a:lnTo>
                  <a:lnTo>
                    <a:pt x="780" y="168"/>
                  </a:lnTo>
                  <a:lnTo>
                    <a:pt x="779" y="174"/>
                  </a:lnTo>
                  <a:lnTo>
                    <a:pt x="775" y="179"/>
                  </a:lnTo>
                  <a:lnTo>
                    <a:pt x="770" y="185"/>
                  </a:lnTo>
                  <a:lnTo>
                    <a:pt x="765" y="190"/>
                  </a:lnTo>
                  <a:lnTo>
                    <a:pt x="759" y="195"/>
                  </a:lnTo>
                  <a:lnTo>
                    <a:pt x="754" y="200"/>
                  </a:lnTo>
                  <a:lnTo>
                    <a:pt x="751" y="207"/>
                  </a:lnTo>
                  <a:lnTo>
                    <a:pt x="742" y="222"/>
                  </a:lnTo>
                  <a:lnTo>
                    <a:pt x="737" y="235"/>
                  </a:lnTo>
                  <a:lnTo>
                    <a:pt x="737" y="248"/>
                  </a:lnTo>
                  <a:lnTo>
                    <a:pt x="740" y="262"/>
                  </a:lnTo>
                  <a:lnTo>
                    <a:pt x="746" y="276"/>
                  </a:lnTo>
                  <a:lnTo>
                    <a:pt x="754" y="291"/>
                  </a:lnTo>
                  <a:lnTo>
                    <a:pt x="764" y="309"/>
                  </a:lnTo>
                  <a:lnTo>
                    <a:pt x="775" y="329"/>
                  </a:lnTo>
                  <a:lnTo>
                    <a:pt x="788" y="351"/>
                  </a:lnTo>
                  <a:lnTo>
                    <a:pt x="802" y="371"/>
                  </a:lnTo>
                  <a:lnTo>
                    <a:pt x="816" y="391"/>
                  </a:lnTo>
                  <a:lnTo>
                    <a:pt x="831" y="410"/>
                  </a:lnTo>
                  <a:lnTo>
                    <a:pt x="846" y="429"/>
                  </a:lnTo>
                  <a:lnTo>
                    <a:pt x="862" y="448"/>
                  </a:lnTo>
                  <a:lnTo>
                    <a:pt x="880" y="465"/>
                  </a:lnTo>
                  <a:lnTo>
                    <a:pt x="898" y="483"/>
                  </a:lnTo>
                  <a:lnTo>
                    <a:pt x="910" y="488"/>
                  </a:lnTo>
                  <a:lnTo>
                    <a:pt x="924" y="493"/>
                  </a:lnTo>
                  <a:lnTo>
                    <a:pt x="936" y="497"/>
                  </a:lnTo>
                  <a:lnTo>
                    <a:pt x="949" y="501"/>
                  </a:lnTo>
                  <a:lnTo>
                    <a:pt x="963" y="503"/>
                  </a:lnTo>
                  <a:lnTo>
                    <a:pt x="976" y="504"/>
                  </a:lnTo>
                  <a:lnTo>
                    <a:pt x="990" y="503"/>
                  </a:lnTo>
                  <a:lnTo>
                    <a:pt x="1004" y="501"/>
                  </a:lnTo>
                  <a:lnTo>
                    <a:pt x="1023" y="491"/>
                  </a:lnTo>
                  <a:lnTo>
                    <a:pt x="1042" y="479"/>
                  </a:lnTo>
                  <a:lnTo>
                    <a:pt x="1059" y="465"/>
                  </a:lnTo>
                  <a:lnTo>
                    <a:pt x="1076" y="449"/>
                  </a:lnTo>
                  <a:lnTo>
                    <a:pt x="1091" y="433"/>
                  </a:lnTo>
                  <a:lnTo>
                    <a:pt x="1105" y="416"/>
                  </a:lnTo>
                  <a:lnTo>
                    <a:pt x="1117" y="397"/>
                  </a:lnTo>
                  <a:lnTo>
                    <a:pt x="1127" y="378"/>
                  </a:lnTo>
                  <a:lnTo>
                    <a:pt x="1245" y="29"/>
                  </a:lnTo>
                  <a:lnTo>
                    <a:pt x="1251" y="23"/>
                  </a:lnTo>
                  <a:lnTo>
                    <a:pt x="1258" y="16"/>
                  </a:lnTo>
                  <a:lnTo>
                    <a:pt x="1265" y="10"/>
                  </a:lnTo>
                  <a:lnTo>
                    <a:pt x="1272" y="5"/>
                  </a:lnTo>
                  <a:lnTo>
                    <a:pt x="1280" y="1"/>
                  </a:lnTo>
                  <a:lnTo>
                    <a:pt x="1290" y="0"/>
                  </a:lnTo>
                  <a:lnTo>
                    <a:pt x="1299" y="1"/>
                  </a:lnTo>
                  <a:lnTo>
                    <a:pt x="1308" y="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321" name="Freeform 31"/>
            <p:cNvSpPr>
              <a:spLocks/>
            </p:cNvSpPr>
            <p:nvPr/>
          </p:nvSpPr>
          <p:spPr bwMode="auto">
            <a:xfrm>
              <a:off x="2259" y="3903"/>
              <a:ext cx="158" cy="197"/>
            </a:xfrm>
            <a:custGeom>
              <a:avLst/>
              <a:gdLst>
                <a:gd name="T0" fmla="*/ 0 w 633"/>
                <a:gd name="T1" fmla="*/ 0 h 790"/>
                <a:gd name="T2" fmla="*/ 0 w 633"/>
                <a:gd name="T3" fmla="*/ 0 h 790"/>
                <a:gd name="T4" fmla="*/ 0 w 633"/>
                <a:gd name="T5" fmla="*/ 0 h 790"/>
                <a:gd name="T6" fmla="*/ 0 w 633"/>
                <a:gd name="T7" fmla="*/ 0 h 790"/>
                <a:gd name="T8" fmla="*/ 0 w 633"/>
                <a:gd name="T9" fmla="*/ 0 h 790"/>
                <a:gd name="T10" fmla="*/ 0 w 633"/>
                <a:gd name="T11" fmla="*/ 0 h 790"/>
                <a:gd name="T12" fmla="*/ 0 w 633"/>
                <a:gd name="T13" fmla="*/ 0 h 790"/>
                <a:gd name="T14" fmla="*/ 0 w 633"/>
                <a:gd name="T15" fmla="*/ 0 h 790"/>
                <a:gd name="T16" fmla="*/ 0 w 633"/>
                <a:gd name="T17" fmla="*/ 0 h 790"/>
                <a:gd name="T18" fmla="*/ 0 w 633"/>
                <a:gd name="T19" fmla="*/ 0 h 790"/>
                <a:gd name="T20" fmla="*/ 0 w 633"/>
                <a:gd name="T21" fmla="*/ 0 h 790"/>
                <a:gd name="T22" fmla="*/ 0 w 633"/>
                <a:gd name="T23" fmla="*/ 0 h 790"/>
                <a:gd name="T24" fmla="*/ 0 w 633"/>
                <a:gd name="T25" fmla="*/ 0 h 790"/>
                <a:gd name="T26" fmla="*/ 0 w 633"/>
                <a:gd name="T27" fmla="*/ 0 h 790"/>
                <a:gd name="T28" fmla="*/ 0 w 633"/>
                <a:gd name="T29" fmla="*/ 0 h 790"/>
                <a:gd name="T30" fmla="*/ 0 w 633"/>
                <a:gd name="T31" fmla="*/ 0 h 790"/>
                <a:gd name="T32" fmla="*/ 0 w 633"/>
                <a:gd name="T33" fmla="*/ 0 h 790"/>
                <a:gd name="T34" fmla="*/ 0 w 633"/>
                <a:gd name="T35" fmla="*/ 0 h 790"/>
                <a:gd name="T36" fmla="*/ 0 w 633"/>
                <a:gd name="T37" fmla="*/ 0 h 790"/>
                <a:gd name="T38" fmla="*/ 0 w 633"/>
                <a:gd name="T39" fmla="*/ 0 h 790"/>
                <a:gd name="T40" fmla="*/ 0 w 633"/>
                <a:gd name="T41" fmla="*/ 0 h 790"/>
                <a:gd name="T42" fmla="*/ 0 w 633"/>
                <a:gd name="T43" fmla="*/ 0 h 790"/>
                <a:gd name="T44" fmla="*/ 0 w 633"/>
                <a:gd name="T45" fmla="*/ 0 h 790"/>
                <a:gd name="T46" fmla="*/ 0 w 633"/>
                <a:gd name="T47" fmla="*/ 0 h 790"/>
                <a:gd name="T48" fmla="*/ 0 w 633"/>
                <a:gd name="T49" fmla="*/ 0 h 790"/>
                <a:gd name="T50" fmla="*/ 0 w 633"/>
                <a:gd name="T51" fmla="*/ 0 h 790"/>
                <a:gd name="T52" fmla="*/ 0 w 633"/>
                <a:gd name="T53" fmla="*/ 0 h 790"/>
                <a:gd name="T54" fmla="*/ 0 w 633"/>
                <a:gd name="T55" fmla="*/ 0 h 790"/>
                <a:gd name="T56" fmla="*/ 0 w 633"/>
                <a:gd name="T57" fmla="*/ 0 h 790"/>
                <a:gd name="T58" fmla="*/ 0 w 633"/>
                <a:gd name="T59" fmla="*/ 0 h 790"/>
                <a:gd name="T60" fmla="*/ 0 w 633"/>
                <a:gd name="T61" fmla="*/ 0 h 790"/>
                <a:gd name="T62" fmla="*/ 0 w 633"/>
                <a:gd name="T63" fmla="*/ 0 h 790"/>
                <a:gd name="T64" fmla="*/ 0 w 633"/>
                <a:gd name="T65" fmla="*/ 0 h 790"/>
                <a:gd name="T66" fmla="*/ 0 w 633"/>
                <a:gd name="T67" fmla="*/ 0 h 790"/>
                <a:gd name="T68" fmla="*/ 0 w 633"/>
                <a:gd name="T69" fmla="*/ 0 h 790"/>
                <a:gd name="T70" fmla="*/ 0 w 633"/>
                <a:gd name="T71" fmla="*/ 0 h 790"/>
                <a:gd name="T72" fmla="*/ 0 w 633"/>
                <a:gd name="T73" fmla="*/ 0 h 790"/>
                <a:gd name="T74" fmla="*/ 0 w 633"/>
                <a:gd name="T75" fmla="*/ 0 h 790"/>
                <a:gd name="T76" fmla="*/ 0 w 633"/>
                <a:gd name="T77" fmla="*/ 0 h 790"/>
                <a:gd name="T78" fmla="*/ 0 w 633"/>
                <a:gd name="T79" fmla="*/ 0 h 790"/>
                <a:gd name="T80" fmla="*/ 0 w 633"/>
                <a:gd name="T81" fmla="*/ 0 h 790"/>
                <a:gd name="T82" fmla="*/ 0 w 633"/>
                <a:gd name="T83" fmla="*/ 0 h 790"/>
                <a:gd name="T84" fmla="*/ 0 w 633"/>
                <a:gd name="T85" fmla="*/ 0 h 790"/>
                <a:gd name="T86" fmla="*/ 0 w 633"/>
                <a:gd name="T87" fmla="*/ 0 h 790"/>
                <a:gd name="T88" fmla="*/ 0 w 633"/>
                <a:gd name="T89" fmla="*/ 0 h 790"/>
                <a:gd name="T90" fmla="*/ 0 w 633"/>
                <a:gd name="T91" fmla="*/ 0 h 790"/>
                <a:gd name="T92" fmla="*/ 0 w 633"/>
                <a:gd name="T93" fmla="*/ 0 h 790"/>
                <a:gd name="T94" fmla="*/ 0 w 633"/>
                <a:gd name="T95" fmla="*/ 0 h 790"/>
                <a:gd name="T96" fmla="*/ 0 w 633"/>
                <a:gd name="T97" fmla="*/ 0 h 790"/>
                <a:gd name="T98" fmla="*/ 0 w 633"/>
                <a:gd name="T99" fmla="*/ 0 h 790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633"/>
                <a:gd name="T151" fmla="*/ 0 h 790"/>
                <a:gd name="T152" fmla="*/ 633 w 633"/>
                <a:gd name="T153" fmla="*/ 790 h 790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633" h="790">
                  <a:moveTo>
                    <a:pt x="312" y="790"/>
                  </a:moveTo>
                  <a:lnTo>
                    <a:pt x="288" y="790"/>
                  </a:lnTo>
                  <a:lnTo>
                    <a:pt x="291" y="768"/>
                  </a:lnTo>
                  <a:lnTo>
                    <a:pt x="299" y="707"/>
                  </a:lnTo>
                  <a:lnTo>
                    <a:pt x="310" y="621"/>
                  </a:lnTo>
                  <a:lnTo>
                    <a:pt x="325" y="519"/>
                  </a:lnTo>
                  <a:lnTo>
                    <a:pt x="341" y="414"/>
                  </a:lnTo>
                  <a:lnTo>
                    <a:pt x="358" y="316"/>
                  </a:lnTo>
                  <a:lnTo>
                    <a:pt x="375" y="238"/>
                  </a:lnTo>
                  <a:lnTo>
                    <a:pt x="391" y="188"/>
                  </a:lnTo>
                  <a:lnTo>
                    <a:pt x="407" y="181"/>
                  </a:lnTo>
                  <a:lnTo>
                    <a:pt x="425" y="174"/>
                  </a:lnTo>
                  <a:lnTo>
                    <a:pt x="444" y="169"/>
                  </a:lnTo>
                  <a:lnTo>
                    <a:pt x="463" y="165"/>
                  </a:lnTo>
                  <a:lnTo>
                    <a:pt x="482" y="164"/>
                  </a:lnTo>
                  <a:lnTo>
                    <a:pt x="503" y="165"/>
                  </a:lnTo>
                  <a:lnTo>
                    <a:pt x="521" y="169"/>
                  </a:lnTo>
                  <a:lnTo>
                    <a:pt x="539" y="177"/>
                  </a:lnTo>
                  <a:lnTo>
                    <a:pt x="489" y="491"/>
                  </a:lnTo>
                  <a:lnTo>
                    <a:pt x="504" y="486"/>
                  </a:lnTo>
                  <a:lnTo>
                    <a:pt x="519" y="479"/>
                  </a:lnTo>
                  <a:lnTo>
                    <a:pt x="534" y="470"/>
                  </a:lnTo>
                  <a:lnTo>
                    <a:pt x="550" y="460"/>
                  </a:lnTo>
                  <a:lnTo>
                    <a:pt x="564" y="448"/>
                  </a:lnTo>
                  <a:lnTo>
                    <a:pt x="576" y="436"/>
                  </a:lnTo>
                  <a:lnTo>
                    <a:pt x="586" y="422"/>
                  </a:lnTo>
                  <a:lnTo>
                    <a:pt x="592" y="408"/>
                  </a:lnTo>
                  <a:lnTo>
                    <a:pt x="595" y="377"/>
                  </a:lnTo>
                  <a:lnTo>
                    <a:pt x="602" y="304"/>
                  </a:lnTo>
                  <a:lnTo>
                    <a:pt x="609" y="226"/>
                  </a:lnTo>
                  <a:lnTo>
                    <a:pt x="612" y="172"/>
                  </a:lnTo>
                  <a:lnTo>
                    <a:pt x="611" y="157"/>
                  </a:lnTo>
                  <a:lnTo>
                    <a:pt x="609" y="140"/>
                  </a:lnTo>
                  <a:lnTo>
                    <a:pt x="605" y="122"/>
                  </a:lnTo>
                  <a:lnTo>
                    <a:pt x="600" y="104"/>
                  </a:lnTo>
                  <a:lnTo>
                    <a:pt x="593" y="86"/>
                  </a:lnTo>
                  <a:lnTo>
                    <a:pt x="584" y="68"/>
                  </a:lnTo>
                  <a:lnTo>
                    <a:pt x="572" y="52"/>
                  </a:lnTo>
                  <a:lnTo>
                    <a:pt x="558" y="38"/>
                  </a:lnTo>
                  <a:lnTo>
                    <a:pt x="534" y="33"/>
                  </a:lnTo>
                  <a:lnTo>
                    <a:pt x="509" y="29"/>
                  </a:lnTo>
                  <a:lnTo>
                    <a:pt x="484" y="27"/>
                  </a:lnTo>
                  <a:lnTo>
                    <a:pt x="460" y="26"/>
                  </a:lnTo>
                  <a:lnTo>
                    <a:pt x="436" y="26"/>
                  </a:lnTo>
                  <a:lnTo>
                    <a:pt x="412" y="27"/>
                  </a:lnTo>
                  <a:lnTo>
                    <a:pt x="387" y="30"/>
                  </a:lnTo>
                  <a:lnTo>
                    <a:pt x="363" y="33"/>
                  </a:lnTo>
                  <a:lnTo>
                    <a:pt x="339" y="38"/>
                  </a:lnTo>
                  <a:lnTo>
                    <a:pt x="316" y="43"/>
                  </a:lnTo>
                  <a:lnTo>
                    <a:pt x="292" y="50"/>
                  </a:lnTo>
                  <a:lnTo>
                    <a:pt x="270" y="57"/>
                  </a:lnTo>
                  <a:lnTo>
                    <a:pt x="246" y="65"/>
                  </a:lnTo>
                  <a:lnTo>
                    <a:pt x="224" y="74"/>
                  </a:lnTo>
                  <a:lnTo>
                    <a:pt x="202" y="83"/>
                  </a:lnTo>
                  <a:lnTo>
                    <a:pt x="181" y="93"/>
                  </a:lnTo>
                  <a:lnTo>
                    <a:pt x="150" y="110"/>
                  </a:lnTo>
                  <a:lnTo>
                    <a:pt x="125" y="128"/>
                  </a:lnTo>
                  <a:lnTo>
                    <a:pt x="108" y="146"/>
                  </a:lnTo>
                  <a:lnTo>
                    <a:pt x="96" y="165"/>
                  </a:lnTo>
                  <a:lnTo>
                    <a:pt x="87" y="184"/>
                  </a:lnTo>
                  <a:lnTo>
                    <a:pt x="80" y="206"/>
                  </a:lnTo>
                  <a:lnTo>
                    <a:pt x="73" y="227"/>
                  </a:lnTo>
                  <a:lnTo>
                    <a:pt x="64" y="249"/>
                  </a:lnTo>
                  <a:lnTo>
                    <a:pt x="40" y="407"/>
                  </a:lnTo>
                  <a:lnTo>
                    <a:pt x="41" y="429"/>
                  </a:lnTo>
                  <a:lnTo>
                    <a:pt x="43" y="451"/>
                  </a:lnTo>
                  <a:lnTo>
                    <a:pt x="46" y="474"/>
                  </a:lnTo>
                  <a:lnTo>
                    <a:pt x="50" y="495"/>
                  </a:lnTo>
                  <a:lnTo>
                    <a:pt x="57" y="514"/>
                  </a:lnTo>
                  <a:lnTo>
                    <a:pt x="67" y="532"/>
                  </a:lnTo>
                  <a:lnTo>
                    <a:pt x="80" y="548"/>
                  </a:lnTo>
                  <a:lnTo>
                    <a:pt x="97" y="560"/>
                  </a:lnTo>
                  <a:lnTo>
                    <a:pt x="112" y="566"/>
                  </a:lnTo>
                  <a:lnTo>
                    <a:pt x="126" y="571"/>
                  </a:lnTo>
                  <a:lnTo>
                    <a:pt x="141" y="575"/>
                  </a:lnTo>
                  <a:lnTo>
                    <a:pt x="153" y="578"/>
                  </a:lnTo>
                  <a:lnTo>
                    <a:pt x="165" y="581"/>
                  </a:lnTo>
                  <a:lnTo>
                    <a:pt x="177" y="583"/>
                  </a:lnTo>
                  <a:lnTo>
                    <a:pt x="188" y="584"/>
                  </a:lnTo>
                  <a:lnTo>
                    <a:pt x="199" y="584"/>
                  </a:lnTo>
                  <a:lnTo>
                    <a:pt x="209" y="584"/>
                  </a:lnTo>
                  <a:lnTo>
                    <a:pt x="220" y="584"/>
                  </a:lnTo>
                  <a:lnTo>
                    <a:pt x="230" y="583"/>
                  </a:lnTo>
                  <a:lnTo>
                    <a:pt x="241" y="581"/>
                  </a:lnTo>
                  <a:lnTo>
                    <a:pt x="253" y="579"/>
                  </a:lnTo>
                  <a:lnTo>
                    <a:pt x="264" y="576"/>
                  </a:lnTo>
                  <a:lnTo>
                    <a:pt x="276" y="573"/>
                  </a:lnTo>
                  <a:lnTo>
                    <a:pt x="289" y="570"/>
                  </a:lnTo>
                  <a:lnTo>
                    <a:pt x="292" y="574"/>
                  </a:lnTo>
                  <a:lnTo>
                    <a:pt x="292" y="580"/>
                  </a:lnTo>
                  <a:lnTo>
                    <a:pt x="290" y="587"/>
                  </a:lnTo>
                  <a:lnTo>
                    <a:pt x="289" y="592"/>
                  </a:lnTo>
                  <a:lnTo>
                    <a:pt x="277" y="596"/>
                  </a:lnTo>
                  <a:lnTo>
                    <a:pt x="265" y="599"/>
                  </a:lnTo>
                  <a:lnTo>
                    <a:pt x="254" y="603"/>
                  </a:lnTo>
                  <a:lnTo>
                    <a:pt x="242" y="605"/>
                  </a:lnTo>
                  <a:lnTo>
                    <a:pt x="231" y="608"/>
                  </a:lnTo>
                  <a:lnTo>
                    <a:pt x="220" y="610"/>
                  </a:lnTo>
                  <a:lnTo>
                    <a:pt x="209" y="612"/>
                  </a:lnTo>
                  <a:lnTo>
                    <a:pt x="198" y="612"/>
                  </a:lnTo>
                  <a:lnTo>
                    <a:pt x="187" y="613"/>
                  </a:lnTo>
                  <a:lnTo>
                    <a:pt x="177" y="613"/>
                  </a:lnTo>
                  <a:lnTo>
                    <a:pt x="166" y="612"/>
                  </a:lnTo>
                  <a:lnTo>
                    <a:pt x="155" y="611"/>
                  </a:lnTo>
                  <a:lnTo>
                    <a:pt x="144" y="609"/>
                  </a:lnTo>
                  <a:lnTo>
                    <a:pt x="132" y="607"/>
                  </a:lnTo>
                  <a:lnTo>
                    <a:pt x="120" y="603"/>
                  </a:lnTo>
                  <a:lnTo>
                    <a:pt x="108" y="600"/>
                  </a:lnTo>
                  <a:lnTo>
                    <a:pt x="93" y="594"/>
                  </a:lnTo>
                  <a:lnTo>
                    <a:pt x="77" y="587"/>
                  </a:lnTo>
                  <a:lnTo>
                    <a:pt x="63" y="578"/>
                  </a:lnTo>
                  <a:lnTo>
                    <a:pt x="49" y="568"/>
                  </a:lnTo>
                  <a:lnTo>
                    <a:pt x="36" y="556"/>
                  </a:lnTo>
                  <a:lnTo>
                    <a:pt x="25" y="543"/>
                  </a:lnTo>
                  <a:lnTo>
                    <a:pt x="17" y="529"/>
                  </a:lnTo>
                  <a:lnTo>
                    <a:pt x="10" y="513"/>
                  </a:lnTo>
                  <a:lnTo>
                    <a:pt x="2" y="464"/>
                  </a:lnTo>
                  <a:lnTo>
                    <a:pt x="0" y="416"/>
                  </a:lnTo>
                  <a:lnTo>
                    <a:pt x="1" y="368"/>
                  </a:lnTo>
                  <a:lnTo>
                    <a:pt x="7" y="319"/>
                  </a:lnTo>
                  <a:lnTo>
                    <a:pt x="15" y="272"/>
                  </a:lnTo>
                  <a:lnTo>
                    <a:pt x="26" y="226"/>
                  </a:lnTo>
                  <a:lnTo>
                    <a:pt x="39" y="180"/>
                  </a:lnTo>
                  <a:lnTo>
                    <a:pt x="55" y="137"/>
                  </a:lnTo>
                  <a:lnTo>
                    <a:pt x="63" y="124"/>
                  </a:lnTo>
                  <a:lnTo>
                    <a:pt x="71" y="113"/>
                  </a:lnTo>
                  <a:lnTo>
                    <a:pt x="79" y="103"/>
                  </a:lnTo>
                  <a:lnTo>
                    <a:pt x="87" y="94"/>
                  </a:lnTo>
                  <a:lnTo>
                    <a:pt x="96" y="87"/>
                  </a:lnTo>
                  <a:lnTo>
                    <a:pt x="105" y="80"/>
                  </a:lnTo>
                  <a:lnTo>
                    <a:pt x="115" y="74"/>
                  </a:lnTo>
                  <a:lnTo>
                    <a:pt x="125" y="69"/>
                  </a:lnTo>
                  <a:lnTo>
                    <a:pt x="137" y="63"/>
                  </a:lnTo>
                  <a:lnTo>
                    <a:pt x="149" y="59"/>
                  </a:lnTo>
                  <a:lnTo>
                    <a:pt x="161" y="55"/>
                  </a:lnTo>
                  <a:lnTo>
                    <a:pt x="175" y="51"/>
                  </a:lnTo>
                  <a:lnTo>
                    <a:pt x="189" y="47"/>
                  </a:lnTo>
                  <a:lnTo>
                    <a:pt x="204" y="43"/>
                  </a:lnTo>
                  <a:lnTo>
                    <a:pt x="221" y="39"/>
                  </a:lnTo>
                  <a:lnTo>
                    <a:pt x="239" y="34"/>
                  </a:lnTo>
                  <a:lnTo>
                    <a:pt x="241" y="34"/>
                  </a:lnTo>
                  <a:lnTo>
                    <a:pt x="246" y="33"/>
                  </a:lnTo>
                  <a:lnTo>
                    <a:pt x="255" y="31"/>
                  </a:lnTo>
                  <a:lnTo>
                    <a:pt x="266" y="29"/>
                  </a:lnTo>
                  <a:lnTo>
                    <a:pt x="280" y="26"/>
                  </a:lnTo>
                  <a:lnTo>
                    <a:pt x="295" y="23"/>
                  </a:lnTo>
                  <a:lnTo>
                    <a:pt x="311" y="20"/>
                  </a:lnTo>
                  <a:lnTo>
                    <a:pt x="329" y="17"/>
                  </a:lnTo>
                  <a:lnTo>
                    <a:pt x="348" y="14"/>
                  </a:lnTo>
                  <a:lnTo>
                    <a:pt x="366" y="11"/>
                  </a:lnTo>
                  <a:lnTo>
                    <a:pt x="386" y="8"/>
                  </a:lnTo>
                  <a:lnTo>
                    <a:pt x="404" y="5"/>
                  </a:lnTo>
                  <a:lnTo>
                    <a:pt x="422" y="3"/>
                  </a:lnTo>
                  <a:lnTo>
                    <a:pt x="438" y="1"/>
                  </a:lnTo>
                  <a:lnTo>
                    <a:pt x="452" y="0"/>
                  </a:lnTo>
                  <a:lnTo>
                    <a:pt x="465" y="0"/>
                  </a:lnTo>
                  <a:lnTo>
                    <a:pt x="487" y="0"/>
                  </a:lnTo>
                  <a:lnTo>
                    <a:pt x="510" y="2"/>
                  </a:lnTo>
                  <a:lnTo>
                    <a:pt x="531" y="6"/>
                  </a:lnTo>
                  <a:lnTo>
                    <a:pt x="551" y="11"/>
                  </a:lnTo>
                  <a:lnTo>
                    <a:pt x="569" y="19"/>
                  </a:lnTo>
                  <a:lnTo>
                    <a:pt x="585" y="29"/>
                  </a:lnTo>
                  <a:lnTo>
                    <a:pt x="600" y="43"/>
                  </a:lnTo>
                  <a:lnTo>
                    <a:pt x="612" y="60"/>
                  </a:lnTo>
                  <a:lnTo>
                    <a:pt x="622" y="86"/>
                  </a:lnTo>
                  <a:lnTo>
                    <a:pt x="629" y="115"/>
                  </a:lnTo>
                  <a:lnTo>
                    <a:pt x="632" y="148"/>
                  </a:lnTo>
                  <a:lnTo>
                    <a:pt x="633" y="182"/>
                  </a:lnTo>
                  <a:lnTo>
                    <a:pt x="633" y="218"/>
                  </a:lnTo>
                  <a:lnTo>
                    <a:pt x="631" y="253"/>
                  </a:lnTo>
                  <a:lnTo>
                    <a:pt x="630" y="286"/>
                  </a:lnTo>
                  <a:lnTo>
                    <a:pt x="630" y="316"/>
                  </a:lnTo>
                  <a:lnTo>
                    <a:pt x="628" y="342"/>
                  </a:lnTo>
                  <a:lnTo>
                    <a:pt x="627" y="365"/>
                  </a:lnTo>
                  <a:lnTo>
                    <a:pt x="625" y="389"/>
                  </a:lnTo>
                  <a:lnTo>
                    <a:pt x="620" y="411"/>
                  </a:lnTo>
                  <a:lnTo>
                    <a:pt x="613" y="432"/>
                  </a:lnTo>
                  <a:lnTo>
                    <a:pt x="603" y="451"/>
                  </a:lnTo>
                  <a:lnTo>
                    <a:pt x="589" y="469"/>
                  </a:lnTo>
                  <a:lnTo>
                    <a:pt x="569" y="486"/>
                  </a:lnTo>
                  <a:lnTo>
                    <a:pt x="559" y="492"/>
                  </a:lnTo>
                  <a:lnTo>
                    <a:pt x="548" y="499"/>
                  </a:lnTo>
                  <a:lnTo>
                    <a:pt x="538" y="505"/>
                  </a:lnTo>
                  <a:lnTo>
                    <a:pt x="528" y="511"/>
                  </a:lnTo>
                  <a:lnTo>
                    <a:pt x="517" y="518"/>
                  </a:lnTo>
                  <a:lnTo>
                    <a:pt x="507" y="523"/>
                  </a:lnTo>
                  <a:lnTo>
                    <a:pt x="495" y="528"/>
                  </a:lnTo>
                  <a:lnTo>
                    <a:pt x="484" y="533"/>
                  </a:lnTo>
                  <a:lnTo>
                    <a:pt x="441" y="790"/>
                  </a:lnTo>
                  <a:lnTo>
                    <a:pt x="419" y="790"/>
                  </a:lnTo>
                  <a:lnTo>
                    <a:pt x="516" y="188"/>
                  </a:lnTo>
                  <a:lnTo>
                    <a:pt x="506" y="186"/>
                  </a:lnTo>
                  <a:lnTo>
                    <a:pt x="491" y="186"/>
                  </a:lnTo>
                  <a:lnTo>
                    <a:pt x="475" y="188"/>
                  </a:lnTo>
                  <a:lnTo>
                    <a:pt x="457" y="191"/>
                  </a:lnTo>
                  <a:lnTo>
                    <a:pt x="438" y="196"/>
                  </a:lnTo>
                  <a:lnTo>
                    <a:pt x="422" y="201"/>
                  </a:lnTo>
                  <a:lnTo>
                    <a:pt x="408" y="206"/>
                  </a:lnTo>
                  <a:lnTo>
                    <a:pt x="398" y="211"/>
                  </a:lnTo>
                  <a:lnTo>
                    <a:pt x="312" y="79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322" name="Freeform 32"/>
            <p:cNvSpPr>
              <a:spLocks/>
            </p:cNvSpPr>
            <p:nvPr/>
          </p:nvSpPr>
          <p:spPr bwMode="auto">
            <a:xfrm>
              <a:off x="2283" y="3917"/>
              <a:ext cx="94" cy="115"/>
            </a:xfrm>
            <a:custGeom>
              <a:avLst/>
              <a:gdLst>
                <a:gd name="T0" fmla="*/ 0 w 375"/>
                <a:gd name="T1" fmla="*/ 0 h 461"/>
                <a:gd name="T2" fmla="*/ 0 w 375"/>
                <a:gd name="T3" fmla="*/ 0 h 461"/>
                <a:gd name="T4" fmla="*/ 0 w 375"/>
                <a:gd name="T5" fmla="*/ 0 h 461"/>
                <a:gd name="T6" fmla="*/ 0 w 375"/>
                <a:gd name="T7" fmla="*/ 0 h 461"/>
                <a:gd name="T8" fmla="*/ 0 w 375"/>
                <a:gd name="T9" fmla="*/ 0 h 461"/>
                <a:gd name="T10" fmla="*/ 0 w 375"/>
                <a:gd name="T11" fmla="*/ 0 h 461"/>
                <a:gd name="T12" fmla="*/ 0 w 375"/>
                <a:gd name="T13" fmla="*/ 0 h 461"/>
                <a:gd name="T14" fmla="*/ 0 w 375"/>
                <a:gd name="T15" fmla="*/ 0 h 461"/>
                <a:gd name="T16" fmla="*/ 0 w 375"/>
                <a:gd name="T17" fmla="*/ 0 h 461"/>
                <a:gd name="T18" fmla="*/ 0 w 375"/>
                <a:gd name="T19" fmla="*/ 0 h 461"/>
                <a:gd name="T20" fmla="*/ 0 w 375"/>
                <a:gd name="T21" fmla="*/ 0 h 461"/>
                <a:gd name="T22" fmla="*/ 0 w 375"/>
                <a:gd name="T23" fmla="*/ 0 h 461"/>
                <a:gd name="T24" fmla="*/ 0 w 375"/>
                <a:gd name="T25" fmla="*/ 0 h 461"/>
                <a:gd name="T26" fmla="*/ 0 w 375"/>
                <a:gd name="T27" fmla="*/ 0 h 461"/>
                <a:gd name="T28" fmla="*/ 0 w 375"/>
                <a:gd name="T29" fmla="*/ 0 h 461"/>
                <a:gd name="T30" fmla="*/ 0 w 375"/>
                <a:gd name="T31" fmla="*/ 0 h 461"/>
                <a:gd name="T32" fmla="*/ 0 w 375"/>
                <a:gd name="T33" fmla="*/ 0 h 461"/>
                <a:gd name="T34" fmla="*/ 0 w 375"/>
                <a:gd name="T35" fmla="*/ 0 h 461"/>
                <a:gd name="T36" fmla="*/ 0 w 375"/>
                <a:gd name="T37" fmla="*/ 0 h 461"/>
                <a:gd name="T38" fmla="*/ 0 w 375"/>
                <a:gd name="T39" fmla="*/ 0 h 461"/>
                <a:gd name="T40" fmla="*/ 0 w 375"/>
                <a:gd name="T41" fmla="*/ 0 h 461"/>
                <a:gd name="T42" fmla="*/ 0 w 375"/>
                <a:gd name="T43" fmla="*/ 0 h 461"/>
                <a:gd name="T44" fmla="*/ 0 w 375"/>
                <a:gd name="T45" fmla="*/ 0 h 461"/>
                <a:gd name="T46" fmla="*/ 0 w 375"/>
                <a:gd name="T47" fmla="*/ 0 h 461"/>
                <a:gd name="T48" fmla="*/ 0 w 375"/>
                <a:gd name="T49" fmla="*/ 0 h 461"/>
                <a:gd name="T50" fmla="*/ 0 w 375"/>
                <a:gd name="T51" fmla="*/ 0 h 461"/>
                <a:gd name="T52" fmla="*/ 0 w 375"/>
                <a:gd name="T53" fmla="*/ 0 h 461"/>
                <a:gd name="T54" fmla="*/ 0 w 375"/>
                <a:gd name="T55" fmla="*/ 0 h 461"/>
                <a:gd name="T56" fmla="*/ 0 w 375"/>
                <a:gd name="T57" fmla="*/ 0 h 461"/>
                <a:gd name="T58" fmla="*/ 0 w 375"/>
                <a:gd name="T59" fmla="*/ 0 h 461"/>
                <a:gd name="T60" fmla="*/ 0 w 375"/>
                <a:gd name="T61" fmla="*/ 0 h 461"/>
                <a:gd name="T62" fmla="*/ 0 w 375"/>
                <a:gd name="T63" fmla="*/ 0 h 461"/>
                <a:gd name="T64" fmla="*/ 0 w 375"/>
                <a:gd name="T65" fmla="*/ 0 h 461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375"/>
                <a:gd name="T100" fmla="*/ 0 h 461"/>
                <a:gd name="T101" fmla="*/ 375 w 375"/>
                <a:gd name="T102" fmla="*/ 461 h 461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375" h="461">
                  <a:moveTo>
                    <a:pt x="375" y="0"/>
                  </a:moveTo>
                  <a:lnTo>
                    <a:pt x="357" y="5"/>
                  </a:lnTo>
                  <a:lnTo>
                    <a:pt x="340" y="11"/>
                  </a:lnTo>
                  <a:lnTo>
                    <a:pt x="323" y="16"/>
                  </a:lnTo>
                  <a:lnTo>
                    <a:pt x="306" y="21"/>
                  </a:lnTo>
                  <a:lnTo>
                    <a:pt x="290" y="26"/>
                  </a:lnTo>
                  <a:lnTo>
                    <a:pt x="273" y="31"/>
                  </a:lnTo>
                  <a:lnTo>
                    <a:pt x="258" y="37"/>
                  </a:lnTo>
                  <a:lnTo>
                    <a:pt x="242" y="42"/>
                  </a:lnTo>
                  <a:lnTo>
                    <a:pt x="227" y="47"/>
                  </a:lnTo>
                  <a:lnTo>
                    <a:pt x="212" y="53"/>
                  </a:lnTo>
                  <a:lnTo>
                    <a:pt x="198" y="58"/>
                  </a:lnTo>
                  <a:lnTo>
                    <a:pt x="183" y="63"/>
                  </a:lnTo>
                  <a:lnTo>
                    <a:pt x="168" y="69"/>
                  </a:lnTo>
                  <a:lnTo>
                    <a:pt x="153" y="74"/>
                  </a:lnTo>
                  <a:lnTo>
                    <a:pt x="138" y="80"/>
                  </a:lnTo>
                  <a:lnTo>
                    <a:pt x="124" y="85"/>
                  </a:lnTo>
                  <a:lnTo>
                    <a:pt x="101" y="102"/>
                  </a:lnTo>
                  <a:lnTo>
                    <a:pt x="83" y="123"/>
                  </a:lnTo>
                  <a:lnTo>
                    <a:pt x="69" y="147"/>
                  </a:lnTo>
                  <a:lnTo>
                    <a:pt x="59" y="173"/>
                  </a:lnTo>
                  <a:lnTo>
                    <a:pt x="51" y="200"/>
                  </a:lnTo>
                  <a:lnTo>
                    <a:pt x="45" y="228"/>
                  </a:lnTo>
                  <a:lnTo>
                    <a:pt x="40" y="256"/>
                  </a:lnTo>
                  <a:lnTo>
                    <a:pt x="35" y="284"/>
                  </a:lnTo>
                  <a:lnTo>
                    <a:pt x="32" y="460"/>
                  </a:lnTo>
                  <a:lnTo>
                    <a:pt x="28" y="461"/>
                  </a:lnTo>
                  <a:lnTo>
                    <a:pt x="24" y="461"/>
                  </a:lnTo>
                  <a:lnTo>
                    <a:pt x="19" y="460"/>
                  </a:lnTo>
                  <a:lnTo>
                    <a:pt x="14" y="459"/>
                  </a:lnTo>
                  <a:lnTo>
                    <a:pt x="9" y="457"/>
                  </a:lnTo>
                  <a:lnTo>
                    <a:pt x="5" y="456"/>
                  </a:lnTo>
                  <a:lnTo>
                    <a:pt x="2" y="454"/>
                  </a:lnTo>
                  <a:lnTo>
                    <a:pt x="1" y="454"/>
                  </a:lnTo>
                  <a:lnTo>
                    <a:pt x="0" y="407"/>
                  </a:lnTo>
                  <a:lnTo>
                    <a:pt x="0" y="361"/>
                  </a:lnTo>
                  <a:lnTo>
                    <a:pt x="2" y="314"/>
                  </a:lnTo>
                  <a:lnTo>
                    <a:pt x="6" y="268"/>
                  </a:lnTo>
                  <a:lnTo>
                    <a:pt x="14" y="223"/>
                  </a:lnTo>
                  <a:lnTo>
                    <a:pt x="26" y="180"/>
                  </a:lnTo>
                  <a:lnTo>
                    <a:pt x="44" y="139"/>
                  </a:lnTo>
                  <a:lnTo>
                    <a:pt x="67" y="101"/>
                  </a:lnTo>
                  <a:lnTo>
                    <a:pt x="81" y="92"/>
                  </a:lnTo>
                  <a:lnTo>
                    <a:pt x="96" y="83"/>
                  </a:lnTo>
                  <a:lnTo>
                    <a:pt x="111" y="75"/>
                  </a:lnTo>
                  <a:lnTo>
                    <a:pt x="126" y="68"/>
                  </a:lnTo>
                  <a:lnTo>
                    <a:pt x="141" y="61"/>
                  </a:lnTo>
                  <a:lnTo>
                    <a:pt x="158" y="54"/>
                  </a:lnTo>
                  <a:lnTo>
                    <a:pt x="174" y="48"/>
                  </a:lnTo>
                  <a:lnTo>
                    <a:pt x="190" y="43"/>
                  </a:lnTo>
                  <a:lnTo>
                    <a:pt x="206" y="37"/>
                  </a:lnTo>
                  <a:lnTo>
                    <a:pt x="222" y="33"/>
                  </a:lnTo>
                  <a:lnTo>
                    <a:pt x="238" y="28"/>
                  </a:lnTo>
                  <a:lnTo>
                    <a:pt x="255" y="23"/>
                  </a:lnTo>
                  <a:lnTo>
                    <a:pt x="271" y="19"/>
                  </a:lnTo>
                  <a:lnTo>
                    <a:pt x="289" y="15"/>
                  </a:lnTo>
                  <a:lnTo>
                    <a:pt x="305" y="11"/>
                  </a:lnTo>
                  <a:lnTo>
                    <a:pt x="322" y="6"/>
                  </a:lnTo>
                  <a:lnTo>
                    <a:pt x="329" y="5"/>
                  </a:lnTo>
                  <a:lnTo>
                    <a:pt x="335" y="4"/>
                  </a:lnTo>
                  <a:lnTo>
                    <a:pt x="342" y="3"/>
                  </a:lnTo>
                  <a:lnTo>
                    <a:pt x="349" y="3"/>
                  </a:lnTo>
                  <a:lnTo>
                    <a:pt x="355" y="2"/>
                  </a:lnTo>
                  <a:lnTo>
                    <a:pt x="362" y="1"/>
                  </a:lnTo>
                  <a:lnTo>
                    <a:pt x="368" y="1"/>
                  </a:lnTo>
                  <a:lnTo>
                    <a:pt x="375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323" name="Freeform 33"/>
            <p:cNvSpPr>
              <a:spLocks/>
            </p:cNvSpPr>
            <p:nvPr/>
          </p:nvSpPr>
          <p:spPr bwMode="auto">
            <a:xfrm>
              <a:off x="2341" y="3956"/>
              <a:ext cx="28" cy="144"/>
            </a:xfrm>
            <a:custGeom>
              <a:avLst/>
              <a:gdLst>
                <a:gd name="T0" fmla="*/ 0 w 112"/>
                <a:gd name="T1" fmla="*/ 0 h 578"/>
                <a:gd name="T2" fmla="*/ 0 w 112"/>
                <a:gd name="T3" fmla="*/ 0 h 578"/>
                <a:gd name="T4" fmla="*/ 0 w 112"/>
                <a:gd name="T5" fmla="*/ 0 h 578"/>
                <a:gd name="T6" fmla="*/ 0 w 112"/>
                <a:gd name="T7" fmla="*/ 0 h 578"/>
                <a:gd name="T8" fmla="*/ 0 w 112"/>
                <a:gd name="T9" fmla="*/ 0 h 578"/>
                <a:gd name="T10" fmla="*/ 0 w 112"/>
                <a:gd name="T11" fmla="*/ 0 h 578"/>
                <a:gd name="T12" fmla="*/ 0 w 112"/>
                <a:gd name="T13" fmla="*/ 0 h 578"/>
                <a:gd name="T14" fmla="*/ 0 w 112"/>
                <a:gd name="T15" fmla="*/ 0 h 578"/>
                <a:gd name="T16" fmla="*/ 0 w 112"/>
                <a:gd name="T17" fmla="*/ 0 h 578"/>
                <a:gd name="T18" fmla="*/ 0 w 112"/>
                <a:gd name="T19" fmla="*/ 0 h 57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12"/>
                <a:gd name="T31" fmla="*/ 0 h 578"/>
                <a:gd name="T32" fmla="*/ 112 w 112"/>
                <a:gd name="T33" fmla="*/ 578 h 578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12" h="578">
                  <a:moveTo>
                    <a:pt x="0" y="578"/>
                  </a:moveTo>
                  <a:lnTo>
                    <a:pt x="65" y="188"/>
                  </a:lnTo>
                  <a:lnTo>
                    <a:pt x="99" y="5"/>
                  </a:lnTo>
                  <a:lnTo>
                    <a:pt x="100" y="1"/>
                  </a:lnTo>
                  <a:lnTo>
                    <a:pt x="103" y="0"/>
                  </a:lnTo>
                  <a:lnTo>
                    <a:pt x="108" y="0"/>
                  </a:lnTo>
                  <a:lnTo>
                    <a:pt x="112" y="0"/>
                  </a:lnTo>
                  <a:lnTo>
                    <a:pt x="81" y="194"/>
                  </a:lnTo>
                  <a:lnTo>
                    <a:pt x="17" y="578"/>
                  </a:lnTo>
                  <a:lnTo>
                    <a:pt x="0" y="57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324" name="Freeform 34"/>
            <p:cNvSpPr>
              <a:spLocks/>
            </p:cNvSpPr>
            <p:nvPr/>
          </p:nvSpPr>
          <p:spPr bwMode="auto">
            <a:xfrm>
              <a:off x="2059" y="3706"/>
              <a:ext cx="19" cy="86"/>
            </a:xfrm>
            <a:custGeom>
              <a:avLst/>
              <a:gdLst>
                <a:gd name="T0" fmla="*/ 0 w 78"/>
                <a:gd name="T1" fmla="*/ 0 h 346"/>
                <a:gd name="T2" fmla="*/ 0 w 78"/>
                <a:gd name="T3" fmla="*/ 0 h 346"/>
                <a:gd name="T4" fmla="*/ 0 w 78"/>
                <a:gd name="T5" fmla="*/ 0 h 346"/>
                <a:gd name="T6" fmla="*/ 0 w 78"/>
                <a:gd name="T7" fmla="*/ 0 h 346"/>
                <a:gd name="T8" fmla="*/ 0 w 78"/>
                <a:gd name="T9" fmla="*/ 0 h 34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"/>
                <a:gd name="T16" fmla="*/ 0 h 346"/>
                <a:gd name="T17" fmla="*/ 78 w 78"/>
                <a:gd name="T18" fmla="*/ 346 h 34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" h="346">
                  <a:moveTo>
                    <a:pt x="78" y="345"/>
                  </a:moveTo>
                  <a:lnTo>
                    <a:pt x="70" y="0"/>
                  </a:lnTo>
                  <a:lnTo>
                    <a:pt x="0" y="1"/>
                  </a:lnTo>
                  <a:lnTo>
                    <a:pt x="8" y="346"/>
                  </a:lnTo>
                  <a:lnTo>
                    <a:pt x="78" y="345"/>
                  </a:lnTo>
                  <a:close/>
                </a:path>
              </a:pathLst>
            </a:custGeom>
            <a:solidFill>
              <a:srgbClr val="9EE8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325" name="Freeform 35"/>
            <p:cNvSpPr>
              <a:spLocks/>
            </p:cNvSpPr>
            <p:nvPr/>
          </p:nvSpPr>
          <p:spPr bwMode="auto">
            <a:xfrm>
              <a:off x="2083" y="3672"/>
              <a:ext cx="20" cy="119"/>
            </a:xfrm>
            <a:custGeom>
              <a:avLst/>
              <a:gdLst>
                <a:gd name="T0" fmla="*/ 0 w 78"/>
                <a:gd name="T1" fmla="*/ 0 h 477"/>
                <a:gd name="T2" fmla="*/ 0 w 78"/>
                <a:gd name="T3" fmla="*/ 0 h 477"/>
                <a:gd name="T4" fmla="*/ 0 w 78"/>
                <a:gd name="T5" fmla="*/ 0 h 477"/>
                <a:gd name="T6" fmla="*/ 0 w 78"/>
                <a:gd name="T7" fmla="*/ 0 h 477"/>
                <a:gd name="T8" fmla="*/ 0 w 78"/>
                <a:gd name="T9" fmla="*/ 0 h 47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"/>
                <a:gd name="T16" fmla="*/ 0 h 477"/>
                <a:gd name="T17" fmla="*/ 78 w 78"/>
                <a:gd name="T18" fmla="*/ 477 h 47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" h="477">
                  <a:moveTo>
                    <a:pt x="78" y="475"/>
                  </a:moveTo>
                  <a:lnTo>
                    <a:pt x="69" y="0"/>
                  </a:lnTo>
                  <a:lnTo>
                    <a:pt x="0" y="1"/>
                  </a:lnTo>
                  <a:lnTo>
                    <a:pt x="8" y="477"/>
                  </a:lnTo>
                  <a:lnTo>
                    <a:pt x="78" y="475"/>
                  </a:lnTo>
                  <a:close/>
                </a:path>
              </a:pathLst>
            </a:custGeom>
            <a:solidFill>
              <a:srgbClr val="9EE8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326" name="Freeform 36"/>
            <p:cNvSpPr>
              <a:spLocks/>
            </p:cNvSpPr>
            <p:nvPr/>
          </p:nvSpPr>
          <p:spPr bwMode="auto">
            <a:xfrm>
              <a:off x="2108" y="3691"/>
              <a:ext cx="19" cy="99"/>
            </a:xfrm>
            <a:custGeom>
              <a:avLst/>
              <a:gdLst>
                <a:gd name="T0" fmla="*/ 0 w 78"/>
                <a:gd name="T1" fmla="*/ 0 h 393"/>
                <a:gd name="T2" fmla="*/ 0 w 78"/>
                <a:gd name="T3" fmla="*/ 0 h 393"/>
                <a:gd name="T4" fmla="*/ 0 w 78"/>
                <a:gd name="T5" fmla="*/ 0 h 393"/>
                <a:gd name="T6" fmla="*/ 0 w 78"/>
                <a:gd name="T7" fmla="*/ 0 h 393"/>
                <a:gd name="T8" fmla="*/ 0 w 78"/>
                <a:gd name="T9" fmla="*/ 0 h 39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"/>
                <a:gd name="T16" fmla="*/ 0 h 393"/>
                <a:gd name="T17" fmla="*/ 78 w 78"/>
                <a:gd name="T18" fmla="*/ 393 h 39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" h="393">
                  <a:moveTo>
                    <a:pt x="78" y="392"/>
                  </a:moveTo>
                  <a:lnTo>
                    <a:pt x="69" y="0"/>
                  </a:lnTo>
                  <a:lnTo>
                    <a:pt x="0" y="2"/>
                  </a:lnTo>
                  <a:lnTo>
                    <a:pt x="8" y="393"/>
                  </a:lnTo>
                  <a:lnTo>
                    <a:pt x="78" y="392"/>
                  </a:lnTo>
                  <a:close/>
                </a:path>
              </a:pathLst>
            </a:custGeom>
            <a:solidFill>
              <a:srgbClr val="9EE8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10250" name="Group 4"/>
          <p:cNvGrpSpPr>
            <a:grpSpLocks noChangeAspect="1"/>
          </p:cNvGrpSpPr>
          <p:nvPr/>
        </p:nvGrpSpPr>
        <p:grpSpPr bwMode="auto">
          <a:xfrm flipH="1">
            <a:off x="855386" y="3854271"/>
            <a:ext cx="1418828" cy="1201738"/>
            <a:chOff x="1935" y="3600"/>
            <a:chExt cx="495" cy="505"/>
          </a:xfrm>
        </p:grpSpPr>
        <p:sp>
          <p:nvSpPr>
            <p:cNvPr id="10261" name="AutoShape 3"/>
            <p:cNvSpPr>
              <a:spLocks noChangeAspect="1" noChangeArrowheads="1" noTextEdit="1"/>
            </p:cNvSpPr>
            <p:nvPr/>
          </p:nvSpPr>
          <p:spPr bwMode="auto">
            <a:xfrm>
              <a:off x="1935" y="3600"/>
              <a:ext cx="495" cy="5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62" name="Freeform 5"/>
            <p:cNvSpPr>
              <a:spLocks/>
            </p:cNvSpPr>
            <p:nvPr/>
          </p:nvSpPr>
          <p:spPr bwMode="auto">
            <a:xfrm>
              <a:off x="1935" y="3801"/>
              <a:ext cx="352" cy="205"/>
            </a:xfrm>
            <a:custGeom>
              <a:avLst/>
              <a:gdLst>
                <a:gd name="T0" fmla="*/ 0 w 1407"/>
                <a:gd name="T1" fmla="*/ 0 h 817"/>
                <a:gd name="T2" fmla="*/ 0 w 1407"/>
                <a:gd name="T3" fmla="*/ 0 h 817"/>
                <a:gd name="T4" fmla="*/ 0 w 1407"/>
                <a:gd name="T5" fmla="*/ 0 h 817"/>
                <a:gd name="T6" fmla="*/ 0 w 1407"/>
                <a:gd name="T7" fmla="*/ 0 h 817"/>
                <a:gd name="T8" fmla="*/ 0 w 1407"/>
                <a:gd name="T9" fmla="*/ 0 h 817"/>
                <a:gd name="T10" fmla="*/ 0 w 1407"/>
                <a:gd name="T11" fmla="*/ 0 h 81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407"/>
                <a:gd name="T19" fmla="*/ 0 h 817"/>
                <a:gd name="T20" fmla="*/ 1407 w 1407"/>
                <a:gd name="T21" fmla="*/ 817 h 81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407" h="817">
                  <a:moveTo>
                    <a:pt x="0" y="189"/>
                  </a:moveTo>
                  <a:lnTo>
                    <a:pt x="0" y="638"/>
                  </a:lnTo>
                  <a:lnTo>
                    <a:pt x="527" y="817"/>
                  </a:lnTo>
                  <a:lnTo>
                    <a:pt x="1212" y="558"/>
                  </a:lnTo>
                  <a:lnTo>
                    <a:pt x="1407" y="0"/>
                  </a:lnTo>
                  <a:lnTo>
                    <a:pt x="0" y="189"/>
                  </a:lnTo>
                  <a:close/>
                </a:path>
              </a:pathLst>
            </a:custGeom>
            <a:solidFill>
              <a:srgbClr val="A5CE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63" name="Freeform 6"/>
            <p:cNvSpPr>
              <a:spLocks/>
            </p:cNvSpPr>
            <p:nvPr/>
          </p:nvSpPr>
          <p:spPr bwMode="auto">
            <a:xfrm>
              <a:off x="2214" y="3642"/>
              <a:ext cx="147" cy="192"/>
            </a:xfrm>
            <a:custGeom>
              <a:avLst/>
              <a:gdLst>
                <a:gd name="T0" fmla="*/ 0 w 592"/>
                <a:gd name="T1" fmla="*/ 0 h 767"/>
                <a:gd name="T2" fmla="*/ 0 w 592"/>
                <a:gd name="T3" fmla="*/ 0 h 767"/>
                <a:gd name="T4" fmla="*/ 0 w 592"/>
                <a:gd name="T5" fmla="*/ 0 h 767"/>
                <a:gd name="T6" fmla="*/ 0 w 592"/>
                <a:gd name="T7" fmla="*/ 0 h 767"/>
                <a:gd name="T8" fmla="*/ 0 w 592"/>
                <a:gd name="T9" fmla="*/ 0 h 767"/>
                <a:gd name="T10" fmla="*/ 0 w 592"/>
                <a:gd name="T11" fmla="*/ 0 h 767"/>
                <a:gd name="T12" fmla="*/ 0 w 592"/>
                <a:gd name="T13" fmla="*/ 0 h 767"/>
                <a:gd name="T14" fmla="*/ 0 w 592"/>
                <a:gd name="T15" fmla="*/ 0 h 767"/>
                <a:gd name="T16" fmla="*/ 0 w 592"/>
                <a:gd name="T17" fmla="*/ 0 h 767"/>
                <a:gd name="T18" fmla="*/ 0 w 592"/>
                <a:gd name="T19" fmla="*/ 0 h 767"/>
                <a:gd name="T20" fmla="*/ 0 w 592"/>
                <a:gd name="T21" fmla="*/ 0 h 767"/>
                <a:gd name="T22" fmla="*/ 0 w 592"/>
                <a:gd name="T23" fmla="*/ 0 h 767"/>
                <a:gd name="T24" fmla="*/ 0 w 592"/>
                <a:gd name="T25" fmla="*/ 0 h 767"/>
                <a:gd name="T26" fmla="*/ 0 w 592"/>
                <a:gd name="T27" fmla="*/ 0 h 767"/>
                <a:gd name="T28" fmla="*/ 0 w 592"/>
                <a:gd name="T29" fmla="*/ 0 h 767"/>
                <a:gd name="T30" fmla="*/ 0 w 592"/>
                <a:gd name="T31" fmla="*/ 0 h 767"/>
                <a:gd name="T32" fmla="*/ 0 w 592"/>
                <a:gd name="T33" fmla="*/ 0 h 767"/>
                <a:gd name="T34" fmla="*/ 0 w 592"/>
                <a:gd name="T35" fmla="*/ 0 h 767"/>
                <a:gd name="T36" fmla="*/ 0 w 592"/>
                <a:gd name="T37" fmla="*/ 0 h 767"/>
                <a:gd name="T38" fmla="*/ 0 w 592"/>
                <a:gd name="T39" fmla="*/ 0 h 767"/>
                <a:gd name="T40" fmla="*/ 0 w 592"/>
                <a:gd name="T41" fmla="*/ 0 h 767"/>
                <a:gd name="T42" fmla="*/ 0 w 592"/>
                <a:gd name="T43" fmla="*/ 0 h 767"/>
                <a:gd name="T44" fmla="*/ 0 w 592"/>
                <a:gd name="T45" fmla="*/ 0 h 767"/>
                <a:gd name="T46" fmla="*/ 0 w 592"/>
                <a:gd name="T47" fmla="*/ 0 h 767"/>
                <a:gd name="T48" fmla="*/ 0 w 592"/>
                <a:gd name="T49" fmla="*/ 0 h 767"/>
                <a:gd name="T50" fmla="*/ 0 w 592"/>
                <a:gd name="T51" fmla="*/ 0 h 767"/>
                <a:gd name="T52" fmla="*/ 0 w 592"/>
                <a:gd name="T53" fmla="*/ 0 h 767"/>
                <a:gd name="T54" fmla="*/ 0 w 592"/>
                <a:gd name="T55" fmla="*/ 0 h 767"/>
                <a:gd name="T56" fmla="*/ 0 w 592"/>
                <a:gd name="T57" fmla="*/ 0 h 767"/>
                <a:gd name="T58" fmla="*/ 0 w 592"/>
                <a:gd name="T59" fmla="*/ 0 h 767"/>
                <a:gd name="T60" fmla="*/ 0 w 592"/>
                <a:gd name="T61" fmla="*/ 0 h 767"/>
                <a:gd name="T62" fmla="*/ 0 w 592"/>
                <a:gd name="T63" fmla="*/ 0 h 767"/>
                <a:gd name="T64" fmla="*/ 0 w 592"/>
                <a:gd name="T65" fmla="*/ 0 h 767"/>
                <a:gd name="T66" fmla="*/ 0 w 592"/>
                <a:gd name="T67" fmla="*/ 0 h 767"/>
                <a:gd name="T68" fmla="*/ 0 w 592"/>
                <a:gd name="T69" fmla="*/ 0 h 767"/>
                <a:gd name="T70" fmla="*/ 0 w 592"/>
                <a:gd name="T71" fmla="*/ 0 h 767"/>
                <a:gd name="T72" fmla="*/ 0 w 592"/>
                <a:gd name="T73" fmla="*/ 0 h 767"/>
                <a:gd name="T74" fmla="*/ 0 w 592"/>
                <a:gd name="T75" fmla="*/ 0 h 767"/>
                <a:gd name="T76" fmla="*/ 0 w 592"/>
                <a:gd name="T77" fmla="*/ 0 h 767"/>
                <a:gd name="T78" fmla="*/ 0 w 592"/>
                <a:gd name="T79" fmla="*/ 0 h 767"/>
                <a:gd name="T80" fmla="*/ 0 w 592"/>
                <a:gd name="T81" fmla="*/ 0 h 767"/>
                <a:gd name="T82" fmla="*/ 0 w 592"/>
                <a:gd name="T83" fmla="*/ 0 h 767"/>
                <a:gd name="T84" fmla="*/ 0 w 592"/>
                <a:gd name="T85" fmla="*/ 0 h 767"/>
                <a:gd name="T86" fmla="*/ 0 w 592"/>
                <a:gd name="T87" fmla="*/ 0 h 767"/>
                <a:gd name="T88" fmla="*/ 0 w 592"/>
                <a:gd name="T89" fmla="*/ 0 h 767"/>
                <a:gd name="T90" fmla="*/ 0 w 592"/>
                <a:gd name="T91" fmla="*/ 0 h 767"/>
                <a:gd name="T92" fmla="*/ 0 w 592"/>
                <a:gd name="T93" fmla="*/ 0 h 767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592"/>
                <a:gd name="T142" fmla="*/ 0 h 767"/>
                <a:gd name="T143" fmla="*/ 592 w 592"/>
                <a:gd name="T144" fmla="*/ 767 h 767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592" h="767">
                  <a:moveTo>
                    <a:pt x="457" y="406"/>
                  </a:moveTo>
                  <a:lnTo>
                    <a:pt x="465" y="379"/>
                  </a:lnTo>
                  <a:lnTo>
                    <a:pt x="471" y="352"/>
                  </a:lnTo>
                  <a:lnTo>
                    <a:pt x="474" y="323"/>
                  </a:lnTo>
                  <a:lnTo>
                    <a:pt x="475" y="293"/>
                  </a:lnTo>
                  <a:lnTo>
                    <a:pt x="474" y="263"/>
                  </a:lnTo>
                  <a:lnTo>
                    <a:pt x="470" y="234"/>
                  </a:lnTo>
                  <a:lnTo>
                    <a:pt x="464" y="206"/>
                  </a:lnTo>
                  <a:lnTo>
                    <a:pt x="457" y="180"/>
                  </a:lnTo>
                  <a:lnTo>
                    <a:pt x="447" y="153"/>
                  </a:lnTo>
                  <a:lnTo>
                    <a:pt x="435" y="129"/>
                  </a:lnTo>
                  <a:lnTo>
                    <a:pt x="420" y="107"/>
                  </a:lnTo>
                  <a:lnTo>
                    <a:pt x="405" y="86"/>
                  </a:lnTo>
                  <a:lnTo>
                    <a:pt x="389" y="67"/>
                  </a:lnTo>
                  <a:lnTo>
                    <a:pt x="370" y="51"/>
                  </a:lnTo>
                  <a:lnTo>
                    <a:pt x="351" y="36"/>
                  </a:lnTo>
                  <a:lnTo>
                    <a:pt x="331" y="23"/>
                  </a:lnTo>
                  <a:lnTo>
                    <a:pt x="308" y="13"/>
                  </a:lnTo>
                  <a:lnTo>
                    <a:pt x="285" y="6"/>
                  </a:lnTo>
                  <a:lnTo>
                    <a:pt x="262" y="1"/>
                  </a:lnTo>
                  <a:lnTo>
                    <a:pt x="238" y="0"/>
                  </a:lnTo>
                  <a:lnTo>
                    <a:pt x="214" y="1"/>
                  </a:lnTo>
                  <a:lnTo>
                    <a:pt x="191" y="6"/>
                  </a:lnTo>
                  <a:lnTo>
                    <a:pt x="167" y="13"/>
                  </a:lnTo>
                  <a:lnTo>
                    <a:pt x="145" y="23"/>
                  </a:lnTo>
                  <a:lnTo>
                    <a:pt x="125" y="36"/>
                  </a:lnTo>
                  <a:lnTo>
                    <a:pt x="105" y="51"/>
                  </a:lnTo>
                  <a:lnTo>
                    <a:pt x="87" y="67"/>
                  </a:lnTo>
                  <a:lnTo>
                    <a:pt x="70" y="86"/>
                  </a:lnTo>
                  <a:lnTo>
                    <a:pt x="54" y="107"/>
                  </a:lnTo>
                  <a:lnTo>
                    <a:pt x="40" y="129"/>
                  </a:lnTo>
                  <a:lnTo>
                    <a:pt x="29" y="153"/>
                  </a:lnTo>
                  <a:lnTo>
                    <a:pt x="19" y="180"/>
                  </a:lnTo>
                  <a:lnTo>
                    <a:pt x="11" y="206"/>
                  </a:lnTo>
                  <a:lnTo>
                    <a:pt x="5" y="234"/>
                  </a:lnTo>
                  <a:lnTo>
                    <a:pt x="1" y="263"/>
                  </a:lnTo>
                  <a:lnTo>
                    <a:pt x="0" y="293"/>
                  </a:lnTo>
                  <a:lnTo>
                    <a:pt x="1" y="324"/>
                  </a:lnTo>
                  <a:lnTo>
                    <a:pt x="4" y="352"/>
                  </a:lnTo>
                  <a:lnTo>
                    <a:pt x="10" y="380"/>
                  </a:lnTo>
                  <a:lnTo>
                    <a:pt x="17" y="407"/>
                  </a:lnTo>
                  <a:lnTo>
                    <a:pt x="26" y="432"/>
                  </a:lnTo>
                  <a:lnTo>
                    <a:pt x="37" y="457"/>
                  </a:lnTo>
                  <a:lnTo>
                    <a:pt x="50" y="480"/>
                  </a:lnTo>
                  <a:lnTo>
                    <a:pt x="65" y="500"/>
                  </a:lnTo>
                  <a:lnTo>
                    <a:pt x="80" y="519"/>
                  </a:lnTo>
                  <a:lnTo>
                    <a:pt x="98" y="536"/>
                  </a:lnTo>
                  <a:lnTo>
                    <a:pt x="116" y="551"/>
                  </a:lnTo>
                  <a:lnTo>
                    <a:pt x="136" y="563"/>
                  </a:lnTo>
                  <a:lnTo>
                    <a:pt x="157" y="574"/>
                  </a:lnTo>
                  <a:lnTo>
                    <a:pt x="179" y="581"/>
                  </a:lnTo>
                  <a:lnTo>
                    <a:pt x="203" y="585"/>
                  </a:lnTo>
                  <a:lnTo>
                    <a:pt x="227" y="587"/>
                  </a:lnTo>
                  <a:lnTo>
                    <a:pt x="232" y="587"/>
                  </a:lnTo>
                  <a:lnTo>
                    <a:pt x="237" y="586"/>
                  </a:lnTo>
                  <a:lnTo>
                    <a:pt x="243" y="586"/>
                  </a:lnTo>
                  <a:lnTo>
                    <a:pt x="248" y="585"/>
                  </a:lnTo>
                  <a:lnTo>
                    <a:pt x="254" y="584"/>
                  </a:lnTo>
                  <a:lnTo>
                    <a:pt x="259" y="583"/>
                  </a:lnTo>
                  <a:lnTo>
                    <a:pt x="264" y="582"/>
                  </a:lnTo>
                  <a:lnTo>
                    <a:pt x="269" y="581"/>
                  </a:lnTo>
                  <a:lnTo>
                    <a:pt x="242" y="681"/>
                  </a:lnTo>
                  <a:lnTo>
                    <a:pt x="244" y="683"/>
                  </a:lnTo>
                  <a:lnTo>
                    <a:pt x="250" y="688"/>
                  </a:lnTo>
                  <a:lnTo>
                    <a:pt x="261" y="697"/>
                  </a:lnTo>
                  <a:lnTo>
                    <a:pt x="274" y="708"/>
                  </a:lnTo>
                  <a:lnTo>
                    <a:pt x="291" y="720"/>
                  </a:lnTo>
                  <a:lnTo>
                    <a:pt x="312" y="733"/>
                  </a:lnTo>
                  <a:lnTo>
                    <a:pt x="334" y="746"/>
                  </a:lnTo>
                  <a:lnTo>
                    <a:pt x="359" y="758"/>
                  </a:lnTo>
                  <a:lnTo>
                    <a:pt x="372" y="763"/>
                  </a:lnTo>
                  <a:lnTo>
                    <a:pt x="385" y="766"/>
                  </a:lnTo>
                  <a:lnTo>
                    <a:pt x="399" y="767"/>
                  </a:lnTo>
                  <a:lnTo>
                    <a:pt x="412" y="766"/>
                  </a:lnTo>
                  <a:lnTo>
                    <a:pt x="426" y="764"/>
                  </a:lnTo>
                  <a:lnTo>
                    <a:pt x="440" y="761"/>
                  </a:lnTo>
                  <a:lnTo>
                    <a:pt x="453" y="757"/>
                  </a:lnTo>
                  <a:lnTo>
                    <a:pt x="465" y="752"/>
                  </a:lnTo>
                  <a:lnTo>
                    <a:pt x="477" y="747"/>
                  </a:lnTo>
                  <a:lnTo>
                    <a:pt x="489" y="741"/>
                  </a:lnTo>
                  <a:lnTo>
                    <a:pt x="500" y="735"/>
                  </a:lnTo>
                  <a:lnTo>
                    <a:pt x="510" y="730"/>
                  </a:lnTo>
                  <a:lnTo>
                    <a:pt x="519" y="725"/>
                  </a:lnTo>
                  <a:lnTo>
                    <a:pt x="527" y="721"/>
                  </a:lnTo>
                  <a:lnTo>
                    <a:pt x="534" y="717"/>
                  </a:lnTo>
                  <a:lnTo>
                    <a:pt x="540" y="715"/>
                  </a:lnTo>
                  <a:lnTo>
                    <a:pt x="550" y="709"/>
                  </a:lnTo>
                  <a:lnTo>
                    <a:pt x="561" y="699"/>
                  </a:lnTo>
                  <a:lnTo>
                    <a:pt x="569" y="687"/>
                  </a:lnTo>
                  <a:lnTo>
                    <a:pt x="577" y="674"/>
                  </a:lnTo>
                  <a:lnTo>
                    <a:pt x="583" y="661"/>
                  </a:lnTo>
                  <a:lnTo>
                    <a:pt x="588" y="650"/>
                  </a:lnTo>
                  <a:lnTo>
                    <a:pt x="591" y="643"/>
                  </a:lnTo>
                  <a:lnTo>
                    <a:pt x="592" y="640"/>
                  </a:lnTo>
                  <a:lnTo>
                    <a:pt x="457" y="406"/>
                  </a:lnTo>
                  <a:close/>
                </a:path>
              </a:pathLst>
            </a:custGeom>
            <a:solidFill>
              <a:srgbClr val="F2CC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64" name="Freeform 7"/>
            <p:cNvSpPr>
              <a:spLocks/>
            </p:cNvSpPr>
            <p:nvPr/>
          </p:nvSpPr>
          <p:spPr bwMode="auto">
            <a:xfrm>
              <a:off x="2215" y="3601"/>
              <a:ext cx="215" cy="174"/>
            </a:xfrm>
            <a:custGeom>
              <a:avLst/>
              <a:gdLst>
                <a:gd name="T0" fmla="*/ 0 w 860"/>
                <a:gd name="T1" fmla="*/ 0 h 697"/>
                <a:gd name="T2" fmla="*/ 0 w 860"/>
                <a:gd name="T3" fmla="*/ 0 h 697"/>
                <a:gd name="T4" fmla="*/ 0 w 860"/>
                <a:gd name="T5" fmla="*/ 0 h 697"/>
                <a:gd name="T6" fmla="*/ 0 w 860"/>
                <a:gd name="T7" fmla="*/ 0 h 697"/>
                <a:gd name="T8" fmla="*/ 0 w 860"/>
                <a:gd name="T9" fmla="*/ 0 h 697"/>
                <a:gd name="T10" fmla="*/ 0 w 860"/>
                <a:gd name="T11" fmla="*/ 0 h 697"/>
                <a:gd name="T12" fmla="*/ 0 w 860"/>
                <a:gd name="T13" fmla="*/ 0 h 697"/>
                <a:gd name="T14" fmla="*/ 0 w 860"/>
                <a:gd name="T15" fmla="*/ 0 h 697"/>
                <a:gd name="T16" fmla="*/ 0 w 860"/>
                <a:gd name="T17" fmla="*/ 0 h 697"/>
                <a:gd name="T18" fmla="*/ 0 w 860"/>
                <a:gd name="T19" fmla="*/ 0 h 697"/>
                <a:gd name="T20" fmla="*/ 0 w 860"/>
                <a:gd name="T21" fmla="*/ 0 h 697"/>
                <a:gd name="T22" fmla="*/ 0 w 860"/>
                <a:gd name="T23" fmla="*/ 0 h 697"/>
                <a:gd name="T24" fmla="*/ 0 w 860"/>
                <a:gd name="T25" fmla="*/ 0 h 697"/>
                <a:gd name="T26" fmla="*/ 0 w 860"/>
                <a:gd name="T27" fmla="*/ 0 h 697"/>
                <a:gd name="T28" fmla="*/ 0 w 860"/>
                <a:gd name="T29" fmla="*/ 0 h 697"/>
                <a:gd name="T30" fmla="*/ 0 w 860"/>
                <a:gd name="T31" fmla="*/ 0 h 697"/>
                <a:gd name="T32" fmla="*/ 0 w 860"/>
                <a:gd name="T33" fmla="*/ 0 h 697"/>
                <a:gd name="T34" fmla="*/ 0 w 860"/>
                <a:gd name="T35" fmla="*/ 0 h 697"/>
                <a:gd name="T36" fmla="*/ 0 w 860"/>
                <a:gd name="T37" fmla="*/ 0 h 697"/>
                <a:gd name="T38" fmla="*/ 0 w 860"/>
                <a:gd name="T39" fmla="*/ 0 h 697"/>
                <a:gd name="T40" fmla="*/ 0 w 860"/>
                <a:gd name="T41" fmla="*/ 0 h 697"/>
                <a:gd name="T42" fmla="*/ 0 w 860"/>
                <a:gd name="T43" fmla="*/ 0 h 697"/>
                <a:gd name="T44" fmla="*/ 0 w 860"/>
                <a:gd name="T45" fmla="*/ 0 h 697"/>
                <a:gd name="T46" fmla="*/ 0 w 860"/>
                <a:gd name="T47" fmla="*/ 0 h 697"/>
                <a:gd name="T48" fmla="*/ 0 w 860"/>
                <a:gd name="T49" fmla="*/ 0 h 697"/>
                <a:gd name="T50" fmla="*/ 0 w 860"/>
                <a:gd name="T51" fmla="*/ 0 h 697"/>
                <a:gd name="T52" fmla="*/ 0 w 860"/>
                <a:gd name="T53" fmla="*/ 0 h 697"/>
                <a:gd name="T54" fmla="*/ 0 w 860"/>
                <a:gd name="T55" fmla="*/ 0 h 697"/>
                <a:gd name="T56" fmla="*/ 0 w 860"/>
                <a:gd name="T57" fmla="*/ 0 h 697"/>
                <a:gd name="T58" fmla="*/ 0 w 860"/>
                <a:gd name="T59" fmla="*/ 0 h 697"/>
                <a:gd name="T60" fmla="*/ 0 w 860"/>
                <a:gd name="T61" fmla="*/ 0 h 697"/>
                <a:gd name="T62" fmla="*/ 0 w 860"/>
                <a:gd name="T63" fmla="*/ 0 h 697"/>
                <a:gd name="T64" fmla="*/ 0 w 860"/>
                <a:gd name="T65" fmla="*/ 0 h 697"/>
                <a:gd name="T66" fmla="*/ 0 w 860"/>
                <a:gd name="T67" fmla="*/ 0 h 697"/>
                <a:gd name="T68" fmla="*/ 0 w 860"/>
                <a:gd name="T69" fmla="*/ 0 h 697"/>
                <a:gd name="T70" fmla="*/ 0 w 860"/>
                <a:gd name="T71" fmla="*/ 0 h 697"/>
                <a:gd name="T72" fmla="*/ 0 w 860"/>
                <a:gd name="T73" fmla="*/ 0 h 697"/>
                <a:gd name="T74" fmla="*/ 0 w 860"/>
                <a:gd name="T75" fmla="*/ 0 h 697"/>
                <a:gd name="T76" fmla="*/ 0 w 860"/>
                <a:gd name="T77" fmla="*/ 0 h 697"/>
                <a:gd name="T78" fmla="*/ 0 w 860"/>
                <a:gd name="T79" fmla="*/ 0 h 697"/>
                <a:gd name="T80" fmla="*/ 0 w 860"/>
                <a:gd name="T81" fmla="*/ 0 h 697"/>
                <a:gd name="T82" fmla="*/ 0 w 860"/>
                <a:gd name="T83" fmla="*/ 0 h 697"/>
                <a:gd name="T84" fmla="*/ 0 w 860"/>
                <a:gd name="T85" fmla="*/ 0 h 697"/>
                <a:gd name="T86" fmla="*/ 0 w 860"/>
                <a:gd name="T87" fmla="*/ 0 h 697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860"/>
                <a:gd name="T133" fmla="*/ 0 h 697"/>
                <a:gd name="T134" fmla="*/ 860 w 860"/>
                <a:gd name="T135" fmla="*/ 697 h 697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860" h="697">
                  <a:moveTo>
                    <a:pt x="859" y="355"/>
                  </a:moveTo>
                  <a:lnTo>
                    <a:pt x="857" y="335"/>
                  </a:lnTo>
                  <a:lnTo>
                    <a:pt x="855" y="315"/>
                  </a:lnTo>
                  <a:lnTo>
                    <a:pt x="851" y="298"/>
                  </a:lnTo>
                  <a:lnTo>
                    <a:pt x="847" y="281"/>
                  </a:lnTo>
                  <a:lnTo>
                    <a:pt x="842" y="265"/>
                  </a:lnTo>
                  <a:lnTo>
                    <a:pt x="836" y="251"/>
                  </a:lnTo>
                  <a:lnTo>
                    <a:pt x="830" y="238"/>
                  </a:lnTo>
                  <a:lnTo>
                    <a:pt x="823" y="226"/>
                  </a:lnTo>
                  <a:lnTo>
                    <a:pt x="811" y="208"/>
                  </a:lnTo>
                  <a:lnTo>
                    <a:pt x="800" y="190"/>
                  </a:lnTo>
                  <a:lnTo>
                    <a:pt x="787" y="174"/>
                  </a:lnTo>
                  <a:lnTo>
                    <a:pt x="775" y="160"/>
                  </a:lnTo>
                  <a:lnTo>
                    <a:pt x="761" y="149"/>
                  </a:lnTo>
                  <a:lnTo>
                    <a:pt x="744" y="139"/>
                  </a:lnTo>
                  <a:lnTo>
                    <a:pt x="725" y="131"/>
                  </a:lnTo>
                  <a:lnTo>
                    <a:pt x="703" y="126"/>
                  </a:lnTo>
                  <a:lnTo>
                    <a:pt x="685" y="125"/>
                  </a:lnTo>
                  <a:lnTo>
                    <a:pt x="666" y="126"/>
                  </a:lnTo>
                  <a:lnTo>
                    <a:pt x="648" y="128"/>
                  </a:lnTo>
                  <a:lnTo>
                    <a:pt x="630" y="131"/>
                  </a:lnTo>
                  <a:lnTo>
                    <a:pt x="613" y="135"/>
                  </a:lnTo>
                  <a:lnTo>
                    <a:pt x="597" y="138"/>
                  </a:lnTo>
                  <a:lnTo>
                    <a:pt x="582" y="141"/>
                  </a:lnTo>
                  <a:lnTo>
                    <a:pt x="570" y="143"/>
                  </a:lnTo>
                  <a:lnTo>
                    <a:pt x="559" y="126"/>
                  </a:lnTo>
                  <a:lnTo>
                    <a:pt x="544" y="109"/>
                  </a:lnTo>
                  <a:lnTo>
                    <a:pt x="529" y="92"/>
                  </a:lnTo>
                  <a:lnTo>
                    <a:pt x="512" y="76"/>
                  </a:lnTo>
                  <a:lnTo>
                    <a:pt x="493" y="60"/>
                  </a:lnTo>
                  <a:lnTo>
                    <a:pt x="472" y="46"/>
                  </a:lnTo>
                  <a:lnTo>
                    <a:pt x="450" y="33"/>
                  </a:lnTo>
                  <a:lnTo>
                    <a:pt x="425" y="22"/>
                  </a:lnTo>
                  <a:lnTo>
                    <a:pt x="410" y="16"/>
                  </a:lnTo>
                  <a:lnTo>
                    <a:pt x="394" y="11"/>
                  </a:lnTo>
                  <a:lnTo>
                    <a:pt x="378" y="7"/>
                  </a:lnTo>
                  <a:lnTo>
                    <a:pt x="362" y="4"/>
                  </a:lnTo>
                  <a:lnTo>
                    <a:pt x="346" y="1"/>
                  </a:lnTo>
                  <a:lnTo>
                    <a:pt x="329" y="0"/>
                  </a:lnTo>
                  <a:lnTo>
                    <a:pt x="311" y="0"/>
                  </a:lnTo>
                  <a:lnTo>
                    <a:pt x="293" y="1"/>
                  </a:lnTo>
                  <a:lnTo>
                    <a:pt x="277" y="2"/>
                  </a:lnTo>
                  <a:lnTo>
                    <a:pt x="261" y="4"/>
                  </a:lnTo>
                  <a:lnTo>
                    <a:pt x="246" y="6"/>
                  </a:lnTo>
                  <a:lnTo>
                    <a:pt x="232" y="8"/>
                  </a:lnTo>
                  <a:lnTo>
                    <a:pt x="218" y="10"/>
                  </a:lnTo>
                  <a:lnTo>
                    <a:pt x="204" y="12"/>
                  </a:lnTo>
                  <a:lnTo>
                    <a:pt x="191" y="14"/>
                  </a:lnTo>
                  <a:lnTo>
                    <a:pt x="177" y="17"/>
                  </a:lnTo>
                  <a:lnTo>
                    <a:pt x="165" y="20"/>
                  </a:lnTo>
                  <a:lnTo>
                    <a:pt x="153" y="23"/>
                  </a:lnTo>
                  <a:lnTo>
                    <a:pt x="142" y="26"/>
                  </a:lnTo>
                  <a:lnTo>
                    <a:pt x="131" y="29"/>
                  </a:lnTo>
                  <a:lnTo>
                    <a:pt x="121" y="32"/>
                  </a:lnTo>
                  <a:lnTo>
                    <a:pt x="111" y="36"/>
                  </a:lnTo>
                  <a:lnTo>
                    <a:pt x="102" y="40"/>
                  </a:lnTo>
                  <a:lnTo>
                    <a:pt x="93" y="44"/>
                  </a:lnTo>
                  <a:lnTo>
                    <a:pt x="71" y="56"/>
                  </a:lnTo>
                  <a:lnTo>
                    <a:pt x="51" y="70"/>
                  </a:lnTo>
                  <a:lnTo>
                    <a:pt x="35" y="85"/>
                  </a:lnTo>
                  <a:lnTo>
                    <a:pt x="22" y="101"/>
                  </a:lnTo>
                  <a:lnTo>
                    <a:pt x="12" y="119"/>
                  </a:lnTo>
                  <a:lnTo>
                    <a:pt x="5" y="139"/>
                  </a:lnTo>
                  <a:lnTo>
                    <a:pt x="1" y="160"/>
                  </a:lnTo>
                  <a:lnTo>
                    <a:pt x="0" y="182"/>
                  </a:lnTo>
                  <a:lnTo>
                    <a:pt x="1" y="202"/>
                  </a:lnTo>
                  <a:lnTo>
                    <a:pt x="5" y="220"/>
                  </a:lnTo>
                  <a:lnTo>
                    <a:pt x="11" y="237"/>
                  </a:lnTo>
                  <a:lnTo>
                    <a:pt x="20" y="252"/>
                  </a:lnTo>
                  <a:lnTo>
                    <a:pt x="31" y="266"/>
                  </a:lnTo>
                  <a:lnTo>
                    <a:pt x="44" y="279"/>
                  </a:lnTo>
                  <a:lnTo>
                    <a:pt x="60" y="290"/>
                  </a:lnTo>
                  <a:lnTo>
                    <a:pt x="77" y="300"/>
                  </a:lnTo>
                  <a:lnTo>
                    <a:pt x="96" y="310"/>
                  </a:lnTo>
                  <a:lnTo>
                    <a:pt x="117" y="318"/>
                  </a:lnTo>
                  <a:lnTo>
                    <a:pt x="140" y="326"/>
                  </a:lnTo>
                  <a:lnTo>
                    <a:pt x="165" y="333"/>
                  </a:lnTo>
                  <a:lnTo>
                    <a:pt x="192" y="340"/>
                  </a:lnTo>
                  <a:lnTo>
                    <a:pt x="219" y="345"/>
                  </a:lnTo>
                  <a:lnTo>
                    <a:pt x="249" y="350"/>
                  </a:lnTo>
                  <a:lnTo>
                    <a:pt x="279" y="355"/>
                  </a:lnTo>
                  <a:lnTo>
                    <a:pt x="288" y="357"/>
                  </a:lnTo>
                  <a:lnTo>
                    <a:pt x="300" y="361"/>
                  </a:lnTo>
                  <a:lnTo>
                    <a:pt x="314" y="366"/>
                  </a:lnTo>
                  <a:lnTo>
                    <a:pt x="327" y="373"/>
                  </a:lnTo>
                  <a:lnTo>
                    <a:pt x="338" y="381"/>
                  </a:lnTo>
                  <a:lnTo>
                    <a:pt x="348" y="389"/>
                  </a:lnTo>
                  <a:lnTo>
                    <a:pt x="354" y="398"/>
                  </a:lnTo>
                  <a:lnTo>
                    <a:pt x="356" y="408"/>
                  </a:lnTo>
                  <a:lnTo>
                    <a:pt x="368" y="527"/>
                  </a:lnTo>
                  <a:lnTo>
                    <a:pt x="369" y="530"/>
                  </a:lnTo>
                  <a:lnTo>
                    <a:pt x="373" y="540"/>
                  </a:lnTo>
                  <a:lnTo>
                    <a:pt x="379" y="554"/>
                  </a:lnTo>
                  <a:lnTo>
                    <a:pt x="389" y="572"/>
                  </a:lnTo>
                  <a:lnTo>
                    <a:pt x="400" y="592"/>
                  </a:lnTo>
                  <a:lnTo>
                    <a:pt x="414" y="614"/>
                  </a:lnTo>
                  <a:lnTo>
                    <a:pt x="432" y="634"/>
                  </a:lnTo>
                  <a:lnTo>
                    <a:pt x="452" y="653"/>
                  </a:lnTo>
                  <a:lnTo>
                    <a:pt x="472" y="669"/>
                  </a:lnTo>
                  <a:lnTo>
                    <a:pt x="490" y="681"/>
                  </a:lnTo>
                  <a:lnTo>
                    <a:pt x="506" y="690"/>
                  </a:lnTo>
                  <a:lnTo>
                    <a:pt x="522" y="696"/>
                  </a:lnTo>
                  <a:lnTo>
                    <a:pt x="537" y="697"/>
                  </a:lnTo>
                  <a:lnTo>
                    <a:pt x="551" y="694"/>
                  </a:lnTo>
                  <a:lnTo>
                    <a:pt x="567" y="688"/>
                  </a:lnTo>
                  <a:lnTo>
                    <a:pt x="582" y="676"/>
                  </a:lnTo>
                  <a:lnTo>
                    <a:pt x="595" y="661"/>
                  </a:lnTo>
                  <a:lnTo>
                    <a:pt x="603" y="645"/>
                  </a:lnTo>
                  <a:lnTo>
                    <a:pt x="607" y="628"/>
                  </a:lnTo>
                  <a:lnTo>
                    <a:pt x="609" y="612"/>
                  </a:lnTo>
                  <a:lnTo>
                    <a:pt x="608" y="597"/>
                  </a:lnTo>
                  <a:lnTo>
                    <a:pt x="606" y="585"/>
                  </a:lnTo>
                  <a:lnTo>
                    <a:pt x="605" y="578"/>
                  </a:lnTo>
                  <a:lnTo>
                    <a:pt x="604" y="575"/>
                  </a:lnTo>
                  <a:lnTo>
                    <a:pt x="606" y="577"/>
                  </a:lnTo>
                  <a:lnTo>
                    <a:pt x="612" y="581"/>
                  </a:lnTo>
                  <a:lnTo>
                    <a:pt x="621" y="588"/>
                  </a:lnTo>
                  <a:lnTo>
                    <a:pt x="633" y="595"/>
                  </a:lnTo>
                  <a:lnTo>
                    <a:pt x="646" y="602"/>
                  </a:lnTo>
                  <a:lnTo>
                    <a:pt x="661" y="609"/>
                  </a:lnTo>
                  <a:lnTo>
                    <a:pt x="677" y="613"/>
                  </a:lnTo>
                  <a:lnTo>
                    <a:pt x="692" y="614"/>
                  </a:lnTo>
                  <a:lnTo>
                    <a:pt x="709" y="611"/>
                  </a:lnTo>
                  <a:lnTo>
                    <a:pt x="730" y="602"/>
                  </a:lnTo>
                  <a:lnTo>
                    <a:pt x="752" y="591"/>
                  </a:lnTo>
                  <a:lnTo>
                    <a:pt x="775" y="577"/>
                  </a:lnTo>
                  <a:lnTo>
                    <a:pt x="797" y="558"/>
                  </a:lnTo>
                  <a:lnTo>
                    <a:pt x="818" y="536"/>
                  </a:lnTo>
                  <a:lnTo>
                    <a:pt x="835" y="510"/>
                  </a:lnTo>
                  <a:lnTo>
                    <a:pt x="846" y="481"/>
                  </a:lnTo>
                  <a:lnTo>
                    <a:pt x="853" y="447"/>
                  </a:lnTo>
                  <a:lnTo>
                    <a:pt x="858" y="414"/>
                  </a:lnTo>
                  <a:lnTo>
                    <a:pt x="860" y="384"/>
                  </a:lnTo>
                  <a:lnTo>
                    <a:pt x="859" y="355"/>
                  </a:lnTo>
                  <a:close/>
                </a:path>
              </a:pathLst>
            </a:custGeom>
            <a:solidFill>
              <a:srgbClr val="66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65" name="Freeform 8"/>
            <p:cNvSpPr>
              <a:spLocks/>
            </p:cNvSpPr>
            <p:nvPr/>
          </p:nvSpPr>
          <p:spPr bwMode="auto">
            <a:xfrm>
              <a:off x="2044" y="3999"/>
              <a:ext cx="295" cy="101"/>
            </a:xfrm>
            <a:custGeom>
              <a:avLst/>
              <a:gdLst>
                <a:gd name="T0" fmla="*/ 0 w 1181"/>
                <a:gd name="T1" fmla="*/ 0 h 403"/>
                <a:gd name="T2" fmla="*/ 0 w 1181"/>
                <a:gd name="T3" fmla="*/ 0 h 403"/>
                <a:gd name="T4" fmla="*/ 0 w 1181"/>
                <a:gd name="T5" fmla="*/ 0 h 403"/>
                <a:gd name="T6" fmla="*/ 0 w 1181"/>
                <a:gd name="T7" fmla="*/ 0 h 403"/>
                <a:gd name="T8" fmla="*/ 0 w 1181"/>
                <a:gd name="T9" fmla="*/ 0 h 403"/>
                <a:gd name="T10" fmla="*/ 0 w 1181"/>
                <a:gd name="T11" fmla="*/ 0 h 403"/>
                <a:gd name="T12" fmla="*/ 0 w 1181"/>
                <a:gd name="T13" fmla="*/ 0 h 403"/>
                <a:gd name="T14" fmla="*/ 0 w 1181"/>
                <a:gd name="T15" fmla="*/ 0 h 403"/>
                <a:gd name="T16" fmla="*/ 0 w 1181"/>
                <a:gd name="T17" fmla="*/ 0 h 403"/>
                <a:gd name="T18" fmla="*/ 0 w 1181"/>
                <a:gd name="T19" fmla="*/ 0 h 403"/>
                <a:gd name="T20" fmla="*/ 0 w 1181"/>
                <a:gd name="T21" fmla="*/ 0 h 403"/>
                <a:gd name="T22" fmla="*/ 0 w 1181"/>
                <a:gd name="T23" fmla="*/ 0 h 403"/>
                <a:gd name="T24" fmla="*/ 0 w 1181"/>
                <a:gd name="T25" fmla="*/ 0 h 403"/>
                <a:gd name="T26" fmla="*/ 0 w 1181"/>
                <a:gd name="T27" fmla="*/ 0 h 403"/>
                <a:gd name="T28" fmla="*/ 0 w 1181"/>
                <a:gd name="T29" fmla="*/ 0 h 403"/>
                <a:gd name="T30" fmla="*/ 0 w 1181"/>
                <a:gd name="T31" fmla="*/ 0 h 403"/>
                <a:gd name="T32" fmla="*/ 0 w 1181"/>
                <a:gd name="T33" fmla="*/ 0 h 403"/>
                <a:gd name="T34" fmla="*/ 0 w 1181"/>
                <a:gd name="T35" fmla="*/ 0 h 403"/>
                <a:gd name="T36" fmla="*/ 0 w 1181"/>
                <a:gd name="T37" fmla="*/ 0 h 403"/>
                <a:gd name="T38" fmla="*/ 0 w 1181"/>
                <a:gd name="T39" fmla="*/ 0 h 403"/>
                <a:gd name="T40" fmla="*/ 0 w 1181"/>
                <a:gd name="T41" fmla="*/ 0 h 403"/>
                <a:gd name="T42" fmla="*/ 0 w 1181"/>
                <a:gd name="T43" fmla="*/ 0 h 403"/>
                <a:gd name="T44" fmla="*/ 0 w 1181"/>
                <a:gd name="T45" fmla="*/ 0 h 403"/>
                <a:gd name="T46" fmla="*/ 0 w 1181"/>
                <a:gd name="T47" fmla="*/ 0 h 403"/>
                <a:gd name="T48" fmla="*/ 0 w 1181"/>
                <a:gd name="T49" fmla="*/ 0 h 403"/>
                <a:gd name="T50" fmla="*/ 0 w 1181"/>
                <a:gd name="T51" fmla="*/ 0 h 403"/>
                <a:gd name="T52" fmla="*/ 0 w 1181"/>
                <a:gd name="T53" fmla="*/ 0 h 403"/>
                <a:gd name="T54" fmla="*/ 0 w 1181"/>
                <a:gd name="T55" fmla="*/ 0 h 403"/>
                <a:gd name="T56" fmla="*/ 0 w 1181"/>
                <a:gd name="T57" fmla="*/ 0 h 403"/>
                <a:gd name="T58" fmla="*/ 0 w 1181"/>
                <a:gd name="T59" fmla="*/ 0 h 403"/>
                <a:gd name="T60" fmla="*/ 0 w 1181"/>
                <a:gd name="T61" fmla="*/ 0 h 403"/>
                <a:gd name="T62" fmla="*/ 0 w 1181"/>
                <a:gd name="T63" fmla="*/ 0 h 403"/>
                <a:gd name="T64" fmla="*/ 0 w 1181"/>
                <a:gd name="T65" fmla="*/ 0 h 403"/>
                <a:gd name="T66" fmla="*/ 0 w 1181"/>
                <a:gd name="T67" fmla="*/ 0 h 403"/>
                <a:gd name="T68" fmla="*/ 0 w 1181"/>
                <a:gd name="T69" fmla="*/ 0 h 403"/>
                <a:gd name="T70" fmla="*/ 0 w 1181"/>
                <a:gd name="T71" fmla="*/ 0 h 403"/>
                <a:gd name="T72" fmla="*/ 0 w 1181"/>
                <a:gd name="T73" fmla="*/ 0 h 403"/>
                <a:gd name="T74" fmla="*/ 0 w 1181"/>
                <a:gd name="T75" fmla="*/ 0 h 403"/>
                <a:gd name="T76" fmla="*/ 0 w 1181"/>
                <a:gd name="T77" fmla="*/ 0 h 403"/>
                <a:gd name="T78" fmla="*/ 0 w 1181"/>
                <a:gd name="T79" fmla="*/ 0 h 403"/>
                <a:gd name="T80" fmla="*/ 0 w 1181"/>
                <a:gd name="T81" fmla="*/ 0 h 403"/>
                <a:gd name="T82" fmla="*/ 0 w 1181"/>
                <a:gd name="T83" fmla="*/ 0 h 403"/>
                <a:gd name="T84" fmla="*/ 0 w 1181"/>
                <a:gd name="T85" fmla="*/ 0 h 403"/>
                <a:gd name="T86" fmla="*/ 0 w 1181"/>
                <a:gd name="T87" fmla="*/ 0 h 403"/>
                <a:gd name="T88" fmla="*/ 0 w 1181"/>
                <a:gd name="T89" fmla="*/ 0 h 403"/>
                <a:gd name="T90" fmla="*/ 0 w 1181"/>
                <a:gd name="T91" fmla="*/ 0 h 403"/>
                <a:gd name="T92" fmla="*/ 0 w 1181"/>
                <a:gd name="T93" fmla="*/ 0 h 403"/>
                <a:gd name="T94" fmla="*/ 0 w 1181"/>
                <a:gd name="T95" fmla="*/ 0 h 403"/>
                <a:gd name="T96" fmla="*/ 0 w 1181"/>
                <a:gd name="T97" fmla="*/ 0 h 403"/>
                <a:gd name="T98" fmla="*/ 0 w 1181"/>
                <a:gd name="T99" fmla="*/ 0 h 403"/>
                <a:gd name="T100" fmla="*/ 0 w 1181"/>
                <a:gd name="T101" fmla="*/ 0 h 403"/>
                <a:gd name="T102" fmla="*/ 0 w 1181"/>
                <a:gd name="T103" fmla="*/ 0 h 403"/>
                <a:gd name="T104" fmla="*/ 0 w 1181"/>
                <a:gd name="T105" fmla="*/ 0 h 403"/>
                <a:gd name="T106" fmla="*/ 0 w 1181"/>
                <a:gd name="T107" fmla="*/ 0 h 403"/>
                <a:gd name="T108" fmla="*/ 0 w 1181"/>
                <a:gd name="T109" fmla="*/ 0 h 403"/>
                <a:gd name="T110" fmla="*/ 0 w 1181"/>
                <a:gd name="T111" fmla="*/ 0 h 403"/>
                <a:gd name="T112" fmla="*/ 0 w 1181"/>
                <a:gd name="T113" fmla="*/ 0 h 403"/>
                <a:gd name="T114" fmla="*/ 0 w 1181"/>
                <a:gd name="T115" fmla="*/ 0 h 403"/>
                <a:gd name="T116" fmla="*/ 0 w 1181"/>
                <a:gd name="T117" fmla="*/ 0 h 403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1181"/>
                <a:gd name="T178" fmla="*/ 0 h 403"/>
                <a:gd name="T179" fmla="*/ 1181 w 1181"/>
                <a:gd name="T180" fmla="*/ 403 h 403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1181" h="403">
                  <a:moveTo>
                    <a:pt x="17" y="403"/>
                  </a:moveTo>
                  <a:lnTo>
                    <a:pt x="1181" y="403"/>
                  </a:lnTo>
                  <a:lnTo>
                    <a:pt x="925" y="72"/>
                  </a:lnTo>
                  <a:lnTo>
                    <a:pt x="924" y="72"/>
                  </a:lnTo>
                  <a:lnTo>
                    <a:pt x="919" y="71"/>
                  </a:lnTo>
                  <a:lnTo>
                    <a:pt x="912" y="69"/>
                  </a:lnTo>
                  <a:lnTo>
                    <a:pt x="903" y="68"/>
                  </a:lnTo>
                  <a:lnTo>
                    <a:pt x="891" y="65"/>
                  </a:lnTo>
                  <a:lnTo>
                    <a:pt x="877" y="63"/>
                  </a:lnTo>
                  <a:lnTo>
                    <a:pt x="861" y="59"/>
                  </a:lnTo>
                  <a:lnTo>
                    <a:pt x="843" y="56"/>
                  </a:lnTo>
                  <a:lnTo>
                    <a:pt x="823" y="53"/>
                  </a:lnTo>
                  <a:lnTo>
                    <a:pt x="802" y="49"/>
                  </a:lnTo>
                  <a:lnTo>
                    <a:pt x="780" y="45"/>
                  </a:lnTo>
                  <a:lnTo>
                    <a:pt x="756" y="41"/>
                  </a:lnTo>
                  <a:lnTo>
                    <a:pt x="730" y="37"/>
                  </a:lnTo>
                  <a:lnTo>
                    <a:pt x="704" y="33"/>
                  </a:lnTo>
                  <a:lnTo>
                    <a:pt x="678" y="29"/>
                  </a:lnTo>
                  <a:lnTo>
                    <a:pt x="651" y="25"/>
                  </a:lnTo>
                  <a:lnTo>
                    <a:pt x="623" y="21"/>
                  </a:lnTo>
                  <a:lnTo>
                    <a:pt x="594" y="17"/>
                  </a:lnTo>
                  <a:lnTo>
                    <a:pt x="566" y="14"/>
                  </a:lnTo>
                  <a:lnTo>
                    <a:pt x="538" y="11"/>
                  </a:lnTo>
                  <a:lnTo>
                    <a:pt x="510" y="8"/>
                  </a:lnTo>
                  <a:lnTo>
                    <a:pt x="481" y="6"/>
                  </a:lnTo>
                  <a:lnTo>
                    <a:pt x="454" y="4"/>
                  </a:lnTo>
                  <a:lnTo>
                    <a:pt x="427" y="2"/>
                  </a:lnTo>
                  <a:lnTo>
                    <a:pt x="402" y="1"/>
                  </a:lnTo>
                  <a:lnTo>
                    <a:pt x="377" y="0"/>
                  </a:lnTo>
                  <a:lnTo>
                    <a:pt x="352" y="1"/>
                  </a:lnTo>
                  <a:lnTo>
                    <a:pt x="329" y="1"/>
                  </a:lnTo>
                  <a:lnTo>
                    <a:pt x="308" y="3"/>
                  </a:lnTo>
                  <a:lnTo>
                    <a:pt x="288" y="5"/>
                  </a:lnTo>
                  <a:lnTo>
                    <a:pt x="270" y="8"/>
                  </a:lnTo>
                  <a:lnTo>
                    <a:pt x="254" y="12"/>
                  </a:lnTo>
                  <a:lnTo>
                    <a:pt x="241" y="16"/>
                  </a:lnTo>
                  <a:lnTo>
                    <a:pt x="229" y="20"/>
                  </a:lnTo>
                  <a:lnTo>
                    <a:pt x="216" y="25"/>
                  </a:lnTo>
                  <a:lnTo>
                    <a:pt x="202" y="30"/>
                  </a:lnTo>
                  <a:lnTo>
                    <a:pt x="188" y="37"/>
                  </a:lnTo>
                  <a:lnTo>
                    <a:pt x="173" y="44"/>
                  </a:lnTo>
                  <a:lnTo>
                    <a:pt x="159" y="52"/>
                  </a:lnTo>
                  <a:lnTo>
                    <a:pt x="144" y="60"/>
                  </a:lnTo>
                  <a:lnTo>
                    <a:pt x="129" y="69"/>
                  </a:lnTo>
                  <a:lnTo>
                    <a:pt x="114" y="79"/>
                  </a:lnTo>
                  <a:lnTo>
                    <a:pt x="100" y="90"/>
                  </a:lnTo>
                  <a:lnTo>
                    <a:pt x="86" y="101"/>
                  </a:lnTo>
                  <a:lnTo>
                    <a:pt x="73" y="113"/>
                  </a:lnTo>
                  <a:lnTo>
                    <a:pt x="61" y="125"/>
                  </a:lnTo>
                  <a:lnTo>
                    <a:pt x="50" y="138"/>
                  </a:lnTo>
                  <a:lnTo>
                    <a:pt x="40" y="152"/>
                  </a:lnTo>
                  <a:lnTo>
                    <a:pt x="17" y="194"/>
                  </a:lnTo>
                  <a:lnTo>
                    <a:pt x="5" y="237"/>
                  </a:lnTo>
                  <a:lnTo>
                    <a:pt x="0" y="279"/>
                  </a:lnTo>
                  <a:lnTo>
                    <a:pt x="0" y="318"/>
                  </a:lnTo>
                  <a:lnTo>
                    <a:pt x="5" y="352"/>
                  </a:lnTo>
                  <a:lnTo>
                    <a:pt x="10" y="379"/>
                  </a:lnTo>
                  <a:lnTo>
                    <a:pt x="15" y="397"/>
                  </a:lnTo>
                  <a:lnTo>
                    <a:pt x="17" y="403"/>
                  </a:lnTo>
                  <a:close/>
                </a:path>
              </a:pathLst>
            </a:custGeom>
            <a:solidFill>
              <a:srgbClr val="0035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66" name="Freeform 9"/>
            <p:cNvSpPr>
              <a:spLocks/>
            </p:cNvSpPr>
            <p:nvPr/>
          </p:nvSpPr>
          <p:spPr bwMode="auto">
            <a:xfrm>
              <a:off x="2107" y="3796"/>
              <a:ext cx="301" cy="297"/>
            </a:xfrm>
            <a:custGeom>
              <a:avLst/>
              <a:gdLst>
                <a:gd name="T0" fmla="*/ 0 w 1203"/>
                <a:gd name="T1" fmla="*/ 0 h 1189"/>
                <a:gd name="T2" fmla="*/ 0 w 1203"/>
                <a:gd name="T3" fmla="*/ 0 h 1189"/>
                <a:gd name="T4" fmla="*/ 0 w 1203"/>
                <a:gd name="T5" fmla="*/ 0 h 1189"/>
                <a:gd name="T6" fmla="*/ 0 w 1203"/>
                <a:gd name="T7" fmla="*/ 0 h 1189"/>
                <a:gd name="T8" fmla="*/ 0 w 1203"/>
                <a:gd name="T9" fmla="*/ 0 h 1189"/>
                <a:gd name="T10" fmla="*/ 0 w 1203"/>
                <a:gd name="T11" fmla="*/ 0 h 1189"/>
                <a:gd name="T12" fmla="*/ 0 w 1203"/>
                <a:gd name="T13" fmla="*/ 0 h 1189"/>
                <a:gd name="T14" fmla="*/ 0 w 1203"/>
                <a:gd name="T15" fmla="*/ 0 h 1189"/>
                <a:gd name="T16" fmla="*/ 0 w 1203"/>
                <a:gd name="T17" fmla="*/ 0 h 1189"/>
                <a:gd name="T18" fmla="*/ 0 w 1203"/>
                <a:gd name="T19" fmla="*/ 0 h 1189"/>
                <a:gd name="T20" fmla="*/ 0 w 1203"/>
                <a:gd name="T21" fmla="*/ 0 h 1189"/>
                <a:gd name="T22" fmla="*/ 0 w 1203"/>
                <a:gd name="T23" fmla="*/ 0 h 1189"/>
                <a:gd name="T24" fmla="*/ 0 w 1203"/>
                <a:gd name="T25" fmla="*/ 0 h 1189"/>
                <a:gd name="T26" fmla="*/ 0 w 1203"/>
                <a:gd name="T27" fmla="*/ 0 h 1189"/>
                <a:gd name="T28" fmla="*/ 0 w 1203"/>
                <a:gd name="T29" fmla="*/ 0 h 1189"/>
                <a:gd name="T30" fmla="*/ 0 w 1203"/>
                <a:gd name="T31" fmla="*/ 0 h 1189"/>
                <a:gd name="T32" fmla="*/ 0 w 1203"/>
                <a:gd name="T33" fmla="*/ 0 h 1189"/>
                <a:gd name="T34" fmla="*/ 0 w 1203"/>
                <a:gd name="T35" fmla="*/ 0 h 1189"/>
                <a:gd name="T36" fmla="*/ 0 w 1203"/>
                <a:gd name="T37" fmla="*/ 0 h 1189"/>
                <a:gd name="T38" fmla="*/ 0 w 1203"/>
                <a:gd name="T39" fmla="*/ 0 h 1189"/>
                <a:gd name="T40" fmla="*/ 0 w 1203"/>
                <a:gd name="T41" fmla="*/ 0 h 1189"/>
                <a:gd name="T42" fmla="*/ 0 w 1203"/>
                <a:gd name="T43" fmla="*/ 0 h 1189"/>
                <a:gd name="T44" fmla="*/ 0 w 1203"/>
                <a:gd name="T45" fmla="*/ 0 h 1189"/>
                <a:gd name="T46" fmla="*/ 0 w 1203"/>
                <a:gd name="T47" fmla="*/ 0 h 1189"/>
                <a:gd name="T48" fmla="*/ 0 w 1203"/>
                <a:gd name="T49" fmla="*/ 0 h 1189"/>
                <a:gd name="T50" fmla="*/ 0 w 1203"/>
                <a:gd name="T51" fmla="*/ 0 h 1189"/>
                <a:gd name="T52" fmla="*/ 0 w 1203"/>
                <a:gd name="T53" fmla="*/ 0 h 1189"/>
                <a:gd name="T54" fmla="*/ 0 w 1203"/>
                <a:gd name="T55" fmla="*/ 0 h 1189"/>
                <a:gd name="T56" fmla="*/ 0 w 1203"/>
                <a:gd name="T57" fmla="*/ 0 h 1189"/>
                <a:gd name="T58" fmla="*/ 0 w 1203"/>
                <a:gd name="T59" fmla="*/ 0 h 1189"/>
                <a:gd name="T60" fmla="*/ 0 w 1203"/>
                <a:gd name="T61" fmla="*/ 0 h 1189"/>
                <a:gd name="T62" fmla="*/ 0 w 1203"/>
                <a:gd name="T63" fmla="*/ 0 h 1189"/>
                <a:gd name="T64" fmla="*/ 0 w 1203"/>
                <a:gd name="T65" fmla="*/ 0 h 1189"/>
                <a:gd name="T66" fmla="*/ 0 w 1203"/>
                <a:gd name="T67" fmla="*/ 0 h 1189"/>
                <a:gd name="T68" fmla="*/ 0 w 1203"/>
                <a:gd name="T69" fmla="*/ 0 h 1189"/>
                <a:gd name="T70" fmla="*/ 0 w 1203"/>
                <a:gd name="T71" fmla="*/ 0 h 1189"/>
                <a:gd name="T72" fmla="*/ 0 w 1203"/>
                <a:gd name="T73" fmla="*/ 0 h 1189"/>
                <a:gd name="T74" fmla="*/ 0 w 1203"/>
                <a:gd name="T75" fmla="*/ 0 h 1189"/>
                <a:gd name="T76" fmla="*/ 0 w 1203"/>
                <a:gd name="T77" fmla="*/ 0 h 1189"/>
                <a:gd name="T78" fmla="*/ 0 w 1203"/>
                <a:gd name="T79" fmla="*/ 0 h 1189"/>
                <a:gd name="T80" fmla="*/ 0 w 1203"/>
                <a:gd name="T81" fmla="*/ 0 h 1189"/>
                <a:gd name="T82" fmla="*/ 0 w 1203"/>
                <a:gd name="T83" fmla="*/ 0 h 1189"/>
                <a:gd name="T84" fmla="*/ 0 w 1203"/>
                <a:gd name="T85" fmla="*/ 0 h 1189"/>
                <a:gd name="T86" fmla="*/ 0 w 1203"/>
                <a:gd name="T87" fmla="*/ 0 h 1189"/>
                <a:gd name="T88" fmla="*/ 0 w 1203"/>
                <a:gd name="T89" fmla="*/ 0 h 1189"/>
                <a:gd name="T90" fmla="*/ 0 w 1203"/>
                <a:gd name="T91" fmla="*/ 0 h 1189"/>
                <a:gd name="T92" fmla="*/ 0 w 1203"/>
                <a:gd name="T93" fmla="*/ 0 h 1189"/>
                <a:gd name="T94" fmla="*/ 0 w 1203"/>
                <a:gd name="T95" fmla="*/ 0 h 1189"/>
                <a:gd name="T96" fmla="*/ 0 w 1203"/>
                <a:gd name="T97" fmla="*/ 0 h 1189"/>
                <a:gd name="T98" fmla="*/ 0 w 1203"/>
                <a:gd name="T99" fmla="*/ 0 h 1189"/>
                <a:gd name="T100" fmla="*/ 0 w 1203"/>
                <a:gd name="T101" fmla="*/ 0 h 1189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w 1203"/>
                <a:gd name="T154" fmla="*/ 0 h 1189"/>
                <a:gd name="T155" fmla="*/ 1203 w 1203"/>
                <a:gd name="T156" fmla="*/ 1189 h 1189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T153" t="T154" r="T155" b="T156"/>
              <a:pathLst>
                <a:path w="1203" h="1189">
                  <a:moveTo>
                    <a:pt x="675" y="38"/>
                  </a:moveTo>
                  <a:lnTo>
                    <a:pt x="673" y="38"/>
                  </a:lnTo>
                  <a:lnTo>
                    <a:pt x="667" y="39"/>
                  </a:lnTo>
                  <a:lnTo>
                    <a:pt x="658" y="41"/>
                  </a:lnTo>
                  <a:lnTo>
                    <a:pt x="646" y="44"/>
                  </a:lnTo>
                  <a:lnTo>
                    <a:pt x="632" y="48"/>
                  </a:lnTo>
                  <a:lnTo>
                    <a:pt x="615" y="53"/>
                  </a:lnTo>
                  <a:lnTo>
                    <a:pt x="596" y="59"/>
                  </a:lnTo>
                  <a:lnTo>
                    <a:pt x="577" y="66"/>
                  </a:lnTo>
                  <a:lnTo>
                    <a:pt x="556" y="75"/>
                  </a:lnTo>
                  <a:lnTo>
                    <a:pt x="536" y="85"/>
                  </a:lnTo>
                  <a:lnTo>
                    <a:pt x="516" y="97"/>
                  </a:lnTo>
                  <a:lnTo>
                    <a:pt x="496" y="110"/>
                  </a:lnTo>
                  <a:lnTo>
                    <a:pt x="476" y="125"/>
                  </a:lnTo>
                  <a:lnTo>
                    <a:pt x="459" y="141"/>
                  </a:lnTo>
                  <a:lnTo>
                    <a:pt x="443" y="159"/>
                  </a:lnTo>
                  <a:lnTo>
                    <a:pt x="430" y="179"/>
                  </a:lnTo>
                  <a:lnTo>
                    <a:pt x="413" y="209"/>
                  </a:lnTo>
                  <a:lnTo>
                    <a:pt x="399" y="238"/>
                  </a:lnTo>
                  <a:lnTo>
                    <a:pt x="388" y="266"/>
                  </a:lnTo>
                  <a:lnTo>
                    <a:pt x="379" y="295"/>
                  </a:lnTo>
                  <a:lnTo>
                    <a:pt x="371" y="326"/>
                  </a:lnTo>
                  <a:lnTo>
                    <a:pt x="364" y="362"/>
                  </a:lnTo>
                  <a:lnTo>
                    <a:pt x="357" y="402"/>
                  </a:lnTo>
                  <a:lnTo>
                    <a:pt x="350" y="449"/>
                  </a:lnTo>
                  <a:lnTo>
                    <a:pt x="344" y="499"/>
                  </a:lnTo>
                  <a:lnTo>
                    <a:pt x="340" y="547"/>
                  </a:lnTo>
                  <a:lnTo>
                    <a:pt x="336" y="591"/>
                  </a:lnTo>
                  <a:lnTo>
                    <a:pt x="331" y="631"/>
                  </a:lnTo>
                  <a:lnTo>
                    <a:pt x="323" y="664"/>
                  </a:lnTo>
                  <a:lnTo>
                    <a:pt x="312" y="691"/>
                  </a:lnTo>
                  <a:lnTo>
                    <a:pt x="297" y="710"/>
                  </a:lnTo>
                  <a:lnTo>
                    <a:pt x="276" y="719"/>
                  </a:lnTo>
                  <a:lnTo>
                    <a:pt x="250" y="717"/>
                  </a:lnTo>
                  <a:lnTo>
                    <a:pt x="225" y="702"/>
                  </a:lnTo>
                  <a:lnTo>
                    <a:pt x="203" y="679"/>
                  </a:lnTo>
                  <a:lnTo>
                    <a:pt x="185" y="652"/>
                  </a:lnTo>
                  <a:lnTo>
                    <a:pt x="170" y="623"/>
                  </a:lnTo>
                  <a:lnTo>
                    <a:pt x="159" y="598"/>
                  </a:lnTo>
                  <a:lnTo>
                    <a:pt x="152" y="581"/>
                  </a:lnTo>
                  <a:lnTo>
                    <a:pt x="150" y="574"/>
                  </a:lnTo>
                  <a:lnTo>
                    <a:pt x="0" y="653"/>
                  </a:lnTo>
                  <a:lnTo>
                    <a:pt x="1" y="656"/>
                  </a:lnTo>
                  <a:lnTo>
                    <a:pt x="3" y="665"/>
                  </a:lnTo>
                  <a:lnTo>
                    <a:pt x="6" y="678"/>
                  </a:lnTo>
                  <a:lnTo>
                    <a:pt x="12" y="696"/>
                  </a:lnTo>
                  <a:lnTo>
                    <a:pt x="18" y="718"/>
                  </a:lnTo>
                  <a:lnTo>
                    <a:pt x="27" y="744"/>
                  </a:lnTo>
                  <a:lnTo>
                    <a:pt x="36" y="773"/>
                  </a:lnTo>
                  <a:lnTo>
                    <a:pt x="48" y="803"/>
                  </a:lnTo>
                  <a:lnTo>
                    <a:pt x="55" y="819"/>
                  </a:lnTo>
                  <a:lnTo>
                    <a:pt x="63" y="835"/>
                  </a:lnTo>
                  <a:lnTo>
                    <a:pt x="73" y="851"/>
                  </a:lnTo>
                  <a:lnTo>
                    <a:pt x="85" y="867"/>
                  </a:lnTo>
                  <a:lnTo>
                    <a:pt x="97" y="883"/>
                  </a:lnTo>
                  <a:lnTo>
                    <a:pt x="110" y="898"/>
                  </a:lnTo>
                  <a:lnTo>
                    <a:pt x="125" y="914"/>
                  </a:lnTo>
                  <a:lnTo>
                    <a:pt x="139" y="929"/>
                  </a:lnTo>
                  <a:lnTo>
                    <a:pt x="154" y="942"/>
                  </a:lnTo>
                  <a:lnTo>
                    <a:pt x="169" y="955"/>
                  </a:lnTo>
                  <a:lnTo>
                    <a:pt x="183" y="966"/>
                  </a:lnTo>
                  <a:lnTo>
                    <a:pt x="197" y="976"/>
                  </a:lnTo>
                  <a:lnTo>
                    <a:pt x="211" y="984"/>
                  </a:lnTo>
                  <a:lnTo>
                    <a:pt x="224" y="990"/>
                  </a:lnTo>
                  <a:lnTo>
                    <a:pt x="236" y="995"/>
                  </a:lnTo>
                  <a:lnTo>
                    <a:pt x="248" y="998"/>
                  </a:lnTo>
                  <a:lnTo>
                    <a:pt x="266" y="1001"/>
                  </a:lnTo>
                  <a:lnTo>
                    <a:pt x="278" y="1002"/>
                  </a:lnTo>
                  <a:lnTo>
                    <a:pt x="287" y="1003"/>
                  </a:lnTo>
                  <a:lnTo>
                    <a:pt x="295" y="1002"/>
                  </a:lnTo>
                  <a:lnTo>
                    <a:pt x="303" y="1000"/>
                  </a:lnTo>
                  <a:lnTo>
                    <a:pt x="315" y="998"/>
                  </a:lnTo>
                  <a:lnTo>
                    <a:pt x="331" y="994"/>
                  </a:lnTo>
                  <a:lnTo>
                    <a:pt x="355" y="989"/>
                  </a:lnTo>
                  <a:lnTo>
                    <a:pt x="366" y="988"/>
                  </a:lnTo>
                  <a:lnTo>
                    <a:pt x="373" y="990"/>
                  </a:lnTo>
                  <a:lnTo>
                    <a:pt x="379" y="994"/>
                  </a:lnTo>
                  <a:lnTo>
                    <a:pt x="384" y="999"/>
                  </a:lnTo>
                  <a:lnTo>
                    <a:pt x="388" y="1007"/>
                  </a:lnTo>
                  <a:lnTo>
                    <a:pt x="392" y="1016"/>
                  </a:lnTo>
                  <a:lnTo>
                    <a:pt x="397" y="1026"/>
                  </a:lnTo>
                  <a:lnTo>
                    <a:pt x="402" y="1039"/>
                  </a:lnTo>
                  <a:lnTo>
                    <a:pt x="409" y="1051"/>
                  </a:lnTo>
                  <a:lnTo>
                    <a:pt x="417" y="1065"/>
                  </a:lnTo>
                  <a:lnTo>
                    <a:pt x="427" y="1078"/>
                  </a:lnTo>
                  <a:lnTo>
                    <a:pt x="440" y="1092"/>
                  </a:lnTo>
                  <a:lnTo>
                    <a:pt x="456" y="1106"/>
                  </a:lnTo>
                  <a:lnTo>
                    <a:pt x="475" y="1120"/>
                  </a:lnTo>
                  <a:lnTo>
                    <a:pt x="500" y="1134"/>
                  </a:lnTo>
                  <a:lnTo>
                    <a:pt x="528" y="1147"/>
                  </a:lnTo>
                  <a:lnTo>
                    <a:pt x="567" y="1162"/>
                  </a:lnTo>
                  <a:lnTo>
                    <a:pt x="605" y="1174"/>
                  </a:lnTo>
                  <a:lnTo>
                    <a:pt x="643" y="1181"/>
                  </a:lnTo>
                  <a:lnTo>
                    <a:pt x="679" y="1186"/>
                  </a:lnTo>
                  <a:lnTo>
                    <a:pt x="714" y="1189"/>
                  </a:lnTo>
                  <a:lnTo>
                    <a:pt x="748" y="1189"/>
                  </a:lnTo>
                  <a:lnTo>
                    <a:pt x="779" y="1187"/>
                  </a:lnTo>
                  <a:lnTo>
                    <a:pt x="809" y="1184"/>
                  </a:lnTo>
                  <a:lnTo>
                    <a:pt x="836" y="1180"/>
                  </a:lnTo>
                  <a:lnTo>
                    <a:pt x="861" y="1175"/>
                  </a:lnTo>
                  <a:lnTo>
                    <a:pt x="883" y="1170"/>
                  </a:lnTo>
                  <a:lnTo>
                    <a:pt x="901" y="1163"/>
                  </a:lnTo>
                  <a:lnTo>
                    <a:pt x="917" y="1158"/>
                  </a:lnTo>
                  <a:lnTo>
                    <a:pt x="929" y="1153"/>
                  </a:lnTo>
                  <a:lnTo>
                    <a:pt x="937" y="1149"/>
                  </a:lnTo>
                  <a:lnTo>
                    <a:pt x="942" y="1147"/>
                  </a:lnTo>
                  <a:lnTo>
                    <a:pt x="947" y="1138"/>
                  </a:lnTo>
                  <a:lnTo>
                    <a:pt x="957" y="1115"/>
                  </a:lnTo>
                  <a:lnTo>
                    <a:pt x="971" y="1081"/>
                  </a:lnTo>
                  <a:lnTo>
                    <a:pt x="989" y="1037"/>
                  </a:lnTo>
                  <a:lnTo>
                    <a:pt x="1008" y="984"/>
                  </a:lnTo>
                  <a:lnTo>
                    <a:pt x="1030" y="926"/>
                  </a:lnTo>
                  <a:lnTo>
                    <a:pt x="1053" y="862"/>
                  </a:lnTo>
                  <a:lnTo>
                    <a:pt x="1076" y="796"/>
                  </a:lnTo>
                  <a:lnTo>
                    <a:pt x="1099" y="729"/>
                  </a:lnTo>
                  <a:lnTo>
                    <a:pt x="1123" y="663"/>
                  </a:lnTo>
                  <a:lnTo>
                    <a:pt x="1144" y="600"/>
                  </a:lnTo>
                  <a:lnTo>
                    <a:pt x="1162" y="541"/>
                  </a:lnTo>
                  <a:lnTo>
                    <a:pt x="1178" y="489"/>
                  </a:lnTo>
                  <a:lnTo>
                    <a:pt x="1191" y="445"/>
                  </a:lnTo>
                  <a:lnTo>
                    <a:pt x="1199" y="411"/>
                  </a:lnTo>
                  <a:lnTo>
                    <a:pt x="1203" y="389"/>
                  </a:lnTo>
                  <a:lnTo>
                    <a:pt x="1203" y="356"/>
                  </a:lnTo>
                  <a:lnTo>
                    <a:pt x="1202" y="322"/>
                  </a:lnTo>
                  <a:lnTo>
                    <a:pt x="1199" y="288"/>
                  </a:lnTo>
                  <a:lnTo>
                    <a:pt x="1194" y="255"/>
                  </a:lnTo>
                  <a:lnTo>
                    <a:pt x="1187" y="222"/>
                  </a:lnTo>
                  <a:lnTo>
                    <a:pt x="1178" y="192"/>
                  </a:lnTo>
                  <a:lnTo>
                    <a:pt x="1168" y="165"/>
                  </a:lnTo>
                  <a:lnTo>
                    <a:pt x="1157" y="142"/>
                  </a:lnTo>
                  <a:lnTo>
                    <a:pt x="1145" y="126"/>
                  </a:lnTo>
                  <a:lnTo>
                    <a:pt x="1127" y="103"/>
                  </a:lnTo>
                  <a:lnTo>
                    <a:pt x="1102" y="76"/>
                  </a:lnTo>
                  <a:lnTo>
                    <a:pt x="1077" y="50"/>
                  </a:lnTo>
                  <a:lnTo>
                    <a:pt x="1051" y="27"/>
                  </a:lnTo>
                  <a:lnTo>
                    <a:pt x="1028" y="9"/>
                  </a:lnTo>
                  <a:lnTo>
                    <a:pt x="1011" y="0"/>
                  </a:lnTo>
                  <a:lnTo>
                    <a:pt x="1001" y="2"/>
                  </a:lnTo>
                  <a:lnTo>
                    <a:pt x="975" y="37"/>
                  </a:lnTo>
                  <a:lnTo>
                    <a:pt x="949" y="64"/>
                  </a:lnTo>
                  <a:lnTo>
                    <a:pt x="922" y="84"/>
                  </a:lnTo>
                  <a:lnTo>
                    <a:pt x="895" y="98"/>
                  </a:lnTo>
                  <a:lnTo>
                    <a:pt x="867" y="105"/>
                  </a:lnTo>
                  <a:lnTo>
                    <a:pt x="840" y="108"/>
                  </a:lnTo>
                  <a:lnTo>
                    <a:pt x="814" y="106"/>
                  </a:lnTo>
                  <a:lnTo>
                    <a:pt x="789" y="100"/>
                  </a:lnTo>
                  <a:lnTo>
                    <a:pt x="765" y="93"/>
                  </a:lnTo>
                  <a:lnTo>
                    <a:pt x="744" y="83"/>
                  </a:lnTo>
                  <a:lnTo>
                    <a:pt x="724" y="72"/>
                  </a:lnTo>
                  <a:lnTo>
                    <a:pt x="707" y="62"/>
                  </a:lnTo>
                  <a:lnTo>
                    <a:pt x="694" y="53"/>
                  </a:lnTo>
                  <a:lnTo>
                    <a:pt x="684" y="45"/>
                  </a:lnTo>
                  <a:lnTo>
                    <a:pt x="677" y="40"/>
                  </a:lnTo>
                  <a:lnTo>
                    <a:pt x="675" y="38"/>
                  </a:lnTo>
                  <a:close/>
                </a:path>
              </a:pathLst>
            </a:custGeom>
            <a:solidFill>
              <a:srgbClr val="D87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67" name="Freeform 10"/>
            <p:cNvSpPr>
              <a:spLocks/>
            </p:cNvSpPr>
            <p:nvPr/>
          </p:nvSpPr>
          <p:spPr bwMode="auto">
            <a:xfrm>
              <a:off x="1963" y="3618"/>
              <a:ext cx="237" cy="290"/>
            </a:xfrm>
            <a:custGeom>
              <a:avLst/>
              <a:gdLst>
                <a:gd name="T0" fmla="*/ 0 w 947"/>
                <a:gd name="T1" fmla="*/ 0 h 1159"/>
                <a:gd name="T2" fmla="*/ 0 w 947"/>
                <a:gd name="T3" fmla="*/ 0 h 1159"/>
                <a:gd name="T4" fmla="*/ 0 w 947"/>
                <a:gd name="T5" fmla="*/ 0 h 1159"/>
                <a:gd name="T6" fmla="*/ 0 w 947"/>
                <a:gd name="T7" fmla="*/ 0 h 1159"/>
                <a:gd name="T8" fmla="*/ 0 w 947"/>
                <a:gd name="T9" fmla="*/ 0 h 1159"/>
                <a:gd name="T10" fmla="*/ 0 w 947"/>
                <a:gd name="T11" fmla="*/ 0 h 1159"/>
                <a:gd name="T12" fmla="*/ 0 w 947"/>
                <a:gd name="T13" fmla="*/ 0 h 1159"/>
                <a:gd name="T14" fmla="*/ 0 w 947"/>
                <a:gd name="T15" fmla="*/ 0 h 1159"/>
                <a:gd name="T16" fmla="*/ 0 w 947"/>
                <a:gd name="T17" fmla="*/ 0 h 1159"/>
                <a:gd name="T18" fmla="*/ 0 w 947"/>
                <a:gd name="T19" fmla="*/ 0 h 1159"/>
                <a:gd name="T20" fmla="*/ 0 w 947"/>
                <a:gd name="T21" fmla="*/ 0 h 1159"/>
                <a:gd name="T22" fmla="*/ 0 w 947"/>
                <a:gd name="T23" fmla="*/ 0 h 1159"/>
                <a:gd name="T24" fmla="*/ 0 w 947"/>
                <a:gd name="T25" fmla="*/ 0 h 1159"/>
                <a:gd name="T26" fmla="*/ 0 w 947"/>
                <a:gd name="T27" fmla="*/ 0 h 1159"/>
                <a:gd name="T28" fmla="*/ 0 w 947"/>
                <a:gd name="T29" fmla="*/ 0 h 1159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947"/>
                <a:gd name="T46" fmla="*/ 0 h 1159"/>
                <a:gd name="T47" fmla="*/ 947 w 947"/>
                <a:gd name="T48" fmla="*/ 1159 h 1159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947" h="1159">
                  <a:moveTo>
                    <a:pt x="19" y="163"/>
                  </a:moveTo>
                  <a:lnTo>
                    <a:pt x="60" y="926"/>
                  </a:lnTo>
                  <a:lnTo>
                    <a:pt x="289" y="930"/>
                  </a:lnTo>
                  <a:lnTo>
                    <a:pt x="289" y="954"/>
                  </a:lnTo>
                  <a:lnTo>
                    <a:pt x="0" y="982"/>
                  </a:lnTo>
                  <a:lnTo>
                    <a:pt x="0" y="1065"/>
                  </a:lnTo>
                  <a:lnTo>
                    <a:pt x="238" y="1159"/>
                  </a:lnTo>
                  <a:lnTo>
                    <a:pt x="890" y="1019"/>
                  </a:lnTo>
                  <a:lnTo>
                    <a:pt x="890" y="968"/>
                  </a:lnTo>
                  <a:lnTo>
                    <a:pt x="685" y="930"/>
                  </a:lnTo>
                  <a:lnTo>
                    <a:pt x="685" y="889"/>
                  </a:lnTo>
                  <a:lnTo>
                    <a:pt x="922" y="805"/>
                  </a:lnTo>
                  <a:lnTo>
                    <a:pt x="947" y="18"/>
                  </a:lnTo>
                  <a:lnTo>
                    <a:pt x="168" y="0"/>
                  </a:lnTo>
                  <a:lnTo>
                    <a:pt x="19" y="163"/>
                  </a:lnTo>
                  <a:close/>
                </a:path>
              </a:pathLst>
            </a:custGeom>
            <a:solidFill>
              <a:srgbClr val="D8D8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68" name="Freeform 11"/>
            <p:cNvSpPr>
              <a:spLocks/>
            </p:cNvSpPr>
            <p:nvPr/>
          </p:nvSpPr>
          <p:spPr bwMode="auto">
            <a:xfrm>
              <a:off x="1999" y="3869"/>
              <a:ext cx="209" cy="82"/>
            </a:xfrm>
            <a:custGeom>
              <a:avLst/>
              <a:gdLst>
                <a:gd name="T0" fmla="*/ 0 w 834"/>
                <a:gd name="T1" fmla="*/ 0 h 330"/>
                <a:gd name="T2" fmla="*/ 0 w 834"/>
                <a:gd name="T3" fmla="*/ 0 h 330"/>
                <a:gd name="T4" fmla="*/ 0 w 834"/>
                <a:gd name="T5" fmla="*/ 0 h 330"/>
                <a:gd name="T6" fmla="*/ 0 w 834"/>
                <a:gd name="T7" fmla="*/ 0 h 330"/>
                <a:gd name="T8" fmla="*/ 0 w 834"/>
                <a:gd name="T9" fmla="*/ 0 h 330"/>
                <a:gd name="T10" fmla="*/ 0 w 834"/>
                <a:gd name="T11" fmla="*/ 0 h 330"/>
                <a:gd name="T12" fmla="*/ 0 w 834"/>
                <a:gd name="T13" fmla="*/ 0 h 33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834"/>
                <a:gd name="T22" fmla="*/ 0 h 330"/>
                <a:gd name="T23" fmla="*/ 834 w 834"/>
                <a:gd name="T24" fmla="*/ 330 h 330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834" h="330">
                  <a:moveTo>
                    <a:pt x="4" y="130"/>
                  </a:moveTo>
                  <a:lnTo>
                    <a:pt x="0" y="195"/>
                  </a:lnTo>
                  <a:lnTo>
                    <a:pt x="322" y="330"/>
                  </a:lnTo>
                  <a:lnTo>
                    <a:pt x="815" y="185"/>
                  </a:lnTo>
                  <a:lnTo>
                    <a:pt x="834" y="37"/>
                  </a:lnTo>
                  <a:lnTo>
                    <a:pt x="722" y="0"/>
                  </a:lnTo>
                  <a:lnTo>
                    <a:pt x="4" y="130"/>
                  </a:ln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69" name="Freeform 12"/>
            <p:cNvSpPr>
              <a:spLocks/>
            </p:cNvSpPr>
            <p:nvPr/>
          </p:nvSpPr>
          <p:spPr bwMode="auto">
            <a:xfrm>
              <a:off x="2167" y="3875"/>
              <a:ext cx="41" cy="54"/>
            </a:xfrm>
            <a:custGeom>
              <a:avLst/>
              <a:gdLst>
                <a:gd name="T0" fmla="*/ 0 w 161"/>
                <a:gd name="T1" fmla="*/ 0 h 219"/>
                <a:gd name="T2" fmla="*/ 0 w 161"/>
                <a:gd name="T3" fmla="*/ 0 h 219"/>
                <a:gd name="T4" fmla="*/ 0 w 161"/>
                <a:gd name="T5" fmla="*/ 0 h 219"/>
                <a:gd name="T6" fmla="*/ 0 w 161"/>
                <a:gd name="T7" fmla="*/ 0 h 219"/>
                <a:gd name="T8" fmla="*/ 0 w 161"/>
                <a:gd name="T9" fmla="*/ 0 h 219"/>
                <a:gd name="T10" fmla="*/ 0 w 161"/>
                <a:gd name="T11" fmla="*/ 0 h 219"/>
                <a:gd name="T12" fmla="*/ 0 w 161"/>
                <a:gd name="T13" fmla="*/ 0 h 219"/>
                <a:gd name="T14" fmla="*/ 0 w 161"/>
                <a:gd name="T15" fmla="*/ 0 h 219"/>
                <a:gd name="T16" fmla="*/ 0 w 161"/>
                <a:gd name="T17" fmla="*/ 0 h 219"/>
                <a:gd name="T18" fmla="*/ 0 w 161"/>
                <a:gd name="T19" fmla="*/ 0 h 219"/>
                <a:gd name="T20" fmla="*/ 0 w 161"/>
                <a:gd name="T21" fmla="*/ 0 h 219"/>
                <a:gd name="T22" fmla="*/ 0 w 161"/>
                <a:gd name="T23" fmla="*/ 0 h 219"/>
                <a:gd name="T24" fmla="*/ 0 w 161"/>
                <a:gd name="T25" fmla="*/ 0 h 219"/>
                <a:gd name="T26" fmla="*/ 0 w 161"/>
                <a:gd name="T27" fmla="*/ 0 h 219"/>
                <a:gd name="T28" fmla="*/ 0 w 161"/>
                <a:gd name="T29" fmla="*/ 0 h 219"/>
                <a:gd name="T30" fmla="*/ 0 w 161"/>
                <a:gd name="T31" fmla="*/ 0 h 219"/>
                <a:gd name="T32" fmla="*/ 0 w 161"/>
                <a:gd name="T33" fmla="*/ 0 h 219"/>
                <a:gd name="T34" fmla="*/ 0 w 161"/>
                <a:gd name="T35" fmla="*/ 0 h 219"/>
                <a:gd name="T36" fmla="*/ 0 w 161"/>
                <a:gd name="T37" fmla="*/ 0 h 219"/>
                <a:gd name="T38" fmla="*/ 0 w 161"/>
                <a:gd name="T39" fmla="*/ 0 h 219"/>
                <a:gd name="T40" fmla="*/ 0 w 161"/>
                <a:gd name="T41" fmla="*/ 0 h 219"/>
                <a:gd name="T42" fmla="*/ 0 w 161"/>
                <a:gd name="T43" fmla="*/ 0 h 219"/>
                <a:gd name="T44" fmla="*/ 0 w 161"/>
                <a:gd name="T45" fmla="*/ 0 h 219"/>
                <a:gd name="T46" fmla="*/ 0 w 161"/>
                <a:gd name="T47" fmla="*/ 0 h 219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w 161"/>
                <a:gd name="T73" fmla="*/ 0 h 219"/>
                <a:gd name="T74" fmla="*/ 161 w 161"/>
                <a:gd name="T75" fmla="*/ 219 h 219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T72" t="T73" r="T74" b="T75"/>
              <a:pathLst>
                <a:path w="161" h="219">
                  <a:moveTo>
                    <a:pt x="5" y="62"/>
                  </a:moveTo>
                  <a:lnTo>
                    <a:pt x="6" y="67"/>
                  </a:lnTo>
                  <a:lnTo>
                    <a:pt x="4" y="74"/>
                  </a:lnTo>
                  <a:lnTo>
                    <a:pt x="3" y="82"/>
                  </a:lnTo>
                  <a:lnTo>
                    <a:pt x="6" y="90"/>
                  </a:lnTo>
                  <a:lnTo>
                    <a:pt x="16" y="101"/>
                  </a:lnTo>
                  <a:lnTo>
                    <a:pt x="27" y="111"/>
                  </a:lnTo>
                  <a:lnTo>
                    <a:pt x="38" y="121"/>
                  </a:lnTo>
                  <a:lnTo>
                    <a:pt x="50" y="130"/>
                  </a:lnTo>
                  <a:lnTo>
                    <a:pt x="60" y="138"/>
                  </a:lnTo>
                  <a:lnTo>
                    <a:pt x="68" y="144"/>
                  </a:lnTo>
                  <a:lnTo>
                    <a:pt x="74" y="148"/>
                  </a:lnTo>
                  <a:lnTo>
                    <a:pt x="76" y="149"/>
                  </a:lnTo>
                  <a:lnTo>
                    <a:pt x="124" y="219"/>
                  </a:lnTo>
                  <a:lnTo>
                    <a:pt x="161" y="37"/>
                  </a:lnTo>
                  <a:lnTo>
                    <a:pt x="63" y="0"/>
                  </a:lnTo>
                  <a:lnTo>
                    <a:pt x="59" y="1"/>
                  </a:lnTo>
                  <a:lnTo>
                    <a:pt x="50" y="4"/>
                  </a:lnTo>
                  <a:lnTo>
                    <a:pt x="38" y="10"/>
                  </a:lnTo>
                  <a:lnTo>
                    <a:pt x="25" y="17"/>
                  </a:lnTo>
                  <a:lnTo>
                    <a:pt x="12" y="26"/>
                  </a:lnTo>
                  <a:lnTo>
                    <a:pt x="4" y="36"/>
                  </a:lnTo>
                  <a:lnTo>
                    <a:pt x="0" y="49"/>
                  </a:lnTo>
                  <a:lnTo>
                    <a:pt x="5" y="62"/>
                  </a:lnTo>
                  <a:close/>
                </a:path>
              </a:pathLst>
            </a:custGeom>
            <a:solidFill>
              <a:srgbClr val="F2CC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70" name="Freeform 13"/>
            <p:cNvSpPr>
              <a:spLocks/>
            </p:cNvSpPr>
            <p:nvPr/>
          </p:nvSpPr>
          <p:spPr bwMode="auto">
            <a:xfrm>
              <a:off x="2094" y="3887"/>
              <a:ext cx="63" cy="70"/>
            </a:xfrm>
            <a:custGeom>
              <a:avLst/>
              <a:gdLst>
                <a:gd name="T0" fmla="*/ 0 w 252"/>
                <a:gd name="T1" fmla="*/ 0 h 281"/>
                <a:gd name="T2" fmla="*/ 0 w 252"/>
                <a:gd name="T3" fmla="*/ 0 h 281"/>
                <a:gd name="T4" fmla="*/ 0 w 252"/>
                <a:gd name="T5" fmla="*/ 0 h 281"/>
                <a:gd name="T6" fmla="*/ 0 w 252"/>
                <a:gd name="T7" fmla="*/ 0 h 281"/>
                <a:gd name="T8" fmla="*/ 0 w 252"/>
                <a:gd name="T9" fmla="*/ 0 h 281"/>
                <a:gd name="T10" fmla="*/ 0 w 252"/>
                <a:gd name="T11" fmla="*/ 0 h 281"/>
                <a:gd name="T12" fmla="*/ 0 w 252"/>
                <a:gd name="T13" fmla="*/ 0 h 281"/>
                <a:gd name="T14" fmla="*/ 0 w 252"/>
                <a:gd name="T15" fmla="*/ 0 h 281"/>
                <a:gd name="T16" fmla="*/ 0 w 252"/>
                <a:gd name="T17" fmla="*/ 0 h 281"/>
                <a:gd name="T18" fmla="*/ 0 w 252"/>
                <a:gd name="T19" fmla="*/ 0 h 281"/>
                <a:gd name="T20" fmla="*/ 0 w 252"/>
                <a:gd name="T21" fmla="*/ 0 h 281"/>
                <a:gd name="T22" fmla="*/ 0 w 252"/>
                <a:gd name="T23" fmla="*/ 0 h 281"/>
                <a:gd name="T24" fmla="*/ 0 w 252"/>
                <a:gd name="T25" fmla="*/ 0 h 281"/>
                <a:gd name="T26" fmla="*/ 0 w 252"/>
                <a:gd name="T27" fmla="*/ 0 h 281"/>
                <a:gd name="T28" fmla="*/ 0 w 252"/>
                <a:gd name="T29" fmla="*/ 0 h 281"/>
                <a:gd name="T30" fmla="*/ 0 w 252"/>
                <a:gd name="T31" fmla="*/ 0 h 281"/>
                <a:gd name="T32" fmla="*/ 0 w 252"/>
                <a:gd name="T33" fmla="*/ 0 h 281"/>
                <a:gd name="T34" fmla="*/ 0 w 252"/>
                <a:gd name="T35" fmla="*/ 0 h 281"/>
                <a:gd name="T36" fmla="*/ 0 w 252"/>
                <a:gd name="T37" fmla="*/ 0 h 281"/>
                <a:gd name="T38" fmla="*/ 0 w 252"/>
                <a:gd name="T39" fmla="*/ 0 h 281"/>
                <a:gd name="T40" fmla="*/ 0 w 252"/>
                <a:gd name="T41" fmla="*/ 0 h 281"/>
                <a:gd name="T42" fmla="*/ 0 w 252"/>
                <a:gd name="T43" fmla="*/ 0 h 281"/>
                <a:gd name="T44" fmla="*/ 0 w 252"/>
                <a:gd name="T45" fmla="*/ 0 h 281"/>
                <a:gd name="T46" fmla="*/ 0 w 252"/>
                <a:gd name="T47" fmla="*/ 0 h 281"/>
                <a:gd name="T48" fmla="*/ 0 w 252"/>
                <a:gd name="T49" fmla="*/ 0 h 281"/>
                <a:gd name="T50" fmla="*/ 0 w 252"/>
                <a:gd name="T51" fmla="*/ 0 h 281"/>
                <a:gd name="T52" fmla="*/ 0 w 252"/>
                <a:gd name="T53" fmla="*/ 0 h 281"/>
                <a:gd name="T54" fmla="*/ 0 w 252"/>
                <a:gd name="T55" fmla="*/ 0 h 281"/>
                <a:gd name="T56" fmla="*/ 0 w 252"/>
                <a:gd name="T57" fmla="*/ 0 h 281"/>
                <a:gd name="T58" fmla="*/ 0 w 252"/>
                <a:gd name="T59" fmla="*/ 0 h 281"/>
                <a:gd name="T60" fmla="*/ 0 w 252"/>
                <a:gd name="T61" fmla="*/ 0 h 281"/>
                <a:gd name="T62" fmla="*/ 0 w 252"/>
                <a:gd name="T63" fmla="*/ 0 h 281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252"/>
                <a:gd name="T97" fmla="*/ 0 h 281"/>
                <a:gd name="T98" fmla="*/ 252 w 252"/>
                <a:gd name="T99" fmla="*/ 281 h 281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252" h="281">
                  <a:moveTo>
                    <a:pt x="0" y="49"/>
                  </a:moveTo>
                  <a:lnTo>
                    <a:pt x="10" y="66"/>
                  </a:lnTo>
                  <a:lnTo>
                    <a:pt x="19" y="85"/>
                  </a:lnTo>
                  <a:lnTo>
                    <a:pt x="25" y="107"/>
                  </a:lnTo>
                  <a:lnTo>
                    <a:pt x="28" y="133"/>
                  </a:lnTo>
                  <a:lnTo>
                    <a:pt x="27" y="149"/>
                  </a:lnTo>
                  <a:lnTo>
                    <a:pt x="26" y="168"/>
                  </a:lnTo>
                  <a:lnTo>
                    <a:pt x="26" y="188"/>
                  </a:lnTo>
                  <a:lnTo>
                    <a:pt x="26" y="210"/>
                  </a:lnTo>
                  <a:lnTo>
                    <a:pt x="28" y="230"/>
                  </a:lnTo>
                  <a:lnTo>
                    <a:pt x="33" y="249"/>
                  </a:lnTo>
                  <a:lnTo>
                    <a:pt x="42" y="265"/>
                  </a:lnTo>
                  <a:lnTo>
                    <a:pt x="56" y="277"/>
                  </a:lnTo>
                  <a:lnTo>
                    <a:pt x="74" y="281"/>
                  </a:lnTo>
                  <a:lnTo>
                    <a:pt x="96" y="276"/>
                  </a:lnTo>
                  <a:lnTo>
                    <a:pt x="120" y="264"/>
                  </a:lnTo>
                  <a:lnTo>
                    <a:pt x="144" y="250"/>
                  </a:lnTo>
                  <a:lnTo>
                    <a:pt x="166" y="235"/>
                  </a:lnTo>
                  <a:lnTo>
                    <a:pt x="184" y="221"/>
                  </a:lnTo>
                  <a:lnTo>
                    <a:pt x="197" y="211"/>
                  </a:lnTo>
                  <a:lnTo>
                    <a:pt x="201" y="207"/>
                  </a:lnTo>
                  <a:lnTo>
                    <a:pt x="203" y="204"/>
                  </a:lnTo>
                  <a:lnTo>
                    <a:pt x="209" y="195"/>
                  </a:lnTo>
                  <a:lnTo>
                    <a:pt x="217" y="182"/>
                  </a:lnTo>
                  <a:lnTo>
                    <a:pt x="226" y="166"/>
                  </a:lnTo>
                  <a:lnTo>
                    <a:pt x="235" y="150"/>
                  </a:lnTo>
                  <a:lnTo>
                    <a:pt x="244" y="135"/>
                  </a:lnTo>
                  <a:lnTo>
                    <a:pt x="250" y="121"/>
                  </a:lnTo>
                  <a:lnTo>
                    <a:pt x="252" y="113"/>
                  </a:lnTo>
                  <a:lnTo>
                    <a:pt x="252" y="90"/>
                  </a:lnTo>
                  <a:lnTo>
                    <a:pt x="249" y="54"/>
                  </a:lnTo>
                  <a:lnTo>
                    <a:pt x="240" y="19"/>
                  </a:lnTo>
                  <a:lnTo>
                    <a:pt x="224" y="2"/>
                  </a:lnTo>
                  <a:lnTo>
                    <a:pt x="215" y="3"/>
                  </a:lnTo>
                  <a:lnTo>
                    <a:pt x="207" y="9"/>
                  </a:lnTo>
                  <a:lnTo>
                    <a:pt x="202" y="18"/>
                  </a:lnTo>
                  <a:lnTo>
                    <a:pt x="197" y="28"/>
                  </a:lnTo>
                  <a:lnTo>
                    <a:pt x="194" y="39"/>
                  </a:lnTo>
                  <a:lnTo>
                    <a:pt x="192" y="49"/>
                  </a:lnTo>
                  <a:lnTo>
                    <a:pt x="191" y="55"/>
                  </a:lnTo>
                  <a:lnTo>
                    <a:pt x="191" y="58"/>
                  </a:lnTo>
                  <a:lnTo>
                    <a:pt x="190" y="56"/>
                  </a:lnTo>
                  <a:lnTo>
                    <a:pt x="187" y="51"/>
                  </a:lnTo>
                  <a:lnTo>
                    <a:pt x="183" y="43"/>
                  </a:lnTo>
                  <a:lnTo>
                    <a:pt x="178" y="34"/>
                  </a:lnTo>
                  <a:lnTo>
                    <a:pt x="173" y="24"/>
                  </a:lnTo>
                  <a:lnTo>
                    <a:pt x="167" y="15"/>
                  </a:lnTo>
                  <a:lnTo>
                    <a:pt x="162" y="7"/>
                  </a:lnTo>
                  <a:lnTo>
                    <a:pt x="158" y="2"/>
                  </a:lnTo>
                  <a:lnTo>
                    <a:pt x="155" y="1"/>
                  </a:lnTo>
                  <a:lnTo>
                    <a:pt x="148" y="0"/>
                  </a:lnTo>
                  <a:lnTo>
                    <a:pt x="139" y="1"/>
                  </a:lnTo>
                  <a:lnTo>
                    <a:pt x="128" y="2"/>
                  </a:lnTo>
                  <a:lnTo>
                    <a:pt x="115" y="4"/>
                  </a:lnTo>
                  <a:lnTo>
                    <a:pt x="101" y="7"/>
                  </a:lnTo>
                  <a:lnTo>
                    <a:pt x="87" y="10"/>
                  </a:lnTo>
                  <a:lnTo>
                    <a:pt x="72" y="13"/>
                  </a:lnTo>
                  <a:lnTo>
                    <a:pt x="57" y="17"/>
                  </a:lnTo>
                  <a:lnTo>
                    <a:pt x="42" y="22"/>
                  </a:lnTo>
                  <a:lnTo>
                    <a:pt x="29" y="26"/>
                  </a:lnTo>
                  <a:lnTo>
                    <a:pt x="18" y="31"/>
                  </a:lnTo>
                  <a:lnTo>
                    <a:pt x="9" y="35"/>
                  </a:lnTo>
                  <a:lnTo>
                    <a:pt x="3" y="40"/>
                  </a:lnTo>
                  <a:lnTo>
                    <a:pt x="0" y="45"/>
                  </a:lnTo>
                  <a:lnTo>
                    <a:pt x="0" y="49"/>
                  </a:lnTo>
                  <a:close/>
                </a:path>
              </a:pathLst>
            </a:custGeom>
            <a:solidFill>
              <a:srgbClr val="F2CC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71" name="Freeform 14"/>
            <p:cNvSpPr>
              <a:spLocks/>
            </p:cNvSpPr>
            <p:nvPr/>
          </p:nvSpPr>
          <p:spPr bwMode="auto">
            <a:xfrm>
              <a:off x="2252" y="3898"/>
              <a:ext cx="172" cy="166"/>
            </a:xfrm>
            <a:custGeom>
              <a:avLst/>
              <a:gdLst>
                <a:gd name="T0" fmla="*/ 0 w 690"/>
                <a:gd name="T1" fmla="*/ 0 h 664"/>
                <a:gd name="T2" fmla="*/ 0 w 690"/>
                <a:gd name="T3" fmla="*/ 0 h 664"/>
                <a:gd name="T4" fmla="*/ 0 w 690"/>
                <a:gd name="T5" fmla="*/ 0 h 664"/>
                <a:gd name="T6" fmla="*/ 0 w 690"/>
                <a:gd name="T7" fmla="*/ 0 h 664"/>
                <a:gd name="T8" fmla="*/ 0 w 690"/>
                <a:gd name="T9" fmla="*/ 0 h 664"/>
                <a:gd name="T10" fmla="*/ 0 w 690"/>
                <a:gd name="T11" fmla="*/ 0 h 664"/>
                <a:gd name="T12" fmla="*/ 0 w 690"/>
                <a:gd name="T13" fmla="*/ 0 h 664"/>
                <a:gd name="T14" fmla="*/ 0 w 690"/>
                <a:gd name="T15" fmla="*/ 0 h 664"/>
                <a:gd name="T16" fmla="*/ 0 w 690"/>
                <a:gd name="T17" fmla="*/ 0 h 664"/>
                <a:gd name="T18" fmla="*/ 0 w 690"/>
                <a:gd name="T19" fmla="*/ 0 h 664"/>
                <a:gd name="T20" fmla="*/ 0 w 690"/>
                <a:gd name="T21" fmla="*/ 0 h 664"/>
                <a:gd name="T22" fmla="*/ 0 w 690"/>
                <a:gd name="T23" fmla="*/ 0 h 664"/>
                <a:gd name="T24" fmla="*/ 0 w 690"/>
                <a:gd name="T25" fmla="*/ 0 h 664"/>
                <a:gd name="T26" fmla="*/ 0 w 690"/>
                <a:gd name="T27" fmla="*/ 0 h 664"/>
                <a:gd name="T28" fmla="*/ 0 w 690"/>
                <a:gd name="T29" fmla="*/ 0 h 664"/>
                <a:gd name="T30" fmla="*/ 0 w 690"/>
                <a:gd name="T31" fmla="*/ 0 h 664"/>
                <a:gd name="T32" fmla="*/ 0 w 690"/>
                <a:gd name="T33" fmla="*/ 0 h 664"/>
                <a:gd name="T34" fmla="*/ 0 w 690"/>
                <a:gd name="T35" fmla="*/ 0 h 664"/>
                <a:gd name="T36" fmla="*/ 0 w 690"/>
                <a:gd name="T37" fmla="*/ 0 h 664"/>
                <a:gd name="T38" fmla="*/ 0 w 690"/>
                <a:gd name="T39" fmla="*/ 0 h 664"/>
                <a:gd name="T40" fmla="*/ 0 w 690"/>
                <a:gd name="T41" fmla="*/ 0 h 664"/>
                <a:gd name="T42" fmla="*/ 0 w 690"/>
                <a:gd name="T43" fmla="*/ 0 h 664"/>
                <a:gd name="T44" fmla="*/ 0 w 690"/>
                <a:gd name="T45" fmla="*/ 0 h 664"/>
                <a:gd name="T46" fmla="*/ 0 w 690"/>
                <a:gd name="T47" fmla="*/ 0 h 664"/>
                <a:gd name="T48" fmla="*/ 0 w 690"/>
                <a:gd name="T49" fmla="*/ 0 h 664"/>
                <a:gd name="T50" fmla="*/ 0 w 690"/>
                <a:gd name="T51" fmla="*/ 0 h 664"/>
                <a:gd name="T52" fmla="*/ 0 w 690"/>
                <a:gd name="T53" fmla="*/ 0 h 664"/>
                <a:gd name="T54" fmla="*/ 0 w 690"/>
                <a:gd name="T55" fmla="*/ 0 h 664"/>
                <a:gd name="T56" fmla="*/ 0 w 690"/>
                <a:gd name="T57" fmla="*/ 0 h 664"/>
                <a:gd name="T58" fmla="*/ 0 w 690"/>
                <a:gd name="T59" fmla="*/ 0 h 664"/>
                <a:gd name="T60" fmla="*/ 0 w 690"/>
                <a:gd name="T61" fmla="*/ 0 h 664"/>
                <a:gd name="T62" fmla="*/ 0 w 690"/>
                <a:gd name="T63" fmla="*/ 0 h 664"/>
                <a:gd name="T64" fmla="*/ 0 w 690"/>
                <a:gd name="T65" fmla="*/ 0 h 664"/>
                <a:gd name="T66" fmla="*/ 0 w 690"/>
                <a:gd name="T67" fmla="*/ 0 h 664"/>
                <a:gd name="T68" fmla="*/ 0 w 690"/>
                <a:gd name="T69" fmla="*/ 0 h 664"/>
                <a:gd name="T70" fmla="*/ 0 w 690"/>
                <a:gd name="T71" fmla="*/ 0 h 664"/>
                <a:gd name="T72" fmla="*/ 0 w 690"/>
                <a:gd name="T73" fmla="*/ 0 h 664"/>
                <a:gd name="T74" fmla="*/ 0 w 690"/>
                <a:gd name="T75" fmla="*/ 0 h 664"/>
                <a:gd name="T76" fmla="*/ 0 w 690"/>
                <a:gd name="T77" fmla="*/ 0 h 664"/>
                <a:gd name="T78" fmla="*/ 0 w 690"/>
                <a:gd name="T79" fmla="*/ 0 h 664"/>
                <a:gd name="T80" fmla="*/ 0 w 690"/>
                <a:gd name="T81" fmla="*/ 0 h 664"/>
                <a:gd name="T82" fmla="*/ 0 w 690"/>
                <a:gd name="T83" fmla="*/ 0 h 664"/>
                <a:gd name="T84" fmla="*/ 0 w 690"/>
                <a:gd name="T85" fmla="*/ 0 h 664"/>
                <a:gd name="T86" fmla="*/ 0 w 690"/>
                <a:gd name="T87" fmla="*/ 0 h 664"/>
                <a:gd name="T88" fmla="*/ 0 w 690"/>
                <a:gd name="T89" fmla="*/ 0 h 664"/>
                <a:gd name="T90" fmla="*/ 0 w 690"/>
                <a:gd name="T91" fmla="*/ 0 h 664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690"/>
                <a:gd name="T139" fmla="*/ 0 h 664"/>
                <a:gd name="T140" fmla="*/ 690 w 690"/>
                <a:gd name="T141" fmla="*/ 664 h 664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690" h="664">
                  <a:moveTo>
                    <a:pt x="116" y="79"/>
                  </a:moveTo>
                  <a:lnTo>
                    <a:pt x="101" y="90"/>
                  </a:lnTo>
                  <a:lnTo>
                    <a:pt x="86" y="106"/>
                  </a:lnTo>
                  <a:lnTo>
                    <a:pt x="71" y="128"/>
                  </a:lnTo>
                  <a:lnTo>
                    <a:pt x="57" y="152"/>
                  </a:lnTo>
                  <a:lnTo>
                    <a:pt x="45" y="178"/>
                  </a:lnTo>
                  <a:lnTo>
                    <a:pt x="35" y="204"/>
                  </a:lnTo>
                  <a:lnTo>
                    <a:pt x="27" y="228"/>
                  </a:lnTo>
                  <a:lnTo>
                    <a:pt x="23" y="247"/>
                  </a:lnTo>
                  <a:lnTo>
                    <a:pt x="14" y="333"/>
                  </a:lnTo>
                  <a:lnTo>
                    <a:pt x="7" y="417"/>
                  </a:lnTo>
                  <a:lnTo>
                    <a:pt x="2" y="479"/>
                  </a:lnTo>
                  <a:lnTo>
                    <a:pt x="0" y="505"/>
                  </a:lnTo>
                  <a:lnTo>
                    <a:pt x="1" y="510"/>
                  </a:lnTo>
                  <a:lnTo>
                    <a:pt x="4" y="522"/>
                  </a:lnTo>
                  <a:lnTo>
                    <a:pt x="10" y="541"/>
                  </a:lnTo>
                  <a:lnTo>
                    <a:pt x="19" y="563"/>
                  </a:lnTo>
                  <a:lnTo>
                    <a:pt x="32" y="587"/>
                  </a:lnTo>
                  <a:lnTo>
                    <a:pt x="51" y="610"/>
                  </a:lnTo>
                  <a:lnTo>
                    <a:pt x="75" y="630"/>
                  </a:lnTo>
                  <a:lnTo>
                    <a:pt x="104" y="645"/>
                  </a:lnTo>
                  <a:lnTo>
                    <a:pt x="127" y="652"/>
                  </a:lnTo>
                  <a:lnTo>
                    <a:pt x="150" y="658"/>
                  </a:lnTo>
                  <a:lnTo>
                    <a:pt x="173" y="661"/>
                  </a:lnTo>
                  <a:lnTo>
                    <a:pt x="194" y="663"/>
                  </a:lnTo>
                  <a:lnTo>
                    <a:pt x="213" y="664"/>
                  </a:lnTo>
                  <a:lnTo>
                    <a:pt x="232" y="664"/>
                  </a:lnTo>
                  <a:lnTo>
                    <a:pt x="250" y="662"/>
                  </a:lnTo>
                  <a:lnTo>
                    <a:pt x="266" y="660"/>
                  </a:lnTo>
                  <a:lnTo>
                    <a:pt x="280" y="657"/>
                  </a:lnTo>
                  <a:lnTo>
                    <a:pt x="294" y="654"/>
                  </a:lnTo>
                  <a:lnTo>
                    <a:pt x="306" y="651"/>
                  </a:lnTo>
                  <a:lnTo>
                    <a:pt x="315" y="648"/>
                  </a:lnTo>
                  <a:lnTo>
                    <a:pt x="323" y="645"/>
                  </a:lnTo>
                  <a:lnTo>
                    <a:pt x="328" y="643"/>
                  </a:lnTo>
                  <a:lnTo>
                    <a:pt x="332" y="642"/>
                  </a:lnTo>
                  <a:lnTo>
                    <a:pt x="333" y="641"/>
                  </a:lnTo>
                  <a:lnTo>
                    <a:pt x="336" y="640"/>
                  </a:lnTo>
                  <a:lnTo>
                    <a:pt x="345" y="637"/>
                  </a:lnTo>
                  <a:lnTo>
                    <a:pt x="360" y="632"/>
                  </a:lnTo>
                  <a:lnTo>
                    <a:pt x="378" y="626"/>
                  </a:lnTo>
                  <a:lnTo>
                    <a:pt x="400" y="617"/>
                  </a:lnTo>
                  <a:lnTo>
                    <a:pt x="426" y="609"/>
                  </a:lnTo>
                  <a:lnTo>
                    <a:pt x="453" y="599"/>
                  </a:lnTo>
                  <a:lnTo>
                    <a:pt x="480" y="589"/>
                  </a:lnTo>
                  <a:lnTo>
                    <a:pt x="508" y="579"/>
                  </a:lnTo>
                  <a:lnTo>
                    <a:pt x="536" y="568"/>
                  </a:lnTo>
                  <a:lnTo>
                    <a:pt x="562" y="558"/>
                  </a:lnTo>
                  <a:lnTo>
                    <a:pt x="585" y="548"/>
                  </a:lnTo>
                  <a:lnTo>
                    <a:pt x="606" y="538"/>
                  </a:lnTo>
                  <a:lnTo>
                    <a:pt x="622" y="529"/>
                  </a:lnTo>
                  <a:lnTo>
                    <a:pt x="634" y="522"/>
                  </a:lnTo>
                  <a:lnTo>
                    <a:pt x="640" y="515"/>
                  </a:lnTo>
                  <a:lnTo>
                    <a:pt x="657" y="473"/>
                  </a:lnTo>
                  <a:lnTo>
                    <a:pt x="670" y="418"/>
                  </a:lnTo>
                  <a:lnTo>
                    <a:pt x="681" y="353"/>
                  </a:lnTo>
                  <a:lnTo>
                    <a:pt x="688" y="284"/>
                  </a:lnTo>
                  <a:lnTo>
                    <a:pt x="690" y="215"/>
                  </a:lnTo>
                  <a:lnTo>
                    <a:pt x="687" y="153"/>
                  </a:lnTo>
                  <a:lnTo>
                    <a:pt x="678" y="103"/>
                  </a:lnTo>
                  <a:lnTo>
                    <a:pt x="663" y="68"/>
                  </a:lnTo>
                  <a:lnTo>
                    <a:pt x="641" y="45"/>
                  </a:lnTo>
                  <a:lnTo>
                    <a:pt x="621" y="28"/>
                  </a:lnTo>
                  <a:lnTo>
                    <a:pt x="602" y="16"/>
                  </a:lnTo>
                  <a:lnTo>
                    <a:pt x="586" y="8"/>
                  </a:lnTo>
                  <a:lnTo>
                    <a:pt x="571" y="3"/>
                  </a:lnTo>
                  <a:lnTo>
                    <a:pt x="560" y="1"/>
                  </a:lnTo>
                  <a:lnTo>
                    <a:pt x="553" y="0"/>
                  </a:lnTo>
                  <a:lnTo>
                    <a:pt x="551" y="0"/>
                  </a:lnTo>
                  <a:lnTo>
                    <a:pt x="549" y="0"/>
                  </a:lnTo>
                  <a:lnTo>
                    <a:pt x="544" y="0"/>
                  </a:lnTo>
                  <a:lnTo>
                    <a:pt x="536" y="0"/>
                  </a:lnTo>
                  <a:lnTo>
                    <a:pt x="524" y="0"/>
                  </a:lnTo>
                  <a:lnTo>
                    <a:pt x="510" y="1"/>
                  </a:lnTo>
                  <a:lnTo>
                    <a:pt x="494" y="1"/>
                  </a:lnTo>
                  <a:lnTo>
                    <a:pt x="477" y="2"/>
                  </a:lnTo>
                  <a:lnTo>
                    <a:pt x="457" y="3"/>
                  </a:lnTo>
                  <a:lnTo>
                    <a:pt x="436" y="5"/>
                  </a:lnTo>
                  <a:lnTo>
                    <a:pt x="414" y="6"/>
                  </a:lnTo>
                  <a:lnTo>
                    <a:pt x="390" y="9"/>
                  </a:lnTo>
                  <a:lnTo>
                    <a:pt x="367" y="12"/>
                  </a:lnTo>
                  <a:lnTo>
                    <a:pt x="343" y="15"/>
                  </a:lnTo>
                  <a:lnTo>
                    <a:pt x="319" y="20"/>
                  </a:lnTo>
                  <a:lnTo>
                    <a:pt x="296" y="24"/>
                  </a:lnTo>
                  <a:lnTo>
                    <a:pt x="272" y="30"/>
                  </a:lnTo>
                  <a:lnTo>
                    <a:pt x="243" y="38"/>
                  </a:lnTo>
                  <a:lnTo>
                    <a:pt x="217" y="45"/>
                  </a:lnTo>
                  <a:lnTo>
                    <a:pt x="195" y="52"/>
                  </a:lnTo>
                  <a:lnTo>
                    <a:pt x="175" y="58"/>
                  </a:lnTo>
                  <a:lnTo>
                    <a:pt x="158" y="63"/>
                  </a:lnTo>
                  <a:lnTo>
                    <a:pt x="142" y="69"/>
                  </a:lnTo>
                  <a:lnTo>
                    <a:pt x="129" y="74"/>
                  </a:lnTo>
                  <a:lnTo>
                    <a:pt x="116" y="79"/>
                  </a:lnTo>
                  <a:close/>
                </a:path>
              </a:pathLst>
            </a:custGeom>
            <a:solidFill>
              <a:srgbClr val="59A3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72" name="Freeform 15"/>
            <p:cNvSpPr>
              <a:spLocks/>
            </p:cNvSpPr>
            <p:nvPr/>
          </p:nvSpPr>
          <p:spPr bwMode="auto">
            <a:xfrm>
              <a:off x="2324" y="3940"/>
              <a:ext cx="73" cy="160"/>
            </a:xfrm>
            <a:custGeom>
              <a:avLst/>
              <a:gdLst>
                <a:gd name="T0" fmla="*/ 0 w 294"/>
                <a:gd name="T1" fmla="*/ 0 h 641"/>
                <a:gd name="T2" fmla="*/ 0 w 294"/>
                <a:gd name="T3" fmla="*/ 0 h 641"/>
                <a:gd name="T4" fmla="*/ 0 w 294"/>
                <a:gd name="T5" fmla="*/ 0 h 641"/>
                <a:gd name="T6" fmla="*/ 0 w 294"/>
                <a:gd name="T7" fmla="*/ 0 h 641"/>
                <a:gd name="T8" fmla="*/ 0 w 294"/>
                <a:gd name="T9" fmla="*/ 0 h 641"/>
                <a:gd name="T10" fmla="*/ 0 w 294"/>
                <a:gd name="T11" fmla="*/ 0 h 641"/>
                <a:gd name="T12" fmla="*/ 0 w 294"/>
                <a:gd name="T13" fmla="*/ 0 h 641"/>
                <a:gd name="T14" fmla="*/ 0 w 294"/>
                <a:gd name="T15" fmla="*/ 0 h 641"/>
                <a:gd name="T16" fmla="*/ 0 w 294"/>
                <a:gd name="T17" fmla="*/ 0 h 641"/>
                <a:gd name="T18" fmla="*/ 0 w 294"/>
                <a:gd name="T19" fmla="*/ 0 h 641"/>
                <a:gd name="T20" fmla="*/ 0 w 294"/>
                <a:gd name="T21" fmla="*/ 0 h 641"/>
                <a:gd name="T22" fmla="*/ 0 w 294"/>
                <a:gd name="T23" fmla="*/ 0 h 641"/>
                <a:gd name="T24" fmla="*/ 0 w 294"/>
                <a:gd name="T25" fmla="*/ 0 h 641"/>
                <a:gd name="T26" fmla="*/ 0 w 294"/>
                <a:gd name="T27" fmla="*/ 0 h 641"/>
                <a:gd name="T28" fmla="*/ 0 w 294"/>
                <a:gd name="T29" fmla="*/ 0 h 641"/>
                <a:gd name="T30" fmla="*/ 0 w 294"/>
                <a:gd name="T31" fmla="*/ 0 h 641"/>
                <a:gd name="T32" fmla="*/ 0 w 294"/>
                <a:gd name="T33" fmla="*/ 0 h 641"/>
                <a:gd name="T34" fmla="*/ 0 w 294"/>
                <a:gd name="T35" fmla="*/ 0 h 641"/>
                <a:gd name="T36" fmla="*/ 0 w 294"/>
                <a:gd name="T37" fmla="*/ 0 h 641"/>
                <a:gd name="T38" fmla="*/ 0 w 294"/>
                <a:gd name="T39" fmla="*/ 0 h 641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294"/>
                <a:gd name="T61" fmla="*/ 0 h 641"/>
                <a:gd name="T62" fmla="*/ 294 w 294"/>
                <a:gd name="T63" fmla="*/ 641 h 641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294" h="641">
                  <a:moveTo>
                    <a:pt x="86" y="42"/>
                  </a:moveTo>
                  <a:lnTo>
                    <a:pt x="0" y="641"/>
                  </a:lnTo>
                  <a:lnTo>
                    <a:pt x="200" y="641"/>
                  </a:lnTo>
                  <a:lnTo>
                    <a:pt x="294" y="26"/>
                  </a:lnTo>
                  <a:lnTo>
                    <a:pt x="294" y="25"/>
                  </a:lnTo>
                  <a:lnTo>
                    <a:pt x="294" y="22"/>
                  </a:lnTo>
                  <a:lnTo>
                    <a:pt x="293" y="19"/>
                  </a:lnTo>
                  <a:lnTo>
                    <a:pt x="289" y="14"/>
                  </a:lnTo>
                  <a:lnTo>
                    <a:pt x="281" y="10"/>
                  </a:lnTo>
                  <a:lnTo>
                    <a:pt x="270" y="5"/>
                  </a:lnTo>
                  <a:lnTo>
                    <a:pt x="252" y="2"/>
                  </a:lnTo>
                  <a:lnTo>
                    <a:pt x="227" y="0"/>
                  </a:lnTo>
                  <a:lnTo>
                    <a:pt x="199" y="1"/>
                  </a:lnTo>
                  <a:lnTo>
                    <a:pt x="173" y="5"/>
                  </a:lnTo>
                  <a:lnTo>
                    <a:pt x="150" y="12"/>
                  </a:lnTo>
                  <a:lnTo>
                    <a:pt x="129" y="19"/>
                  </a:lnTo>
                  <a:lnTo>
                    <a:pt x="111" y="28"/>
                  </a:lnTo>
                  <a:lnTo>
                    <a:pt x="97" y="35"/>
                  </a:lnTo>
                  <a:lnTo>
                    <a:pt x="89" y="40"/>
                  </a:lnTo>
                  <a:lnTo>
                    <a:pt x="86" y="42"/>
                  </a:lnTo>
                  <a:close/>
                </a:path>
              </a:pathLst>
            </a:custGeom>
            <a:solidFill>
              <a:srgbClr val="A5A5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73" name="Freeform 16"/>
            <p:cNvSpPr>
              <a:spLocks/>
            </p:cNvSpPr>
            <p:nvPr/>
          </p:nvSpPr>
          <p:spPr bwMode="auto">
            <a:xfrm>
              <a:off x="1966" y="3771"/>
              <a:ext cx="433" cy="219"/>
            </a:xfrm>
            <a:custGeom>
              <a:avLst/>
              <a:gdLst>
                <a:gd name="T0" fmla="*/ 0 w 1731"/>
                <a:gd name="T1" fmla="*/ 0 h 874"/>
                <a:gd name="T2" fmla="*/ 0 w 1731"/>
                <a:gd name="T3" fmla="*/ 0 h 874"/>
                <a:gd name="T4" fmla="*/ 0 w 1731"/>
                <a:gd name="T5" fmla="*/ 0 h 874"/>
                <a:gd name="T6" fmla="*/ 0 w 1731"/>
                <a:gd name="T7" fmla="*/ 0 h 874"/>
                <a:gd name="T8" fmla="*/ 0 w 1731"/>
                <a:gd name="T9" fmla="*/ 0 h 874"/>
                <a:gd name="T10" fmla="*/ 0 w 1731"/>
                <a:gd name="T11" fmla="*/ 0 h 874"/>
                <a:gd name="T12" fmla="*/ 0 w 1731"/>
                <a:gd name="T13" fmla="*/ 0 h 874"/>
                <a:gd name="T14" fmla="*/ 0 w 1731"/>
                <a:gd name="T15" fmla="*/ 0 h 874"/>
                <a:gd name="T16" fmla="*/ 0 w 1731"/>
                <a:gd name="T17" fmla="*/ 0 h 874"/>
                <a:gd name="T18" fmla="*/ 0 w 1731"/>
                <a:gd name="T19" fmla="*/ 0 h 874"/>
                <a:gd name="T20" fmla="*/ 0 w 1731"/>
                <a:gd name="T21" fmla="*/ 0 h 874"/>
                <a:gd name="T22" fmla="*/ 0 w 1731"/>
                <a:gd name="T23" fmla="*/ 0 h 874"/>
                <a:gd name="T24" fmla="*/ 0 w 1731"/>
                <a:gd name="T25" fmla="*/ 0 h 874"/>
                <a:gd name="T26" fmla="*/ 0 w 1731"/>
                <a:gd name="T27" fmla="*/ 0 h 874"/>
                <a:gd name="T28" fmla="*/ 0 w 1731"/>
                <a:gd name="T29" fmla="*/ 0 h 874"/>
                <a:gd name="T30" fmla="*/ 0 w 1731"/>
                <a:gd name="T31" fmla="*/ 0 h 874"/>
                <a:gd name="T32" fmla="*/ 0 w 1731"/>
                <a:gd name="T33" fmla="*/ 0 h 874"/>
                <a:gd name="T34" fmla="*/ 0 w 1731"/>
                <a:gd name="T35" fmla="*/ 0 h 874"/>
                <a:gd name="T36" fmla="*/ 0 w 1731"/>
                <a:gd name="T37" fmla="*/ 0 h 874"/>
                <a:gd name="T38" fmla="*/ 0 w 1731"/>
                <a:gd name="T39" fmla="*/ 0 h 874"/>
                <a:gd name="T40" fmla="*/ 0 w 1731"/>
                <a:gd name="T41" fmla="*/ 0 h 874"/>
                <a:gd name="T42" fmla="*/ 0 w 1731"/>
                <a:gd name="T43" fmla="*/ 0 h 874"/>
                <a:gd name="T44" fmla="*/ 0 w 1731"/>
                <a:gd name="T45" fmla="*/ 0 h 874"/>
                <a:gd name="T46" fmla="*/ 0 w 1731"/>
                <a:gd name="T47" fmla="*/ 0 h 874"/>
                <a:gd name="T48" fmla="*/ 0 w 1731"/>
                <a:gd name="T49" fmla="*/ 0 h 874"/>
                <a:gd name="T50" fmla="*/ 0 w 1731"/>
                <a:gd name="T51" fmla="*/ 0 h 874"/>
                <a:gd name="T52" fmla="*/ 0 w 1731"/>
                <a:gd name="T53" fmla="*/ 0 h 874"/>
                <a:gd name="T54" fmla="*/ 0 w 1731"/>
                <a:gd name="T55" fmla="*/ 0 h 874"/>
                <a:gd name="T56" fmla="*/ 0 w 1731"/>
                <a:gd name="T57" fmla="*/ 0 h 874"/>
                <a:gd name="T58" fmla="*/ 0 w 1731"/>
                <a:gd name="T59" fmla="*/ 0 h 874"/>
                <a:gd name="T60" fmla="*/ 0 w 1731"/>
                <a:gd name="T61" fmla="*/ 0 h 874"/>
                <a:gd name="T62" fmla="*/ 0 w 1731"/>
                <a:gd name="T63" fmla="*/ 0 h 874"/>
                <a:gd name="T64" fmla="*/ 0 w 1731"/>
                <a:gd name="T65" fmla="*/ 0 h 874"/>
                <a:gd name="T66" fmla="*/ 0 w 1731"/>
                <a:gd name="T67" fmla="*/ 0 h 874"/>
                <a:gd name="T68" fmla="*/ 0 w 1731"/>
                <a:gd name="T69" fmla="*/ 0 h 874"/>
                <a:gd name="T70" fmla="*/ 0 w 1731"/>
                <a:gd name="T71" fmla="*/ 0 h 874"/>
                <a:gd name="T72" fmla="*/ 0 w 1731"/>
                <a:gd name="T73" fmla="*/ 0 h 874"/>
                <a:gd name="T74" fmla="*/ 0 w 1731"/>
                <a:gd name="T75" fmla="*/ 0 h 874"/>
                <a:gd name="T76" fmla="*/ 0 w 1731"/>
                <a:gd name="T77" fmla="*/ 0 h 874"/>
                <a:gd name="T78" fmla="*/ 0 w 1731"/>
                <a:gd name="T79" fmla="*/ 0 h 874"/>
                <a:gd name="T80" fmla="*/ 0 w 1731"/>
                <a:gd name="T81" fmla="*/ 0 h 874"/>
                <a:gd name="T82" fmla="*/ 0 w 1731"/>
                <a:gd name="T83" fmla="*/ 0 h 874"/>
                <a:gd name="T84" fmla="*/ 0 w 1731"/>
                <a:gd name="T85" fmla="*/ 0 h 874"/>
                <a:gd name="T86" fmla="*/ 0 w 1731"/>
                <a:gd name="T87" fmla="*/ 0 h 874"/>
                <a:gd name="T88" fmla="*/ 0 w 1731"/>
                <a:gd name="T89" fmla="*/ 0 h 874"/>
                <a:gd name="T90" fmla="*/ 0 w 1731"/>
                <a:gd name="T91" fmla="*/ 0 h 874"/>
                <a:gd name="T92" fmla="*/ 0 w 1731"/>
                <a:gd name="T93" fmla="*/ 0 h 874"/>
                <a:gd name="T94" fmla="*/ 0 w 1731"/>
                <a:gd name="T95" fmla="*/ 0 h 874"/>
                <a:gd name="T96" fmla="*/ 0 w 1731"/>
                <a:gd name="T97" fmla="*/ 0 h 874"/>
                <a:gd name="T98" fmla="*/ 0 w 1731"/>
                <a:gd name="T99" fmla="*/ 0 h 874"/>
                <a:gd name="T100" fmla="*/ 0 w 1731"/>
                <a:gd name="T101" fmla="*/ 0 h 874"/>
                <a:gd name="T102" fmla="*/ 0 w 1731"/>
                <a:gd name="T103" fmla="*/ 0 h 874"/>
                <a:gd name="T104" fmla="*/ 0 w 1731"/>
                <a:gd name="T105" fmla="*/ 0 h 874"/>
                <a:gd name="T106" fmla="*/ 0 w 1731"/>
                <a:gd name="T107" fmla="*/ 0 h 874"/>
                <a:gd name="T108" fmla="*/ 0 w 1731"/>
                <a:gd name="T109" fmla="*/ 0 h 874"/>
                <a:gd name="T110" fmla="*/ 0 w 1731"/>
                <a:gd name="T111" fmla="*/ 0 h 874"/>
                <a:gd name="T112" fmla="*/ 0 w 1731"/>
                <a:gd name="T113" fmla="*/ 0 h 874"/>
                <a:gd name="T114" fmla="*/ 0 w 1731"/>
                <a:gd name="T115" fmla="*/ 0 h 874"/>
                <a:gd name="T116" fmla="*/ 0 w 1731"/>
                <a:gd name="T117" fmla="*/ 0 h 874"/>
                <a:gd name="T118" fmla="*/ 0 w 1731"/>
                <a:gd name="T119" fmla="*/ 0 h 874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1731"/>
                <a:gd name="T181" fmla="*/ 0 h 874"/>
                <a:gd name="T182" fmla="*/ 1731 w 1731"/>
                <a:gd name="T183" fmla="*/ 874 h 874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1731" h="874">
                  <a:moveTo>
                    <a:pt x="831" y="746"/>
                  </a:moveTo>
                  <a:lnTo>
                    <a:pt x="899" y="722"/>
                  </a:lnTo>
                  <a:lnTo>
                    <a:pt x="898" y="737"/>
                  </a:lnTo>
                  <a:lnTo>
                    <a:pt x="896" y="752"/>
                  </a:lnTo>
                  <a:lnTo>
                    <a:pt x="894" y="767"/>
                  </a:lnTo>
                  <a:lnTo>
                    <a:pt x="890" y="782"/>
                  </a:lnTo>
                  <a:lnTo>
                    <a:pt x="884" y="797"/>
                  </a:lnTo>
                  <a:lnTo>
                    <a:pt x="876" y="810"/>
                  </a:lnTo>
                  <a:lnTo>
                    <a:pt x="866" y="822"/>
                  </a:lnTo>
                  <a:lnTo>
                    <a:pt x="853" y="832"/>
                  </a:lnTo>
                  <a:lnTo>
                    <a:pt x="840" y="834"/>
                  </a:lnTo>
                  <a:lnTo>
                    <a:pt x="827" y="832"/>
                  </a:lnTo>
                  <a:lnTo>
                    <a:pt x="814" y="827"/>
                  </a:lnTo>
                  <a:lnTo>
                    <a:pt x="800" y="819"/>
                  </a:lnTo>
                  <a:lnTo>
                    <a:pt x="788" y="809"/>
                  </a:lnTo>
                  <a:lnTo>
                    <a:pt x="777" y="798"/>
                  </a:lnTo>
                  <a:lnTo>
                    <a:pt x="767" y="784"/>
                  </a:lnTo>
                  <a:lnTo>
                    <a:pt x="759" y="770"/>
                  </a:lnTo>
                  <a:lnTo>
                    <a:pt x="831" y="746"/>
                  </a:lnTo>
                  <a:lnTo>
                    <a:pt x="825" y="718"/>
                  </a:lnTo>
                  <a:lnTo>
                    <a:pt x="750" y="745"/>
                  </a:lnTo>
                  <a:lnTo>
                    <a:pt x="743" y="739"/>
                  </a:lnTo>
                  <a:lnTo>
                    <a:pt x="737" y="730"/>
                  </a:lnTo>
                  <a:lnTo>
                    <a:pt x="733" y="719"/>
                  </a:lnTo>
                  <a:lnTo>
                    <a:pt x="727" y="709"/>
                  </a:lnTo>
                  <a:lnTo>
                    <a:pt x="738" y="704"/>
                  </a:lnTo>
                  <a:lnTo>
                    <a:pt x="751" y="700"/>
                  </a:lnTo>
                  <a:lnTo>
                    <a:pt x="764" y="695"/>
                  </a:lnTo>
                  <a:lnTo>
                    <a:pt x="778" y="690"/>
                  </a:lnTo>
                  <a:lnTo>
                    <a:pt x="792" y="685"/>
                  </a:lnTo>
                  <a:lnTo>
                    <a:pt x="807" y="681"/>
                  </a:lnTo>
                  <a:lnTo>
                    <a:pt x="819" y="677"/>
                  </a:lnTo>
                  <a:lnTo>
                    <a:pt x="831" y="673"/>
                  </a:lnTo>
                  <a:lnTo>
                    <a:pt x="824" y="647"/>
                  </a:lnTo>
                  <a:lnTo>
                    <a:pt x="732" y="677"/>
                  </a:lnTo>
                  <a:lnTo>
                    <a:pt x="731" y="675"/>
                  </a:lnTo>
                  <a:lnTo>
                    <a:pt x="731" y="672"/>
                  </a:lnTo>
                  <a:lnTo>
                    <a:pt x="731" y="669"/>
                  </a:lnTo>
                  <a:lnTo>
                    <a:pt x="731" y="665"/>
                  </a:lnTo>
                  <a:lnTo>
                    <a:pt x="694" y="662"/>
                  </a:lnTo>
                  <a:lnTo>
                    <a:pt x="694" y="681"/>
                  </a:lnTo>
                  <a:lnTo>
                    <a:pt x="696" y="699"/>
                  </a:lnTo>
                  <a:lnTo>
                    <a:pt x="700" y="718"/>
                  </a:lnTo>
                  <a:lnTo>
                    <a:pt x="706" y="736"/>
                  </a:lnTo>
                  <a:lnTo>
                    <a:pt x="713" y="754"/>
                  </a:lnTo>
                  <a:lnTo>
                    <a:pt x="721" y="771"/>
                  </a:lnTo>
                  <a:lnTo>
                    <a:pt x="731" y="787"/>
                  </a:lnTo>
                  <a:lnTo>
                    <a:pt x="741" y="803"/>
                  </a:lnTo>
                  <a:lnTo>
                    <a:pt x="753" y="818"/>
                  </a:lnTo>
                  <a:lnTo>
                    <a:pt x="766" y="833"/>
                  </a:lnTo>
                  <a:lnTo>
                    <a:pt x="780" y="846"/>
                  </a:lnTo>
                  <a:lnTo>
                    <a:pt x="795" y="856"/>
                  </a:lnTo>
                  <a:lnTo>
                    <a:pt x="812" y="866"/>
                  </a:lnTo>
                  <a:lnTo>
                    <a:pt x="829" y="871"/>
                  </a:lnTo>
                  <a:lnTo>
                    <a:pt x="847" y="874"/>
                  </a:lnTo>
                  <a:lnTo>
                    <a:pt x="866" y="872"/>
                  </a:lnTo>
                  <a:lnTo>
                    <a:pt x="880" y="868"/>
                  </a:lnTo>
                  <a:lnTo>
                    <a:pt x="892" y="861"/>
                  </a:lnTo>
                  <a:lnTo>
                    <a:pt x="902" y="853"/>
                  </a:lnTo>
                  <a:lnTo>
                    <a:pt x="911" y="843"/>
                  </a:lnTo>
                  <a:lnTo>
                    <a:pt x="917" y="832"/>
                  </a:lnTo>
                  <a:lnTo>
                    <a:pt x="923" y="820"/>
                  </a:lnTo>
                  <a:lnTo>
                    <a:pt x="929" y="807"/>
                  </a:lnTo>
                  <a:lnTo>
                    <a:pt x="932" y="794"/>
                  </a:lnTo>
                  <a:lnTo>
                    <a:pt x="962" y="550"/>
                  </a:lnTo>
                  <a:lnTo>
                    <a:pt x="964" y="532"/>
                  </a:lnTo>
                  <a:lnTo>
                    <a:pt x="967" y="513"/>
                  </a:lnTo>
                  <a:lnTo>
                    <a:pt x="970" y="495"/>
                  </a:lnTo>
                  <a:lnTo>
                    <a:pt x="974" y="477"/>
                  </a:lnTo>
                  <a:lnTo>
                    <a:pt x="978" y="458"/>
                  </a:lnTo>
                  <a:lnTo>
                    <a:pt x="982" y="441"/>
                  </a:lnTo>
                  <a:lnTo>
                    <a:pt x="988" y="424"/>
                  </a:lnTo>
                  <a:lnTo>
                    <a:pt x="994" y="407"/>
                  </a:lnTo>
                  <a:lnTo>
                    <a:pt x="1001" y="387"/>
                  </a:lnTo>
                  <a:lnTo>
                    <a:pt x="1010" y="367"/>
                  </a:lnTo>
                  <a:lnTo>
                    <a:pt x="1020" y="348"/>
                  </a:lnTo>
                  <a:lnTo>
                    <a:pt x="1032" y="329"/>
                  </a:lnTo>
                  <a:lnTo>
                    <a:pt x="1045" y="310"/>
                  </a:lnTo>
                  <a:lnTo>
                    <a:pt x="1059" y="292"/>
                  </a:lnTo>
                  <a:lnTo>
                    <a:pt x="1074" y="276"/>
                  </a:lnTo>
                  <a:lnTo>
                    <a:pt x="1090" y="260"/>
                  </a:lnTo>
                  <a:lnTo>
                    <a:pt x="1107" y="246"/>
                  </a:lnTo>
                  <a:lnTo>
                    <a:pt x="1124" y="232"/>
                  </a:lnTo>
                  <a:lnTo>
                    <a:pt x="1143" y="220"/>
                  </a:lnTo>
                  <a:lnTo>
                    <a:pt x="1162" y="210"/>
                  </a:lnTo>
                  <a:lnTo>
                    <a:pt x="1183" y="201"/>
                  </a:lnTo>
                  <a:lnTo>
                    <a:pt x="1203" y="193"/>
                  </a:lnTo>
                  <a:lnTo>
                    <a:pt x="1224" y="187"/>
                  </a:lnTo>
                  <a:lnTo>
                    <a:pt x="1246" y="183"/>
                  </a:lnTo>
                  <a:lnTo>
                    <a:pt x="1258" y="198"/>
                  </a:lnTo>
                  <a:lnTo>
                    <a:pt x="1269" y="210"/>
                  </a:lnTo>
                  <a:lnTo>
                    <a:pt x="1280" y="222"/>
                  </a:lnTo>
                  <a:lnTo>
                    <a:pt x="1292" y="232"/>
                  </a:lnTo>
                  <a:lnTo>
                    <a:pt x="1307" y="241"/>
                  </a:lnTo>
                  <a:lnTo>
                    <a:pt x="1323" y="249"/>
                  </a:lnTo>
                  <a:lnTo>
                    <a:pt x="1343" y="257"/>
                  </a:lnTo>
                  <a:lnTo>
                    <a:pt x="1367" y="264"/>
                  </a:lnTo>
                  <a:lnTo>
                    <a:pt x="1381" y="267"/>
                  </a:lnTo>
                  <a:lnTo>
                    <a:pt x="1394" y="268"/>
                  </a:lnTo>
                  <a:lnTo>
                    <a:pt x="1408" y="269"/>
                  </a:lnTo>
                  <a:lnTo>
                    <a:pt x="1421" y="269"/>
                  </a:lnTo>
                  <a:lnTo>
                    <a:pt x="1435" y="267"/>
                  </a:lnTo>
                  <a:lnTo>
                    <a:pt x="1447" y="265"/>
                  </a:lnTo>
                  <a:lnTo>
                    <a:pt x="1460" y="262"/>
                  </a:lnTo>
                  <a:lnTo>
                    <a:pt x="1472" y="257"/>
                  </a:lnTo>
                  <a:lnTo>
                    <a:pt x="1484" y="253"/>
                  </a:lnTo>
                  <a:lnTo>
                    <a:pt x="1495" y="247"/>
                  </a:lnTo>
                  <a:lnTo>
                    <a:pt x="1507" y="241"/>
                  </a:lnTo>
                  <a:lnTo>
                    <a:pt x="1518" y="234"/>
                  </a:lnTo>
                  <a:lnTo>
                    <a:pt x="1528" y="226"/>
                  </a:lnTo>
                  <a:lnTo>
                    <a:pt x="1539" y="218"/>
                  </a:lnTo>
                  <a:lnTo>
                    <a:pt x="1550" y="209"/>
                  </a:lnTo>
                  <a:lnTo>
                    <a:pt x="1560" y="200"/>
                  </a:lnTo>
                  <a:lnTo>
                    <a:pt x="1592" y="218"/>
                  </a:lnTo>
                  <a:lnTo>
                    <a:pt x="1620" y="240"/>
                  </a:lnTo>
                  <a:lnTo>
                    <a:pt x="1644" y="266"/>
                  </a:lnTo>
                  <a:lnTo>
                    <a:pt x="1665" y="296"/>
                  </a:lnTo>
                  <a:lnTo>
                    <a:pt x="1682" y="329"/>
                  </a:lnTo>
                  <a:lnTo>
                    <a:pt x="1695" y="364"/>
                  </a:lnTo>
                  <a:lnTo>
                    <a:pt x="1702" y="399"/>
                  </a:lnTo>
                  <a:lnTo>
                    <a:pt x="1705" y="436"/>
                  </a:lnTo>
                  <a:lnTo>
                    <a:pt x="1707" y="462"/>
                  </a:lnTo>
                  <a:lnTo>
                    <a:pt x="1710" y="490"/>
                  </a:lnTo>
                  <a:lnTo>
                    <a:pt x="1713" y="511"/>
                  </a:lnTo>
                  <a:lnTo>
                    <a:pt x="1716" y="517"/>
                  </a:lnTo>
                  <a:lnTo>
                    <a:pt x="1727" y="472"/>
                  </a:lnTo>
                  <a:lnTo>
                    <a:pt x="1731" y="424"/>
                  </a:lnTo>
                  <a:lnTo>
                    <a:pt x="1730" y="376"/>
                  </a:lnTo>
                  <a:lnTo>
                    <a:pt x="1722" y="331"/>
                  </a:lnTo>
                  <a:lnTo>
                    <a:pt x="1718" y="315"/>
                  </a:lnTo>
                  <a:lnTo>
                    <a:pt x="1713" y="300"/>
                  </a:lnTo>
                  <a:lnTo>
                    <a:pt x="1707" y="285"/>
                  </a:lnTo>
                  <a:lnTo>
                    <a:pt x="1699" y="271"/>
                  </a:lnTo>
                  <a:lnTo>
                    <a:pt x="1691" y="258"/>
                  </a:lnTo>
                  <a:lnTo>
                    <a:pt x="1682" y="245"/>
                  </a:lnTo>
                  <a:lnTo>
                    <a:pt x="1672" y="232"/>
                  </a:lnTo>
                  <a:lnTo>
                    <a:pt x="1660" y="220"/>
                  </a:lnTo>
                  <a:lnTo>
                    <a:pt x="1649" y="209"/>
                  </a:lnTo>
                  <a:lnTo>
                    <a:pt x="1637" y="198"/>
                  </a:lnTo>
                  <a:lnTo>
                    <a:pt x="1625" y="186"/>
                  </a:lnTo>
                  <a:lnTo>
                    <a:pt x="1612" y="176"/>
                  </a:lnTo>
                  <a:lnTo>
                    <a:pt x="1599" y="166"/>
                  </a:lnTo>
                  <a:lnTo>
                    <a:pt x="1585" y="157"/>
                  </a:lnTo>
                  <a:lnTo>
                    <a:pt x="1572" y="149"/>
                  </a:lnTo>
                  <a:lnTo>
                    <a:pt x="1558" y="141"/>
                  </a:lnTo>
                  <a:lnTo>
                    <a:pt x="1555" y="142"/>
                  </a:lnTo>
                  <a:lnTo>
                    <a:pt x="1553" y="143"/>
                  </a:lnTo>
                  <a:lnTo>
                    <a:pt x="1551" y="144"/>
                  </a:lnTo>
                  <a:lnTo>
                    <a:pt x="1549" y="146"/>
                  </a:lnTo>
                  <a:lnTo>
                    <a:pt x="1545" y="149"/>
                  </a:lnTo>
                  <a:lnTo>
                    <a:pt x="1541" y="154"/>
                  </a:lnTo>
                  <a:lnTo>
                    <a:pt x="1534" y="161"/>
                  </a:lnTo>
                  <a:lnTo>
                    <a:pt x="1526" y="170"/>
                  </a:lnTo>
                  <a:lnTo>
                    <a:pt x="1514" y="181"/>
                  </a:lnTo>
                  <a:lnTo>
                    <a:pt x="1503" y="191"/>
                  </a:lnTo>
                  <a:lnTo>
                    <a:pt x="1493" y="199"/>
                  </a:lnTo>
                  <a:lnTo>
                    <a:pt x="1483" y="206"/>
                  </a:lnTo>
                  <a:lnTo>
                    <a:pt x="1474" y="211"/>
                  </a:lnTo>
                  <a:lnTo>
                    <a:pt x="1465" y="216"/>
                  </a:lnTo>
                  <a:lnTo>
                    <a:pt x="1457" y="219"/>
                  </a:lnTo>
                  <a:lnTo>
                    <a:pt x="1448" y="222"/>
                  </a:lnTo>
                  <a:lnTo>
                    <a:pt x="1439" y="223"/>
                  </a:lnTo>
                  <a:lnTo>
                    <a:pt x="1430" y="224"/>
                  </a:lnTo>
                  <a:lnTo>
                    <a:pt x="1420" y="225"/>
                  </a:lnTo>
                  <a:lnTo>
                    <a:pt x="1410" y="225"/>
                  </a:lnTo>
                  <a:lnTo>
                    <a:pt x="1399" y="224"/>
                  </a:lnTo>
                  <a:lnTo>
                    <a:pt x="1387" y="224"/>
                  </a:lnTo>
                  <a:lnTo>
                    <a:pt x="1374" y="223"/>
                  </a:lnTo>
                  <a:lnTo>
                    <a:pt x="1360" y="222"/>
                  </a:lnTo>
                  <a:lnTo>
                    <a:pt x="1351" y="218"/>
                  </a:lnTo>
                  <a:lnTo>
                    <a:pt x="1341" y="215"/>
                  </a:lnTo>
                  <a:lnTo>
                    <a:pt x="1332" y="211"/>
                  </a:lnTo>
                  <a:lnTo>
                    <a:pt x="1322" y="207"/>
                  </a:lnTo>
                  <a:lnTo>
                    <a:pt x="1313" y="203"/>
                  </a:lnTo>
                  <a:lnTo>
                    <a:pt x="1304" y="197"/>
                  </a:lnTo>
                  <a:lnTo>
                    <a:pt x="1296" y="189"/>
                  </a:lnTo>
                  <a:lnTo>
                    <a:pt x="1289" y="181"/>
                  </a:lnTo>
                  <a:lnTo>
                    <a:pt x="1292" y="178"/>
                  </a:lnTo>
                  <a:lnTo>
                    <a:pt x="1295" y="174"/>
                  </a:lnTo>
                  <a:lnTo>
                    <a:pt x="1297" y="170"/>
                  </a:lnTo>
                  <a:lnTo>
                    <a:pt x="1301" y="166"/>
                  </a:lnTo>
                  <a:lnTo>
                    <a:pt x="1308" y="145"/>
                  </a:lnTo>
                  <a:lnTo>
                    <a:pt x="1311" y="123"/>
                  </a:lnTo>
                  <a:lnTo>
                    <a:pt x="1311" y="101"/>
                  </a:lnTo>
                  <a:lnTo>
                    <a:pt x="1309" y="80"/>
                  </a:lnTo>
                  <a:lnTo>
                    <a:pt x="1304" y="58"/>
                  </a:lnTo>
                  <a:lnTo>
                    <a:pt x="1295" y="37"/>
                  </a:lnTo>
                  <a:lnTo>
                    <a:pt x="1285" y="18"/>
                  </a:lnTo>
                  <a:lnTo>
                    <a:pt x="1273" y="0"/>
                  </a:lnTo>
                  <a:lnTo>
                    <a:pt x="1272" y="5"/>
                  </a:lnTo>
                  <a:lnTo>
                    <a:pt x="1273" y="21"/>
                  </a:lnTo>
                  <a:lnTo>
                    <a:pt x="1275" y="43"/>
                  </a:lnTo>
                  <a:lnTo>
                    <a:pt x="1276" y="70"/>
                  </a:lnTo>
                  <a:lnTo>
                    <a:pt x="1274" y="98"/>
                  </a:lnTo>
                  <a:lnTo>
                    <a:pt x="1269" y="123"/>
                  </a:lnTo>
                  <a:lnTo>
                    <a:pt x="1258" y="143"/>
                  </a:lnTo>
                  <a:lnTo>
                    <a:pt x="1240" y="155"/>
                  </a:lnTo>
                  <a:lnTo>
                    <a:pt x="1220" y="155"/>
                  </a:lnTo>
                  <a:lnTo>
                    <a:pt x="1200" y="157"/>
                  </a:lnTo>
                  <a:lnTo>
                    <a:pt x="1181" y="161"/>
                  </a:lnTo>
                  <a:lnTo>
                    <a:pt x="1161" y="166"/>
                  </a:lnTo>
                  <a:lnTo>
                    <a:pt x="1143" y="172"/>
                  </a:lnTo>
                  <a:lnTo>
                    <a:pt x="1125" y="180"/>
                  </a:lnTo>
                  <a:lnTo>
                    <a:pt x="1108" y="188"/>
                  </a:lnTo>
                  <a:lnTo>
                    <a:pt x="1091" y="199"/>
                  </a:lnTo>
                  <a:lnTo>
                    <a:pt x="1075" y="210"/>
                  </a:lnTo>
                  <a:lnTo>
                    <a:pt x="1059" y="222"/>
                  </a:lnTo>
                  <a:lnTo>
                    <a:pt x="1044" y="235"/>
                  </a:lnTo>
                  <a:lnTo>
                    <a:pt x="1030" y="249"/>
                  </a:lnTo>
                  <a:lnTo>
                    <a:pt x="1017" y="263"/>
                  </a:lnTo>
                  <a:lnTo>
                    <a:pt x="1005" y="279"/>
                  </a:lnTo>
                  <a:lnTo>
                    <a:pt x="993" y="295"/>
                  </a:lnTo>
                  <a:lnTo>
                    <a:pt x="983" y="311"/>
                  </a:lnTo>
                  <a:lnTo>
                    <a:pt x="975" y="327"/>
                  </a:lnTo>
                  <a:lnTo>
                    <a:pt x="968" y="343"/>
                  </a:lnTo>
                  <a:lnTo>
                    <a:pt x="963" y="359"/>
                  </a:lnTo>
                  <a:lnTo>
                    <a:pt x="959" y="375"/>
                  </a:lnTo>
                  <a:lnTo>
                    <a:pt x="955" y="391"/>
                  </a:lnTo>
                  <a:lnTo>
                    <a:pt x="951" y="408"/>
                  </a:lnTo>
                  <a:lnTo>
                    <a:pt x="947" y="424"/>
                  </a:lnTo>
                  <a:lnTo>
                    <a:pt x="943" y="440"/>
                  </a:lnTo>
                  <a:lnTo>
                    <a:pt x="935" y="436"/>
                  </a:lnTo>
                  <a:lnTo>
                    <a:pt x="923" y="432"/>
                  </a:lnTo>
                  <a:lnTo>
                    <a:pt x="909" y="428"/>
                  </a:lnTo>
                  <a:lnTo>
                    <a:pt x="895" y="423"/>
                  </a:lnTo>
                  <a:lnTo>
                    <a:pt x="881" y="417"/>
                  </a:lnTo>
                  <a:lnTo>
                    <a:pt x="868" y="411"/>
                  </a:lnTo>
                  <a:lnTo>
                    <a:pt x="859" y="405"/>
                  </a:lnTo>
                  <a:lnTo>
                    <a:pt x="855" y="398"/>
                  </a:lnTo>
                  <a:lnTo>
                    <a:pt x="837" y="401"/>
                  </a:lnTo>
                  <a:lnTo>
                    <a:pt x="809" y="406"/>
                  </a:lnTo>
                  <a:lnTo>
                    <a:pt x="772" y="411"/>
                  </a:lnTo>
                  <a:lnTo>
                    <a:pt x="729" y="419"/>
                  </a:lnTo>
                  <a:lnTo>
                    <a:pt x="681" y="427"/>
                  </a:lnTo>
                  <a:lnTo>
                    <a:pt x="628" y="435"/>
                  </a:lnTo>
                  <a:lnTo>
                    <a:pt x="574" y="444"/>
                  </a:lnTo>
                  <a:lnTo>
                    <a:pt x="518" y="453"/>
                  </a:lnTo>
                  <a:lnTo>
                    <a:pt x="464" y="463"/>
                  </a:lnTo>
                  <a:lnTo>
                    <a:pt x="412" y="472"/>
                  </a:lnTo>
                  <a:lnTo>
                    <a:pt x="364" y="480"/>
                  </a:lnTo>
                  <a:lnTo>
                    <a:pt x="321" y="487"/>
                  </a:lnTo>
                  <a:lnTo>
                    <a:pt x="284" y="493"/>
                  </a:lnTo>
                  <a:lnTo>
                    <a:pt x="257" y="497"/>
                  </a:lnTo>
                  <a:lnTo>
                    <a:pt x="239" y="500"/>
                  </a:lnTo>
                  <a:lnTo>
                    <a:pt x="233" y="501"/>
                  </a:lnTo>
                  <a:lnTo>
                    <a:pt x="219" y="497"/>
                  </a:lnTo>
                  <a:lnTo>
                    <a:pt x="205" y="492"/>
                  </a:lnTo>
                  <a:lnTo>
                    <a:pt x="192" y="488"/>
                  </a:lnTo>
                  <a:lnTo>
                    <a:pt x="177" y="483"/>
                  </a:lnTo>
                  <a:lnTo>
                    <a:pt x="163" y="478"/>
                  </a:lnTo>
                  <a:lnTo>
                    <a:pt x="149" y="473"/>
                  </a:lnTo>
                  <a:lnTo>
                    <a:pt x="136" y="469"/>
                  </a:lnTo>
                  <a:lnTo>
                    <a:pt x="122" y="464"/>
                  </a:lnTo>
                  <a:lnTo>
                    <a:pt x="108" y="458"/>
                  </a:lnTo>
                  <a:lnTo>
                    <a:pt x="94" y="454"/>
                  </a:lnTo>
                  <a:lnTo>
                    <a:pt x="81" y="449"/>
                  </a:lnTo>
                  <a:lnTo>
                    <a:pt x="67" y="445"/>
                  </a:lnTo>
                  <a:lnTo>
                    <a:pt x="52" y="441"/>
                  </a:lnTo>
                  <a:lnTo>
                    <a:pt x="38" y="437"/>
                  </a:lnTo>
                  <a:lnTo>
                    <a:pt x="24" y="433"/>
                  </a:lnTo>
                  <a:lnTo>
                    <a:pt x="10" y="429"/>
                  </a:lnTo>
                  <a:lnTo>
                    <a:pt x="0" y="439"/>
                  </a:lnTo>
                  <a:lnTo>
                    <a:pt x="3" y="441"/>
                  </a:lnTo>
                  <a:lnTo>
                    <a:pt x="9" y="444"/>
                  </a:lnTo>
                  <a:lnTo>
                    <a:pt x="19" y="448"/>
                  </a:lnTo>
                  <a:lnTo>
                    <a:pt x="31" y="453"/>
                  </a:lnTo>
                  <a:lnTo>
                    <a:pt x="46" y="458"/>
                  </a:lnTo>
                  <a:lnTo>
                    <a:pt x="63" y="465"/>
                  </a:lnTo>
                  <a:lnTo>
                    <a:pt x="80" y="472"/>
                  </a:lnTo>
                  <a:lnTo>
                    <a:pt x="97" y="478"/>
                  </a:lnTo>
                  <a:lnTo>
                    <a:pt x="114" y="485"/>
                  </a:lnTo>
                  <a:lnTo>
                    <a:pt x="131" y="491"/>
                  </a:lnTo>
                  <a:lnTo>
                    <a:pt x="147" y="497"/>
                  </a:lnTo>
                  <a:lnTo>
                    <a:pt x="161" y="502"/>
                  </a:lnTo>
                  <a:lnTo>
                    <a:pt x="173" y="507"/>
                  </a:lnTo>
                  <a:lnTo>
                    <a:pt x="182" y="510"/>
                  </a:lnTo>
                  <a:lnTo>
                    <a:pt x="189" y="512"/>
                  </a:lnTo>
                  <a:lnTo>
                    <a:pt x="191" y="513"/>
                  </a:lnTo>
                  <a:lnTo>
                    <a:pt x="190" y="513"/>
                  </a:lnTo>
                  <a:lnTo>
                    <a:pt x="187" y="514"/>
                  </a:lnTo>
                  <a:lnTo>
                    <a:pt x="182" y="516"/>
                  </a:lnTo>
                  <a:lnTo>
                    <a:pt x="177" y="518"/>
                  </a:lnTo>
                  <a:lnTo>
                    <a:pt x="171" y="520"/>
                  </a:lnTo>
                  <a:lnTo>
                    <a:pt x="166" y="523"/>
                  </a:lnTo>
                  <a:lnTo>
                    <a:pt x="161" y="525"/>
                  </a:lnTo>
                  <a:lnTo>
                    <a:pt x="157" y="528"/>
                  </a:lnTo>
                  <a:lnTo>
                    <a:pt x="430" y="648"/>
                  </a:lnTo>
                  <a:lnTo>
                    <a:pt x="436" y="650"/>
                  </a:lnTo>
                  <a:lnTo>
                    <a:pt x="441" y="651"/>
                  </a:lnTo>
                  <a:lnTo>
                    <a:pt x="446" y="651"/>
                  </a:lnTo>
                  <a:lnTo>
                    <a:pt x="451" y="647"/>
                  </a:lnTo>
                  <a:lnTo>
                    <a:pt x="216" y="535"/>
                  </a:lnTo>
                  <a:lnTo>
                    <a:pt x="232" y="531"/>
                  </a:lnTo>
                  <a:lnTo>
                    <a:pt x="259" y="526"/>
                  </a:lnTo>
                  <a:lnTo>
                    <a:pt x="294" y="518"/>
                  </a:lnTo>
                  <a:lnTo>
                    <a:pt x="338" y="510"/>
                  </a:lnTo>
                  <a:lnTo>
                    <a:pt x="387" y="501"/>
                  </a:lnTo>
                  <a:lnTo>
                    <a:pt x="441" y="491"/>
                  </a:lnTo>
                  <a:lnTo>
                    <a:pt x="497" y="480"/>
                  </a:lnTo>
                  <a:lnTo>
                    <a:pt x="553" y="470"/>
                  </a:lnTo>
                  <a:lnTo>
                    <a:pt x="610" y="459"/>
                  </a:lnTo>
                  <a:lnTo>
                    <a:pt x="663" y="449"/>
                  </a:lnTo>
                  <a:lnTo>
                    <a:pt x="714" y="440"/>
                  </a:lnTo>
                  <a:lnTo>
                    <a:pt x="758" y="431"/>
                  </a:lnTo>
                  <a:lnTo>
                    <a:pt x="796" y="425"/>
                  </a:lnTo>
                  <a:lnTo>
                    <a:pt x="825" y="419"/>
                  </a:lnTo>
                  <a:lnTo>
                    <a:pt x="844" y="416"/>
                  </a:lnTo>
                  <a:lnTo>
                    <a:pt x="850" y="415"/>
                  </a:lnTo>
                  <a:lnTo>
                    <a:pt x="861" y="421"/>
                  </a:lnTo>
                  <a:lnTo>
                    <a:pt x="872" y="427"/>
                  </a:lnTo>
                  <a:lnTo>
                    <a:pt x="884" y="433"/>
                  </a:lnTo>
                  <a:lnTo>
                    <a:pt x="896" y="440"/>
                  </a:lnTo>
                  <a:lnTo>
                    <a:pt x="907" y="447"/>
                  </a:lnTo>
                  <a:lnTo>
                    <a:pt x="918" y="454"/>
                  </a:lnTo>
                  <a:lnTo>
                    <a:pt x="930" y="462"/>
                  </a:lnTo>
                  <a:lnTo>
                    <a:pt x="940" y="470"/>
                  </a:lnTo>
                  <a:lnTo>
                    <a:pt x="939" y="496"/>
                  </a:lnTo>
                  <a:lnTo>
                    <a:pt x="935" y="520"/>
                  </a:lnTo>
                  <a:lnTo>
                    <a:pt x="930" y="545"/>
                  </a:lnTo>
                  <a:lnTo>
                    <a:pt x="923" y="568"/>
                  </a:lnTo>
                  <a:lnTo>
                    <a:pt x="916" y="560"/>
                  </a:lnTo>
                  <a:lnTo>
                    <a:pt x="909" y="552"/>
                  </a:lnTo>
                  <a:lnTo>
                    <a:pt x="902" y="544"/>
                  </a:lnTo>
                  <a:lnTo>
                    <a:pt x="895" y="537"/>
                  </a:lnTo>
                  <a:lnTo>
                    <a:pt x="888" y="530"/>
                  </a:lnTo>
                  <a:lnTo>
                    <a:pt x="881" y="523"/>
                  </a:lnTo>
                  <a:lnTo>
                    <a:pt x="873" y="516"/>
                  </a:lnTo>
                  <a:lnTo>
                    <a:pt x="864" y="510"/>
                  </a:lnTo>
                  <a:lnTo>
                    <a:pt x="871" y="510"/>
                  </a:lnTo>
                  <a:lnTo>
                    <a:pt x="878" y="512"/>
                  </a:lnTo>
                  <a:lnTo>
                    <a:pt x="885" y="517"/>
                  </a:lnTo>
                  <a:lnTo>
                    <a:pt x="891" y="522"/>
                  </a:lnTo>
                  <a:lnTo>
                    <a:pt x="898" y="527"/>
                  </a:lnTo>
                  <a:lnTo>
                    <a:pt x="905" y="529"/>
                  </a:lnTo>
                  <a:lnTo>
                    <a:pt x="912" y="529"/>
                  </a:lnTo>
                  <a:lnTo>
                    <a:pt x="920" y="525"/>
                  </a:lnTo>
                  <a:lnTo>
                    <a:pt x="913" y="513"/>
                  </a:lnTo>
                  <a:lnTo>
                    <a:pt x="904" y="502"/>
                  </a:lnTo>
                  <a:lnTo>
                    <a:pt x="895" y="492"/>
                  </a:lnTo>
                  <a:lnTo>
                    <a:pt x="884" y="482"/>
                  </a:lnTo>
                  <a:lnTo>
                    <a:pt x="873" y="473"/>
                  </a:lnTo>
                  <a:lnTo>
                    <a:pt x="861" y="465"/>
                  </a:lnTo>
                  <a:lnTo>
                    <a:pt x="849" y="457"/>
                  </a:lnTo>
                  <a:lnTo>
                    <a:pt x="837" y="451"/>
                  </a:lnTo>
                  <a:lnTo>
                    <a:pt x="845" y="452"/>
                  </a:lnTo>
                  <a:lnTo>
                    <a:pt x="853" y="453"/>
                  </a:lnTo>
                  <a:lnTo>
                    <a:pt x="861" y="455"/>
                  </a:lnTo>
                  <a:lnTo>
                    <a:pt x="869" y="457"/>
                  </a:lnTo>
                  <a:lnTo>
                    <a:pt x="877" y="459"/>
                  </a:lnTo>
                  <a:lnTo>
                    <a:pt x="885" y="463"/>
                  </a:lnTo>
                  <a:lnTo>
                    <a:pt x="892" y="466"/>
                  </a:lnTo>
                  <a:lnTo>
                    <a:pt x="899" y="470"/>
                  </a:lnTo>
                  <a:lnTo>
                    <a:pt x="903" y="471"/>
                  </a:lnTo>
                  <a:lnTo>
                    <a:pt x="907" y="474"/>
                  </a:lnTo>
                  <a:lnTo>
                    <a:pt x="911" y="478"/>
                  </a:lnTo>
                  <a:lnTo>
                    <a:pt x="914" y="481"/>
                  </a:lnTo>
                  <a:lnTo>
                    <a:pt x="918" y="485"/>
                  </a:lnTo>
                  <a:lnTo>
                    <a:pt x="922" y="486"/>
                  </a:lnTo>
                  <a:lnTo>
                    <a:pt x="926" y="485"/>
                  </a:lnTo>
                  <a:lnTo>
                    <a:pt x="932" y="481"/>
                  </a:lnTo>
                  <a:lnTo>
                    <a:pt x="924" y="472"/>
                  </a:lnTo>
                  <a:lnTo>
                    <a:pt x="916" y="465"/>
                  </a:lnTo>
                  <a:lnTo>
                    <a:pt x="907" y="458"/>
                  </a:lnTo>
                  <a:lnTo>
                    <a:pt x="898" y="453"/>
                  </a:lnTo>
                  <a:lnTo>
                    <a:pt x="888" y="449"/>
                  </a:lnTo>
                  <a:lnTo>
                    <a:pt x="878" y="446"/>
                  </a:lnTo>
                  <a:lnTo>
                    <a:pt x="867" y="442"/>
                  </a:lnTo>
                  <a:lnTo>
                    <a:pt x="857" y="439"/>
                  </a:lnTo>
                  <a:lnTo>
                    <a:pt x="851" y="437"/>
                  </a:lnTo>
                  <a:lnTo>
                    <a:pt x="844" y="436"/>
                  </a:lnTo>
                  <a:lnTo>
                    <a:pt x="838" y="436"/>
                  </a:lnTo>
                  <a:lnTo>
                    <a:pt x="833" y="440"/>
                  </a:lnTo>
                  <a:lnTo>
                    <a:pt x="833" y="443"/>
                  </a:lnTo>
                  <a:lnTo>
                    <a:pt x="834" y="446"/>
                  </a:lnTo>
                  <a:lnTo>
                    <a:pt x="835" y="448"/>
                  </a:lnTo>
                  <a:lnTo>
                    <a:pt x="837" y="450"/>
                  </a:lnTo>
                  <a:lnTo>
                    <a:pt x="830" y="452"/>
                  </a:lnTo>
                  <a:lnTo>
                    <a:pt x="822" y="453"/>
                  </a:lnTo>
                  <a:lnTo>
                    <a:pt x="816" y="455"/>
                  </a:lnTo>
                  <a:lnTo>
                    <a:pt x="815" y="464"/>
                  </a:lnTo>
                  <a:lnTo>
                    <a:pt x="823" y="467"/>
                  </a:lnTo>
                  <a:lnTo>
                    <a:pt x="831" y="470"/>
                  </a:lnTo>
                  <a:lnTo>
                    <a:pt x="839" y="473"/>
                  </a:lnTo>
                  <a:lnTo>
                    <a:pt x="848" y="475"/>
                  </a:lnTo>
                  <a:lnTo>
                    <a:pt x="855" y="478"/>
                  </a:lnTo>
                  <a:lnTo>
                    <a:pt x="863" y="482"/>
                  </a:lnTo>
                  <a:lnTo>
                    <a:pt x="870" y="487"/>
                  </a:lnTo>
                  <a:lnTo>
                    <a:pt x="877" y="492"/>
                  </a:lnTo>
                  <a:lnTo>
                    <a:pt x="871" y="493"/>
                  </a:lnTo>
                  <a:lnTo>
                    <a:pt x="864" y="493"/>
                  </a:lnTo>
                  <a:lnTo>
                    <a:pt x="858" y="492"/>
                  </a:lnTo>
                  <a:lnTo>
                    <a:pt x="851" y="490"/>
                  </a:lnTo>
                  <a:lnTo>
                    <a:pt x="844" y="488"/>
                  </a:lnTo>
                  <a:lnTo>
                    <a:pt x="837" y="487"/>
                  </a:lnTo>
                  <a:lnTo>
                    <a:pt x="831" y="489"/>
                  </a:lnTo>
                  <a:lnTo>
                    <a:pt x="824" y="492"/>
                  </a:lnTo>
                  <a:lnTo>
                    <a:pt x="827" y="503"/>
                  </a:lnTo>
                  <a:lnTo>
                    <a:pt x="833" y="512"/>
                  </a:lnTo>
                  <a:lnTo>
                    <a:pt x="840" y="519"/>
                  </a:lnTo>
                  <a:lnTo>
                    <a:pt x="849" y="526"/>
                  </a:lnTo>
                  <a:lnTo>
                    <a:pt x="857" y="533"/>
                  </a:lnTo>
                  <a:lnTo>
                    <a:pt x="866" y="541"/>
                  </a:lnTo>
                  <a:lnTo>
                    <a:pt x="873" y="551"/>
                  </a:lnTo>
                  <a:lnTo>
                    <a:pt x="879" y="562"/>
                  </a:lnTo>
                  <a:lnTo>
                    <a:pt x="863" y="565"/>
                  </a:lnTo>
                  <a:lnTo>
                    <a:pt x="846" y="569"/>
                  </a:lnTo>
                  <a:lnTo>
                    <a:pt x="830" y="574"/>
                  </a:lnTo>
                  <a:lnTo>
                    <a:pt x="814" y="579"/>
                  </a:lnTo>
                  <a:lnTo>
                    <a:pt x="797" y="584"/>
                  </a:lnTo>
                  <a:lnTo>
                    <a:pt x="781" y="588"/>
                  </a:lnTo>
                  <a:lnTo>
                    <a:pt x="764" y="591"/>
                  </a:lnTo>
                  <a:lnTo>
                    <a:pt x="748" y="592"/>
                  </a:lnTo>
                  <a:lnTo>
                    <a:pt x="751" y="570"/>
                  </a:lnTo>
                  <a:lnTo>
                    <a:pt x="753" y="546"/>
                  </a:lnTo>
                  <a:lnTo>
                    <a:pt x="751" y="523"/>
                  </a:lnTo>
                  <a:lnTo>
                    <a:pt x="748" y="501"/>
                  </a:lnTo>
                  <a:lnTo>
                    <a:pt x="743" y="494"/>
                  </a:lnTo>
                  <a:lnTo>
                    <a:pt x="739" y="486"/>
                  </a:lnTo>
                  <a:lnTo>
                    <a:pt x="734" y="479"/>
                  </a:lnTo>
                  <a:lnTo>
                    <a:pt x="726" y="477"/>
                  </a:lnTo>
                  <a:lnTo>
                    <a:pt x="718" y="491"/>
                  </a:lnTo>
                  <a:lnTo>
                    <a:pt x="713" y="506"/>
                  </a:lnTo>
                  <a:lnTo>
                    <a:pt x="708" y="521"/>
                  </a:lnTo>
                  <a:lnTo>
                    <a:pt x="699" y="535"/>
                  </a:lnTo>
                  <a:lnTo>
                    <a:pt x="663" y="477"/>
                  </a:lnTo>
                  <a:lnTo>
                    <a:pt x="653" y="477"/>
                  </a:lnTo>
                  <a:lnTo>
                    <a:pt x="653" y="486"/>
                  </a:lnTo>
                  <a:lnTo>
                    <a:pt x="660" y="497"/>
                  </a:lnTo>
                  <a:lnTo>
                    <a:pt x="666" y="508"/>
                  </a:lnTo>
                  <a:lnTo>
                    <a:pt x="671" y="519"/>
                  </a:lnTo>
                  <a:lnTo>
                    <a:pt x="676" y="531"/>
                  </a:lnTo>
                  <a:lnTo>
                    <a:pt x="682" y="542"/>
                  </a:lnTo>
                  <a:lnTo>
                    <a:pt x="686" y="554"/>
                  </a:lnTo>
                  <a:lnTo>
                    <a:pt x="689" y="567"/>
                  </a:lnTo>
                  <a:lnTo>
                    <a:pt x="692" y="579"/>
                  </a:lnTo>
                  <a:lnTo>
                    <a:pt x="700" y="577"/>
                  </a:lnTo>
                  <a:lnTo>
                    <a:pt x="707" y="572"/>
                  </a:lnTo>
                  <a:lnTo>
                    <a:pt x="712" y="567"/>
                  </a:lnTo>
                  <a:lnTo>
                    <a:pt x="717" y="561"/>
                  </a:lnTo>
                  <a:lnTo>
                    <a:pt x="721" y="554"/>
                  </a:lnTo>
                  <a:lnTo>
                    <a:pt x="724" y="546"/>
                  </a:lnTo>
                  <a:lnTo>
                    <a:pt x="727" y="539"/>
                  </a:lnTo>
                  <a:lnTo>
                    <a:pt x="730" y="532"/>
                  </a:lnTo>
                  <a:lnTo>
                    <a:pt x="734" y="539"/>
                  </a:lnTo>
                  <a:lnTo>
                    <a:pt x="732" y="555"/>
                  </a:lnTo>
                  <a:lnTo>
                    <a:pt x="728" y="571"/>
                  </a:lnTo>
                  <a:lnTo>
                    <a:pt x="724" y="586"/>
                  </a:lnTo>
                  <a:lnTo>
                    <a:pt x="718" y="603"/>
                  </a:lnTo>
                  <a:lnTo>
                    <a:pt x="712" y="618"/>
                  </a:lnTo>
                  <a:lnTo>
                    <a:pt x="706" y="633"/>
                  </a:lnTo>
                  <a:lnTo>
                    <a:pt x="700" y="648"/>
                  </a:lnTo>
                  <a:lnTo>
                    <a:pt x="694" y="662"/>
                  </a:lnTo>
                  <a:lnTo>
                    <a:pt x="731" y="665"/>
                  </a:lnTo>
                  <a:lnTo>
                    <a:pt x="734" y="656"/>
                  </a:lnTo>
                  <a:lnTo>
                    <a:pt x="737" y="643"/>
                  </a:lnTo>
                  <a:lnTo>
                    <a:pt x="740" y="631"/>
                  </a:lnTo>
                  <a:lnTo>
                    <a:pt x="743" y="622"/>
                  </a:lnTo>
                  <a:lnTo>
                    <a:pt x="762" y="619"/>
                  </a:lnTo>
                  <a:lnTo>
                    <a:pt x="781" y="614"/>
                  </a:lnTo>
                  <a:lnTo>
                    <a:pt x="800" y="609"/>
                  </a:lnTo>
                  <a:lnTo>
                    <a:pt x="820" y="604"/>
                  </a:lnTo>
                  <a:lnTo>
                    <a:pt x="839" y="599"/>
                  </a:lnTo>
                  <a:lnTo>
                    <a:pt x="857" y="593"/>
                  </a:lnTo>
                  <a:lnTo>
                    <a:pt x="876" y="588"/>
                  </a:lnTo>
                  <a:lnTo>
                    <a:pt x="895" y="584"/>
                  </a:lnTo>
                  <a:lnTo>
                    <a:pt x="901" y="592"/>
                  </a:lnTo>
                  <a:lnTo>
                    <a:pt x="907" y="601"/>
                  </a:lnTo>
                  <a:lnTo>
                    <a:pt x="911" y="609"/>
                  </a:lnTo>
                  <a:lnTo>
                    <a:pt x="915" y="618"/>
                  </a:lnTo>
                  <a:lnTo>
                    <a:pt x="824" y="647"/>
                  </a:lnTo>
                  <a:lnTo>
                    <a:pt x="831" y="673"/>
                  </a:lnTo>
                  <a:lnTo>
                    <a:pt x="833" y="672"/>
                  </a:lnTo>
                  <a:lnTo>
                    <a:pt x="840" y="670"/>
                  </a:lnTo>
                  <a:lnTo>
                    <a:pt x="849" y="667"/>
                  </a:lnTo>
                  <a:lnTo>
                    <a:pt x="861" y="663"/>
                  </a:lnTo>
                  <a:lnTo>
                    <a:pt x="874" y="658"/>
                  </a:lnTo>
                  <a:lnTo>
                    <a:pt x="887" y="653"/>
                  </a:lnTo>
                  <a:lnTo>
                    <a:pt x="899" y="648"/>
                  </a:lnTo>
                  <a:lnTo>
                    <a:pt x="910" y="644"/>
                  </a:lnTo>
                  <a:lnTo>
                    <a:pt x="906" y="691"/>
                  </a:lnTo>
                  <a:lnTo>
                    <a:pt x="825" y="718"/>
                  </a:lnTo>
                  <a:lnTo>
                    <a:pt x="831" y="74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74" name="Freeform 17"/>
            <p:cNvSpPr>
              <a:spLocks/>
            </p:cNvSpPr>
            <p:nvPr/>
          </p:nvSpPr>
          <p:spPr bwMode="auto">
            <a:xfrm>
              <a:off x="2247" y="3607"/>
              <a:ext cx="112" cy="33"/>
            </a:xfrm>
            <a:custGeom>
              <a:avLst/>
              <a:gdLst>
                <a:gd name="T0" fmla="*/ 0 w 448"/>
                <a:gd name="T1" fmla="*/ 0 h 135"/>
                <a:gd name="T2" fmla="*/ 0 w 448"/>
                <a:gd name="T3" fmla="*/ 0 h 135"/>
                <a:gd name="T4" fmla="*/ 0 w 448"/>
                <a:gd name="T5" fmla="*/ 0 h 135"/>
                <a:gd name="T6" fmla="*/ 0 w 448"/>
                <a:gd name="T7" fmla="*/ 0 h 135"/>
                <a:gd name="T8" fmla="*/ 0 w 448"/>
                <a:gd name="T9" fmla="*/ 0 h 135"/>
                <a:gd name="T10" fmla="*/ 0 w 448"/>
                <a:gd name="T11" fmla="*/ 0 h 135"/>
                <a:gd name="T12" fmla="*/ 0 w 448"/>
                <a:gd name="T13" fmla="*/ 0 h 135"/>
                <a:gd name="T14" fmla="*/ 0 w 448"/>
                <a:gd name="T15" fmla="*/ 0 h 135"/>
                <a:gd name="T16" fmla="*/ 0 w 448"/>
                <a:gd name="T17" fmla="*/ 0 h 135"/>
                <a:gd name="T18" fmla="*/ 0 w 448"/>
                <a:gd name="T19" fmla="*/ 0 h 135"/>
                <a:gd name="T20" fmla="*/ 0 w 448"/>
                <a:gd name="T21" fmla="*/ 0 h 135"/>
                <a:gd name="T22" fmla="*/ 0 w 448"/>
                <a:gd name="T23" fmla="*/ 0 h 135"/>
                <a:gd name="T24" fmla="*/ 0 w 448"/>
                <a:gd name="T25" fmla="*/ 0 h 135"/>
                <a:gd name="T26" fmla="*/ 0 w 448"/>
                <a:gd name="T27" fmla="*/ 0 h 135"/>
                <a:gd name="T28" fmla="*/ 0 w 448"/>
                <a:gd name="T29" fmla="*/ 0 h 135"/>
                <a:gd name="T30" fmla="*/ 0 w 448"/>
                <a:gd name="T31" fmla="*/ 0 h 135"/>
                <a:gd name="T32" fmla="*/ 0 w 448"/>
                <a:gd name="T33" fmla="*/ 0 h 135"/>
                <a:gd name="T34" fmla="*/ 0 w 448"/>
                <a:gd name="T35" fmla="*/ 0 h 135"/>
                <a:gd name="T36" fmla="*/ 0 w 448"/>
                <a:gd name="T37" fmla="*/ 0 h 135"/>
                <a:gd name="T38" fmla="*/ 0 w 448"/>
                <a:gd name="T39" fmla="*/ 0 h 135"/>
                <a:gd name="T40" fmla="*/ 0 w 448"/>
                <a:gd name="T41" fmla="*/ 0 h 135"/>
                <a:gd name="T42" fmla="*/ 0 w 448"/>
                <a:gd name="T43" fmla="*/ 0 h 135"/>
                <a:gd name="T44" fmla="*/ 0 w 448"/>
                <a:gd name="T45" fmla="*/ 0 h 135"/>
                <a:gd name="T46" fmla="*/ 0 w 448"/>
                <a:gd name="T47" fmla="*/ 0 h 135"/>
                <a:gd name="T48" fmla="*/ 0 w 448"/>
                <a:gd name="T49" fmla="*/ 0 h 135"/>
                <a:gd name="T50" fmla="*/ 0 w 448"/>
                <a:gd name="T51" fmla="*/ 0 h 135"/>
                <a:gd name="T52" fmla="*/ 0 w 448"/>
                <a:gd name="T53" fmla="*/ 0 h 135"/>
                <a:gd name="T54" fmla="*/ 0 w 448"/>
                <a:gd name="T55" fmla="*/ 0 h 135"/>
                <a:gd name="T56" fmla="*/ 0 w 448"/>
                <a:gd name="T57" fmla="*/ 0 h 135"/>
                <a:gd name="T58" fmla="*/ 0 w 448"/>
                <a:gd name="T59" fmla="*/ 0 h 135"/>
                <a:gd name="T60" fmla="*/ 0 w 448"/>
                <a:gd name="T61" fmla="*/ 0 h 135"/>
                <a:gd name="T62" fmla="*/ 0 w 448"/>
                <a:gd name="T63" fmla="*/ 0 h 135"/>
                <a:gd name="T64" fmla="*/ 0 w 448"/>
                <a:gd name="T65" fmla="*/ 0 h 135"/>
                <a:gd name="T66" fmla="*/ 0 w 448"/>
                <a:gd name="T67" fmla="*/ 0 h 135"/>
                <a:gd name="T68" fmla="*/ 0 w 448"/>
                <a:gd name="T69" fmla="*/ 0 h 135"/>
                <a:gd name="T70" fmla="*/ 0 w 448"/>
                <a:gd name="T71" fmla="*/ 0 h 135"/>
                <a:gd name="T72" fmla="*/ 0 w 448"/>
                <a:gd name="T73" fmla="*/ 0 h 135"/>
                <a:gd name="T74" fmla="*/ 0 w 448"/>
                <a:gd name="T75" fmla="*/ 0 h 135"/>
                <a:gd name="T76" fmla="*/ 0 w 448"/>
                <a:gd name="T77" fmla="*/ 0 h 135"/>
                <a:gd name="T78" fmla="*/ 0 w 448"/>
                <a:gd name="T79" fmla="*/ 0 h 135"/>
                <a:gd name="T80" fmla="*/ 0 w 448"/>
                <a:gd name="T81" fmla="*/ 0 h 135"/>
                <a:gd name="T82" fmla="*/ 0 w 448"/>
                <a:gd name="T83" fmla="*/ 0 h 135"/>
                <a:gd name="T84" fmla="*/ 0 w 448"/>
                <a:gd name="T85" fmla="*/ 0 h 135"/>
                <a:gd name="T86" fmla="*/ 0 w 448"/>
                <a:gd name="T87" fmla="*/ 0 h 135"/>
                <a:gd name="T88" fmla="*/ 0 w 448"/>
                <a:gd name="T89" fmla="*/ 0 h 135"/>
                <a:gd name="T90" fmla="*/ 0 w 448"/>
                <a:gd name="T91" fmla="*/ 0 h 135"/>
                <a:gd name="T92" fmla="*/ 0 w 448"/>
                <a:gd name="T93" fmla="*/ 0 h 135"/>
                <a:gd name="T94" fmla="*/ 0 w 448"/>
                <a:gd name="T95" fmla="*/ 0 h 135"/>
                <a:gd name="T96" fmla="*/ 0 w 448"/>
                <a:gd name="T97" fmla="*/ 0 h 135"/>
                <a:gd name="T98" fmla="*/ 0 w 448"/>
                <a:gd name="T99" fmla="*/ 0 h 135"/>
                <a:gd name="T100" fmla="*/ 0 w 448"/>
                <a:gd name="T101" fmla="*/ 0 h 135"/>
                <a:gd name="T102" fmla="*/ 0 w 448"/>
                <a:gd name="T103" fmla="*/ 0 h 135"/>
                <a:gd name="T104" fmla="*/ 0 w 448"/>
                <a:gd name="T105" fmla="*/ 0 h 135"/>
                <a:gd name="T106" fmla="*/ 0 w 448"/>
                <a:gd name="T107" fmla="*/ 0 h 135"/>
                <a:gd name="T108" fmla="*/ 0 w 448"/>
                <a:gd name="T109" fmla="*/ 0 h 135"/>
                <a:gd name="T110" fmla="*/ 0 w 448"/>
                <a:gd name="T111" fmla="*/ 0 h 135"/>
                <a:gd name="T112" fmla="*/ 0 w 448"/>
                <a:gd name="T113" fmla="*/ 0 h 135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448"/>
                <a:gd name="T172" fmla="*/ 0 h 135"/>
                <a:gd name="T173" fmla="*/ 448 w 448"/>
                <a:gd name="T174" fmla="*/ 135 h 135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448" h="135">
                  <a:moveTo>
                    <a:pt x="448" y="134"/>
                  </a:moveTo>
                  <a:lnTo>
                    <a:pt x="441" y="135"/>
                  </a:lnTo>
                  <a:lnTo>
                    <a:pt x="435" y="132"/>
                  </a:lnTo>
                  <a:lnTo>
                    <a:pt x="429" y="127"/>
                  </a:lnTo>
                  <a:lnTo>
                    <a:pt x="423" y="123"/>
                  </a:lnTo>
                  <a:lnTo>
                    <a:pt x="402" y="105"/>
                  </a:lnTo>
                  <a:lnTo>
                    <a:pt x="380" y="89"/>
                  </a:lnTo>
                  <a:lnTo>
                    <a:pt x="357" y="76"/>
                  </a:lnTo>
                  <a:lnTo>
                    <a:pt x="332" y="65"/>
                  </a:lnTo>
                  <a:lnTo>
                    <a:pt x="307" y="57"/>
                  </a:lnTo>
                  <a:lnTo>
                    <a:pt x="279" y="50"/>
                  </a:lnTo>
                  <a:lnTo>
                    <a:pt x="252" y="45"/>
                  </a:lnTo>
                  <a:lnTo>
                    <a:pt x="224" y="43"/>
                  </a:lnTo>
                  <a:lnTo>
                    <a:pt x="197" y="42"/>
                  </a:lnTo>
                  <a:lnTo>
                    <a:pt x="168" y="42"/>
                  </a:lnTo>
                  <a:lnTo>
                    <a:pt x="140" y="45"/>
                  </a:lnTo>
                  <a:lnTo>
                    <a:pt x="113" y="49"/>
                  </a:lnTo>
                  <a:lnTo>
                    <a:pt x="86" y="54"/>
                  </a:lnTo>
                  <a:lnTo>
                    <a:pt x="60" y="60"/>
                  </a:lnTo>
                  <a:lnTo>
                    <a:pt x="33" y="68"/>
                  </a:lnTo>
                  <a:lnTo>
                    <a:pt x="9" y="77"/>
                  </a:lnTo>
                  <a:lnTo>
                    <a:pt x="5" y="73"/>
                  </a:lnTo>
                  <a:lnTo>
                    <a:pt x="2" y="69"/>
                  </a:lnTo>
                  <a:lnTo>
                    <a:pt x="0" y="63"/>
                  </a:lnTo>
                  <a:lnTo>
                    <a:pt x="0" y="56"/>
                  </a:lnTo>
                  <a:lnTo>
                    <a:pt x="13" y="46"/>
                  </a:lnTo>
                  <a:lnTo>
                    <a:pt x="27" y="36"/>
                  </a:lnTo>
                  <a:lnTo>
                    <a:pt x="41" y="28"/>
                  </a:lnTo>
                  <a:lnTo>
                    <a:pt x="57" y="21"/>
                  </a:lnTo>
                  <a:lnTo>
                    <a:pt x="72" y="15"/>
                  </a:lnTo>
                  <a:lnTo>
                    <a:pt x="88" y="10"/>
                  </a:lnTo>
                  <a:lnTo>
                    <a:pt x="104" y="7"/>
                  </a:lnTo>
                  <a:lnTo>
                    <a:pt x="120" y="4"/>
                  </a:lnTo>
                  <a:lnTo>
                    <a:pt x="137" y="2"/>
                  </a:lnTo>
                  <a:lnTo>
                    <a:pt x="153" y="1"/>
                  </a:lnTo>
                  <a:lnTo>
                    <a:pt x="170" y="0"/>
                  </a:lnTo>
                  <a:lnTo>
                    <a:pt x="188" y="1"/>
                  </a:lnTo>
                  <a:lnTo>
                    <a:pt x="205" y="2"/>
                  </a:lnTo>
                  <a:lnTo>
                    <a:pt x="222" y="4"/>
                  </a:lnTo>
                  <a:lnTo>
                    <a:pt x="239" y="6"/>
                  </a:lnTo>
                  <a:lnTo>
                    <a:pt x="255" y="9"/>
                  </a:lnTo>
                  <a:lnTo>
                    <a:pt x="269" y="12"/>
                  </a:lnTo>
                  <a:lnTo>
                    <a:pt x="283" y="15"/>
                  </a:lnTo>
                  <a:lnTo>
                    <a:pt x="297" y="19"/>
                  </a:lnTo>
                  <a:lnTo>
                    <a:pt x="312" y="24"/>
                  </a:lnTo>
                  <a:lnTo>
                    <a:pt x="326" y="29"/>
                  </a:lnTo>
                  <a:lnTo>
                    <a:pt x="339" y="35"/>
                  </a:lnTo>
                  <a:lnTo>
                    <a:pt x="353" y="43"/>
                  </a:lnTo>
                  <a:lnTo>
                    <a:pt x="365" y="51"/>
                  </a:lnTo>
                  <a:lnTo>
                    <a:pt x="378" y="59"/>
                  </a:lnTo>
                  <a:lnTo>
                    <a:pt x="390" y="67"/>
                  </a:lnTo>
                  <a:lnTo>
                    <a:pt x="401" y="77"/>
                  </a:lnTo>
                  <a:lnTo>
                    <a:pt x="412" y="87"/>
                  </a:lnTo>
                  <a:lnTo>
                    <a:pt x="422" y="98"/>
                  </a:lnTo>
                  <a:lnTo>
                    <a:pt x="432" y="109"/>
                  </a:lnTo>
                  <a:lnTo>
                    <a:pt x="440" y="121"/>
                  </a:lnTo>
                  <a:lnTo>
                    <a:pt x="448" y="13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75" name="Freeform 18"/>
            <p:cNvSpPr>
              <a:spLocks/>
            </p:cNvSpPr>
            <p:nvPr/>
          </p:nvSpPr>
          <p:spPr bwMode="auto">
            <a:xfrm>
              <a:off x="1977" y="3625"/>
              <a:ext cx="217" cy="218"/>
            </a:xfrm>
            <a:custGeom>
              <a:avLst/>
              <a:gdLst>
                <a:gd name="T0" fmla="*/ 0 w 870"/>
                <a:gd name="T1" fmla="*/ 0 h 873"/>
                <a:gd name="T2" fmla="*/ 0 w 870"/>
                <a:gd name="T3" fmla="*/ 0 h 873"/>
                <a:gd name="T4" fmla="*/ 0 w 870"/>
                <a:gd name="T5" fmla="*/ 0 h 873"/>
                <a:gd name="T6" fmla="*/ 0 w 870"/>
                <a:gd name="T7" fmla="*/ 0 h 873"/>
                <a:gd name="T8" fmla="*/ 0 w 870"/>
                <a:gd name="T9" fmla="*/ 0 h 873"/>
                <a:gd name="T10" fmla="*/ 0 w 870"/>
                <a:gd name="T11" fmla="*/ 0 h 873"/>
                <a:gd name="T12" fmla="*/ 0 w 870"/>
                <a:gd name="T13" fmla="*/ 0 h 873"/>
                <a:gd name="T14" fmla="*/ 0 w 870"/>
                <a:gd name="T15" fmla="*/ 0 h 873"/>
                <a:gd name="T16" fmla="*/ 0 w 870"/>
                <a:gd name="T17" fmla="*/ 0 h 873"/>
                <a:gd name="T18" fmla="*/ 0 w 870"/>
                <a:gd name="T19" fmla="*/ 0 h 873"/>
                <a:gd name="T20" fmla="*/ 0 w 870"/>
                <a:gd name="T21" fmla="*/ 0 h 873"/>
                <a:gd name="T22" fmla="*/ 0 w 870"/>
                <a:gd name="T23" fmla="*/ 0 h 873"/>
                <a:gd name="T24" fmla="*/ 0 w 870"/>
                <a:gd name="T25" fmla="*/ 0 h 873"/>
                <a:gd name="T26" fmla="*/ 0 w 870"/>
                <a:gd name="T27" fmla="*/ 0 h 873"/>
                <a:gd name="T28" fmla="*/ 0 w 870"/>
                <a:gd name="T29" fmla="*/ 0 h 873"/>
                <a:gd name="T30" fmla="*/ 0 w 870"/>
                <a:gd name="T31" fmla="*/ 0 h 873"/>
                <a:gd name="T32" fmla="*/ 0 w 870"/>
                <a:gd name="T33" fmla="*/ 0 h 873"/>
                <a:gd name="T34" fmla="*/ 0 w 870"/>
                <a:gd name="T35" fmla="*/ 0 h 873"/>
                <a:gd name="T36" fmla="*/ 0 w 870"/>
                <a:gd name="T37" fmla="*/ 0 h 873"/>
                <a:gd name="T38" fmla="*/ 0 w 870"/>
                <a:gd name="T39" fmla="*/ 0 h 873"/>
                <a:gd name="T40" fmla="*/ 0 w 870"/>
                <a:gd name="T41" fmla="*/ 0 h 873"/>
                <a:gd name="T42" fmla="*/ 0 w 870"/>
                <a:gd name="T43" fmla="*/ 0 h 873"/>
                <a:gd name="T44" fmla="*/ 0 w 870"/>
                <a:gd name="T45" fmla="*/ 0 h 873"/>
                <a:gd name="T46" fmla="*/ 0 w 870"/>
                <a:gd name="T47" fmla="*/ 0 h 873"/>
                <a:gd name="T48" fmla="*/ 0 w 870"/>
                <a:gd name="T49" fmla="*/ 0 h 873"/>
                <a:gd name="T50" fmla="*/ 0 w 870"/>
                <a:gd name="T51" fmla="*/ 0 h 873"/>
                <a:gd name="T52" fmla="*/ 0 w 870"/>
                <a:gd name="T53" fmla="*/ 0 h 873"/>
                <a:gd name="T54" fmla="*/ 0 w 870"/>
                <a:gd name="T55" fmla="*/ 0 h 873"/>
                <a:gd name="T56" fmla="*/ 0 w 870"/>
                <a:gd name="T57" fmla="*/ 0 h 873"/>
                <a:gd name="T58" fmla="*/ 0 w 870"/>
                <a:gd name="T59" fmla="*/ 0 h 873"/>
                <a:gd name="T60" fmla="*/ 0 w 870"/>
                <a:gd name="T61" fmla="*/ 0 h 873"/>
                <a:gd name="T62" fmla="*/ 0 w 870"/>
                <a:gd name="T63" fmla="*/ 0 h 873"/>
                <a:gd name="T64" fmla="*/ 0 w 870"/>
                <a:gd name="T65" fmla="*/ 0 h 873"/>
                <a:gd name="T66" fmla="*/ 0 w 870"/>
                <a:gd name="T67" fmla="*/ 0 h 873"/>
                <a:gd name="T68" fmla="*/ 0 w 870"/>
                <a:gd name="T69" fmla="*/ 0 h 873"/>
                <a:gd name="T70" fmla="*/ 0 w 870"/>
                <a:gd name="T71" fmla="*/ 0 h 873"/>
                <a:gd name="T72" fmla="*/ 0 w 870"/>
                <a:gd name="T73" fmla="*/ 0 h 873"/>
                <a:gd name="T74" fmla="*/ 0 w 870"/>
                <a:gd name="T75" fmla="*/ 0 h 873"/>
                <a:gd name="T76" fmla="*/ 0 w 870"/>
                <a:gd name="T77" fmla="*/ 0 h 873"/>
                <a:gd name="T78" fmla="*/ 0 w 870"/>
                <a:gd name="T79" fmla="*/ 0 h 873"/>
                <a:gd name="T80" fmla="*/ 0 w 870"/>
                <a:gd name="T81" fmla="*/ 0 h 873"/>
                <a:gd name="T82" fmla="*/ 0 w 870"/>
                <a:gd name="T83" fmla="*/ 0 h 873"/>
                <a:gd name="T84" fmla="*/ 0 w 870"/>
                <a:gd name="T85" fmla="*/ 0 h 873"/>
                <a:gd name="T86" fmla="*/ 0 w 870"/>
                <a:gd name="T87" fmla="*/ 0 h 873"/>
                <a:gd name="T88" fmla="*/ 0 w 870"/>
                <a:gd name="T89" fmla="*/ 0 h 873"/>
                <a:gd name="T90" fmla="*/ 0 w 870"/>
                <a:gd name="T91" fmla="*/ 0 h 873"/>
                <a:gd name="T92" fmla="*/ 0 w 870"/>
                <a:gd name="T93" fmla="*/ 0 h 873"/>
                <a:gd name="T94" fmla="*/ 0 w 870"/>
                <a:gd name="T95" fmla="*/ 0 h 873"/>
                <a:gd name="T96" fmla="*/ 0 w 870"/>
                <a:gd name="T97" fmla="*/ 0 h 873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870"/>
                <a:gd name="T148" fmla="*/ 0 h 873"/>
                <a:gd name="T149" fmla="*/ 870 w 870"/>
                <a:gd name="T150" fmla="*/ 873 h 873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870" h="873">
                  <a:moveTo>
                    <a:pt x="819" y="713"/>
                  </a:moveTo>
                  <a:lnTo>
                    <a:pt x="844" y="42"/>
                  </a:lnTo>
                  <a:lnTo>
                    <a:pt x="160" y="33"/>
                  </a:lnTo>
                  <a:lnTo>
                    <a:pt x="178" y="764"/>
                  </a:lnTo>
                  <a:lnTo>
                    <a:pt x="174" y="768"/>
                  </a:lnTo>
                  <a:lnTo>
                    <a:pt x="166" y="771"/>
                  </a:lnTo>
                  <a:lnTo>
                    <a:pt x="158" y="772"/>
                  </a:lnTo>
                  <a:lnTo>
                    <a:pt x="154" y="770"/>
                  </a:lnTo>
                  <a:lnTo>
                    <a:pt x="121" y="53"/>
                  </a:lnTo>
                  <a:lnTo>
                    <a:pt x="21" y="145"/>
                  </a:lnTo>
                  <a:lnTo>
                    <a:pt x="24" y="253"/>
                  </a:lnTo>
                  <a:lnTo>
                    <a:pt x="32" y="490"/>
                  </a:lnTo>
                  <a:lnTo>
                    <a:pt x="41" y="730"/>
                  </a:lnTo>
                  <a:lnTo>
                    <a:pt x="46" y="842"/>
                  </a:lnTo>
                  <a:lnTo>
                    <a:pt x="60" y="836"/>
                  </a:lnTo>
                  <a:lnTo>
                    <a:pt x="76" y="829"/>
                  </a:lnTo>
                  <a:lnTo>
                    <a:pt x="94" y="822"/>
                  </a:lnTo>
                  <a:lnTo>
                    <a:pt x="111" y="815"/>
                  </a:lnTo>
                  <a:lnTo>
                    <a:pt x="126" y="809"/>
                  </a:lnTo>
                  <a:lnTo>
                    <a:pt x="139" y="804"/>
                  </a:lnTo>
                  <a:lnTo>
                    <a:pt x="148" y="801"/>
                  </a:lnTo>
                  <a:lnTo>
                    <a:pt x="152" y="801"/>
                  </a:lnTo>
                  <a:lnTo>
                    <a:pt x="137" y="811"/>
                  </a:lnTo>
                  <a:lnTo>
                    <a:pt x="123" y="821"/>
                  </a:lnTo>
                  <a:lnTo>
                    <a:pt x="107" y="829"/>
                  </a:lnTo>
                  <a:lnTo>
                    <a:pt x="90" y="838"/>
                  </a:lnTo>
                  <a:lnTo>
                    <a:pt x="74" y="847"/>
                  </a:lnTo>
                  <a:lnTo>
                    <a:pt x="58" y="855"/>
                  </a:lnTo>
                  <a:lnTo>
                    <a:pt x="42" y="864"/>
                  </a:lnTo>
                  <a:lnTo>
                    <a:pt x="28" y="873"/>
                  </a:lnTo>
                  <a:lnTo>
                    <a:pt x="23" y="842"/>
                  </a:lnTo>
                  <a:lnTo>
                    <a:pt x="16" y="761"/>
                  </a:lnTo>
                  <a:lnTo>
                    <a:pt x="11" y="648"/>
                  </a:lnTo>
                  <a:lnTo>
                    <a:pt x="7" y="516"/>
                  </a:lnTo>
                  <a:lnTo>
                    <a:pt x="3" y="383"/>
                  </a:lnTo>
                  <a:lnTo>
                    <a:pt x="0" y="262"/>
                  </a:lnTo>
                  <a:lnTo>
                    <a:pt x="0" y="171"/>
                  </a:lnTo>
                  <a:lnTo>
                    <a:pt x="1" y="126"/>
                  </a:lnTo>
                  <a:lnTo>
                    <a:pt x="129" y="0"/>
                  </a:lnTo>
                  <a:lnTo>
                    <a:pt x="870" y="19"/>
                  </a:lnTo>
                  <a:lnTo>
                    <a:pt x="869" y="49"/>
                  </a:lnTo>
                  <a:lnTo>
                    <a:pt x="865" y="130"/>
                  </a:lnTo>
                  <a:lnTo>
                    <a:pt x="861" y="244"/>
                  </a:lnTo>
                  <a:lnTo>
                    <a:pt x="855" y="374"/>
                  </a:lnTo>
                  <a:lnTo>
                    <a:pt x="849" y="503"/>
                  </a:lnTo>
                  <a:lnTo>
                    <a:pt x="844" y="617"/>
                  </a:lnTo>
                  <a:lnTo>
                    <a:pt x="840" y="697"/>
                  </a:lnTo>
                  <a:lnTo>
                    <a:pt x="838" y="726"/>
                  </a:lnTo>
                  <a:lnTo>
                    <a:pt x="819" y="71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76" name="Freeform 19"/>
            <p:cNvSpPr>
              <a:spLocks/>
            </p:cNvSpPr>
            <p:nvPr/>
          </p:nvSpPr>
          <p:spPr bwMode="auto">
            <a:xfrm>
              <a:off x="2210" y="3627"/>
              <a:ext cx="148" cy="181"/>
            </a:xfrm>
            <a:custGeom>
              <a:avLst/>
              <a:gdLst>
                <a:gd name="T0" fmla="*/ 0 w 592"/>
                <a:gd name="T1" fmla="*/ 0 h 726"/>
                <a:gd name="T2" fmla="*/ 0 w 592"/>
                <a:gd name="T3" fmla="*/ 0 h 726"/>
                <a:gd name="T4" fmla="*/ 0 w 592"/>
                <a:gd name="T5" fmla="*/ 0 h 726"/>
                <a:gd name="T6" fmla="*/ 0 w 592"/>
                <a:gd name="T7" fmla="*/ 0 h 726"/>
                <a:gd name="T8" fmla="*/ 0 w 592"/>
                <a:gd name="T9" fmla="*/ 0 h 726"/>
                <a:gd name="T10" fmla="*/ 0 w 592"/>
                <a:gd name="T11" fmla="*/ 0 h 726"/>
                <a:gd name="T12" fmla="*/ 0 w 592"/>
                <a:gd name="T13" fmla="*/ 0 h 726"/>
                <a:gd name="T14" fmla="*/ 0 w 592"/>
                <a:gd name="T15" fmla="*/ 0 h 726"/>
                <a:gd name="T16" fmla="*/ 0 w 592"/>
                <a:gd name="T17" fmla="*/ 0 h 726"/>
                <a:gd name="T18" fmla="*/ 0 w 592"/>
                <a:gd name="T19" fmla="*/ 0 h 726"/>
                <a:gd name="T20" fmla="*/ 0 w 592"/>
                <a:gd name="T21" fmla="*/ 0 h 726"/>
                <a:gd name="T22" fmla="*/ 0 w 592"/>
                <a:gd name="T23" fmla="*/ 0 h 726"/>
                <a:gd name="T24" fmla="*/ 0 w 592"/>
                <a:gd name="T25" fmla="*/ 0 h 726"/>
                <a:gd name="T26" fmla="*/ 0 w 592"/>
                <a:gd name="T27" fmla="*/ 0 h 726"/>
                <a:gd name="T28" fmla="*/ 0 w 592"/>
                <a:gd name="T29" fmla="*/ 0 h 726"/>
                <a:gd name="T30" fmla="*/ 0 w 592"/>
                <a:gd name="T31" fmla="*/ 0 h 726"/>
                <a:gd name="T32" fmla="*/ 0 w 592"/>
                <a:gd name="T33" fmla="*/ 0 h 726"/>
                <a:gd name="T34" fmla="*/ 0 w 592"/>
                <a:gd name="T35" fmla="*/ 0 h 726"/>
                <a:gd name="T36" fmla="*/ 0 w 592"/>
                <a:gd name="T37" fmla="*/ 0 h 726"/>
                <a:gd name="T38" fmla="*/ 0 w 592"/>
                <a:gd name="T39" fmla="*/ 0 h 726"/>
                <a:gd name="T40" fmla="*/ 0 w 592"/>
                <a:gd name="T41" fmla="*/ 0 h 726"/>
                <a:gd name="T42" fmla="*/ 0 w 592"/>
                <a:gd name="T43" fmla="*/ 0 h 726"/>
                <a:gd name="T44" fmla="*/ 0 w 592"/>
                <a:gd name="T45" fmla="*/ 0 h 726"/>
                <a:gd name="T46" fmla="*/ 0 w 592"/>
                <a:gd name="T47" fmla="*/ 0 h 726"/>
                <a:gd name="T48" fmla="*/ 0 w 592"/>
                <a:gd name="T49" fmla="*/ 0 h 726"/>
                <a:gd name="T50" fmla="*/ 0 w 592"/>
                <a:gd name="T51" fmla="*/ 0 h 726"/>
                <a:gd name="T52" fmla="*/ 0 w 592"/>
                <a:gd name="T53" fmla="*/ 0 h 726"/>
                <a:gd name="T54" fmla="*/ 0 w 592"/>
                <a:gd name="T55" fmla="*/ 0 h 726"/>
                <a:gd name="T56" fmla="*/ 0 w 592"/>
                <a:gd name="T57" fmla="*/ 0 h 726"/>
                <a:gd name="T58" fmla="*/ 0 w 592"/>
                <a:gd name="T59" fmla="*/ 0 h 726"/>
                <a:gd name="T60" fmla="*/ 0 w 592"/>
                <a:gd name="T61" fmla="*/ 0 h 726"/>
                <a:gd name="T62" fmla="*/ 0 w 592"/>
                <a:gd name="T63" fmla="*/ 0 h 726"/>
                <a:gd name="T64" fmla="*/ 0 w 592"/>
                <a:gd name="T65" fmla="*/ 0 h 726"/>
                <a:gd name="T66" fmla="*/ 0 w 592"/>
                <a:gd name="T67" fmla="*/ 0 h 726"/>
                <a:gd name="T68" fmla="*/ 0 w 592"/>
                <a:gd name="T69" fmla="*/ 0 h 726"/>
                <a:gd name="T70" fmla="*/ 0 w 592"/>
                <a:gd name="T71" fmla="*/ 0 h 726"/>
                <a:gd name="T72" fmla="*/ 0 w 592"/>
                <a:gd name="T73" fmla="*/ 0 h 726"/>
                <a:gd name="T74" fmla="*/ 0 w 592"/>
                <a:gd name="T75" fmla="*/ 0 h 726"/>
                <a:gd name="T76" fmla="*/ 0 w 592"/>
                <a:gd name="T77" fmla="*/ 0 h 726"/>
                <a:gd name="T78" fmla="*/ 0 w 592"/>
                <a:gd name="T79" fmla="*/ 0 h 726"/>
                <a:gd name="T80" fmla="*/ 0 w 592"/>
                <a:gd name="T81" fmla="*/ 0 h 726"/>
                <a:gd name="T82" fmla="*/ 0 w 592"/>
                <a:gd name="T83" fmla="*/ 0 h 726"/>
                <a:gd name="T84" fmla="*/ 0 w 592"/>
                <a:gd name="T85" fmla="*/ 0 h 726"/>
                <a:gd name="T86" fmla="*/ 0 w 592"/>
                <a:gd name="T87" fmla="*/ 0 h 726"/>
                <a:gd name="T88" fmla="*/ 0 w 592"/>
                <a:gd name="T89" fmla="*/ 0 h 726"/>
                <a:gd name="T90" fmla="*/ 0 w 592"/>
                <a:gd name="T91" fmla="*/ 0 h 726"/>
                <a:gd name="T92" fmla="*/ 0 w 592"/>
                <a:gd name="T93" fmla="*/ 0 h 726"/>
                <a:gd name="T94" fmla="*/ 0 w 592"/>
                <a:gd name="T95" fmla="*/ 0 h 726"/>
                <a:gd name="T96" fmla="*/ 0 w 592"/>
                <a:gd name="T97" fmla="*/ 0 h 726"/>
                <a:gd name="T98" fmla="*/ 0 w 592"/>
                <a:gd name="T99" fmla="*/ 0 h 726"/>
                <a:gd name="T100" fmla="*/ 0 w 592"/>
                <a:gd name="T101" fmla="*/ 0 h 726"/>
                <a:gd name="T102" fmla="*/ 0 w 592"/>
                <a:gd name="T103" fmla="*/ 0 h 72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592"/>
                <a:gd name="T157" fmla="*/ 0 h 726"/>
                <a:gd name="T158" fmla="*/ 592 w 592"/>
                <a:gd name="T159" fmla="*/ 726 h 72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592" h="726">
                  <a:moveTo>
                    <a:pt x="538" y="726"/>
                  </a:moveTo>
                  <a:lnTo>
                    <a:pt x="532" y="723"/>
                  </a:lnTo>
                  <a:lnTo>
                    <a:pt x="527" y="720"/>
                  </a:lnTo>
                  <a:lnTo>
                    <a:pt x="523" y="715"/>
                  </a:lnTo>
                  <a:lnTo>
                    <a:pt x="519" y="709"/>
                  </a:lnTo>
                  <a:lnTo>
                    <a:pt x="515" y="703"/>
                  </a:lnTo>
                  <a:lnTo>
                    <a:pt x="512" y="697"/>
                  </a:lnTo>
                  <a:lnTo>
                    <a:pt x="508" y="691"/>
                  </a:lnTo>
                  <a:lnTo>
                    <a:pt x="505" y="685"/>
                  </a:lnTo>
                  <a:lnTo>
                    <a:pt x="495" y="666"/>
                  </a:lnTo>
                  <a:lnTo>
                    <a:pt x="486" y="646"/>
                  </a:lnTo>
                  <a:lnTo>
                    <a:pt x="478" y="625"/>
                  </a:lnTo>
                  <a:lnTo>
                    <a:pt x="472" y="604"/>
                  </a:lnTo>
                  <a:lnTo>
                    <a:pt x="467" y="582"/>
                  </a:lnTo>
                  <a:lnTo>
                    <a:pt x="462" y="560"/>
                  </a:lnTo>
                  <a:lnTo>
                    <a:pt x="458" y="538"/>
                  </a:lnTo>
                  <a:lnTo>
                    <a:pt x="454" y="516"/>
                  </a:lnTo>
                  <a:lnTo>
                    <a:pt x="442" y="507"/>
                  </a:lnTo>
                  <a:lnTo>
                    <a:pt x="430" y="498"/>
                  </a:lnTo>
                  <a:lnTo>
                    <a:pt x="419" y="489"/>
                  </a:lnTo>
                  <a:lnTo>
                    <a:pt x="408" y="479"/>
                  </a:lnTo>
                  <a:lnTo>
                    <a:pt x="397" y="470"/>
                  </a:lnTo>
                  <a:lnTo>
                    <a:pt x="386" y="460"/>
                  </a:lnTo>
                  <a:lnTo>
                    <a:pt x="377" y="449"/>
                  </a:lnTo>
                  <a:lnTo>
                    <a:pt x="369" y="438"/>
                  </a:lnTo>
                  <a:lnTo>
                    <a:pt x="359" y="438"/>
                  </a:lnTo>
                  <a:lnTo>
                    <a:pt x="347" y="435"/>
                  </a:lnTo>
                  <a:lnTo>
                    <a:pt x="336" y="430"/>
                  </a:lnTo>
                  <a:lnTo>
                    <a:pt x="325" y="424"/>
                  </a:lnTo>
                  <a:lnTo>
                    <a:pt x="315" y="417"/>
                  </a:lnTo>
                  <a:lnTo>
                    <a:pt x="307" y="411"/>
                  </a:lnTo>
                  <a:lnTo>
                    <a:pt x="302" y="406"/>
                  </a:lnTo>
                  <a:lnTo>
                    <a:pt x="300" y="404"/>
                  </a:lnTo>
                  <a:lnTo>
                    <a:pt x="305" y="403"/>
                  </a:lnTo>
                  <a:lnTo>
                    <a:pt x="310" y="404"/>
                  </a:lnTo>
                  <a:lnTo>
                    <a:pt x="314" y="405"/>
                  </a:lnTo>
                  <a:lnTo>
                    <a:pt x="319" y="405"/>
                  </a:lnTo>
                  <a:lnTo>
                    <a:pt x="325" y="406"/>
                  </a:lnTo>
                  <a:lnTo>
                    <a:pt x="331" y="407"/>
                  </a:lnTo>
                  <a:lnTo>
                    <a:pt x="336" y="406"/>
                  </a:lnTo>
                  <a:lnTo>
                    <a:pt x="342" y="404"/>
                  </a:lnTo>
                  <a:lnTo>
                    <a:pt x="356" y="392"/>
                  </a:lnTo>
                  <a:lnTo>
                    <a:pt x="364" y="379"/>
                  </a:lnTo>
                  <a:lnTo>
                    <a:pt x="367" y="363"/>
                  </a:lnTo>
                  <a:lnTo>
                    <a:pt x="371" y="348"/>
                  </a:lnTo>
                  <a:lnTo>
                    <a:pt x="369" y="338"/>
                  </a:lnTo>
                  <a:lnTo>
                    <a:pt x="368" y="328"/>
                  </a:lnTo>
                  <a:lnTo>
                    <a:pt x="365" y="318"/>
                  </a:lnTo>
                  <a:lnTo>
                    <a:pt x="363" y="308"/>
                  </a:lnTo>
                  <a:lnTo>
                    <a:pt x="359" y="299"/>
                  </a:lnTo>
                  <a:lnTo>
                    <a:pt x="354" y="292"/>
                  </a:lnTo>
                  <a:lnTo>
                    <a:pt x="348" y="285"/>
                  </a:lnTo>
                  <a:lnTo>
                    <a:pt x="340" y="280"/>
                  </a:lnTo>
                  <a:lnTo>
                    <a:pt x="325" y="276"/>
                  </a:lnTo>
                  <a:lnTo>
                    <a:pt x="309" y="273"/>
                  </a:lnTo>
                  <a:lnTo>
                    <a:pt x="294" y="270"/>
                  </a:lnTo>
                  <a:lnTo>
                    <a:pt x="279" y="268"/>
                  </a:lnTo>
                  <a:lnTo>
                    <a:pt x="264" y="265"/>
                  </a:lnTo>
                  <a:lnTo>
                    <a:pt x="249" y="262"/>
                  </a:lnTo>
                  <a:lnTo>
                    <a:pt x="235" y="259"/>
                  </a:lnTo>
                  <a:lnTo>
                    <a:pt x="220" y="256"/>
                  </a:lnTo>
                  <a:lnTo>
                    <a:pt x="205" y="252"/>
                  </a:lnTo>
                  <a:lnTo>
                    <a:pt x="190" y="248"/>
                  </a:lnTo>
                  <a:lnTo>
                    <a:pt x="176" y="244"/>
                  </a:lnTo>
                  <a:lnTo>
                    <a:pt x="162" y="238"/>
                  </a:lnTo>
                  <a:lnTo>
                    <a:pt x="148" y="232"/>
                  </a:lnTo>
                  <a:lnTo>
                    <a:pt x="135" y="224"/>
                  </a:lnTo>
                  <a:lnTo>
                    <a:pt x="122" y="216"/>
                  </a:lnTo>
                  <a:lnTo>
                    <a:pt x="110" y="207"/>
                  </a:lnTo>
                  <a:lnTo>
                    <a:pt x="101" y="242"/>
                  </a:lnTo>
                  <a:lnTo>
                    <a:pt x="94" y="277"/>
                  </a:lnTo>
                  <a:lnTo>
                    <a:pt x="88" y="314"/>
                  </a:lnTo>
                  <a:lnTo>
                    <a:pt x="86" y="350"/>
                  </a:lnTo>
                  <a:lnTo>
                    <a:pt x="86" y="389"/>
                  </a:lnTo>
                  <a:lnTo>
                    <a:pt x="90" y="426"/>
                  </a:lnTo>
                  <a:lnTo>
                    <a:pt x="97" y="463"/>
                  </a:lnTo>
                  <a:lnTo>
                    <a:pt x="107" y="501"/>
                  </a:lnTo>
                  <a:lnTo>
                    <a:pt x="117" y="518"/>
                  </a:lnTo>
                  <a:lnTo>
                    <a:pt x="127" y="537"/>
                  </a:lnTo>
                  <a:lnTo>
                    <a:pt x="139" y="555"/>
                  </a:lnTo>
                  <a:lnTo>
                    <a:pt x="151" y="572"/>
                  </a:lnTo>
                  <a:lnTo>
                    <a:pt x="165" y="588"/>
                  </a:lnTo>
                  <a:lnTo>
                    <a:pt x="181" y="602"/>
                  </a:lnTo>
                  <a:lnTo>
                    <a:pt x="199" y="613"/>
                  </a:lnTo>
                  <a:lnTo>
                    <a:pt x="219" y="621"/>
                  </a:lnTo>
                  <a:lnTo>
                    <a:pt x="224" y="621"/>
                  </a:lnTo>
                  <a:lnTo>
                    <a:pt x="230" y="619"/>
                  </a:lnTo>
                  <a:lnTo>
                    <a:pt x="236" y="617"/>
                  </a:lnTo>
                  <a:lnTo>
                    <a:pt x="241" y="615"/>
                  </a:lnTo>
                  <a:lnTo>
                    <a:pt x="246" y="613"/>
                  </a:lnTo>
                  <a:lnTo>
                    <a:pt x="251" y="612"/>
                  </a:lnTo>
                  <a:lnTo>
                    <a:pt x="254" y="614"/>
                  </a:lnTo>
                  <a:lnTo>
                    <a:pt x="257" y="618"/>
                  </a:lnTo>
                  <a:lnTo>
                    <a:pt x="251" y="622"/>
                  </a:lnTo>
                  <a:lnTo>
                    <a:pt x="245" y="625"/>
                  </a:lnTo>
                  <a:lnTo>
                    <a:pt x="239" y="628"/>
                  </a:lnTo>
                  <a:lnTo>
                    <a:pt x="233" y="630"/>
                  </a:lnTo>
                  <a:lnTo>
                    <a:pt x="227" y="631"/>
                  </a:lnTo>
                  <a:lnTo>
                    <a:pt x="220" y="632"/>
                  </a:lnTo>
                  <a:lnTo>
                    <a:pt x="213" y="631"/>
                  </a:lnTo>
                  <a:lnTo>
                    <a:pt x="206" y="629"/>
                  </a:lnTo>
                  <a:lnTo>
                    <a:pt x="185" y="620"/>
                  </a:lnTo>
                  <a:lnTo>
                    <a:pt x="167" y="610"/>
                  </a:lnTo>
                  <a:lnTo>
                    <a:pt x="150" y="599"/>
                  </a:lnTo>
                  <a:lnTo>
                    <a:pt x="134" y="586"/>
                  </a:lnTo>
                  <a:lnTo>
                    <a:pt x="120" y="572"/>
                  </a:lnTo>
                  <a:lnTo>
                    <a:pt x="107" y="557"/>
                  </a:lnTo>
                  <a:lnTo>
                    <a:pt x="95" y="540"/>
                  </a:lnTo>
                  <a:lnTo>
                    <a:pt x="85" y="523"/>
                  </a:lnTo>
                  <a:lnTo>
                    <a:pt x="76" y="505"/>
                  </a:lnTo>
                  <a:lnTo>
                    <a:pt x="67" y="485"/>
                  </a:lnTo>
                  <a:lnTo>
                    <a:pt x="60" y="465"/>
                  </a:lnTo>
                  <a:lnTo>
                    <a:pt x="55" y="445"/>
                  </a:lnTo>
                  <a:lnTo>
                    <a:pt x="51" y="424"/>
                  </a:lnTo>
                  <a:lnTo>
                    <a:pt x="48" y="403"/>
                  </a:lnTo>
                  <a:lnTo>
                    <a:pt x="46" y="382"/>
                  </a:lnTo>
                  <a:lnTo>
                    <a:pt x="46" y="359"/>
                  </a:lnTo>
                  <a:lnTo>
                    <a:pt x="46" y="288"/>
                  </a:lnTo>
                  <a:lnTo>
                    <a:pt x="39" y="288"/>
                  </a:lnTo>
                  <a:lnTo>
                    <a:pt x="33" y="288"/>
                  </a:lnTo>
                  <a:lnTo>
                    <a:pt x="26" y="288"/>
                  </a:lnTo>
                  <a:lnTo>
                    <a:pt x="19" y="287"/>
                  </a:lnTo>
                  <a:lnTo>
                    <a:pt x="13" y="285"/>
                  </a:lnTo>
                  <a:lnTo>
                    <a:pt x="8" y="282"/>
                  </a:lnTo>
                  <a:lnTo>
                    <a:pt x="3" y="279"/>
                  </a:lnTo>
                  <a:lnTo>
                    <a:pt x="0" y="274"/>
                  </a:lnTo>
                  <a:lnTo>
                    <a:pt x="49" y="257"/>
                  </a:lnTo>
                  <a:lnTo>
                    <a:pt x="53" y="235"/>
                  </a:lnTo>
                  <a:lnTo>
                    <a:pt x="57" y="211"/>
                  </a:lnTo>
                  <a:lnTo>
                    <a:pt x="63" y="189"/>
                  </a:lnTo>
                  <a:lnTo>
                    <a:pt x="77" y="171"/>
                  </a:lnTo>
                  <a:lnTo>
                    <a:pt x="68" y="161"/>
                  </a:lnTo>
                  <a:lnTo>
                    <a:pt x="62" y="149"/>
                  </a:lnTo>
                  <a:lnTo>
                    <a:pt x="56" y="136"/>
                  </a:lnTo>
                  <a:lnTo>
                    <a:pt x="52" y="123"/>
                  </a:lnTo>
                  <a:lnTo>
                    <a:pt x="49" y="110"/>
                  </a:lnTo>
                  <a:lnTo>
                    <a:pt x="49" y="96"/>
                  </a:lnTo>
                  <a:lnTo>
                    <a:pt x="50" y="81"/>
                  </a:lnTo>
                  <a:lnTo>
                    <a:pt x="55" y="67"/>
                  </a:lnTo>
                  <a:lnTo>
                    <a:pt x="61" y="56"/>
                  </a:lnTo>
                  <a:lnTo>
                    <a:pt x="67" y="46"/>
                  </a:lnTo>
                  <a:lnTo>
                    <a:pt x="75" y="36"/>
                  </a:lnTo>
                  <a:lnTo>
                    <a:pt x="83" y="27"/>
                  </a:lnTo>
                  <a:lnTo>
                    <a:pt x="91" y="19"/>
                  </a:lnTo>
                  <a:lnTo>
                    <a:pt x="101" y="12"/>
                  </a:lnTo>
                  <a:lnTo>
                    <a:pt x="110" y="6"/>
                  </a:lnTo>
                  <a:lnTo>
                    <a:pt x="121" y="0"/>
                  </a:lnTo>
                  <a:lnTo>
                    <a:pt x="126" y="7"/>
                  </a:lnTo>
                  <a:lnTo>
                    <a:pt x="127" y="13"/>
                  </a:lnTo>
                  <a:lnTo>
                    <a:pt x="124" y="19"/>
                  </a:lnTo>
                  <a:lnTo>
                    <a:pt x="118" y="24"/>
                  </a:lnTo>
                  <a:lnTo>
                    <a:pt x="111" y="29"/>
                  </a:lnTo>
                  <a:lnTo>
                    <a:pt x="105" y="35"/>
                  </a:lnTo>
                  <a:lnTo>
                    <a:pt x="99" y="41"/>
                  </a:lnTo>
                  <a:lnTo>
                    <a:pt x="96" y="48"/>
                  </a:lnTo>
                  <a:lnTo>
                    <a:pt x="90" y="72"/>
                  </a:lnTo>
                  <a:lnTo>
                    <a:pt x="91" y="99"/>
                  </a:lnTo>
                  <a:lnTo>
                    <a:pt x="97" y="123"/>
                  </a:lnTo>
                  <a:lnTo>
                    <a:pt x="107" y="145"/>
                  </a:lnTo>
                  <a:lnTo>
                    <a:pt x="121" y="161"/>
                  </a:lnTo>
                  <a:lnTo>
                    <a:pt x="135" y="175"/>
                  </a:lnTo>
                  <a:lnTo>
                    <a:pt x="151" y="187"/>
                  </a:lnTo>
                  <a:lnTo>
                    <a:pt x="168" y="197"/>
                  </a:lnTo>
                  <a:lnTo>
                    <a:pt x="185" y="205"/>
                  </a:lnTo>
                  <a:lnTo>
                    <a:pt x="204" y="211"/>
                  </a:lnTo>
                  <a:lnTo>
                    <a:pt x="223" y="217"/>
                  </a:lnTo>
                  <a:lnTo>
                    <a:pt x="242" y="222"/>
                  </a:lnTo>
                  <a:lnTo>
                    <a:pt x="261" y="226"/>
                  </a:lnTo>
                  <a:lnTo>
                    <a:pt x="280" y="232"/>
                  </a:lnTo>
                  <a:lnTo>
                    <a:pt x="299" y="237"/>
                  </a:lnTo>
                  <a:lnTo>
                    <a:pt x="318" y="242"/>
                  </a:lnTo>
                  <a:lnTo>
                    <a:pt x="337" y="248"/>
                  </a:lnTo>
                  <a:lnTo>
                    <a:pt x="355" y="256"/>
                  </a:lnTo>
                  <a:lnTo>
                    <a:pt x="372" y="264"/>
                  </a:lnTo>
                  <a:lnTo>
                    <a:pt x="389" y="275"/>
                  </a:lnTo>
                  <a:lnTo>
                    <a:pt x="402" y="277"/>
                  </a:lnTo>
                  <a:lnTo>
                    <a:pt x="415" y="281"/>
                  </a:lnTo>
                  <a:lnTo>
                    <a:pt x="427" y="287"/>
                  </a:lnTo>
                  <a:lnTo>
                    <a:pt x="438" y="294"/>
                  </a:lnTo>
                  <a:lnTo>
                    <a:pt x="449" y="303"/>
                  </a:lnTo>
                  <a:lnTo>
                    <a:pt x="458" y="313"/>
                  </a:lnTo>
                  <a:lnTo>
                    <a:pt x="465" y="323"/>
                  </a:lnTo>
                  <a:lnTo>
                    <a:pt x="472" y="335"/>
                  </a:lnTo>
                  <a:lnTo>
                    <a:pt x="474" y="346"/>
                  </a:lnTo>
                  <a:lnTo>
                    <a:pt x="473" y="358"/>
                  </a:lnTo>
                  <a:lnTo>
                    <a:pt x="468" y="368"/>
                  </a:lnTo>
                  <a:lnTo>
                    <a:pt x="459" y="376"/>
                  </a:lnTo>
                  <a:lnTo>
                    <a:pt x="453" y="376"/>
                  </a:lnTo>
                  <a:lnTo>
                    <a:pt x="447" y="373"/>
                  </a:lnTo>
                  <a:lnTo>
                    <a:pt x="439" y="369"/>
                  </a:lnTo>
                  <a:lnTo>
                    <a:pt x="433" y="365"/>
                  </a:lnTo>
                  <a:lnTo>
                    <a:pt x="427" y="359"/>
                  </a:lnTo>
                  <a:lnTo>
                    <a:pt x="422" y="354"/>
                  </a:lnTo>
                  <a:lnTo>
                    <a:pt x="419" y="351"/>
                  </a:lnTo>
                  <a:lnTo>
                    <a:pt x="418" y="350"/>
                  </a:lnTo>
                  <a:lnTo>
                    <a:pt x="424" y="353"/>
                  </a:lnTo>
                  <a:lnTo>
                    <a:pt x="430" y="357"/>
                  </a:lnTo>
                  <a:lnTo>
                    <a:pt x="435" y="360"/>
                  </a:lnTo>
                  <a:lnTo>
                    <a:pt x="442" y="361"/>
                  </a:lnTo>
                  <a:lnTo>
                    <a:pt x="448" y="357"/>
                  </a:lnTo>
                  <a:lnTo>
                    <a:pt x="451" y="351"/>
                  </a:lnTo>
                  <a:lnTo>
                    <a:pt x="452" y="346"/>
                  </a:lnTo>
                  <a:lnTo>
                    <a:pt x="452" y="339"/>
                  </a:lnTo>
                  <a:lnTo>
                    <a:pt x="444" y="334"/>
                  </a:lnTo>
                  <a:lnTo>
                    <a:pt x="438" y="327"/>
                  </a:lnTo>
                  <a:lnTo>
                    <a:pt x="431" y="321"/>
                  </a:lnTo>
                  <a:lnTo>
                    <a:pt x="423" y="315"/>
                  </a:lnTo>
                  <a:lnTo>
                    <a:pt x="416" y="309"/>
                  </a:lnTo>
                  <a:lnTo>
                    <a:pt x="408" y="305"/>
                  </a:lnTo>
                  <a:lnTo>
                    <a:pt x="399" y="302"/>
                  </a:lnTo>
                  <a:lnTo>
                    <a:pt x="391" y="302"/>
                  </a:lnTo>
                  <a:lnTo>
                    <a:pt x="397" y="321"/>
                  </a:lnTo>
                  <a:lnTo>
                    <a:pt x="400" y="342"/>
                  </a:lnTo>
                  <a:lnTo>
                    <a:pt x="401" y="363"/>
                  </a:lnTo>
                  <a:lnTo>
                    <a:pt x="403" y="385"/>
                  </a:lnTo>
                  <a:lnTo>
                    <a:pt x="405" y="406"/>
                  </a:lnTo>
                  <a:lnTo>
                    <a:pt x="410" y="426"/>
                  </a:lnTo>
                  <a:lnTo>
                    <a:pt x="420" y="445"/>
                  </a:lnTo>
                  <a:lnTo>
                    <a:pt x="434" y="462"/>
                  </a:lnTo>
                  <a:lnTo>
                    <a:pt x="447" y="475"/>
                  </a:lnTo>
                  <a:lnTo>
                    <a:pt x="459" y="489"/>
                  </a:lnTo>
                  <a:lnTo>
                    <a:pt x="472" y="503"/>
                  </a:lnTo>
                  <a:lnTo>
                    <a:pt x="487" y="515"/>
                  </a:lnTo>
                  <a:lnTo>
                    <a:pt x="502" y="525"/>
                  </a:lnTo>
                  <a:lnTo>
                    <a:pt x="518" y="532"/>
                  </a:lnTo>
                  <a:lnTo>
                    <a:pt x="535" y="535"/>
                  </a:lnTo>
                  <a:lnTo>
                    <a:pt x="554" y="534"/>
                  </a:lnTo>
                  <a:lnTo>
                    <a:pt x="557" y="531"/>
                  </a:lnTo>
                  <a:lnTo>
                    <a:pt x="561" y="528"/>
                  </a:lnTo>
                  <a:lnTo>
                    <a:pt x="565" y="526"/>
                  </a:lnTo>
                  <a:lnTo>
                    <a:pt x="568" y="523"/>
                  </a:lnTo>
                  <a:lnTo>
                    <a:pt x="564" y="519"/>
                  </a:lnTo>
                  <a:lnTo>
                    <a:pt x="559" y="517"/>
                  </a:lnTo>
                  <a:lnTo>
                    <a:pt x="555" y="515"/>
                  </a:lnTo>
                  <a:lnTo>
                    <a:pt x="554" y="510"/>
                  </a:lnTo>
                  <a:lnTo>
                    <a:pt x="560" y="506"/>
                  </a:lnTo>
                  <a:lnTo>
                    <a:pt x="566" y="504"/>
                  </a:lnTo>
                  <a:lnTo>
                    <a:pt x="575" y="503"/>
                  </a:lnTo>
                  <a:lnTo>
                    <a:pt x="582" y="505"/>
                  </a:lnTo>
                  <a:lnTo>
                    <a:pt x="588" y="511"/>
                  </a:lnTo>
                  <a:lnTo>
                    <a:pt x="591" y="518"/>
                  </a:lnTo>
                  <a:lnTo>
                    <a:pt x="592" y="525"/>
                  </a:lnTo>
                  <a:lnTo>
                    <a:pt x="591" y="532"/>
                  </a:lnTo>
                  <a:lnTo>
                    <a:pt x="590" y="541"/>
                  </a:lnTo>
                  <a:lnTo>
                    <a:pt x="585" y="549"/>
                  </a:lnTo>
                  <a:lnTo>
                    <a:pt x="576" y="556"/>
                  </a:lnTo>
                  <a:lnTo>
                    <a:pt x="564" y="562"/>
                  </a:lnTo>
                  <a:lnTo>
                    <a:pt x="551" y="563"/>
                  </a:lnTo>
                  <a:lnTo>
                    <a:pt x="539" y="562"/>
                  </a:lnTo>
                  <a:lnTo>
                    <a:pt x="527" y="560"/>
                  </a:lnTo>
                  <a:lnTo>
                    <a:pt x="516" y="557"/>
                  </a:lnTo>
                  <a:lnTo>
                    <a:pt x="505" y="552"/>
                  </a:lnTo>
                  <a:lnTo>
                    <a:pt x="495" y="548"/>
                  </a:lnTo>
                  <a:lnTo>
                    <a:pt x="487" y="542"/>
                  </a:lnTo>
                  <a:lnTo>
                    <a:pt x="479" y="537"/>
                  </a:lnTo>
                  <a:lnTo>
                    <a:pt x="485" y="556"/>
                  </a:lnTo>
                  <a:lnTo>
                    <a:pt x="492" y="575"/>
                  </a:lnTo>
                  <a:lnTo>
                    <a:pt x="500" y="593"/>
                  </a:lnTo>
                  <a:lnTo>
                    <a:pt x="509" y="612"/>
                  </a:lnTo>
                  <a:lnTo>
                    <a:pt x="519" y="630"/>
                  </a:lnTo>
                  <a:lnTo>
                    <a:pt x="529" y="650"/>
                  </a:lnTo>
                  <a:lnTo>
                    <a:pt x="540" y="668"/>
                  </a:lnTo>
                  <a:lnTo>
                    <a:pt x="552" y="685"/>
                  </a:lnTo>
                  <a:lnTo>
                    <a:pt x="538" y="72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77" name="Freeform 20"/>
            <p:cNvSpPr>
              <a:spLocks/>
            </p:cNvSpPr>
            <p:nvPr/>
          </p:nvSpPr>
          <p:spPr bwMode="auto">
            <a:xfrm>
              <a:off x="2365" y="3638"/>
              <a:ext cx="57" cy="110"/>
            </a:xfrm>
            <a:custGeom>
              <a:avLst/>
              <a:gdLst>
                <a:gd name="T0" fmla="*/ 0 w 228"/>
                <a:gd name="T1" fmla="*/ 0 h 438"/>
                <a:gd name="T2" fmla="*/ 0 w 228"/>
                <a:gd name="T3" fmla="*/ 0 h 438"/>
                <a:gd name="T4" fmla="*/ 0 w 228"/>
                <a:gd name="T5" fmla="*/ 0 h 438"/>
                <a:gd name="T6" fmla="*/ 0 w 228"/>
                <a:gd name="T7" fmla="*/ 0 h 438"/>
                <a:gd name="T8" fmla="*/ 0 w 228"/>
                <a:gd name="T9" fmla="*/ 0 h 438"/>
                <a:gd name="T10" fmla="*/ 0 w 228"/>
                <a:gd name="T11" fmla="*/ 0 h 438"/>
                <a:gd name="T12" fmla="*/ 0 w 228"/>
                <a:gd name="T13" fmla="*/ 0 h 438"/>
                <a:gd name="T14" fmla="*/ 0 w 228"/>
                <a:gd name="T15" fmla="*/ 0 h 438"/>
                <a:gd name="T16" fmla="*/ 0 w 228"/>
                <a:gd name="T17" fmla="*/ 0 h 438"/>
                <a:gd name="T18" fmla="*/ 0 w 228"/>
                <a:gd name="T19" fmla="*/ 0 h 438"/>
                <a:gd name="T20" fmla="*/ 0 w 228"/>
                <a:gd name="T21" fmla="*/ 0 h 438"/>
                <a:gd name="T22" fmla="*/ 0 w 228"/>
                <a:gd name="T23" fmla="*/ 0 h 438"/>
                <a:gd name="T24" fmla="*/ 0 w 228"/>
                <a:gd name="T25" fmla="*/ 0 h 438"/>
                <a:gd name="T26" fmla="*/ 0 w 228"/>
                <a:gd name="T27" fmla="*/ 0 h 438"/>
                <a:gd name="T28" fmla="*/ 0 w 228"/>
                <a:gd name="T29" fmla="*/ 0 h 438"/>
                <a:gd name="T30" fmla="*/ 0 w 228"/>
                <a:gd name="T31" fmla="*/ 0 h 438"/>
                <a:gd name="T32" fmla="*/ 0 w 228"/>
                <a:gd name="T33" fmla="*/ 0 h 438"/>
                <a:gd name="T34" fmla="*/ 0 w 228"/>
                <a:gd name="T35" fmla="*/ 0 h 438"/>
                <a:gd name="T36" fmla="*/ 0 w 228"/>
                <a:gd name="T37" fmla="*/ 0 h 438"/>
                <a:gd name="T38" fmla="*/ 0 w 228"/>
                <a:gd name="T39" fmla="*/ 0 h 438"/>
                <a:gd name="T40" fmla="*/ 0 w 228"/>
                <a:gd name="T41" fmla="*/ 0 h 438"/>
                <a:gd name="T42" fmla="*/ 0 w 228"/>
                <a:gd name="T43" fmla="*/ 0 h 438"/>
                <a:gd name="T44" fmla="*/ 0 w 228"/>
                <a:gd name="T45" fmla="*/ 0 h 438"/>
                <a:gd name="T46" fmla="*/ 0 w 228"/>
                <a:gd name="T47" fmla="*/ 0 h 438"/>
                <a:gd name="T48" fmla="*/ 0 w 228"/>
                <a:gd name="T49" fmla="*/ 0 h 438"/>
                <a:gd name="T50" fmla="*/ 0 w 228"/>
                <a:gd name="T51" fmla="*/ 0 h 438"/>
                <a:gd name="T52" fmla="*/ 0 w 228"/>
                <a:gd name="T53" fmla="*/ 0 h 438"/>
                <a:gd name="T54" fmla="*/ 0 w 228"/>
                <a:gd name="T55" fmla="*/ 0 h 438"/>
                <a:gd name="T56" fmla="*/ 0 w 228"/>
                <a:gd name="T57" fmla="*/ 0 h 438"/>
                <a:gd name="T58" fmla="*/ 0 w 228"/>
                <a:gd name="T59" fmla="*/ 0 h 438"/>
                <a:gd name="T60" fmla="*/ 0 w 228"/>
                <a:gd name="T61" fmla="*/ 0 h 438"/>
                <a:gd name="T62" fmla="*/ 0 w 228"/>
                <a:gd name="T63" fmla="*/ 0 h 438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228"/>
                <a:gd name="T97" fmla="*/ 0 h 438"/>
                <a:gd name="T98" fmla="*/ 228 w 228"/>
                <a:gd name="T99" fmla="*/ 438 h 438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228" h="438">
                  <a:moveTo>
                    <a:pt x="203" y="97"/>
                  </a:moveTo>
                  <a:lnTo>
                    <a:pt x="217" y="134"/>
                  </a:lnTo>
                  <a:lnTo>
                    <a:pt x="225" y="173"/>
                  </a:lnTo>
                  <a:lnTo>
                    <a:pt x="228" y="215"/>
                  </a:lnTo>
                  <a:lnTo>
                    <a:pt x="226" y="256"/>
                  </a:lnTo>
                  <a:lnTo>
                    <a:pt x="218" y="296"/>
                  </a:lnTo>
                  <a:lnTo>
                    <a:pt x="205" y="336"/>
                  </a:lnTo>
                  <a:lnTo>
                    <a:pt x="186" y="371"/>
                  </a:lnTo>
                  <a:lnTo>
                    <a:pt x="162" y="403"/>
                  </a:lnTo>
                  <a:lnTo>
                    <a:pt x="153" y="411"/>
                  </a:lnTo>
                  <a:lnTo>
                    <a:pt x="140" y="418"/>
                  </a:lnTo>
                  <a:lnTo>
                    <a:pt x="126" y="425"/>
                  </a:lnTo>
                  <a:lnTo>
                    <a:pt x="111" y="431"/>
                  </a:lnTo>
                  <a:lnTo>
                    <a:pt x="97" y="435"/>
                  </a:lnTo>
                  <a:lnTo>
                    <a:pt x="85" y="438"/>
                  </a:lnTo>
                  <a:lnTo>
                    <a:pt x="76" y="438"/>
                  </a:lnTo>
                  <a:lnTo>
                    <a:pt x="71" y="436"/>
                  </a:lnTo>
                  <a:lnTo>
                    <a:pt x="76" y="431"/>
                  </a:lnTo>
                  <a:lnTo>
                    <a:pt x="84" y="424"/>
                  </a:lnTo>
                  <a:lnTo>
                    <a:pt x="95" y="415"/>
                  </a:lnTo>
                  <a:lnTo>
                    <a:pt x="108" y="406"/>
                  </a:lnTo>
                  <a:lnTo>
                    <a:pt x="122" y="396"/>
                  </a:lnTo>
                  <a:lnTo>
                    <a:pt x="135" y="386"/>
                  </a:lnTo>
                  <a:lnTo>
                    <a:pt x="146" y="376"/>
                  </a:lnTo>
                  <a:lnTo>
                    <a:pt x="153" y="368"/>
                  </a:lnTo>
                  <a:lnTo>
                    <a:pt x="164" y="340"/>
                  </a:lnTo>
                  <a:lnTo>
                    <a:pt x="173" y="310"/>
                  </a:lnTo>
                  <a:lnTo>
                    <a:pt x="179" y="279"/>
                  </a:lnTo>
                  <a:lnTo>
                    <a:pt x="183" y="248"/>
                  </a:lnTo>
                  <a:lnTo>
                    <a:pt x="185" y="216"/>
                  </a:lnTo>
                  <a:lnTo>
                    <a:pt x="183" y="183"/>
                  </a:lnTo>
                  <a:lnTo>
                    <a:pt x="180" y="152"/>
                  </a:lnTo>
                  <a:lnTo>
                    <a:pt x="173" y="122"/>
                  </a:lnTo>
                  <a:lnTo>
                    <a:pt x="171" y="114"/>
                  </a:lnTo>
                  <a:lnTo>
                    <a:pt x="169" y="105"/>
                  </a:lnTo>
                  <a:lnTo>
                    <a:pt x="166" y="97"/>
                  </a:lnTo>
                  <a:lnTo>
                    <a:pt x="162" y="90"/>
                  </a:lnTo>
                  <a:lnTo>
                    <a:pt x="158" y="82"/>
                  </a:lnTo>
                  <a:lnTo>
                    <a:pt x="153" y="75"/>
                  </a:lnTo>
                  <a:lnTo>
                    <a:pt x="148" y="69"/>
                  </a:lnTo>
                  <a:lnTo>
                    <a:pt x="142" y="62"/>
                  </a:lnTo>
                  <a:lnTo>
                    <a:pt x="122" y="46"/>
                  </a:lnTo>
                  <a:lnTo>
                    <a:pt x="100" y="35"/>
                  </a:lnTo>
                  <a:lnTo>
                    <a:pt x="76" y="28"/>
                  </a:lnTo>
                  <a:lnTo>
                    <a:pt x="53" y="23"/>
                  </a:lnTo>
                  <a:lnTo>
                    <a:pt x="32" y="21"/>
                  </a:lnTo>
                  <a:lnTo>
                    <a:pt x="15" y="21"/>
                  </a:lnTo>
                  <a:lnTo>
                    <a:pt x="4" y="21"/>
                  </a:lnTo>
                  <a:lnTo>
                    <a:pt x="0" y="21"/>
                  </a:lnTo>
                  <a:lnTo>
                    <a:pt x="14" y="11"/>
                  </a:lnTo>
                  <a:lnTo>
                    <a:pt x="29" y="5"/>
                  </a:lnTo>
                  <a:lnTo>
                    <a:pt x="46" y="1"/>
                  </a:lnTo>
                  <a:lnTo>
                    <a:pt x="63" y="0"/>
                  </a:lnTo>
                  <a:lnTo>
                    <a:pt x="81" y="2"/>
                  </a:lnTo>
                  <a:lnTo>
                    <a:pt x="98" y="5"/>
                  </a:lnTo>
                  <a:lnTo>
                    <a:pt x="114" y="10"/>
                  </a:lnTo>
                  <a:lnTo>
                    <a:pt x="129" y="16"/>
                  </a:lnTo>
                  <a:lnTo>
                    <a:pt x="140" y="24"/>
                  </a:lnTo>
                  <a:lnTo>
                    <a:pt x="151" y="32"/>
                  </a:lnTo>
                  <a:lnTo>
                    <a:pt x="161" y="41"/>
                  </a:lnTo>
                  <a:lnTo>
                    <a:pt x="171" y="52"/>
                  </a:lnTo>
                  <a:lnTo>
                    <a:pt x="180" y="63"/>
                  </a:lnTo>
                  <a:lnTo>
                    <a:pt x="188" y="74"/>
                  </a:lnTo>
                  <a:lnTo>
                    <a:pt x="197" y="85"/>
                  </a:lnTo>
                  <a:lnTo>
                    <a:pt x="203" y="9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78" name="Freeform 21"/>
            <p:cNvSpPr>
              <a:spLocks/>
            </p:cNvSpPr>
            <p:nvPr/>
          </p:nvSpPr>
          <p:spPr bwMode="auto">
            <a:xfrm>
              <a:off x="2031" y="3651"/>
              <a:ext cx="140" cy="153"/>
            </a:xfrm>
            <a:custGeom>
              <a:avLst/>
              <a:gdLst>
                <a:gd name="T0" fmla="*/ 0 w 562"/>
                <a:gd name="T1" fmla="*/ 0 h 611"/>
                <a:gd name="T2" fmla="*/ 0 w 562"/>
                <a:gd name="T3" fmla="*/ 0 h 611"/>
                <a:gd name="T4" fmla="*/ 0 w 562"/>
                <a:gd name="T5" fmla="*/ 0 h 611"/>
                <a:gd name="T6" fmla="*/ 0 w 562"/>
                <a:gd name="T7" fmla="*/ 0 h 611"/>
                <a:gd name="T8" fmla="*/ 0 w 562"/>
                <a:gd name="T9" fmla="*/ 0 h 611"/>
                <a:gd name="T10" fmla="*/ 0 w 562"/>
                <a:gd name="T11" fmla="*/ 0 h 611"/>
                <a:gd name="T12" fmla="*/ 0 w 562"/>
                <a:gd name="T13" fmla="*/ 0 h 611"/>
                <a:gd name="T14" fmla="*/ 0 w 562"/>
                <a:gd name="T15" fmla="*/ 0 h 611"/>
                <a:gd name="T16" fmla="*/ 0 w 562"/>
                <a:gd name="T17" fmla="*/ 0 h 611"/>
                <a:gd name="T18" fmla="*/ 0 w 562"/>
                <a:gd name="T19" fmla="*/ 0 h 611"/>
                <a:gd name="T20" fmla="*/ 0 w 562"/>
                <a:gd name="T21" fmla="*/ 0 h 611"/>
                <a:gd name="T22" fmla="*/ 0 w 562"/>
                <a:gd name="T23" fmla="*/ 0 h 611"/>
                <a:gd name="T24" fmla="*/ 0 w 562"/>
                <a:gd name="T25" fmla="*/ 0 h 611"/>
                <a:gd name="T26" fmla="*/ 0 w 562"/>
                <a:gd name="T27" fmla="*/ 0 h 611"/>
                <a:gd name="T28" fmla="*/ 0 w 562"/>
                <a:gd name="T29" fmla="*/ 0 h 611"/>
                <a:gd name="T30" fmla="*/ 0 w 562"/>
                <a:gd name="T31" fmla="*/ 0 h 611"/>
                <a:gd name="T32" fmla="*/ 0 w 562"/>
                <a:gd name="T33" fmla="*/ 0 h 611"/>
                <a:gd name="T34" fmla="*/ 0 w 562"/>
                <a:gd name="T35" fmla="*/ 0 h 611"/>
                <a:gd name="T36" fmla="*/ 0 w 562"/>
                <a:gd name="T37" fmla="*/ 0 h 611"/>
                <a:gd name="T38" fmla="*/ 0 w 562"/>
                <a:gd name="T39" fmla="*/ 0 h 611"/>
                <a:gd name="T40" fmla="*/ 0 w 562"/>
                <a:gd name="T41" fmla="*/ 0 h 611"/>
                <a:gd name="T42" fmla="*/ 0 w 562"/>
                <a:gd name="T43" fmla="*/ 0 h 611"/>
                <a:gd name="T44" fmla="*/ 0 w 562"/>
                <a:gd name="T45" fmla="*/ 0 h 611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562"/>
                <a:gd name="T70" fmla="*/ 0 h 611"/>
                <a:gd name="T71" fmla="*/ 562 w 562"/>
                <a:gd name="T72" fmla="*/ 611 h 611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562" h="611">
                  <a:moveTo>
                    <a:pt x="562" y="3"/>
                  </a:moveTo>
                  <a:lnTo>
                    <a:pt x="562" y="93"/>
                  </a:lnTo>
                  <a:lnTo>
                    <a:pt x="562" y="292"/>
                  </a:lnTo>
                  <a:lnTo>
                    <a:pt x="559" y="492"/>
                  </a:lnTo>
                  <a:lnTo>
                    <a:pt x="551" y="584"/>
                  </a:lnTo>
                  <a:lnTo>
                    <a:pt x="546" y="584"/>
                  </a:lnTo>
                  <a:lnTo>
                    <a:pt x="531" y="585"/>
                  </a:lnTo>
                  <a:lnTo>
                    <a:pt x="510" y="587"/>
                  </a:lnTo>
                  <a:lnTo>
                    <a:pt x="481" y="588"/>
                  </a:lnTo>
                  <a:lnTo>
                    <a:pt x="448" y="591"/>
                  </a:lnTo>
                  <a:lnTo>
                    <a:pt x="408" y="593"/>
                  </a:lnTo>
                  <a:lnTo>
                    <a:pt x="367" y="596"/>
                  </a:lnTo>
                  <a:lnTo>
                    <a:pt x="323" y="598"/>
                  </a:lnTo>
                  <a:lnTo>
                    <a:pt x="278" y="601"/>
                  </a:lnTo>
                  <a:lnTo>
                    <a:pt x="233" y="603"/>
                  </a:lnTo>
                  <a:lnTo>
                    <a:pt x="190" y="606"/>
                  </a:lnTo>
                  <a:lnTo>
                    <a:pt x="148" y="608"/>
                  </a:lnTo>
                  <a:lnTo>
                    <a:pt x="111" y="609"/>
                  </a:lnTo>
                  <a:lnTo>
                    <a:pt x="78" y="610"/>
                  </a:lnTo>
                  <a:lnTo>
                    <a:pt x="51" y="611"/>
                  </a:lnTo>
                  <a:lnTo>
                    <a:pt x="30" y="611"/>
                  </a:lnTo>
                  <a:lnTo>
                    <a:pt x="0" y="0"/>
                  </a:lnTo>
                  <a:lnTo>
                    <a:pt x="562" y="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79" name="Freeform 22"/>
            <p:cNvSpPr>
              <a:spLocks/>
            </p:cNvSpPr>
            <p:nvPr/>
          </p:nvSpPr>
          <p:spPr bwMode="auto">
            <a:xfrm>
              <a:off x="2342" y="3650"/>
              <a:ext cx="51" cy="95"/>
            </a:xfrm>
            <a:custGeom>
              <a:avLst/>
              <a:gdLst>
                <a:gd name="T0" fmla="*/ 0 w 204"/>
                <a:gd name="T1" fmla="*/ 0 h 380"/>
                <a:gd name="T2" fmla="*/ 0 w 204"/>
                <a:gd name="T3" fmla="*/ 0 h 380"/>
                <a:gd name="T4" fmla="*/ 0 w 204"/>
                <a:gd name="T5" fmla="*/ 0 h 380"/>
                <a:gd name="T6" fmla="*/ 0 w 204"/>
                <a:gd name="T7" fmla="*/ 0 h 380"/>
                <a:gd name="T8" fmla="*/ 0 w 204"/>
                <a:gd name="T9" fmla="*/ 0 h 380"/>
                <a:gd name="T10" fmla="*/ 0 w 204"/>
                <a:gd name="T11" fmla="*/ 0 h 380"/>
                <a:gd name="T12" fmla="*/ 0 w 204"/>
                <a:gd name="T13" fmla="*/ 0 h 380"/>
                <a:gd name="T14" fmla="*/ 0 w 204"/>
                <a:gd name="T15" fmla="*/ 0 h 380"/>
                <a:gd name="T16" fmla="*/ 0 w 204"/>
                <a:gd name="T17" fmla="*/ 0 h 380"/>
                <a:gd name="T18" fmla="*/ 0 w 204"/>
                <a:gd name="T19" fmla="*/ 0 h 380"/>
                <a:gd name="T20" fmla="*/ 0 w 204"/>
                <a:gd name="T21" fmla="*/ 0 h 380"/>
                <a:gd name="T22" fmla="*/ 0 w 204"/>
                <a:gd name="T23" fmla="*/ 0 h 380"/>
                <a:gd name="T24" fmla="*/ 0 w 204"/>
                <a:gd name="T25" fmla="*/ 0 h 380"/>
                <a:gd name="T26" fmla="*/ 0 w 204"/>
                <a:gd name="T27" fmla="*/ 0 h 380"/>
                <a:gd name="T28" fmla="*/ 0 w 204"/>
                <a:gd name="T29" fmla="*/ 0 h 380"/>
                <a:gd name="T30" fmla="*/ 0 w 204"/>
                <a:gd name="T31" fmla="*/ 0 h 380"/>
                <a:gd name="T32" fmla="*/ 0 w 204"/>
                <a:gd name="T33" fmla="*/ 0 h 380"/>
                <a:gd name="T34" fmla="*/ 0 w 204"/>
                <a:gd name="T35" fmla="*/ 0 h 380"/>
                <a:gd name="T36" fmla="*/ 0 w 204"/>
                <a:gd name="T37" fmla="*/ 0 h 380"/>
                <a:gd name="T38" fmla="*/ 0 w 204"/>
                <a:gd name="T39" fmla="*/ 0 h 380"/>
                <a:gd name="T40" fmla="*/ 0 w 204"/>
                <a:gd name="T41" fmla="*/ 0 h 380"/>
                <a:gd name="T42" fmla="*/ 0 w 204"/>
                <a:gd name="T43" fmla="*/ 0 h 380"/>
                <a:gd name="T44" fmla="*/ 0 w 204"/>
                <a:gd name="T45" fmla="*/ 0 h 380"/>
                <a:gd name="T46" fmla="*/ 0 w 204"/>
                <a:gd name="T47" fmla="*/ 0 h 380"/>
                <a:gd name="T48" fmla="*/ 0 w 204"/>
                <a:gd name="T49" fmla="*/ 0 h 380"/>
                <a:gd name="T50" fmla="*/ 0 w 204"/>
                <a:gd name="T51" fmla="*/ 0 h 380"/>
                <a:gd name="T52" fmla="*/ 0 w 204"/>
                <a:gd name="T53" fmla="*/ 0 h 380"/>
                <a:gd name="T54" fmla="*/ 0 w 204"/>
                <a:gd name="T55" fmla="*/ 0 h 380"/>
                <a:gd name="T56" fmla="*/ 0 w 204"/>
                <a:gd name="T57" fmla="*/ 0 h 380"/>
                <a:gd name="T58" fmla="*/ 0 w 204"/>
                <a:gd name="T59" fmla="*/ 0 h 380"/>
                <a:gd name="T60" fmla="*/ 0 w 204"/>
                <a:gd name="T61" fmla="*/ 0 h 380"/>
                <a:gd name="T62" fmla="*/ 0 w 204"/>
                <a:gd name="T63" fmla="*/ 0 h 380"/>
                <a:gd name="T64" fmla="*/ 0 w 204"/>
                <a:gd name="T65" fmla="*/ 0 h 380"/>
                <a:gd name="T66" fmla="*/ 0 w 204"/>
                <a:gd name="T67" fmla="*/ 0 h 380"/>
                <a:gd name="T68" fmla="*/ 0 w 204"/>
                <a:gd name="T69" fmla="*/ 0 h 380"/>
                <a:gd name="T70" fmla="*/ 0 w 204"/>
                <a:gd name="T71" fmla="*/ 0 h 380"/>
                <a:gd name="T72" fmla="*/ 0 w 204"/>
                <a:gd name="T73" fmla="*/ 0 h 380"/>
                <a:gd name="T74" fmla="*/ 0 w 204"/>
                <a:gd name="T75" fmla="*/ 0 h 380"/>
                <a:gd name="T76" fmla="*/ 0 w 204"/>
                <a:gd name="T77" fmla="*/ 0 h 380"/>
                <a:gd name="T78" fmla="*/ 0 w 204"/>
                <a:gd name="T79" fmla="*/ 0 h 380"/>
                <a:gd name="T80" fmla="*/ 0 w 204"/>
                <a:gd name="T81" fmla="*/ 0 h 380"/>
                <a:gd name="T82" fmla="*/ 0 w 204"/>
                <a:gd name="T83" fmla="*/ 0 h 380"/>
                <a:gd name="T84" fmla="*/ 0 w 204"/>
                <a:gd name="T85" fmla="*/ 0 h 380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204"/>
                <a:gd name="T130" fmla="*/ 0 h 380"/>
                <a:gd name="T131" fmla="*/ 204 w 204"/>
                <a:gd name="T132" fmla="*/ 380 h 380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204" h="380">
                  <a:moveTo>
                    <a:pt x="117" y="129"/>
                  </a:moveTo>
                  <a:lnTo>
                    <a:pt x="120" y="144"/>
                  </a:lnTo>
                  <a:lnTo>
                    <a:pt x="120" y="158"/>
                  </a:lnTo>
                  <a:lnTo>
                    <a:pt x="118" y="172"/>
                  </a:lnTo>
                  <a:lnTo>
                    <a:pt x="114" y="185"/>
                  </a:lnTo>
                  <a:lnTo>
                    <a:pt x="107" y="198"/>
                  </a:lnTo>
                  <a:lnTo>
                    <a:pt x="100" y="210"/>
                  </a:lnTo>
                  <a:lnTo>
                    <a:pt x="91" y="222"/>
                  </a:lnTo>
                  <a:lnTo>
                    <a:pt x="81" y="233"/>
                  </a:lnTo>
                  <a:lnTo>
                    <a:pt x="76" y="236"/>
                  </a:lnTo>
                  <a:lnTo>
                    <a:pt x="70" y="238"/>
                  </a:lnTo>
                  <a:lnTo>
                    <a:pt x="65" y="240"/>
                  </a:lnTo>
                  <a:lnTo>
                    <a:pt x="59" y="241"/>
                  </a:lnTo>
                  <a:lnTo>
                    <a:pt x="53" y="241"/>
                  </a:lnTo>
                  <a:lnTo>
                    <a:pt x="46" y="241"/>
                  </a:lnTo>
                  <a:lnTo>
                    <a:pt x="36" y="241"/>
                  </a:lnTo>
                  <a:lnTo>
                    <a:pt x="27" y="239"/>
                  </a:lnTo>
                  <a:lnTo>
                    <a:pt x="31" y="244"/>
                  </a:lnTo>
                  <a:lnTo>
                    <a:pt x="35" y="248"/>
                  </a:lnTo>
                  <a:lnTo>
                    <a:pt x="40" y="252"/>
                  </a:lnTo>
                  <a:lnTo>
                    <a:pt x="46" y="255"/>
                  </a:lnTo>
                  <a:lnTo>
                    <a:pt x="52" y="258"/>
                  </a:lnTo>
                  <a:lnTo>
                    <a:pt x="58" y="260"/>
                  </a:lnTo>
                  <a:lnTo>
                    <a:pt x="64" y="261"/>
                  </a:lnTo>
                  <a:lnTo>
                    <a:pt x="70" y="262"/>
                  </a:lnTo>
                  <a:lnTo>
                    <a:pt x="77" y="261"/>
                  </a:lnTo>
                  <a:lnTo>
                    <a:pt x="85" y="259"/>
                  </a:lnTo>
                  <a:lnTo>
                    <a:pt x="94" y="258"/>
                  </a:lnTo>
                  <a:lnTo>
                    <a:pt x="103" y="258"/>
                  </a:lnTo>
                  <a:lnTo>
                    <a:pt x="112" y="258"/>
                  </a:lnTo>
                  <a:lnTo>
                    <a:pt x="119" y="258"/>
                  </a:lnTo>
                  <a:lnTo>
                    <a:pt x="125" y="260"/>
                  </a:lnTo>
                  <a:lnTo>
                    <a:pt x="128" y="262"/>
                  </a:lnTo>
                  <a:lnTo>
                    <a:pt x="128" y="277"/>
                  </a:lnTo>
                  <a:lnTo>
                    <a:pt x="126" y="289"/>
                  </a:lnTo>
                  <a:lnTo>
                    <a:pt x="122" y="301"/>
                  </a:lnTo>
                  <a:lnTo>
                    <a:pt x="115" y="312"/>
                  </a:lnTo>
                  <a:lnTo>
                    <a:pt x="107" y="323"/>
                  </a:lnTo>
                  <a:lnTo>
                    <a:pt x="98" y="332"/>
                  </a:lnTo>
                  <a:lnTo>
                    <a:pt x="89" y="340"/>
                  </a:lnTo>
                  <a:lnTo>
                    <a:pt x="79" y="347"/>
                  </a:lnTo>
                  <a:lnTo>
                    <a:pt x="87" y="350"/>
                  </a:lnTo>
                  <a:lnTo>
                    <a:pt x="96" y="351"/>
                  </a:lnTo>
                  <a:lnTo>
                    <a:pt x="105" y="351"/>
                  </a:lnTo>
                  <a:lnTo>
                    <a:pt x="113" y="350"/>
                  </a:lnTo>
                  <a:lnTo>
                    <a:pt x="122" y="348"/>
                  </a:lnTo>
                  <a:lnTo>
                    <a:pt x="130" y="345"/>
                  </a:lnTo>
                  <a:lnTo>
                    <a:pt x="138" y="341"/>
                  </a:lnTo>
                  <a:lnTo>
                    <a:pt x="145" y="337"/>
                  </a:lnTo>
                  <a:lnTo>
                    <a:pt x="152" y="332"/>
                  </a:lnTo>
                  <a:lnTo>
                    <a:pt x="157" y="326"/>
                  </a:lnTo>
                  <a:lnTo>
                    <a:pt x="163" y="319"/>
                  </a:lnTo>
                  <a:lnTo>
                    <a:pt x="169" y="312"/>
                  </a:lnTo>
                  <a:lnTo>
                    <a:pt x="175" y="305"/>
                  </a:lnTo>
                  <a:lnTo>
                    <a:pt x="181" y="298"/>
                  </a:lnTo>
                  <a:lnTo>
                    <a:pt x="188" y="293"/>
                  </a:lnTo>
                  <a:lnTo>
                    <a:pt x="197" y="289"/>
                  </a:lnTo>
                  <a:lnTo>
                    <a:pt x="201" y="297"/>
                  </a:lnTo>
                  <a:lnTo>
                    <a:pt x="204" y="306"/>
                  </a:lnTo>
                  <a:lnTo>
                    <a:pt x="204" y="314"/>
                  </a:lnTo>
                  <a:lnTo>
                    <a:pt x="202" y="323"/>
                  </a:lnTo>
                  <a:lnTo>
                    <a:pt x="193" y="337"/>
                  </a:lnTo>
                  <a:lnTo>
                    <a:pt x="182" y="348"/>
                  </a:lnTo>
                  <a:lnTo>
                    <a:pt x="170" y="357"/>
                  </a:lnTo>
                  <a:lnTo>
                    <a:pt x="156" y="364"/>
                  </a:lnTo>
                  <a:lnTo>
                    <a:pt x="141" y="370"/>
                  </a:lnTo>
                  <a:lnTo>
                    <a:pt x="126" y="374"/>
                  </a:lnTo>
                  <a:lnTo>
                    <a:pt x="111" y="377"/>
                  </a:lnTo>
                  <a:lnTo>
                    <a:pt x="96" y="380"/>
                  </a:lnTo>
                  <a:lnTo>
                    <a:pt x="89" y="377"/>
                  </a:lnTo>
                  <a:lnTo>
                    <a:pt x="82" y="374"/>
                  </a:lnTo>
                  <a:lnTo>
                    <a:pt x="75" y="371"/>
                  </a:lnTo>
                  <a:lnTo>
                    <a:pt x="67" y="368"/>
                  </a:lnTo>
                  <a:lnTo>
                    <a:pt x="60" y="365"/>
                  </a:lnTo>
                  <a:lnTo>
                    <a:pt x="53" y="360"/>
                  </a:lnTo>
                  <a:lnTo>
                    <a:pt x="47" y="355"/>
                  </a:lnTo>
                  <a:lnTo>
                    <a:pt x="40" y="348"/>
                  </a:lnTo>
                  <a:lnTo>
                    <a:pt x="42" y="344"/>
                  </a:lnTo>
                  <a:lnTo>
                    <a:pt x="46" y="342"/>
                  </a:lnTo>
                  <a:lnTo>
                    <a:pt x="50" y="340"/>
                  </a:lnTo>
                  <a:lnTo>
                    <a:pt x="54" y="339"/>
                  </a:lnTo>
                  <a:lnTo>
                    <a:pt x="59" y="338"/>
                  </a:lnTo>
                  <a:lnTo>
                    <a:pt x="64" y="337"/>
                  </a:lnTo>
                  <a:lnTo>
                    <a:pt x="68" y="336"/>
                  </a:lnTo>
                  <a:lnTo>
                    <a:pt x="72" y="334"/>
                  </a:lnTo>
                  <a:lnTo>
                    <a:pt x="82" y="324"/>
                  </a:lnTo>
                  <a:lnTo>
                    <a:pt x="91" y="314"/>
                  </a:lnTo>
                  <a:lnTo>
                    <a:pt x="98" y="303"/>
                  </a:lnTo>
                  <a:lnTo>
                    <a:pt x="101" y="291"/>
                  </a:lnTo>
                  <a:lnTo>
                    <a:pt x="91" y="294"/>
                  </a:lnTo>
                  <a:lnTo>
                    <a:pt x="80" y="294"/>
                  </a:lnTo>
                  <a:lnTo>
                    <a:pt x="70" y="293"/>
                  </a:lnTo>
                  <a:lnTo>
                    <a:pt x="60" y="289"/>
                  </a:lnTo>
                  <a:lnTo>
                    <a:pt x="50" y="285"/>
                  </a:lnTo>
                  <a:lnTo>
                    <a:pt x="39" y="279"/>
                  </a:lnTo>
                  <a:lnTo>
                    <a:pt x="30" y="271"/>
                  </a:lnTo>
                  <a:lnTo>
                    <a:pt x="21" y="263"/>
                  </a:lnTo>
                  <a:lnTo>
                    <a:pt x="9" y="247"/>
                  </a:lnTo>
                  <a:lnTo>
                    <a:pt x="2" y="228"/>
                  </a:lnTo>
                  <a:lnTo>
                    <a:pt x="0" y="208"/>
                  </a:lnTo>
                  <a:lnTo>
                    <a:pt x="5" y="189"/>
                  </a:lnTo>
                  <a:lnTo>
                    <a:pt x="11" y="191"/>
                  </a:lnTo>
                  <a:lnTo>
                    <a:pt x="14" y="196"/>
                  </a:lnTo>
                  <a:lnTo>
                    <a:pt x="16" y="202"/>
                  </a:lnTo>
                  <a:lnTo>
                    <a:pt x="18" y="209"/>
                  </a:lnTo>
                  <a:lnTo>
                    <a:pt x="20" y="215"/>
                  </a:lnTo>
                  <a:lnTo>
                    <a:pt x="24" y="221"/>
                  </a:lnTo>
                  <a:lnTo>
                    <a:pt x="29" y="224"/>
                  </a:lnTo>
                  <a:lnTo>
                    <a:pt x="38" y="225"/>
                  </a:lnTo>
                  <a:lnTo>
                    <a:pt x="42" y="225"/>
                  </a:lnTo>
                  <a:lnTo>
                    <a:pt x="47" y="225"/>
                  </a:lnTo>
                  <a:lnTo>
                    <a:pt x="51" y="225"/>
                  </a:lnTo>
                  <a:lnTo>
                    <a:pt x="56" y="225"/>
                  </a:lnTo>
                  <a:lnTo>
                    <a:pt x="60" y="224"/>
                  </a:lnTo>
                  <a:lnTo>
                    <a:pt x="65" y="222"/>
                  </a:lnTo>
                  <a:lnTo>
                    <a:pt x="69" y="220"/>
                  </a:lnTo>
                  <a:lnTo>
                    <a:pt x="72" y="217"/>
                  </a:lnTo>
                  <a:lnTo>
                    <a:pt x="85" y="189"/>
                  </a:lnTo>
                  <a:lnTo>
                    <a:pt x="85" y="160"/>
                  </a:lnTo>
                  <a:lnTo>
                    <a:pt x="77" y="130"/>
                  </a:lnTo>
                  <a:lnTo>
                    <a:pt x="66" y="100"/>
                  </a:lnTo>
                  <a:lnTo>
                    <a:pt x="58" y="72"/>
                  </a:lnTo>
                  <a:lnTo>
                    <a:pt x="58" y="45"/>
                  </a:lnTo>
                  <a:lnTo>
                    <a:pt x="70" y="21"/>
                  </a:lnTo>
                  <a:lnTo>
                    <a:pt x="101" y="0"/>
                  </a:lnTo>
                  <a:lnTo>
                    <a:pt x="103" y="15"/>
                  </a:lnTo>
                  <a:lnTo>
                    <a:pt x="107" y="50"/>
                  </a:lnTo>
                  <a:lnTo>
                    <a:pt x="112" y="92"/>
                  </a:lnTo>
                  <a:lnTo>
                    <a:pt x="117" y="12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80" name="Freeform 23"/>
            <p:cNvSpPr>
              <a:spLocks/>
            </p:cNvSpPr>
            <p:nvPr/>
          </p:nvSpPr>
          <p:spPr bwMode="auto">
            <a:xfrm>
              <a:off x="2039" y="3656"/>
              <a:ext cx="126" cy="143"/>
            </a:xfrm>
            <a:custGeom>
              <a:avLst/>
              <a:gdLst>
                <a:gd name="T0" fmla="*/ 0 w 506"/>
                <a:gd name="T1" fmla="*/ 0 h 572"/>
                <a:gd name="T2" fmla="*/ 0 w 506"/>
                <a:gd name="T3" fmla="*/ 0 h 572"/>
                <a:gd name="T4" fmla="*/ 0 w 506"/>
                <a:gd name="T5" fmla="*/ 0 h 572"/>
                <a:gd name="T6" fmla="*/ 0 w 506"/>
                <a:gd name="T7" fmla="*/ 0 h 572"/>
                <a:gd name="T8" fmla="*/ 0 w 506"/>
                <a:gd name="T9" fmla="*/ 0 h 572"/>
                <a:gd name="T10" fmla="*/ 0 w 506"/>
                <a:gd name="T11" fmla="*/ 0 h 572"/>
                <a:gd name="T12" fmla="*/ 0 w 506"/>
                <a:gd name="T13" fmla="*/ 0 h 572"/>
                <a:gd name="T14" fmla="*/ 0 w 506"/>
                <a:gd name="T15" fmla="*/ 0 h 572"/>
                <a:gd name="T16" fmla="*/ 0 w 506"/>
                <a:gd name="T17" fmla="*/ 0 h 572"/>
                <a:gd name="T18" fmla="*/ 0 w 506"/>
                <a:gd name="T19" fmla="*/ 0 h 572"/>
                <a:gd name="T20" fmla="*/ 0 w 506"/>
                <a:gd name="T21" fmla="*/ 0 h 572"/>
                <a:gd name="T22" fmla="*/ 0 w 506"/>
                <a:gd name="T23" fmla="*/ 0 h 572"/>
                <a:gd name="T24" fmla="*/ 0 w 506"/>
                <a:gd name="T25" fmla="*/ 0 h 572"/>
                <a:gd name="T26" fmla="*/ 0 w 506"/>
                <a:gd name="T27" fmla="*/ 0 h 572"/>
                <a:gd name="T28" fmla="*/ 0 w 506"/>
                <a:gd name="T29" fmla="*/ 0 h 572"/>
                <a:gd name="T30" fmla="*/ 0 w 506"/>
                <a:gd name="T31" fmla="*/ 0 h 572"/>
                <a:gd name="T32" fmla="*/ 0 w 506"/>
                <a:gd name="T33" fmla="*/ 0 h 572"/>
                <a:gd name="T34" fmla="*/ 0 w 506"/>
                <a:gd name="T35" fmla="*/ 0 h 572"/>
                <a:gd name="T36" fmla="*/ 0 w 506"/>
                <a:gd name="T37" fmla="*/ 0 h 572"/>
                <a:gd name="T38" fmla="*/ 0 w 506"/>
                <a:gd name="T39" fmla="*/ 0 h 572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506"/>
                <a:gd name="T61" fmla="*/ 0 h 572"/>
                <a:gd name="T62" fmla="*/ 506 w 506"/>
                <a:gd name="T63" fmla="*/ 572 h 572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506" h="572">
                  <a:moveTo>
                    <a:pt x="498" y="544"/>
                  </a:moveTo>
                  <a:lnTo>
                    <a:pt x="478" y="546"/>
                  </a:lnTo>
                  <a:lnTo>
                    <a:pt x="453" y="547"/>
                  </a:lnTo>
                  <a:lnTo>
                    <a:pt x="422" y="550"/>
                  </a:lnTo>
                  <a:lnTo>
                    <a:pt x="386" y="552"/>
                  </a:lnTo>
                  <a:lnTo>
                    <a:pt x="349" y="554"/>
                  </a:lnTo>
                  <a:lnTo>
                    <a:pt x="309" y="556"/>
                  </a:lnTo>
                  <a:lnTo>
                    <a:pt x="268" y="559"/>
                  </a:lnTo>
                  <a:lnTo>
                    <a:pt x="226" y="561"/>
                  </a:lnTo>
                  <a:lnTo>
                    <a:pt x="187" y="563"/>
                  </a:lnTo>
                  <a:lnTo>
                    <a:pt x="149" y="565"/>
                  </a:lnTo>
                  <a:lnTo>
                    <a:pt x="113" y="567"/>
                  </a:lnTo>
                  <a:lnTo>
                    <a:pt x="83" y="569"/>
                  </a:lnTo>
                  <a:lnTo>
                    <a:pt x="57" y="570"/>
                  </a:lnTo>
                  <a:lnTo>
                    <a:pt x="38" y="571"/>
                  </a:lnTo>
                  <a:lnTo>
                    <a:pt x="25" y="572"/>
                  </a:lnTo>
                  <a:lnTo>
                    <a:pt x="21" y="572"/>
                  </a:lnTo>
                  <a:lnTo>
                    <a:pt x="0" y="0"/>
                  </a:lnTo>
                  <a:lnTo>
                    <a:pt x="506" y="7"/>
                  </a:lnTo>
                  <a:lnTo>
                    <a:pt x="498" y="544"/>
                  </a:lnTo>
                  <a:close/>
                </a:path>
              </a:pathLst>
            </a:custGeom>
            <a:solidFill>
              <a:srgbClr val="26AD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81" name="Freeform 24"/>
            <p:cNvSpPr>
              <a:spLocks/>
            </p:cNvSpPr>
            <p:nvPr/>
          </p:nvSpPr>
          <p:spPr bwMode="auto">
            <a:xfrm>
              <a:off x="2020" y="3815"/>
              <a:ext cx="166" cy="50"/>
            </a:xfrm>
            <a:custGeom>
              <a:avLst/>
              <a:gdLst>
                <a:gd name="T0" fmla="*/ 0 w 661"/>
                <a:gd name="T1" fmla="*/ 0 h 198"/>
                <a:gd name="T2" fmla="*/ 0 w 661"/>
                <a:gd name="T3" fmla="*/ 0 h 198"/>
                <a:gd name="T4" fmla="*/ 0 w 661"/>
                <a:gd name="T5" fmla="*/ 0 h 198"/>
                <a:gd name="T6" fmla="*/ 0 w 661"/>
                <a:gd name="T7" fmla="*/ 0 h 198"/>
                <a:gd name="T8" fmla="*/ 0 w 661"/>
                <a:gd name="T9" fmla="*/ 0 h 198"/>
                <a:gd name="T10" fmla="*/ 0 w 661"/>
                <a:gd name="T11" fmla="*/ 0 h 198"/>
                <a:gd name="T12" fmla="*/ 0 w 661"/>
                <a:gd name="T13" fmla="*/ 0 h 198"/>
                <a:gd name="T14" fmla="*/ 0 w 661"/>
                <a:gd name="T15" fmla="*/ 0 h 198"/>
                <a:gd name="T16" fmla="*/ 0 w 661"/>
                <a:gd name="T17" fmla="*/ 0 h 198"/>
                <a:gd name="T18" fmla="*/ 0 w 661"/>
                <a:gd name="T19" fmla="*/ 0 h 198"/>
                <a:gd name="T20" fmla="*/ 0 w 661"/>
                <a:gd name="T21" fmla="*/ 0 h 198"/>
                <a:gd name="T22" fmla="*/ 0 w 661"/>
                <a:gd name="T23" fmla="*/ 0 h 198"/>
                <a:gd name="T24" fmla="*/ 0 w 661"/>
                <a:gd name="T25" fmla="*/ 0 h 198"/>
                <a:gd name="T26" fmla="*/ 0 w 661"/>
                <a:gd name="T27" fmla="*/ 0 h 198"/>
                <a:gd name="T28" fmla="*/ 0 w 661"/>
                <a:gd name="T29" fmla="*/ 0 h 198"/>
                <a:gd name="T30" fmla="*/ 0 w 661"/>
                <a:gd name="T31" fmla="*/ 0 h 198"/>
                <a:gd name="T32" fmla="*/ 0 w 661"/>
                <a:gd name="T33" fmla="*/ 0 h 198"/>
                <a:gd name="T34" fmla="*/ 0 w 661"/>
                <a:gd name="T35" fmla="*/ 0 h 198"/>
                <a:gd name="T36" fmla="*/ 0 w 661"/>
                <a:gd name="T37" fmla="*/ 0 h 198"/>
                <a:gd name="T38" fmla="*/ 0 w 661"/>
                <a:gd name="T39" fmla="*/ 0 h 198"/>
                <a:gd name="T40" fmla="*/ 0 w 661"/>
                <a:gd name="T41" fmla="*/ 0 h 198"/>
                <a:gd name="T42" fmla="*/ 0 w 661"/>
                <a:gd name="T43" fmla="*/ 0 h 198"/>
                <a:gd name="T44" fmla="*/ 0 w 661"/>
                <a:gd name="T45" fmla="*/ 0 h 198"/>
                <a:gd name="T46" fmla="*/ 0 w 661"/>
                <a:gd name="T47" fmla="*/ 0 h 198"/>
                <a:gd name="T48" fmla="*/ 0 w 661"/>
                <a:gd name="T49" fmla="*/ 0 h 198"/>
                <a:gd name="T50" fmla="*/ 0 w 661"/>
                <a:gd name="T51" fmla="*/ 0 h 198"/>
                <a:gd name="T52" fmla="*/ 0 w 661"/>
                <a:gd name="T53" fmla="*/ 0 h 198"/>
                <a:gd name="T54" fmla="*/ 0 w 661"/>
                <a:gd name="T55" fmla="*/ 0 h 198"/>
                <a:gd name="T56" fmla="*/ 0 w 661"/>
                <a:gd name="T57" fmla="*/ 0 h 198"/>
                <a:gd name="T58" fmla="*/ 0 w 661"/>
                <a:gd name="T59" fmla="*/ 0 h 198"/>
                <a:gd name="T60" fmla="*/ 0 w 661"/>
                <a:gd name="T61" fmla="*/ 0 h 198"/>
                <a:gd name="T62" fmla="*/ 0 w 661"/>
                <a:gd name="T63" fmla="*/ 0 h 198"/>
                <a:gd name="T64" fmla="*/ 0 w 661"/>
                <a:gd name="T65" fmla="*/ 0 h 198"/>
                <a:gd name="T66" fmla="*/ 0 w 661"/>
                <a:gd name="T67" fmla="*/ 0 h 198"/>
                <a:gd name="T68" fmla="*/ 0 w 661"/>
                <a:gd name="T69" fmla="*/ 0 h 198"/>
                <a:gd name="T70" fmla="*/ 0 w 661"/>
                <a:gd name="T71" fmla="*/ 0 h 198"/>
                <a:gd name="T72" fmla="*/ 0 w 661"/>
                <a:gd name="T73" fmla="*/ 0 h 198"/>
                <a:gd name="T74" fmla="*/ 0 w 661"/>
                <a:gd name="T75" fmla="*/ 0 h 198"/>
                <a:gd name="T76" fmla="*/ 0 w 661"/>
                <a:gd name="T77" fmla="*/ 0 h 198"/>
                <a:gd name="T78" fmla="*/ 0 w 661"/>
                <a:gd name="T79" fmla="*/ 0 h 198"/>
                <a:gd name="T80" fmla="*/ 0 w 661"/>
                <a:gd name="T81" fmla="*/ 0 h 198"/>
                <a:gd name="T82" fmla="*/ 0 w 661"/>
                <a:gd name="T83" fmla="*/ 0 h 198"/>
                <a:gd name="T84" fmla="*/ 0 w 661"/>
                <a:gd name="T85" fmla="*/ 0 h 198"/>
                <a:gd name="T86" fmla="*/ 0 w 661"/>
                <a:gd name="T87" fmla="*/ 0 h 198"/>
                <a:gd name="T88" fmla="*/ 0 w 661"/>
                <a:gd name="T89" fmla="*/ 0 h 198"/>
                <a:gd name="T90" fmla="*/ 0 w 661"/>
                <a:gd name="T91" fmla="*/ 0 h 198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661"/>
                <a:gd name="T139" fmla="*/ 0 h 198"/>
                <a:gd name="T140" fmla="*/ 661 w 661"/>
                <a:gd name="T141" fmla="*/ 198 h 198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661" h="198">
                  <a:moveTo>
                    <a:pt x="661" y="5"/>
                  </a:moveTo>
                  <a:lnTo>
                    <a:pt x="659" y="6"/>
                  </a:lnTo>
                  <a:lnTo>
                    <a:pt x="655" y="8"/>
                  </a:lnTo>
                  <a:lnTo>
                    <a:pt x="648" y="12"/>
                  </a:lnTo>
                  <a:lnTo>
                    <a:pt x="638" y="18"/>
                  </a:lnTo>
                  <a:lnTo>
                    <a:pt x="626" y="24"/>
                  </a:lnTo>
                  <a:lnTo>
                    <a:pt x="612" y="31"/>
                  </a:lnTo>
                  <a:lnTo>
                    <a:pt x="597" y="38"/>
                  </a:lnTo>
                  <a:lnTo>
                    <a:pt x="580" y="45"/>
                  </a:lnTo>
                  <a:lnTo>
                    <a:pt x="562" y="52"/>
                  </a:lnTo>
                  <a:lnTo>
                    <a:pt x="544" y="59"/>
                  </a:lnTo>
                  <a:lnTo>
                    <a:pt x="526" y="65"/>
                  </a:lnTo>
                  <a:lnTo>
                    <a:pt x="507" y="71"/>
                  </a:lnTo>
                  <a:lnTo>
                    <a:pt x="489" y="76"/>
                  </a:lnTo>
                  <a:lnTo>
                    <a:pt x="471" y="79"/>
                  </a:lnTo>
                  <a:lnTo>
                    <a:pt x="453" y="81"/>
                  </a:lnTo>
                  <a:lnTo>
                    <a:pt x="437" y="81"/>
                  </a:lnTo>
                  <a:lnTo>
                    <a:pt x="425" y="112"/>
                  </a:lnTo>
                  <a:lnTo>
                    <a:pt x="418" y="152"/>
                  </a:lnTo>
                  <a:lnTo>
                    <a:pt x="415" y="184"/>
                  </a:lnTo>
                  <a:lnTo>
                    <a:pt x="415" y="198"/>
                  </a:lnTo>
                  <a:lnTo>
                    <a:pt x="400" y="181"/>
                  </a:lnTo>
                  <a:lnTo>
                    <a:pt x="395" y="158"/>
                  </a:lnTo>
                  <a:lnTo>
                    <a:pt x="396" y="132"/>
                  </a:lnTo>
                  <a:lnTo>
                    <a:pt x="400" y="108"/>
                  </a:lnTo>
                  <a:lnTo>
                    <a:pt x="402" y="102"/>
                  </a:lnTo>
                  <a:lnTo>
                    <a:pt x="405" y="95"/>
                  </a:lnTo>
                  <a:lnTo>
                    <a:pt x="408" y="89"/>
                  </a:lnTo>
                  <a:lnTo>
                    <a:pt x="411" y="84"/>
                  </a:lnTo>
                  <a:lnTo>
                    <a:pt x="416" y="79"/>
                  </a:lnTo>
                  <a:lnTo>
                    <a:pt x="421" y="74"/>
                  </a:lnTo>
                  <a:lnTo>
                    <a:pt x="426" y="71"/>
                  </a:lnTo>
                  <a:lnTo>
                    <a:pt x="433" y="68"/>
                  </a:lnTo>
                  <a:lnTo>
                    <a:pt x="441" y="68"/>
                  </a:lnTo>
                  <a:lnTo>
                    <a:pt x="454" y="66"/>
                  </a:lnTo>
                  <a:lnTo>
                    <a:pt x="473" y="61"/>
                  </a:lnTo>
                  <a:lnTo>
                    <a:pt x="494" y="55"/>
                  </a:lnTo>
                  <a:lnTo>
                    <a:pt x="516" y="48"/>
                  </a:lnTo>
                  <a:lnTo>
                    <a:pt x="537" y="41"/>
                  </a:lnTo>
                  <a:lnTo>
                    <a:pt x="556" y="34"/>
                  </a:lnTo>
                  <a:lnTo>
                    <a:pt x="571" y="30"/>
                  </a:lnTo>
                  <a:lnTo>
                    <a:pt x="556" y="29"/>
                  </a:lnTo>
                  <a:lnTo>
                    <a:pt x="532" y="30"/>
                  </a:lnTo>
                  <a:lnTo>
                    <a:pt x="502" y="31"/>
                  </a:lnTo>
                  <a:lnTo>
                    <a:pt x="465" y="33"/>
                  </a:lnTo>
                  <a:lnTo>
                    <a:pt x="422" y="36"/>
                  </a:lnTo>
                  <a:lnTo>
                    <a:pt x="377" y="39"/>
                  </a:lnTo>
                  <a:lnTo>
                    <a:pt x="328" y="42"/>
                  </a:lnTo>
                  <a:lnTo>
                    <a:pt x="280" y="46"/>
                  </a:lnTo>
                  <a:lnTo>
                    <a:pt x="231" y="50"/>
                  </a:lnTo>
                  <a:lnTo>
                    <a:pt x="183" y="53"/>
                  </a:lnTo>
                  <a:lnTo>
                    <a:pt x="139" y="57"/>
                  </a:lnTo>
                  <a:lnTo>
                    <a:pt x="99" y="60"/>
                  </a:lnTo>
                  <a:lnTo>
                    <a:pt x="62" y="63"/>
                  </a:lnTo>
                  <a:lnTo>
                    <a:pt x="34" y="64"/>
                  </a:lnTo>
                  <a:lnTo>
                    <a:pt x="12" y="66"/>
                  </a:lnTo>
                  <a:lnTo>
                    <a:pt x="0" y="66"/>
                  </a:lnTo>
                  <a:lnTo>
                    <a:pt x="1" y="61"/>
                  </a:lnTo>
                  <a:lnTo>
                    <a:pt x="3" y="56"/>
                  </a:lnTo>
                  <a:lnTo>
                    <a:pt x="5" y="52"/>
                  </a:lnTo>
                  <a:lnTo>
                    <a:pt x="6" y="46"/>
                  </a:lnTo>
                  <a:lnTo>
                    <a:pt x="11" y="45"/>
                  </a:lnTo>
                  <a:lnTo>
                    <a:pt x="20" y="45"/>
                  </a:lnTo>
                  <a:lnTo>
                    <a:pt x="31" y="44"/>
                  </a:lnTo>
                  <a:lnTo>
                    <a:pt x="45" y="42"/>
                  </a:lnTo>
                  <a:lnTo>
                    <a:pt x="61" y="41"/>
                  </a:lnTo>
                  <a:lnTo>
                    <a:pt x="79" y="39"/>
                  </a:lnTo>
                  <a:lnTo>
                    <a:pt x="100" y="37"/>
                  </a:lnTo>
                  <a:lnTo>
                    <a:pt x="122" y="35"/>
                  </a:lnTo>
                  <a:lnTo>
                    <a:pt x="146" y="33"/>
                  </a:lnTo>
                  <a:lnTo>
                    <a:pt x="170" y="31"/>
                  </a:lnTo>
                  <a:lnTo>
                    <a:pt x="196" y="28"/>
                  </a:lnTo>
                  <a:lnTo>
                    <a:pt x="224" y="26"/>
                  </a:lnTo>
                  <a:lnTo>
                    <a:pt x="252" y="24"/>
                  </a:lnTo>
                  <a:lnTo>
                    <a:pt x="280" y="21"/>
                  </a:lnTo>
                  <a:lnTo>
                    <a:pt x="309" y="19"/>
                  </a:lnTo>
                  <a:lnTo>
                    <a:pt x="338" y="17"/>
                  </a:lnTo>
                  <a:lnTo>
                    <a:pt x="367" y="13"/>
                  </a:lnTo>
                  <a:lnTo>
                    <a:pt x="396" y="11"/>
                  </a:lnTo>
                  <a:lnTo>
                    <a:pt x="424" y="9"/>
                  </a:lnTo>
                  <a:lnTo>
                    <a:pt x="451" y="7"/>
                  </a:lnTo>
                  <a:lnTo>
                    <a:pt x="479" y="6"/>
                  </a:lnTo>
                  <a:lnTo>
                    <a:pt x="504" y="4"/>
                  </a:lnTo>
                  <a:lnTo>
                    <a:pt x="529" y="3"/>
                  </a:lnTo>
                  <a:lnTo>
                    <a:pt x="552" y="2"/>
                  </a:lnTo>
                  <a:lnTo>
                    <a:pt x="573" y="1"/>
                  </a:lnTo>
                  <a:lnTo>
                    <a:pt x="593" y="1"/>
                  </a:lnTo>
                  <a:lnTo>
                    <a:pt x="611" y="0"/>
                  </a:lnTo>
                  <a:lnTo>
                    <a:pt x="626" y="1"/>
                  </a:lnTo>
                  <a:lnTo>
                    <a:pt x="639" y="1"/>
                  </a:lnTo>
                  <a:lnTo>
                    <a:pt x="649" y="2"/>
                  </a:lnTo>
                  <a:lnTo>
                    <a:pt x="657" y="3"/>
                  </a:lnTo>
                  <a:lnTo>
                    <a:pt x="661" y="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82" name="Freeform 25"/>
            <p:cNvSpPr>
              <a:spLocks/>
            </p:cNvSpPr>
            <p:nvPr/>
          </p:nvSpPr>
          <p:spPr bwMode="auto">
            <a:xfrm>
              <a:off x="1966" y="3841"/>
              <a:ext cx="217" cy="49"/>
            </a:xfrm>
            <a:custGeom>
              <a:avLst/>
              <a:gdLst>
                <a:gd name="T0" fmla="*/ 0 w 868"/>
                <a:gd name="T1" fmla="*/ 0 h 198"/>
                <a:gd name="T2" fmla="*/ 0 w 868"/>
                <a:gd name="T3" fmla="*/ 0 h 198"/>
                <a:gd name="T4" fmla="*/ 0 w 868"/>
                <a:gd name="T5" fmla="*/ 0 h 198"/>
                <a:gd name="T6" fmla="*/ 0 w 868"/>
                <a:gd name="T7" fmla="*/ 0 h 198"/>
                <a:gd name="T8" fmla="*/ 0 w 868"/>
                <a:gd name="T9" fmla="*/ 0 h 198"/>
                <a:gd name="T10" fmla="*/ 0 w 868"/>
                <a:gd name="T11" fmla="*/ 0 h 198"/>
                <a:gd name="T12" fmla="*/ 0 w 868"/>
                <a:gd name="T13" fmla="*/ 0 h 198"/>
                <a:gd name="T14" fmla="*/ 0 w 868"/>
                <a:gd name="T15" fmla="*/ 0 h 198"/>
                <a:gd name="T16" fmla="*/ 0 w 868"/>
                <a:gd name="T17" fmla="*/ 0 h 198"/>
                <a:gd name="T18" fmla="*/ 0 w 868"/>
                <a:gd name="T19" fmla="*/ 0 h 198"/>
                <a:gd name="T20" fmla="*/ 0 w 868"/>
                <a:gd name="T21" fmla="*/ 0 h 198"/>
                <a:gd name="T22" fmla="*/ 0 w 868"/>
                <a:gd name="T23" fmla="*/ 0 h 198"/>
                <a:gd name="T24" fmla="*/ 0 w 868"/>
                <a:gd name="T25" fmla="*/ 0 h 198"/>
                <a:gd name="T26" fmla="*/ 0 w 868"/>
                <a:gd name="T27" fmla="*/ 0 h 198"/>
                <a:gd name="T28" fmla="*/ 0 w 868"/>
                <a:gd name="T29" fmla="*/ 0 h 198"/>
                <a:gd name="T30" fmla="*/ 0 w 868"/>
                <a:gd name="T31" fmla="*/ 0 h 198"/>
                <a:gd name="T32" fmla="*/ 0 w 868"/>
                <a:gd name="T33" fmla="*/ 0 h 198"/>
                <a:gd name="T34" fmla="*/ 0 w 868"/>
                <a:gd name="T35" fmla="*/ 0 h 198"/>
                <a:gd name="T36" fmla="*/ 0 w 868"/>
                <a:gd name="T37" fmla="*/ 0 h 198"/>
                <a:gd name="T38" fmla="*/ 0 w 868"/>
                <a:gd name="T39" fmla="*/ 0 h 198"/>
                <a:gd name="T40" fmla="*/ 0 w 868"/>
                <a:gd name="T41" fmla="*/ 0 h 198"/>
                <a:gd name="T42" fmla="*/ 0 w 868"/>
                <a:gd name="T43" fmla="*/ 0 h 198"/>
                <a:gd name="T44" fmla="*/ 0 w 868"/>
                <a:gd name="T45" fmla="*/ 0 h 198"/>
                <a:gd name="T46" fmla="*/ 0 w 868"/>
                <a:gd name="T47" fmla="*/ 0 h 198"/>
                <a:gd name="T48" fmla="*/ 0 w 868"/>
                <a:gd name="T49" fmla="*/ 0 h 198"/>
                <a:gd name="T50" fmla="*/ 0 w 868"/>
                <a:gd name="T51" fmla="*/ 0 h 198"/>
                <a:gd name="T52" fmla="*/ 0 w 868"/>
                <a:gd name="T53" fmla="*/ 0 h 198"/>
                <a:gd name="T54" fmla="*/ 0 w 868"/>
                <a:gd name="T55" fmla="*/ 0 h 198"/>
                <a:gd name="T56" fmla="*/ 0 w 868"/>
                <a:gd name="T57" fmla="*/ 0 h 198"/>
                <a:gd name="T58" fmla="*/ 0 w 868"/>
                <a:gd name="T59" fmla="*/ 0 h 198"/>
                <a:gd name="T60" fmla="*/ 0 w 868"/>
                <a:gd name="T61" fmla="*/ 0 h 198"/>
                <a:gd name="T62" fmla="*/ 0 w 868"/>
                <a:gd name="T63" fmla="*/ 0 h 198"/>
                <a:gd name="T64" fmla="*/ 0 w 868"/>
                <a:gd name="T65" fmla="*/ 0 h 198"/>
                <a:gd name="T66" fmla="*/ 0 w 868"/>
                <a:gd name="T67" fmla="*/ 0 h 198"/>
                <a:gd name="T68" fmla="*/ 0 w 868"/>
                <a:gd name="T69" fmla="*/ 0 h 198"/>
                <a:gd name="T70" fmla="*/ 0 w 868"/>
                <a:gd name="T71" fmla="*/ 0 h 198"/>
                <a:gd name="T72" fmla="*/ 0 w 868"/>
                <a:gd name="T73" fmla="*/ 0 h 198"/>
                <a:gd name="T74" fmla="*/ 0 w 868"/>
                <a:gd name="T75" fmla="*/ 0 h 198"/>
                <a:gd name="T76" fmla="*/ 0 w 868"/>
                <a:gd name="T77" fmla="*/ 0 h 198"/>
                <a:gd name="T78" fmla="*/ 0 w 868"/>
                <a:gd name="T79" fmla="*/ 0 h 198"/>
                <a:gd name="T80" fmla="*/ 0 w 868"/>
                <a:gd name="T81" fmla="*/ 0 h 198"/>
                <a:gd name="T82" fmla="*/ 0 w 868"/>
                <a:gd name="T83" fmla="*/ 0 h 198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868"/>
                <a:gd name="T127" fmla="*/ 0 h 198"/>
                <a:gd name="T128" fmla="*/ 868 w 868"/>
                <a:gd name="T129" fmla="*/ 198 h 198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868" h="198">
                  <a:moveTo>
                    <a:pt x="264" y="198"/>
                  </a:moveTo>
                  <a:lnTo>
                    <a:pt x="261" y="197"/>
                  </a:lnTo>
                  <a:lnTo>
                    <a:pt x="253" y="195"/>
                  </a:lnTo>
                  <a:lnTo>
                    <a:pt x="241" y="192"/>
                  </a:lnTo>
                  <a:lnTo>
                    <a:pt x="225" y="189"/>
                  </a:lnTo>
                  <a:lnTo>
                    <a:pt x="206" y="184"/>
                  </a:lnTo>
                  <a:lnTo>
                    <a:pt x="183" y="178"/>
                  </a:lnTo>
                  <a:lnTo>
                    <a:pt x="160" y="172"/>
                  </a:lnTo>
                  <a:lnTo>
                    <a:pt x="137" y="166"/>
                  </a:lnTo>
                  <a:lnTo>
                    <a:pt x="113" y="160"/>
                  </a:lnTo>
                  <a:lnTo>
                    <a:pt x="89" y="154"/>
                  </a:lnTo>
                  <a:lnTo>
                    <a:pt x="67" y="148"/>
                  </a:lnTo>
                  <a:lnTo>
                    <a:pt x="46" y="142"/>
                  </a:lnTo>
                  <a:lnTo>
                    <a:pt x="29" y="137"/>
                  </a:lnTo>
                  <a:lnTo>
                    <a:pt x="15" y="132"/>
                  </a:lnTo>
                  <a:lnTo>
                    <a:pt x="5" y="129"/>
                  </a:lnTo>
                  <a:lnTo>
                    <a:pt x="0" y="126"/>
                  </a:lnTo>
                  <a:lnTo>
                    <a:pt x="2" y="122"/>
                  </a:lnTo>
                  <a:lnTo>
                    <a:pt x="5" y="119"/>
                  </a:lnTo>
                  <a:lnTo>
                    <a:pt x="9" y="116"/>
                  </a:lnTo>
                  <a:lnTo>
                    <a:pt x="12" y="112"/>
                  </a:lnTo>
                  <a:lnTo>
                    <a:pt x="289" y="75"/>
                  </a:lnTo>
                  <a:lnTo>
                    <a:pt x="291" y="75"/>
                  </a:lnTo>
                  <a:lnTo>
                    <a:pt x="293" y="62"/>
                  </a:lnTo>
                  <a:lnTo>
                    <a:pt x="294" y="48"/>
                  </a:lnTo>
                  <a:lnTo>
                    <a:pt x="292" y="33"/>
                  </a:lnTo>
                  <a:lnTo>
                    <a:pt x="286" y="21"/>
                  </a:lnTo>
                  <a:lnTo>
                    <a:pt x="284" y="21"/>
                  </a:lnTo>
                  <a:lnTo>
                    <a:pt x="278" y="22"/>
                  </a:lnTo>
                  <a:lnTo>
                    <a:pt x="268" y="23"/>
                  </a:lnTo>
                  <a:lnTo>
                    <a:pt x="256" y="24"/>
                  </a:lnTo>
                  <a:lnTo>
                    <a:pt x="242" y="25"/>
                  </a:lnTo>
                  <a:lnTo>
                    <a:pt x="226" y="27"/>
                  </a:lnTo>
                  <a:lnTo>
                    <a:pt x="208" y="29"/>
                  </a:lnTo>
                  <a:lnTo>
                    <a:pt x="190" y="30"/>
                  </a:lnTo>
                  <a:lnTo>
                    <a:pt x="171" y="32"/>
                  </a:lnTo>
                  <a:lnTo>
                    <a:pt x="153" y="34"/>
                  </a:lnTo>
                  <a:lnTo>
                    <a:pt x="137" y="36"/>
                  </a:lnTo>
                  <a:lnTo>
                    <a:pt x="122" y="37"/>
                  </a:lnTo>
                  <a:lnTo>
                    <a:pt x="109" y="38"/>
                  </a:lnTo>
                  <a:lnTo>
                    <a:pt x="98" y="39"/>
                  </a:lnTo>
                  <a:lnTo>
                    <a:pt x="91" y="40"/>
                  </a:lnTo>
                  <a:lnTo>
                    <a:pt x="88" y="40"/>
                  </a:lnTo>
                  <a:lnTo>
                    <a:pt x="86" y="38"/>
                  </a:lnTo>
                  <a:lnTo>
                    <a:pt x="86" y="35"/>
                  </a:lnTo>
                  <a:lnTo>
                    <a:pt x="86" y="32"/>
                  </a:lnTo>
                  <a:lnTo>
                    <a:pt x="86" y="29"/>
                  </a:lnTo>
                  <a:lnTo>
                    <a:pt x="99" y="27"/>
                  </a:lnTo>
                  <a:lnTo>
                    <a:pt x="112" y="24"/>
                  </a:lnTo>
                  <a:lnTo>
                    <a:pt x="126" y="22"/>
                  </a:lnTo>
                  <a:lnTo>
                    <a:pt x="139" y="21"/>
                  </a:lnTo>
                  <a:lnTo>
                    <a:pt x="152" y="19"/>
                  </a:lnTo>
                  <a:lnTo>
                    <a:pt x="165" y="17"/>
                  </a:lnTo>
                  <a:lnTo>
                    <a:pt x="179" y="15"/>
                  </a:lnTo>
                  <a:lnTo>
                    <a:pt x="193" y="14"/>
                  </a:lnTo>
                  <a:lnTo>
                    <a:pt x="206" y="12"/>
                  </a:lnTo>
                  <a:lnTo>
                    <a:pt x="220" y="11"/>
                  </a:lnTo>
                  <a:lnTo>
                    <a:pt x="233" y="9"/>
                  </a:lnTo>
                  <a:lnTo>
                    <a:pt x="247" y="7"/>
                  </a:lnTo>
                  <a:lnTo>
                    <a:pt x="260" y="6"/>
                  </a:lnTo>
                  <a:lnTo>
                    <a:pt x="273" y="4"/>
                  </a:lnTo>
                  <a:lnTo>
                    <a:pt x="287" y="2"/>
                  </a:lnTo>
                  <a:lnTo>
                    <a:pt x="300" y="0"/>
                  </a:lnTo>
                  <a:lnTo>
                    <a:pt x="310" y="12"/>
                  </a:lnTo>
                  <a:lnTo>
                    <a:pt x="316" y="25"/>
                  </a:lnTo>
                  <a:lnTo>
                    <a:pt x="320" y="40"/>
                  </a:lnTo>
                  <a:lnTo>
                    <a:pt x="323" y="55"/>
                  </a:lnTo>
                  <a:lnTo>
                    <a:pt x="326" y="70"/>
                  </a:lnTo>
                  <a:lnTo>
                    <a:pt x="323" y="85"/>
                  </a:lnTo>
                  <a:lnTo>
                    <a:pt x="316" y="99"/>
                  </a:lnTo>
                  <a:lnTo>
                    <a:pt x="308" y="112"/>
                  </a:lnTo>
                  <a:lnTo>
                    <a:pt x="286" y="115"/>
                  </a:lnTo>
                  <a:lnTo>
                    <a:pt x="284" y="99"/>
                  </a:lnTo>
                  <a:lnTo>
                    <a:pt x="270" y="100"/>
                  </a:lnTo>
                  <a:lnTo>
                    <a:pt x="256" y="101"/>
                  </a:lnTo>
                  <a:lnTo>
                    <a:pt x="242" y="102"/>
                  </a:lnTo>
                  <a:lnTo>
                    <a:pt x="229" y="104"/>
                  </a:lnTo>
                  <a:lnTo>
                    <a:pt x="215" y="105"/>
                  </a:lnTo>
                  <a:lnTo>
                    <a:pt x="201" y="107"/>
                  </a:lnTo>
                  <a:lnTo>
                    <a:pt x="188" y="109"/>
                  </a:lnTo>
                  <a:lnTo>
                    <a:pt x="173" y="111"/>
                  </a:lnTo>
                  <a:lnTo>
                    <a:pt x="160" y="113"/>
                  </a:lnTo>
                  <a:lnTo>
                    <a:pt x="147" y="115"/>
                  </a:lnTo>
                  <a:lnTo>
                    <a:pt x="133" y="118"/>
                  </a:lnTo>
                  <a:lnTo>
                    <a:pt x="120" y="120"/>
                  </a:lnTo>
                  <a:lnTo>
                    <a:pt x="106" y="122"/>
                  </a:lnTo>
                  <a:lnTo>
                    <a:pt x="93" y="124"/>
                  </a:lnTo>
                  <a:lnTo>
                    <a:pt x="79" y="126"/>
                  </a:lnTo>
                  <a:lnTo>
                    <a:pt x="66" y="128"/>
                  </a:lnTo>
                  <a:lnTo>
                    <a:pt x="79" y="131"/>
                  </a:lnTo>
                  <a:lnTo>
                    <a:pt x="91" y="134"/>
                  </a:lnTo>
                  <a:lnTo>
                    <a:pt x="104" y="136"/>
                  </a:lnTo>
                  <a:lnTo>
                    <a:pt x="117" y="139"/>
                  </a:lnTo>
                  <a:lnTo>
                    <a:pt x="129" y="142"/>
                  </a:lnTo>
                  <a:lnTo>
                    <a:pt x="142" y="146"/>
                  </a:lnTo>
                  <a:lnTo>
                    <a:pt x="154" y="149"/>
                  </a:lnTo>
                  <a:lnTo>
                    <a:pt x="167" y="152"/>
                  </a:lnTo>
                  <a:lnTo>
                    <a:pt x="179" y="155"/>
                  </a:lnTo>
                  <a:lnTo>
                    <a:pt x="193" y="158"/>
                  </a:lnTo>
                  <a:lnTo>
                    <a:pt x="205" y="161"/>
                  </a:lnTo>
                  <a:lnTo>
                    <a:pt x="218" y="164"/>
                  </a:lnTo>
                  <a:lnTo>
                    <a:pt x="231" y="166"/>
                  </a:lnTo>
                  <a:lnTo>
                    <a:pt x="243" y="169"/>
                  </a:lnTo>
                  <a:lnTo>
                    <a:pt x="256" y="172"/>
                  </a:lnTo>
                  <a:lnTo>
                    <a:pt x="269" y="174"/>
                  </a:lnTo>
                  <a:lnTo>
                    <a:pt x="274" y="173"/>
                  </a:lnTo>
                  <a:lnTo>
                    <a:pt x="287" y="171"/>
                  </a:lnTo>
                  <a:lnTo>
                    <a:pt x="308" y="168"/>
                  </a:lnTo>
                  <a:lnTo>
                    <a:pt x="336" y="164"/>
                  </a:lnTo>
                  <a:lnTo>
                    <a:pt x="369" y="159"/>
                  </a:lnTo>
                  <a:lnTo>
                    <a:pt x="406" y="153"/>
                  </a:lnTo>
                  <a:lnTo>
                    <a:pt x="448" y="147"/>
                  </a:lnTo>
                  <a:lnTo>
                    <a:pt x="490" y="140"/>
                  </a:lnTo>
                  <a:lnTo>
                    <a:pt x="534" y="133"/>
                  </a:lnTo>
                  <a:lnTo>
                    <a:pt x="578" y="127"/>
                  </a:lnTo>
                  <a:lnTo>
                    <a:pt x="621" y="120"/>
                  </a:lnTo>
                  <a:lnTo>
                    <a:pt x="661" y="113"/>
                  </a:lnTo>
                  <a:lnTo>
                    <a:pt x="700" y="107"/>
                  </a:lnTo>
                  <a:lnTo>
                    <a:pt x="732" y="102"/>
                  </a:lnTo>
                  <a:lnTo>
                    <a:pt x="760" y="97"/>
                  </a:lnTo>
                  <a:lnTo>
                    <a:pt x="781" y="93"/>
                  </a:lnTo>
                  <a:lnTo>
                    <a:pt x="651" y="77"/>
                  </a:lnTo>
                  <a:lnTo>
                    <a:pt x="650" y="74"/>
                  </a:lnTo>
                  <a:lnTo>
                    <a:pt x="652" y="69"/>
                  </a:lnTo>
                  <a:lnTo>
                    <a:pt x="655" y="64"/>
                  </a:lnTo>
                  <a:lnTo>
                    <a:pt x="658" y="60"/>
                  </a:lnTo>
                  <a:lnTo>
                    <a:pt x="868" y="93"/>
                  </a:lnTo>
                  <a:lnTo>
                    <a:pt x="264" y="19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83" name="Freeform 26"/>
            <p:cNvSpPr>
              <a:spLocks/>
            </p:cNvSpPr>
            <p:nvPr/>
          </p:nvSpPr>
          <p:spPr bwMode="auto">
            <a:xfrm>
              <a:off x="2122" y="3890"/>
              <a:ext cx="11" cy="27"/>
            </a:xfrm>
            <a:custGeom>
              <a:avLst/>
              <a:gdLst>
                <a:gd name="T0" fmla="*/ 0 w 44"/>
                <a:gd name="T1" fmla="*/ 0 h 109"/>
                <a:gd name="T2" fmla="*/ 0 w 44"/>
                <a:gd name="T3" fmla="*/ 0 h 109"/>
                <a:gd name="T4" fmla="*/ 0 w 44"/>
                <a:gd name="T5" fmla="*/ 0 h 109"/>
                <a:gd name="T6" fmla="*/ 0 w 44"/>
                <a:gd name="T7" fmla="*/ 0 h 109"/>
                <a:gd name="T8" fmla="*/ 0 w 44"/>
                <a:gd name="T9" fmla="*/ 0 h 109"/>
                <a:gd name="T10" fmla="*/ 0 w 44"/>
                <a:gd name="T11" fmla="*/ 0 h 109"/>
                <a:gd name="T12" fmla="*/ 0 w 44"/>
                <a:gd name="T13" fmla="*/ 0 h 109"/>
                <a:gd name="T14" fmla="*/ 0 w 44"/>
                <a:gd name="T15" fmla="*/ 0 h 109"/>
                <a:gd name="T16" fmla="*/ 0 w 44"/>
                <a:gd name="T17" fmla="*/ 0 h 109"/>
                <a:gd name="T18" fmla="*/ 0 w 44"/>
                <a:gd name="T19" fmla="*/ 0 h 109"/>
                <a:gd name="T20" fmla="*/ 0 w 44"/>
                <a:gd name="T21" fmla="*/ 0 h 109"/>
                <a:gd name="T22" fmla="*/ 0 w 44"/>
                <a:gd name="T23" fmla="*/ 0 h 109"/>
                <a:gd name="T24" fmla="*/ 0 w 44"/>
                <a:gd name="T25" fmla="*/ 0 h 109"/>
                <a:gd name="T26" fmla="*/ 0 w 44"/>
                <a:gd name="T27" fmla="*/ 0 h 109"/>
                <a:gd name="T28" fmla="*/ 0 w 44"/>
                <a:gd name="T29" fmla="*/ 0 h 109"/>
                <a:gd name="T30" fmla="*/ 0 w 44"/>
                <a:gd name="T31" fmla="*/ 0 h 109"/>
                <a:gd name="T32" fmla="*/ 0 w 44"/>
                <a:gd name="T33" fmla="*/ 0 h 109"/>
                <a:gd name="T34" fmla="*/ 0 w 44"/>
                <a:gd name="T35" fmla="*/ 0 h 109"/>
                <a:gd name="T36" fmla="*/ 0 w 44"/>
                <a:gd name="T37" fmla="*/ 0 h 109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44"/>
                <a:gd name="T58" fmla="*/ 0 h 109"/>
                <a:gd name="T59" fmla="*/ 44 w 44"/>
                <a:gd name="T60" fmla="*/ 109 h 109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44" h="109">
                  <a:moveTo>
                    <a:pt x="13" y="2"/>
                  </a:moveTo>
                  <a:lnTo>
                    <a:pt x="18" y="14"/>
                  </a:lnTo>
                  <a:lnTo>
                    <a:pt x="23" y="27"/>
                  </a:lnTo>
                  <a:lnTo>
                    <a:pt x="27" y="39"/>
                  </a:lnTo>
                  <a:lnTo>
                    <a:pt x="32" y="51"/>
                  </a:lnTo>
                  <a:lnTo>
                    <a:pt x="36" y="64"/>
                  </a:lnTo>
                  <a:lnTo>
                    <a:pt x="39" y="77"/>
                  </a:lnTo>
                  <a:lnTo>
                    <a:pt x="42" y="90"/>
                  </a:lnTo>
                  <a:lnTo>
                    <a:pt x="44" y="104"/>
                  </a:lnTo>
                  <a:lnTo>
                    <a:pt x="33" y="109"/>
                  </a:lnTo>
                  <a:lnTo>
                    <a:pt x="27" y="97"/>
                  </a:lnTo>
                  <a:lnTo>
                    <a:pt x="25" y="83"/>
                  </a:lnTo>
                  <a:lnTo>
                    <a:pt x="23" y="70"/>
                  </a:lnTo>
                  <a:lnTo>
                    <a:pt x="19" y="57"/>
                  </a:lnTo>
                  <a:lnTo>
                    <a:pt x="0" y="6"/>
                  </a:lnTo>
                  <a:lnTo>
                    <a:pt x="2" y="3"/>
                  </a:lnTo>
                  <a:lnTo>
                    <a:pt x="5" y="1"/>
                  </a:lnTo>
                  <a:lnTo>
                    <a:pt x="9" y="0"/>
                  </a:lnTo>
                  <a:lnTo>
                    <a:pt x="13" y="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84" name="Freeform 27"/>
            <p:cNvSpPr>
              <a:spLocks/>
            </p:cNvSpPr>
            <p:nvPr/>
          </p:nvSpPr>
          <p:spPr bwMode="auto">
            <a:xfrm>
              <a:off x="2113" y="3890"/>
              <a:ext cx="12" cy="25"/>
            </a:xfrm>
            <a:custGeom>
              <a:avLst/>
              <a:gdLst>
                <a:gd name="T0" fmla="*/ 0 w 49"/>
                <a:gd name="T1" fmla="*/ 0 h 96"/>
                <a:gd name="T2" fmla="*/ 0 w 49"/>
                <a:gd name="T3" fmla="*/ 0 h 96"/>
                <a:gd name="T4" fmla="*/ 0 w 49"/>
                <a:gd name="T5" fmla="*/ 0 h 96"/>
                <a:gd name="T6" fmla="*/ 0 w 49"/>
                <a:gd name="T7" fmla="*/ 0 h 96"/>
                <a:gd name="T8" fmla="*/ 0 w 49"/>
                <a:gd name="T9" fmla="*/ 0 h 96"/>
                <a:gd name="T10" fmla="*/ 0 w 49"/>
                <a:gd name="T11" fmla="*/ 0 h 96"/>
                <a:gd name="T12" fmla="*/ 0 w 49"/>
                <a:gd name="T13" fmla="*/ 0 h 96"/>
                <a:gd name="T14" fmla="*/ 0 w 49"/>
                <a:gd name="T15" fmla="*/ 0 h 96"/>
                <a:gd name="T16" fmla="*/ 0 w 49"/>
                <a:gd name="T17" fmla="*/ 0 h 96"/>
                <a:gd name="T18" fmla="*/ 0 w 49"/>
                <a:gd name="T19" fmla="*/ 0 h 96"/>
                <a:gd name="T20" fmla="*/ 0 w 49"/>
                <a:gd name="T21" fmla="*/ 0 h 96"/>
                <a:gd name="T22" fmla="*/ 0 w 49"/>
                <a:gd name="T23" fmla="*/ 0 h 96"/>
                <a:gd name="T24" fmla="*/ 0 w 49"/>
                <a:gd name="T25" fmla="*/ 0 h 96"/>
                <a:gd name="T26" fmla="*/ 0 w 49"/>
                <a:gd name="T27" fmla="*/ 0 h 96"/>
                <a:gd name="T28" fmla="*/ 0 w 49"/>
                <a:gd name="T29" fmla="*/ 0 h 96"/>
                <a:gd name="T30" fmla="*/ 0 w 49"/>
                <a:gd name="T31" fmla="*/ 0 h 96"/>
                <a:gd name="T32" fmla="*/ 0 w 49"/>
                <a:gd name="T33" fmla="*/ 0 h 96"/>
                <a:gd name="T34" fmla="*/ 0 w 49"/>
                <a:gd name="T35" fmla="*/ 0 h 96"/>
                <a:gd name="T36" fmla="*/ 0 w 49"/>
                <a:gd name="T37" fmla="*/ 0 h 96"/>
                <a:gd name="T38" fmla="*/ 0 w 49"/>
                <a:gd name="T39" fmla="*/ 0 h 96"/>
                <a:gd name="T40" fmla="*/ 0 w 49"/>
                <a:gd name="T41" fmla="*/ 0 h 96"/>
                <a:gd name="T42" fmla="*/ 0 w 49"/>
                <a:gd name="T43" fmla="*/ 0 h 96"/>
                <a:gd name="T44" fmla="*/ 0 w 49"/>
                <a:gd name="T45" fmla="*/ 0 h 96"/>
                <a:gd name="T46" fmla="*/ 0 w 49"/>
                <a:gd name="T47" fmla="*/ 0 h 96"/>
                <a:gd name="T48" fmla="*/ 0 w 49"/>
                <a:gd name="T49" fmla="*/ 0 h 9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49"/>
                <a:gd name="T76" fmla="*/ 0 h 96"/>
                <a:gd name="T77" fmla="*/ 49 w 49"/>
                <a:gd name="T78" fmla="*/ 96 h 9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49" h="96">
                  <a:moveTo>
                    <a:pt x="11" y="0"/>
                  </a:moveTo>
                  <a:lnTo>
                    <a:pt x="17" y="11"/>
                  </a:lnTo>
                  <a:lnTo>
                    <a:pt x="23" y="22"/>
                  </a:lnTo>
                  <a:lnTo>
                    <a:pt x="29" y="33"/>
                  </a:lnTo>
                  <a:lnTo>
                    <a:pt x="34" y="44"/>
                  </a:lnTo>
                  <a:lnTo>
                    <a:pt x="39" y="55"/>
                  </a:lnTo>
                  <a:lnTo>
                    <a:pt x="43" y="67"/>
                  </a:lnTo>
                  <a:lnTo>
                    <a:pt x="47" y="79"/>
                  </a:lnTo>
                  <a:lnTo>
                    <a:pt x="49" y="91"/>
                  </a:lnTo>
                  <a:lnTo>
                    <a:pt x="46" y="92"/>
                  </a:lnTo>
                  <a:lnTo>
                    <a:pt x="44" y="94"/>
                  </a:lnTo>
                  <a:lnTo>
                    <a:pt x="41" y="96"/>
                  </a:lnTo>
                  <a:lnTo>
                    <a:pt x="38" y="96"/>
                  </a:lnTo>
                  <a:lnTo>
                    <a:pt x="33" y="85"/>
                  </a:lnTo>
                  <a:lnTo>
                    <a:pt x="29" y="74"/>
                  </a:lnTo>
                  <a:lnTo>
                    <a:pt x="26" y="62"/>
                  </a:lnTo>
                  <a:lnTo>
                    <a:pt x="23" y="51"/>
                  </a:lnTo>
                  <a:lnTo>
                    <a:pt x="19" y="39"/>
                  </a:lnTo>
                  <a:lnTo>
                    <a:pt x="15" y="28"/>
                  </a:lnTo>
                  <a:lnTo>
                    <a:pt x="8" y="18"/>
                  </a:lnTo>
                  <a:lnTo>
                    <a:pt x="0" y="9"/>
                  </a:lnTo>
                  <a:lnTo>
                    <a:pt x="1" y="6"/>
                  </a:lnTo>
                  <a:lnTo>
                    <a:pt x="4" y="3"/>
                  </a:lnTo>
                  <a:lnTo>
                    <a:pt x="7" y="0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85" name="Freeform 28"/>
            <p:cNvSpPr>
              <a:spLocks/>
            </p:cNvSpPr>
            <p:nvPr/>
          </p:nvSpPr>
          <p:spPr bwMode="auto">
            <a:xfrm>
              <a:off x="2103" y="3893"/>
              <a:ext cx="14" cy="24"/>
            </a:xfrm>
            <a:custGeom>
              <a:avLst/>
              <a:gdLst>
                <a:gd name="T0" fmla="*/ 0 w 58"/>
                <a:gd name="T1" fmla="*/ 0 h 95"/>
                <a:gd name="T2" fmla="*/ 0 w 58"/>
                <a:gd name="T3" fmla="*/ 0 h 95"/>
                <a:gd name="T4" fmla="*/ 0 w 58"/>
                <a:gd name="T5" fmla="*/ 0 h 95"/>
                <a:gd name="T6" fmla="*/ 0 w 58"/>
                <a:gd name="T7" fmla="*/ 0 h 95"/>
                <a:gd name="T8" fmla="*/ 0 w 58"/>
                <a:gd name="T9" fmla="*/ 0 h 95"/>
                <a:gd name="T10" fmla="*/ 0 w 58"/>
                <a:gd name="T11" fmla="*/ 0 h 95"/>
                <a:gd name="T12" fmla="*/ 0 w 58"/>
                <a:gd name="T13" fmla="*/ 0 h 95"/>
                <a:gd name="T14" fmla="*/ 0 w 58"/>
                <a:gd name="T15" fmla="*/ 0 h 95"/>
                <a:gd name="T16" fmla="*/ 0 w 58"/>
                <a:gd name="T17" fmla="*/ 0 h 95"/>
                <a:gd name="T18" fmla="*/ 0 w 58"/>
                <a:gd name="T19" fmla="*/ 0 h 95"/>
                <a:gd name="T20" fmla="*/ 0 w 58"/>
                <a:gd name="T21" fmla="*/ 0 h 95"/>
                <a:gd name="T22" fmla="*/ 0 w 58"/>
                <a:gd name="T23" fmla="*/ 0 h 95"/>
                <a:gd name="T24" fmla="*/ 0 w 58"/>
                <a:gd name="T25" fmla="*/ 0 h 95"/>
                <a:gd name="T26" fmla="*/ 0 w 58"/>
                <a:gd name="T27" fmla="*/ 0 h 95"/>
                <a:gd name="T28" fmla="*/ 0 w 58"/>
                <a:gd name="T29" fmla="*/ 0 h 95"/>
                <a:gd name="T30" fmla="*/ 0 w 58"/>
                <a:gd name="T31" fmla="*/ 0 h 95"/>
                <a:gd name="T32" fmla="*/ 0 w 58"/>
                <a:gd name="T33" fmla="*/ 0 h 95"/>
                <a:gd name="T34" fmla="*/ 0 w 58"/>
                <a:gd name="T35" fmla="*/ 0 h 95"/>
                <a:gd name="T36" fmla="*/ 0 w 58"/>
                <a:gd name="T37" fmla="*/ 0 h 95"/>
                <a:gd name="T38" fmla="*/ 0 w 58"/>
                <a:gd name="T39" fmla="*/ 0 h 95"/>
                <a:gd name="T40" fmla="*/ 0 w 58"/>
                <a:gd name="T41" fmla="*/ 0 h 95"/>
                <a:gd name="T42" fmla="*/ 0 w 58"/>
                <a:gd name="T43" fmla="*/ 0 h 95"/>
                <a:gd name="T44" fmla="*/ 0 w 58"/>
                <a:gd name="T45" fmla="*/ 0 h 95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58"/>
                <a:gd name="T70" fmla="*/ 0 h 95"/>
                <a:gd name="T71" fmla="*/ 58 w 58"/>
                <a:gd name="T72" fmla="*/ 95 h 95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58" h="95">
                  <a:moveTo>
                    <a:pt x="12" y="0"/>
                  </a:moveTo>
                  <a:lnTo>
                    <a:pt x="22" y="10"/>
                  </a:lnTo>
                  <a:lnTo>
                    <a:pt x="31" y="20"/>
                  </a:lnTo>
                  <a:lnTo>
                    <a:pt x="39" y="31"/>
                  </a:lnTo>
                  <a:lnTo>
                    <a:pt x="47" y="42"/>
                  </a:lnTo>
                  <a:lnTo>
                    <a:pt x="52" y="54"/>
                  </a:lnTo>
                  <a:lnTo>
                    <a:pt x="56" y="67"/>
                  </a:lnTo>
                  <a:lnTo>
                    <a:pt x="58" y="80"/>
                  </a:lnTo>
                  <a:lnTo>
                    <a:pt x="58" y="93"/>
                  </a:lnTo>
                  <a:lnTo>
                    <a:pt x="56" y="94"/>
                  </a:lnTo>
                  <a:lnTo>
                    <a:pt x="53" y="95"/>
                  </a:lnTo>
                  <a:lnTo>
                    <a:pt x="50" y="95"/>
                  </a:lnTo>
                  <a:lnTo>
                    <a:pt x="47" y="95"/>
                  </a:lnTo>
                  <a:lnTo>
                    <a:pt x="42" y="83"/>
                  </a:lnTo>
                  <a:lnTo>
                    <a:pt x="38" y="71"/>
                  </a:lnTo>
                  <a:lnTo>
                    <a:pt x="35" y="59"/>
                  </a:lnTo>
                  <a:lnTo>
                    <a:pt x="31" y="47"/>
                  </a:lnTo>
                  <a:lnTo>
                    <a:pt x="26" y="35"/>
                  </a:lnTo>
                  <a:lnTo>
                    <a:pt x="20" y="24"/>
                  </a:lnTo>
                  <a:lnTo>
                    <a:pt x="12" y="15"/>
                  </a:lnTo>
                  <a:lnTo>
                    <a:pt x="0" y="6"/>
                  </a:lnTo>
                  <a:lnTo>
                    <a:pt x="0" y="0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86" name="Freeform 29"/>
            <p:cNvSpPr>
              <a:spLocks/>
            </p:cNvSpPr>
            <p:nvPr/>
          </p:nvSpPr>
          <p:spPr bwMode="auto">
            <a:xfrm>
              <a:off x="2005" y="3898"/>
              <a:ext cx="111" cy="52"/>
            </a:xfrm>
            <a:custGeom>
              <a:avLst/>
              <a:gdLst>
                <a:gd name="T0" fmla="*/ 0 w 445"/>
                <a:gd name="T1" fmla="*/ 0 h 209"/>
                <a:gd name="T2" fmla="*/ 0 w 445"/>
                <a:gd name="T3" fmla="*/ 0 h 209"/>
                <a:gd name="T4" fmla="*/ 0 w 445"/>
                <a:gd name="T5" fmla="*/ 0 h 209"/>
                <a:gd name="T6" fmla="*/ 0 w 445"/>
                <a:gd name="T7" fmla="*/ 0 h 209"/>
                <a:gd name="T8" fmla="*/ 0 w 445"/>
                <a:gd name="T9" fmla="*/ 0 h 209"/>
                <a:gd name="T10" fmla="*/ 0 w 445"/>
                <a:gd name="T11" fmla="*/ 0 h 209"/>
                <a:gd name="T12" fmla="*/ 0 w 445"/>
                <a:gd name="T13" fmla="*/ 0 h 209"/>
                <a:gd name="T14" fmla="*/ 0 w 445"/>
                <a:gd name="T15" fmla="*/ 0 h 209"/>
                <a:gd name="T16" fmla="*/ 0 w 445"/>
                <a:gd name="T17" fmla="*/ 0 h 209"/>
                <a:gd name="T18" fmla="*/ 0 w 445"/>
                <a:gd name="T19" fmla="*/ 0 h 209"/>
                <a:gd name="T20" fmla="*/ 0 w 445"/>
                <a:gd name="T21" fmla="*/ 0 h 209"/>
                <a:gd name="T22" fmla="*/ 0 w 445"/>
                <a:gd name="T23" fmla="*/ 0 h 209"/>
                <a:gd name="T24" fmla="*/ 0 w 445"/>
                <a:gd name="T25" fmla="*/ 0 h 209"/>
                <a:gd name="T26" fmla="*/ 0 w 445"/>
                <a:gd name="T27" fmla="*/ 0 h 209"/>
                <a:gd name="T28" fmla="*/ 0 w 445"/>
                <a:gd name="T29" fmla="*/ 0 h 209"/>
                <a:gd name="T30" fmla="*/ 0 w 445"/>
                <a:gd name="T31" fmla="*/ 0 h 209"/>
                <a:gd name="T32" fmla="*/ 0 w 445"/>
                <a:gd name="T33" fmla="*/ 0 h 209"/>
                <a:gd name="T34" fmla="*/ 0 w 445"/>
                <a:gd name="T35" fmla="*/ 0 h 209"/>
                <a:gd name="T36" fmla="*/ 0 w 445"/>
                <a:gd name="T37" fmla="*/ 0 h 209"/>
                <a:gd name="T38" fmla="*/ 0 w 445"/>
                <a:gd name="T39" fmla="*/ 0 h 209"/>
                <a:gd name="T40" fmla="*/ 0 w 445"/>
                <a:gd name="T41" fmla="*/ 0 h 209"/>
                <a:gd name="T42" fmla="*/ 0 w 445"/>
                <a:gd name="T43" fmla="*/ 0 h 209"/>
                <a:gd name="T44" fmla="*/ 0 w 445"/>
                <a:gd name="T45" fmla="*/ 0 h 209"/>
                <a:gd name="T46" fmla="*/ 0 w 445"/>
                <a:gd name="T47" fmla="*/ 0 h 209"/>
                <a:gd name="T48" fmla="*/ 0 w 445"/>
                <a:gd name="T49" fmla="*/ 0 h 209"/>
                <a:gd name="T50" fmla="*/ 0 w 445"/>
                <a:gd name="T51" fmla="*/ 0 h 209"/>
                <a:gd name="T52" fmla="*/ 0 w 445"/>
                <a:gd name="T53" fmla="*/ 0 h 209"/>
                <a:gd name="T54" fmla="*/ 0 w 445"/>
                <a:gd name="T55" fmla="*/ 0 h 209"/>
                <a:gd name="T56" fmla="*/ 0 w 445"/>
                <a:gd name="T57" fmla="*/ 0 h 209"/>
                <a:gd name="T58" fmla="*/ 0 w 445"/>
                <a:gd name="T59" fmla="*/ 0 h 209"/>
                <a:gd name="T60" fmla="*/ 0 w 445"/>
                <a:gd name="T61" fmla="*/ 0 h 209"/>
                <a:gd name="T62" fmla="*/ 0 w 445"/>
                <a:gd name="T63" fmla="*/ 0 h 209"/>
                <a:gd name="T64" fmla="*/ 0 w 445"/>
                <a:gd name="T65" fmla="*/ 0 h 209"/>
                <a:gd name="T66" fmla="*/ 0 w 445"/>
                <a:gd name="T67" fmla="*/ 0 h 209"/>
                <a:gd name="T68" fmla="*/ 0 w 445"/>
                <a:gd name="T69" fmla="*/ 0 h 209"/>
                <a:gd name="T70" fmla="*/ 0 w 445"/>
                <a:gd name="T71" fmla="*/ 0 h 209"/>
                <a:gd name="T72" fmla="*/ 0 w 445"/>
                <a:gd name="T73" fmla="*/ 0 h 209"/>
                <a:gd name="T74" fmla="*/ 0 w 445"/>
                <a:gd name="T75" fmla="*/ 0 h 209"/>
                <a:gd name="T76" fmla="*/ 0 w 445"/>
                <a:gd name="T77" fmla="*/ 0 h 209"/>
                <a:gd name="T78" fmla="*/ 0 w 445"/>
                <a:gd name="T79" fmla="*/ 0 h 209"/>
                <a:gd name="T80" fmla="*/ 0 w 445"/>
                <a:gd name="T81" fmla="*/ 0 h 209"/>
                <a:gd name="T82" fmla="*/ 0 w 445"/>
                <a:gd name="T83" fmla="*/ 0 h 209"/>
                <a:gd name="T84" fmla="*/ 0 w 445"/>
                <a:gd name="T85" fmla="*/ 0 h 209"/>
                <a:gd name="T86" fmla="*/ 0 w 445"/>
                <a:gd name="T87" fmla="*/ 0 h 209"/>
                <a:gd name="T88" fmla="*/ 0 w 445"/>
                <a:gd name="T89" fmla="*/ 0 h 209"/>
                <a:gd name="T90" fmla="*/ 0 w 445"/>
                <a:gd name="T91" fmla="*/ 0 h 209"/>
                <a:gd name="T92" fmla="*/ 0 w 445"/>
                <a:gd name="T93" fmla="*/ 0 h 209"/>
                <a:gd name="T94" fmla="*/ 0 w 445"/>
                <a:gd name="T95" fmla="*/ 0 h 209"/>
                <a:gd name="T96" fmla="*/ 0 w 445"/>
                <a:gd name="T97" fmla="*/ 0 h 209"/>
                <a:gd name="T98" fmla="*/ 0 w 445"/>
                <a:gd name="T99" fmla="*/ 0 h 209"/>
                <a:gd name="T100" fmla="*/ 0 w 445"/>
                <a:gd name="T101" fmla="*/ 0 h 209"/>
                <a:gd name="T102" fmla="*/ 0 w 445"/>
                <a:gd name="T103" fmla="*/ 0 h 209"/>
                <a:gd name="T104" fmla="*/ 0 w 445"/>
                <a:gd name="T105" fmla="*/ 0 h 209"/>
                <a:gd name="T106" fmla="*/ 0 w 445"/>
                <a:gd name="T107" fmla="*/ 0 h 209"/>
                <a:gd name="T108" fmla="*/ 0 w 445"/>
                <a:gd name="T109" fmla="*/ 0 h 209"/>
                <a:gd name="T110" fmla="*/ 0 w 445"/>
                <a:gd name="T111" fmla="*/ 0 h 209"/>
                <a:gd name="T112" fmla="*/ 0 w 445"/>
                <a:gd name="T113" fmla="*/ 0 h 209"/>
                <a:gd name="T114" fmla="*/ 0 w 445"/>
                <a:gd name="T115" fmla="*/ 0 h 209"/>
                <a:gd name="T116" fmla="*/ 0 w 445"/>
                <a:gd name="T117" fmla="*/ 0 h 209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445"/>
                <a:gd name="T178" fmla="*/ 0 h 209"/>
                <a:gd name="T179" fmla="*/ 445 w 445"/>
                <a:gd name="T180" fmla="*/ 209 h 209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445" h="209">
                  <a:moveTo>
                    <a:pt x="405" y="35"/>
                  </a:moveTo>
                  <a:lnTo>
                    <a:pt x="413" y="55"/>
                  </a:lnTo>
                  <a:lnTo>
                    <a:pt x="421" y="75"/>
                  </a:lnTo>
                  <a:lnTo>
                    <a:pt x="427" y="97"/>
                  </a:lnTo>
                  <a:lnTo>
                    <a:pt x="433" y="118"/>
                  </a:lnTo>
                  <a:lnTo>
                    <a:pt x="437" y="139"/>
                  </a:lnTo>
                  <a:lnTo>
                    <a:pt x="441" y="160"/>
                  </a:lnTo>
                  <a:lnTo>
                    <a:pt x="443" y="182"/>
                  </a:lnTo>
                  <a:lnTo>
                    <a:pt x="445" y="203"/>
                  </a:lnTo>
                  <a:lnTo>
                    <a:pt x="439" y="207"/>
                  </a:lnTo>
                  <a:lnTo>
                    <a:pt x="433" y="209"/>
                  </a:lnTo>
                  <a:lnTo>
                    <a:pt x="428" y="209"/>
                  </a:lnTo>
                  <a:lnTo>
                    <a:pt x="423" y="208"/>
                  </a:lnTo>
                  <a:lnTo>
                    <a:pt x="419" y="205"/>
                  </a:lnTo>
                  <a:lnTo>
                    <a:pt x="415" y="201"/>
                  </a:lnTo>
                  <a:lnTo>
                    <a:pt x="412" y="196"/>
                  </a:lnTo>
                  <a:lnTo>
                    <a:pt x="410" y="190"/>
                  </a:lnTo>
                  <a:lnTo>
                    <a:pt x="407" y="184"/>
                  </a:lnTo>
                  <a:lnTo>
                    <a:pt x="406" y="178"/>
                  </a:lnTo>
                  <a:lnTo>
                    <a:pt x="405" y="172"/>
                  </a:lnTo>
                  <a:lnTo>
                    <a:pt x="405" y="165"/>
                  </a:lnTo>
                  <a:lnTo>
                    <a:pt x="391" y="166"/>
                  </a:lnTo>
                  <a:lnTo>
                    <a:pt x="378" y="168"/>
                  </a:lnTo>
                  <a:lnTo>
                    <a:pt x="364" y="171"/>
                  </a:lnTo>
                  <a:lnTo>
                    <a:pt x="350" y="174"/>
                  </a:lnTo>
                  <a:lnTo>
                    <a:pt x="335" y="177"/>
                  </a:lnTo>
                  <a:lnTo>
                    <a:pt x="319" y="181"/>
                  </a:lnTo>
                  <a:lnTo>
                    <a:pt x="303" y="185"/>
                  </a:lnTo>
                  <a:lnTo>
                    <a:pt x="285" y="188"/>
                  </a:lnTo>
                  <a:lnTo>
                    <a:pt x="0" y="70"/>
                  </a:lnTo>
                  <a:lnTo>
                    <a:pt x="4" y="66"/>
                  </a:lnTo>
                  <a:lnTo>
                    <a:pt x="5" y="60"/>
                  </a:lnTo>
                  <a:lnTo>
                    <a:pt x="5" y="55"/>
                  </a:lnTo>
                  <a:lnTo>
                    <a:pt x="4" y="51"/>
                  </a:lnTo>
                  <a:lnTo>
                    <a:pt x="288" y="167"/>
                  </a:lnTo>
                  <a:lnTo>
                    <a:pt x="303" y="163"/>
                  </a:lnTo>
                  <a:lnTo>
                    <a:pt x="318" y="160"/>
                  </a:lnTo>
                  <a:lnTo>
                    <a:pt x="333" y="157"/>
                  </a:lnTo>
                  <a:lnTo>
                    <a:pt x="348" y="154"/>
                  </a:lnTo>
                  <a:lnTo>
                    <a:pt x="362" y="150"/>
                  </a:lnTo>
                  <a:lnTo>
                    <a:pt x="377" y="146"/>
                  </a:lnTo>
                  <a:lnTo>
                    <a:pt x="391" y="142"/>
                  </a:lnTo>
                  <a:lnTo>
                    <a:pt x="405" y="136"/>
                  </a:lnTo>
                  <a:lnTo>
                    <a:pt x="404" y="117"/>
                  </a:lnTo>
                  <a:lnTo>
                    <a:pt x="400" y="95"/>
                  </a:lnTo>
                  <a:lnTo>
                    <a:pt x="395" y="72"/>
                  </a:lnTo>
                  <a:lnTo>
                    <a:pt x="389" y="50"/>
                  </a:lnTo>
                  <a:lnTo>
                    <a:pt x="382" y="30"/>
                  </a:lnTo>
                  <a:lnTo>
                    <a:pt x="377" y="14"/>
                  </a:lnTo>
                  <a:lnTo>
                    <a:pt x="373" y="4"/>
                  </a:lnTo>
                  <a:lnTo>
                    <a:pt x="371" y="0"/>
                  </a:lnTo>
                  <a:lnTo>
                    <a:pt x="378" y="1"/>
                  </a:lnTo>
                  <a:lnTo>
                    <a:pt x="383" y="4"/>
                  </a:lnTo>
                  <a:lnTo>
                    <a:pt x="388" y="8"/>
                  </a:lnTo>
                  <a:lnTo>
                    <a:pt x="392" y="13"/>
                  </a:lnTo>
                  <a:lnTo>
                    <a:pt x="395" y="18"/>
                  </a:lnTo>
                  <a:lnTo>
                    <a:pt x="398" y="24"/>
                  </a:lnTo>
                  <a:lnTo>
                    <a:pt x="401" y="30"/>
                  </a:lnTo>
                  <a:lnTo>
                    <a:pt x="405" y="3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87" name="Freeform 30"/>
            <p:cNvSpPr>
              <a:spLocks/>
            </p:cNvSpPr>
            <p:nvPr/>
          </p:nvSpPr>
          <p:spPr bwMode="auto">
            <a:xfrm>
              <a:off x="1938" y="3902"/>
              <a:ext cx="381" cy="184"/>
            </a:xfrm>
            <a:custGeom>
              <a:avLst/>
              <a:gdLst>
                <a:gd name="T0" fmla="*/ 0 w 1523"/>
                <a:gd name="T1" fmla="*/ 0 h 734"/>
                <a:gd name="T2" fmla="*/ 0 w 1523"/>
                <a:gd name="T3" fmla="*/ 0 h 734"/>
                <a:gd name="T4" fmla="*/ 0 w 1523"/>
                <a:gd name="T5" fmla="*/ 0 h 734"/>
                <a:gd name="T6" fmla="*/ 0 w 1523"/>
                <a:gd name="T7" fmla="*/ 0 h 734"/>
                <a:gd name="T8" fmla="*/ 0 w 1523"/>
                <a:gd name="T9" fmla="*/ 0 h 734"/>
                <a:gd name="T10" fmla="*/ 0 w 1523"/>
                <a:gd name="T11" fmla="*/ 0 h 734"/>
                <a:gd name="T12" fmla="*/ 0 w 1523"/>
                <a:gd name="T13" fmla="*/ 0 h 734"/>
                <a:gd name="T14" fmla="*/ 0 w 1523"/>
                <a:gd name="T15" fmla="*/ 0 h 734"/>
                <a:gd name="T16" fmla="*/ 0 w 1523"/>
                <a:gd name="T17" fmla="*/ 0 h 734"/>
                <a:gd name="T18" fmla="*/ 0 w 1523"/>
                <a:gd name="T19" fmla="*/ 0 h 734"/>
                <a:gd name="T20" fmla="*/ 0 w 1523"/>
                <a:gd name="T21" fmla="*/ 0 h 734"/>
                <a:gd name="T22" fmla="*/ 0 w 1523"/>
                <a:gd name="T23" fmla="*/ 0 h 734"/>
                <a:gd name="T24" fmla="*/ 0 w 1523"/>
                <a:gd name="T25" fmla="*/ 0 h 734"/>
                <a:gd name="T26" fmla="*/ 0 w 1523"/>
                <a:gd name="T27" fmla="*/ 0 h 734"/>
                <a:gd name="T28" fmla="*/ 0 w 1523"/>
                <a:gd name="T29" fmla="*/ 0 h 734"/>
                <a:gd name="T30" fmla="*/ 0 w 1523"/>
                <a:gd name="T31" fmla="*/ 0 h 734"/>
                <a:gd name="T32" fmla="*/ 0 w 1523"/>
                <a:gd name="T33" fmla="*/ 0 h 734"/>
                <a:gd name="T34" fmla="*/ 0 w 1523"/>
                <a:gd name="T35" fmla="*/ 0 h 734"/>
                <a:gd name="T36" fmla="*/ 0 w 1523"/>
                <a:gd name="T37" fmla="*/ 0 h 734"/>
                <a:gd name="T38" fmla="*/ 0 w 1523"/>
                <a:gd name="T39" fmla="*/ 0 h 734"/>
                <a:gd name="T40" fmla="*/ 0 w 1523"/>
                <a:gd name="T41" fmla="*/ 0 h 734"/>
                <a:gd name="T42" fmla="*/ 0 w 1523"/>
                <a:gd name="T43" fmla="*/ 0 h 734"/>
                <a:gd name="T44" fmla="*/ 0 w 1523"/>
                <a:gd name="T45" fmla="*/ 0 h 734"/>
                <a:gd name="T46" fmla="*/ 0 w 1523"/>
                <a:gd name="T47" fmla="*/ 0 h 734"/>
                <a:gd name="T48" fmla="*/ 0 w 1523"/>
                <a:gd name="T49" fmla="*/ 0 h 734"/>
                <a:gd name="T50" fmla="*/ 0 w 1523"/>
                <a:gd name="T51" fmla="*/ 0 h 734"/>
                <a:gd name="T52" fmla="*/ 0 w 1523"/>
                <a:gd name="T53" fmla="*/ 0 h 734"/>
                <a:gd name="T54" fmla="*/ 0 w 1523"/>
                <a:gd name="T55" fmla="*/ 0 h 734"/>
                <a:gd name="T56" fmla="*/ 0 w 1523"/>
                <a:gd name="T57" fmla="*/ 0 h 734"/>
                <a:gd name="T58" fmla="*/ 0 w 1523"/>
                <a:gd name="T59" fmla="*/ 0 h 734"/>
                <a:gd name="T60" fmla="*/ 0 w 1523"/>
                <a:gd name="T61" fmla="*/ 0 h 734"/>
                <a:gd name="T62" fmla="*/ 0 w 1523"/>
                <a:gd name="T63" fmla="*/ 0 h 734"/>
                <a:gd name="T64" fmla="*/ 0 w 1523"/>
                <a:gd name="T65" fmla="*/ 0 h 734"/>
                <a:gd name="T66" fmla="*/ 0 w 1523"/>
                <a:gd name="T67" fmla="*/ 0 h 734"/>
                <a:gd name="T68" fmla="*/ 0 w 1523"/>
                <a:gd name="T69" fmla="*/ 0 h 734"/>
                <a:gd name="T70" fmla="*/ 0 w 1523"/>
                <a:gd name="T71" fmla="*/ 0 h 734"/>
                <a:gd name="T72" fmla="*/ 0 w 1523"/>
                <a:gd name="T73" fmla="*/ 0 h 734"/>
                <a:gd name="T74" fmla="*/ 0 w 1523"/>
                <a:gd name="T75" fmla="*/ 0 h 734"/>
                <a:gd name="T76" fmla="*/ 0 w 1523"/>
                <a:gd name="T77" fmla="*/ 0 h 734"/>
                <a:gd name="T78" fmla="*/ 0 w 1523"/>
                <a:gd name="T79" fmla="*/ 0 h 734"/>
                <a:gd name="T80" fmla="*/ 0 w 1523"/>
                <a:gd name="T81" fmla="*/ 0 h 734"/>
                <a:gd name="T82" fmla="*/ 0 w 1523"/>
                <a:gd name="T83" fmla="*/ 0 h 734"/>
                <a:gd name="T84" fmla="*/ 0 w 1523"/>
                <a:gd name="T85" fmla="*/ 0 h 734"/>
                <a:gd name="T86" fmla="*/ 0 w 1523"/>
                <a:gd name="T87" fmla="*/ 0 h 734"/>
                <a:gd name="T88" fmla="*/ 0 w 1523"/>
                <a:gd name="T89" fmla="*/ 0 h 734"/>
                <a:gd name="T90" fmla="*/ 0 w 1523"/>
                <a:gd name="T91" fmla="*/ 0 h 734"/>
                <a:gd name="T92" fmla="*/ 0 w 1523"/>
                <a:gd name="T93" fmla="*/ 0 h 734"/>
                <a:gd name="T94" fmla="*/ 0 w 1523"/>
                <a:gd name="T95" fmla="*/ 0 h 734"/>
                <a:gd name="T96" fmla="*/ 0 w 1523"/>
                <a:gd name="T97" fmla="*/ 0 h 734"/>
                <a:gd name="T98" fmla="*/ 0 w 1523"/>
                <a:gd name="T99" fmla="*/ 0 h 734"/>
                <a:gd name="T100" fmla="*/ 0 w 1523"/>
                <a:gd name="T101" fmla="*/ 0 h 734"/>
                <a:gd name="T102" fmla="*/ 0 w 1523"/>
                <a:gd name="T103" fmla="*/ 0 h 734"/>
                <a:gd name="T104" fmla="*/ 0 w 1523"/>
                <a:gd name="T105" fmla="*/ 0 h 734"/>
                <a:gd name="T106" fmla="*/ 0 w 1523"/>
                <a:gd name="T107" fmla="*/ 0 h 734"/>
                <a:gd name="T108" fmla="*/ 0 w 1523"/>
                <a:gd name="T109" fmla="*/ 0 h 734"/>
                <a:gd name="T110" fmla="*/ 0 w 1523"/>
                <a:gd name="T111" fmla="*/ 0 h 734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1523"/>
                <a:gd name="T169" fmla="*/ 0 h 734"/>
                <a:gd name="T170" fmla="*/ 1523 w 1523"/>
                <a:gd name="T171" fmla="*/ 734 h 734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1523" h="734">
                  <a:moveTo>
                    <a:pt x="1308" y="5"/>
                  </a:moveTo>
                  <a:lnTo>
                    <a:pt x="1308" y="10"/>
                  </a:lnTo>
                  <a:lnTo>
                    <a:pt x="1306" y="16"/>
                  </a:lnTo>
                  <a:lnTo>
                    <a:pt x="1301" y="24"/>
                  </a:lnTo>
                  <a:lnTo>
                    <a:pt x="1296" y="32"/>
                  </a:lnTo>
                  <a:lnTo>
                    <a:pt x="1290" y="39"/>
                  </a:lnTo>
                  <a:lnTo>
                    <a:pt x="1284" y="45"/>
                  </a:lnTo>
                  <a:lnTo>
                    <a:pt x="1280" y="49"/>
                  </a:lnTo>
                  <a:lnTo>
                    <a:pt x="1279" y="51"/>
                  </a:lnTo>
                  <a:lnTo>
                    <a:pt x="1194" y="333"/>
                  </a:lnTo>
                  <a:lnTo>
                    <a:pt x="1188" y="346"/>
                  </a:lnTo>
                  <a:lnTo>
                    <a:pt x="1187" y="358"/>
                  </a:lnTo>
                  <a:lnTo>
                    <a:pt x="1189" y="369"/>
                  </a:lnTo>
                  <a:lnTo>
                    <a:pt x="1193" y="381"/>
                  </a:lnTo>
                  <a:lnTo>
                    <a:pt x="1199" y="393"/>
                  </a:lnTo>
                  <a:lnTo>
                    <a:pt x="1204" y="405"/>
                  </a:lnTo>
                  <a:lnTo>
                    <a:pt x="1209" y="417"/>
                  </a:lnTo>
                  <a:lnTo>
                    <a:pt x="1212" y="430"/>
                  </a:lnTo>
                  <a:lnTo>
                    <a:pt x="1214" y="448"/>
                  </a:lnTo>
                  <a:lnTo>
                    <a:pt x="1213" y="466"/>
                  </a:lnTo>
                  <a:lnTo>
                    <a:pt x="1206" y="483"/>
                  </a:lnTo>
                  <a:lnTo>
                    <a:pt x="1192" y="493"/>
                  </a:lnTo>
                  <a:lnTo>
                    <a:pt x="1185" y="491"/>
                  </a:lnTo>
                  <a:lnTo>
                    <a:pt x="1183" y="483"/>
                  </a:lnTo>
                  <a:lnTo>
                    <a:pt x="1183" y="476"/>
                  </a:lnTo>
                  <a:lnTo>
                    <a:pt x="1183" y="471"/>
                  </a:lnTo>
                  <a:lnTo>
                    <a:pt x="1189" y="462"/>
                  </a:lnTo>
                  <a:lnTo>
                    <a:pt x="1190" y="452"/>
                  </a:lnTo>
                  <a:lnTo>
                    <a:pt x="1189" y="442"/>
                  </a:lnTo>
                  <a:lnTo>
                    <a:pt x="1185" y="432"/>
                  </a:lnTo>
                  <a:lnTo>
                    <a:pt x="1181" y="424"/>
                  </a:lnTo>
                  <a:lnTo>
                    <a:pt x="1176" y="416"/>
                  </a:lnTo>
                  <a:lnTo>
                    <a:pt x="1170" y="410"/>
                  </a:lnTo>
                  <a:lnTo>
                    <a:pt x="1162" y="405"/>
                  </a:lnTo>
                  <a:lnTo>
                    <a:pt x="1156" y="418"/>
                  </a:lnTo>
                  <a:lnTo>
                    <a:pt x="1149" y="431"/>
                  </a:lnTo>
                  <a:lnTo>
                    <a:pt x="1141" y="443"/>
                  </a:lnTo>
                  <a:lnTo>
                    <a:pt x="1133" y="455"/>
                  </a:lnTo>
                  <a:lnTo>
                    <a:pt x="1125" y="467"/>
                  </a:lnTo>
                  <a:lnTo>
                    <a:pt x="1115" y="480"/>
                  </a:lnTo>
                  <a:lnTo>
                    <a:pt x="1106" y="491"/>
                  </a:lnTo>
                  <a:lnTo>
                    <a:pt x="1095" y="501"/>
                  </a:lnTo>
                  <a:lnTo>
                    <a:pt x="1109" y="522"/>
                  </a:lnTo>
                  <a:lnTo>
                    <a:pt x="1124" y="542"/>
                  </a:lnTo>
                  <a:lnTo>
                    <a:pt x="1140" y="561"/>
                  </a:lnTo>
                  <a:lnTo>
                    <a:pt x="1157" y="579"/>
                  </a:lnTo>
                  <a:lnTo>
                    <a:pt x="1175" y="596"/>
                  </a:lnTo>
                  <a:lnTo>
                    <a:pt x="1193" y="614"/>
                  </a:lnTo>
                  <a:lnTo>
                    <a:pt x="1212" y="629"/>
                  </a:lnTo>
                  <a:lnTo>
                    <a:pt x="1232" y="644"/>
                  </a:lnTo>
                  <a:lnTo>
                    <a:pt x="1252" y="657"/>
                  </a:lnTo>
                  <a:lnTo>
                    <a:pt x="1273" y="669"/>
                  </a:lnTo>
                  <a:lnTo>
                    <a:pt x="1296" y="679"/>
                  </a:lnTo>
                  <a:lnTo>
                    <a:pt x="1318" y="689"/>
                  </a:lnTo>
                  <a:lnTo>
                    <a:pt x="1340" y="696"/>
                  </a:lnTo>
                  <a:lnTo>
                    <a:pt x="1363" y="703"/>
                  </a:lnTo>
                  <a:lnTo>
                    <a:pt x="1387" y="708"/>
                  </a:lnTo>
                  <a:lnTo>
                    <a:pt x="1412" y="711"/>
                  </a:lnTo>
                  <a:lnTo>
                    <a:pt x="1426" y="712"/>
                  </a:lnTo>
                  <a:lnTo>
                    <a:pt x="1440" y="713"/>
                  </a:lnTo>
                  <a:lnTo>
                    <a:pt x="1454" y="713"/>
                  </a:lnTo>
                  <a:lnTo>
                    <a:pt x="1468" y="712"/>
                  </a:lnTo>
                  <a:lnTo>
                    <a:pt x="1482" y="711"/>
                  </a:lnTo>
                  <a:lnTo>
                    <a:pt x="1496" y="710"/>
                  </a:lnTo>
                  <a:lnTo>
                    <a:pt x="1510" y="709"/>
                  </a:lnTo>
                  <a:lnTo>
                    <a:pt x="1523" y="709"/>
                  </a:lnTo>
                  <a:lnTo>
                    <a:pt x="1521" y="713"/>
                  </a:lnTo>
                  <a:lnTo>
                    <a:pt x="1518" y="716"/>
                  </a:lnTo>
                  <a:lnTo>
                    <a:pt x="1514" y="718"/>
                  </a:lnTo>
                  <a:lnTo>
                    <a:pt x="1509" y="720"/>
                  </a:lnTo>
                  <a:lnTo>
                    <a:pt x="1504" y="721"/>
                  </a:lnTo>
                  <a:lnTo>
                    <a:pt x="1500" y="723"/>
                  </a:lnTo>
                  <a:lnTo>
                    <a:pt x="1495" y="725"/>
                  </a:lnTo>
                  <a:lnTo>
                    <a:pt x="1491" y="727"/>
                  </a:lnTo>
                  <a:lnTo>
                    <a:pt x="1450" y="732"/>
                  </a:lnTo>
                  <a:lnTo>
                    <a:pt x="1411" y="734"/>
                  </a:lnTo>
                  <a:lnTo>
                    <a:pt x="1373" y="733"/>
                  </a:lnTo>
                  <a:lnTo>
                    <a:pt x="1338" y="729"/>
                  </a:lnTo>
                  <a:lnTo>
                    <a:pt x="1306" y="723"/>
                  </a:lnTo>
                  <a:lnTo>
                    <a:pt x="1275" y="714"/>
                  </a:lnTo>
                  <a:lnTo>
                    <a:pt x="1247" y="704"/>
                  </a:lnTo>
                  <a:lnTo>
                    <a:pt x="1220" y="691"/>
                  </a:lnTo>
                  <a:lnTo>
                    <a:pt x="1196" y="676"/>
                  </a:lnTo>
                  <a:lnTo>
                    <a:pt x="1173" y="659"/>
                  </a:lnTo>
                  <a:lnTo>
                    <a:pt x="1151" y="641"/>
                  </a:lnTo>
                  <a:lnTo>
                    <a:pt x="1132" y="621"/>
                  </a:lnTo>
                  <a:lnTo>
                    <a:pt x="1114" y="600"/>
                  </a:lnTo>
                  <a:lnTo>
                    <a:pt x="1098" y="578"/>
                  </a:lnTo>
                  <a:lnTo>
                    <a:pt x="1083" y="555"/>
                  </a:lnTo>
                  <a:lnTo>
                    <a:pt x="1069" y="531"/>
                  </a:lnTo>
                  <a:lnTo>
                    <a:pt x="1064" y="526"/>
                  </a:lnTo>
                  <a:lnTo>
                    <a:pt x="1059" y="524"/>
                  </a:lnTo>
                  <a:lnTo>
                    <a:pt x="1052" y="524"/>
                  </a:lnTo>
                  <a:lnTo>
                    <a:pt x="1045" y="527"/>
                  </a:lnTo>
                  <a:lnTo>
                    <a:pt x="1037" y="530"/>
                  </a:lnTo>
                  <a:lnTo>
                    <a:pt x="1029" y="534"/>
                  </a:lnTo>
                  <a:lnTo>
                    <a:pt x="1022" y="537"/>
                  </a:lnTo>
                  <a:lnTo>
                    <a:pt x="1015" y="539"/>
                  </a:lnTo>
                  <a:lnTo>
                    <a:pt x="996" y="542"/>
                  </a:lnTo>
                  <a:lnTo>
                    <a:pt x="979" y="549"/>
                  </a:lnTo>
                  <a:lnTo>
                    <a:pt x="962" y="558"/>
                  </a:lnTo>
                  <a:lnTo>
                    <a:pt x="947" y="570"/>
                  </a:lnTo>
                  <a:lnTo>
                    <a:pt x="933" y="583"/>
                  </a:lnTo>
                  <a:lnTo>
                    <a:pt x="921" y="598"/>
                  </a:lnTo>
                  <a:lnTo>
                    <a:pt x="909" y="614"/>
                  </a:lnTo>
                  <a:lnTo>
                    <a:pt x="900" y="629"/>
                  </a:lnTo>
                  <a:lnTo>
                    <a:pt x="900" y="621"/>
                  </a:lnTo>
                  <a:lnTo>
                    <a:pt x="904" y="594"/>
                  </a:lnTo>
                  <a:lnTo>
                    <a:pt x="912" y="564"/>
                  </a:lnTo>
                  <a:lnTo>
                    <a:pt x="926" y="539"/>
                  </a:lnTo>
                  <a:lnTo>
                    <a:pt x="905" y="531"/>
                  </a:lnTo>
                  <a:lnTo>
                    <a:pt x="886" y="520"/>
                  </a:lnTo>
                  <a:lnTo>
                    <a:pt x="867" y="508"/>
                  </a:lnTo>
                  <a:lnTo>
                    <a:pt x="849" y="494"/>
                  </a:lnTo>
                  <a:lnTo>
                    <a:pt x="831" y="479"/>
                  </a:lnTo>
                  <a:lnTo>
                    <a:pt x="813" y="462"/>
                  </a:lnTo>
                  <a:lnTo>
                    <a:pt x="797" y="446"/>
                  </a:lnTo>
                  <a:lnTo>
                    <a:pt x="780" y="430"/>
                  </a:lnTo>
                  <a:lnTo>
                    <a:pt x="762" y="433"/>
                  </a:lnTo>
                  <a:lnTo>
                    <a:pt x="743" y="438"/>
                  </a:lnTo>
                  <a:lnTo>
                    <a:pt x="726" y="443"/>
                  </a:lnTo>
                  <a:lnTo>
                    <a:pt x="708" y="449"/>
                  </a:lnTo>
                  <a:lnTo>
                    <a:pt x="691" y="456"/>
                  </a:lnTo>
                  <a:lnTo>
                    <a:pt x="674" y="463"/>
                  </a:lnTo>
                  <a:lnTo>
                    <a:pt x="657" y="472"/>
                  </a:lnTo>
                  <a:lnTo>
                    <a:pt x="641" y="483"/>
                  </a:lnTo>
                  <a:lnTo>
                    <a:pt x="625" y="493"/>
                  </a:lnTo>
                  <a:lnTo>
                    <a:pt x="610" y="504"/>
                  </a:lnTo>
                  <a:lnTo>
                    <a:pt x="595" y="516"/>
                  </a:lnTo>
                  <a:lnTo>
                    <a:pt x="581" y="528"/>
                  </a:lnTo>
                  <a:lnTo>
                    <a:pt x="567" y="542"/>
                  </a:lnTo>
                  <a:lnTo>
                    <a:pt x="554" y="556"/>
                  </a:lnTo>
                  <a:lnTo>
                    <a:pt x="540" y="571"/>
                  </a:lnTo>
                  <a:lnTo>
                    <a:pt x="528" y="586"/>
                  </a:lnTo>
                  <a:lnTo>
                    <a:pt x="521" y="597"/>
                  </a:lnTo>
                  <a:lnTo>
                    <a:pt x="514" y="609"/>
                  </a:lnTo>
                  <a:lnTo>
                    <a:pt x="508" y="622"/>
                  </a:lnTo>
                  <a:lnTo>
                    <a:pt x="503" y="633"/>
                  </a:lnTo>
                  <a:lnTo>
                    <a:pt x="498" y="645"/>
                  </a:lnTo>
                  <a:lnTo>
                    <a:pt x="493" y="657"/>
                  </a:lnTo>
                  <a:lnTo>
                    <a:pt x="489" y="670"/>
                  </a:lnTo>
                  <a:lnTo>
                    <a:pt x="485" y="682"/>
                  </a:lnTo>
                  <a:lnTo>
                    <a:pt x="478" y="677"/>
                  </a:lnTo>
                  <a:lnTo>
                    <a:pt x="474" y="669"/>
                  </a:lnTo>
                  <a:lnTo>
                    <a:pt x="472" y="660"/>
                  </a:lnTo>
                  <a:lnTo>
                    <a:pt x="469" y="651"/>
                  </a:lnTo>
                  <a:lnTo>
                    <a:pt x="469" y="621"/>
                  </a:lnTo>
                  <a:lnTo>
                    <a:pt x="474" y="593"/>
                  </a:lnTo>
                  <a:lnTo>
                    <a:pt x="484" y="567"/>
                  </a:lnTo>
                  <a:lnTo>
                    <a:pt x="499" y="543"/>
                  </a:lnTo>
                  <a:lnTo>
                    <a:pt x="516" y="521"/>
                  </a:lnTo>
                  <a:lnTo>
                    <a:pt x="537" y="501"/>
                  </a:lnTo>
                  <a:lnTo>
                    <a:pt x="560" y="483"/>
                  </a:lnTo>
                  <a:lnTo>
                    <a:pt x="584" y="465"/>
                  </a:lnTo>
                  <a:lnTo>
                    <a:pt x="594" y="459"/>
                  </a:lnTo>
                  <a:lnTo>
                    <a:pt x="605" y="454"/>
                  </a:lnTo>
                  <a:lnTo>
                    <a:pt x="615" y="449"/>
                  </a:lnTo>
                  <a:lnTo>
                    <a:pt x="626" y="444"/>
                  </a:lnTo>
                  <a:lnTo>
                    <a:pt x="637" y="440"/>
                  </a:lnTo>
                  <a:lnTo>
                    <a:pt x="648" y="436"/>
                  </a:lnTo>
                  <a:lnTo>
                    <a:pt x="659" y="432"/>
                  </a:lnTo>
                  <a:lnTo>
                    <a:pt x="671" y="428"/>
                  </a:lnTo>
                  <a:lnTo>
                    <a:pt x="682" y="425"/>
                  </a:lnTo>
                  <a:lnTo>
                    <a:pt x="693" y="422"/>
                  </a:lnTo>
                  <a:lnTo>
                    <a:pt x="705" y="418"/>
                  </a:lnTo>
                  <a:lnTo>
                    <a:pt x="716" y="415"/>
                  </a:lnTo>
                  <a:lnTo>
                    <a:pt x="728" y="412"/>
                  </a:lnTo>
                  <a:lnTo>
                    <a:pt x="739" y="409"/>
                  </a:lnTo>
                  <a:lnTo>
                    <a:pt x="751" y="406"/>
                  </a:lnTo>
                  <a:lnTo>
                    <a:pt x="762" y="403"/>
                  </a:lnTo>
                  <a:lnTo>
                    <a:pt x="757" y="392"/>
                  </a:lnTo>
                  <a:lnTo>
                    <a:pt x="751" y="380"/>
                  </a:lnTo>
                  <a:lnTo>
                    <a:pt x="745" y="368"/>
                  </a:lnTo>
                  <a:lnTo>
                    <a:pt x="739" y="357"/>
                  </a:lnTo>
                  <a:lnTo>
                    <a:pt x="733" y="345"/>
                  </a:lnTo>
                  <a:lnTo>
                    <a:pt x="728" y="332"/>
                  </a:lnTo>
                  <a:lnTo>
                    <a:pt x="722" y="319"/>
                  </a:lnTo>
                  <a:lnTo>
                    <a:pt x="718" y="307"/>
                  </a:lnTo>
                  <a:lnTo>
                    <a:pt x="507" y="376"/>
                  </a:lnTo>
                  <a:lnTo>
                    <a:pt x="500" y="373"/>
                  </a:lnTo>
                  <a:lnTo>
                    <a:pt x="483" y="366"/>
                  </a:lnTo>
                  <a:lnTo>
                    <a:pt x="458" y="357"/>
                  </a:lnTo>
                  <a:lnTo>
                    <a:pt x="425" y="345"/>
                  </a:lnTo>
                  <a:lnTo>
                    <a:pt x="386" y="330"/>
                  </a:lnTo>
                  <a:lnTo>
                    <a:pt x="343" y="316"/>
                  </a:lnTo>
                  <a:lnTo>
                    <a:pt x="298" y="300"/>
                  </a:lnTo>
                  <a:lnTo>
                    <a:pt x="251" y="284"/>
                  </a:lnTo>
                  <a:lnTo>
                    <a:pt x="204" y="268"/>
                  </a:lnTo>
                  <a:lnTo>
                    <a:pt x="158" y="253"/>
                  </a:lnTo>
                  <a:lnTo>
                    <a:pt x="116" y="239"/>
                  </a:lnTo>
                  <a:lnTo>
                    <a:pt x="78" y="226"/>
                  </a:lnTo>
                  <a:lnTo>
                    <a:pt x="46" y="215"/>
                  </a:lnTo>
                  <a:lnTo>
                    <a:pt x="21" y="207"/>
                  </a:lnTo>
                  <a:lnTo>
                    <a:pt x="6" y="201"/>
                  </a:lnTo>
                  <a:lnTo>
                    <a:pt x="0" y="199"/>
                  </a:lnTo>
                  <a:lnTo>
                    <a:pt x="0" y="176"/>
                  </a:lnTo>
                  <a:lnTo>
                    <a:pt x="498" y="352"/>
                  </a:lnTo>
                  <a:lnTo>
                    <a:pt x="711" y="280"/>
                  </a:lnTo>
                  <a:lnTo>
                    <a:pt x="707" y="267"/>
                  </a:lnTo>
                  <a:lnTo>
                    <a:pt x="705" y="252"/>
                  </a:lnTo>
                  <a:lnTo>
                    <a:pt x="700" y="240"/>
                  </a:lnTo>
                  <a:lnTo>
                    <a:pt x="689" y="237"/>
                  </a:lnTo>
                  <a:lnTo>
                    <a:pt x="509" y="297"/>
                  </a:lnTo>
                  <a:lnTo>
                    <a:pt x="501" y="298"/>
                  </a:lnTo>
                  <a:lnTo>
                    <a:pt x="483" y="294"/>
                  </a:lnTo>
                  <a:lnTo>
                    <a:pt x="458" y="288"/>
                  </a:lnTo>
                  <a:lnTo>
                    <a:pt x="425" y="280"/>
                  </a:lnTo>
                  <a:lnTo>
                    <a:pt x="386" y="269"/>
                  </a:lnTo>
                  <a:lnTo>
                    <a:pt x="344" y="257"/>
                  </a:lnTo>
                  <a:lnTo>
                    <a:pt x="300" y="243"/>
                  </a:lnTo>
                  <a:lnTo>
                    <a:pt x="253" y="229"/>
                  </a:lnTo>
                  <a:lnTo>
                    <a:pt x="208" y="215"/>
                  </a:lnTo>
                  <a:lnTo>
                    <a:pt x="163" y="200"/>
                  </a:lnTo>
                  <a:lnTo>
                    <a:pt x="122" y="186"/>
                  </a:lnTo>
                  <a:lnTo>
                    <a:pt x="85" y="175"/>
                  </a:lnTo>
                  <a:lnTo>
                    <a:pt x="54" y="165"/>
                  </a:lnTo>
                  <a:lnTo>
                    <a:pt x="30" y="157"/>
                  </a:lnTo>
                  <a:lnTo>
                    <a:pt x="14" y="152"/>
                  </a:lnTo>
                  <a:lnTo>
                    <a:pt x="9" y="150"/>
                  </a:lnTo>
                  <a:lnTo>
                    <a:pt x="6" y="150"/>
                  </a:lnTo>
                  <a:lnTo>
                    <a:pt x="4" y="144"/>
                  </a:lnTo>
                  <a:lnTo>
                    <a:pt x="4" y="138"/>
                  </a:lnTo>
                  <a:lnTo>
                    <a:pt x="4" y="132"/>
                  </a:lnTo>
                  <a:lnTo>
                    <a:pt x="4" y="125"/>
                  </a:lnTo>
                  <a:lnTo>
                    <a:pt x="498" y="275"/>
                  </a:lnTo>
                  <a:lnTo>
                    <a:pt x="688" y="213"/>
                  </a:lnTo>
                  <a:lnTo>
                    <a:pt x="695" y="207"/>
                  </a:lnTo>
                  <a:lnTo>
                    <a:pt x="705" y="199"/>
                  </a:lnTo>
                  <a:lnTo>
                    <a:pt x="717" y="192"/>
                  </a:lnTo>
                  <a:lnTo>
                    <a:pt x="730" y="185"/>
                  </a:lnTo>
                  <a:lnTo>
                    <a:pt x="743" y="178"/>
                  </a:lnTo>
                  <a:lnTo>
                    <a:pt x="756" y="171"/>
                  </a:lnTo>
                  <a:lnTo>
                    <a:pt x="767" y="166"/>
                  </a:lnTo>
                  <a:lnTo>
                    <a:pt x="777" y="162"/>
                  </a:lnTo>
                  <a:lnTo>
                    <a:pt x="780" y="168"/>
                  </a:lnTo>
                  <a:lnTo>
                    <a:pt x="779" y="174"/>
                  </a:lnTo>
                  <a:lnTo>
                    <a:pt x="775" y="179"/>
                  </a:lnTo>
                  <a:lnTo>
                    <a:pt x="770" y="185"/>
                  </a:lnTo>
                  <a:lnTo>
                    <a:pt x="765" y="190"/>
                  </a:lnTo>
                  <a:lnTo>
                    <a:pt x="759" y="195"/>
                  </a:lnTo>
                  <a:lnTo>
                    <a:pt x="754" y="200"/>
                  </a:lnTo>
                  <a:lnTo>
                    <a:pt x="751" y="207"/>
                  </a:lnTo>
                  <a:lnTo>
                    <a:pt x="742" y="222"/>
                  </a:lnTo>
                  <a:lnTo>
                    <a:pt x="737" y="235"/>
                  </a:lnTo>
                  <a:lnTo>
                    <a:pt x="737" y="248"/>
                  </a:lnTo>
                  <a:lnTo>
                    <a:pt x="740" y="262"/>
                  </a:lnTo>
                  <a:lnTo>
                    <a:pt x="746" y="276"/>
                  </a:lnTo>
                  <a:lnTo>
                    <a:pt x="754" y="291"/>
                  </a:lnTo>
                  <a:lnTo>
                    <a:pt x="764" y="309"/>
                  </a:lnTo>
                  <a:lnTo>
                    <a:pt x="775" y="329"/>
                  </a:lnTo>
                  <a:lnTo>
                    <a:pt x="788" y="351"/>
                  </a:lnTo>
                  <a:lnTo>
                    <a:pt x="802" y="371"/>
                  </a:lnTo>
                  <a:lnTo>
                    <a:pt x="816" y="391"/>
                  </a:lnTo>
                  <a:lnTo>
                    <a:pt x="831" y="410"/>
                  </a:lnTo>
                  <a:lnTo>
                    <a:pt x="846" y="429"/>
                  </a:lnTo>
                  <a:lnTo>
                    <a:pt x="862" y="448"/>
                  </a:lnTo>
                  <a:lnTo>
                    <a:pt x="880" y="465"/>
                  </a:lnTo>
                  <a:lnTo>
                    <a:pt x="898" y="483"/>
                  </a:lnTo>
                  <a:lnTo>
                    <a:pt x="910" y="488"/>
                  </a:lnTo>
                  <a:lnTo>
                    <a:pt x="924" y="493"/>
                  </a:lnTo>
                  <a:lnTo>
                    <a:pt x="936" y="497"/>
                  </a:lnTo>
                  <a:lnTo>
                    <a:pt x="949" y="501"/>
                  </a:lnTo>
                  <a:lnTo>
                    <a:pt x="963" y="503"/>
                  </a:lnTo>
                  <a:lnTo>
                    <a:pt x="976" y="504"/>
                  </a:lnTo>
                  <a:lnTo>
                    <a:pt x="990" y="503"/>
                  </a:lnTo>
                  <a:lnTo>
                    <a:pt x="1004" y="501"/>
                  </a:lnTo>
                  <a:lnTo>
                    <a:pt x="1023" y="491"/>
                  </a:lnTo>
                  <a:lnTo>
                    <a:pt x="1042" y="479"/>
                  </a:lnTo>
                  <a:lnTo>
                    <a:pt x="1059" y="465"/>
                  </a:lnTo>
                  <a:lnTo>
                    <a:pt x="1076" y="449"/>
                  </a:lnTo>
                  <a:lnTo>
                    <a:pt x="1091" y="433"/>
                  </a:lnTo>
                  <a:lnTo>
                    <a:pt x="1105" y="416"/>
                  </a:lnTo>
                  <a:lnTo>
                    <a:pt x="1117" y="397"/>
                  </a:lnTo>
                  <a:lnTo>
                    <a:pt x="1127" y="378"/>
                  </a:lnTo>
                  <a:lnTo>
                    <a:pt x="1245" y="29"/>
                  </a:lnTo>
                  <a:lnTo>
                    <a:pt x="1251" y="23"/>
                  </a:lnTo>
                  <a:lnTo>
                    <a:pt x="1258" y="16"/>
                  </a:lnTo>
                  <a:lnTo>
                    <a:pt x="1265" y="10"/>
                  </a:lnTo>
                  <a:lnTo>
                    <a:pt x="1272" y="5"/>
                  </a:lnTo>
                  <a:lnTo>
                    <a:pt x="1280" y="1"/>
                  </a:lnTo>
                  <a:lnTo>
                    <a:pt x="1290" y="0"/>
                  </a:lnTo>
                  <a:lnTo>
                    <a:pt x="1299" y="1"/>
                  </a:lnTo>
                  <a:lnTo>
                    <a:pt x="1308" y="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88" name="Freeform 31"/>
            <p:cNvSpPr>
              <a:spLocks/>
            </p:cNvSpPr>
            <p:nvPr/>
          </p:nvSpPr>
          <p:spPr bwMode="auto">
            <a:xfrm>
              <a:off x="2259" y="3903"/>
              <a:ext cx="158" cy="197"/>
            </a:xfrm>
            <a:custGeom>
              <a:avLst/>
              <a:gdLst>
                <a:gd name="T0" fmla="*/ 0 w 633"/>
                <a:gd name="T1" fmla="*/ 0 h 790"/>
                <a:gd name="T2" fmla="*/ 0 w 633"/>
                <a:gd name="T3" fmla="*/ 0 h 790"/>
                <a:gd name="T4" fmla="*/ 0 w 633"/>
                <a:gd name="T5" fmla="*/ 0 h 790"/>
                <a:gd name="T6" fmla="*/ 0 w 633"/>
                <a:gd name="T7" fmla="*/ 0 h 790"/>
                <a:gd name="T8" fmla="*/ 0 w 633"/>
                <a:gd name="T9" fmla="*/ 0 h 790"/>
                <a:gd name="T10" fmla="*/ 0 w 633"/>
                <a:gd name="T11" fmla="*/ 0 h 790"/>
                <a:gd name="T12" fmla="*/ 0 w 633"/>
                <a:gd name="T13" fmla="*/ 0 h 790"/>
                <a:gd name="T14" fmla="*/ 0 w 633"/>
                <a:gd name="T15" fmla="*/ 0 h 790"/>
                <a:gd name="T16" fmla="*/ 0 w 633"/>
                <a:gd name="T17" fmla="*/ 0 h 790"/>
                <a:gd name="T18" fmla="*/ 0 w 633"/>
                <a:gd name="T19" fmla="*/ 0 h 790"/>
                <a:gd name="T20" fmla="*/ 0 w 633"/>
                <a:gd name="T21" fmla="*/ 0 h 790"/>
                <a:gd name="T22" fmla="*/ 0 w 633"/>
                <a:gd name="T23" fmla="*/ 0 h 790"/>
                <a:gd name="T24" fmla="*/ 0 w 633"/>
                <a:gd name="T25" fmla="*/ 0 h 790"/>
                <a:gd name="T26" fmla="*/ 0 w 633"/>
                <a:gd name="T27" fmla="*/ 0 h 790"/>
                <a:gd name="T28" fmla="*/ 0 w 633"/>
                <a:gd name="T29" fmla="*/ 0 h 790"/>
                <a:gd name="T30" fmla="*/ 0 w 633"/>
                <a:gd name="T31" fmla="*/ 0 h 790"/>
                <a:gd name="T32" fmla="*/ 0 w 633"/>
                <a:gd name="T33" fmla="*/ 0 h 790"/>
                <a:gd name="T34" fmla="*/ 0 w 633"/>
                <a:gd name="T35" fmla="*/ 0 h 790"/>
                <a:gd name="T36" fmla="*/ 0 w 633"/>
                <a:gd name="T37" fmla="*/ 0 h 790"/>
                <a:gd name="T38" fmla="*/ 0 w 633"/>
                <a:gd name="T39" fmla="*/ 0 h 790"/>
                <a:gd name="T40" fmla="*/ 0 w 633"/>
                <a:gd name="T41" fmla="*/ 0 h 790"/>
                <a:gd name="T42" fmla="*/ 0 w 633"/>
                <a:gd name="T43" fmla="*/ 0 h 790"/>
                <a:gd name="T44" fmla="*/ 0 w 633"/>
                <a:gd name="T45" fmla="*/ 0 h 790"/>
                <a:gd name="T46" fmla="*/ 0 w 633"/>
                <a:gd name="T47" fmla="*/ 0 h 790"/>
                <a:gd name="T48" fmla="*/ 0 w 633"/>
                <a:gd name="T49" fmla="*/ 0 h 790"/>
                <a:gd name="T50" fmla="*/ 0 w 633"/>
                <a:gd name="T51" fmla="*/ 0 h 790"/>
                <a:gd name="T52" fmla="*/ 0 w 633"/>
                <a:gd name="T53" fmla="*/ 0 h 790"/>
                <a:gd name="T54" fmla="*/ 0 w 633"/>
                <a:gd name="T55" fmla="*/ 0 h 790"/>
                <a:gd name="T56" fmla="*/ 0 w 633"/>
                <a:gd name="T57" fmla="*/ 0 h 790"/>
                <a:gd name="T58" fmla="*/ 0 w 633"/>
                <a:gd name="T59" fmla="*/ 0 h 790"/>
                <a:gd name="T60" fmla="*/ 0 w 633"/>
                <a:gd name="T61" fmla="*/ 0 h 790"/>
                <a:gd name="T62" fmla="*/ 0 w 633"/>
                <a:gd name="T63" fmla="*/ 0 h 790"/>
                <a:gd name="T64" fmla="*/ 0 w 633"/>
                <a:gd name="T65" fmla="*/ 0 h 790"/>
                <a:gd name="T66" fmla="*/ 0 w 633"/>
                <a:gd name="T67" fmla="*/ 0 h 790"/>
                <a:gd name="T68" fmla="*/ 0 w 633"/>
                <a:gd name="T69" fmla="*/ 0 h 790"/>
                <a:gd name="T70" fmla="*/ 0 w 633"/>
                <a:gd name="T71" fmla="*/ 0 h 790"/>
                <a:gd name="T72" fmla="*/ 0 w 633"/>
                <a:gd name="T73" fmla="*/ 0 h 790"/>
                <a:gd name="T74" fmla="*/ 0 w 633"/>
                <a:gd name="T75" fmla="*/ 0 h 790"/>
                <a:gd name="T76" fmla="*/ 0 w 633"/>
                <a:gd name="T77" fmla="*/ 0 h 790"/>
                <a:gd name="T78" fmla="*/ 0 w 633"/>
                <a:gd name="T79" fmla="*/ 0 h 790"/>
                <a:gd name="T80" fmla="*/ 0 w 633"/>
                <a:gd name="T81" fmla="*/ 0 h 790"/>
                <a:gd name="T82" fmla="*/ 0 w 633"/>
                <a:gd name="T83" fmla="*/ 0 h 790"/>
                <a:gd name="T84" fmla="*/ 0 w 633"/>
                <a:gd name="T85" fmla="*/ 0 h 790"/>
                <a:gd name="T86" fmla="*/ 0 w 633"/>
                <a:gd name="T87" fmla="*/ 0 h 790"/>
                <a:gd name="T88" fmla="*/ 0 w 633"/>
                <a:gd name="T89" fmla="*/ 0 h 790"/>
                <a:gd name="T90" fmla="*/ 0 w 633"/>
                <a:gd name="T91" fmla="*/ 0 h 790"/>
                <a:gd name="T92" fmla="*/ 0 w 633"/>
                <a:gd name="T93" fmla="*/ 0 h 790"/>
                <a:gd name="T94" fmla="*/ 0 w 633"/>
                <a:gd name="T95" fmla="*/ 0 h 790"/>
                <a:gd name="T96" fmla="*/ 0 w 633"/>
                <a:gd name="T97" fmla="*/ 0 h 790"/>
                <a:gd name="T98" fmla="*/ 0 w 633"/>
                <a:gd name="T99" fmla="*/ 0 h 790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633"/>
                <a:gd name="T151" fmla="*/ 0 h 790"/>
                <a:gd name="T152" fmla="*/ 633 w 633"/>
                <a:gd name="T153" fmla="*/ 790 h 790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633" h="790">
                  <a:moveTo>
                    <a:pt x="312" y="790"/>
                  </a:moveTo>
                  <a:lnTo>
                    <a:pt x="288" y="790"/>
                  </a:lnTo>
                  <a:lnTo>
                    <a:pt x="291" y="768"/>
                  </a:lnTo>
                  <a:lnTo>
                    <a:pt x="299" y="707"/>
                  </a:lnTo>
                  <a:lnTo>
                    <a:pt x="310" y="621"/>
                  </a:lnTo>
                  <a:lnTo>
                    <a:pt x="325" y="519"/>
                  </a:lnTo>
                  <a:lnTo>
                    <a:pt x="341" y="414"/>
                  </a:lnTo>
                  <a:lnTo>
                    <a:pt x="358" y="316"/>
                  </a:lnTo>
                  <a:lnTo>
                    <a:pt x="375" y="238"/>
                  </a:lnTo>
                  <a:lnTo>
                    <a:pt x="391" y="188"/>
                  </a:lnTo>
                  <a:lnTo>
                    <a:pt x="407" y="181"/>
                  </a:lnTo>
                  <a:lnTo>
                    <a:pt x="425" y="174"/>
                  </a:lnTo>
                  <a:lnTo>
                    <a:pt x="444" y="169"/>
                  </a:lnTo>
                  <a:lnTo>
                    <a:pt x="463" y="165"/>
                  </a:lnTo>
                  <a:lnTo>
                    <a:pt x="482" y="164"/>
                  </a:lnTo>
                  <a:lnTo>
                    <a:pt x="503" y="165"/>
                  </a:lnTo>
                  <a:lnTo>
                    <a:pt x="521" y="169"/>
                  </a:lnTo>
                  <a:lnTo>
                    <a:pt x="539" y="177"/>
                  </a:lnTo>
                  <a:lnTo>
                    <a:pt x="489" y="491"/>
                  </a:lnTo>
                  <a:lnTo>
                    <a:pt x="504" y="486"/>
                  </a:lnTo>
                  <a:lnTo>
                    <a:pt x="519" y="479"/>
                  </a:lnTo>
                  <a:lnTo>
                    <a:pt x="534" y="470"/>
                  </a:lnTo>
                  <a:lnTo>
                    <a:pt x="550" y="460"/>
                  </a:lnTo>
                  <a:lnTo>
                    <a:pt x="564" y="448"/>
                  </a:lnTo>
                  <a:lnTo>
                    <a:pt x="576" y="436"/>
                  </a:lnTo>
                  <a:lnTo>
                    <a:pt x="586" y="422"/>
                  </a:lnTo>
                  <a:lnTo>
                    <a:pt x="592" y="408"/>
                  </a:lnTo>
                  <a:lnTo>
                    <a:pt x="595" y="377"/>
                  </a:lnTo>
                  <a:lnTo>
                    <a:pt x="602" y="304"/>
                  </a:lnTo>
                  <a:lnTo>
                    <a:pt x="609" y="226"/>
                  </a:lnTo>
                  <a:lnTo>
                    <a:pt x="612" y="172"/>
                  </a:lnTo>
                  <a:lnTo>
                    <a:pt x="611" y="157"/>
                  </a:lnTo>
                  <a:lnTo>
                    <a:pt x="609" y="140"/>
                  </a:lnTo>
                  <a:lnTo>
                    <a:pt x="605" y="122"/>
                  </a:lnTo>
                  <a:lnTo>
                    <a:pt x="600" y="104"/>
                  </a:lnTo>
                  <a:lnTo>
                    <a:pt x="593" y="86"/>
                  </a:lnTo>
                  <a:lnTo>
                    <a:pt x="584" y="68"/>
                  </a:lnTo>
                  <a:lnTo>
                    <a:pt x="572" y="52"/>
                  </a:lnTo>
                  <a:lnTo>
                    <a:pt x="558" y="38"/>
                  </a:lnTo>
                  <a:lnTo>
                    <a:pt x="534" y="33"/>
                  </a:lnTo>
                  <a:lnTo>
                    <a:pt x="509" y="29"/>
                  </a:lnTo>
                  <a:lnTo>
                    <a:pt x="484" y="27"/>
                  </a:lnTo>
                  <a:lnTo>
                    <a:pt x="460" y="26"/>
                  </a:lnTo>
                  <a:lnTo>
                    <a:pt x="436" y="26"/>
                  </a:lnTo>
                  <a:lnTo>
                    <a:pt x="412" y="27"/>
                  </a:lnTo>
                  <a:lnTo>
                    <a:pt x="387" y="30"/>
                  </a:lnTo>
                  <a:lnTo>
                    <a:pt x="363" y="33"/>
                  </a:lnTo>
                  <a:lnTo>
                    <a:pt x="339" y="38"/>
                  </a:lnTo>
                  <a:lnTo>
                    <a:pt x="316" y="43"/>
                  </a:lnTo>
                  <a:lnTo>
                    <a:pt x="292" y="50"/>
                  </a:lnTo>
                  <a:lnTo>
                    <a:pt x="270" y="57"/>
                  </a:lnTo>
                  <a:lnTo>
                    <a:pt x="246" y="65"/>
                  </a:lnTo>
                  <a:lnTo>
                    <a:pt x="224" y="74"/>
                  </a:lnTo>
                  <a:lnTo>
                    <a:pt x="202" y="83"/>
                  </a:lnTo>
                  <a:lnTo>
                    <a:pt x="181" y="93"/>
                  </a:lnTo>
                  <a:lnTo>
                    <a:pt x="150" y="110"/>
                  </a:lnTo>
                  <a:lnTo>
                    <a:pt x="125" y="128"/>
                  </a:lnTo>
                  <a:lnTo>
                    <a:pt x="108" y="146"/>
                  </a:lnTo>
                  <a:lnTo>
                    <a:pt x="96" y="165"/>
                  </a:lnTo>
                  <a:lnTo>
                    <a:pt x="87" y="184"/>
                  </a:lnTo>
                  <a:lnTo>
                    <a:pt x="80" y="206"/>
                  </a:lnTo>
                  <a:lnTo>
                    <a:pt x="73" y="227"/>
                  </a:lnTo>
                  <a:lnTo>
                    <a:pt x="64" y="249"/>
                  </a:lnTo>
                  <a:lnTo>
                    <a:pt x="40" y="407"/>
                  </a:lnTo>
                  <a:lnTo>
                    <a:pt x="41" y="429"/>
                  </a:lnTo>
                  <a:lnTo>
                    <a:pt x="43" y="451"/>
                  </a:lnTo>
                  <a:lnTo>
                    <a:pt x="46" y="474"/>
                  </a:lnTo>
                  <a:lnTo>
                    <a:pt x="50" y="495"/>
                  </a:lnTo>
                  <a:lnTo>
                    <a:pt x="57" y="514"/>
                  </a:lnTo>
                  <a:lnTo>
                    <a:pt x="67" y="532"/>
                  </a:lnTo>
                  <a:lnTo>
                    <a:pt x="80" y="548"/>
                  </a:lnTo>
                  <a:lnTo>
                    <a:pt x="97" y="560"/>
                  </a:lnTo>
                  <a:lnTo>
                    <a:pt x="112" y="566"/>
                  </a:lnTo>
                  <a:lnTo>
                    <a:pt x="126" y="571"/>
                  </a:lnTo>
                  <a:lnTo>
                    <a:pt x="141" y="575"/>
                  </a:lnTo>
                  <a:lnTo>
                    <a:pt x="153" y="578"/>
                  </a:lnTo>
                  <a:lnTo>
                    <a:pt x="165" y="581"/>
                  </a:lnTo>
                  <a:lnTo>
                    <a:pt x="177" y="583"/>
                  </a:lnTo>
                  <a:lnTo>
                    <a:pt x="188" y="584"/>
                  </a:lnTo>
                  <a:lnTo>
                    <a:pt x="199" y="584"/>
                  </a:lnTo>
                  <a:lnTo>
                    <a:pt x="209" y="584"/>
                  </a:lnTo>
                  <a:lnTo>
                    <a:pt x="220" y="584"/>
                  </a:lnTo>
                  <a:lnTo>
                    <a:pt x="230" y="583"/>
                  </a:lnTo>
                  <a:lnTo>
                    <a:pt x="241" y="581"/>
                  </a:lnTo>
                  <a:lnTo>
                    <a:pt x="253" y="579"/>
                  </a:lnTo>
                  <a:lnTo>
                    <a:pt x="264" y="576"/>
                  </a:lnTo>
                  <a:lnTo>
                    <a:pt x="276" y="573"/>
                  </a:lnTo>
                  <a:lnTo>
                    <a:pt x="289" y="570"/>
                  </a:lnTo>
                  <a:lnTo>
                    <a:pt x="292" y="574"/>
                  </a:lnTo>
                  <a:lnTo>
                    <a:pt x="292" y="580"/>
                  </a:lnTo>
                  <a:lnTo>
                    <a:pt x="290" y="587"/>
                  </a:lnTo>
                  <a:lnTo>
                    <a:pt x="289" y="592"/>
                  </a:lnTo>
                  <a:lnTo>
                    <a:pt x="277" y="596"/>
                  </a:lnTo>
                  <a:lnTo>
                    <a:pt x="265" y="599"/>
                  </a:lnTo>
                  <a:lnTo>
                    <a:pt x="254" y="603"/>
                  </a:lnTo>
                  <a:lnTo>
                    <a:pt x="242" y="605"/>
                  </a:lnTo>
                  <a:lnTo>
                    <a:pt x="231" y="608"/>
                  </a:lnTo>
                  <a:lnTo>
                    <a:pt x="220" y="610"/>
                  </a:lnTo>
                  <a:lnTo>
                    <a:pt x="209" y="612"/>
                  </a:lnTo>
                  <a:lnTo>
                    <a:pt x="198" y="612"/>
                  </a:lnTo>
                  <a:lnTo>
                    <a:pt x="187" y="613"/>
                  </a:lnTo>
                  <a:lnTo>
                    <a:pt x="177" y="613"/>
                  </a:lnTo>
                  <a:lnTo>
                    <a:pt x="166" y="612"/>
                  </a:lnTo>
                  <a:lnTo>
                    <a:pt x="155" y="611"/>
                  </a:lnTo>
                  <a:lnTo>
                    <a:pt x="144" y="609"/>
                  </a:lnTo>
                  <a:lnTo>
                    <a:pt x="132" y="607"/>
                  </a:lnTo>
                  <a:lnTo>
                    <a:pt x="120" y="603"/>
                  </a:lnTo>
                  <a:lnTo>
                    <a:pt x="108" y="600"/>
                  </a:lnTo>
                  <a:lnTo>
                    <a:pt x="93" y="594"/>
                  </a:lnTo>
                  <a:lnTo>
                    <a:pt x="77" y="587"/>
                  </a:lnTo>
                  <a:lnTo>
                    <a:pt x="63" y="578"/>
                  </a:lnTo>
                  <a:lnTo>
                    <a:pt x="49" y="568"/>
                  </a:lnTo>
                  <a:lnTo>
                    <a:pt x="36" y="556"/>
                  </a:lnTo>
                  <a:lnTo>
                    <a:pt x="25" y="543"/>
                  </a:lnTo>
                  <a:lnTo>
                    <a:pt x="17" y="529"/>
                  </a:lnTo>
                  <a:lnTo>
                    <a:pt x="10" y="513"/>
                  </a:lnTo>
                  <a:lnTo>
                    <a:pt x="2" y="464"/>
                  </a:lnTo>
                  <a:lnTo>
                    <a:pt x="0" y="416"/>
                  </a:lnTo>
                  <a:lnTo>
                    <a:pt x="1" y="368"/>
                  </a:lnTo>
                  <a:lnTo>
                    <a:pt x="7" y="319"/>
                  </a:lnTo>
                  <a:lnTo>
                    <a:pt x="15" y="272"/>
                  </a:lnTo>
                  <a:lnTo>
                    <a:pt x="26" y="226"/>
                  </a:lnTo>
                  <a:lnTo>
                    <a:pt x="39" y="180"/>
                  </a:lnTo>
                  <a:lnTo>
                    <a:pt x="55" y="137"/>
                  </a:lnTo>
                  <a:lnTo>
                    <a:pt x="63" y="124"/>
                  </a:lnTo>
                  <a:lnTo>
                    <a:pt x="71" y="113"/>
                  </a:lnTo>
                  <a:lnTo>
                    <a:pt x="79" y="103"/>
                  </a:lnTo>
                  <a:lnTo>
                    <a:pt x="87" y="94"/>
                  </a:lnTo>
                  <a:lnTo>
                    <a:pt x="96" y="87"/>
                  </a:lnTo>
                  <a:lnTo>
                    <a:pt x="105" y="80"/>
                  </a:lnTo>
                  <a:lnTo>
                    <a:pt x="115" y="74"/>
                  </a:lnTo>
                  <a:lnTo>
                    <a:pt x="125" y="69"/>
                  </a:lnTo>
                  <a:lnTo>
                    <a:pt x="137" y="63"/>
                  </a:lnTo>
                  <a:lnTo>
                    <a:pt x="149" y="59"/>
                  </a:lnTo>
                  <a:lnTo>
                    <a:pt x="161" y="55"/>
                  </a:lnTo>
                  <a:lnTo>
                    <a:pt x="175" y="51"/>
                  </a:lnTo>
                  <a:lnTo>
                    <a:pt x="189" y="47"/>
                  </a:lnTo>
                  <a:lnTo>
                    <a:pt x="204" y="43"/>
                  </a:lnTo>
                  <a:lnTo>
                    <a:pt x="221" y="39"/>
                  </a:lnTo>
                  <a:lnTo>
                    <a:pt x="239" y="34"/>
                  </a:lnTo>
                  <a:lnTo>
                    <a:pt x="241" y="34"/>
                  </a:lnTo>
                  <a:lnTo>
                    <a:pt x="246" y="33"/>
                  </a:lnTo>
                  <a:lnTo>
                    <a:pt x="255" y="31"/>
                  </a:lnTo>
                  <a:lnTo>
                    <a:pt x="266" y="29"/>
                  </a:lnTo>
                  <a:lnTo>
                    <a:pt x="280" y="26"/>
                  </a:lnTo>
                  <a:lnTo>
                    <a:pt x="295" y="23"/>
                  </a:lnTo>
                  <a:lnTo>
                    <a:pt x="311" y="20"/>
                  </a:lnTo>
                  <a:lnTo>
                    <a:pt x="329" y="17"/>
                  </a:lnTo>
                  <a:lnTo>
                    <a:pt x="348" y="14"/>
                  </a:lnTo>
                  <a:lnTo>
                    <a:pt x="366" y="11"/>
                  </a:lnTo>
                  <a:lnTo>
                    <a:pt x="386" y="8"/>
                  </a:lnTo>
                  <a:lnTo>
                    <a:pt x="404" y="5"/>
                  </a:lnTo>
                  <a:lnTo>
                    <a:pt x="422" y="3"/>
                  </a:lnTo>
                  <a:lnTo>
                    <a:pt x="438" y="1"/>
                  </a:lnTo>
                  <a:lnTo>
                    <a:pt x="452" y="0"/>
                  </a:lnTo>
                  <a:lnTo>
                    <a:pt x="465" y="0"/>
                  </a:lnTo>
                  <a:lnTo>
                    <a:pt x="487" y="0"/>
                  </a:lnTo>
                  <a:lnTo>
                    <a:pt x="510" y="2"/>
                  </a:lnTo>
                  <a:lnTo>
                    <a:pt x="531" y="6"/>
                  </a:lnTo>
                  <a:lnTo>
                    <a:pt x="551" y="11"/>
                  </a:lnTo>
                  <a:lnTo>
                    <a:pt x="569" y="19"/>
                  </a:lnTo>
                  <a:lnTo>
                    <a:pt x="585" y="29"/>
                  </a:lnTo>
                  <a:lnTo>
                    <a:pt x="600" y="43"/>
                  </a:lnTo>
                  <a:lnTo>
                    <a:pt x="612" y="60"/>
                  </a:lnTo>
                  <a:lnTo>
                    <a:pt x="622" y="86"/>
                  </a:lnTo>
                  <a:lnTo>
                    <a:pt x="629" y="115"/>
                  </a:lnTo>
                  <a:lnTo>
                    <a:pt x="632" y="148"/>
                  </a:lnTo>
                  <a:lnTo>
                    <a:pt x="633" y="182"/>
                  </a:lnTo>
                  <a:lnTo>
                    <a:pt x="633" y="218"/>
                  </a:lnTo>
                  <a:lnTo>
                    <a:pt x="631" y="253"/>
                  </a:lnTo>
                  <a:lnTo>
                    <a:pt x="630" y="286"/>
                  </a:lnTo>
                  <a:lnTo>
                    <a:pt x="630" y="316"/>
                  </a:lnTo>
                  <a:lnTo>
                    <a:pt x="628" y="342"/>
                  </a:lnTo>
                  <a:lnTo>
                    <a:pt x="627" y="365"/>
                  </a:lnTo>
                  <a:lnTo>
                    <a:pt x="625" y="389"/>
                  </a:lnTo>
                  <a:lnTo>
                    <a:pt x="620" y="411"/>
                  </a:lnTo>
                  <a:lnTo>
                    <a:pt x="613" y="432"/>
                  </a:lnTo>
                  <a:lnTo>
                    <a:pt x="603" y="451"/>
                  </a:lnTo>
                  <a:lnTo>
                    <a:pt x="589" y="469"/>
                  </a:lnTo>
                  <a:lnTo>
                    <a:pt x="569" y="486"/>
                  </a:lnTo>
                  <a:lnTo>
                    <a:pt x="559" y="492"/>
                  </a:lnTo>
                  <a:lnTo>
                    <a:pt x="548" y="499"/>
                  </a:lnTo>
                  <a:lnTo>
                    <a:pt x="538" y="505"/>
                  </a:lnTo>
                  <a:lnTo>
                    <a:pt x="528" y="511"/>
                  </a:lnTo>
                  <a:lnTo>
                    <a:pt x="517" y="518"/>
                  </a:lnTo>
                  <a:lnTo>
                    <a:pt x="507" y="523"/>
                  </a:lnTo>
                  <a:lnTo>
                    <a:pt x="495" y="528"/>
                  </a:lnTo>
                  <a:lnTo>
                    <a:pt x="484" y="533"/>
                  </a:lnTo>
                  <a:lnTo>
                    <a:pt x="441" y="790"/>
                  </a:lnTo>
                  <a:lnTo>
                    <a:pt x="419" y="790"/>
                  </a:lnTo>
                  <a:lnTo>
                    <a:pt x="516" y="188"/>
                  </a:lnTo>
                  <a:lnTo>
                    <a:pt x="506" y="186"/>
                  </a:lnTo>
                  <a:lnTo>
                    <a:pt x="491" y="186"/>
                  </a:lnTo>
                  <a:lnTo>
                    <a:pt x="475" y="188"/>
                  </a:lnTo>
                  <a:lnTo>
                    <a:pt x="457" y="191"/>
                  </a:lnTo>
                  <a:lnTo>
                    <a:pt x="438" y="196"/>
                  </a:lnTo>
                  <a:lnTo>
                    <a:pt x="422" y="201"/>
                  </a:lnTo>
                  <a:lnTo>
                    <a:pt x="408" y="206"/>
                  </a:lnTo>
                  <a:lnTo>
                    <a:pt x="398" y="211"/>
                  </a:lnTo>
                  <a:lnTo>
                    <a:pt x="312" y="79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89" name="Freeform 32"/>
            <p:cNvSpPr>
              <a:spLocks/>
            </p:cNvSpPr>
            <p:nvPr/>
          </p:nvSpPr>
          <p:spPr bwMode="auto">
            <a:xfrm>
              <a:off x="2283" y="3917"/>
              <a:ext cx="94" cy="115"/>
            </a:xfrm>
            <a:custGeom>
              <a:avLst/>
              <a:gdLst>
                <a:gd name="T0" fmla="*/ 0 w 375"/>
                <a:gd name="T1" fmla="*/ 0 h 461"/>
                <a:gd name="T2" fmla="*/ 0 w 375"/>
                <a:gd name="T3" fmla="*/ 0 h 461"/>
                <a:gd name="T4" fmla="*/ 0 w 375"/>
                <a:gd name="T5" fmla="*/ 0 h 461"/>
                <a:gd name="T6" fmla="*/ 0 w 375"/>
                <a:gd name="T7" fmla="*/ 0 h 461"/>
                <a:gd name="T8" fmla="*/ 0 w 375"/>
                <a:gd name="T9" fmla="*/ 0 h 461"/>
                <a:gd name="T10" fmla="*/ 0 w 375"/>
                <a:gd name="T11" fmla="*/ 0 h 461"/>
                <a:gd name="T12" fmla="*/ 0 w 375"/>
                <a:gd name="T13" fmla="*/ 0 h 461"/>
                <a:gd name="T14" fmla="*/ 0 w 375"/>
                <a:gd name="T15" fmla="*/ 0 h 461"/>
                <a:gd name="T16" fmla="*/ 0 w 375"/>
                <a:gd name="T17" fmla="*/ 0 h 461"/>
                <a:gd name="T18" fmla="*/ 0 w 375"/>
                <a:gd name="T19" fmla="*/ 0 h 461"/>
                <a:gd name="T20" fmla="*/ 0 w 375"/>
                <a:gd name="T21" fmla="*/ 0 h 461"/>
                <a:gd name="T22" fmla="*/ 0 w 375"/>
                <a:gd name="T23" fmla="*/ 0 h 461"/>
                <a:gd name="T24" fmla="*/ 0 w 375"/>
                <a:gd name="T25" fmla="*/ 0 h 461"/>
                <a:gd name="T26" fmla="*/ 0 w 375"/>
                <a:gd name="T27" fmla="*/ 0 h 461"/>
                <a:gd name="T28" fmla="*/ 0 w 375"/>
                <a:gd name="T29" fmla="*/ 0 h 461"/>
                <a:gd name="T30" fmla="*/ 0 w 375"/>
                <a:gd name="T31" fmla="*/ 0 h 461"/>
                <a:gd name="T32" fmla="*/ 0 w 375"/>
                <a:gd name="T33" fmla="*/ 0 h 461"/>
                <a:gd name="T34" fmla="*/ 0 w 375"/>
                <a:gd name="T35" fmla="*/ 0 h 461"/>
                <a:gd name="T36" fmla="*/ 0 w 375"/>
                <a:gd name="T37" fmla="*/ 0 h 461"/>
                <a:gd name="T38" fmla="*/ 0 w 375"/>
                <a:gd name="T39" fmla="*/ 0 h 461"/>
                <a:gd name="T40" fmla="*/ 0 w 375"/>
                <a:gd name="T41" fmla="*/ 0 h 461"/>
                <a:gd name="T42" fmla="*/ 0 w 375"/>
                <a:gd name="T43" fmla="*/ 0 h 461"/>
                <a:gd name="T44" fmla="*/ 0 w 375"/>
                <a:gd name="T45" fmla="*/ 0 h 461"/>
                <a:gd name="T46" fmla="*/ 0 w 375"/>
                <a:gd name="T47" fmla="*/ 0 h 461"/>
                <a:gd name="T48" fmla="*/ 0 w 375"/>
                <a:gd name="T49" fmla="*/ 0 h 461"/>
                <a:gd name="T50" fmla="*/ 0 w 375"/>
                <a:gd name="T51" fmla="*/ 0 h 461"/>
                <a:gd name="T52" fmla="*/ 0 w 375"/>
                <a:gd name="T53" fmla="*/ 0 h 461"/>
                <a:gd name="T54" fmla="*/ 0 w 375"/>
                <a:gd name="T55" fmla="*/ 0 h 461"/>
                <a:gd name="T56" fmla="*/ 0 w 375"/>
                <a:gd name="T57" fmla="*/ 0 h 461"/>
                <a:gd name="T58" fmla="*/ 0 w 375"/>
                <a:gd name="T59" fmla="*/ 0 h 461"/>
                <a:gd name="T60" fmla="*/ 0 w 375"/>
                <a:gd name="T61" fmla="*/ 0 h 461"/>
                <a:gd name="T62" fmla="*/ 0 w 375"/>
                <a:gd name="T63" fmla="*/ 0 h 461"/>
                <a:gd name="T64" fmla="*/ 0 w 375"/>
                <a:gd name="T65" fmla="*/ 0 h 461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375"/>
                <a:gd name="T100" fmla="*/ 0 h 461"/>
                <a:gd name="T101" fmla="*/ 375 w 375"/>
                <a:gd name="T102" fmla="*/ 461 h 461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375" h="461">
                  <a:moveTo>
                    <a:pt x="375" y="0"/>
                  </a:moveTo>
                  <a:lnTo>
                    <a:pt x="357" y="5"/>
                  </a:lnTo>
                  <a:lnTo>
                    <a:pt x="340" y="11"/>
                  </a:lnTo>
                  <a:lnTo>
                    <a:pt x="323" y="16"/>
                  </a:lnTo>
                  <a:lnTo>
                    <a:pt x="306" y="21"/>
                  </a:lnTo>
                  <a:lnTo>
                    <a:pt x="290" y="26"/>
                  </a:lnTo>
                  <a:lnTo>
                    <a:pt x="273" y="31"/>
                  </a:lnTo>
                  <a:lnTo>
                    <a:pt x="258" y="37"/>
                  </a:lnTo>
                  <a:lnTo>
                    <a:pt x="242" y="42"/>
                  </a:lnTo>
                  <a:lnTo>
                    <a:pt x="227" y="47"/>
                  </a:lnTo>
                  <a:lnTo>
                    <a:pt x="212" y="53"/>
                  </a:lnTo>
                  <a:lnTo>
                    <a:pt x="198" y="58"/>
                  </a:lnTo>
                  <a:lnTo>
                    <a:pt x="183" y="63"/>
                  </a:lnTo>
                  <a:lnTo>
                    <a:pt x="168" y="69"/>
                  </a:lnTo>
                  <a:lnTo>
                    <a:pt x="153" y="74"/>
                  </a:lnTo>
                  <a:lnTo>
                    <a:pt x="138" y="80"/>
                  </a:lnTo>
                  <a:lnTo>
                    <a:pt x="124" y="85"/>
                  </a:lnTo>
                  <a:lnTo>
                    <a:pt x="101" y="102"/>
                  </a:lnTo>
                  <a:lnTo>
                    <a:pt x="83" y="123"/>
                  </a:lnTo>
                  <a:lnTo>
                    <a:pt x="69" y="147"/>
                  </a:lnTo>
                  <a:lnTo>
                    <a:pt x="59" y="173"/>
                  </a:lnTo>
                  <a:lnTo>
                    <a:pt x="51" y="200"/>
                  </a:lnTo>
                  <a:lnTo>
                    <a:pt x="45" y="228"/>
                  </a:lnTo>
                  <a:lnTo>
                    <a:pt x="40" y="256"/>
                  </a:lnTo>
                  <a:lnTo>
                    <a:pt x="35" y="284"/>
                  </a:lnTo>
                  <a:lnTo>
                    <a:pt x="32" y="460"/>
                  </a:lnTo>
                  <a:lnTo>
                    <a:pt x="28" y="461"/>
                  </a:lnTo>
                  <a:lnTo>
                    <a:pt x="24" y="461"/>
                  </a:lnTo>
                  <a:lnTo>
                    <a:pt x="19" y="460"/>
                  </a:lnTo>
                  <a:lnTo>
                    <a:pt x="14" y="459"/>
                  </a:lnTo>
                  <a:lnTo>
                    <a:pt x="9" y="457"/>
                  </a:lnTo>
                  <a:lnTo>
                    <a:pt x="5" y="456"/>
                  </a:lnTo>
                  <a:lnTo>
                    <a:pt x="2" y="454"/>
                  </a:lnTo>
                  <a:lnTo>
                    <a:pt x="1" y="454"/>
                  </a:lnTo>
                  <a:lnTo>
                    <a:pt x="0" y="407"/>
                  </a:lnTo>
                  <a:lnTo>
                    <a:pt x="0" y="361"/>
                  </a:lnTo>
                  <a:lnTo>
                    <a:pt x="2" y="314"/>
                  </a:lnTo>
                  <a:lnTo>
                    <a:pt x="6" y="268"/>
                  </a:lnTo>
                  <a:lnTo>
                    <a:pt x="14" y="223"/>
                  </a:lnTo>
                  <a:lnTo>
                    <a:pt x="26" y="180"/>
                  </a:lnTo>
                  <a:lnTo>
                    <a:pt x="44" y="139"/>
                  </a:lnTo>
                  <a:lnTo>
                    <a:pt x="67" y="101"/>
                  </a:lnTo>
                  <a:lnTo>
                    <a:pt x="81" y="92"/>
                  </a:lnTo>
                  <a:lnTo>
                    <a:pt x="96" y="83"/>
                  </a:lnTo>
                  <a:lnTo>
                    <a:pt x="111" y="75"/>
                  </a:lnTo>
                  <a:lnTo>
                    <a:pt x="126" y="68"/>
                  </a:lnTo>
                  <a:lnTo>
                    <a:pt x="141" y="61"/>
                  </a:lnTo>
                  <a:lnTo>
                    <a:pt x="158" y="54"/>
                  </a:lnTo>
                  <a:lnTo>
                    <a:pt x="174" y="48"/>
                  </a:lnTo>
                  <a:lnTo>
                    <a:pt x="190" y="43"/>
                  </a:lnTo>
                  <a:lnTo>
                    <a:pt x="206" y="37"/>
                  </a:lnTo>
                  <a:lnTo>
                    <a:pt x="222" y="33"/>
                  </a:lnTo>
                  <a:lnTo>
                    <a:pt x="238" y="28"/>
                  </a:lnTo>
                  <a:lnTo>
                    <a:pt x="255" y="23"/>
                  </a:lnTo>
                  <a:lnTo>
                    <a:pt x="271" y="19"/>
                  </a:lnTo>
                  <a:lnTo>
                    <a:pt x="289" y="15"/>
                  </a:lnTo>
                  <a:lnTo>
                    <a:pt x="305" y="11"/>
                  </a:lnTo>
                  <a:lnTo>
                    <a:pt x="322" y="6"/>
                  </a:lnTo>
                  <a:lnTo>
                    <a:pt x="329" y="5"/>
                  </a:lnTo>
                  <a:lnTo>
                    <a:pt x="335" y="4"/>
                  </a:lnTo>
                  <a:lnTo>
                    <a:pt x="342" y="3"/>
                  </a:lnTo>
                  <a:lnTo>
                    <a:pt x="349" y="3"/>
                  </a:lnTo>
                  <a:lnTo>
                    <a:pt x="355" y="2"/>
                  </a:lnTo>
                  <a:lnTo>
                    <a:pt x="362" y="1"/>
                  </a:lnTo>
                  <a:lnTo>
                    <a:pt x="368" y="1"/>
                  </a:lnTo>
                  <a:lnTo>
                    <a:pt x="375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90" name="Freeform 33"/>
            <p:cNvSpPr>
              <a:spLocks/>
            </p:cNvSpPr>
            <p:nvPr/>
          </p:nvSpPr>
          <p:spPr bwMode="auto">
            <a:xfrm>
              <a:off x="2341" y="3956"/>
              <a:ext cx="28" cy="144"/>
            </a:xfrm>
            <a:custGeom>
              <a:avLst/>
              <a:gdLst>
                <a:gd name="T0" fmla="*/ 0 w 112"/>
                <a:gd name="T1" fmla="*/ 0 h 578"/>
                <a:gd name="T2" fmla="*/ 0 w 112"/>
                <a:gd name="T3" fmla="*/ 0 h 578"/>
                <a:gd name="T4" fmla="*/ 0 w 112"/>
                <a:gd name="T5" fmla="*/ 0 h 578"/>
                <a:gd name="T6" fmla="*/ 0 w 112"/>
                <a:gd name="T7" fmla="*/ 0 h 578"/>
                <a:gd name="T8" fmla="*/ 0 w 112"/>
                <a:gd name="T9" fmla="*/ 0 h 578"/>
                <a:gd name="T10" fmla="*/ 0 w 112"/>
                <a:gd name="T11" fmla="*/ 0 h 578"/>
                <a:gd name="T12" fmla="*/ 0 w 112"/>
                <a:gd name="T13" fmla="*/ 0 h 578"/>
                <a:gd name="T14" fmla="*/ 0 w 112"/>
                <a:gd name="T15" fmla="*/ 0 h 578"/>
                <a:gd name="T16" fmla="*/ 0 w 112"/>
                <a:gd name="T17" fmla="*/ 0 h 578"/>
                <a:gd name="T18" fmla="*/ 0 w 112"/>
                <a:gd name="T19" fmla="*/ 0 h 57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12"/>
                <a:gd name="T31" fmla="*/ 0 h 578"/>
                <a:gd name="T32" fmla="*/ 112 w 112"/>
                <a:gd name="T33" fmla="*/ 578 h 578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12" h="578">
                  <a:moveTo>
                    <a:pt x="0" y="578"/>
                  </a:moveTo>
                  <a:lnTo>
                    <a:pt x="65" y="188"/>
                  </a:lnTo>
                  <a:lnTo>
                    <a:pt x="99" y="5"/>
                  </a:lnTo>
                  <a:lnTo>
                    <a:pt x="100" y="1"/>
                  </a:lnTo>
                  <a:lnTo>
                    <a:pt x="103" y="0"/>
                  </a:lnTo>
                  <a:lnTo>
                    <a:pt x="108" y="0"/>
                  </a:lnTo>
                  <a:lnTo>
                    <a:pt x="112" y="0"/>
                  </a:lnTo>
                  <a:lnTo>
                    <a:pt x="81" y="194"/>
                  </a:lnTo>
                  <a:lnTo>
                    <a:pt x="17" y="578"/>
                  </a:lnTo>
                  <a:lnTo>
                    <a:pt x="0" y="57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91" name="Freeform 34"/>
            <p:cNvSpPr>
              <a:spLocks/>
            </p:cNvSpPr>
            <p:nvPr/>
          </p:nvSpPr>
          <p:spPr bwMode="auto">
            <a:xfrm>
              <a:off x="2059" y="3706"/>
              <a:ext cx="19" cy="86"/>
            </a:xfrm>
            <a:custGeom>
              <a:avLst/>
              <a:gdLst>
                <a:gd name="T0" fmla="*/ 0 w 78"/>
                <a:gd name="T1" fmla="*/ 0 h 346"/>
                <a:gd name="T2" fmla="*/ 0 w 78"/>
                <a:gd name="T3" fmla="*/ 0 h 346"/>
                <a:gd name="T4" fmla="*/ 0 w 78"/>
                <a:gd name="T5" fmla="*/ 0 h 346"/>
                <a:gd name="T6" fmla="*/ 0 w 78"/>
                <a:gd name="T7" fmla="*/ 0 h 346"/>
                <a:gd name="T8" fmla="*/ 0 w 78"/>
                <a:gd name="T9" fmla="*/ 0 h 34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"/>
                <a:gd name="T16" fmla="*/ 0 h 346"/>
                <a:gd name="T17" fmla="*/ 78 w 78"/>
                <a:gd name="T18" fmla="*/ 346 h 34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" h="346">
                  <a:moveTo>
                    <a:pt x="78" y="345"/>
                  </a:moveTo>
                  <a:lnTo>
                    <a:pt x="70" y="0"/>
                  </a:lnTo>
                  <a:lnTo>
                    <a:pt x="0" y="1"/>
                  </a:lnTo>
                  <a:lnTo>
                    <a:pt x="8" y="346"/>
                  </a:lnTo>
                  <a:lnTo>
                    <a:pt x="78" y="345"/>
                  </a:lnTo>
                  <a:close/>
                </a:path>
              </a:pathLst>
            </a:custGeom>
            <a:solidFill>
              <a:srgbClr val="9EE8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92" name="Freeform 35"/>
            <p:cNvSpPr>
              <a:spLocks/>
            </p:cNvSpPr>
            <p:nvPr/>
          </p:nvSpPr>
          <p:spPr bwMode="auto">
            <a:xfrm>
              <a:off x="2083" y="3672"/>
              <a:ext cx="20" cy="119"/>
            </a:xfrm>
            <a:custGeom>
              <a:avLst/>
              <a:gdLst>
                <a:gd name="T0" fmla="*/ 0 w 78"/>
                <a:gd name="T1" fmla="*/ 0 h 477"/>
                <a:gd name="T2" fmla="*/ 0 w 78"/>
                <a:gd name="T3" fmla="*/ 0 h 477"/>
                <a:gd name="T4" fmla="*/ 0 w 78"/>
                <a:gd name="T5" fmla="*/ 0 h 477"/>
                <a:gd name="T6" fmla="*/ 0 w 78"/>
                <a:gd name="T7" fmla="*/ 0 h 477"/>
                <a:gd name="T8" fmla="*/ 0 w 78"/>
                <a:gd name="T9" fmla="*/ 0 h 47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"/>
                <a:gd name="T16" fmla="*/ 0 h 477"/>
                <a:gd name="T17" fmla="*/ 78 w 78"/>
                <a:gd name="T18" fmla="*/ 477 h 47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" h="477">
                  <a:moveTo>
                    <a:pt x="78" y="475"/>
                  </a:moveTo>
                  <a:lnTo>
                    <a:pt x="69" y="0"/>
                  </a:lnTo>
                  <a:lnTo>
                    <a:pt x="0" y="1"/>
                  </a:lnTo>
                  <a:lnTo>
                    <a:pt x="8" y="477"/>
                  </a:lnTo>
                  <a:lnTo>
                    <a:pt x="78" y="475"/>
                  </a:lnTo>
                  <a:close/>
                </a:path>
              </a:pathLst>
            </a:custGeom>
            <a:solidFill>
              <a:srgbClr val="9EE8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93" name="Freeform 36"/>
            <p:cNvSpPr>
              <a:spLocks/>
            </p:cNvSpPr>
            <p:nvPr/>
          </p:nvSpPr>
          <p:spPr bwMode="auto">
            <a:xfrm>
              <a:off x="2108" y="3691"/>
              <a:ext cx="19" cy="99"/>
            </a:xfrm>
            <a:custGeom>
              <a:avLst/>
              <a:gdLst>
                <a:gd name="T0" fmla="*/ 0 w 78"/>
                <a:gd name="T1" fmla="*/ 0 h 393"/>
                <a:gd name="T2" fmla="*/ 0 w 78"/>
                <a:gd name="T3" fmla="*/ 0 h 393"/>
                <a:gd name="T4" fmla="*/ 0 w 78"/>
                <a:gd name="T5" fmla="*/ 0 h 393"/>
                <a:gd name="T6" fmla="*/ 0 w 78"/>
                <a:gd name="T7" fmla="*/ 0 h 393"/>
                <a:gd name="T8" fmla="*/ 0 w 78"/>
                <a:gd name="T9" fmla="*/ 0 h 39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"/>
                <a:gd name="T16" fmla="*/ 0 h 393"/>
                <a:gd name="T17" fmla="*/ 78 w 78"/>
                <a:gd name="T18" fmla="*/ 393 h 39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" h="393">
                  <a:moveTo>
                    <a:pt x="78" y="392"/>
                  </a:moveTo>
                  <a:lnTo>
                    <a:pt x="69" y="0"/>
                  </a:lnTo>
                  <a:lnTo>
                    <a:pt x="0" y="2"/>
                  </a:lnTo>
                  <a:lnTo>
                    <a:pt x="8" y="393"/>
                  </a:lnTo>
                  <a:lnTo>
                    <a:pt x="78" y="392"/>
                  </a:lnTo>
                  <a:close/>
                </a:path>
              </a:pathLst>
            </a:custGeom>
            <a:solidFill>
              <a:srgbClr val="9EE8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121" name="Цилиндр 120"/>
          <p:cNvSpPr/>
          <p:nvPr/>
        </p:nvSpPr>
        <p:spPr>
          <a:xfrm>
            <a:off x="7412730" y="4613343"/>
            <a:ext cx="1497938" cy="1214437"/>
          </a:xfrm>
          <a:prstGeom prst="can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b="1" dirty="0">
              <a:solidFill>
                <a:schemeClr val="tx1"/>
              </a:solidFill>
            </a:endParaRPr>
          </a:p>
          <a:p>
            <a:pPr algn="ctr">
              <a:defRPr/>
            </a:pPr>
            <a:r>
              <a:rPr lang="ru-RU" b="1" dirty="0">
                <a:solidFill>
                  <a:schemeClr val="tx1"/>
                </a:solidFill>
              </a:rPr>
              <a:t>БД</a:t>
            </a:r>
          </a:p>
        </p:txBody>
      </p:sp>
      <p:pic>
        <p:nvPicPr>
          <p:cNvPr id="10252" name="Рисунок 40" descr="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4349" y="3114674"/>
            <a:ext cx="2829799" cy="18942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53" name="TextBox 122"/>
          <p:cNvSpPr txBox="1">
            <a:spLocks noChangeArrowheads="1"/>
          </p:cNvSpPr>
          <p:nvPr/>
        </p:nvSpPr>
        <p:spPr bwMode="auto">
          <a:xfrm>
            <a:off x="5480977" y="3281362"/>
            <a:ext cx="1396471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pPr algn="ctr" eaLnBrk="1" hangingPunct="1"/>
            <a:r>
              <a:rPr lang="ru-RU" sz="1200" b="1" dirty="0">
                <a:latin typeface="Arial" pitchFamily="34" charset="0"/>
              </a:rPr>
              <a:t>Загрузка </a:t>
            </a:r>
          </a:p>
          <a:p>
            <a:pPr algn="ctr" eaLnBrk="1" hangingPunct="1"/>
            <a:r>
              <a:rPr lang="ru-RU" sz="1200" b="1" dirty="0">
                <a:latin typeface="Arial" pitchFamily="34" charset="0"/>
              </a:rPr>
              <a:t>информации</a:t>
            </a:r>
          </a:p>
        </p:txBody>
      </p:sp>
      <p:sp>
        <p:nvSpPr>
          <p:cNvPr id="10254" name="AutoShape 14"/>
          <p:cNvSpPr>
            <a:spLocks noChangeArrowheads="1"/>
          </p:cNvSpPr>
          <p:nvPr/>
        </p:nvSpPr>
        <p:spPr bwMode="auto">
          <a:xfrm>
            <a:off x="3093906" y="2357438"/>
            <a:ext cx="1714632" cy="938212"/>
          </a:xfrm>
          <a:prstGeom prst="wedgeRoundRectCallout">
            <a:avLst>
              <a:gd name="adj1" fmla="val 100019"/>
              <a:gd name="adj2" fmla="val 13324"/>
              <a:gd name="adj3" fmla="val 16667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algn="ctr" eaLnBrk="0" hangingPunct="0"/>
            <a:r>
              <a:rPr lang="ru-RU" sz="1600">
                <a:solidFill>
                  <a:srgbClr val="000000"/>
                </a:solidFill>
              </a:rPr>
              <a:t>Заполнение </a:t>
            </a:r>
            <a:r>
              <a:rPr lang="en-US" sz="1600">
                <a:solidFill>
                  <a:srgbClr val="000000"/>
                </a:solidFill>
              </a:rPr>
              <a:t>&lt;Ex</a:t>
            </a:r>
            <a:r>
              <a:rPr lang="ru-RU" sz="1600">
                <a:solidFill>
                  <a:srgbClr val="000000"/>
                </a:solidFill>
              </a:rPr>
              <a:t>с</a:t>
            </a:r>
            <a:r>
              <a:rPr lang="en-US" sz="1600">
                <a:solidFill>
                  <a:srgbClr val="000000"/>
                </a:solidFill>
              </a:rPr>
              <a:t>el&gt;</a:t>
            </a:r>
            <a:r>
              <a:rPr lang="ru-RU" sz="1600">
                <a:solidFill>
                  <a:srgbClr val="000000"/>
                </a:solidFill>
              </a:rPr>
              <a:t> шаблона</a:t>
            </a:r>
            <a:endParaRPr lang="en-US" sz="1600">
              <a:solidFill>
                <a:srgbClr val="000000"/>
              </a:solidFill>
            </a:endParaRPr>
          </a:p>
        </p:txBody>
      </p:sp>
      <p:sp>
        <p:nvSpPr>
          <p:cNvPr id="10255" name="AutoShape 16"/>
          <p:cNvSpPr>
            <a:spLocks noChangeArrowheads="1"/>
          </p:cNvSpPr>
          <p:nvPr/>
        </p:nvSpPr>
        <p:spPr bwMode="auto">
          <a:xfrm>
            <a:off x="1583499" y="5129297"/>
            <a:ext cx="2095566" cy="968377"/>
          </a:xfrm>
          <a:prstGeom prst="wedgeRoundRectCallout">
            <a:avLst>
              <a:gd name="adj1" fmla="val 16801"/>
              <a:gd name="adj2" fmla="val -198838"/>
              <a:gd name="adj3" fmla="val 16667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algn="ctr" eaLnBrk="0" hangingPunct="0"/>
            <a:r>
              <a:rPr lang="ru-RU" sz="1400" dirty="0">
                <a:solidFill>
                  <a:srgbClr val="000000"/>
                </a:solidFill>
              </a:rPr>
              <a:t>Выполнение арифметических и логических контролей</a:t>
            </a:r>
            <a:endParaRPr lang="en-US" sz="1400" dirty="0">
              <a:solidFill>
                <a:srgbClr val="000000"/>
              </a:solidFill>
            </a:endParaRPr>
          </a:p>
        </p:txBody>
      </p:sp>
      <p:sp>
        <p:nvSpPr>
          <p:cNvPr id="131" name="Стрелка углом вверх 130"/>
          <p:cNvSpPr/>
          <p:nvPr/>
        </p:nvSpPr>
        <p:spPr>
          <a:xfrm>
            <a:off x="4566048" y="3857626"/>
            <a:ext cx="1393031" cy="500063"/>
          </a:xfrm>
          <a:prstGeom prst="bent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0257" name="AutoShape 33"/>
          <p:cNvSpPr>
            <a:spLocks noChangeArrowheads="1"/>
          </p:cNvSpPr>
          <p:nvPr/>
        </p:nvSpPr>
        <p:spPr bwMode="auto">
          <a:xfrm>
            <a:off x="4392751" y="5071665"/>
            <a:ext cx="1872787" cy="1073151"/>
          </a:xfrm>
          <a:prstGeom prst="wedgeRoundRectCallout">
            <a:avLst>
              <a:gd name="adj1" fmla="val -10264"/>
              <a:gd name="adj2" fmla="val -204537"/>
              <a:gd name="adj3" fmla="val 16667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algn="ctr"/>
            <a:r>
              <a:rPr lang="ru-RU" sz="1600" b="1" dirty="0">
                <a:solidFill>
                  <a:srgbClr val="000000"/>
                </a:solidFill>
              </a:rPr>
              <a:t>Ввод </a:t>
            </a:r>
            <a:r>
              <a:rPr lang="ru-RU" sz="1600" b="1" dirty="0"/>
              <a:t>в режиме </a:t>
            </a:r>
            <a:r>
              <a:rPr lang="en-US" sz="1600" b="1" dirty="0"/>
              <a:t>ON</a:t>
            </a:r>
            <a:r>
              <a:rPr lang="ru-RU" sz="1600" b="1" dirty="0"/>
              <a:t>-</a:t>
            </a:r>
            <a:r>
              <a:rPr lang="en-US" sz="1600" b="1" dirty="0"/>
              <a:t>LINE</a:t>
            </a:r>
            <a:r>
              <a:rPr lang="ru-RU" sz="1600" b="1" dirty="0"/>
              <a:t> и </a:t>
            </a:r>
            <a:r>
              <a:rPr lang="en-US" sz="1600" b="1" dirty="0"/>
              <a:t>OF</a:t>
            </a:r>
            <a:r>
              <a:rPr lang="ru-RU" sz="1600" b="1" dirty="0"/>
              <a:t>-</a:t>
            </a:r>
            <a:r>
              <a:rPr lang="en-US" sz="1600" b="1" dirty="0"/>
              <a:t>FLINE </a:t>
            </a:r>
            <a:endParaRPr lang="ru-RU" sz="1600" b="1" dirty="0"/>
          </a:p>
          <a:p>
            <a:pPr algn="ctr"/>
            <a:endParaRPr lang="ru-RU" sz="1200" dirty="0"/>
          </a:p>
          <a:p>
            <a:pPr eaLnBrk="0" hangingPunct="0"/>
            <a:endParaRPr lang="en-US" sz="1200" dirty="0">
              <a:solidFill>
                <a:srgbClr val="000000"/>
              </a:solidFill>
            </a:endParaRPr>
          </a:p>
        </p:txBody>
      </p:sp>
      <p:pic>
        <p:nvPicPr>
          <p:cNvPr id="10259" name="Picture 10" descr="C:\Documents and Settings\VBorodko\Local Settings\Temporary Internet Files\Content.IE5\V4A183NL\MCj04414550000[1]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1282" y="3929063"/>
            <a:ext cx="851297" cy="785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60" name="Прямоугольник 1"/>
          <p:cNvSpPr>
            <a:spLocks noChangeArrowheads="1"/>
          </p:cNvSpPr>
          <p:nvPr/>
        </p:nvSpPr>
        <p:spPr bwMode="auto">
          <a:xfrm>
            <a:off x="6485335" y="1885950"/>
            <a:ext cx="2368153" cy="1200150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pPr algn="ctr"/>
            <a:r>
              <a:rPr lang="ru-RU" sz="2400" dirty="0"/>
              <a:t>Сервер ЦИД </a:t>
            </a:r>
          </a:p>
          <a:p>
            <a:pPr algn="ctr"/>
            <a:r>
              <a:rPr lang="ru-RU" sz="2400" dirty="0" err="1"/>
              <a:t>Нацстаткома</a:t>
            </a:r>
            <a:endParaRPr lang="ru-RU" sz="2400" dirty="0"/>
          </a:p>
        </p:txBody>
      </p:sp>
      <p:sp>
        <p:nvSpPr>
          <p:cNvPr id="88" name="Прямоугольник 87">
            <a:extLst>
              <a:ext uri="{FF2B5EF4-FFF2-40B4-BE49-F238E27FC236}">
                <a16:creationId xmlns:a16="http://schemas.microsoft.com/office/drawing/2014/main" id="{8695A01B-B8F5-44C3-B77C-F7E207931BA4}"/>
              </a:ext>
            </a:extLst>
          </p:cNvPr>
          <p:cNvSpPr/>
          <p:nvPr/>
        </p:nvSpPr>
        <p:spPr>
          <a:xfrm>
            <a:off x="1430747" y="6507602"/>
            <a:ext cx="7382869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11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11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Национальный статистический комитет Кыргызской Республики</a:t>
            </a:r>
            <a:endParaRPr lang="ru-RU" sz="11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2F7A7E28-D1E9-A446-7B26-603D250106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569" y="6070898"/>
            <a:ext cx="790575" cy="790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32997885"/>
      </p:ext>
    </p:extLst>
  </p:cSld>
  <p:clrMapOvr>
    <a:masterClrMapping/>
  </p:clrMapOvr>
  <p:transition spd="slow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Rectangle 3"/>
          <p:cNvSpPr>
            <a:spLocks noChangeArrowheads="1"/>
          </p:cNvSpPr>
          <p:nvPr/>
        </p:nvSpPr>
        <p:spPr bwMode="auto">
          <a:xfrm>
            <a:off x="2524108" y="4572008"/>
            <a:ext cx="7000924" cy="569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3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.</a:t>
            </a:r>
            <a:endParaRPr kumimoji="0" lang="ru-RU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8" name="Параллелограмм 17"/>
          <p:cNvSpPr/>
          <p:nvPr/>
        </p:nvSpPr>
        <p:spPr>
          <a:xfrm>
            <a:off x="1238224" y="286942"/>
            <a:ext cx="8467304" cy="909809"/>
          </a:xfrm>
          <a:prstGeom prst="parallelogram">
            <a:avLst/>
          </a:prstGeom>
          <a:solidFill>
            <a:srgbClr val="66CCFF"/>
          </a:solidFill>
          <a:effectLst>
            <a:glow rad="228600">
              <a:schemeClr val="accent1">
                <a:satMod val="175000"/>
                <a:alpha val="40000"/>
              </a:schemeClr>
            </a:glow>
            <a:outerShdw blurRad="38100" dist="38100" dir="5400000" rotWithShape="0">
              <a:srgbClr val="000000">
                <a:alpha val="35000"/>
              </a:srgbClr>
            </a:outerShdw>
          </a:effectLst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ru-RU" sz="20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По итогам проведенного учета поголовье скота                           и домашней птицы составило </a:t>
            </a:r>
            <a:r>
              <a:rPr lang="ru-RU" sz="2000" b="1" i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в хозяйствах всех категорий, на начало 2025 года      (тыс. голов)</a:t>
            </a:r>
            <a:endParaRPr lang="ru-RU" sz="2000" b="1" dirty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49134225"/>
              </p:ext>
            </p:extLst>
          </p:nvPr>
        </p:nvGraphicFramePr>
        <p:xfrm>
          <a:off x="1048050" y="1275128"/>
          <a:ext cx="6027329" cy="504758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98497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5747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6286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3693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8507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667762">
                <a:tc>
                  <a:txBody>
                    <a:bodyPr/>
                    <a:lstStyle/>
                    <a:p>
                      <a:pPr algn="just" rtl="0" fontAlgn="ctr"/>
                      <a:r>
                        <a:rPr lang="ru-RU" sz="20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20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2023</a:t>
                      </a:r>
                      <a:endParaRPr lang="ru-RU" sz="20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20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2024</a:t>
                      </a:r>
                      <a:endParaRPr lang="ru-RU" sz="20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ru-RU" sz="20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2023  к  2022</a:t>
                      </a:r>
                      <a:endParaRPr lang="ru-RU" sz="20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7302">
                <a:tc>
                  <a:txBody>
                    <a:bodyPr/>
                    <a:lstStyle/>
                    <a:p>
                      <a:pPr algn="just" rtl="0" fontAlgn="ctr"/>
                      <a:r>
                        <a:rPr lang="ru-RU" sz="20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+ , -</a:t>
                      </a:r>
                      <a:endParaRPr lang="ru-RU" sz="20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 %</a:t>
                      </a:r>
                      <a:endParaRPr lang="ru-RU" sz="20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19085">
                <a:tc>
                  <a:txBody>
                    <a:bodyPr/>
                    <a:lstStyle/>
                    <a:p>
                      <a:pPr algn="just" rtl="0" fontAlgn="ctr"/>
                      <a:r>
                        <a:rPr lang="ru-RU" sz="160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Крупный рогатый скот - всего</a:t>
                      </a:r>
                      <a:endParaRPr lang="ru-RU" sz="16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80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1 802,3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80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1 828,8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800" b="0" i="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26,5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80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101,5</a:t>
                      </a:r>
                      <a:endParaRPr lang="ru-RU" sz="18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33592">
                <a:tc>
                  <a:txBody>
                    <a:bodyPr/>
                    <a:lstStyle/>
                    <a:p>
                      <a:pPr algn="just" rtl="0" fontAlgn="ctr"/>
                      <a:r>
                        <a:rPr lang="ru-RU" sz="160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коров</a:t>
                      </a:r>
                      <a:endParaRPr lang="ru-RU" sz="16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ky-KG" sz="1800" b="0" i="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902,2</a:t>
                      </a:r>
                      <a:endParaRPr lang="ru-RU" sz="18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ky-KG" sz="1800" b="0" i="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918,5</a:t>
                      </a:r>
                      <a:endParaRPr lang="ru-RU" sz="18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ky-KG" sz="1800" b="0" i="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16,3</a:t>
                      </a:r>
                      <a:endParaRPr lang="ru-RU" sz="18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80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101,8</a:t>
                      </a:r>
                      <a:endParaRPr lang="ru-RU" sz="18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33592">
                <a:tc>
                  <a:txBody>
                    <a:bodyPr/>
                    <a:lstStyle/>
                    <a:p>
                      <a:pPr algn="just" rtl="0" fontAlgn="ctr"/>
                      <a:r>
                        <a:rPr lang="ru-RU" sz="160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Овцы и козы</a:t>
                      </a:r>
                      <a:endParaRPr lang="ru-RU" sz="16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80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6 216,1</a:t>
                      </a:r>
                      <a:endParaRPr lang="ru-RU" sz="18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80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6 280,3</a:t>
                      </a:r>
                      <a:endParaRPr lang="ru-RU" sz="18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ky-KG" sz="1800" b="0" i="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64,2</a:t>
                      </a:r>
                      <a:endParaRPr lang="ru-RU" sz="18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ky-KG" sz="1800" b="0" i="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101,0</a:t>
                      </a:r>
                      <a:endParaRPr lang="ru-RU" sz="18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33592">
                <a:tc>
                  <a:txBody>
                    <a:bodyPr/>
                    <a:lstStyle/>
                    <a:p>
                      <a:pPr algn="just" rtl="0" fontAlgn="ctr"/>
                      <a:r>
                        <a:rPr lang="ru-RU" sz="160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Свиньи</a:t>
                      </a:r>
                      <a:endParaRPr lang="ru-RU" sz="16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ky-KG" sz="1800" b="0" i="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29,7</a:t>
                      </a:r>
                      <a:endParaRPr lang="ru-RU" sz="18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ky-KG" sz="1800" b="0" i="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26,6</a:t>
                      </a:r>
                      <a:endParaRPr lang="ru-RU" sz="18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ky-KG" sz="1800" b="0" i="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-3,0</a:t>
                      </a:r>
                      <a:endParaRPr lang="ru-RU" sz="18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ky-KG" sz="1800" b="0" i="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89,8</a:t>
                      </a:r>
                      <a:endParaRPr lang="ru-RU" sz="18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33592">
                <a:tc>
                  <a:txBody>
                    <a:bodyPr/>
                    <a:lstStyle/>
                    <a:p>
                      <a:pPr algn="just" rtl="0" fontAlgn="ctr"/>
                      <a:r>
                        <a:rPr lang="ru-RU" sz="160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Лошади</a:t>
                      </a:r>
                      <a:endParaRPr lang="ru-RU" sz="16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ky-KG" sz="1800" b="0" i="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542,5</a:t>
                      </a:r>
                      <a:endParaRPr lang="ru-RU" sz="18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ky-KG" sz="1800" b="0" i="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553,5</a:t>
                      </a:r>
                      <a:endParaRPr lang="ru-RU" sz="18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800" b="0" i="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ky-KG" sz="1800" b="0" i="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102,0</a:t>
                      </a:r>
                      <a:endParaRPr lang="ru-RU" sz="18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712041">
                <a:tc>
                  <a:txBody>
                    <a:bodyPr/>
                    <a:lstStyle/>
                    <a:p>
                      <a:pPr algn="just" rtl="0" fontAlgn="ctr"/>
                      <a:r>
                        <a:rPr lang="ru-RU" sz="160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Домашняя птица - всего</a:t>
                      </a:r>
                      <a:endParaRPr lang="ru-RU" sz="16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80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6 989,0</a:t>
                      </a:r>
                      <a:endParaRPr lang="ru-RU" sz="18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800" b="0" i="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7 731,1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ky-KG" sz="1800" b="0" i="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742,2</a:t>
                      </a:r>
                      <a:endParaRPr lang="ru-RU" sz="18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80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110,6</a:t>
                      </a:r>
                      <a:endParaRPr lang="ru-RU" sz="18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pic>
        <p:nvPicPr>
          <p:cNvPr id="7" name="Picture 8" descr="C:\Disk D\2017 ЗиСЯС\Животнов през 2017\картинки\лошадь.jpe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5634" y="4572008"/>
            <a:ext cx="1524723" cy="12557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9" descr="C:\Disk D\2017 ЗиСЯС\Животнов през 2017\картинки\овца.jpe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67161" y="3690520"/>
            <a:ext cx="670386" cy="576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10" descr="C:\Disk D\2017 ЗиСЯС\Животнов през 2017\картинки\петух.jpe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67161" y="5541084"/>
            <a:ext cx="539584" cy="781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11" descr="C:\Disk D\2017 ЗиСЯС\Животнов през 2017\картинки\свинья.jpe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30718" y="4298474"/>
            <a:ext cx="654404" cy="4882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7" descr="C:\Disk D\2017 ЗиСЯС\Животнов през 2017\картинки\корова.jpe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67671" y="2888613"/>
            <a:ext cx="1282686" cy="811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4464" y="1654584"/>
            <a:ext cx="1695232" cy="12963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8695A01B-B8F5-44C3-B77C-F7E207931BA4}"/>
              </a:ext>
            </a:extLst>
          </p:cNvPr>
          <p:cNvSpPr/>
          <p:nvPr/>
        </p:nvSpPr>
        <p:spPr>
          <a:xfrm>
            <a:off x="1424608" y="6509036"/>
            <a:ext cx="7382869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11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11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Национальный статистический комитет Кыргызской Республики</a:t>
            </a:r>
            <a:endParaRPr lang="ru-RU" sz="11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7D97C03F-9C02-7524-7908-B9221410B0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749" y="6113748"/>
            <a:ext cx="790575" cy="790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wipe dir="r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2452670" y="2214555"/>
            <a:ext cx="6143668" cy="369332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>
              <a:defRPr/>
            </a:pPr>
            <a:endParaRPr lang="ru-RU" sz="1800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8" name="Параллелограмм 7"/>
          <p:cNvSpPr/>
          <p:nvPr/>
        </p:nvSpPr>
        <p:spPr>
          <a:xfrm>
            <a:off x="128465" y="-54404"/>
            <a:ext cx="9777536" cy="911024"/>
          </a:xfrm>
          <a:prstGeom prst="parallelogram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just"/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Распределение поголовье скота и домашней птиц по территории          </a:t>
            </a:r>
            <a:r>
              <a:rPr lang="ru-RU" sz="20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(в хозяйствах всех категорий, на начало 20</a:t>
            </a:r>
            <a:r>
              <a:rPr lang="en-US" sz="20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ky-KG" sz="20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5</a:t>
            </a:r>
            <a:r>
              <a:rPr lang="ru-RU" sz="20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года,     </a:t>
            </a:r>
            <a:r>
              <a:rPr lang="ru-RU" sz="2000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тыс.голов</a:t>
            </a:r>
            <a:r>
              <a:rPr lang="ru-RU" sz="2000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)  </a:t>
            </a:r>
            <a:endParaRPr lang="ru-RU" sz="20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88689297"/>
              </p:ext>
            </p:extLst>
          </p:nvPr>
        </p:nvGraphicFramePr>
        <p:xfrm>
          <a:off x="482422" y="1045562"/>
          <a:ext cx="9173024" cy="5263009"/>
        </p:xfrm>
        <a:graphic>
          <a:graphicData uri="http://schemas.openxmlformats.org/drawingml/2006/table">
            <a:tbl>
              <a:tblPr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tableStyleId>{5C22544A-7EE6-4342-B048-85BDC9FD1C3A}</a:tableStyleId>
              </a:tblPr>
              <a:tblGrid>
                <a:gridCol w="188415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7425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4807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8480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7345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49443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819601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64188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892676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584596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</a:tblGrid>
              <a:tr h="372823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099" marR="7099" marT="7099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ru-RU" sz="14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Крупный рогатый скот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099" marR="7099" marT="7099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ru-RU" sz="14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коровы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099" marR="7099" marT="7099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ru-RU" sz="14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Овцы и козы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099" marR="7099" marT="7099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ru-RU" sz="14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Лошади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099" marR="7099" marT="7099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ru-RU" sz="14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Домашняя птица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099" marR="7099" marT="7099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7290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099" marR="7099" marT="709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голов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099" marR="7099" marT="709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%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099" marR="7099" marT="7099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голов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099" marR="7099" marT="709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% 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099" marR="7099" marT="7099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голов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099" marR="7099" marT="709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% 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099" marR="7099" marT="7099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голов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099" marR="7099" marT="709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% 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099" marR="7099" marT="7099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голов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099" marR="7099" marT="709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% 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099" marR="7099" marT="7099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67848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Кыргызская Республика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099" marR="7099" marT="709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00FFFF"/>
                          </a:highlight>
                          <a:latin typeface="Times New Roman" panose="02020603050405020304" pitchFamily="18" charset="0"/>
                        </a:rPr>
                        <a:t>1 828,8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i="1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00FFFF"/>
                          </a:highlight>
                          <a:latin typeface="Times New Roman" panose="02020603050405020304" pitchFamily="18" charset="0"/>
                        </a:rPr>
                        <a:t>100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00FFFF"/>
                          </a:highlight>
                          <a:latin typeface="Times New Roman" panose="02020603050405020304" pitchFamily="18" charset="0"/>
                        </a:rPr>
                        <a:t>918,5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i="1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00FFFF"/>
                          </a:highlight>
                          <a:latin typeface="Times New Roman" panose="02020603050405020304" pitchFamily="18" charset="0"/>
                        </a:rPr>
                        <a:t>100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00FFFF"/>
                          </a:highlight>
                          <a:latin typeface="Times New Roman" panose="02020603050405020304" pitchFamily="18" charset="0"/>
                        </a:rPr>
                        <a:t>6 280,3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i="1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00FFFF"/>
                          </a:highlight>
                          <a:latin typeface="Times New Roman" panose="02020603050405020304" pitchFamily="18" charset="0"/>
                        </a:rPr>
                        <a:t>100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00FFFF"/>
                          </a:highlight>
                          <a:latin typeface="Times New Roman" panose="02020603050405020304" pitchFamily="18" charset="0"/>
                        </a:rPr>
                        <a:t>553,5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i="1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00FFFF"/>
                          </a:highlight>
                          <a:latin typeface="Times New Roman" panose="02020603050405020304" pitchFamily="18" charset="0"/>
                        </a:rPr>
                        <a:t>100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00FFFF"/>
                          </a:highlight>
                          <a:latin typeface="Times New Roman" panose="02020603050405020304" pitchFamily="18" charset="0"/>
                        </a:rPr>
                        <a:t>7 731,1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i="1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00FFFF"/>
                          </a:highlight>
                          <a:latin typeface="Times New Roman" panose="02020603050405020304" pitchFamily="18" charset="0"/>
                        </a:rPr>
                        <a:t>100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67848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u="none" strike="noStrike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Баткенская</a:t>
                      </a:r>
                      <a:r>
                        <a:rPr lang="ru-RU" sz="16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область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099" marR="7099" marT="709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147,5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8,0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72,8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7,9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418,9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6,6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7,0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1,3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451,9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5,8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92480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u="none" strike="noStrike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Джалал-Абадская</a:t>
                      </a:r>
                      <a:r>
                        <a:rPr lang="ru-RU" sz="16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область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099" marR="7099" marT="709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381,7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20,9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206,0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i="1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22,4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1 409,4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22,5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91,7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16,6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1 273,3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16,5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66158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Иссык-Кульская область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099" marR="7099" marT="709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284,3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15,6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147,2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16,0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937,6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14,9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98,2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17,7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710,0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9,2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5272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u="none" strike="noStrike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Нарынская</a:t>
                      </a:r>
                      <a:r>
                        <a:rPr lang="ru-RU" sz="16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область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099" marR="7099" marT="709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215,6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11,8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98,9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10,8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1 136,1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18,1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146,6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26,5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218,2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2,8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2825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u="none" strike="noStrike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Ошская</a:t>
                      </a:r>
                      <a:r>
                        <a:rPr lang="ru-RU" sz="16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область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099" marR="7099" marT="709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401,6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22,0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201,3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21,9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1 085,5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17,3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99,4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18,0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1 138,8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14,7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67488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u="none" strike="noStrike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Таласская</a:t>
                      </a:r>
                      <a:r>
                        <a:rPr lang="ru-RU" sz="16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область 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099" marR="7099" marT="709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69,9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ky-KG" sz="1600" b="1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3,8</a:t>
                      </a:r>
                      <a:endParaRPr lang="ru-RU" sz="1600" b="1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34,1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3,7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570,7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9,1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28,9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5,2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262,8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3,4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2726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Чуйская область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099" marR="7099" marT="709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309,3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16,9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149,4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16,3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676,7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10,8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78,9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14,3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3 130,9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40,5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84674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г. Бишкек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099" marR="7099" marT="709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5,3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0,3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2,6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0,3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13,1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0,2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1,2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0,2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331,2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4,3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37568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г. Ош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099" marR="7099" marT="709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12,9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0,7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6,1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0,7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32,4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0,5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1,4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0,2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210,9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2,7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37568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Особый учет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099" marR="7099" marT="709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0,6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0,1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i="1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0,1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i="1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0,1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i="1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3,3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8695A01B-B8F5-44C3-B77C-F7E207931BA4}"/>
              </a:ext>
            </a:extLst>
          </p:cNvPr>
          <p:cNvSpPr/>
          <p:nvPr/>
        </p:nvSpPr>
        <p:spPr>
          <a:xfrm>
            <a:off x="1213469" y="6497514"/>
            <a:ext cx="7382869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11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11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Национальный статистический комитет Кыргызской Республики</a:t>
            </a:r>
            <a:endParaRPr lang="ru-RU" sz="11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146" name="Picture 2">
            <a:extLst>
              <a:ext uri="{FF2B5EF4-FFF2-40B4-BE49-F238E27FC236}">
                <a16:creationId xmlns:a16="http://schemas.microsoft.com/office/drawing/2014/main" id="{6375C86C-E7EA-785C-8487-87291F9F03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9815" y="6233031"/>
            <a:ext cx="790575" cy="790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33487703"/>
      </p:ext>
    </p:extLst>
  </p:cSld>
  <p:clrMapOvr>
    <a:masterClrMapping/>
  </p:clrMapOvr>
  <p:transition>
    <p:wedg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599F283B-D5DB-C782-5D38-160011E503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E154593E-9782-10DC-10A9-65E83C48F695}"/>
              </a:ext>
            </a:extLst>
          </p:cNvPr>
          <p:cNvSpPr/>
          <p:nvPr/>
        </p:nvSpPr>
        <p:spPr>
          <a:xfrm>
            <a:off x="2452670" y="2214555"/>
            <a:ext cx="6143668" cy="369332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>
              <a:defRPr/>
            </a:pPr>
            <a:endParaRPr lang="ru-RU" sz="1800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9DA0B014-8A0F-A1B9-D379-83B123756E6B}"/>
              </a:ext>
            </a:extLst>
          </p:cNvPr>
          <p:cNvSpPr/>
          <p:nvPr/>
        </p:nvSpPr>
        <p:spPr>
          <a:xfrm>
            <a:off x="847129" y="106794"/>
            <a:ext cx="8780416" cy="64633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2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18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Темпы роста поголовья крупного рогатого скота в хозяйствах всех категорий,          на конец года  </a:t>
            </a:r>
            <a:r>
              <a:rPr lang="ru-RU" sz="1800" b="1" i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(в % к соответствующему периоду предыдущего года)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5A1C1715-657C-E3DF-AD29-51AA40AE2356}"/>
              </a:ext>
            </a:extLst>
          </p:cNvPr>
          <p:cNvSpPr/>
          <p:nvPr/>
        </p:nvSpPr>
        <p:spPr>
          <a:xfrm>
            <a:off x="1421649" y="6346544"/>
            <a:ext cx="7382869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11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11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Национальный статистический комитет Кыргызской Республики</a:t>
            </a:r>
            <a:endParaRPr lang="ru-RU" sz="11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194" name="Picture 2">
            <a:extLst>
              <a:ext uri="{FF2B5EF4-FFF2-40B4-BE49-F238E27FC236}">
                <a16:creationId xmlns:a16="http://schemas.microsoft.com/office/drawing/2014/main" id="{B35481BB-1DB0-EA4F-15C3-4F00DCBF35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194" y="6066706"/>
            <a:ext cx="790575" cy="790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4" name="Диаграмма 3">
            <a:extLst>
              <a:ext uri="{FF2B5EF4-FFF2-40B4-BE49-F238E27FC236}">
                <a16:creationId xmlns:a16="http://schemas.microsoft.com/office/drawing/2014/main" id="{00000000-0008-0000-0000-000009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50735981"/>
              </p:ext>
            </p:extLst>
          </p:nvPr>
        </p:nvGraphicFramePr>
        <p:xfrm>
          <a:off x="917012" y="1810977"/>
          <a:ext cx="8640651" cy="42545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881F452D-2F6F-9869-B2B3-68C3A174E2F2}"/>
              </a:ext>
            </a:extLst>
          </p:cNvPr>
          <p:cNvSpPr/>
          <p:nvPr/>
        </p:nvSpPr>
        <p:spPr>
          <a:xfrm>
            <a:off x="344488" y="1052736"/>
            <a:ext cx="5256584" cy="646331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tx2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18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Темп роста поголовья крупного рогатого скота                    по Кыргызской Республике – 101,5%</a:t>
            </a:r>
            <a:endParaRPr lang="ru-RU" sz="1800" b="1" i="1" dirty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1137698"/>
      </p:ext>
    </p:extLst>
  </p:cSld>
  <p:clrMapOvr>
    <a:masterClrMapping/>
  </p:clrMapOvr>
  <p:transition>
    <p:wedg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2452670" y="2214555"/>
            <a:ext cx="6143668" cy="369332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>
              <a:defRPr/>
            </a:pPr>
            <a:endParaRPr lang="ru-RU" sz="1800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848544" y="144994"/>
            <a:ext cx="8780416" cy="64633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2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18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Темпы роста поголовья овец и коз в хозяйствах всех категорий, на конец года</a:t>
            </a:r>
          </a:p>
          <a:p>
            <a:pPr algn="ctr"/>
            <a:r>
              <a:rPr lang="ru-RU" sz="18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i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(в % к соответствующему периоду предыдущего года)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8695A01B-B8F5-44C3-B77C-F7E207931BA4}"/>
              </a:ext>
            </a:extLst>
          </p:cNvPr>
          <p:cNvSpPr/>
          <p:nvPr/>
        </p:nvSpPr>
        <p:spPr>
          <a:xfrm>
            <a:off x="1421649" y="6346544"/>
            <a:ext cx="7382869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11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11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Национальный статистический комитет Кыргызской Республики</a:t>
            </a:r>
            <a:endParaRPr lang="ru-RU" sz="11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218" name="Picture 2">
            <a:extLst>
              <a:ext uri="{FF2B5EF4-FFF2-40B4-BE49-F238E27FC236}">
                <a16:creationId xmlns:a16="http://schemas.microsoft.com/office/drawing/2014/main" id="{0BD46B7A-400F-2322-2AB8-11198789EC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995" y="6120165"/>
            <a:ext cx="790575" cy="790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4" name="Диаграмма 3">
            <a:extLst>
              <a:ext uri="{FF2B5EF4-FFF2-40B4-BE49-F238E27FC236}">
                <a16:creationId xmlns:a16="http://schemas.microsoft.com/office/drawing/2014/main" id="{00000000-0008-0000-0000-000007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88960347"/>
              </p:ext>
            </p:extLst>
          </p:nvPr>
        </p:nvGraphicFramePr>
        <p:xfrm>
          <a:off x="1423391" y="1227680"/>
          <a:ext cx="8066113" cy="49576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7CE7CD16-C730-2B86-DB75-5A3BB5AB2D78}"/>
              </a:ext>
            </a:extLst>
          </p:cNvPr>
          <p:cNvSpPr/>
          <p:nvPr/>
        </p:nvSpPr>
        <p:spPr>
          <a:xfrm>
            <a:off x="128465" y="909344"/>
            <a:ext cx="4824536" cy="646331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tx2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18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Темп роста поголовья овец и коз</a:t>
            </a:r>
          </a:p>
          <a:p>
            <a:pPr algn="ctr"/>
            <a:r>
              <a:rPr lang="ru-RU" sz="18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        по Кыргызской Республике – 101,0%</a:t>
            </a:r>
            <a:endParaRPr lang="ru-RU" sz="1800" b="1" i="1" dirty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9948347"/>
      </p:ext>
    </p:extLst>
  </p:cSld>
  <p:clrMapOvr>
    <a:masterClrMapping/>
  </p:clrMapOvr>
  <p:transition>
    <p:wedg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E1E87E58-7964-A803-150A-70FBCF825A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E1636217-1B35-7014-8242-482948A06826}"/>
              </a:ext>
            </a:extLst>
          </p:cNvPr>
          <p:cNvSpPr/>
          <p:nvPr/>
        </p:nvSpPr>
        <p:spPr>
          <a:xfrm>
            <a:off x="2452670" y="2214555"/>
            <a:ext cx="6143668" cy="369332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>
              <a:defRPr/>
            </a:pPr>
            <a:endParaRPr lang="ru-RU" sz="1800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2E042F38-A903-197F-082A-687D00CB0BD5}"/>
              </a:ext>
            </a:extLst>
          </p:cNvPr>
          <p:cNvSpPr/>
          <p:nvPr/>
        </p:nvSpPr>
        <p:spPr>
          <a:xfrm>
            <a:off x="1309662" y="65909"/>
            <a:ext cx="8454804" cy="64633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2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18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Темпы роста поголовья лошадей в хозяйствах всех категорий, на конец года</a:t>
            </a:r>
          </a:p>
          <a:p>
            <a:pPr algn="ctr"/>
            <a:r>
              <a:rPr lang="ru-RU" sz="18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i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(в % к соответствующему периоду предыдущего года)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9B6EAC5F-0990-AE03-B06D-28AF80C85C4E}"/>
              </a:ext>
            </a:extLst>
          </p:cNvPr>
          <p:cNvSpPr/>
          <p:nvPr/>
        </p:nvSpPr>
        <p:spPr>
          <a:xfrm>
            <a:off x="1421649" y="6346544"/>
            <a:ext cx="7382869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11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11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Национальный статистический комитет Кыргызской Республики</a:t>
            </a:r>
            <a:endParaRPr lang="ru-RU" sz="11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42" name="Picture 2">
            <a:extLst>
              <a:ext uri="{FF2B5EF4-FFF2-40B4-BE49-F238E27FC236}">
                <a16:creationId xmlns:a16="http://schemas.microsoft.com/office/drawing/2014/main" id="{BBC7D9DF-906B-ECF3-7F24-64F505ADE7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194" y="5951256"/>
            <a:ext cx="790575" cy="790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4" name="Диаграмма 3">
            <a:extLst>
              <a:ext uri="{FF2B5EF4-FFF2-40B4-BE49-F238E27FC236}">
                <a16:creationId xmlns:a16="http://schemas.microsoft.com/office/drawing/2014/main" id="{00000000-0008-0000-0000-00000D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73468440"/>
              </p:ext>
            </p:extLst>
          </p:nvPr>
        </p:nvGraphicFramePr>
        <p:xfrm>
          <a:off x="1309662" y="1582907"/>
          <a:ext cx="8129192" cy="43683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266B01A1-D2CC-78B2-F664-A34B5A702C72}"/>
              </a:ext>
            </a:extLst>
          </p:cNvPr>
          <p:cNvSpPr/>
          <p:nvPr/>
        </p:nvSpPr>
        <p:spPr>
          <a:xfrm>
            <a:off x="436445" y="830948"/>
            <a:ext cx="4032449" cy="646331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tx2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18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Темп роста поголовья лошадей по Кыргызской Республике – 102,0%</a:t>
            </a:r>
            <a:endParaRPr lang="ru-RU" sz="1800" b="1" i="1" dirty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6650729"/>
      </p:ext>
    </p:extLst>
  </p:cSld>
  <p:clrMapOvr>
    <a:masterClrMapping/>
  </p:clrMapOvr>
  <p:transition>
    <p:wedg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36F7B2CA-F469-CB28-C7CA-A68DAAD7AC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0277DBEA-1658-FA96-6ED4-441F07DCEA55}"/>
              </a:ext>
            </a:extLst>
          </p:cNvPr>
          <p:cNvSpPr/>
          <p:nvPr/>
        </p:nvSpPr>
        <p:spPr>
          <a:xfrm>
            <a:off x="2432720" y="2204864"/>
            <a:ext cx="6143668" cy="369332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>
              <a:defRPr/>
            </a:pPr>
            <a:endParaRPr lang="ru-RU" sz="1800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61EA6A8F-DD02-9E95-1C84-A51A208DDE4A}"/>
              </a:ext>
            </a:extLst>
          </p:cNvPr>
          <p:cNvSpPr/>
          <p:nvPr/>
        </p:nvSpPr>
        <p:spPr>
          <a:xfrm>
            <a:off x="1029364" y="110443"/>
            <a:ext cx="8780416" cy="64633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2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18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Темпы роста поголовья домашней птицы в хозяйствах всех категорий, на конец года  </a:t>
            </a:r>
            <a:r>
              <a:rPr lang="ru-RU" sz="1800" b="1" i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(в % к соответствующему периоду предыдущего года)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560E947B-F374-B768-0137-79868CCFDE91}"/>
              </a:ext>
            </a:extLst>
          </p:cNvPr>
          <p:cNvSpPr/>
          <p:nvPr/>
        </p:nvSpPr>
        <p:spPr>
          <a:xfrm>
            <a:off x="1421649" y="6346544"/>
            <a:ext cx="7382869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11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11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Национальный статистический комитет Кыргызской Республики</a:t>
            </a:r>
            <a:endParaRPr lang="ru-RU" sz="11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266" name="Picture 2">
            <a:extLst>
              <a:ext uri="{FF2B5EF4-FFF2-40B4-BE49-F238E27FC236}">
                <a16:creationId xmlns:a16="http://schemas.microsoft.com/office/drawing/2014/main" id="{7B1DD871-8F72-5DEC-1BC0-0A6AF969BA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194" y="5951256"/>
            <a:ext cx="790575" cy="790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4" name="Диаграмма 3">
            <a:extLst>
              <a:ext uri="{FF2B5EF4-FFF2-40B4-BE49-F238E27FC236}">
                <a16:creationId xmlns:a16="http://schemas.microsoft.com/office/drawing/2014/main" id="{00000000-0008-0000-0000-000004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26091395"/>
              </p:ext>
            </p:extLst>
          </p:nvPr>
        </p:nvGraphicFramePr>
        <p:xfrm>
          <a:off x="1421649" y="836712"/>
          <a:ext cx="7995847" cy="51145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266185671"/>
      </p:ext>
    </p:extLst>
  </p:cSld>
  <p:clrMapOvr>
    <a:masterClrMapping/>
  </p:clrMapOvr>
  <p:transition>
    <p:wedg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2452670" y="2214555"/>
            <a:ext cx="6143668" cy="369332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>
              <a:defRPr/>
            </a:pPr>
            <a:endParaRPr lang="ru-RU" sz="1800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4" name="Параллелограмм 3"/>
          <p:cNvSpPr/>
          <p:nvPr/>
        </p:nvSpPr>
        <p:spPr>
          <a:xfrm>
            <a:off x="826979" y="253664"/>
            <a:ext cx="8967181" cy="911024"/>
          </a:xfrm>
          <a:prstGeom prst="parallelogram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just"/>
            <a:r>
              <a:rPr lang="ru-RU" sz="20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Поголовье скота , из них на отдельно стоящих </a:t>
            </a:r>
            <a:r>
              <a:rPr lang="ru-RU" sz="20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12424 </a:t>
            </a:r>
            <a:r>
              <a:rPr lang="ru-RU" sz="20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объектах   </a:t>
            </a:r>
            <a:r>
              <a:rPr lang="ru-RU" sz="2000" b="1" i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(в хозяйствах всех категорий, на начало 20</a:t>
            </a:r>
            <a:r>
              <a:rPr lang="en-US" sz="2000" b="1" i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ky-KG" sz="2000" b="1" i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5</a:t>
            </a:r>
            <a:r>
              <a:rPr lang="ru-RU" sz="2000" b="1" i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года)</a:t>
            </a:r>
            <a:endParaRPr lang="ru-RU" sz="2000" b="1" dirty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3503799" y="2338615"/>
            <a:ext cx="1448389" cy="599844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1 828,8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3427767" y="5714814"/>
            <a:ext cx="1471926" cy="458379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7 731,1</a:t>
            </a: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3427767" y="3149958"/>
            <a:ext cx="1389446" cy="415091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6 280,3</a:t>
            </a:r>
          </a:p>
        </p:txBody>
      </p:sp>
      <p:sp>
        <p:nvSpPr>
          <p:cNvPr id="22" name="Волна 21"/>
          <p:cNvSpPr/>
          <p:nvPr/>
        </p:nvSpPr>
        <p:spPr>
          <a:xfrm>
            <a:off x="272479" y="2119524"/>
            <a:ext cx="2879463" cy="773105"/>
          </a:xfrm>
          <a:prstGeom prst="wav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800" b="1" dirty="0"/>
              <a:t>Крупный рогатый скот</a:t>
            </a:r>
          </a:p>
        </p:txBody>
      </p:sp>
      <p:sp>
        <p:nvSpPr>
          <p:cNvPr id="23" name="Волна 22"/>
          <p:cNvSpPr/>
          <p:nvPr/>
        </p:nvSpPr>
        <p:spPr>
          <a:xfrm>
            <a:off x="560512" y="2971410"/>
            <a:ext cx="2591430" cy="659690"/>
          </a:xfrm>
          <a:prstGeom prst="wav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800" b="1" dirty="0"/>
              <a:t>Овцы и козы </a:t>
            </a:r>
          </a:p>
        </p:txBody>
      </p:sp>
      <p:sp>
        <p:nvSpPr>
          <p:cNvPr id="24" name="Волна 23"/>
          <p:cNvSpPr/>
          <p:nvPr/>
        </p:nvSpPr>
        <p:spPr>
          <a:xfrm>
            <a:off x="640365" y="3732859"/>
            <a:ext cx="2143690" cy="647232"/>
          </a:xfrm>
          <a:prstGeom prst="wave">
            <a:avLst>
              <a:gd name="adj1" fmla="val 12500"/>
              <a:gd name="adj2" fmla="val 1157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800" b="1" dirty="0"/>
              <a:t>Лошади</a:t>
            </a:r>
          </a:p>
        </p:txBody>
      </p:sp>
      <p:sp>
        <p:nvSpPr>
          <p:cNvPr id="25" name="Блок-схема: данные 24"/>
          <p:cNvSpPr/>
          <p:nvPr/>
        </p:nvSpPr>
        <p:spPr>
          <a:xfrm>
            <a:off x="2356011" y="1250140"/>
            <a:ext cx="2348572" cy="873787"/>
          </a:xfrm>
          <a:prstGeom prst="flowChartInputOutpu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Всего поголовье, </a:t>
            </a:r>
            <a:r>
              <a:rPr lang="ru-RU" sz="1600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тыс. голов</a:t>
            </a:r>
          </a:p>
        </p:txBody>
      </p:sp>
      <p:sp>
        <p:nvSpPr>
          <p:cNvPr id="26" name="Блок-схема: данные 25"/>
          <p:cNvSpPr/>
          <p:nvPr/>
        </p:nvSpPr>
        <p:spPr>
          <a:xfrm>
            <a:off x="4376936" y="1298531"/>
            <a:ext cx="3456384" cy="874260"/>
          </a:xfrm>
          <a:prstGeom prst="flowChartInputOutpu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из них поголовье на отдельно стоящих объектах, </a:t>
            </a:r>
            <a:r>
              <a:rPr lang="ru-RU" sz="1600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тыс. голов</a:t>
            </a:r>
          </a:p>
        </p:txBody>
      </p:sp>
      <p:sp>
        <p:nvSpPr>
          <p:cNvPr id="27" name="Блок-схема: данные 26"/>
          <p:cNvSpPr/>
          <p:nvPr/>
        </p:nvSpPr>
        <p:spPr>
          <a:xfrm>
            <a:off x="7658239" y="1255316"/>
            <a:ext cx="2144688" cy="874260"/>
          </a:xfrm>
          <a:prstGeom prst="flowChartInputOutput">
            <a:avLst/>
          </a:prstGeom>
          <a:ln>
            <a:solidFill>
              <a:srgbClr val="C00000"/>
            </a:solidFill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или</a:t>
            </a:r>
            <a:r>
              <a:rPr lang="ru-RU" sz="1600" b="1" i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 % к  </a:t>
            </a:r>
            <a:r>
              <a:rPr lang="ru-RU" sz="16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общему поголовью</a:t>
            </a:r>
          </a:p>
        </p:txBody>
      </p:sp>
      <p:sp>
        <p:nvSpPr>
          <p:cNvPr id="28" name="Стрелка вправо с вырезом 27"/>
          <p:cNvSpPr/>
          <p:nvPr/>
        </p:nvSpPr>
        <p:spPr>
          <a:xfrm>
            <a:off x="5241032" y="2250373"/>
            <a:ext cx="2072049" cy="721037"/>
          </a:xfrm>
          <a:prstGeom prst="notchedRightArrow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197,8</a:t>
            </a:r>
          </a:p>
        </p:txBody>
      </p:sp>
      <p:sp>
        <p:nvSpPr>
          <p:cNvPr id="30" name="Скругленный прямоугольник 29"/>
          <p:cNvSpPr/>
          <p:nvPr/>
        </p:nvSpPr>
        <p:spPr>
          <a:xfrm>
            <a:off x="8113123" y="2360195"/>
            <a:ext cx="907034" cy="486793"/>
          </a:xfrm>
          <a:prstGeom prst="roundRect">
            <a:avLst/>
          </a:prstGeom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10,8%</a:t>
            </a:r>
          </a:p>
        </p:txBody>
      </p:sp>
      <p:sp>
        <p:nvSpPr>
          <p:cNvPr id="31" name="Стрелка вправо с вырезом 30"/>
          <p:cNvSpPr/>
          <p:nvPr/>
        </p:nvSpPr>
        <p:spPr>
          <a:xfrm>
            <a:off x="5217962" y="2905342"/>
            <a:ext cx="1991292" cy="796133"/>
          </a:xfrm>
          <a:prstGeom prst="notchedRightArrow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980,9</a:t>
            </a:r>
          </a:p>
        </p:txBody>
      </p:sp>
      <p:sp>
        <p:nvSpPr>
          <p:cNvPr id="32" name="Стрелка вправо с вырезом 31"/>
          <p:cNvSpPr/>
          <p:nvPr/>
        </p:nvSpPr>
        <p:spPr>
          <a:xfrm>
            <a:off x="5175518" y="5555468"/>
            <a:ext cx="2016224" cy="777070"/>
          </a:xfrm>
          <a:prstGeom prst="notchedRightArrow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y-KG" sz="2000" dirty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054,0</a:t>
            </a:r>
          </a:p>
        </p:txBody>
      </p:sp>
      <p:sp>
        <p:nvSpPr>
          <p:cNvPr id="34" name="Скругленный прямоугольник 33"/>
          <p:cNvSpPr/>
          <p:nvPr/>
        </p:nvSpPr>
        <p:spPr>
          <a:xfrm>
            <a:off x="7833320" y="3103559"/>
            <a:ext cx="907034" cy="507887"/>
          </a:xfrm>
          <a:prstGeom prst="roundRect">
            <a:avLst/>
          </a:prstGeom>
          <a:ln>
            <a:solidFill>
              <a:srgbClr val="C00000"/>
            </a:solidFill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15,6%</a:t>
            </a:r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7523819" y="5759976"/>
            <a:ext cx="907034" cy="507868"/>
          </a:xfrm>
          <a:prstGeom prst="roundRect">
            <a:avLst/>
          </a:prstGeom>
          <a:ln>
            <a:solidFill>
              <a:srgbClr val="C00000"/>
            </a:solidFill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40%</a:t>
            </a:r>
          </a:p>
        </p:txBody>
      </p:sp>
      <p:sp>
        <p:nvSpPr>
          <p:cNvPr id="19" name="Волна 18"/>
          <p:cNvSpPr/>
          <p:nvPr/>
        </p:nvSpPr>
        <p:spPr>
          <a:xfrm>
            <a:off x="857352" y="4580448"/>
            <a:ext cx="1920766" cy="650157"/>
          </a:xfrm>
          <a:prstGeom prst="wave">
            <a:avLst>
              <a:gd name="adj1" fmla="val 12500"/>
              <a:gd name="adj2" fmla="val 1157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800" b="1" dirty="0"/>
              <a:t>Свиньи</a:t>
            </a: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3303345" y="3864624"/>
            <a:ext cx="1389446" cy="415091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553,5</a:t>
            </a: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3291124" y="4737269"/>
            <a:ext cx="1389446" cy="415091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26,6</a:t>
            </a:r>
          </a:p>
        </p:txBody>
      </p:sp>
      <p:sp>
        <p:nvSpPr>
          <p:cNvPr id="29" name="Волна 28"/>
          <p:cNvSpPr/>
          <p:nvPr/>
        </p:nvSpPr>
        <p:spPr>
          <a:xfrm>
            <a:off x="439088" y="5434898"/>
            <a:ext cx="2712854" cy="650157"/>
          </a:xfrm>
          <a:prstGeom prst="wave">
            <a:avLst>
              <a:gd name="adj1" fmla="val 12500"/>
              <a:gd name="adj2" fmla="val 1157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800" b="1" dirty="0"/>
              <a:t>Домашняя птица</a:t>
            </a:r>
          </a:p>
        </p:txBody>
      </p:sp>
      <p:sp>
        <p:nvSpPr>
          <p:cNvPr id="33" name="Стрелка вправо с вырезом 32"/>
          <p:cNvSpPr/>
          <p:nvPr/>
        </p:nvSpPr>
        <p:spPr>
          <a:xfrm>
            <a:off x="5097016" y="3732859"/>
            <a:ext cx="2016224" cy="823391"/>
          </a:xfrm>
          <a:prstGeom prst="notchedRightArrow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100,7</a:t>
            </a:r>
          </a:p>
        </p:txBody>
      </p:sp>
      <p:sp>
        <p:nvSpPr>
          <p:cNvPr id="36" name="Стрелка вправо с вырезом 35"/>
          <p:cNvSpPr/>
          <p:nvPr/>
        </p:nvSpPr>
        <p:spPr>
          <a:xfrm>
            <a:off x="5141041" y="4596058"/>
            <a:ext cx="1991291" cy="731719"/>
          </a:xfrm>
          <a:prstGeom prst="notchedRightArrow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6,9</a:t>
            </a:r>
          </a:p>
        </p:txBody>
      </p:sp>
      <p:sp>
        <p:nvSpPr>
          <p:cNvPr id="37" name="Скругленный прямоугольник 36"/>
          <p:cNvSpPr/>
          <p:nvPr/>
        </p:nvSpPr>
        <p:spPr>
          <a:xfrm>
            <a:off x="7977336" y="4123805"/>
            <a:ext cx="907034" cy="507887"/>
          </a:xfrm>
          <a:prstGeom prst="roundRect">
            <a:avLst/>
          </a:prstGeom>
          <a:ln>
            <a:solidFill>
              <a:srgbClr val="C00000"/>
            </a:solidFill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18,2%</a:t>
            </a:r>
          </a:p>
        </p:txBody>
      </p:sp>
      <p:sp>
        <p:nvSpPr>
          <p:cNvPr id="38" name="Скругленный прямоугольник 37"/>
          <p:cNvSpPr/>
          <p:nvPr/>
        </p:nvSpPr>
        <p:spPr>
          <a:xfrm>
            <a:off x="7606411" y="4878618"/>
            <a:ext cx="907034" cy="507887"/>
          </a:xfrm>
          <a:prstGeom prst="roundRect">
            <a:avLst/>
          </a:prstGeom>
          <a:ln>
            <a:solidFill>
              <a:srgbClr val="C00000"/>
            </a:solidFill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26,0%</a:t>
            </a:r>
          </a:p>
        </p:txBody>
      </p:sp>
      <p:sp>
        <p:nvSpPr>
          <p:cNvPr id="40" name="Прямоугольник 39">
            <a:extLst>
              <a:ext uri="{FF2B5EF4-FFF2-40B4-BE49-F238E27FC236}">
                <a16:creationId xmlns:a16="http://schemas.microsoft.com/office/drawing/2014/main" id="{8695A01B-B8F5-44C3-B77C-F7E207931BA4}"/>
              </a:ext>
            </a:extLst>
          </p:cNvPr>
          <p:cNvSpPr/>
          <p:nvPr/>
        </p:nvSpPr>
        <p:spPr>
          <a:xfrm>
            <a:off x="1347714" y="6372346"/>
            <a:ext cx="7382869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11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Национальный статистический комитет Кыргызской Республики</a:t>
            </a:r>
            <a:endParaRPr lang="ru-RU" sz="11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57305D0A-CE53-BB40-E308-67739997DA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995" y="6022347"/>
            <a:ext cx="790575" cy="790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79562400"/>
      </p:ext>
    </p:extLst>
  </p:cSld>
  <p:clrMapOvr>
    <a:masterClrMapping/>
  </p:clrMapOvr>
  <p:transition>
    <p:wedg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2452670" y="2214555"/>
            <a:ext cx="6143668" cy="369332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>
              <a:defRPr/>
            </a:pPr>
            <a:endParaRPr lang="ru-RU" sz="1800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29701" name="Rectangle 5"/>
          <p:cNvSpPr>
            <a:spLocks noChangeArrowheads="1"/>
          </p:cNvSpPr>
          <p:nvPr/>
        </p:nvSpPr>
        <p:spPr bwMode="auto">
          <a:xfrm>
            <a:off x="1136576" y="143064"/>
            <a:ext cx="7848872" cy="746298"/>
          </a:xfrm>
          <a:prstGeom prst="rect">
            <a:avLst/>
          </a:prstGeom>
          <a:ln>
            <a:headEnd/>
            <a:tailEnd/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152352" rIns="91440" bIns="38088" numCol="1" anchor="ctr" anchorCtr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ru-RU" sz="18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Выводы     </a:t>
            </a:r>
            <a:r>
              <a:rPr lang="ru-RU" sz="18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Итоги учета скота и домашней птицы на уровне каждого</a:t>
            </a:r>
          </a:p>
          <a:p>
            <a:pPr algn="just"/>
            <a:r>
              <a:rPr lang="ru-RU" sz="18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                   </a:t>
            </a:r>
            <a:r>
              <a:rPr lang="ru-RU" sz="18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айильного</a:t>
            </a:r>
            <a:r>
              <a:rPr lang="ru-RU" sz="18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аймака на начало 20</a:t>
            </a:r>
            <a:r>
              <a:rPr lang="en-US" sz="18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18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5г.:</a:t>
            </a:r>
          </a:p>
        </p:txBody>
      </p:sp>
      <p:sp>
        <p:nvSpPr>
          <p:cNvPr id="2" name="Овал 1"/>
          <p:cNvSpPr/>
          <p:nvPr/>
        </p:nvSpPr>
        <p:spPr>
          <a:xfrm>
            <a:off x="2673254" y="3557687"/>
            <a:ext cx="1401591" cy="504056"/>
          </a:xfrm>
          <a:prstGeom prst="ellipse">
            <a:avLst/>
          </a:prstGeom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rgbClr val="000099"/>
                </a:solidFill>
              </a:rPr>
              <a:t>мяса</a:t>
            </a:r>
          </a:p>
        </p:txBody>
      </p:sp>
      <p:sp>
        <p:nvSpPr>
          <p:cNvPr id="8" name="Овал 7"/>
          <p:cNvSpPr/>
          <p:nvPr/>
        </p:nvSpPr>
        <p:spPr>
          <a:xfrm>
            <a:off x="4314359" y="3843778"/>
            <a:ext cx="1700308" cy="598210"/>
          </a:xfrm>
          <a:prstGeom prst="ellipse">
            <a:avLst/>
          </a:prstGeom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rgbClr val="000099"/>
                </a:solidFill>
              </a:rPr>
              <a:t>молока</a:t>
            </a:r>
          </a:p>
        </p:txBody>
      </p:sp>
      <p:sp>
        <p:nvSpPr>
          <p:cNvPr id="9" name="Овал 8"/>
          <p:cNvSpPr/>
          <p:nvPr/>
        </p:nvSpPr>
        <p:spPr>
          <a:xfrm>
            <a:off x="6160509" y="3926296"/>
            <a:ext cx="1401591" cy="504056"/>
          </a:xfrm>
          <a:prstGeom prst="ellipse">
            <a:avLst/>
          </a:prstGeom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rgbClr val="000099"/>
                </a:solidFill>
              </a:rPr>
              <a:t>яиц</a:t>
            </a:r>
          </a:p>
        </p:txBody>
      </p:sp>
      <p:sp>
        <p:nvSpPr>
          <p:cNvPr id="11" name="Овал 10"/>
          <p:cNvSpPr/>
          <p:nvPr/>
        </p:nvSpPr>
        <p:spPr>
          <a:xfrm>
            <a:off x="8004138" y="3890855"/>
            <a:ext cx="1671736" cy="504056"/>
          </a:xfrm>
          <a:prstGeom prst="ellipse">
            <a:avLst/>
          </a:prstGeom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rgbClr val="000099"/>
                </a:solidFill>
              </a:rPr>
              <a:t>шерсти</a:t>
            </a:r>
          </a:p>
        </p:txBody>
      </p:sp>
      <p:sp>
        <p:nvSpPr>
          <p:cNvPr id="12" name="Овал 11"/>
          <p:cNvSpPr/>
          <p:nvPr/>
        </p:nvSpPr>
        <p:spPr>
          <a:xfrm>
            <a:off x="1640632" y="4558123"/>
            <a:ext cx="7490799" cy="1368152"/>
          </a:xfrm>
          <a:prstGeom prst="ellipse">
            <a:avLst/>
          </a:prstGeom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i="1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800" i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В общем объеме валового производства продукции сельского хозяйства продукция животноводства составляет  около 49 процентов</a:t>
            </a:r>
            <a:endParaRPr kumimoji="1" lang="ru-RU" sz="1800" b="1" i="1" dirty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dirty="0"/>
          </a:p>
        </p:txBody>
      </p:sp>
      <p:cxnSp>
        <p:nvCxnSpPr>
          <p:cNvPr id="4" name="Прямая со стрелкой 3"/>
          <p:cNvCxnSpPr>
            <a:stCxn id="21" idx="2"/>
            <a:endCxn id="2" idx="7"/>
          </p:cNvCxnSpPr>
          <p:nvPr/>
        </p:nvCxnSpPr>
        <p:spPr>
          <a:xfrm flipH="1">
            <a:off x="3869587" y="3363537"/>
            <a:ext cx="3072799" cy="267967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>
            <a:stCxn id="21" idx="2"/>
            <a:endCxn id="8" idx="0"/>
          </p:cNvCxnSpPr>
          <p:nvPr/>
        </p:nvCxnSpPr>
        <p:spPr>
          <a:xfrm flipH="1">
            <a:off x="5164513" y="3363537"/>
            <a:ext cx="1777873" cy="480241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 стрелкой 18"/>
          <p:cNvCxnSpPr>
            <a:stCxn id="21" idx="2"/>
            <a:endCxn id="9" idx="0"/>
          </p:cNvCxnSpPr>
          <p:nvPr/>
        </p:nvCxnSpPr>
        <p:spPr>
          <a:xfrm flipH="1">
            <a:off x="6861305" y="3363537"/>
            <a:ext cx="81081" cy="562759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 стрелкой 19"/>
          <p:cNvCxnSpPr>
            <a:stCxn id="21" idx="2"/>
            <a:endCxn id="11" idx="0"/>
          </p:cNvCxnSpPr>
          <p:nvPr/>
        </p:nvCxnSpPr>
        <p:spPr>
          <a:xfrm>
            <a:off x="6942386" y="3363537"/>
            <a:ext cx="1897620" cy="527318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ctangle 5"/>
          <p:cNvSpPr>
            <a:spLocks noChangeArrowheads="1"/>
          </p:cNvSpPr>
          <p:nvPr/>
        </p:nvSpPr>
        <p:spPr bwMode="auto">
          <a:xfrm>
            <a:off x="4458110" y="2340241"/>
            <a:ext cx="4968552" cy="1023296"/>
          </a:xfrm>
          <a:prstGeom prst="rect">
            <a:avLst/>
          </a:prstGeom>
          <a:ln>
            <a:headEnd/>
            <a:tailEnd/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152352" rIns="91440" bIns="38088" numCol="1" anchor="ctr" anchorCtr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ru-RU" sz="18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ru-RU" sz="1800" i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Поголовье скота и домашней птицы является информационной базой для определения производства продукции животноводства:</a:t>
            </a:r>
          </a:p>
        </p:txBody>
      </p:sp>
      <p:sp>
        <p:nvSpPr>
          <p:cNvPr id="32" name="Rectangle 5"/>
          <p:cNvSpPr>
            <a:spLocks noChangeArrowheads="1"/>
          </p:cNvSpPr>
          <p:nvPr/>
        </p:nvSpPr>
        <p:spPr bwMode="auto">
          <a:xfrm>
            <a:off x="1136576" y="1385742"/>
            <a:ext cx="7994855" cy="746298"/>
          </a:xfrm>
          <a:prstGeom prst="rect">
            <a:avLst/>
          </a:prstGeom>
          <a:ln>
            <a:headEnd/>
            <a:tailEnd/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152352" rIns="91440" bIns="38088" numCol="1" anchor="ctr" anchorCtr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ru-RU" sz="1800" i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Свидетельствует о том, что в республике тенденция роста поголовья основных видов сельскохозяйственных животных сохраняется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8695A01B-B8F5-44C3-B77C-F7E207931BA4}"/>
              </a:ext>
            </a:extLst>
          </p:cNvPr>
          <p:cNvSpPr/>
          <p:nvPr/>
        </p:nvSpPr>
        <p:spPr>
          <a:xfrm>
            <a:off x="1421649" y="6346544"/>
            <a:ext cx="7382869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11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11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Национальный статистический комитет Кыргызской Республики</a:t>
            </a:r>
            <a:endParaRPr lang="ru-RU" sz="11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290" name="Picture 2">
            <a:extLst>
              <a:ext uri="{FF2B5EF4-FFF2-40B4-BE49-F238E27FC236}">
                <a16:creationId xmlns:a16="http://schemas.microsoft.com/office/drawing/2014/main" id="{F7D0A6A5-A4B8-F237-BCF9-932592EF70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194" y="6065565"/>
            <a:ext cx="790575" cy="790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15931178"/>
      </p:ext>
    </p:extLst>
  </p:cSld>
  <p:clrMapOvr>
    <a:masterClrMapping/>
  </p:clrMapOvr>
  <p:transition>
    <p:wedg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 descr="Z:\Common Information\115\Учет скота 2016cdr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9119" y="1644644"/>
            <a:ext cx="2808312" cy="3826485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Рисунок 8" descr="Итоги единовременного учета скота и домашней птицы по Кыргызской Республике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5648" y="1721683"/>
            <a:ext cx="2737712" cy="367240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Рисунок 9" descr="Итоги единовременного учета скота и домашней птицы по Кыргызской Республике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8175" y="1386871"/>
            <a:ext cx="2776711" cy="3635645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Прямоугольник 5"/>
          <p:cNvSpPr/>
          <p:nvPr/>
        </p:nvSpPr>
        <p:spPr>
          <a:xfrm>
            <a:off x="2452670" y="2214555"/>
            <a:ext cx="6143668" cy="369332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>
              <a:defRPr/>
            </a:pPr>
            <a:endParaRPr lang="ru-RU" sz="1800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12" name="Овал 11"/>
          <p:cNvSpPr/>
          <p:nvPr/>
        </p:nvSpPr>
        <p:spPr>
          <a:xfrm>
            <a:off x="3773013" y="1863386"/>
            <a:ext cx="6043929" cy="2104540"/>
          </a:xfrm>
          <a:prstGeom prst="ellipse">
            <a:avLst/>
          </a:prstGeom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i="1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3200" b="1" i="1" dirty="0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Добро пожаловать </a:t>
            </a:r>
          </a:p>
          <a:p>
            <a:pPr algn="ctr"/>
            <a:r>
              <a:rPr lang="ru-RU" sz="3200" b="1" i="1" dirty="0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на  </a:t>
            </a:r>
            <a:endParaRPr kumimoji="1" lang="en-US" sz="3200" b="1" i="1" dirty="0">
              <a:solidFill>
                <a:srgbClr val="000099"/>
              </a:solidFill>
              <a:latin typeface="Kyrghyz Times" pitchFamily="2" charset="0"/>
              <a:cs typeface="Times New Roman" pitchFamily="18" charset="0"/>
            </a:endParaRPr>
          </a:p>
          <a:p>
            <a:pPr algn="ctr"/>
            <a:r>
              <a:rPr kumimoji="1" lang="en-US" sz="3200" b="1" i="1" dirty="0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Stat.gov.kg</a:t>
            </a:r>
            <a:r>
              <a:rPr kumimoji="1" lang="ru-RU" sz="3200" b="1" i="1" dirty="0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     </a:t>
            </a:r>
            <a:endParaRPr lang="ru-RU" dirty="0"/>
          </a:p>
        </p:txBody>
      </p:sp>
      <p:sp>
        <p:nvSpPr>
          <p:cNvPr id="22" name="Прямоугольник 21"/>
          <p:cNvSpPr/>
          <p:nvPr/>
        </p:nvSpPr>
        <p:spPr>
          <a:xfrm>
            <a:off x="1898930" y="290465"/>
            <a:ext cx="7251148" cy="590931"/>
          </a:xfrm>
          <a:prstGeom prst="rect">
            <a:avLst/>
          </a:prstGeom>
          <a:solidFill>
            <a:srgbClr val="00B0F0"/>
          </a:solidFill>
          <a:ln>
            <a:solidFill>
              <a:schemeClr val="tx2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lnSpc>
                <a:spcPct val="90000"/>
              </a:lnSpc>
              <a:spcBef>
                <a:spcPct val="30000"/>
              </a:spcBef>
              <a:defRPr/>
            </a:pPr>
            <a:r>
              <a:rPr kumimoji="1" lang="ru-RU" sz="1800" b="1" dirty="0">
                <a:solidFill>
                  <a:srgbClr val="FFFFFF"/>
                </a:solidFill>
                <a:latin typeface="Arial" charset="0"/>
                <a:cs typeface="Arial" charset="0"/>
              </a:rPr>
              <a:t>Национальный статистический комитет</a:t>
            </a:r>
            <a:br>
              <a:rPr kumimoji="1" lang="ru-RU" sz="1800" b="1" dirty="0">
                <a:solidFill>
                  <a:srgbClr val="FFFFFF"/>
                </a:solidFill>
                <a:latin typeface="Arial" charset="0"/>
                <a:cs typeface="Arial" charset="0"/>
              </a:rPr>
            </a:br>
            <a:r>
              <a:rPr kumimoji="1" lang="ru-RU" sz="1800" b="1" dirty="0">
                <a:solidFill>
                  <a:srgbClr val="FFFFFF"/>
                </a:solidFill>
                <a:latin typeface="Arial" charset="0"/>
                <a:cs typeface="Arial" charset="0"/>
              </a:rPr>
              <a:t> </a:t>
            </a:r>
            <a:r>
              <a:rPr kumimoji="1" lang="ru-RU" sz="1800" b="1" dirty="0" err="1">
                <a:solidFill>
                  <a:srgbClr val="FFFFFF"/>
                </a:solidFill>
                <a:latin typeface="Arial" charset="0"/>
                <a:cs typeface="Arial" charset="0"/>
              </a:rPr>
              <a:t>Кыгызской</a:t>
            </a:r>
            <a:r>
              <a:rPr kumimoji="1" lang="ru-RU" sz="1800" b="1" dirty="0">
                <a:solidFill>
                  <a:srgbClr val="FFFFFF"/>
                </a:solidFill>
                <a:latin typeface="Arial" charset="0"/>
                <a:cs typeface="Arial" charset="0"/>
              </a:rPr>
              <a:t> Республики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8695A01B-B8F5-44C3-B77C-F7E207931BA4}"/>
              </a:ext>
            </a:extLst>
          </p:cNvPr>
          <p:cNvSpPr/>
          <p:nvPr/>
        </p:nvSpPr>
        <p:spPr>
          <a:xfrm>
            <a:off x="1421649" y="6346544"/>
            <a:ext cx="7382869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11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11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Национальный статистический комитет Кыргызской Республики</a:t>
            </a:r>
            <a:endParaRPr lang="ru-RU" sz="11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3314" name="Picture 2">
            <a:extLst>
              <a:ext uri="{FF2B5EF4-FFF2-40B4-BE49-F238E27FC236}">
                <a16:creationId xmlns:a16="http://schemas.microsoft.com/office/drawing/2014/main" id="{3EF8605A-48FC-1687-B2EB-D494AD63FE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074" y="5951256"/>
            <a:ext cx="790575" cy="790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15931178"/>
      </p:ext>
    </p:extLst>
  </p:cSld>
  <p:clrMapOvr>
    <a:masterClrMapping/>
  </p:clrMapOvr>
  <p:transition>
    <p:wedge/>
  </p:transition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NewsPrint">
      <a:fillStyleLst>
        <a:solidFill>
          <a:schemeClr val="phClr"/>
        </a:solidFill>
        <a:gradFill rotWithShape="1">
          <a:gsLst>
            <a:gs pos="0">
              <a:schemeClr val="phClr">
                <a:tint val="37000"/>
                <a:hueMod val="100000"/>
                <a:satMod val="200000"/>
                <a:lumMod val="88000"/>
              </a:schemeClr>
            </a:gs>
            <a:gs pos="100000">
              <a:schemeClr val="phClr">
                <a:tint val="53000"/>
                <a:shade val="100000"/>
                <a:hueMod val="100000"/>
                <a:satMod val="350000"/>
                <a:lumMod val="79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83000"/>
                <a:shade val="100000"/>
                <a:alpha val="100000"/>
                <a:hueMod val="100000"/>
                <a:satMod val="220000"/>
                <a:lumMod val="90000"/>
              </a:schemeClr>
            </a:gs>
            <a:gs pos="76000">
              <a:schemeClr val="phClr">
                <a:shade val="100000"/>
              </a:schemeClr>
            </a:gs>
            <a:gs pos="100000">
              <a:schemeClr val="phClr">
                <a:shade val="93000"/>
                <a:alpha val="100000"/>
                <a:satMod val="100000"/>
                <a:lumMod val="93000"/>
              </a:schemeClr>
            </a:gs>
          </a:gsLst>
          <a:path path="circle">
            <a:fillToRect l="15000" t="15000" r="100000" b="100000"/>
          </a:path>
        </a:gradFill>
      </a:fillStyleLst>
      <a:lnStyleLst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12700" dir="528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2700">
            <a:bevelT w="31750" h="127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12388</TotalTime>
  <Words>968</Words>
  <Application>Microsoft Office PowerPoint</Application>
  <PresentationFormat>Лист A4 (210x297 мм)</PresentationFormat>
  <Paragraphs>305</Paragraphs>
  <Slides>13</Slides>
  <Notes>6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21" baseType="lpstr">
      <vt:lpstr>Arial</vt:lpstr>
      <vt:lpstr>Corbel</vt:lpstr>
      <vt:lpstr>Gill Sans MT</vt:lpstr>
      <vt:lpstr>Kyrghyz Times</vt:lpstr>
      <vt:lpstr>Times New Roman</vt:lpstr>
      <vt:lpstr>Verdana</vt:lpstr>
      <vt:lpstr>Wingdings 2</vt:lpstr>
      <vt:lpstr>Солнцестояние</vt:lpstr>
      <vt:lpstr>Презентация PowerPoint</vt:lpstr>
      <vt:lpstr>Презентация PowerPoint</vt:lpstr>
      <vt:lpstr>Презентация PowerPoint</vt:lpstr>
      <vt:lpstr>Материалы единовременного учета скота и домашней птицы введены и обработаны в  режиме  OFF-LINE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по МКБ – 10 3-4 декабря 2009 года г. Бишкек</dc:title>
  <dc:creator>user</dc:creator>
  <cp:lastModifiedBy>Азиз Арынов</cp:lastModifiedBy>
  <cp:revision>640</cp:revision>
  <cp:lastPrinted>2025-02-10T03:09:33Z</cp:lastPrinted>
  <dcterms:created xsi:type="dcterms:W3CDTF">2009-11-26T05:40:33Z</dcterms:created>
  <dcterms:modified xsi:type="dcterms:W3CDTF">2025-02-10T07:57:26Z</dcterms:modified>
</cp:coreProperties>
</file>