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1" r:id="rId3"/>
    <p:sldId id="269" r:id="rId4"/>
    <p:sldId id="318" r:id="rId5"/>
    <p:sldId id="316" r:id="rId6"/>
    <p:sldId id="303" r:id="rId7"/>
    <p:sldId id="322" r:id="rId8"/>
    <p:sldId id="323" r:id="rId9"/>
    <p:sldId id="320" r:id="rId10"/>
    <p:sldId id="321" r:id="rId11"/>
    <p:sldId id="31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150481189851253E-2"/>
          <c:y val="5.0925925925925923E-2"/>
          <c:w val="0.88396062992125979"/>
          <c:h val="0.637399023038786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759954583235033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0.59892501611970772</c:v>
                </c:pt>
                <c:pt idx="1">
                  <c:v>1.2301346139432781</c:v>
                </c:pt>
                <c:pt idx="2">
                  <c:v>2.7468319421871286</c:v>
                </c:pt>
                <c:pt idx="3">
                  <c:v>4.9743754797729736</c:v>
                </c:pt>
                <c:pt idx="4">
                  <c:v>3.7015995548027831</c:v>
                </c:pt>
                <c:pt idx="5">
                  <c:v>3.0387186699078086</c:v>
                </c:pt>
                <c:pt idx="6">
                  <c:v>2.4644717181641056</c:v>
                </c:pt>
                <c:pt idx="7">
                  <c:v>2.2182528039453899</c:v>
                </c:pt>
                <c:pt idx="8">
                  <c:v>2.9336887200618804</c:v>
                </c:pt>
                <c:pt idx="9">
                  <c:v>5.2795699863304151</c:v>
                </c:pt>
                <c:pt idx="10">
                  <c:v>7.2079475687582431</c:v>
                </c:pt>
                <c:pt idx="11">
                  <c:v>9.7221295941264998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703588882473028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041783087045279E-2"/>
                  <c:y val="-2.5396825396825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154514488569365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0.96017671065524723</c:v>
                </c:pt>
                <c:pt idx="1">
                  <c:v>2.0433134594388918</c:v>
                </c:pt>
                <c:pt idx="2">
                  <c:v>3.1538400053360505</c:v>
                </c:pt>
                <c:pt idx="3">
                  <c:v>4.0352644827051449</c:v>
                </c:pt>
                <c:pt idx="4">
                  <c:v>4.8335886765380423</c:v>
                </c:pt>
                <c:pt idx="5">
                  <c:v>7.2551346043935752</c:v>
                </c:pt>
                <c:pt idx="6">
                  <c:v>7.038485487031565</c:v>
                </c:pt>
                <c:pt idx="7">
                  <c:v>6.2473683976773913</c:v>
                </c:pt>
                <c:pt idx="8">
                  <c:v>6.5075214038516833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173424"/>
        <c:axId val="203173816"/>
      </c:lineChart>
      <c:catAx>
        <c:axId val="20317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173816"/>
        <c:crosses val="autoZero"/>
        <c:auto val="0"/>
        <c:lblAlgn val="ctr"/>
        <c:lblOffset val="100"/>
        <c:noMultiLvlLbl val="0"/>
      </c:catAx>
      <c:valAx>
        <c:axId val="203173816"/>
        <c:scaling>
          <c:orientation val="minMax"/>
          <c:max val="10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 w="19050">
            <a:solidFill>
              <a:schemeClr val="tx1">
                <a:alpha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17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542551740845901"/>
          <c:y val="0.81700063023391767"/>
          <c:w val="0.30847285641806188"/>
          <c:h val="7.4228880699876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12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47756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</a:t>
            </a:r>
            <a:r>
              <a:rPr lang="ky-KG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21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9 ай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аралыгындагы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жана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тууралуу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Баалардын</a:t>
            </a:r>
            <a:r>
              <a:rPr lang="ru-RU" i="0" dirty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 статистика </a:t>
            </a: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бјлімі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i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2021-жылдын 12 </a:t>
            </a:r>
            <a:r>
              <a:rPr lang="ru-RU" i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октябры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810681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январь-</a:t>
            </a:r>
            <a:r>
              <a:rPr lang="ru-RU" sz="1800" b="1" i="0" dirty="0" err="1" smtClean="0">
                <a:latin typeface="Kyrghyz Times" pitchFamily="2" charset="0"/>
              </a:rPr>
              <a:t>сентябрындагы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6507402"/>
              </p:ext>
            </p:extLst>
          </p:nvPr>
        </p:nvGraphicFramePr>
        <p:xfrm>
          <a:off x="447322" y="1916832"/>
          <a:ext cx="808511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861568"/>
              </p:ext>
            </p:extLst>
          </p:nvPr>
        </p:nvGraphicFramePr>
        <p:xfrm>
          <a:off x="553266" y="1844824"/>
          <a:ext cx="7887792" cy="46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(2016-жылдын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маалыматы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9 ай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аралыгындагы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2021-жылы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2020-жылы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</a:t>
                      </a: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бјліктј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9 ай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аралыгында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046457"/>
              </p:ext>
            </p:extLst>
          </p:nvPr>
        </p:nvGraphicFramePr>
        <p:xfrm>
          <a:off x="683568" y="1704606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644008" y="2492896"/>
            <a:ext cx="864096" cy="360041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04248" y="5517232"/>
            <a:ext cx="865187" cy="39685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316199"/>
              </p:ext>
            </p:extLst>
          </p:nvPr>
        </p:nvGraphicFramePr>
        <p:xfrm>
          <a:off x="497790" y="1700808"/>
          <a:ext cx="832268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152128"/>
                <a:gridCol w="1080120"/>
                <a:gridCol w="1080120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39,24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46,84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48,05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49,32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81,11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81,83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47,68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48,41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51,65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65,40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66,91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69,27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34,86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39,01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38,52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373,39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435,53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480,43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364,08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411,95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492,92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  <p:sp>
        <p:nvSpPr>
          <p:cNvPr id="8" name="Овал 7"/>
          <p:cNvSpPr/>
          <p:nvPr/>
        </p:nvSpPr>
        <p:spPr bwMode="auto">
          <a:xfrm>
            <a:off x="7668344" y="3501008"/>
            <a:ext cx="792088" cy="432048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7524328" y="5517232"/>
            <a:ext cx="1080120" cy="720080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232914"/>
              </p:ext>
            </p:extLst>
          </p:nvPr>
        </p:nvGraphicFramePr>
        <p:xfrm>
          <a:off x="521274" y="1772816"/>
          <a:ext cx="8119427" cy="4626705"/>
        </p:xfrm>
        <a:graphic>
          <a:graphicData uri="http://schemas.openxmlformats.org/drawingml/2006/table">
            <a:tbl>
              <a:tblPr/>
              <a:tblGrid>
                <a:gridCol w="2809131"/>
                <a:gridCol w="1296144"/>
                <a:gridCol w="1296144"/>
                <a:gridCol w="1296144"/>
                <a:gridCol w="1421864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46,82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54,22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65,10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39,0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101,50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145,73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173,25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333,58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336,57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357,75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93,53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93,74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32,39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34,49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56,84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34,04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34,76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4 243,77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4 576,69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4 717,81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7145" y="5030223"/>
            <a:ext cx="1294057" cy="919057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 bwMode="auto">
          <a:xfrm>
            <a:off x="7297145" y="3344751"/>
            <a:ext cx="936104" cy="475126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4" y="324906"/>
            <a:ext cx="5236705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8" y="4293096"/>
            <a:ext cx="576064" cy="216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283615"/>
            <a:ext cx="8424936" cy="51697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241" y="3189209"/>
            <a:ext cx="659231" cy="16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6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ЕАЭБ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2020-21-жылдын 9 ай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аралыгындагы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136282"/>
              </p:ext>
            </p:extLst>
          </p:nvPr>
        </p:nvGraphicFramePr>
        <p:xfrm>
          <a:off x="746153" y="2031671"/>
          <a:ext cx="8146327" cy="392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01"/>
                <a:gridCol w="2830522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2019-жылдын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1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90872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2021-жылдын </a:t>
            </a:r>
            <a:r>
              <a:rPr lang="ky-KG" sz="1400" b="1" i="0" dirty="0">
                <a:latin typeface="Kyrghyz Times" pitchFamily="2" charset="0"/>
              </a:rPr>
              <a:t>сентябрында Евразия экономикалык биримдигине (ЕЭАБ) міч¼-мамлекеттеринин борборлорундагы негизги тамак-аш азыктарынын </a:t>
            </a:r>
            <a:endParaRPr lang="ky-KG" sz="1400" b="1" i="0" dirty="0" smtClean="0">
              <a:latin typeface="Kyrghyz Times" pitchFamily="2" charset="0"/>
            </a:endParaRPr>
          </a:p>
          <a:p>
            <a:pPr algn="ctr"/>
            <a:r>
              <a:rPr lang="ky-KG" sz="1400" b="1" i="0" dirty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1774"/>
              </p:ext>
            </p:extLst>
          </p:nvPr>
        </p:nvGraphicFramePr>
        <p:xfrm>
          <a:off x="946150" y="1925920"/>
          <a:ext cx="7251700" cy="4023360"/>
        </p:xfrm>
        <a:graphic>
          <a:graphicData uri="http://schemas.openxmlformats.org/drawingml/2006/table">
            <a:tbl>
              <a:tblPr firstRow="1" firstCol="1" bandRow="1"/>
              <a:tblGrid>
                <a:gridCol w="1536700"/>
                <a:gridCol w="1536700"/>
                <a:gridCol w="1536700"/>
                <a:gridCol w="1371600"/>
                <a:gridCol w="1270000"/>
              </a:tblGrid>
              <a:tr h="255270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Нур-Султан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Уйдун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Койдун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4,09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12,35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Пастеризацияланган сіт,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Жумуртка, ондук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буудай уну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ундан жасалган нан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963955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2021-жылдын </a:t>
            </a:r>
            <a:r>
              <a:rPr lang="ky-KG" sz="1400" b="1" i="0" dirty="0">
                <a:latin typeface="Kyrghyz Times" pitchFamily="2" charset="0"/>
              </a:rPr>
              <a:t>сентябрындагы 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041" y="1955570"/>
            <a:ext cx="6989343" cy="399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3036</TotalTime>
  <Words>514</Words>
  <Application>Microsoft Office PowerPoint</Application>
  <PresentationFormat>Экран (4:3)</PresentationFormat>
  <Paragraphs>255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Аймактык бјліктј 9 ай аралыгында инфляциянын деѕгээлинин јзгјріісі  (јсіі (+), тјмјндјј (-); мурунку жылдын декабрына пайыз менен)</vt:lpstr>
      <vt:lpstr>Презентация PowerPoint</vt:lpstr>
      <vt:lpstr>Презентация PowerPoint</vt:lpstr>
      <vt:lpstr>Презентация PowerPoint</vt:lpstr>
      <vt:lpstr>ЕАЭБ јлкјлјрі боюнча 2020-21-жылдын 9 ай аралыгындагы 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315</cp:revision>
  <cp:lastPrinted>2017-10-10T03:13:52Z</cp:lastPrinted>
  <dcterms:created xsi:type="dcterms:W3CDTF">2014-06-07T05:17:30Z</dcterms:created>
  <dcterms:modified xsi:type="dcterms:W3CDTF">2021-10-12T03:34:40Z</dcterms:modified>
</cp:coreProperties>
</file>