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heme/themeOverride4.xml" ContentType="application/vnd.openxmlformats-officedocument.themeOverride+xml"/>
  <Override PartName="/ppt/charts/chart8.xml" ContentType="application/vnd.openxmlformats-officedocument.drawingml.chart+xml"/>
  <Override PartName="/ppt/theme/themeOverride5.xml" ContentType="application/vnd.openxmlformats-officedocument.themeOverride+xml"/>
  <Override PartName="/ppt/charts/chart9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48" r:id="rId1"/>
  </p:sldMasterIdLst>
  <p:notesMasterIdLst>
    <p:notesMasterId r:id="rId15"/>
  </p:notesMasterIdLst>
  <p:handoutMasterIdLst>
    <p:handoutMasterId r:id="rId16"/>
  </p:handoutMasterIdLst>
  <p:sldIdLst>
    <p:sldId id="286" r:id="rId2"/>
    <p:sldId id="297" r:id="rId3"/>
    <p:sldId id="284" r:id="rId4"/>
    <p:sldId id="288" r:id="rId5"/>
    <p:sldId id="269" r:id="rId6"/>
    <p:sldId id="290" r:id="rId7"/>
    <p:sldId id="291" r:id="rId8"/>
    <p:sldId id="272" r:id="rId9"/>
    <p:sldId id="298" r:id="rId10"/>
    <p:sldId id="295" r:id="rId11"/>
    <p:sldId id="293" r:id="rId12"/>
    <p:sldId id="299" r:id="rId13"/>
    <p:sldId id="266" r:id="rId14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2EE"/>
    <a:srgbClr val="BCB344"/>
    <a:srgbClr val="A1C4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1" autoAdjust="0"/>
    <p:restoredTop sz="94660"/>
  </p:normalViewPr>
  <p:slideViewPr>
    <p:cSldViewPr>
      <p:cViewPr varScale="1">
        <p:scale>
          <a:sx n="78" d="100"/>
          <a:sy n="78" d="100"/>
        </p:scale>
        <p:origin x="138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4002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D:\&#1076;&#1080;&#1089;&#1082;%20D\&#1046;&#1099;&#1083;&#1076;&#1099;&#1079;\&#1046;&#1099;&#1083;&#1076;&#1099;&#1079;\&#1052;&#1040;&#1058;&#1045;&#1056;&#1048;&#1040;&#1051;&#1067;%20&#1044;&#1051;&#1071;%20&#1055;&#1056;&#1045;&#1047;&#1045;&#1053;&#1058;&#1040;&#1062;&#1048;&#1048;\2017\2017\&#1043;&#1088;&#1072;&#1092;&#1080;&#1082;&#1080;&#1057;&#1086;&#1094;&#1086;&#1073;&#1077;&#1089;&#1087;&#1077;&#1095;%20-2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44;&#1080;&#1089;&#1082;%20&#1044;\&#1076;&#1080;&#1089;&#1082;%20D\&#1046;&#1099;&#1083;&#1076;&#1099;&#1079;\&#1046;&#1099;&#1083;&#1076;&#1099;&#1079;\&#1052;&#1040;&#1058;&#1045;&#1056;&#1048;&#1040;&#1051;&#1067;%20&#1044;&#1051;&#1071;%20&#1055;&#1056;&#1045;&#1047;&#1045;&#1053;&#1058;&#1040;&#1062;&#1048;&#1048;\2018\&#1055;&#1077;&#1085;&#1089;&#1080;&#1080;%20_&#1044;&#1054;&#1050;&#1051;&#1040;&#1044;\&#1053;&#1086;&#1074;&#1072;&#1103;%20&#1087;&#1072;&#1087;&#1082;&#1072;\&#1043;&#1088;&#1072;&#1092;&#1080;&#1082;&#1080;&#1057;&#1086;&#1094;&#1086;&#1073;&#1077;&#1089;&#1087;&#1077;&#1095;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.xlsx"/><Relationship Id="rId1" Type="http://schemas.openxmlformats.org/officeDocument/2006/relationships/themeOverride" Target="../theme/themeOverride4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5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2\common\NSC\Social_NSC\&#1055;&#1088;&#1077;&#1089;&#1089;-&#1082;&#1086;&#1085;&#1092;&#1077;&#1088;&#1077;&#1085;&#1094;&#1080;&#1103;_2019\&#1057;&#1086;&#1094;&#1086;&#1073;&#1077;&#1089;&#1087;&#1077;&#1095;&#1077;&#1085;&#1080;&#1077;\&#1043;&#1088;&#1072;&#1092;&#1080;&#1082;&#1080;&#1057;&#1086;&#1094;&#1086;&#1073;&#1077;&#1089;&#1087;&#1077;&#1095;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4633510837380504"/>
          <c:y val="5.2238824387880266E-2"/>
          <c:w val="0.48033833773278894"/>
          <c:h val="0.73377093289216888"/>
        </c:manualLayout>
      </c:layout>
      <c:pie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633510837380504"/>
          <c:y val="5.2238824387880266E-2"/>
          <c:w val="0.48033833773278894"/>
          <c:h val="0.73377093289216888"/>
        </c:manualLayout>
      </c:layout>
      <c:pie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4633510837380504"/>
          <c:y val="5.2238824387880266E-2"/>
          <c:w val="0.48033833773278894"/>
          <c:h val="0.73377093289216888"/>
        </c:manualLayout>
      </c:layout>
      <c:pieChart>
        <c:varyColors val="1"/>
        <c:ser>
          <c:idx val="0"/>
          <c:order val="0"/>
          <c:dPt>
            <c:idx val="0"/>
            <c:bubble3D val="0"/>
            <c:explosion val="2"/>
            <c:spPr>
              <a:solidFill>
                <a:srgbClr val="A1C4DB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BCB34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rgbClr val="1CACE3">
                  <a:lumMod val="40000"/>
                  <a:lumOff val="60000"/>
                </a:srgb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explosion val="2"/>
            <c:spPr>
              <a:solidFill>
                <a:srgbClr val="E5E2EE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3.1681683200021571E-2"/>
                  <c:y val="6.4412569978100367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4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Бала </a:t>
                    </a:r>
                    <a:r>
                      <a:rPr lang="ru-RU" sz="1400" b="1" dirty="0" err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кезинен</a:t>
                    </a:r>
                    <a:r>
                      <a:rPr lang="ru-RU" sz="14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ru-RU" sz="1400" b="1" dirty="0" err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ден</a:t>
                    </a:r>
                    <a:r>
                      <a:rPr lang="ru-RU" sz="14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ru-RU" sz="1400" b="1" dirty="0" err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соолугунун</a:t>
                    </a:r>
                    <a:r>
                      <a:rPr lang="ru-RU" sz="14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ru-RU" sz="1400" b="1" dirty="0" err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мүмкүнчүлүгү</a:t>
                    </a:r>
                    <a:r>
                      <a:rPr lang="ru-RU" sz="1400" b="1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ru-RU" sz="1400" b="1" baseline="0" dirty="0" err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чектелген</a:t>
                    </a:r>
                    <a:r>
                      <a:rPr lang="ru-RU" sz="1400" b="1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ru-RU" sz="1400" b="1" baseline="0" dirty="0" err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адамдар</a:t>
                    </a:r>
                    <a:endParaRPr lang="ru-RU" sz="1400" b="1" baseline="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  <a:p>
                    <a:pPr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400" b="1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35,7%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294431916622002"/>
                      <c:h val="0.29773527988415599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12938128688820824"/>
                  <c:y val="-1.2437675862535726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400" b="1" baseline="0" dirty="0" err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Жалпы</a:t>
                    </a:r>
                    <a:r>
                      <a:rPr lang="ru-RU" sz="1400" b="1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ru-RU" sz="1400" b="1" baseline="0" dirty="0" err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оорудан</a:t>
                    </a:r>
                    <a:r>
                      <a:rPr lang="ru-RU" sz="1400" b="1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ru-RU" sz="1400" b="1" baseline="0" dirty="0" err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ден</a:t>
                    </a:r>
                    <a:r>
                      <a:rPr lang="ru-RU" sz="1400" b="1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ru-RU" sz="1400" b="1" baseline="0" dirty="0" err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соолугунун</a:t>
                    </a:r>
                    <a:r>
                      <a:rPr lang="ru-RU" sz="1400" b="1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ru-RU" sz="1400" b="1" baseline="0" dirty="0" err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мүмкүнчүлүгү</a:t>
                    </a:r>
                    <a:r>
                      <a:rPr lang="ru-RU" sz="1400" b="1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ru-RU" sz="1400" b="1" baseline="0" dirty="0" err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чектелген</a:t>
                    </a:r>
                    <a:r>
                      <a:rPr lang="ru-RU" sz="1400" b="1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ru-RU" sz="1400" b="1" baseline="0" dirty="0" err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адамдар</a:t>
                    </a:r>
                    <a:endParaRPr lang="ru-RU" sz="1400" b="1" baseline="0" dirty="0" smtClean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  <a:p>
                    <a:pPr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400" b="1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8,1%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025897199947417"/>
                      <c:h val="0.28846841876326357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0.18003660596009749"/>
                  <c:y val="-1.0462467447119921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400" b="1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Бага </a:t>
                    </a:r>
                    <a:r>
                      <a:rPr lang="ru-RU" sz="1400" b="1" baseline="0" dirty="0" err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турган</a:t>
                    </a:r>
                    <a:r>
                      <a:rPr lang="ru-RU" sz="1400" b="1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ru-RU" sz="1400" b="1" baseline="0" dirty="0" err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адамынан</a:t>
                    </a:r>
                    <a:r>
                      <a:rPr lang="ru-RU" sz="1400" b="1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ru-RU" sz="1400" b="1" baseline="0" dirty="0" err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айрылгандыгы</a:t>
                    </a:r>
                    <a:r>
                      <a:rPr lang="ru-RU" sz="1400" b="1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ru-RU" sz="1400" b="1" baseline="0" dirty="0" err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боюнча</a:t>
                    </a:r>
                    <a:r>
                      <a:rPr lang="ru-RU" sz="1400" b="1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ru-RU" sz="1400" b="1" baseline="0" dirty="0" err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жөлөкпул</a:t>
                    </a:r>
                    <a:r>
                      <a:rPr lang="ru-RU" sz="1400" b="1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ru-RU" sz="1400" b="1" baseline="0" dirty="0" err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алуучулар</a:t>
                    </a:r>
                    <a:endParaRPr lang="ru-RU" sz="1400" b="1" baseline="0" dirty="0" smtClean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  <a:p>
                    <a:pPr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400" b="1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20,6%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340654525352827"/>
                      <c:h val="0.29504490084905816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1.8803665989153045E-2"/>
                  <c:y val="0.10923444946794988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400" b="1" baseline="0" dirty="0" err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Ден</a:t>
                    </a:r>
                    <a:r>
                      <a:rPr lang="ru-RU" sz="1400" b="1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ru-RU" sz="1400" b="1" baseline="0" dirty="0" err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соолугунун</a:t>
                    </a:r>
                    <a:r>
                      <a:rPr lang="ru-RU" sz="1400" b="1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ru-RU" sz="1400" b="1" baseline="0" dirty="0" err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мүмкүнчүлүгү</a:t>
                    </a:r>
                    <a:r>
                      <a:rPr lang="ru-RU" sz="1400" b="1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ru-RU" sz="1400" b="1" baseline="0" dirty="0" err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чектелген</a:t>
                    </a:r>
                    <a:r>
                      <a:rPr lang="ru-RU" sz="1400" b="1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ru-RU" sz="1400" b="1" baseline="0" dirty="0" err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балдар</a:t>
                    </a:r>
                    <a:r>
                      <a:rPr lang="ru-RU" sz="1400" b="1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33,6%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093736201137277"/>
                      <c:h val="0.23600602757885653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0.2587202070967024"/>
                  <c:y val="1.5724476941356803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413BCAC1-C4FE-4118-AB15-A705D7027877}" type="CATEGORYNAME">
                      <a:rPr lang="ru-RU" sz="1400" b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endParaRPr lang="ru-RU" sz="1400" b="1" dirty="0" smtClean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  <a:p>
                    <a:pPr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4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2,0%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216747222861412"/>
                      <c:h val="0.16125802198448536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spc="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'графики 2017'!$A$34:$A$38</c:f>
              <c:strCache>
                <c:ptCount val="5"/>
                <c:pt idx="0">
                  <c:v>Бала кезинен ден соолугунун мүмкүнчүлүктөрү чектелген адамдар</c:v>
                </c:pt>
                <c:pt idx="1">
                  <c:v>Жалпы оорудан ден соолугунун мүмкүнчүлүктөрү чектелген адамдар</c:v>
                </c:pt>
                <c:pt idx="2">
                  <c:v>Багар көрөөрүнөн айрылгандыгы боюнча алуучулар</c:v>
                </c:pt>
                <c:pt idx="3">
                  <c:v>Ден соолугунун мүмкүнчүлүктөрү чектелген балдар </c:v>
                </c:pt>
                <c:pt idx="4">
                  <c:v>Жөлөкпулдардын башка түрлөрү </c:v>
                </c:pt>
              </c:strCache>
            </c:strRef>
          </c:cat>
          <c:val>
            <c:numRef>
              <c:f>'графики 2017'!$B$34:$B$38</c:f>
              <c:numCache>
                <c:formatCode>#,##0.0</c:formatCode>
                <c:ptCount val="5"/>
                <c:pt idx="0">
                  <c:v>35.1</c:v>
                </c:pt>
                <c:pt idx="1">
                  <c:v>8.1999999999999993</c:v>
                </c:pt>
                <c:pt idx="2">
                  <c:v>19.100000000000001</c:v>
                </c:pt>
                <c:pt idx="3">
                  <c:v>34</c:v>
                </c:pt>
                <c:pt idx="4" formatCode="General">
                  <c:v>3.6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42804622116401E-2"/>
          <c:y val="3.3510633449321224E-2"/>
          <c:w val="0.92177321785856614"/>
          <c:h val="0.775250394235691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'графики 2016'!$A$48</c:f>
              <c:strCache>
                <c:ptCount val="1"/>
                <c:pt idx="0">
                  <c:v>Аз камсыз болгон үй-бүлөлөргө айлык жөлөкпул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'графики 2016'!$B$47:$C$47</c:f>
              <c:numCache>
                <c:formatCode>General</c:formatCode>
                <c:ptCount val="2"/>
                <c:pt idx="0">
                  <c:v>2014</c:v>
                </c:pt>
                <c:pt idx="1">
                  <c:v>2018</c:v>
                </c:pt>
              </c:numCache>
            </c:numRef>
          </c:cat>
          <c:val>
            <c:numRef>
              <c:f>'графики 2016'!$B$48:$C$48</c:f>
              <c:numCache>
                <c:formatCode>General</c:formatCode>
                <c:ptCount val="2"/>
                <c:pt idx="0">
                  <c:v>553.70000000000005</c:v>
                </c:pt>
                <c:pt idx="1">
                  <c:v>875.7</c:v>
                </c:pt>
              </c:numCache>
            </c:numRef>
          </c:val>
        </c:ser>
        <c:ser>
          <c:idx val="1"/>
          <c:order val="1"/>
          <c:tx>
            <c:strRef>
              <c:f>'графики 2016'!$A$49</c:f>
              <c:strCache>
                <c:ptCount val="1"/>
                <c:pt idx="0">
                  <c:v>Социалдык жөлөкпул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</c:spPr>
          <c:invertIfNegative val="0"/>
          <c:dLbls>
            <c:dLbl>
              <c:idx val="1"/>
              <c:layout>
                <c:manualLayout>
                  <c:x val="-6.4722676073708423E-3"/>
                  <c:y val="-2.24470008382907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'графики 2016'!$B$47:$C$47</c:f>
              <c:numCache>
                <c:formatCode>General</c:formatCode>
                <c:ptCount val="2"/>
                <c:pt idx="0">
                  <c:v>2014</c:v>
                </c:pt>
                <c:pt idx="1">
                  <c:v>2018</c:v>
                </c:pt>
              </c:numCache>
            </c:numRef>
          </c:cat>
          <c:val>
            <c:numRef>
              <c:f>'графики 2016'!$B$49:$C$49</c:f>
              <c:numCache>
                <c:formatCode>General</c:formatCode>
                <c:ptCount val="2"/>
                <c:pt idx="0">
                  <c:v>2403.3000000000002</c:v>
                </c:pt>
                <c:pt idx="1">
                  <c:v>3008.8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0721920"/>
        <c:axId val="240720744"/>
      </c:barChart>
      <c:catAx>
        <c:axId val="240721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 b="1"/>
            </a:pPr>
            <a:endParaRPr lang="ru-RU"/>
          </a:p>
        </c:txPr>
        <c:crossAx val="240720744"/>
        <c:crosses val="autoZero"/>
        <c:auto val="1"/>
        <c:lblAlgn val="ctr"/>
        <c:lblOffset val="100"/>
        <c:noMultiLvlLbl val="0"/>
      </c:catAx>
      <c:valAx>
        <c:axId val="24072074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/>
            </a:pPr>
            <a:endParaRPr lang="ru-RU"/>
          </a:p>
        </c:txPr>
        <c:crossAx val="24072192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0940514764414555"/>
          <c:y val="0.88386425335152474"/>
          <c:w val="0.81678717655224853"/>
          <c:h val="0.10377094174714897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Численность получателей пенсий, </a:t>
            </a:r>
            <a:r>
              <a:rPr lang="ru-RU" sz="2000" b="0" i="1" dirty="0">
                <a:latin typeface="Times New Roman" pitchFamily="18" charset="0"/>
                <a:cs typeface="Times New Roman" pitchFamily="18" charset="0"/>
              </a:rPr>
              <a:t>тысяч человек 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607174103237096E-2"/>
          <c:y val="0.28887128483308616"/>
          <c:w val="0.86948381452318457"/>
          <c:h val="0.59514884819561109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0718000"/>
        <c:axId val="240719176"/>
      </c:lineChart>
      <c:catAx>
        <c:axId val="240718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40719176"/>
        <c:crosses val="autoZero"/>
        <c:auto val="1"/>
        <c:lblAlgn val="ctr"/>
        <c:lblOffset val="100"/>
        <c:noMultiLvlLbl val="0"/>
      </c:catAx>
      <c:valAx>
        <c:axId val="240719176"/>
        <c:scaling>
          <c:orientation val="minMax"/>
          <c:min val="60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40718000"/>
        <c:crosses val="autoZero"/>
        <c:crossBetween val="between"/>
        <c:majorUnit val="20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Пенсия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алуучулардын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саны, </a:t>
            </a:r>
            <a:r>
              <a:rPr lang="ru-RU" sz="17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миң</a:t>
            </a:r>
            <a:r>
              <a:rPr lang="ru-RU" sz="17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17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c:rich>
      </c:tx>
      <c:layout>
        <c:manualLayout>
          <c:xMode val="edge"/>
          <c:yMode val="edge"/>
          <c:x val="0.28431761550303936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607174103237096E-2"/>
          <c:y val="0.25645551167715369"/>
          <c:w val="0.84678647329575807"/>
          <c:h val="0.6275645298670518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0721136"/>
        <c:axId val="240720352"/>
      </c:lineChart>
      <c:catAx>
        <c:axId val="2407211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40720352"/>
        <c:crosses val="autoZero"/>
        <c:auto val="1"/>
        <c:lblAlgn val="ctr"/>
        <c:lblOffset val="100"/>
        <c:noMultiLvlLbl val="0"/>
      </c:catAx>
      <c:valAx>
        <c:axId val="240720352"/>
        <c:scaling>
          <c:orientation val="minMax"/>
          <c:min val="600"/>
        </c:scaling>
        <c:delete val="1"/>
        <c:axPos val="l"/>
        <c:numFmt formatCode="General" sourceLinked="1"/>
        <c:majorTickMark val="out"/>
        <c:minorTickMark val="none"/>
        <c:tickLblPos val="nextTo"/>
        <c:crossAx val="240721136"/>
        <c:crosses val="autoZero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Бир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айлык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пенсиянын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орточо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өлчөмү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сом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2863390209969791"/>
          <c:y val="0.25640991580645633"/>
          <c:w val="0.78024759405074362"/>
          <c:h val="0.60563634269394906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0722312"/>
        <c:axId val="240714864"/>
      </c:lineChart>
      <c:catAx>
        <c:axId val="2407223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40714864"/>
        <c:crosses val="autoZero"/>
        <c:auto val="1"/>
        <c:lblAlgn val="ctr"/>
        <c:lblOffset val="100"/>
        <c:noMultiLvlLbl val="0"/>
      </c:catAx>
      <c:valAx>
        <c:axId val="240714864"/>
        <c:scaling>
          <c:orientation val="minMax"/>
          <c:max val="6000"/>
          <c:min val="3000"/>
        </c:scaling>
        <c:delete val="1"/>
        <c:axPos val="l"/>
        <c:numFmt formatCode="General" sourceLinked="1"/>
        <c:majorTickMark val="out"/>
        <c:minorTickMark val="none"/>
        <c:tickLblPos val="nextTo"/>
        <c:crossAx val="240722312"/>
        <c:crosses val="autoZero"/>
        <c:crossBetween val="between"/>
        <c:majorUnit val="1000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dirty="0"/>
              <a:t>Пенсия </a:t>
            </a:r>
            <a:r>
              <a:rPr lang="ru-RU" dirty="0" err="1"/>
              <a:t>алуучулардын</a:t>
            </a:r>
            <a:r>
              <a:rPr lang="ru-RU" dirty="0"/>
              <a:t> саны, </a:t>
            </a:r>
            <a:r>
              <a:rPr lang="ru-RU" b="0" i="1" dirty="0" err="1"/>
              <a:t>миң</a:t>
            </a:r>
            <a:r>
              <a:rPr lang="ru-RU" b="0" i="1" dirty="0"/>
              <a:t> </a:t>
            </a:r>
            <a:r>
              <a:rPr lang="ru-RU" b="0" i="1" dirty="0" err="1"/>
              <a:t>адам</a:t>
            </a:r>
            <a:endParaRPr lang="ru-RU" b="0" i="1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607174103237096E-2"/>
          <c:y val="0.29653944298629337"/>
          <c:w val="0.84211620164809287"/>
          <c:h val="0.587480679498396"/>
        </c:manualLayout>
      </c:layout>
      <c:lineChart>
        <c:grouping val="standard"/>
        <c:varyColors val="0"/>
        <c:ser>
          <c:idx val="0"/>
          <c:order val="0"/>
          <c:tx>
            <c:strRef>
              <c:f>'[ГрафикиСоцобеспеч.xlsx]графики 2017'!$A$75</c:f>
              <c:strCache>
                <c:ptCount val="1"/>
                <c:pt idx="0">
                  <c:v>Численность получателей пенсий,
 тысяч человек </c:v>
                </c:pt>
              </c:strCache>
            </c:strRef>
          </c:tx>
          <c:spPr>
            <a:ln w="28575">
              <a:solidFill>
                <a:srgbClr val="FF0000"/>
              </a:solidFill>
            </a:ln>
          </c:spPr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'[ГрафикиСоцобеспеч.xlsx]графики 2017'!$B$74:$F$74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'[ГрафикиСоцобеспеч.xlsx]графики 2017'!$B$75:$F$75</c:f>
              <c:numCache>
                <c:formatCode>General</c:formatCode>
                <c:ptCount val="5"/>
                <c:pt idx="0">
                  <c:v>634</c:v>
                </c:pt>
                <c:pt idx="1">
                  <c:v>647</c:v>
                </c:pt>
                <c:pt idx="2">
                  <c:v>661</c:v>
                </c:pt>
                <c:pt idx="3">
                  <c:v>673</c:v>
                </c:pt>
                <c:pt idx="4">
                  <c:v>695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0717216"/>
        <c:axId val="368078560"/>
      </c:lineChart>
      <c:catAx>
        <c:axId val="240717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368078560"/>
        <c:crosses val="autoZero"/>
        <c:auto val="1"/>
        <c:lblAlgn val="ctr"/>
        <c:lblOffset val="100"/>
        <c:noMultiLvlLbl val="0"/>
      </c:catAx>
      <c:valAx>
        <c:axId val="368078560"/>
        <c:scaling>
          <c:orientation val="minMax"/>
          <c:min val="62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240717216"/>
        <c:crosses val="autoZero"/>
        <c:crossBetween val="between"/>
        <c:majorUnit val="20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80" b="1" i="0" u="none" strike="noStrike" baseline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Бир</a:t>
            </a:r>
            <a:r>
              <a:rPr lang="ru-RU" sz="1680" b="1" i="0" u="none" strike="noStrike" baseline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80" b="1" i="0" u="none" strike="noStrike" baseline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айлык</a:t>
            </a:r>
            <a:r>
              <a:rPr lang="ru-RU" sz="1680" b="1" i="0" u="none" strike="noStrike" baseline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80" b="1" i="0" u="none" strike="noStrike" baseline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пенсиянын</a:t>
            </a:r>
            <a:r>
              <a:rPr lang="ru-RU" sz="1680" b="1" i="0" u="none" strike="noStrike" baseline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80" b="1" i="0" u="none" strike="noStrike" baseline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орточо</a:t>
            </a:r>
            <a:r>
              <a:rPr lang="ru-RU" sz="1680" b="1" i="0" u="none" strike="noStrike" baseline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80" b="1" i="0" u="none" strike="noStrike" baseline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өлчөмү</a:t>
            </a:r>
            <a:r>
              <a:rPr lang="ru-RU" sz="1680" b="1" i="0" u="none" strike="noStrike" baseline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80" b="0" i="1" u="none" strike="noStrike" baseline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сом</a:t>
            </a:r>
            <a:r>
              <a:rPr lang="ru-RU" sz="168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80" b="0" i="1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1131032753302461"/>
          <c:y val="0.31934982813357443"/>
          <c:w val="0.79140276590469849"/>
          <c:h val="0.58531501550332787"/>
        </c:manualLayout>
      </c:layout>
      <c:lineChart>
        <c:grouping val="standard"/>
        <c:varyColors val="0"/>
        <c:ser>
          <c:idx val="0"/>
          <c:order val="0"/>
          <c:tx>
            <c:strRef>
              <c:f>'[ГрафикиСоцобеспеч.xlsx]графики 2017'!$A$75</c:f>
              <c:strCache>
                <c:ptCount val="1"/>
                <c:pt idx="0">
                  <c:v>Средний размер назначенных месячных пенсий, сомов</c:v>
                </c:pt>
              </c:strCache>
            </c:strRef>
          </c:tx>
          <c:spPr>
            <a:ln w="28575">
              <a:solidFill>
                <a:srgbClr val="00B050"/>
              </a:solidFill>
              <a:prstDash val="solid"/>
            </a:ln>
            <a:effectLst/>
          </c:spPr>
          <c:marker>
            <c:spPr>
              <a:effectLst/>
            </c:spPr>
          </c:marker>
          <c:dLbls>
            <c:spPr>
              <a:noFill/>
              <a:ln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'[ГрафикиСоцобеспеч.xlsx]графики 2017'!$B$74:$F$74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'[ГрафикиСоцобеспеч.xlsx]графики 2017'!$B$75:$F$75</c:f>
              <c:numCache>
                <c:formatCode>General</c:formatCode>
                <c:ptCount val="5"/>
                <c:pt idx="0">
                  <c:v>4710</c:v>
                </c:pt>
                <c:pt idx="1">
                  <c:v>4895</c:v>
                </c:pt>
                <c:pt idx="2">
                  <c:v>5235</c:v>
                </c:pt>
                <c:pt idx="3">
                  <c:v>5578</c:v>
                </c:pt>
                <c:pt idx="4">
                  <c:v>5761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8949712"/>
        <c:axId val="398944224"/>
      </c:lineChart>
      <c:catAx>
        <c:axId val="398949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398944224"/>
        <c:crosses val="autoZero"/>
        <c:auto val="1"/>
        <c:lblAlgn val="ctr"/>
        <c:lblOffset val="100"/>
        <c:noMultiLvlLbl val="0"/>
      </c:catAx>
      <c:valAx>
        <c:axId val="398944224"/>
        <c:scaling>
          <c:orientation val="minMax"/>
          <c:max val="6000"/>
          <c:min val="400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398949712"/>
        <c:crosses val="autoZero"/>
        <c:crossBetween val="between"/>
        <c:majorUnit val="1000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558684026327874E-2"/>
          <c:y val="4.5708390316154868E-2"/>
          <c:w val="0.98844131597367213"/>
          <c:h val="0.701756509672097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[ГрафикиСоцобеспеч.xlsx]Лист2!$A$6</c:f>
              <c:strCache>
                <c:ptCount val="1"/>
                <c:pt idx="0">
                  <c:v>Армения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[ГрафикиСоцобеспеч.xlsx]Лист2!$B$5:$E$5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[ГрафикиСоцобеспеч.xlsx]Лист2!$B$6:$E$6</c:f>
              <c:numCache>
                <c:formatCode>General</c:formatCode>
                <c:ptCount val="4"/>
                <c:pt idx="0">
                  <c:v>75.400000000000006</c:v>
                </c:pt>
                <c:pt idx="1">
                  <c:v>83.6</c:v>
                </c:pt>
                <c:pt idx="2">
                  <c:v>83.5</c:v>
                </c:pt>
                <c:pt idx="3">
                  <c:v>83.9</c:v>
                </c:pt>
              </c:numCache>
            </c:numRef>
          </c:val>
        </c:ser>
        <c:ser>
          <c:idx val="1"/>
          <c:order val="1"/>
          <c:tx>
            <c:strRef>
              <c:f>[ГрафикиСоцобеспеч.xlsx]Лист2!$A$7</c:f>
              <c:strCache>
                <c:ptCount val="1"/>
                <c:pt idx="0">
                  <c:v>Беларусь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-8.40159463589275E-3"/>
                  <c:y val="1.67293953127132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[ГрафикиСоцобеспеч.xlsx]Лист2!$B$5:$E$5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[ГрафикиСоцобеспеч.xlsx]Лист2!$B$7:$E$7</c:f>
              <c:numCache>
                <c:formatCode>General</c:formatCode>
                <c:ptCount val="4"/>
                <c:pt idx="0">
                  <c:v>223.1</c:v>
                </c:pt>
                <c:pt idx="1">
                  <c:v>151.1</c:v>
                </c:pt>
                <c:pt idx="2">
                  <c:v>151.6</c:v>
                </c:pt>
                <c:pt idx="3">
                  <c:v>159.30000000000001</c:v>
                </c:pt>
              </c:numCache>
            </c:numRef>
          </c:val>
        </c:ser>
        <c:ser>
          <c:idx val="2"/>
          <c:order val="2"/>
          <c:tx>
            <c:strRef>
              <c:f>[ГрафикиСоцобеспеч.xlsx]Лист2!$A$8</c:f>
              <c:strCache>
                <c:ptCount val="1"/>
                <c:pt idx="0">
                  <c:v>Казахстан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0081913563071285E-2"/>
                  <c:y val="6.691758125085293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5.0409567815356505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68031892717855E-3"/>
                  <c:y val="1.003763718762787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[ГрафикиСоцобеспеч.xlsx]Лист2!$B$5:$E$5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[ГрафикиСоцобеспеч.xlsx]Лист2!$B$8:$E$8</c:f>
              <c:numCache>
                <c:formatCode>General</c:formatCode>
                <c:ptCount val="4"/>
                <c:pt idx="0">
                  <c:v>207.7</c:v>
                </c:pt>
                <c:pt idx="1">
                  <c:v>121.3</c:v>
                </c:pt>
                <c:pt idx="2">
                  <c:v>137.19999999999999</c:v>
                </c:pt>
                <c:pt idx="3">
                  <c:v>162.5</c:v>
                </c:pt>
              </c:numCache>
            </c:numRef>
          </c:val>
        </c:ser>
        <c:ser>
          <c:idx val="3"/>
          <c:order val="3"/>
          <c:tx>
            <c:strRef>
              <c:f>[ГрафикиСоцобеспеч.xlsx]Лист2!$A$9</c:f>
              <c:strCache>
                <c:ptCount val="1"/>
                <c:pt idx="0">
                  <c:v>Кыргызстан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[ГрафикиСоцобеспеч.xlsx]Лист2!$B$5:$E$5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[ГрафикиСоцобеспеч.xlsx]Лист2!$B$9:$E$9</c:f>
              <c:numCache>
                <c:formatCode>General</c:formatCode>
                <c:ptCount val="4"/>
                <c:pt idx="0">
                  <c:v>113.7</c:v>
                </c:pt>
                <c:pt idx="1">
                  <c:v>95.6</c:v>
                </c:pt>
                <c:pt idx="2" formatCode="0.0">
                  <c:v>110</c:v>
                </c:pt>
                <c:pt idx="3" formatCode="0.0">
                  <c:v>115</c:v>
                </c:pt>
              </c:numCache>
            </c:numRef>
          </c:val>
        </c:ser>
        <c:ser>
          <c:idx val="4"/>
          <c:order val="4"/>
          <c:tx>
            <c:strRef>
              <c:f>[ГрафикиСоцобеспеч.xlsx]Лист2!$A$10</c:f>
              <c:strCache>
                <c:ptCount val="1"/>
                <c:pt idx="0">
                  <c:v>Россия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[ГрафикиСоцобеспеч.xlsx]Лист2!$B$5:$E$5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[ГрафикиСоцобеспеч.xlsx]Лист2!$B$10:$E$10</c:f>
              <c:numCache>
                <c:formatCode>General</c:formatCode>
                <c:ptCount val="4"/>
                <c:pt idx="0">
                  <c:v>193.5</c:v>
                </c:pt>
                <c:pt idx="1">
                  <c:v>165.8</c:v>
                </c:pt>
                <c:pt idx="2">
                  <c:v>204.9</c:v>
                </c:pt>
                <c:pt idx="3">
                  <c:v>224.8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21"/>
        <c:overlap val="-17"/>
        <c:axId val="368080520"/>
        <c:axId val="368081696"/>
      </c:barChart>
      <c:catAx>
        <c:axId val="3680805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spc="120" normalizeH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68081696"/>
        <c:crosses val="autoZero"/>
        <c:auto val="1"/>
        <c:lblAlgn val="ctr"/>
        <c:lblOffset val="100"/>
        <c:noMultiLvlLbl val="0"/>
      </c:catAx>
      <c:valAx>
        <c:axId val="3680816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68080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6.0732802008544272E-2"/>
          <c:y val="0.84336001932812787"/>
          <c:w val="0.93259443595920533"/>
          <c:h val="0.146864560339999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0.3945</cdr:x>
      <cdr:y>0.12727</cdr:y>
    </cdr:from>
    <cdr:to>
      <cdr:x>0.81651</cdr:x>
      <cdr:y>0.26638</cdr:y>
    </cdr:to>
    <cdr:cxnSp macro="">
      <cdr:nvCxnSpPr>
        <cdr:cNvPr id="2" name="Прямая соединительная линия 1"/>
        <cdr:cNvCxnSpPr/>
      </cdr:nvCxnSpPr>
      <cdr:spPr>
        <a:xfrm xmlns:a="http://schemas.openxmlformats.org/drawingml/2006/main" flipV="1">
          <a:off x="3096344" y="504056"/>
          <a:ext cx="3312368" cy="55092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30223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BAA7FB1-2D49-4887-9932-73D8803C6E8E}" type="datetimeFigureOut">
              <a:rPr lang="ru-RU"/>
              <a:pPr>
                <a:defRPr/>
              </a:pPr>
              <a:t>25.06.2019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30223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0878422-017F-4346-8A43-B7DDEB6E4D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057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30223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B8A46A8-7D08-4DEF-8CD5-FF119CEEF28E}" type="datetimeFigureOut">
              <a:rPr lang="ru-RU"/>
              <a:pPr>
                <a:defRPr/>
              </a:pPr>
              <a:t>25.06.2019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645" y="4722814"/>
            <a:ext cx="5409874" cy="4473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30223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15457D7-3011-4340-BD02-9FAA2FC4DB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5579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864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880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372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498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z="1600" dirty="0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0340EA-5330-476E-916E-034F036A356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126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839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z="1600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8221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4703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/>
            <a:endParaRPr lang="ru-RU" altLang="ru-RU" smtClean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BD134AC-3220-4B72-863A-702EB51FCA25}" type="slidenum">
              <a:rPr lang="ru-RU" altLang="ru-RU" smtClean="0"/>
              <a:pPr/>
              <a:t>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5893902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z="1600" dirty="0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06504C-C70D-422F-8942-79D25BE23B2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1874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0903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z="1600" dirty="0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57ACA1-766A-41B6-8601-2221F817752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572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017087-06F5-4681-84FD-2ABD77313487}" type="datetime1">
              <a:rPr lang="ru-RU" smtClean="0"/>
              <a:pPr>
                <a:defRPr/>
              </a:pPr>
              <a:t>25.06.2019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93CC0-35FF-499A-A3F3-B1F56AC7D62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74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3C478A-A05E-4A49-957D-65363CF7A5AA}" type="datetime1">
              <a:rPr lang="ru-RU" smtClean="0"/>
              <a:pPr>
                <a:defRPr/>
              </a:pPr>
              <a:t>25.06.2019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468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23725D-F2FD-493D-AF49-DD999DB0BE88}" type="datetime1">
              <a:rPr lang="ru-RU" smtClean="0"/>
              <a:pPr>
                <a:defRPr/>
              </a:pPr>
              <a:t>25.06.2019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C5900B-9A16-41A5-BF92-CC7A77C9562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650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5E1A47-EA96-4FAE-87E3-73815F714679}" type="datetime1">
              <a:rPr lang="ru-RU" smtClean="0"/>
              <a:pPr>
                <a:defRPr/>
              </a:pPr>
              <a:t>25.06.2019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CEF6A1-F16B-4E93-A30F-1E59E6073D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419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27D383-4E2E-40E6-ADE9-46DEFA946542}" type="datetime1">
              <a:rPr lang="ru-RU" smtClean="0"/>
              <a:pPr>
                <a:defRPr/>
              </a:pPr>
              <a:t>25.06.2019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D2DC5-82E2-416B-93AE-4A25AF3F7C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773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F5EDEB-90BA-474E-8F80-B71A1EAB223B}" type="datetime1">
              <a:rPr lang="ru-RU" smtClean="0"/>
              <a:pPr>
                <a:defRPr/>
              </a:pPr>
              <a:t>25.06.2019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6C450E-E7FD-4DF0-9A0A-9DC771568F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582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4CBE8C-7AE3-41E0-A2EA-EB8B911314C4}" type="datetime1">
              <a:rPr lang="ru-RU" smtClean="0"/>
              <a:pPr>
                <a:defRPr/>
              </a:pPr>
              <a:t>25.06.2019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973A33-6BF8-498E-A61C-366BC1C357E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147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F790D7-FBD2-496B-92C1-13AF5F631C11}" type="datetime1">
              <a:rPr lang="ru-RU" smtClean="0"/>
              <a:pPr>
                <a:defRPr/>
              </a:pPr>
              <a:t>25.06.2019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EFA725-76F8-4B1D-9634-EDCEE64622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511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79F848-A347-4564-84D8-4A8389B22D87}" type="datetime1">
              <a:rPr lang="ru-RU" smtClean="0"/>
              <a:pPr>
                <a:defRPr/>
              </a:pPr>
              <a:t>25.06.2019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12FD8F-E096-4DF8-B6F3-EE31C83E0A5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037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F3BC15-76E2-4F42-AB5F-DB78713B75C7}" type="datetime1">
              <a:rPr lang="ru-RU" smtClean="0"/>
              <a:pPr>
                <a:defRPr/>
              </a:pPr>
              <a:t>25.06.2019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588477-57C7-4C5A-AF63-BC6505253E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450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CCC311-A508-45CD-9B7E-C7E4CE5A5B2F}" type="datetime1">
              <a:rPr lang="ru-RU" smtClean="0"/>
              <a:pPr>
                <a:defRPr/>
              </a:pPr>
              <a:t>25.06.2019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12743D-FCCE-440B-A07F-C0A03204E22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983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3789629-047E-4B12-8658-33965BB839D1}" type="datetime1">
              <a:rPr lang="ru-RU" smtClean="0"/>
              <a:pPr>
                <a:defRPr/>
              </a:pPr>
              <a:t>25.06.2019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100EBC8-165D-44F4-A604-DED070D47AB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104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chart" Target="../charts/chart5.xm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94394"/>
            <a:ext cx="7371180" cy="1073359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Улуттук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статистика </a:t>
            </a:r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комитети</a:t>
            </a:r>
            <a:endParaRPr lang="ru-RU" sz="2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9552" y="2246524"/>
            <a:ext cx="8353834" cy="2334604"/>
          </a:xfrm>
        </p:spPr>
        <p:txBody>
          <a:bodyPr>
            <a:noAutofit/>
          </a:bodyPr>
          <a:lstStyle/>
          <a:p>
            <a:pPr marL="0" lvl="0" indent="0"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3600" b="1" dirty="0" err="1">
                <a:solidFill>
                  <a:srgbClr val="E7E6E6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Кыргыз</a:t>
            </a:r>
            <a:r>
              <a:rPr lang="ru-RU" sz="3600" b="1" dirty="0">
                <a:solidFill>
                  <a:srgbClr val="E7E6E6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solidFill>
                  <a:srgbClr val="E7E6E6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Республикасындагы</a:t>
            </a:r>
            <a:r>
              <a:rPr lang="ru-RU" sz="3600" b="1" dirty="0">
                <a:solidFill>
                  <a:srgbClr val="E7E6E6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solidFill>
                  <a:srgbClr val="E7E6E6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калкты</a:t>
            </a:r>
            <a:r>
              <a:rPr lang="ru-RU" sz="3600" b="1" dirty="0">
                <a:solidFill>
                  <a:srgbClr val="E7E6E6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solidFill>
                  <a:srgbClr val="E7E6E6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социалдык</a:t>
            </a:r>
            <a:r>
              <a:rPr lang="ru-RU" sz="3600" b="1" dirty="0">
                <a:solidFill>
                  <a:srgbClr val="E7E6E6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solidFill>
                  <a:srgbClr val="E7E6E6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жактан</a:t>
            </a:r>
            <a:r>
              <a:rPr lang="ru-RU" sz="3600" b="1" dirty="0">
                <a:solidFill>
                  <a:srgbClr val="E7E6E6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solidFill>
                  <a:srgbClr val="E7E6E6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камсыздоо</a:t>
            </a:r>
            <a:r>
              <a:rPr lang="ru-RU" sz="3600" b="1" dirty="0">
                <a:solidFill>
                  <a:srgbClr val="E7E6E6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94394"/>
            <a:ext cx="957155" cy="96325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483768" y="572642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Социалдык</a:t>
            </a:r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статистика </a:t>
            </a:r>
            <a:r>
              <a:rPr lang="ru-RU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бөлүмү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68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00443"/>
            <a:ext cx="8744799" cy="1040325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Социалдык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камсыз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кылуу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статистикасы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боюнча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аалыматтарды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топтоо</a:t>
            </a:r>
            <a:endParaRPr lang="ru-RU" sz="2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916832"/>
            <a:ext cx="8497850" cy="3684849"/>
          </a:xfrm>
        </p:spPr>
        <p:txBody>
          <a:bodyPr>
            <a:normAutofit/>
          </a:bodyPr>
          <a:lstStyle/>
          <a:p>
            <a:pPr marL="502920" indent="-457200"/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Кыргыз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Социалдык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фонду;</a:t>
            </a:r>
          </a:p>
          <a:p>
            <a:pPr marL="502920" indent="-457200"/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2920" indent="-457200"/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Кыргыз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Эмгек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жана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социалдык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өнүгүү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министрлиги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502920" indent="-457200"/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2920" indent="-457200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Башка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административдик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ведомстволор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00" y="6066766"/>
            <a:ext cx="579170" cy="579170"/>
          </a:xfrm>
          <a:prstGeom prst="rect">
            <a:avLst/>
          </a:prstGeom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00770" y="6234113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 Республикасынын Улуттук статистика комитети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33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6783" y="188640"/>
            <a:ext cx="7971729" cy="151252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1-таблица: </a:t>
            </a:r>
            <a:r>
              <a:rPr lang="ru-RU" sz="24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</a:t>
            </a:r>
            <a:r>
              <a:rPr 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Эмгек</a:t>
            </a:r>
            <a:r>
              <a:rPr 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жана</a:t>
            </a:r>
            <a:r>
              <a:rPr 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социалдык</a:t>
            </a:r>
            <a:r>
              <a:rPr 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өнүгүү</a:t>
            </a:r>
            <a:r>
              <a:rPr 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министрлигинин</a:t>
            </a:r>
            <a:r>
              <a:rPr lang="ru-RU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органдарында</a:t>
            </a:r>
            <a:r>
              <a:rPr 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каттоодо</a:t>
            </a:r>
            <a:r>
              <a:rPr lang="ru-RU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турган</a:t>
            </a:r>
            <a:r>
              <a:rPr lang="ru-RU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мамлекеттик</a:t>
            </a:r>
            <a:r>
              <a:rPr 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жөлөкпул</a:t>
            </a:r>
            <a:r>
              <a:rPr 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алуучулар</a:t>
            </a:r>
            <a:r>
              <a:rPr lang="ru-RU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000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жылдын</a:t>
            </a:r>
            <a:r>
              <a:rPr lang="ru-RU" sz="20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аягына</a:t>
            </a:r>
            <a:r>
              <a:rPr lang="ru-RU" sz="20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карата, </a:t>
            </a:r>
            <a:r>
              <a:rPr lang="ru-RU" sz="2000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миң</a:t>
            </a:r>
            <a:r>
              <a:rPr lang="ru-RU" sz="20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r>
              <a:rPr lang="ru-RU" sz="20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ru-RU" sz="2000" i="1" dirty="0">
              <a:solidFill>
                <a:schemeClr val="tx2"/>
              </a:solidFill>
              <a:effectLst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3190618"/>
              </p:ext>
            </p:extLst>
          </p:nvPr>
        </p:nvGraphicFramePr>
        <p:xfrm>
          <a:off x="251520" y="1970158"/>
          <a:ext cx="878497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8257"/>
                <a:gridCol w="1970461"/>
                <a:gridCol w="1806257"/>
              </a:tblGrid>
              <a:tr h="406844">
                <a:tc>
                  <a:txBody>
                    <a:bodyPr/>
                    <a:lstStyle/>
                    <a:p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ru-RU" sz="2400" b="1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Алуучулардын</a:t>
                      </a: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саны</a:t>
                      </a: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ru-RU" sz="24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бардыгы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388,2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365,2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ru-RU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анын</a:t>
                      </a:r>
                      <a:r>
                        <a:rPr lang="ru-RU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4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ичинен</a:t>
                      </a:r>
                      <a:r>
                        <a:rPr lang="ru-RU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ru-RU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аз </a:t>
                      </a:r>
                      <a:r>
                        <a:rPr lang="ru-RU" sz="24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камсыз</a:t>
                      </a:r>
                      <a:r>
                        <a:rPr lang="ru-RU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4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болгон</a:t>
                      </a:r>
                      <a:r>
                        <a:rPr lang="ru-RU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үй-бүлөлөргө</a:t>
                      </a:r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берилүүчү</a:t>
                      </a:r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айлык</a:t>
                      </a:r>
                      <a:r>
                        <a:rPr lang="ru-RU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4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</a:t>
                      </a:r>
                      <a:r>
                        <a:rPr lang="ru-RU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24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</a:t>
                      </a:r>
                      <a:r>
                        <a:rPr lang="ru-RU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24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кпулдарды</a:t>
                      </a:r>
                      <a:r>
                        <a:rPr lang="ru-RU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4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алуучулардын</a:t>
                      </a:r>
                      <a:r>
                        <a:rPr lang="ru-RU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саны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310,7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276,4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социалдык</a:t>
                      </a:r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4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</a:t>
                      </a:r>
                      <a:r>
                        <a:rPr lang="ru-RU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24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</a:t>
                      </a:r>
                      <a:r>
                        <a:rPr lang="ru-RU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24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кпул</a:t>
                      </a:r>
                      <a:r>
                        <a:rPr lang="ru-RU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4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алуучулардын</a:t>
                      </a:r>
                      <a:r>
                        <a:rPr lang="ru-RU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саны</a:t>
                      </a:r>
                      <a:endParaRPr lang="ru-RU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77,6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88,8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613" y="6066766"/>
            <a:ext cx="579170" cy="579170"/>
          </a:xfrm>
          <a:prstGeom prst="rect">
            <a:avLst/>
          </a:prstGeom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019912" y="6234113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 Республикасынын Улуттук статистика комитети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53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1228" y="274638"/>
            <a:ext cx="8309244" cy="91937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1-график: </a:t>
            </a:r>
            <a:r>
              <a:rPr lang="ru-RU" sz="31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2018-жылдагы </a:t>
            </a:r>
            <a:r>
              <a:rPr lang="ru-RU" sz="31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31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оциалдык</a:t>
            </a:r>
            <a:r>
              <a:rPr lang="ru-RU" sz="31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1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жөлөкпул</a:t>
            </a:r>
            <a:r>
              <a:rPr lang="ru-RU" sz="31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1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алуучулар</a:t>
            </a:r>
            <a:r>
              <a:rPr lang="ru-RU" sz="31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1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altLang="ru-RU" sz="2000" i="1" dirty="0" err="1">
                <a:solidFill>
                  <a:schemeClr val="tx2"/>
                </a:solidFill>
                <a:latin typeface="Times New Roman UniToktom" pitchFamily="18" charset="0"/>
                <a:cs typeface="Times New Roman UniToktom" pitchFamily="18" charset="0"/>
              </a:rPr>
              <a:t>жыйынтыкка</a:t>
            </a:r>
            <a:r>
              <a:rPr lang="ru-RU" altLang="ru-RU" sz="2000" i="1" dirty="0">
                <a:solidFill>
                  <a:schemeClr val="tx2"/>
                </a:solidFill>
                <a:latin typeface="Times New Roman UniToktom" pitchFamily="18" charset="0"/>
                <a:cs typeface="Times New Roman UniToktom" pitchFamily="18" charset="0"/>
              </a:rPr>
              <a:t> карата </a:t>
            </a:r>
            <a:r>
              <a:rPr lang="ru-RU" altLang="ru-RU" sz="2000" i="1" dirty="0" err="1">
                <a:solidFill>
                  <a:schemeClr val="tx2"/>
                </a:solidFill>
                <a:latin typeface="Times New Roman UniToktom" pitchFamily="18" charset="0"/>
                <a:cs typeface="Times New Roman UniToktom" pitchFamily="18" charset="0"/>
              </a:rPr>
              <a:t>пайыз</a:t>
            </a:r>
            <a:r>
              <a:rPr lang="ru-RU" altLang="ru-RU" sz="2000" i="1" dirty="0">
                <a:solidFill>
                  <a:schemeClr val="tx2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altLang="ru-RU" sz="2000" i="1" dirty="0" err="1">
                <a:solidFill>
                  <a:schemeClr val="tx2"/>
                </a:solidFill>
                <a:latin typeface="Times New Roman UniToktom" pitchFamily="18" charset="0"/>
                <a:cs typeface="Times New Roman UniToktom" pitchFamily="18" charset="0"/>
              </a:rPr>
              <a:t>менен</a:t>
            </a:r>
            <a:r>
              <a:rPr lang="ru-RU" sz="20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6503110"/>
              </p:ext>
            </p:extLst>
          </p:nvPr>
        </p:nvGraphicFramePr>
        <p:xfrm>
          <a:off x="1096337" y="1628800"/>
          <a:ext cx="7488832" cy="4519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6522193"/>
              </p:ext>
            </p:extLst>
          </p:nvPr>
        </p:nvGraphicFramePr>
        <p:xfrm>
          <a:off x="899592" y="1412776"/>
          <a:ext cx="7430861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9242826"/>
              </p:ext>
            </p:extLst>
          </p:nvPr>
        </p:nvGraphicFramePr>
        <p:xfrm>
          <a:off x="971600" y="1556792"/>
          <a:ext cx="7416825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790" y="6066766"/>
            <a:ext cx="579170" cy="579170"/>
          </a:xfrm>
          <a:prstGeom prst="rect">
            <a:avLst/>
          </a:prstGeom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921346" y="6234113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 Республикасынын Улуттук статистика комитети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40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8783" y="203109"/>
            <a:ext cx="7848872" cy="1152128"/>
          </a:xfrm>
        </p:spPr>
        <p:txBody>
          <a:bodyPr rtlCol="0">
            <a:normAutofit fontScale="90000"/>
          </a:bodyPr>
          <a:lstStyle/>
          <a:p>
            <a:pPr algn="ctr">
              <a:defRPr/>
            </a:pPr>
            <a:r>
              <a:rPr lang="ru-RU" sz="31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2-график: </a:t>
            </a:r>
            <a:r>
              <a:rPr lang="ru-RU" sz="31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Дайындалган</a:t>
            </a:r>
            <a:r>
              <a:rPr lang="ru-RU" sz="3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айлык</a:t>
            </a:r>
            <a:r>
              <a:rPr lang="ru-RU" sz="31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мамлекеттик</a:t>
            </a:r>
            <a:r>
              <a:rPr lang="ru-RU" sz="31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жөлөкпулдун</a:t>
            </a:r>
            <a:r>
              <a:rPr lang="ru-RU" sz="31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түрлөр</a:t>
            </a:r>
            <a:r>
              <a:rPr lang="ru-RU" sz="3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3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орточо</a:t>
            </a:r>
            <a:r>
              <a:rPr lang="ru-RU" sz="31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өлчөмү</a:t>
            </a:r>
            <a:r>
              <a:rPr lang="ru-RU" sz="3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200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жылдын</a:t>
            </a:r>
            <a:r>
              <a:rPr lang="ru-RU" sz="22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аягына</a:t>
            </a:r>
            <a:r>
              <a:rPr lang="ru-RU" sz="22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карата, сом)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4478080"/>
              </p:ext>
            </p:extLst>
          </p:nvPr>
        </p:nvGraphicFramePr>
        <p:xfrm>
          <a:off x="827584" y="1492422"/>
          <a:ext cx="7848872" cy="4295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118" y="6061852"/>
            <a:ext cx="579170" cy="579170"/>
          </a:xfrm>
          <a:prstGeom prst="rect">
            <a:avLst/>
          </a:prstGeom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15288" y="6204258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 Республикасынын Улуттук статистика комитети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2636" cy="957263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2-таблица</a:t>
            </a:r>
            <a:r>
              <a:rPr lang="en-US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18 </a:t>
            </a:r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жашка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чейинки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соолугунун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мүмкүнчүлүгү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чектелген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балдардын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саны</a:t>
            </a:r>
            <a:endParaRPr lang="ru-RU" sz="2800" b="1" i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7533008"/>
              </p:ext>
            </p:extLst>
          </p:nvPr>
        </p:nvGraphicFramePr>
        <p:xfrm>
          <a:off x="511228" y="1916832"/>
          <a:ext cx="8352928" cy="3456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4708"/>
                <a:gridCol w="1152128"/>
                <a:gridCol w="1003175"/>
                <a:gridCol w="928103"/>
                <a:gridCol w="928103"/>
                <a:gridCol w="856711"/>
              </a:tblGrid>
              <a:tr h="533459">
                <a:tc>
                  <a:txBody>
                    <a:bodyPr/>
                    <a:lstStyle/>
                    <a:p>
                      <a:endParaRPr lang="ru-RU" sz="19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9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ru-RU" sz="19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7" marB="45717"/>
                </a:tc>
              </a:tr>
              <a:tr h="1135299">
                <a:tc>
                  <a:txBody>
                    <a:bodyPr/>
                    <a:lstStyle/>
                    <a:p>
                      <a:pPr indent="190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ru-RU" sz="1900" b="1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indent="190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Майыптуулугу</a:t>
                      </a:r>
                      <a:r>
                        <a:rPr lang="ru-RU" sz="19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бар </a:t>
                      </a:r>
                      <a:r>
                        <a:rPr lang="ru-RU" sz="1900" b="1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балдардын</a:t>
                      </a:r>
                      <a:r>
                        <a:rPr lang="ru-RU" sz="19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саны, </a:t>
                      </a:r>
                      <a:r>
                        <a:rPr lang="ru-RU" sz="1900" b="0" i="1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адам</a:t>
                      </a:r>
                      <a:endParaRPr lang="ru-RU" sz="1900" b="0" i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27 450</a:t>
                      </a:r>
                      <a:endParaRPr lang="ru-RU" sz="1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28 200</a:t>
                      </a:r>
                      <a:endParaRPr lang="ru-RU" sz="1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29 317</a:t>
                      </a:r>
                      <a:endParaRPr lang="ru-RU" sz="1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29 948</a:t>
                      </a:r>
                      <a:endParaRPr lang="ru-RU" sz="19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19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29 834</a:t>
                      </a:r>
                      <a:endParaRPr lang="ru-RU" sz="19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787626">
                <a:tc>
                  <a:txBody>
                    <a:bodyPr/>
                    <a:lstStyle/>
                    <a:p>
                      <a:pPr marL="71755" indent="-7175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Ден</a:t>
                      </a:r>
                      <a:r>
                        <a:rPr lang="ru-RU" sz="1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90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соолугунун</a:t>
                      </a:r>
                      <a:r>
                        <a:rPr lang="ru-RU" sz="1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90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мүмкүнчүлүгү</a:t>
                      </a:r>
                      <a:r>
                        <a:rPr lang="ru-RU" sz="1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90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чектелген</a:t>
                      </a:r>
                      <a:r>
                        <a:rPr lang="ru-RU" sz="1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адамдардын </a:t>
                      </a:r>
                      <a:r>
                        <a:rPr lang="ru-RU" sz="190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жалпы</a:t>
                      </a:r>
                      <a:r>
                        <a:rPr lang="ru-RU" sz="1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90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санындагы</a:t>
                      </a:r>
                      <a:r>
                        <a:rPr lang="ru-RU" sz="1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90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майыптуулугу</a:t>
                      </a:r>
                      <a:r>
                        <a:rPr lang="ru-RU" sz="1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бар </a:t>
                      </a:r>
                      <a:r>
                        <a:rPr lang="ru-RU" sz="190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балдардын</a:t>
                      </a:r>
                      <a:r>
                        <a:rPr lang="ru-RU" sz="1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90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үлүшү</a:t>
                      </a:r>
                      <a:r>
                        <a:rPr lang="ru-RU" sz="1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</a:t>
                      </a:r>
                      <a:br>
                        <a:rPr lang="ru-RU" sz="1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</a:br>
                      <a:r>
                        <a:rPr lang="ru-RU" sz="1900" i="1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пайыз</a:t>
                      </a:r>
                      <a:r>
                        <a:rPr lang="ru-RU" sz="1900" i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900" i="1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менен</a:t>
                      </a:r>
                      <a:endParaRPr lang="ru-RU" sz="1900" i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36195" algn="r" defTabSz="45720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16,3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36195" algn="r" defTabSz="45720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16,2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36195" algn="r" defTabSz="45720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16,4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36195" algn="r" defTabSz="45720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16,3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5942449"/>
            <a:ext cx="579170" cy="579170"/>
          </a:xfrm>
          <a:prstGeom prst="rect">
            <a:avLst/>
          </a:prstGeom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99592" y="6079634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 Республикасынын Улуттук статистика комитети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19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640959" cy="110127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3-таблица</a:t>
            </a:r>
            <a:r>
              <a:rPr lang="en-US" sz="31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31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18 </a:t>
            </a:r>
            <a:r>
              <a:rPr lang="ru-RU" sz="31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жашка</a:t>
            </a:r>
            <a:r>
              <a:rPr lang="ru-RU" sz="31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чейинки</a:t>
            </a:r>
            <a:r>
              <a:rPr lang="ru-RU" sz="31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балдарга</a:t>
            </a:r>
            <a:r>
              <a:rPr lang="ru-RU" sz="3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берилүүчү</a:t>
            </a:r>
            <a:r>
              <a:rPr lang="ru-RU" sz="3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майыптуулук</a:t>
            </a:r>
            <a:r>
              <a:rPr lang="ru-RU" sz="3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3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жөлөкпулдун</a:t>
            </a:r>
            <a:r>
              <a:rPr lang="ru-RU" sz="3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орточо</a:t>
            </a:r>
            <a:r>
              <a:rPr lang="ru-RU" sz="31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өлчөмү</a:t>
            </a:r>
            <a:r>
              <a:rPr lang="ru-RU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200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жылдын</a:t>
            </a:r>
            <a:r>
              <a:rPr lang="ru-RU" sz="22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аягына</a:t>
            </a:r>
            <a:r>
              <a:rPr lang="ru-RU" sz="22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карата, сом)</a:t>
            </a:r>
            <a:endParaRPr lang="ru-RU" sz="2200" i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95740985"/>
              </p:ext>
            </p:extLst>
          </p:nvPr>
        </p:nvGraphicFramePr>
        <p:xfrm>
          <a:off x="409058" y="1392765"/>
          <a:ext cx="8291264" cy="2750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8846"/>
                <a:gridCol w="1464026"/>
                <a:gridCol w="936104"/>
                <a:gridCol w="864096"/>
                <a:gridCol w="864096"/>
                <a:gridCol w="864096"/>
              </a:tblGrid>
              <a:tr h="504968">
                <a:tc>
                  <a:txBody>
                    <a:bodyPr/>
                    <a:lstStyle/>
                    <a:p>
                      <a:endParaRPr lang="ru-RU" sz="19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9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9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732" marR="42732" marT="45717" marB="45717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42732" marR="42732" marT="45717" marB="45717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42732" marR="42732" marT="45717" marB="45717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</a:p>
                  </a:txBody>
                  <a:tcPr marL="42732" marR="42732" marT="45717" marB="45717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732" marR="42732" marT="45717" marB="45717" anchor="b"/>
                </a:tc>
              </a:tr>
              <a:tr h="672472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1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Майыптуулук</a:t>
                      </a:r>
                      <a:r>
                        <a:rPr lang="ru-RU" sz="18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боюнча</a:t>
                      </a:r>
                      <a:r>
                        <a:rPr lang="ru-RU" sz="18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жөлөкпул</a:t>
                      </a:r>
                      <a:endParaRPr lang="ru-RU" sz="18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4000,0</a:t>
                      </a:r>
                      <a:endParaRPr lang="ru-RU" sz="19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  <a:tr h="8734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Мээ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-шал </a:t>
                      </a:r>
                      <a:r>
                        <a:rPr lang="ru-RU" sz="18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оорусу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(ДЦП) </a:t>
                      </a:r>
                      <a:r>
                        <a:rPr lang="ru-RU" sz="18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менен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ооруган</a:t>
                      </a:r>
                      <a:r>
                        <a:rPr lang="ru-RU" sz="1800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aseline="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балдарга</a:t>
                      </a:r>
                      <a:r>
                        <a:rPr lang="ru-RU" sz="1800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майыптуулугу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боюнча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берилүүчү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жөлөкпул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4000,0</a:t>
                      </a:r>
                      <a:endParaRPr lang="ru-RU" sz="1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  <a:tr h="69919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АИВ-</a:t>
                      </a:r>
                      <a:r>
                        <a:rPr lang="ru-RU" sz="18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инфекциясы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жуккан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балдардын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жөлөкпулу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4000,0</a:t>
                      </a:r>
                      <a:endParaRPr lang="ru-RU" sz="1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4168708"/>
            <a:ext cx="8280920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86" y="6116320"/>
            <a:ext cx="579170" cy="579170"/>
          </a:xfrm>
          <a:prstGeom prst="rect">
            <a:avLst/>
          </a:prstGeom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27856" y="63563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 Республикасынын Улуттук статистика комитети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06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355160" cy="77809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3-график: </a:t>
            </a:r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Пенсиялык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камсыздоо</a:t>
            </a:r>
            <a:endParaRPr lang="ru-RU" sz="2800" i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91929453"/>
              </p:ext>
            </p:extLst>
          </p:nvPr>
        </p:nvGraphicFramePr>
        <p:xfrm>
          <a:off x="467544" y="1268760"/>
          <a:ext cx="396044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4765382"/>
              </p:ext>
            </p:extLst>
          </p:nvPr>
        </p:nvGraphicFramePr>
        <p:xfrm>
          <a:off x="395536" y="1268760"/>
          <a:ext cx="4032448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6204598"/>
              </p:ext>
            </p:extLst>
          </p:nvPr>
        </p:nvGraphicFramePr>
        <p:xfrm>
          <a:off x="4499992" y="1290504"/>
          <a:ext cx="4392489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626251"/>
              </p:ext>
            </p:extLst>
          </p:nvPr>
        </p:nvGraphicFramePr>
        <p:xfrm>
          <a:off x="323528" y="1268760"/>
          <a:ext cx="4104456" cy="4772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422" y="5949280"/>
            <a:ext cx="579170" cy="579170"/>
          </a:xfrm>
          <a:prstGeom prst="rect">
            <a:avLst/>
          </a:prstGeom>
        </p:spPr>
      </p:pic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899592" y="62039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 Республикасынын Улуттук статистика комитети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7328514"/>
              </p:ext>
            </p:extLst>
          </p:nvPr>
        </p:nvGraphicFramePr>
        <p:xfrm>
          <a:off x="4427984" y="1196752"/>
          <a:ext cx="4553953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Группа 3"/>
          <p:cNvGrpSpPr>
            <a:grpSpLocks/>
          </p:cNvGrpSpPr>
          <p:nvPr/>
        </p:nvGrpSpPr>
        <p:grpSpPr bwMode="auto">
          <a:xfrm>
            <a:off x="177800" y="1323281"/>
            <a:ext cx="8788400" cy="4673324"/>
            <a:chOff x="152400" y="1757467"/>
            <a:chExt cx="8788400" cy="3615749"/>
          </a:xfrm>
        </p:grpSpPr>
        <p:sp>
          <p:nvSpPr>
            <p:cNvPr id="5" name="Freeform 22"/>
            <p:cNvSpPr>
              <a:spLocks noEditPoints="1"/>
            </p:cNvSpPr>
            <p:nvPr/>
          </p:nvSpPr>
          <p:spPr bwMode="auto">
            <a:xfrm>
              <a:off x="1939925" y="3812113"/>
              <a:ext cx="2719387" cy="1561103"/>
            </a:xfrm>
            <a:custGeom>
              <a:avLst/>
              <a:gdLst>
                <a:gd name="T0" fmla="*/ 1318 w 1713"/>
                <a:gd name="T1" fmla="*/ 121 h 983"/>
                <a:gd name="T2" fmla="*/ 1357 w 1713"/>
                <a:gd name="T3" fmla="*/ 164 h 983"/>
                <a:gd name="T4" fmla="*/ 1407 w 1713"/>
                <a:gd name="T5" fmla="*/ 199 h 983"/>
                <a:gd name="T6" fmla="*/ 1450 w 1713"/>
                <a:gd name="T7" fmla="*/ 239 h 983"/>
                <a:gd name="T8" fmla="*/ 1507 w 1713"/>
                <a:gd name="T9" fmla="*/ 253 h 983"/>
                <a:gd name="T10" fmla="*/ 1546 w 1713"/>
                <a:gd name="T11" fmla="*/ 278 h 983"/>
                <a:gd name="T12" fmla="*/ 1567 w 1713"/>
                <a:gd name="T13" fmla="*/ 299 h 983"/>
                <a:gd name="T14" fmla="*/ 1607 w 1713"/>
                <a:gd name="T15" fmla="*/ 314 h 983"/>
                <a:gd name="T16" fmla="*/ 1653 w 1713"/>
                <a:gd name="T17" fmla="*/ 346 h 983"/>
                <a:gd name="T18" fmla="*/ 1393 w 1713"/>
                <a:gd name="T19" fmla="*/ 517 h 983"/>
                <a:gd name="T20" fmla="*/ 1222 w 1713"/>
                <a:gd name="T21" fmla="*/ 595 h 983"/>
                <a:gd name="T22" fmla="*/ 1218 w 1713"/>
                <a:gd name="T23" fmla="*/ 713 h 983"/>
                <a:gd name="T24" fmla="*/ 1200 w 1713"/>
                <a:gd name="T25" fmla="*/ 798 h 983"/>
                <a:gd name="T26" fmla="*/ 1129 w 1713"/>
                <a:gd name="T27" fmla="*/ 844 h 983"/>
                <a:gd name="T28" fmla="*/ 1047 w 1713"/>
                <a:gd name="T29" fmla="*/ 841 h 983"/>
                <a:gd name="T30" fmla="*/ 969 w 1713"/>
                <a:gd name="T31" fmla="*/ 848 h 983"/>
                <a:gd name="T32" fmla="*/ 833 w 1713"/>
                <a:gd name="T33" fmla="*/ 894 h 983"/>
                <a:gd name="T34" fmla="*/ 695 w 1713"/>
                <a:gd name="T35" fmla="*/ 901 h 983"/>
                <a:gd name="T36" fmla="*/ 538 w 1713"/>
                <a:gd name="T37" fmla="*/ 898 h 983"/>
                <a:gd name="T38" fmla="*/ 374 w 1713"/>
                <a:gd name="T39" fmla="*/ 983 h 983"/>
                <a:gd name="T40" fmla="*/ 157 w 1713"/>
                <a:gd name="T41" fmla="*/ 873 h 983"/>
                <a:gd name="T42" fmla="*/ 18 w 1713"/>
                <a:gd name="T43" fmla="*/ 755 h 983"/>
                <a:gd name="T44" fmla="*/ 46 w 1713"/>
                <a:gd name="T45" fmla="*/ 713 h 983"/>
                <a:gd name="T46" fmla="*/ 100 w 1713"/>
                <a:gd name="T47" fmla="*/ 695 h 983"/>
                <a:gd name="T48" fmla="*/ 164 w 1713"/>
                <a:gd name="T49" fmla="*/ 713 h 983"/>
                <a:gd name="T50" fmla="*/ 239 w 1713"/>
                <a:gd name="T51" fmla="*/ 730 h 983"/>
                <a:gd name="T52" fmla="*/ 292 w 1713"/>
                <a:gd name="T53" fmla="*/ 738 h 983"/>
                <a:gd name="T54" fmla="*/ 335 w 1713"/>
                <a:gd name="T55" fmla="*/ 738 h 983"/>
                <a:gd name="T56" fmla="*/ 402 w 1713"/>
                <a:gd name="T57" fmla="*/ 738 h 983"/>
                <a:gd name="T58" fmla="*/ 463 w 1713"/>
                <a:gd name="T59" fmla="*/ 720 h 983"/>
                <a:gd name="T60" fmla="*/ 516 w 1713"/>
                <a:gd name="T61" fmla="*/ 691 h 983"/>
                <a:gd name="T62" fmla="*/ 499 w 1713"/>
                <a:gd name="T63" fmla="*/ 638 h 983"/>
                <a:gd name="T64" fmla="*/ 452 w 1713"/>
                <a:gd name="T65" fmla="*/ 638 h 983"/>
                <a:gd name="T66" fmla="*/ 431 w 1713"/>
                <a:gd name="T67" fmla="*/ 591 h 983"/>
                <a:gd name="T68" fmla="*/ 402 w 1713"/>
                <a:gd name="T69" fmla="*/ 563 h 983"/>
                <a:gd name="T70" fmla="*/ 370 w 1713"/>
                <a:gd name="T71" fmla="*/ 513 h 983"/>
                <a:gd name="T72" fmla="*/ 360 w 1713"/>
                <a:gd name="T73" fmla="*/ 488 h 983"/>
                <a:gd name="T74" fmla="*/ 356 w 1713"/>
                <a:gd name="T75" fmla="*/ 456 h 983"/>
                <a:gd name="T76" fmla="*/ 313 w 1713"/>
                <a:gd name="T77" fmla="*/ 438 h 983"/>
                <a:gd name="T78" fmla="*/ 281 w 1713"/>
                <a:gd name="T79" fmla="*/ 420 h 983"/>
                <a:gd name="T80" fmla="*/ 377 w 1713"/>
                <a:gd name="T81" fmla="*/ 342 h 983"/>
                <a:gd name="T82" fmla="*/ 442 w 1713"/>
                <a:gd name="T83" fmla="*/ 285 h 983"/>
                <a:gd name="T84" fmla="*/ 634 w 1713"/>
                <a:gd name="T85" fmla="*/ 281 h 983"/>
                <a:gd name="T86" fmla="*/ 816 w 1713"/>
                <a:gd name="T87" fmla="*/ 182 h 983"/>
                <a:gd name="T88" fmla="*/ 862 w 1713"/>
                <a:gd name="T89" fmla="*/ 139 h 983"/>
                <a:gd name="T90" fmla="*/ 869 w 1713"/>
                <a:gd name="T91" fmla="*/ 89 h 983"/>
                <a:gd name="T92" fmla="*/ 933 w 1713"/>
                <a:gd name="T93" fmla="*/ 64 h 983"/>
                <a:gd name="T94" fmla="*/ 976 w 1713"/>
                <a:gd name="T95" fmla="*/ 25 h 983"/>
                <a:gd name="T96" fmla="*/ 1029 w 1713"/>
                <a:gd name="T97" fmla="*/ 32 h 983"/>
                <a:gd name="T98" fmla="*/ 1058 w 1713"/>
                <a:gd name="T99" fmla="*/ 21 h 983"/>
                <a:gd name="T100" fmla="*/ 1090 w 1713"/>
                <a:gd name="T101" fmla="*/ 18 h 983"/>
                <a:gd name="T102" fmla="*/ 1058 w 1713"/>
                <a:gd name="T103" fmla="*/ 50 h 983"/>
                <a:gd name="T104" fmla="*/ 1061 w 1713"/>
                <a:gd name="T105" fmla="*/ 85 h 983"/>
                <a:gd name="T106" fmla="*/ 1104 w 1713"/>
                <a:gd name="T107" fmla="*/ 93 h 983"/>
                <a:gd name="T108" fmla="*/ 1129 w 1713"/>
                <a:gd name="T109" fmla="*/ 53 h 983"/>
                <a:gd name="T110" fmla="*/ 1158 w 1713"/>
                <a:gd name="T111" fmla="*/ 14 h 983"/>
                <a:gd name="T112" fmla="*/ 1200 w 1713"/>
                <a:gd name="T113" fmla="*/ 32 h 983"/>
                <a:gd name="T114" fmla="*/ 1204 w 1713"/>
                <a:gd name="T115" fmla="*/ 68 h 983"/>
                <a:gd name="T116" fmla="*/ 1254 w 1713"/>
                <a:gd name="T117" fmla="*/ 78 h 983"/>
                <a:gd name="T118" fmla="*/ 645 w 1713"/>
                <a:gd name="T119" fmla="*/ 296 h 983"/>
                <a:gd name="T120" fmla="*/ 655 w 1713"/>
                <a:gd name="T121" fmla="*/ 324 h 983"/>
                <a:gd name="T122" fmla="*/ 666 w 1713"/>
                <a:gd name="T123" fmla="*/ 328 h 983"/>
                <a:gd name="T124" fmla="*/ 662 w 1713"/>
                <a:gd name="T125" fmla="*/ 299 h 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3" h="983">
                  <a:moveTo>
                    <a:pt x="1265" y="85"/>
                  </a:moveTo>
                  <a:lnTo>
                    <a:pt x="1268" y="85"/>
                  </a:lnTo>
                  <a:lnTo>
                    <a:pt x="1268" y="89"/>
                  </a:lnTo>
                  <a:lnTo>
                    <a:pt x="1268" y="89"/>
                  </a:lnTo>
                  <a:lnTo>
                    <a:pt x="1268" y="93"/>
                  </a:lnTo>
                  <a:lnTo>
                    <a:pt x="1268" y="93"/>
                  </a:lnTo>
                  <a:lnTo>
                    <a:pt x="1272" y="93"/>
                  </a:lnTo>
                  <a:lnTo>
                    <a:pt x="1272" y="93"/>
                  </a:lnTo>
                  <a:lnTo>
                    <a:pt x="1275" y="93"/>
                  </a:lnTo>
                  <a:lnTo>
                    <a:pt x="1279" y="93"/>
                  </a:lnTo>
                  <a:lnTo>
                    <a:pt x="1282" y="96"/>
                  </a:lnTo>
                  <a:lnTo>
                    <a:pt x="1282" y="100"/>
                  </a:lnTo>
                  <a:lnTo>
                    <a:pt x="1286" y="100"/>
                  </a:lnTo>
                  <a:lnTo>
                    <a:pt x="1290" y="100"/>
                  </a:lnTo>
                  <a:lnTo>
                    <a:pt x="1290" y="103"/>
                  </a:lnTo>
                  <a:lnTo>
                    <a:pt x="1290" y="107"/>
                  </a:lnTo>
                  <a:lnTo>
                    <a:pt x="1293" y="110"/>
                  </a:lnTo>
                  <a:lnTo>
                    <a:pt x="1297" y="114"/>
                  </a:lnTo>
                  <a:lnTo>
                    <a:pt x="1297" y="114"/>
                  </a:lnTo>
                  <a:lnTo>
                    <a:pt x="1297" y="114"/>
                  </a:lnTo>
                  <a:lnTo>
                    <a:pt x="1300" y="118"/>
                  </a:lnTo>
                  <a:lnTo>
                    <a:pt x="1300" y="118"/>
                  </a:lnTo>
                  <a:lnTo>
                    <a:pt x="1300" y="121"/>
                  </a:lnTo>
                  <a:lnTo>
                    <a:pt x="1304" y="121"/>
                  </a:lnTo>
                  <a:lnTo>
                    <a:pt x="1307" y="121"/>
                  </a:lnTo>
                  <a:lnTo>
                    <a:pt x="1311" y="121"/>
                  </a:lnTo>
                  <a:lnTo>
                    <a:pt x="1311" y="121"/>
                  </a:lnTo>
                  <a:lnTo>
                    <a:pt x="1314" y="121"/>
                  </a:lnTo>
                  <a:lnTo>
                    <a:pt x="1314" y="118"/>
                  </a:lnTo>
                  <a:lnTo>
                    <a:pt x="1318" y="121"/>
                  </a:lnTo>
                  <a:lnTo>
                    <a:pt x="1318" y="121"/>
                  </a:lnTo>
                  <a:lnTo>
                    <a:pt x="1318" y="125"/>
                  </a:lnTo>
                  <a:lnTo>
                    <a:pt x="1318" y="125"/>
                  </a:lnTo>
                  <a:lnTo>
                    <a:pt x="1318" y="128"/>
                  </a:lnTo>
                  <a:lnTo>
                    <a:pt x="1318" y="128"/>
                  </a:lnTo>
                  <a:lnTo>
                    <a:pt x="1318" y="132"/>
                  </a:lnTo>
                  <a:lnTo>
                    <a:pt x="1322" y="132"/>
                  </a:lnTo>
                  <a:lnTo>
                    <a:pt x="1322" y="132"/>
                  </a:lnTo>
                  <a:lnTo>
                    <a:pt x="1325" y="132"/>
                  </a:lnTo>
                  <a:lnTo>
                    <a:pt x="1325" y="132"/>
                  </a:lnTo>
                  <a:lnTo>
                    <a:pt x="1329" y="132"/>
                  </a:lnTo>
                  <a:lnTo>
                    <a:pt x="1329" y="135"/>
                  </a:lnTo>
                  <a:lnTo>
                    <a:pt x="1329" y="135"/>
                  </a:lnTo>
                  <a:lnTo>
                    <a:pt x="1332" y="135"/>
                  </a:lnTo>
                  <a:lnTo>
                    <a:pt x="1336" y="135"/>
                  </a:lnTo>
                  <a:lnTo>
                    <a:pt x="1336" y="135"/>
                  </a:lnTo>
                  <a:lnTo>
                    <a:pt x="1339" y="135"/>
                  </a:lnTo>
                  <a:lnTo>
                    <a:pt x="1339" y="139"/>
                  </a:lnTo>
                  <a:lnTo>
                    <a:pt x="1343" y="139"/>
                  </a:lnTo>
                  <a:lnTo>
                    <a:pt x="1343" y="142"/>
                  </a:lnTo>
                  <a:lnTo>
                    <a:pt x="1347" y="146"/>
                  </a:lnTo>
                  <a:lnTo>
                    <a:pt x="1347" y="146"/>
                  </a:lnTo>
                  <a:lnTo>
                    <a:pt x="1347" y="146"/>
                  </a:lnTo>
                  <a:lnTo>
                    <a:pt x="1350" y="146"/>
                  </a:lnTo>
                  <a:lnTo>
                    <a:pt x="1350" y="150"/>
                  </a:lnTo>
                  <a:lnTo>
                    <a:pt x="1354" y="150"/>
                  </a:lnTo>
                  <a:lnTo>
                    <a:pt x="1354" y="153"/>
                  </a:lnTo>
                  <a:lnTo>
                    <a:pt x="1354" y="153"/>
                  </a:lnTo>
                  <a:lnTo>
                    <a:pt x="1354" y="160"/>
                  </a:lnTo>
                  <a:lnTo>
                    <a:pt x="1357" y="164"/>
                  </a:lnTo>
                  <a:lnTo>
                    <a:pt x="1357" y="164"/>
                  </a:lnTo>
                  <a:lnTo>
                    <a:pt x="1357" y="164"/>
                  </a:lnTo>
                  <a:lnTo>
                    <a:pt x="1357" y="167"/>
                  </a:lnTo>
                  <a:lnTo>
                    <a:pt x="1354" y="167"/>
                  </a:lnTo>
                  <a:lnTo>
                    <a:pt x="1357" y="167"/>
                  </a:lnTo>
                  <a:lnTo>
                    <a:pt x="1357" y="171"/>
                  </a:lnTo>
                  <a:lnTo>
                    <a:pt x="1361" y="171"/>
                  </a:lnTo>
                  <a:lnTo>
                    <a:pt x="1364" y="171"/>
                  </a:lnTo>
                  <a:lnTo>
                    <a:pt x="1364" y="171"/>
                  </a:lnTo>
                  <a:lnTo>
                    <a:pt x="1364" y="171"/>
                  </a:lnTo>
                  <a:lnTo>
                    <a:pt x="1368" y="171"/>
                  </a:lnTo>
                  <a:lnTo>
                    <a:pt x="1371" y="175"/>
                  </a:lnTo>
                  <a:lnTo>
                    <a:pt x="1375" y="175"/>
                  </a:lnTo>
                  <a:lnTo>
                    <a:pt x="1375" y="175"/>
                  </a:lnTo>
                  <a:lnTo>
                    <a:pt x="1379" y="175"/>
                  </a:lnTo>
                  <a:lnTo>
                    <a:pt x="1379" y="175"/>
                  </a:lnTo>
                  <a:lnTo>
                    <a:pt x="1379" y="178"/>
                  </a:lnTo>
                  <a:lnTo>
                    <a:pt x="1379" y="178"/>
                  </a:lnTo>
                  <a:lnTo>
                    <a:pt x="1379" y="182"/>
                  </a:lnTo>
                  <a:lnTo>
                    <a:pt x="1382" y="185"/>
                  </a:lnTo>
                  <a:lnTo>
                    <a:pt x="1382" y="189"/>
                  </a:lnTo>
                  <a:lnTo>
                    <a:pt x="1386" y="189"/>
                  </a:lnTo>
                  <a:lnTo>
                    <a:pt x="1389" y="189"/>
                  </a:lnTo>
                  <a:lnTo>
                    <a:pt x="1389" y="192"/>
                  </a:lnTo>
                  <a:lnTo>
                    <a:pt x="1393" y="196"/>
                  </a:lnTo>
                  <a:lnTo>
                    <a:pt x="1393" y="196"/>
                  </a:lnTo>
                  <a:lnTo>
                    <a:pt x="1396" y="196"/>
                  </a:lnTo>
                  <a:lnTo>
                    <a:pt x="1396" y="196"/>
                  </a:lnTo>
                  <a:lnTo>
                    <a:pt x="1400" y="192"/>
                  </a:lnTo>
                  <a:lnTo>
                    <a:pt x="1404" y="189"/>
                  </a:lnTo>
                  <a:lnTo>
                    <a:pt x="1400" y="196"/>
                  </a:lnTo>
                  <a:lnTo>
                    <a:pt x="1400" y="196"/>
                  </a:lnTo>
                  <a:lnTo>
                    <a:pt x="1407" y="199"/>
                  </a:lnTo>
                  <a:lnTo>
                    <a:pt x="1411" y="199"/>
                  </a:lnTo>
                  <a:lnTo>
                    <a:pt x="1411" y="199"/>
                  </a:lnTo>
                  <a:lnTo>
                    <a:pt x="1414" y="199"/>
                  </a:lnTo>
                  <a:lnTo>
                    <a:pt x="1411" y="203"/>
                  </a:lnTo>
                  <a:lnTo>
                    <a:pt x="1411" y="207"/>
                  </a:lnTo>
                  <a:lnTo>
                    <a:pt x="1411" y="207"/>
                  </a:lnTo>
                  <a:lnTo>
                    <a:pt x="1411" y="210"/>
                  </a:lnTo>
                  <a:lnTo>
                    <a:pt x="1414" y="210"/>
                  </a:lnTo>
                  <a:lnTo>
                    <a:pt x="1414" y="210"/>
                  </a:lnTo>
                  <a:lnTo>
                    <a:pt x="1414" y="214"/>
                  </a:lnTo>
                  <a:lnTo>
                    <a:pt x="1418" y="217"/>
                  </a:lnTo>
                  <a:lnTo>
                    <a:pt x="1425" y="221"/>
                  </a:lnTo>
                  <a:lnTo>
                    <a:pt x="1425" y="224"/>
                  </a:lnTo>
                  <a:lnTo>
                    <a:pt x="1428" y="224"/>
                  </a:lnTo>
                  <a:lnTo>
                    <a:pt x="1428" y="224"/>
                  </a:lnTo>
                  <a:lnTo>
                    <a:pt x="1432" y="221"/>
                  </a:lnTo>
                  <a:lnTo>
                    <a:pt x="1432" y="221"/>
                  </a:lnTo>
                  <a:lnTo>
                    <a:pt x="1436" y="221"/>
                  </a:lnTo>
                  <a:lnTo>
                    <a:pt x="1436" y="224"/>
                  </a:lnTo>
                  <a:lnTo>
                    <a:pt x="1436" y="224"/>
                  </a:lnTo>
                  <a:lnTo>
                    <a:pt x="1436" y="224"/>
                  </a:lnTo>
                  <a:lnTo>
                    <a:pt x="1439" y="224"/>
                  </a:lnTo>
                  <a:lnTo>
                    <a:pt x="1439" y="228"/>
                  </a:lnTo>
                  <a:lnTo>
                    <a:pt x="1439" y="228"/>
                  </a:lnTo>
                  <a:lnTo>
                    <a:pt x="1439" y="228"/>
                  </a:lnTo>
                  <a:lnTo>
                    <a:pt x="1443" y="232"/>
                  </a:lnTo>
                  <a:lnTo>
                    <a:pt x="1443" y="232"/>
                  </a:lnTo>
                  <a:lnTo>
                    <a:pt x="1443" y="232"/>
                  </a:lnTo>
                  <a:lnTo>
                    <a:pt x="1446" y="232"/>
                  </a:lnTo>
                  <a:lnTo>
                    <a:pt x="1450" y="235"/>
                  </a:lnTo>
                  <a:lnTo>
                    <a:pt x="1450" y="239"/>
                  </a:lnTo>
                  <a:lnTo>
                    <a:pt x="1453" y="235"/>
                  </a:lnTo>
                  <a:lnTo>
                    <a:pt x="1453" y="235"/>
                  </a:lnTo>
                  <a:lnTo>
                    <a:pt x="1457" y="235"/>
                  </a:lnTo>
                  <a:lnTo>
                    <a:pt x="1457" y="239"/>
                  </a:lnTo>
                  <a:lnTo>
                    <a:pt x="1461" y="239"/>
                  </a:lnTo>
                  <a:lnTo>
                    <a:pt x="1461" y="239"/>
                  </a:lnTo>
                  <a:lnTo>
                    <a:pt x="1464" y="239"/>
                  </a:lnTo>
                  <a:lnTo>
                    <a:pt x="1464" y="239"/>
                  </a:lnTo>
                  <a:lnTo>
                    <a:pt x="1464" y="242"/>
                  </a:lnTo>
                  <a:lnTo>
                    <a:pt x="1468" y="242"/>
                  </a:lnTo>
                  <a:lnTo>
                    <a:pt x="1475" y="242"/>
                  </a:lnTo>
                  <a:lnTo>
                    <a:pt x="1475" y="246"/>
                  </a:lnTo>
                  <a:lnTo>
                    <a:pt x="1478" y="246"/>
                  </a:lnTo>
                  <a:lnTo>
                    <a:pt x="1482" y="246"/>
                  </a:lnTo>
                  <a:lnTo>
                    <a:pt x="1482" y="249"/>
                  </a:lnTo>
                  <a:lnTo>
                    <a:pt x="1482" y="249"/>
                  </a:lnTo>
                  <a:lnTo>
                    <a:pt x="1482" y="253"/>
                  </a:lnTo>
                  <a:lnTo>
                    <a:pt x="1485" y="253"/>
                  </a:lnTo>
                  <a:lnTo>
                    <a:pt x="1485" y="249"/>
                  </a:lnTo>
                  <a:lnTo>
                    <a:pt x="1489" y="249"/>
                  </a:lnTo>
                  <a:lnTo>
                    <a:pt x="1493" y="249"/>
                  </a:lnTo>
                  <a:lnTo>
                    <a:pt x="1493" y="249"/>
                  </a:lnTo>
                  <a:lnTo>
                    <a:pt x="1493" y="249"/>
                  </a:lnTo>
                  <a:lnTo>
                    <a:pt x="1496" y="249"/>
                  </a:lnTo>
                  <a:lnTo>
                    <a:pt x="1500" y="249"/>
                  </a:lnTo>
                  <a:lnTo>
                    <a:pt x="1500" y="249"/>
                  </a:lnTo>
                  <a:lnTo>
                    <a:pt x="1503" y="253"/>
                  </a:lnTo>
                  <a:lnTo>
                    <a:pt x="1503" y="253"/>
                  </a:lnTo>
                  <a:lnTo>
                    <a:pt x="1503" y="253"/>
                  </a:lnTo>
                  <a:lnTo>
                    <a:pt x="1507" y="253"/>
                  </a:lnTo>
                  <a:lnTo>
                    <a:pt x="1507" y="253"/>
                  </a:lnTo>
                  <a:lnTo>
                    <a:pt x="1510" y="253"/>
                  </a:lnTo>
                  <a:lnTo>
                    <a:pt x="1510" y="256"/>
                  </a:lnTo>
                  <a:lnTo>
                    <a:pt x="1514" y="256"/>
                  </a:lnTo>
                  <a:lnTo>
                    <a:pt x="1514" y="256"/>
                  </a:lnTo>
                  <a:lnTo>
                    <a:pt x="1518" y="256"/>
                  </a:lnTo>
                  <a:lnTo>
                    <a:pt x="1518" y="256"/>
                  </a:lnTo>
                  <a:lnTo>
                    <a:pt x="1521" y="256"/>
                  </a:lnTo>
                  <a:lnTo>
                    <a:pt x="1521" y="256"/>
                  </a:lnTo>
                  <a:lnTo>
                    <a:pt x="1525" y="256"/>
                  </a:lnTo>
                  <a:lnTo>
                    <a:pt x="1525" y="260"/>
                  </a:lnTo>
                  <a:lnTo>
                    <a:pt x="1525" y="260"/>
                  </a:lnTo>
                  <a:lnTo>
                    <a:pt x="1528" y="260"/>
                  </a:lnTo>
                  <a:lnTo>
                    <a:pt x="1532" y="260"/>
                  </a:lnTo>
                  <a:lnTo>
                    <a:pt x="1535" y="260"/>
                  </a:lnTo>
                  <a:lnTo>
                    <a:pt x="1535" y="260"/>
                  </a:lnTo>
                  <a:lnTo>
                    <a:pt x="1539" y="260"/>
                  </a:lnTo>
                  <a:lnTo>
                    <a:pt x="1539" y="264"/>
                  </a:lnTo>
                  <a:lnTo>
                    <a:pt x="1539" y="264"/>
                  </a:lnTo>
                  <a:lnTo>
                    <a:pt x="1539" y="267"/>
                  </a:lnTo>
                  <a:lnTo>
                    <a:pt x="1542" y="267"/>
                  </a:lnTo>
                  <a:lnTo>
                    <a:pt x="1542" y="267"/>
                  </a:lnTo>
                  <a:lnTo>
                    <a:pt x="1546" y="267"/>
                  </a:lnTo>
                  <a:lnTo>
                    <a:pt x="1546" y="267"/>
                  </a:lnTo>
                  <a:lnTo>
                    <a:pt x="1546" y="271"/>
                  </a:lnTo>
                  <a:lnTo>
                    <a:pt x="1546" y="271"/>
                  </a:lnTo>
                  <a:lnTo>
                    <a:pt x="1546" y="271"/>
                  </a:lnTo>
                  <a:lnTo>
                    <a:pt x="1550" y="274"/>
                  </a:lnTo>
                  <a:lnTo>
                    <a:pt x="1550" y="274"/>
                  </a:lnTo>
                  <a:lnTo>
                    <a:pt x="1550" y="274"/>
                  </a:lnTo>
                  <a:lnTo>
                    <a:pt x="1550" y="278"/>
                  </a:lnTo>
                  <a:lnTo>
                    <a:pt x="1546" y="278"/>
                  </a:lnTo>
                  <a:lnTo>
                    <a:pt x="1546" y="281"/>
                  </a:lnTo>
                  <a:lnTo>
                    <a:pt x="1542" y="281"/>
                  </a:lnTo>
                  <a:lnTo>
                    <a:pt x="1542" y="281"/>
                  </a:lnTo>
                  <a:lnTo>
                    <a:pt x="1542" y="285"/>
                  </a:lnTo>
                  <a:lnTo>
                    <a:pt x="1542" y="285"/>
                  </a:lnTo>
                  <a:lnTo>
                    <a:pt x="1539" y="289"/>
                  </a:lnTo>
                  <a:lnTo>
                    <a:pt x="1539" y="292"/>
                  </a:lnTo>
                  <a:lnTo>
                    <a:pt x="1539" y="296"/>
                  </a:lnTo>
                  <a:lnTo>
                    <a:pt x="1539" y="299"/>
                  </a:lnTo>
                  <a:lnTo>
                    <a:pt x="1539" y="303"/>
                  </a:lnTo>
                  <a:lnTo>
                    <a:pt x="1539" y="299"/>
                  </a:lnTo>
                  <a:lnTo>
                    <a:pt x="1539" y="299"/>
                  </a:lnTo>
                  <a:lnTo>
                    <a:pt x="1542" y="299"/>
                  </a:lnTo>
                  <a:lnTo>
                    <a:pt x="1546" y="299"/>
                  </a:lnTo>
                  <a:lnTo>
                    <a:pt x="1546" y="299"/>
                  </a:lnTo>
                  <a:lnTo>
                    <a:pt x="1550" y="299"/>
                  </a:lnTo>
                  <a:lnTo>
                    <a:pt x="1550" y="296"/>
                  </a:lnTo>
                  <a:lnTo>
                    <a:pt x="1550" y="296"/>
                  </a:lnTo>
                  <a:lnTo>
                    <a:pt x="1553" y="299"/>
                  </a:lnTo>
                  <a:lnTo>
                    <a:pt x="1553" y="299"/>
                  </a:lnTo>
                  <a:lnTo>
                    <a:pt x="1553" y="303"/>
                  </a:lnTo>
                  <a:lnTo>
                    <a:pt x="1557" y="303"/>
                  </a:lnTo>
                  <a:lnTo>
                    <a:pt x="1557" y="303"/>
                  </a:lnTo>
                  <a:lnTo>
                    <a:pt x="1557" y="303"/>
                  </a:lnTo>
                  <a:lnTo>
                    <a:pt x="1557" y="306"/>
                  </a:lnTo>
                  <a:lnTo>
                    <a:pt x="1560" y="306"/>
                  </a:lnTo>
                  <a:lnTo>
                    <a:pt x="1560" y="303"/>
                  </a:lnTo>
                  <a:lnTo>
                    <a:pt x="1564" y="303"/>
                  </a:lnTo>
                  <a:lnTo>
                    <a:pt x="1564" y="303"/>
                  </a:lnTo>
                  <a:lnTo>
                    <a:pt x="1567" y="303"/>
                  </a:lnTo>
                  <a:lnTo>
                    <a:pt x="1567" y="299"/>
                  </a:lnTo>
                  <a:lnTo>
                    <a:pt x="1567" y="299"/>
                  </a:lnTo>
                  <a:lnTo>
                    <a:pt x="1567" y="303"/>
                  </a:lnTo>
                  <a:lnTo>
                    <a:pt x="1571" y="303"/>
                  </a:lnTo>
                  <a:lnTo>
                    <a:pt x="1571" y="303"/>
                  </a:lnTo>
                  <a:lnTo>
                    <a:pt x="1571" y="306"/>
                  </a:lnTo>
                  <a:lnTo>
                    <a:pt x="1571" y="306"/>
                  </a:lnTo>
                  <a:lnTo>
                    <a:pt x="1571" y="306"/>
                  </a:lnTo>
                  <a:lnTo>
                    <a:pt x="1575" y="306"/>
                  </a:lnTo>
                  <a:lnTo>
                    <a:pt x="1575" y="306"/>
                  </a:lnTo>
                  <a:lnTo>
                    <a:pt x="1578" y="306"/>
                  </a:lnTo>
                  <a:lnTo>
                    <a:pt x="1578" y="306"/>
                  </a:lnTo>
                  <a:lnTo>
                    <a:pt x="1578" y="306"/>
                  </a:lnTo>
                  <a:lnTo>
                    <a:pt x="1582" y="306"/>
                  </a:lnTo>
                  <a:lnTo>
                    <a:pt x="1582" y="306"/>
                  </a:lnTo>
                  <a:lnTo>
                    <a:pt x="1585" y="306"/>
                  </a:lnTo>
                  <a:lnTo>
                    <a:pt x="1585" y="306"/>
                  </a:lnTo>
                  <a:lnTo>
                    <a:pt x="1589" y="306"/>
                  </a:lnTo>
                  <a:lnTo>
                    <a:pt x="1589" y="306"/>
                  </a:lnTo>
                  <a:lnTo>
                    <a:pt x="1589" y="310"/>
                  </a:lnTo>
                  <a:lnTo>
                    <a:pt x="1592" y="310"/>
                  </a:lnTo>
                  <a:lnTo>
                    <a:pt x="1592" y="310"/>
                  </a:lnTo>
                  <a:lnTo>
                    <a:pt x="1596" y="310"/>
                  </a:lnTo>
                  <a:lnTo>
                    <a:pt x="1596" y="314"/>
                  </a:lnTo>
                  <a:lnTo>
                    <a:pt x="1592" y="314"/>
                  </a:lnTo>
                  <a:lnTo>
                    <a:pt x="1596" y="314"/>
                  </a:lnTo>
                  <a:lnTo>
                    <a:pt x="1596" y="317"/>
                  </a:lnTo>
                  <a:lnTo>
                    <a:pt x="1599" y="317"/>
                  </a:lnTo>
                  <a:lnTo>
                    <a:pt x="1599" y="317"/>
                  </a:lnTo>
                  <a:lnTo>
                    <a:pt x="1603" y="317"/>
                  </a:lnTo>
                  <a:lnTo>
                    <a:pt x="1603" y="314"/>
                  </a:lnTo>
                  <a:lnTo>
                    <a:pt x="1607" y="314"/>
                  </a:lnTo>
                  <a:lnTo>
                    <a:pt x="1610" y="314"/>
                  </a:lnTo>
                  <a:lnTo>
                    <a:pt x="1610" y="314"/>
                  </a:lnTo>
                  <a:lnTo>
                    <a:pt x="1614" y="314"/>
                  </a:lnTo>
                  <a:lnTo>
                    <a:pt x="1617" y="314"/>
                  </a:lnTo>
                  <a:lnTo>
                    <a:pt x="1621" y="314"/>
                  </a:lnTo>
                  <a:lnTo>
                    <a:pt x="1621" y="314"/>
                  </a:lnTo>
                  <a:lnTo>
                    <a:pt x="1624" y="317"/>
                  </a:lnTo>
                  <a:lnTo>
                    <a:pt x="1628" y="317"/>
                  </a:lnTo>
                  <a:lnTo>
                    <a:pt x="1628" y="317"/>
                  </a:lnTo>
                  <a:lnTo>
                    <a:pt x="1632" y="317"/>
                  </a:lnTo>
                  <a:lnTo>
                    <a:pt x="1635" y="317"/>
                  </a:lnTo>
                  <a:lnTo>
                    <a:pt x="1635" y="317"/>
                  </a:lnTo>
                  <a:lnTo>
                    <a:pt x="1639" y="317"/>
                  </a:lnTo>
                  <a:lnTo>
                    <a:pt x="1639" y="317"/>
                  </a:lnTo>
                  <a:lnTo>
                    <a:pt x="1642" y="321"/>
                  </a:lnTo>
                  <a:lnTo>
                    <a:pt x="1642" y="321"/>
                  </a:lnTo>
                  <a:lnTo>
                    <a:pt x="1646" y="321"/>
                  </a:lnTo>
                  <a:lnTo>
                    <a:pt x="1646" y="321"/>
                  </a:lnTo>
                  <a:lnTo>
                    <a:pt x="1646" y="317"/>
                  </a:lnTo>
                  <a:lnTo>
                    <a:pt x="1649" y="317"/>
                  </a:lnTo>
                  <a:lnTo>
                    <a:pt x="1649" y="314"/>
                  </a:lnTo>
                  <a:lnTo>
                    <a:pt x="1653" y="310"/>
                  </a:lnTo>
                  <a:lnTo>
                    <a:pt x="1653" y="310"/>
                  </a:lnTo>
                  <a:lnTo>
                    <a:pt x="1653" y="310"/>
                  </a:lnTo>
                  <a:lnTo>
                    <a:pt x="1656" y="314"/>
                  </a:lnTo>
                  <a:lnTo>
                    <a:pt x="1656" y="314"/>
                  </a:lnTo>
                  <a:lnTo>
                    <a:pt x="1660" y="317"/>
                  </a:lnTo>
                  <a:lnTo>
                    <a:pt x="1667" y="321"/>
                  </a:lnTo>
                  <a:lnTo>
                    <a:pt x="1667" y="342"/>
                  </a:lnTo>
                  <a:lnTo>
                    <a:pt x="1664" y="346"/>
                  </a:lnTo>
                  <a:lnTo>
                    <a:pt x="1653" y="346"/>
                  </a:lnTo>
                  <a:lnTo>
                    <a:pt x="1656" y="356"/>
                  </a:lnTo>
                  <a:lnTo>
                    <a:pt x="1689" y="381"/>
                  </a:lnTo>
                  <a:lnTo>
                    <a:pt x="1696" y="392"/>
                  </a:lnTo>
                  <a:lnTo>
                    <a:pt x="1713" y="399"/>
                  </a:lnTo>
                  <a:lnTo>
                    <a:pt x="1710" y="406"/>
                  </a:lnTo>
                  <a:lnTo>
                    <a:pt x="1703" y="403"/>
                  </a:lnTo>
                  <a:lnTo>
                    <a:pt x="1689" y="413"/>
                  </a:lnTo>
                  <a:lnTo>
                    <a:pt x="1664" y="399"/>
                  </a:lnTo>
                  <a:lnTo>
                    <a:pt x="1653" y="399"/>
                  </a:lnTo>
                  <a:lnTo>
                    <a:pt x="1639" y="399"/>
                  </a:lnTo>
                  <a:lnTo>
                    <a:pt x="1632" y="399"/>
                  </a:lnTo>
                  <a:lnTo>
                    <a:pt x="1628" y="403"/>
                  </a:lnTo>
                  <a:lnTo>
                    <a:pt x="1617" y="399"/>
                  </a:lnTo>
                  <a:lnTo>
                    <a:pt x="1603" y="399"/>
                  </a:lnTo>
                  <a:lnTo>
                    <a:pt x="1610" y="406"/>
                  </a:lnTo>
                  <a:lnTo>
                    <a:pt x="1603" y="420"/>
                  </a:lnTo>
                  <a:lnTo>
                    <a:pt x="1592" y="435"/>
                  </a:lnTo>
                  <a:lnTo>
                    <a:pt x="1578" y="435"/>
                  </a:lnTo>
                  <a:lnTo>
                    <a:pt x="1575" y="431"/>
                  </a:lnTo>
                  <a:lnTo>
                    <a:pt x="1553" y="435"/>
                  </a:lnTo>
                  <a:lnTo>
                    <a:pt x="1539" y="445"/>
                  </a:lnTo>
                  <a:lnTo>
                    <a:pt x="1532" y="456"/>
                  </a:lnTo>
                  <a:lnTo>
                    <a:pt x="1521" y="467"/>
                  </a:lnTo>
                  <a:lnTo>
                    <a:pt x="1507" y="474"/>
                  </a:lnTo>
                  <a:lnTo>
                    <a:pt x="1482" y="495"/>
                  </a:lnTo>
                  <a:lnTo>
                    <a:pt x="1457" y="509"/>
                  </a:lnTo>
                  <a:lnTo>
                    <a:pt x="1439" y="524"/>
                  </a:lnTo>
                  <a:lnTo>
                    <a:pt x="1425" y="527"/>
                  </a:lnTo>
                  <a:lnTo>
                    <a:pt x="1414" y="517"/>
                  </a:lnTo>
                  <a:lnTo>
                    <a:pt x="1400" y="524"/>
                  </a:lnTo>
                  <a:lnTo>
                    <a:pt x="1393" y="517"/>
                  </a:lnTo>
                  <a:lnTo>
                    <a:pt x="1389" y="509"/>
                  </a:lnTo>
                  <a:lnTo>
                    <a:pt x="1375" y="513"/>
                  </a:lnTo>
                  <a:lnTo>
                    <a:pt x="1368" y="513"/>
                  </a:lnTo>
                  <a:lnTo>
                    <a:pt x="1339" y="517"/>
                  </a:lnTo>
                  <a:lnTo>
                    <a:pt x="1332" y="520"/>
                  </a:lnTo>
                  <a:lnTo>
                    <a:pt x="1318" y="520"/>
                  </a:lnTo>
                  <a:lnTo>
                    <a:pt x="1314" y="524"/>
                  </a:lnTo>
                  <a:lnTo>
                    <a:pt x="1311" y="531"/>
                  </a:lnTo>
                  <a:lnTo>
                    <a:pt x="1304" y="531"/>
                  </a:lnTo>
                  <a:lnTo>
                    <a:pt x="1293" y="534"/>
                  </a:lnTo>
                  <a:lnTo>
                    <a:pt x="1279" y="527"/>
                  </a:lnTo>
                  <a:lnTo>
                    <a:pt x="1265" y="534"/>
                  </a:lnTo>
                  <a:lnTo>
                    <a:pt x="1268" y="538"/>
                  </a:lnTo>
                  <a:lnTo>
                    <a:pt x="1257" y="542"/>
                  </a:lnTo>
                  <a:lnTo>
                    <a:pt x="1257" y="552"/>
                  </a:lnTo>
                  <a:lnTo>
                    <a:pt x="1250" y="549"/>
                  </a:lnTo>
                  <a:lnTo>
                    <a:pt x="1236" y="559"/>
                  </a:lnTo>
                  <a:lnTo>
                    <a:pt x="1225" y="559"/>
                  </a:lnTo>
                  <a:lnTo>
                    <a:pt x="1222" y="563"/>
                  </a:lnTo>
                  <a:lnTo>
                    <a:pt x="1236" y="567"/>
                  </a:lnTo>
                  <a:lnTo>
                    <a:pt x="1243" y="567"/>
                  </a:lnTo>
                  <a:lnTo>
                    <a:pt x="1240" y="567"/>
                  </a:lnTo>
                  <a:lnTo>
                    <a:pt x="1243" y="570"/>
                  </a:lnTo>
                  <a:lnTo>
                    <a:pt x="1247" y="570"/>
                  </a:lnTo>
                  <a:lnTo>
                    <a:pt x="1243" y="574"/>
                  </a:lnTo>
                  <a:lnTo>
                    <a:pt x="1243" y="574"/>
                  </a:lnTo>
                  <a:lnTo>
                    <a:pt x="1236" y="584"/>
                  </a:lnTo>
                  <a:lnTo>
                    <a:pt x="1236" y="588"/>
                  </a:lnTo>
                  <a:lnTo>
                    <a:pt x="1233" y="588"/>
                  </a:lnTo>
                  <a:lnTo>
                    <a:pt x="1229" y="591"/>
                  </a:lnTo>
                  <a:lnTo>
                    <a:pt x="1222" y="595"/>
                  </a:lnTo>
                  <a:lnTo>
                    <a:pt x="1215" y="606"/>
                  </a:lnTo>
                  <a:lnTo>
                    <a:pt x="1211" y="613"/>
                  </a:lnTo>
                  <a:lnTo>
                    <a:pt x="1211" y="616"/>
                  </a:lnTo>
                  <a:lnTo>
                    <a:pt x="1218" y="620"/>
                  </a:lnTo>
                  <a:lnTo>
                    <a:pt x="1218" y="624"/>
                  </a:lnTo>
                  <a:lnTo>
                    <a:pt x="1215" y="634"/>
                  </a:lnTo>
                  <a:lnTo>
                    <a:pt x="1215" y="638"/>
                  </a:lnTo>
                  <a:lnTo>
                    <a:pt x="1211" y="638"/>
                  </a:lnTo>
                  <a:lnTo>
                    <a:pt x="1208" y="641"/>
                  </a:lnTo>
                  <a:lnTo>
                    <a:pt x="1197" y="641"/>
                  </a:lnTo>
                  <a:lnTo>
                    <a:pt x="1197" y="648"/>
                  </a:lnTo>
                  <a:lnTo>
                    <a:pt x="1186" y="652"/>
                  </a:lnTo>
                  <a:lnTo>
                    <a:pt x="1183" y="656"/>
                  </a:lnTo>
                  <a:lnTo>
                    <a:pt x="1179" y="663"/>
                  </a:lnTo>
                  <a:lnTo>
                    <a:pt x="1179" y="666"/>
                  </a:lnTo>
                  <a:lnTo>
                    <a:pt x="1176" y="670"/>
                  </a:lnTo>
                  <a:lnTo>
                    <a:pt x="1176" y="677"/>
                  </a:lnTo>
                  <a:lnTo>
                    <a:pt x="1172" y="684"/>
                  </a:lnTo>
                  <a:lnTo>
                    <a:pt x="1172" y="684"/>
                  </a:lnTo>
                  <a:lnTo>
                    <a:pt x="1176" y="688"/>
                  </a:lnTo>
                  <a:lnTo>
                    <a:pt x="1176" y="695"/>
                  </a:lnTo>
                  <a:lnTo>
                    <a:pt x="1176" y="698"/>
                  </a:lnTo>
                  <a:lnTo>
                    <a:pt x="1179" y="698"/>
                  </a:lnTo>
                  <a:lnTo>
                    <a:pt x="1179" y="695"/>
                  </a:lnTo>
                  <a:lnTo>
                    <a:pt x="1190" y="695"/>
                  </a:lnTo>
                  <a:lnTo>
                    <a:pt x="1193" y="702"/>
                  </a:lnTo>
                  <a:lnTo>
                    <a:pt x="1200" y="702"/>
                  </a:lnTo>
                  <a:lnTo>
                    <a:pt x="1204" y="702"/>
                  </a:lnTo>
                  <a:lnTo>
                    <a:pt x="1211" y="702"/>
                  </a:lnTo>
                  <a:lnTo>
                    <a:pt x="1211" y="705"/>
                  </a:lnTo>
                  <a:lnTo>
                    <a:pt x="1218" y="713"/>
                  </a:lnTo>
                  <a:lnTo>
                    <a:pt x="1218" y="713"/>
                  </a:lnTo>
                  <a:lnTo>
                    <a:pt x="1215" y="713"/>
                  </a:lnTo>
                  <a:lnTo>
                    <a:pt x="1211" y="713"/>
                  </a:lnTo>
                  <a:lnTo>
                    <a:pt x="1215" y="716"/>
                  </a:lnTo>
                  <a:lnTo>
                    <a:pt x="1218" y="720"/>
                  </a:lnTo>
                  <a:lnTo>
                    <a:pt x="1218" y="734"/>
                  </a:lnTo>
                  <a:lnTo>
                    <a:pt x="1222" y="734"/>
                  </a:lnTo>
                  <a:lnTo>
                    <a:pt x="1225" y="741"/>
                  </a:lnTo>
                  <a:lnTo>
                    <a:pt x="1225" y="748"/>
                  </a:lnTo>
                  <a:lnTo>
                    <a:pt x="1229" y="759"/>
                  </a:lnTo>
                  <a:lnTo>
                    <a:pt x="1233" y="759"/>
                  </a:lnTo>
                  <a:lnTo>
                    <a:pt x="1233" y="766"/>
                  </a:lnTo>
                  <a:lnTo>
                    <a:pt x="1233" y="770"/>
                  </a:lnTo>
                  <a:lnTo>
                    <a:pt x="1233" y="770"/>
                  </a:lnTo>
                  <a:lnTo>
                    <a:pt x="1233" y="777"/>
                  </a:lnTo>
                  <a:lnTo>
                    <a:pt x="1229" y="777"/>
                  </a:lnTo>
                  <a:lnTo>
                    <a:pt x="1225" y="777"/>
                  </a:lnTo>
                  <a:lnTo>
                    <a:pt x="1222" y="777"/>
                  </a:lnTo>
                  <a:lnTo>
                    <a:pt x="1218" y="777"/>
                  </a:lnTo>
                  <a:lnTo>
                    <a:pt x="1215" y="780"/>
                  </a:lnTo>
                  <a:lnTo>
                    <a:pt x="1211" y="780"/>
                  </a:lnTo>
                  <a:lnTo>
                    <a:pt x="1211" y="780"/>
                  </a:lnTo>
                  <a:lnTo>
                    <a:pt x="1215" y="780"/>
                  </a:lnTo>
                  <a:lnTo>
                    <a:pt x="1215" y="784"/>
                  </a:lnTo>
                  <a:lnTo>
                    <a:pt x="1215" y="791"/>
                  </a:lnTo>
                  <a:lnTo>
                    <a:pt x="1215" y="791"/>
                  </a:lnTo>
                  <a:lnTo>
                    <a:pt x="1211" y="795"/>
                  </a:lnTo>
                  <a:lnTo>
                    <a:pt x="1208" y="798"/>
                  </a:lnTo>
                  <a:lnTo>
                    <a:pt x="1204" y="798"/>
                  </a:lnTo>
                  <a:lnTo>
                    <a:pt x="1204" y="798"/>
                  </a:lnTo>
                  <a:lnTo>
                    <a:pt x="1200" y="798"/>
                  </a:lnTo>
                  <a:lnTo>
                    <a:pt x="1197" y="802"/>
                  </a:lnTo>
                  <a:lnTo>
                    <a:pt x="1200" y="805"/>
                  </a:lnTo>
                  <a:lnTo>
                    <a:pt x="1204" y="809"/>
                  </a:lnTo>
                  <a:lnTo>
                    <a:pt x="1200" y="812"/>
                  </a:lnTo>
                  <a:lnTo>
                    <a:pt x="1200" y="812"/>
                  </a:lnTo>
                  <a:lnTo>
                    <a:pt x="1197" y="812"/>
                  </a:lnTo>
                  <a:lnTo>
                    <a:pt x="1197" y="816"/>
                  </a:lnTo>
                  <a:lnTo>
                    <a:pt x="1193" y="820"/>
                  </a:lnTo>
                  <a:lnTo>
                    <a:pt x="1193" y="823"/>
                  </a:lnTo>
                  <a:lnTo>
                    <a:pt x="1193" y="827"/>
                  </a:lnTo>
                  <a:lnTo>
                    <a:pt x="1197" y="827"/>
                  </a:lnTo>
                  <a:lnTo>
                    <a:pt x="1193" y="830"/>
                  </a:lnTo>
                  <a:lnTo>
                    <a:pt x="1193" y="834"/>
                  </a:lnTo>
                  <a:lnTo>
                    <a:pt x="1190" y="834"/>
                  </a:lnTo>
                  <a:lnTo>
                    <a:pt x="1186" y="834"/>
                  </a:lnTo>
                  <a:lnTo>
                    <a:pt x="1186" y="834"/>
                  </a:lnTo>
                  <a:lnTo>
                    <a:pt x="1186" y="834"/>
                  </a:lnTo>
                  <a:lnTo>
                    <a:pt x="1183" y="837"/>
                  </a:lnTo>
                  <a:lnTo>
                    <a:pt x="1176" y="837"/>
                  </a:lnTo>
                  <a:lnTo>
                    <a:pt x="1172" y="837"/>
                  </a:lnTo>
                  <a:lnTo>
                    <a:pt x="1168" y="837"/>
                  </a:lnTo>
                  <a:lnTo>
                    <a:pt x="1165" y="837"/>
                  </a:lnTo>
                  <a:lnTo>
                    <a:pt x="1161" y="837"/>
                  </a:lnTo>
                  <a:lnTo>
                    <a:pt x="1158" y="841"/>
                  </a:lnTo>
                  <a:lnTo>
                    <a:pt x="1154" y="841"/>
                  </a:lnTo>
                  <a:lnTo>
                    <a:pt x="1151" y="841"/>
                  </a:lnTo>
                  <a:lnTo>
                    <a:pt x="1147" y="841"/>
                  </a:lnTo>
                  <a:lnTo>
                    <a:pt x="1140" y="841"/>
                  </a:lnTo>
                  <a:lnTo>
                    <a:pt x="1140" y="844"/>
                  </a:lnTo>
                  <a:lnTo>
                    <a:pt x="1133" y="844"/>
                  </a:lnTo>
                  <a:lnTo>
                    <a:pt x="1129" y="844"/>
                  </a:lnTo>
                  <a:lnTo>
                    <a:pt x="1126" y="844"/>
                  </a:lnTo>
                  <a:lnTo>
                    <a:pt x="1122" y="844"/>
                  </a:lnTo>
                  <a:lnTo>
                    <a:pt x="1119" y="844"/>
                  </a:lnTo>
                  <a:lnTo>
                    <a:pt x="1115" y="844"/>
                  </a:lnTo>
                  <a:lnTo>
                    <a:pt x="1111" y="844"/>
                  </a:lnTo>
                  <a:lnTo>
                    <a:pt x="1108" y="844"/>
                  </a:lnTo>
                  <a:lnTo>
                    <a:pt x="1104" y="841"/>
                  </a:lnTo>
                  <a:lnTo>
                    <a:pt x="1101" y="841"/>
                  </a:lnTo>
                  <a:lnTo>
                    <a:pt x="1097" y="844"/>
                  </a:lnTo>
                  <a:lnTo>
                    <a:pt x="1094" y="844"/>
                  </a:lnTo>
                  <a:lnTo>
                    <a:pt x="1094" y="844"/>
                  </a:lnTo>
                  <a:lnTo>
                    <a:pt x="1090" y="841"/>
                  </a:lnTo>
                  <a:lnTo>
                    <a:pt x="1090" y="841"/>
                  </a:lnTo>
                  <a:lnTo>
                    <a:pt x="1086" y="841"/>
                  </a:lnTo>
                  <a:lnTo>
                    <a:pt x="1086" y="841"/>
                  </a:lnTo>
                  <a:lnTo>
                    <a:pt x="1083" y="841"/>
                  </a:lnTo>
                  <a:lnTo>
                    <a:pt x="1079" y="837"/>
                  </a:lnTo>
                  <a:lnTo>
                    <a:pt x="1076" y="837"/>
                  </a:lnTo>
                  <a:lnTo>
                    <a:pt x="1076" y="837"/>
                  </a:lnTo>
                  <a:lnTo>
                    <a:pt x="1072" y="837"/>
                  </a:lnTo>
                  <a:lnTo>
                    <a:pt x="1072" y="841"/>
                  </a:lnTo>
                  <a:lnTo>
                    <a:pt x="1069" y="841"/>
                  </a:lnTo>
                  <a:lnTo>
                    <a:pt x="1065" y="841"/>
                  </a:lnTo>
                  <a:lnTo>
                    <a:pt x="1065" y="841"/>
                  </a:lnTo>
                  <a:lnTo>
                    <a:pt x="1061" y="844"/>
                  </a:lnTo>
                  <a:lnTo>
                    <a:pt x="1058" y="844"/>
                  </a:lnTo>
                  <a:lnTo>
                    <a:pt x="1054" y="844"/>
                  </a:lnTo>
                  <a:lnTo>
                    <a:pt x="1054" y="844"/>
                  </a:lnTo>
                  <a:lnTo>
                    <a:pt x="1054" y="841"/>
                  </a:lnTo>
                  <a:lnTo>
                    <a:pt x="1051" y="841"/>
                  </a:lnTo>
                  <a:lnTo>
                    <a:pt x="1047" y="841"/>
                  </a:lnTo>
                  <a:lnTo>
                    <a:pt x="1044" y="841"/>
                  </a:lnTo>
                  <a:lnTo>
                    <a:pt x="1044" y="844"/>
                  </a:lnTo>
                  <a:lnTo>
                    <a:pt x="1044" y="844"/>
                  </a:lnTo>
                  <a:lnTo>
                    <a:pt x="1040" y="844"/>
                  </a:lnTo>
                  <a:lnTo>
                    <a:pt x="1037" y="844"/>
                  </a:lnTo>
                  <a:lnTo>
                    <a:pt x="1033" y="844"/>
                  </a:lnTo>
                  <a:lnTo>
                    <a:pt x="1033" y="844"/>
                  </a:lnTo>
                  <a:lnTo>
                    <a:pt x="1029" y="844"/>
                  </a:lnTo>
                  <a:lnTo>
                    <a:pt x="1029" y="844"/>
                  </a:lnTo>
                  <a:lnTo>
                    <a:pt x="1026" y="844"/>
                  </a:lnTo>
                  <a:lnTo>
                    <a:pt x="1026" y="844"/>
                  </a:lnTo>
                  <a:lnTo>
                    <a:pt x="1022" y="841"/>
                  </a:lnTo>
                  <a:lnTo>
                    <a:pt x="1019" y="841"/>
                  </a:lnTo>
                  <a:lnTo>
                    <a:pt x="1019" y="841"/>
                  </a:lnTo>
                  <a:lnTo>
                    <a:pt x="1015" y="841"/>
                  </a:lnTo>
                  <a:lnTo>
                    <a:pt x="1012" y="837"/>
                  </a:lnTo>
                  <a:lnTo>
                    <a:pt x="1012" y="837"/>
                  </a:lnTo>
                  <a:lnTo>
                    <a:pt x="1008" y="837"/>
                  </a:lnTo>
                  <a:lnTo>
                    <a:pt x="1008" y="837"/>
                  </a:lnTo>
                  <a:lnTo>
                    <a:pt x="1004" y="841"/>
                  </a:lnTo>
                  <a:lnTo>
                    <a:pt x="1001" y="841"/>
                  </a:lnTo>
                  <a:lnTo>
                    <a:pt x="997" y="837"/>
                  </a:lnTo>
                  <a:lnTo>
                    <a:pt x="990" y="841"/>
                  </a:lnTo>
                  <a:lnTo>
                    <a:pt x="990" y="844"/>
                  </a:lnTo>
                  <a:lnTo>
                    <a:pt x="987" y="844"/>
                  </a:lnTo>
                  <a:lnTo>
                    <a:pt x="980" y="844"/>
                  </a:lnTo>
                  <a:lnTo>
                    <a:pt x="980" y="844"/>
                  </a:lnTo>
                  <a:lnTo>
                    <a:pt x="980" y="844"/>
                  </a:lnTo>
                  <a:lnTo>
                    <a:pt x="976" y="848"/>
                  </a:lnTo>
                  <a:lnTo>
                    <a:pt x="972" y="848"/>
                  </a:lnTo>
                  <a:lnTo>
                    <a:pt x="969" y="848"/>
                  </a:lnTo>
                  <a:lnTo>
                    <a:pt x="965" y="848"/>
                  </a:lnTo>
                  <a:lnTo>
                    <a:pt x="962" y="848"/>
                  </a:lnTo>
                  <a:lnTo>
                    <a:pt x="958" y="848"/>
                  </a:lnTo>
                  <a:lnTo>
                    <a:pt x="958" y="848"/>
                  </a:lnTo>
                  <a:lnTo>
                    <a:pt x="951" y="848"/>
                  </a:lnTo>
                  <a:lnTo>
                    <a:pt x="951" y="852"/>
                  </a:lnTo>
                  <a:lnTo>
                    <a:pt x="951" y="852"/>
                  </a:lnTo>
                  <a:lnTo>
                    <a:pt x="947" y="855"/>
                  </a:lnTo>
                  <a:lnTo>
                    <a:pt x="940" y="859"/>
                  </a:lnTo>
                  <a:lnTo>
                    <a:pt x="933" y="859"/>
                  </a:lnTo>
                  <a:lnTo>
                    <a:pt x="933" y="859"/>
                  </a:lnTo>
                  <a:lnTo>
                    <a:pt x="933" y="862"/>
                  </a:lnTo>
                  <a:lnTo>
                    <a:pt x="937" y="866"/>
                  </a:lnTo>
                  <a:lnTo>
                    <a:pt x="937" y="873"/>
                  </a:lnTo>
                  <a:lnTo>
                    <a:pt x="933" y="877"/>
                  </a:lnTo>
                  <a:lnTo>
                    <a:pt x="933" y="877"/>
                  </a:lnTo>
                  <a:lnTo>
                    <a:pt x="919" y="880"/>
                  </a:lnTo>
                  <a:lnTo>
                    <a:pt x="915" y="884"/>
                  </a:lnTo>
                  <a:lnTo>
                    <a:pt x="905" y="880"/>
                  </a:lnTo>
                  <a:lnTo>
                    <a:pt x="901" y="884"/>
                  </a:lnTo>
                  <a:lnTo>
                    <a:pt x="894" y="884"/>
                  </a:lnTo>
                  <a:lnTo>
                    <a:pt x="887" y="884"/>
                  </a:lnTo>
                  <a:lnTo>
                    <a:pt x="880" y="887"/>
                  </a:lnTo>
                  <a:lnTo>
                    <a:pt x="880" y="894"/>
                  </a:lnTo>
                  <a:lnTo>
                    <a:pt x="873" y="894"/>
                  </a:lnTo>
                  <a:lnTo>
                    <a:pt x="866" y="891"/>
                  </a:lnTo>
                  <a:lnTo>
                    <a:pt x="858" y="898"/>
                  </a:lnTo>
                  <a:lnTo>
                    <a:pt x="851" y="898"/>
                  </a:lnTo>
                  <a:lnTo>
                    <a:pt x="851" y="898"/>
                  </a:lnTo>
                  <a:lnTo>
                    <a:pt x="837" y="898"/>
                  </a:lnTo>
                  <a:lnTo>
                    <a:pt x="833" y="894"/>
                  </a:lnTo>
                  <a:lnTo>
                    <a:pt x="830" y="894"/>
                  </a:lnTo>
                  <a:lnTo>
                    <a:pt x="826" y="891"/>
                  </a:lnTo>
                  <a:lnTo>
                    <a:pt x="819" y="891"/>
                  </a:lnTo>
                  <a:lnTo>
                    <a:pt x="816" y="891"/>
                  </a:lnTo>
                  <a:lnTo>
                    <a:pt x="809" y="887"/>
                  </a:lnTo>
                  <a:lnTo>
                    <a:pt x="801" y="891"/>
                  </a:lnTo>
                  <a:lnTo>
                    <a:pt x="794" y="891"/>
                  </a:lnTo>
                  <a:lnTo>
                    <a:pt x="791" y="891"/>
                  </a:lnTo>
                  <a:lnTo>
                    <a:pt x="791" y="894"/>
                  </a:lnTo>
                  <a:lnTo>
                    <a:pt x="787" y="894"/>
                  </a:lnTo>
                  <a:lnTo>
                    <a:pt x="780" y="898"/>
                  </a:lnTo>
                  <a:lnTo>
                    <a:pt x="773" y="898"/>
                  </a:lnTo>
                  <a:lnTo>
                    <a:pt x="766" y="894"/>
                  </a:lnTo>
                  <a:lnTo>
                    <a:pt x="766" y="894"/>
                  </a:lnTo>
                  <a:lnTo>
                    <a:pt x="762" y="894"/>
                  </a:lnTo>
                  <a:lnTo>
                    <a:pt x="759" y="891"/>
                  </a:lnTo>
                  <a:lnTo>
                    <a:pt x="755" y="894"/>
                  </a:lnTo>
                  <a:lnTo>
                    <a:pt x="755" y="894"/>
                  </a:lnTo>
                  <a:lnTo>
                    <a:pt x="748" y="894"/>
                  </a:lnTo>
                  <a:lnTo>
                    <a:pt x="744" y="894"/>
                  </a:lnTo>
                  <a:lnTo>
                    <a:pt x="741" y="898"/>
                  </a:lnTo>
                  <a:lnTo>
                    <a:pt x="737" y="901"/>
                  </a:lnTo>
                  <a:lnTo>
                    <a:pt x="734" y="901"/>
                  </a:lnTo>
                  <a:lnTo>
                    <a:pt x="727" y="894"/>
                  </a:lnTo>
                  <a:lnTo>
                    <a:pt x="727" y="891"/>
                  </a:lnTo>
                  <a:lnTo>
                    <a:pt x="723" y="887"/>
                  </a:lnTo>
                  <a:lnTo>
                    <a:pt x="716" y="891"/>
                  </a:lnTo>
                  <a:lnTo>
                    <a:pt x="712" y="891"/>
                  </a:lnTo>
                  <a:lnTo>
                    <a:pt x="709" y="891"/>
                  </a:lnTo>
                  <a:lnTo>
                    <a:pt x="702" y="894"/>
                  </a:lnTo>
                  <a:lnTo>
                    <a:pt x="695" y="901"/>
                  </a:lnTo>
                  <a:lnTo>
                    <a:pt x="691" y="901"/>
                  </a:lnTo>
                  <a:lnTo>
                    <a:pt x="684" y="898"/>
                  </a:lnTo>
                  <a:lnTo>
                    <a:pt x="677" y="898"/>
                  </a:lnTo>
                  <a:lnTo>
                    <a:pt x="673" y="894"/>
                  </a:lnTo>
                  <a:lnTo>
                    <a:pt x="662" y="894"/>
                  </a:lnTo>
                  <a:lnTo>
                    <a:pt x="652" y="901"/>
                  </a:lnTo>
                  <a:lnTo>
                    <a:pt x="648" y="901"/>
                  </a:lnTo>
                  <a:lnTo>
                    <a:pt x="648" y="894"/>
                  </a:lnTo>
                  <a:lnTo>
                    <a:pt x="645" y="891"/>
                  </a:lnTo>
                  <a:lnTo>
                    <a:pt x="638" y="891"/>
                  </a:lnTo>
                  <a:lnTo>
                    <a:pt x="634" y="891"/>
                  </a:lnTo>
                  <a:lnTo>
                    <a:pt x="627" y="891"/>
                  </a:lnTo>
                  <a:lnTo>
                    <a:pt x="613" y="884"/>
                  </a:lnTo>
                  <a:lnTo>
                    <a:pt x="609" y="880"/>
                  </a:lnTo>
                  <a:lnTo>
                    <a:pt x="602" y="877"/>
                  </a:lnTo>
                  <a:lnTo>
                    <a:pt x="595" y="880"/>
                  </a:lnTo>
                  <a:lnTo>
                    <a:pt x="591" y="880"/>
                  </a:lnTo>
                  <a:lnTo>
                    <a:pt x="588" y="877"/>
                  </a:lnTo>
                  <a:lnTo>
                    <a:pt x="584" y="880"/>
                  </a:lnTo>
                  <a:lnTo>
                    <a:pt x="581" y="880"/>
                  </a:lnTo>
                  <a:lnTo>
                    <a:pt x="577" y="880"/>
                  </a:lnTo>
                  <a:lnTo>
                    <a:pt x="570" y="877"/>
                  </a:lnTo>
                  <a:lnTo>
                    <a:pt x="563" y="877"/>
                  </a:lnTo>
                  <a:lnTo>
                    <a:pt x="563" y="880"/>
                  </a:lnTo>
                  <a:lnTo>
                    <a:pt x="559" y="884"/>
                  </a:lnTo>
                  <a:lnTo>
                    <a:pt x="556" y="891"/>
                  </a:lnTo>
                  <a:lnTo>
                    <a:pt x="552" y="891"/>
                  </a:lnTo>
                  <a:lnTo>
                    <a:pt x="548" y="898"/>
                  </a:lnTo>
                  <a:lnTo>
                    <a:pt x="545" y="898"/>
                  </a:lnTo>
                  <a:lnTo>
                    <a:pt x="538" y="898"/>
                  </a:lnTo>
                  <a:lnTo>
                    <a:pt x="538" y="898"/>
                  </a:lnTo>
                  <a:lnTo>
                    <a:pt x="538" y="894"/>
                  </a:lnTo>
                  <a:lnTo>
                    <a:pt x="531" y="891"/>
                  </a:lnTo>
                  <a:lnTo>
                    <a:pt x="531" y="891"/>
                  </a:lnTo>
                  <a:lnTo>
                    <a:pt x="531" y="887"/>
                  </a:lnTo>
                  <a:lnTo>
                    <a:pt x="531" y="887"/>
                  </a:lnTo>
                  <a:lnTo>
                    <a:pt x="527" y="884"/>
                  </a:lnTo>
                  <a:lnTo>
                    <a:pt x="524" y="884"/>
                  </a:lnTo>
                  <a:lnTo>
                    <a:pt x="499" y="887"/>
                  </a:lnTo>
                  <a:lnTo>
                    <a:pt x="491" y="894"/>
                  </a:lnTo>
                  <a:lnTo>
                    <a:pt x="495" y="898"/>
                  </a:lnTo>
                  <a:lnTo>
                    <a:pt x="495" y="901"/>
                  </a:lnTo>
                  <a:lnTo>
                    <a:pt x="474" y="901"/>
                  </a:lnTo>
                  <a:lnTo>
                    <a:pt x="470" y="905"/>
                  </a:lnTo>
                  <a:lnTo>
                    <a:pt x="452" y="905"/>
                  </a:lnTo>
                  <a:lnTo>
                    <a:pt x="449" y="909"/>
                  </a:lnTo>
                  <a:lnTo>
                    <a:pt x="424" y="909"/>
                  </a:lnTo>
                  <a:lnTo>
                    <a:pt x="420" y="916"/>
                  </a:lnTo>
                  <a:lnTo>
                    <a:pt x="410" y="916"/>
                  </a:lnTo>
                  <a:lnTo>
                    <a:pt x="413" y="919"/>
                  </a:lnTo>
                  <a:lnTo>
                    <a:pt x="410" y="926"/>
                  </a:lnTo>
                  <a:lnTo>
                    <a:pt x="406" y="926"/>
                  </a:lnTo>
                  <a:lnTo>
                    <a:pt x="406" y="937"/>
                  </a:lnTo>
                  <a:lnTo>
                    <a:pt x="395" y="951"/>
                  </a:lnTo>
                  <a:lnTo>
                    <a:pt x="399" y="955"/>
                  </a:lnTo>
                  <a:lnTo>
                    <a:pt x="392" y="958"/>
                  </a:lnTo>
                  <a:lnTo>
                    <a:pt x="392" y="962"/>
                  </a:lnTo>
                  <a:lnTo>
                    <a:pt x="388" y="962"/>
                  </a:lnTo>
                  <a:lnTo>
                    <a:pt x="388" y="966"/>
                  </a:lnTo>
                  <a:lnTo>
                    <a:pt x="377" y="973"/>
                  </a:lnTo>
                  <a:lnTo>
                    <a:pt x="377" y="980"/>
                  </a:lnTo>
                  <a:lnTo>
                    <a:pt x="374" y="983"/>
                  </a:lnTo>
                  <a:lnTo>
                    <a:pt x="370" y="983"/>
                  </a:lnTo>
                  <a:lnTo>
                    <a:pt x="363" y="976"/>
                  </a:lnTo>
                  <a:lnTo>
                    <a:pt x="360" y="955"/>
                  </a:lnTo>
                  <a:lnTo>
                    <a:pt x="345" y="951"/>
                  </a:lnTo>
                  <a:lnTo>
                    <a:pt x="342" y="941"/>
                  </a:lnTo>
                  <a:lnTo>
                    <a:pt x="328" y="941"/>
                  </a:lnTo>
                  <a:lnTo>
                    <a:pt x="306" y="941"/>
                  </a:lnTo>
                  <a:lnTo>
                    <a:pt x="296" y="934"/>
                  </a:lnTo>
                  <a:lnTo>
                    <a:pt x="292" y="919"/>
                  </a:lnTo>
                  <a:lnTo>
                    <a:pt x="292" y="916"/>
                  </a:lnTo>
                  <a:lnTo>
                    <a:pt x="288" y="898"/>
                  </a:lnTo>
                  <a:lnTo>
                    <a:pt x="274" y="891"/>
                  </a:lnTo>
                  <a:lnTo>
                    <a:pt x="271" y="894"/>
                  </a:lnTo>
                  <a:lnTo>
                    <a:pt x="263" y="898"/>
                  </a:lnTo>
                  <a:lnTo>
                    <a:pt x="256" y="898"/>
                  </a:lnTo>
                  <a:lnTo>
                    <a:pt x="242" y="901"/>
                  </a:lnTo>
                  <a:lnTo>
                    <a:pt x="242" y="905"/>
                  </a:lnTo>
                  <a:lnTo>
                    <a:pt x="231" y="905"/>
                  </a:lnTo>
                  <a:lnTo>
                    <a:pt x="224" y="916"/>
                  </a:lnTo>
                  <a:lnTo>
                    <a:pt x="217" y="916"/>
                  </a:lnTo>
                  <a:lnTo>
                    <a:pt x="217" y="923"/>
                  </a:lnTo>
                  <a:lnTo>
                    <a:pt x="206" y="934"/>
                  </a:lnTo>
                  <a:lnTo>
                    <a:pt x="178" y="930"/>
                  </a:lnTo>
                  <a:lnTo>
                    <a:pt x="160" y="937"/>
                  </a:lnTo>
                  <a:lnTo>
                    <a:pt x="157" y="941"/>
                  </a:lnTo>
                  <a:lnTo>
                    <a:pt x="132" y="909"/>
                  </a:lnTo>
                  <a:lnTo>
                    <a:pt x="142" y="898"/>
                  </a:lnTo>
                  <a:lnTo>
                    <a:pt x="142" y="891"/>
                  </a:lnTo>
                  <a:lnTo>
                    <a:pt x="157" y="884"/>
                  </a:lnTo>
                  <a:lnTo>
                    <a:pt x="157" y="877"/>
                  </a:lnTo>
                  <a:lnTo>
                    <a:pt x="157" y="873"/>
                  </a:lnTo>
                  <a:lnTo>
                    <a:pt x="157" y="859"/>
                  </a:lnTo>
                  <a:lnTo>
                    <a:pt x="146" y="852"/>
                  </a:lnTo>
                  <a:lnTo>
                    <a:pt x="146" y="844"/>
                  </a:lnTo>
                  <a:lnTo>
                    <a:pt x="139" y="844"/>
                  </a:lnTo>
                  <a:lnTo>
                    <a:pt x="121" y="848"/>
                  </a:lnTo>
                  <a:lnTo>
                    <a:pt x="114" y="844"/>
                  </a:lnTo>
                  <a:lnTo>
                    <a:pt x="89" y="852"/>
                  </a:lnTo>
                  <a:lnTo>
                    <a:pt x="68" y="852"/>
                  </a:lnTo>
                  <a:lnTo>
                    <a:pt x="64" y="844"/>
                  </a:lnTo>
                  <a:lnTo>
                    <a:pt x="53" y="852"/>
                  </a:lnTo>
                  <a:lnTo>
                    <a:pt x="50" y="848"/>
                  </a:lnTo>
                  <a:lnTo>
                    <a:pt x="35" y="844"/>
                  </a:lnTo>
                  <a:lnTo>
                    <a:pt x="28" y="841"/>
                  </a:lnTo>
                  <a:lnTo>
                    <a:pt x="32" y="834"/>
                  </a:lnTo>
                  <a:lnTo>
                    <a:pt x="25" y="827"/>
                  </a:lnTo>
                  <a:lnTo>
                    <a:pt x="25" y="816"/>
                  </a:lnTo>
                  <a:lnTo>
                    <a:pt x="32" y="802"/>
                  </a:lnTo>
                  <a:lnTo>
                    <a:pt x="35" y="795"/>
                  </a:lnTo>
                  <a:lnTo>
                    <a:pt x="35" y="787"/>
                  </a:lnTo>
                  <a:lnTo>
                    <a:pt x="25" y="777"/>
                  </a:lnTo>
                  <a:lnTo>
                    <a:pt x="18" y="770"/>
                  </a:lnTo>
                  <a:lnTo>
                    <a:pt x="0" y="766"/>
                  </a:lnTo>
                  <a:lnTo>
                    <a:pt x="3" y="766"/>
                  </a:lnTo>
                  <a:lnTo>
                    <a:pt x="7" y="766"/>
                  </a:lnTo>
                  <a:lnTo>
                    <a:pt x="7" y="766"/>
                  </a:lnTo>
                  <a:lnTo>
                    <a:pt x="11" y="763"/>
                  </a:lnTo>
                  <a:lnTo>
                    <a:pt x="14" y="763"/>
                  </a:lnTo>
                  <a:lnTo>
                    <a:pt x="14" y="759"/>
                  </a:lnTo>
                  <a:lnTo>
                    <a:pt x="14" y="759"/>
                  </a:lnTo>
                  <a:lnTo>
                    <a:pt x="14" y="755"/>
                  </a:lnTo>
                  <a:lnTo>
                    <a:pt x="18" y="755"/>
                  </a:lnTo>
                  <a:lnTo>
                    <a:pt x="18" y="755"/>
                  </a:lnTo>
                  <a:lnTo>
                    <a:pt x="18" y="752"/>
                  </a:lnTo>
                  <a:lnTo>
                    <a:pt x="18" y="752"/>
                  </a:lnTo>
                  <a:lnTo>
                    <a:pt x="14" y="748"/>
                  </a:lnTo>
                  <a:lnTo>
                    <a:pt x="18" y="748"/>
                  </a:lnTo>
                  <a:lnTo>
                    <a:pt x="18" y="748"/>
                  </a:lnTo>
                  <a:lnTo>
                    <a:pt x="18" y="745"/>
                  </a:lnTo>
                  <a:lnTo>
                    <a:pt x="18" y="745"/>
                  </a:lnTo>
                  <a:lnTo>
                    <a:pt x="21" y="741"/>
                  </a:lnTo>
                  <a:lnTo>
                    <a:pt x="21" y="741"/>
                  </a:lnTo>
                  <a:lnTo>
                    <a:pt x="21" y="741"/>
                  </a:lnTo>
                  <a:lnTo>
                    <a:pt x="25" y="738"/>
                  </a:lnTo>
                  <a:lnTo>
                    <a:pt x="28" y="738"/>
                  </a:lnTo>
                  <a:lnTo>
                    <a:pt x="28" y="734"/>
                  </a:lnTo>
                  <a:lnTo>
                    <a:pt x="28" y="734"/>
                  </a:lnTo>
                  <a:lnTo>
                    <a:pt x="28" y="734"/>
                  </a:lnTo>
                  <a:lnTo>
                    <a:pt x="28" y="730"/>
                  </a:lnTo>
                  <a:lnTo>
                    <a:pt x="32" y="730"/>
                  </a:lnTo>
                  <a:lnTo>
                    <a:pt x="32" y="727"/>
                  </a:lnTo>
                  <a:lnTo>
                    <a:pt x="32" y="727"/>
                  </a:lnTo>
                  <a:lnTo>
                    <a:pt x="35" y="723"/>
                  </a:lnTo>
                  <a:lnTo>
                    <a:pt x="35" y="723"/>
                  </a:lnTo>
                  <a:lnTo>
                    <a:pt x="35" y="720"/>
                  </a:lnTo>
                  <a:lnTo>
                    <a:pt x="35" y="720"/>
                  </a:lnTo>
                  <a:lnTo>
                    <a:pt x="35" y="716"/>
                  </a:lnTo>
                  <a:lnTo>
                    <a:pt x="35" y="716"/>
                  </a:lnTo>
                  <a:lnTo>
                    <a:pt x="35" y="716"/>
                  </a:lnTo>
                  <a:lnTo>
                    <a:pt x="39" y="716"/>
                  </a:lnTo>
                  <a:lnTo>
                    <a:pt x="43" y="716"/>
                  </a:lnTo>
                  <a:lnTo>
                    <a:pt x="43" y="713"/>
                  </a:lnTo>
                  <a:lnTo>
                    <a:pt x="46" y="713"/>
                  </a:lnTo>
                  <a:lnTo>
                    <a:pt x="46" y="713"/>
                  </a:lnTo>
                  <a:lnTo>
                    <a:pt x="50" y="713"/>
                  </a:lnTo>
                  <a:lnTo>
                    <a:pt x="50" y="713"/>
                  </a:lnTo>
                  <a:lnTo>
                    <a:pt x="53" y="713"/>
                  </a:lnTo>
                  <a:lnTo>
                    <a:pt x="57" y="713"/>
                  </a:lnTo>
                  <a:lnTo>
                    <a:pt x="57" y="713"/>
                  </a:lnTo>
                  <a:lnTo>
                    <a:pt x="60" y="709"/>
                  </a:lnTo>
                  <a:lnTo>
                    <a:pt x="64" y="709"/>
                  </a:lnTo>
                  <a:lnTo>
                    <a:pt x="64" y="709"/>
                  </a:lnTo>
                  <a:lnTo>
                    <a:pt x="68" y="709"/>
                  </a:lnTo>
                  <a:lnTo>
                    <a:pt x="71" y="709"/>
                  </a:lnTo>
                  <a:lnTo>
                    <a:pt x="71" y="709"/>
                  </a:lnTo>
                  <a:lnTo>
                    <a:pt x="75" y="709"/>
                  </a:lnTo>
                  <a:lnTo>
                    <a:pt x="75" y="709"/>
                  </a:lnTo>
                  <a:lnTo>
                    <a:pt x="78" y="709"/>
                  </a:lnTo>
                  <a:lnTo>
                    <a:pt x="78" y="709"/>
                  </a:lnTo>
                  <a:lnTo>
                    <a:pt x="82" y="709"/>
                  </a:lnTo>
                  <a:lnTo>
                    <a:pt x="82" y="709"/>
                  </a:lnTo>
                  <a:lnTo>
                    <a:pt x="85" y="705"/>
                  </a:lnTo>
                  <a:lnTo>
                    <a:pt x="85" y="702"/>
                  </a:lnTo>
                  <a:lnTo>
                    <a:pt x="85" y="702"/>
                  </a:lnTo>
                  <a:lnTo>
                    <a:pt x="85" y="702"/>
                  </a:lnTo>
                  <a:lnTo>
                    <a:pt x="89" y="702"/>
                  </a:lnTo>
                  <a:lnTo>
                    <a:pt x="89" y="702"/>
                  </a:lnTo>
                  <a:lnTo>
                    <a:pt x="92" y="702"/>
                  </a:lnTo>
                  <a:lnTo>
                    <a:pt x="92" y="698"/>
                  </a:lnTo>
                  <a:lnTo>
                    <a:pt x="92" y="695"/>
                  </a:lnTo>
                  <a:lnTo>
                    <a:pt x="92" y="695"/>
                  </a:lnTo>
                  <a:lnTo>
                    <a:pt x="96" y="695"/>
                  </a:lnTo>
                  <a:lnTo>
                    <a:pt x="100" y="695"/>
                  </a:lnTo>
                  <a:lnTo>
                    <a:pt x="100" y="695"/>
                  </a:lnTo>
                  <a:lnTo>
                    <a:pt x="103" y="691"/>
                  </a:lnTo>
                  <a:lnTo>
                    <a:pt x="103" y="691"/>
                  </a:lnTo>
                  <a:lnTo>
                    <a:pt x="110" y="691"/>
                  </a:lnTo>
                  <a:lnTo>
                    <a:pt x="114" y="695"/>
                  </a:lnTo>
                  <a:lnTo>
                    <a:pt x="114" y="695"/>
                  </a:lnTo>
                  <a:lnTo>
                    <a:pt x="117" y="695"/>
                  </a:lnTo>
                  <a:lnTo>
                    <a:pt x="117" y="695"/>
                  </a:lnTo>
                  <a:lnTo>
                    <a:pt x="117" y="698"/>
                  </a:lnTo>
                  <a:lnTo>
                    <a:pt x="121" y="698"/>
                  </a:lnTo>
                  <a:lnTo>
                    <a:pt x="125" y="698"/>
                  </a:lnTo>
                  <a:lnTo>
                    <a:pt x="125" y="698"/>
                  </a:lnTo>
                  <a:lnTo>
                    <a:pt x="125" y="702"/>
                  </a:lnTo>
                  <a:lnTo>
                    <a:pt x="121" y="705"/>
                  </a:lnTo>
                  <a:lnTo>
                    <a:pt x="121" y="709"/>
                  </a:lnTo>
                  <a:lnTo>
                    <a:pt x="125" y="709"/>
                  </a:lnTo>
                  <a:lnTo>
                    <a:pt x="128" y="709"/>
                  </a:lnTo>
                  <a:lnTo>
                    <a:pt x="128" y="713"/>
                  </a:lnTo>
                  <a:lnTo>
                    <a:pt x="132" y="713"/>
                  </a:lnTo>
                  <a:lnTo>
                    <a:pt x="132" y="713"/>
                  </a:lnTo>
                  <a:lnTo>
                    <a:pt x="132" y="716"/>
                  </a:lnTo>
                  <a:lnTo>
                    <a:pt x="135" y="716"/>
                  </a:lnTo>
                  <a:lnTo>
                    <a:pt x="139" y="716"/>
                  </a:lnTo>
                  <a:lnTo>
                    <a:pt x="139" y="716"/>
                  </a:lnTo>
                  <a:lnTo>
                    <a:pt x="142" y="716"/>
                  </a:lnTo>
                  <a:lnTo>
                    <a:pt x="146" y="716"/>
                  </a:lnTo>
                  <a:lnTo>
                    <a:pt x="149" y="716"/>
                  </a:lnTo>
                  <a:lnTo>
                    <a:pt x="153" y="716"/>
                  </a:lnTo>
                  <a:lnTo>
                    <a:pt x="157" y="713"/>
                  </a:lnTo>
                  <a:lnTo>
                    <a:pt x="157" y="713"/>
                  </a:lnTo>
                  <a:lnTo>
                    <a:pt x="160" y="713"/>
                  </a:lnTo>
                  <a:lnTo>
                    <a:pt x="164" y="713"/>
                  </a:lnTo>
                  <a:lnTo>
                    <a:pt x="167" y="716"/>
                  </a:lnTo>
                  <a:lnTo>
                    <a:pt x="171" y="716"/>
                  </a:lnTo>
                  <a:lnTo>
                    <a:pt x="171" y="716"/>
                  </a:lnTo>
                  <a:lnTo>
                    <a:pt x="178" y="716"/>
                  </a:lnTo>
                  <a:lnTo>
                    <a:pt x="178" y="716"/>
                  </a:lnTo>
                  <a:lnTo>
                    <a:pt x="182" y="716"/>
                  </a:lnTo>
                  <a:lnTo>
                    <a:pt x="182" y="720"/>
                  </a:lnTo>
                  <a:lnTo>
                    <a:pt x="185" y="723"/>
                  </a:lnTo>
                  <a:lnTo>
                    <a:pt x="189" y="723"/>
                  </a:lnTo>
                  <a:lnTo>
                    <a:pt x="192" y="727"/>
                  </a:lnTo>
                  <a:lnTo>
                    <a:pt x="192" y="727"/>
                  </a:lnTo>
                  <a:lnTo>
                    <a:pt x="196" y="727"/>
                  </a:lnTo>
                  <a:lnTo>
                    <a:pt x="199" y="727"/>
                  </a:lnTo>
                  <a:lnTo>
                    <a:pt x="203" y="727"/>
                  </a:lnTo>
                  <a:lnTo>
                    <a:pt x="206" y="723"/>
                  </a:lnTo>
                  <a:lnTo>
                    <a:pt x="206" y="723"/>
                  </a:lnTo>
                  <a:lnTo>
                    <a:pt x="210" y="723"/>
                  </a:lnTo>
                  <a:lnTo>
                    <a:pt x="214" y="723"/>
                  </a:lnTo>
                  <a:lnTo>
                    <a:pt x="217" y="723"/>
                  </a:lnTo>
                  <a:lnTo>
                    <a:pt x="221" y="723"/>
                  </a:lnTo>
                  <a:lnTo>
                    <a:pt x="221" y="723"/>
                  </a:lnTo>
                  <a:lnTo>
                    <a:pt x="224" y="723"/>
                  </a:lnTo>
                  <a:lnTo>
                    <a:pt x="228" y="720"/>
                  </a:lnTo>
                  <a:lnTo>
                    <a:pt x="228" y="720"/>
                  </a:lnTo>
                  <a:lnTo>
                    <a:pt x="228" y="720"/>
                  </a:lnTo>
                  <a:lnTo>
                    <a:pt x="231" y="723"/>
                  </a:lnTo>
                  <a:lnTo>
                    <a:pt x="228" y="723"/>
                  </a:lnTo>
                  <a:lnTo>
                    <a:pt x="231" y="727"/>
                  </a:lnTo>
                  <a:lnTo>
                    <a:pt x="231" y="727"/>
                  </a:lnTo>
                  <a:lnTo>
                    <a:pt x="235" y="730"/>
                  </a:lnTo>
                  <a:lnTo>
                    <a:pt x="239" y="730"/>
                  </a:lnTo>
                  <a:lnTo>
                    <a:pt x="239" y="730"/>
                  </a:lnTo>
                  <a:lnTo>
                    <a:pt x="242" y="730"/>
                  </a:lnTo>
                  <a:lnTo>
                    <a:pt x="242" y="730"/>
                  </a:lnTo>
                  <a:lnTo>
                    <a:pt x="246" y="734"/>
                  </a:lnTo>
                  <a:lnTo>
                    <a:pt x="246" y="734"/>
                  </a:lnTo>
                  <a:lnTo>
                    <a:pt x="249" y="734"/>
                  </a:lnTo>
                  <a:lnTo>
                    <a:pt x="249" y="734"/>
                  </a:lnTo>
                  <a:lnTo>
                    <a:pt x="253" y="738"/>
                  </a:lnTo>
                  <a:lnTo>
                    <a:pt x="253" y="738"/>
                  </a:lnTo>
                  <a:lnTo>
                    <a:pt x="256" y="738"/>
                  </a:lnTo>
                  <a:lnTo>
                    <a:pt x="256" y="738"/>
                  </a:lnTo>
                  <a:lnTo>
                    <a:pt x="260" y="738"/>
                  </a:lnTo>
                  <a:lnTo>
                    <a:pt x="260" y="738"/>
                  </a:lnTo>
                  <a:lnTo>
                    <a:pt x="260" y="738"/>
                  </a:lnTo>
                  <a:lnTo>
                    <a:pt x="263" y="738"/>
                  </a:lnTo>
                  <a:lnTo>
                    <a:pt x="263" y="738"/>
                  </a:lnTo>
                  <a:lnTo>
                    <a:pt x="267" y="741"/>
                  </a:lnTo>
                  <a:lnTo>
                    <a:pt x="267" y="741"/>
                  </a:lnTo>
                  <a:lnTo>
                    <a:pt x="271" y="741"/>
                  </a:lnTo>
                  <a:lnTo>
                    <a:pt x="271" y="741"/>
                  </a:lnTo>
                  <a:lnTo>
                    <a:pt x="274" y="745"/>
                  </a:lnTo>
                  <a:lnTo>
                    <a:pt x="274" y="745"/>
                  </a:lnTo>
                  <a:lnTo>
                    <a:pt x="274" y="745"/>
                  </a:lnTo>
                  <a:lnTo>
                    <a:pt x="278" y="745"/>
                  </a:lnTo>
                  <a:lnTo>
                    <a:pt x="281" y="741"/>
                  </a:lnTo>
                  <a:lnTo>
                    <a:pt x="281" y="741"/>
                  </a:lnTo>
                  <a:lnTo>
                    <a:pt x="285" y="741"/>
                  </a:lnTo>
                  <a:lnTo>
                    <a:pt x="285" y="741"/>
                  </a:lnTo>
                  <a:lnTo>
                    <a:pt x="288" y="741"/>
                  </a:lnTo>
                  <a:lnTo>
                    <a:pt x="292" y="741"/>
                  </a:lnTo>
                  <a:lnTo>
                    <a:pt x="292" y="738"/>
                  </a:lnTo>
                  <a:lnTo>
                    <a:pt x="296" y="738"/>
                  </a:lnTo>
                  <a:lnTo>
                    <a:pt x="296" y="741"/>
                  </a:lnTo>
                  <a:lnTo>
                    <a:pt x="296" y="741"/>
                  </a:lnTo>
                  <a:lnTo>
                    <a:pt x="296" y="741"/>
                  </a:lnTo>
                  <a:lnTo>
                    <a:pt x="296" y="745"/>
                  </a:lnTo>
                  <a:lnTo>
                    <a:pt x="296" y="745"/>
                  </a:lnTo>
                  <a:lnTo>
                    <a:pt x="296" y="745"/>
                  </a:lnTo>
                  <a:lnTo>
                    <a:pt x="296" y="748"/>
                  </a:lnTo>
                  <a:lnTo>
                    <a:pt x="299" y="748"/>
                  </a:lnTo>
                  <a:lnTo>
                    <a:pt x="299" y="748"/>
                  </a:lnTo>
                  <a:lnTo>
                    <a:pt x="303" y="748"/>
                  </a:lnTo>
                  <a:lnTo>
                    <a:pt x="303" y="748"/>
                  </a:lnTo>
                  <a:lnTo>
                    <a:pt x="306" y="748"/>
                  </a:lnTo>
                  <a:lnTo>
                    <a:pt x="306" y="745"/>
                  </a:lnTo>
                  <a:lnTo>
                    <a:pt x="306" y="745"/>
                  </a:lnTo>
                  <a:lnTo>
                    <a:pt x="310" y="745"/>
                  </a:lnTo>
                  <a:lnTo>
                    <a:pt x="310" y="745"/>
                  </a:lnTo>
                  <a:lnTo>
                    <a:pt x="313" y="745"/>
                  </a:lnTo>
                  <a:lnTo>
                    <a:pt x="313" y="745"/>
                  </a:lnTo>
                  <a:lnTo>
                    <a:pt x="313" y="745"/>
                  </a:lnTo>
                  <a:lnTo>
                    <a:pt x="317" y="745"/>
                  </a:lnTo>
                  <a:lnTo>
                    <a:pt x="317" y="741"/>
                  </a:lnTo>
                  <a:lnTo>
                    <a:pt x="317" y="741"/>
                  </a:lnTo>
                  <a:lnTo>
                    <a:pt x="320" y="738"/>
                  </a:lnTo>
                  <a:lnTo>
                    <a:pt x="320" y="738"/>
                  </a:lnTo>
                  <a:lnTo>
                    <a:pt x="324" y="738"/>
                  </a:lnTo>
                  <a:lnTo>
                    <a:pt x="324" y="738"/>
                  </a:lnTo>
                  <a:lnTo>
                    <a:pt x="328" y="738"/>
                  </a:lnTo>
                  <a:lnTo>
                    <a:pt x="331" y="738"/>
                  </a:lnTo>
                  <a:lnTo>
                    <a:pt x="335" y="738"/>
                  </a:lnTo>
                  <a:lnTo>
                    <a:pt x="335" y="738"/>
                  </a:lnTo>
                  <a:lnTo>
                    <a:pt x="338" y="738"/>
                  </a:lnTo>
                  <a:lnTo>
                    <a:pt x="342" y="738"/>
                  </a:lnTo>
                  <a:lnTo>
                    <a:pt x="345" y="738"/>
                  </a:lnTo>
                  <a:lnTo>
                    <a:pt x="349" y="738"/>
                  </a:lnTo>
                  <a:lnTo>
                    <a:pt x="353" y="738"/>
                  </a:lnTo>
                  <a:lnTo>
                    <a:pt x="356" y="738"/>
                  </a:lnTo>
                  <a:lnTo>
                    <a:pt x="356" y="738"/>
                  </a:lnTo>
                  <a:lnTo>
                    <a:pt x="360" y="741"/>
                  </a:lnTo>
                  <a:lnTo>
                    <a:pt x="360" y="741"/>
                  </a:lnTo>
                  <a:lnTo>
                    <a:pt x="363" y="741"/>
                  </a:lnTo>
                  <a:lnTo>
                    <a:pt x="367" y="745"/>
                  </a:lnTo>
                  <a:lnTo>
                    <a:pt x="367" y="745"/>
                  </a:lnTo>
                  <a:lnTo>
                    <a:pt x="370" y="745"/>
                  </a:lnTo>
                  <a:lnTo>
                    <a:pt x="370" y="745"/>
                  </a:lnTo>
                  <a:lnTo>
                    <a:pt x="370" y="745"/>
                  </a:lnTo>
                  <a:lnTo>
                    <a:pt x="374" y="745"/>
                  </a:lnTo>
                  <a:lnTo>
                    <a:pt x="377" y="745"/>
                  </a:lnTo>
                  <a:lnTo>
                    <a:pt x="381" y="745"/>
                  </a:lnTo>
                  <a:lnTo>
                    <a:pt x="385" y="745"/>
                  </a:lnTo>
                  <a:lnTo>
                    <a:pt x="385" y="745"/>
                  </a:lnTo>
                  <a:lnTo>
                    <a:pt x="388" y="745"/>
                  </a:lnTo>
                  <a:lnTo>
                    <a:pt x="388" y="745"/>
                  </a:lnTo>
                  <a:lnTo>
                    <a:pt x="395" y="745"/>
                  </a:lnTo>
                  <a:lnTo>
                    <a:pt x="395" y="745"/>
                  </a:lnTo>
                  <a:lnTo>
                    <a:pt x="399" y="745"/>
                  </a:lnTo>
                  <a:lnTo>
                    <a:pt x="399" y="741"/>
                  </a:lnTo>
                  <a:lnTo>
                    <a:pt x="399" y="741"/>
                  </a:lnTo>
                  <a:lnTo>
                    <a:pt x="399" y="738"/>
                  </a:lnTo>
                  <a:lnTo>
                    <a:pt x="402" y="738"/>
                  </a:lnTo>
                  <a:lnTo>
                    <a:pt x="402" y="738"/>
                  </a:lnTo>
                  <a:lnTo>
                    <a:pt x="402" y="738"/>
                  </a:lnTo>
                  <a:lnTo>
                    <a:pt x="406" y="734"/>
                  </a:lnTo>
                  <a:lnTo>
                    <a:pt x="406" y="734"/>
                  </a:lnTo>
                  <a:lnTo>
                    <a:pt x="410" y="738"/>
                  </a:lnTo>
                  <a:lnTo>
                    <a:pt x="410" y="738"/>
                  </a:lnTo>
                  <a:lnTo>
                    <a:pt x="413" y="734"/>
                  </a:lnTo>
                  <a:lnTo>
                    <a:pt x="417" y="734"/>
                  </a:lnTo>
                  <a:lnTo>
                    <a:pt x="417" y="734"/>
                  </a:lnTo>
                  <a:lnTo>
                    <a:pt x="420" y="734"/>
                  </a:lnTo>
                  <a:lnTo>
                    <a:pt x="424" y="734"/>
                  </a:lnTo>
                  <a:lnTo>
                    <a:pt x="427" y="734"/>
                  </a:lnTo>
                  <a:lnTo>
                    <a:pt x="431" y="734"/>
                  </a:lnTo>
                  <a:lnTo>
                    <a:pt x="434" y="730"/>
                  </a:lnTo>
                  <a:lnTo>
                    <a:pt x="434" y="727"/>
                  </a:lnTo>
                  <a:lnTo>
                    <a:pt x="434" y="727"/>
                  </a:lnTo>
                  <a:lnTo>
                    <a:pt x="434" y="723"/>
                  </a:lnTo>
                  <a:lnTo>
                    <a:pt x="434" y="723"/>
                  </a:lnTo>
                  <a:lnTo>
                    <a:pt x="438" y="723"/>
                  </a:lnTo>
                  <a:lnTo>
                    <a:pt x="442" y="723"/>
                  </a:lnTo>
                  <a:lnTo>
                    <a:pt x="442" y="723"/>
                  </a:lnTo>
                  <a:lnTo>
                    <a:pt x="445" y="723"/>
                  </a:lnTo>
                  <a:lnTo>
                    <a:pt x="445" y="720"/>
                  </a:lnTo>
                  <a:lnTo>
                    <a:pt x="449" y="720"/>
                  </a:lnTo>
                  <a:lnTo>
                    <a:pt x="449" y="720"/>
                  </a:lnTo>
                  <a:lnTo>
                    <a:pt x="452" y="720"/>
                  </a:lnTo>
                  <a:lnTo>
                    <a:pt x="452" y="720"/>
                  </a:lnTo>
                  <a:lnTo>
                    <a:pt x="452" y="720"/>
                  </a:lnTo>
                  <a:lnTo>
                    <a:pt x="452" y="723"/>
                  </a:lnTo>
                  <a:lnTo>
                    <a:pt x="456" y="723"/>
                  </a:lnTo>
                  <a:lnTo>
                    <a:pt x="456" y="720"/>
                  </a:lnTo>
                  <a:lnTo>
                    <a:pt x="459" y="720"/>
                  </a:lnTo>
                  <a:lnTo>
                    <a:pt x="463" y="720"/>
                  </a:lnTo>
                  <a:lnTo>
                    <a:pt x="463" y="716"/>
                  </a:lnTo>
                  <a:lnTo>
                    <a:pt x="463" y="716"/>
                  </a:lnTo>
                  <a:lnTo>
                    <a:pt x="467" y="716"/>
                  </a:lnTo>
                  <a:lnTo>
                    <a:pt x="467" y="716"/>
                  </a:lnTo>
                  <a:lnTo>
                    <a:pt x="467" y="716"/>
                  </a:lnTo>
                  <a:lnTo>
                    <a:pt x="470" y="716"/>
                  </a:lnTo>
                  <a:lnTo>
                    <a:pt x="470" y="716"/>
                  </a:lnTo>
                  <a:lnTo>
                    <a:pt x="474" y="716"/>
                  </a:lnTo>
                  <a:lnTo>
                    <a:pt x="474" y="716"/>
                  </a:lnTo>
                  <a:lnTo>
                    <a:pt x="477" y="716"/>
                  </a:lnTo>
                  <a:lnTo>
                    <a:pt x="481" y="716"/>
                  </a:lnTo>
                  <a:lnTo>
                    <a:pt x="484" y="716"/>
                  </a:lnTo>
                  <a:lnTo>
                    <a:pt x="484" y="713"/>
                  </a:lnTo>
                  <a:lnTo>
                    <a:pt x="484" y="713"/>
                  </a:lnTo>
                  <a:lnTo>
                    <a:pt x="488" y="713"/>
                  </a:lnTo>
                  <a:lnTo>
                    <a:pt x="488" y="709"/>
                  </a:lnTo>
                  <a:lnTo>
                    <a:pt x="488" y="709"/>
                  </a:lnTo>
                  <a:lnTo>
                    <a:pt x="488" y="709"/>
                  </a:lnTo>
                  <a:lnTo>
                    <a:pt x="488" y="705"/>
                  </a:lnTo>
                  <a:lnTo>
                    <a:pt x="491" y="705"/>
                  </a:lnTo>
                  <a:lnTo>
                    <a:pt x="499" y="705"/>
                  </a:lnTo>
                  <a:lnTo>
                    <a:pt x="499" y="705"/>
                  </a:lnTo>
                  <a:lnTo>
                    <a:pt x="499" y="705"/>
                  </a:lnTo>
                  <a:lnTo>
                    <a:pt x="502" y="702"/>
                  </a:lnTo>
                  <a:lnTo>
                    <a:pt x="502" y="702"/>
                  </a:lnTo>
                  <a:lnTo>
                    <a:pt x="506" y="698"/>
                  </a:lnTo>
                  <a:lnTo>
                    <a:pt x="506" y="698"/>
                  </a:lnTo>
                  <a:lnTo>
                    <a:pt x="509" y="698"/>
                  </a:lnTo>
                  <a:lnTo>
                    <a:pt x="513" y="695"/>
                  </a:lnTo>
                  <a:lnTo>
                    <a:pt x="513" y="691"/>
                  </a:lnTo>
                  <a:lnTo>
                    <a:pt x="516" y="691"/>
                  </a:lnTo>
                  <a:lnTo>
                    <a:pt x="516" y="691"/>
                  </a:lnTo>
                  <a:lnTo>
                    <a:pt x="520" y="688"/>
                  </a:lnTo>
                  <a:lnTo>
                    <a:pt x="520" y="688"/>
                  </a:lnTo>
                  <a:lnTo>
                    <a:pt x="520" y="684"/>
                  </a:lnTo>
                  <a:lnTo>
                    <a:pt x="520" y="684"/>
                  </a:lnTo>
                  <a:lnTo>
                    <a:pt x="524" y="681"/>
                  </a:lnTo>
                  <a:lnTo>
                    <a:pt x="527" y="681"/>
                  </a:lnTo>
                  <a:lnTo>
                    <a:pt x="527" y="677"/>
                  </a:lnTo>
                  <a:lnTo>
                    <a:pt x="527" y="677"/>
                  </a:lnTo>
                  <a:lnTo>
                    <a:pt x="527" y="673"/>
                  </a:lnTo>
                  <a:lnTo>
                    <a:pt x="527" y="673"/>
                  </a:lnTo>
                  <a:lnTo>
                    <a:pt x="524" y="670"/>
                  </a:lnTo>
                  <a:lnTo>
                    <a:pt x="524" y="670"/>
                  </a:lnTo>
                  <a:lnTo>
                    <a:pt x="520" y="670"/>
                  </a:lnTo>
                  <a:lnTo>
                    <a:pt x="520" y="666"/>
                  </a:lnTo>
                  <a:lnTo>
                    <a:pt x="516" y="666"/>
                  </a:lnTo>
                  <a:lnTo>
                    <a:pt x="516" y="663"/>
                  </a:lnTo>
                  <a:lnTo>
                    <a:pt x="516" y="659"/>
                  </a:lnTo>
                  <a:lnTo>
                    <a:pt x="513" y="659"/>
                  </a:lnTo>
                  <a:lnTo>
                    <a:pt x="513" y="656"/>
                  </a:lnTo>
                  <a:lnTo>
                    <a:pt x="509" y="656"/>
                  </a:lnTo>
                  <a:lnTo>
                    <a:pt x="506" y="656"/>
                  </a:lnTo>
                  <a:lnTo>
                    <a:pt x="506" y="656"/>
                  </a:lnTo>
                  <a:lnTo>
                    <a:pt x="506" y="652"/>
                  </a:lnTo>
                  <a:lnTo>
                    <a:pt x="502" y="652"/>
                  </a:lnTo>
                  <a:lnTo>
                    <a:pt x="502" y="648"/>
                  </a:lnTo>
                  <a:lnTo>
                    <a:pt x="499" y="645"/>
                  </a:lnTo>
                  <a:lnTo>
                    <a:pt x="499" y="645"/>
                  </a:lnTo>
                  <a:lnTo>
                    <a:pt x="499" y="641"/>
                  </a:lnTo>
                  <a:lnTo>
                    <a:pt x="499" y="638"/>
                  </a:lnTo>
                  <a:lnTo>
                    <a:pt x="499" y="638"/>
                  </a:lnTo>
                  <a:lnTo>
                    <a:pt x="499" y="638"/>
                  </a:lnTo>
                  <a:lnTo>
                    <a:pt x="499" y="638"/>
                  </a:lnTo>
                  <a:lnTo>
                    <a:pt x="499" y="638"/>
                  </a:lnTo>
                  <a:lnTo>
                    <a:pt x="499" y="634"/>
                  </a:lnTo>
                  <a:lnTo>
                    <a:pt x="499" y="634"/>
                  </a:lnTo>
                  <a:lnTo>
                    <a:pt x="499" y="631"/>
                  </a:lnTo>
                  <a:lnTo>
                    <a:pt x="499" y="631"/>
                  </a:lnTo>
                  <a:lnTo>
                    <a:pt x="499" y="631"/>
                  </a:lnTo>
                  <a:lnTo>
                    <a:pt x="495" y="631"/>
                  </a:lnTo>
                  <a:lnTo>
                    <a:pt x="495" y="631"/>
                  </a:lnTo>
                  <a:lnTo>
                    <a:pt x="491" y="631"/>
                  </a:lnTo>
                  <a:lnTo>
                    <a:pt x="488" y="631"/>
                  </a:lnTo>
                  <a:lnTo>
                    <a:pt x="488" y="627"/>
                  </a:lnTo>
                  <a:lnTo>
                    <a:pt x="484" y="631"/>
                  </a:lnTo>
                  <a:lnTo>
                    <a:pt x="484" y="631"/>
                  </a:lnTo>
                  <a:lnTo>
                    <a:pt x="481" y="634"/>
                  </a:lnTo>
                  <a:lnTo>
                    <a:pt x="481" y="638"/>
                  </a:lnTo>
                  <a:lnTo>
                    <a:pt x="477" y="638"/>
                  </a:lnTo>
                  <a:lnTo>
                    <a:pt x="477" y="638"/>
                  </a:lnTo>
                  <a:lnTo>
                    <a:pt x="474" y="638"/>
                  </a:lnTo>
                  <a:lnTo>
                    <a:pt x="470" y="638"/>
                  </a:lnTo>
                  <a:lnTo>
                    <a:pt x="470" y="638"/>
                  </a:lnTo>
                  <a:lnTo>
                    <a:pt x="467" y="638"/>
                  </a:lnTo>
                  <a:lnTo>
                    <a:pt x="467" y="641"/>
                  </a:lnTo>
                  <a:lnTo>
                    <a:pt x="463" y="641"/>
                  </a:lnTo>
                  <a:lnTo>
                    <a:pt x="459" y="641"/>
                  </a:lnTo>
                  <a:lnTo>
                    <a:pt x="459" y="641"/>
                  </a:lnTo>
                  <a:lnTo>
                    <a:pt x="456" y="641"/>
                  </a:lnTo>
                  <a:lnTo>
                    <a:pt x="456" y="638"/>
                  </a:lnTo>
                  <a:lnTo>
                    <a:pt x="452" y="638"/>
                  </a:lnTo>
                  <a:lnTo>
                    <a:pt x="452" y="638"/>
                  </a:lnTo>
                  <a:lnTo>
                    <a:pt x="452" y="634"/>
                  </a:lnTo>
                  <a:lnTo>
                    <a:pt x="452" y="634"/>
                  </a:lnTo>
                  <a:lnTo>
                    <a:pt x="456" y="631"/>
                  </a:lnTo>
                  <a:lnTo>
                    <a:pt x="459" y="631"/>
                  </a:lnTo>
                  <a:lnTo>
                    <a:pt x="456" y="627"/>
                  </a:lnTo>
                  <a:lnTo>
                    <a:pt x="456" y="627"/>
                  </a:lnTo>
                  <a:lnTo>
                    <a:pt x="452" y="627"/>
                  </a:lnTo>
                  <a:lnTo>
                    <a:pt x="452" y="627"/>
                  </a:lnTo>
                  <a:lnTo>
                    <a:pt x="452" y="624"/>
                  </a:lnTo>
                  <a:lnTo>
                    <a:pt x="452" y="624"/>
                  </a:lnTo>
                  <a:lnTo>
                    <a:pt x="449" y="624"/>
                  </a:lnTo>
                  <a:lnTo>
                    <a:pt x="449" y="624"/>
                  </a:lnTo>
                  <a:lnTo>
                    <a:pt x="449" y="620"/>
                  </a:lnTo>
                  <a:lnTo>
                    <a:pt x="449" y="620"/>
                  </a:lnTo>
                  <a:lnTo>
                    <a:pt x="449" y="620"/>
                  </a:lnTo>
                  <a:lnTo>
                    <a:pt x="445" y="620"/>
                  </a:lnTo>
                  <a:lnTo>
                    <a:pt x="445" y="616"/>
                  </a:lnTo>
                  <a:lnTo>
                    <a:pt x="445" y="616"/>
                  </a:lnTo>
                  <a:lnTo>
                    <a:pt x="445" y="613"/>
                  </a:lnTo>
                  <a:lnTo>
                    <a:pt x="442" y="609"/>
                  </a:lnTo>
                  <a:lnTo>
                    <a:pt x="442" y="606"/>
                  </a:lnTo>
                  <a:lnTo>
                    <a:pt x="442" y="606"/>
                  </a:lnTo>
                  <a:lnTo>
                    <a:pt x="442" y="606"/>
                  </a:lnTo>
                  <a:lnTo>
                    <a:pt x="442" y="602"/>
                  </a:lnTo>
                  <a:lnTo>
                    <a:pt x="442" y="599"/>
                  </a:lnTo>
                  <a:lnTo>
                    <a:pt x="442" y="599"/>
                  </a:lnTo>
                  <a:lnTo>
                    <a:pt x="438" y="595"/>
                  </a:lnTo>
                  <a:lnTo>
                    <a:pt x="438" y="591"/>
                  </a:lnTo>
                  <a:lnTo>
                    <a:pt x="434" y="591"/>
                  </a:lnTo>
                  <a:lnTo>
                    <a:pt x="434" y="591"/>
                  </a:lnTo>
                  <a:lnTo>
                    <a:pt x="431" y="591"/>
                  </a:lnTo>
                  <a:lnTo>
                    <a:pt x="427" y="591"/>
                  </a:lnTo>
                  <a:lnTo>
                    <a:pt x="424" y="591"/>
                  </a:lnTo>
                  <a:lnTo>
                    <a:pt x="424" y="591"/>
                  </a:lnTo>
                  <a:lnTo>
                    <a:pt x="420" y="591"/>
                  </a:lnTo>
                  <a:lnTo>
                    <a:pt x="420" y="591"/>
                  </a:lnTo>
                  <a:lnTo>
                    <a:pt x="420" y="591"/>
                  </a:lnTo>
                  <a:lnTo>
                    <a:pt x="417" y="591"/>
                  </a:lnTo>
                  <a:lnTo>
                    <a:pt x="417" y="591"/>
                  </a:lnTo>
                  <a:lnTo>
                    <a:pt x="417" y="591"/>
                  </a:lnTo>
                  <a:lnTo>
                    <a:pt x="413" y="591"/>
                  </a:lnTo>
                  <a:lnTo>
                    <a:pt x="410" y="591"/>
                  </a:lnTo>
                  <a:lnTo>
                    <a:pt x="410" y="591"/>
                  </a:lnTo>
                  <a:lnTo>
                    <a:pt x="402" y="591"/>
                  </a:lnTo>
                  <a:lnTo>
                    <a:pt x="402" y="588"/>
                  </a:lnTo>
                  <a:lnTo>
                    <a:pt x="399" y="588"/>
                  </a:lnTo>
                  <a:lnTo>
                    <a:pt x="399" y="588"/>
                  </a:lnTo>
                  <a:lnTo>
                    <a:pt x="395" y="588"/>
                  </a:lnTo>
                  <a:lnTo>
                    <a:pt x="395" y="588"/>
                  </a:lnTo>
                  <a:lnTo>
                    <a:pt x="392" y="588"/>
                  </a:lnTo>
                  <a:lnTo>
                    <a:pt x="395" y="584"/>
                  </a:lnTo>
                  <a:lnTo>
                    <a:pt x="395" y="581"/>
                  </a:lnTo>
                  <a:lnTo>
                    <a:pt x="395" y="581"/>
                  </a:lnTo>
                  <a:lnTo>
                    <a:pt x="395" y="577"/>
                  </a:lnTo>
                  <a:lnTo>
                    <a:pt x="395" y="574"/>
                  </a:lnTo>
                  <a:lnTo>
                    <a:pt x="392" y="574"/>
                  </a:lnTo>
                  <a:lnTo>
                    <a:pt x="392" y="574"/>
                  </a:lnTo>
                  <a:lnTo>
                    <a:pt x="392" y="570"/>
                  </a:lnTo>
                  <a:lnTo>
                    <a:pt x="395" y="570"/>
                  </a:lnTo>
                  <a:lnTo>
                    <a:pt x="395" y="567"/>
                  </a:lnTo>
                  <a:lnTo>
                    <a:pt x="399" y="563"/>
                  </a:lnTo>
                  <a:lnTo>
                    <a:pt x="402" y="563"/>
                  </a:lnTo>
                  <a:lnTo>
                    <a:pt x="402" y="559"/>
                  </a:lnTo>
                  <a:lnTo>
                    <a:pt x="399" y="559"/>
                  </a:lnTo>
                  <a:lnTo>
                    <a:pt x="399" y="559"/>
                  </a:lnTo>
                  <a:lnTo>
                    <a:pt x="402" y="556"/>
                  </a:lnTo>
                  <a:lnTo>
                    <a:pt x="402" y="556"/>
                  </a:lnTo>
                  <a:lnTo>
                    <a:pt x="402" y="552"/>
                  </a:lnTo>
                  <a:lnTo>
                    <a:pt x="402" y="552"/>
                  </a:lnTo>
                  <a:lnTo>
                    <a:pt x="399" y="549"/>
                  </a:lnTo>
                  <a:lnTo>
                    <a:pt x="395" y="549"/>
                  </a:lnTo>
                  <a:lnTo>
                    <a:pt x="392" y="549"/>
                  </a:lnTo>
                  <a:lnTo>
                    <a:pt x="392" y="545"/>
                  </a:lnTo>
                  <a:lnTo>
                    <a:pt x="392" y="545"/>
                  </a:lnTo>
                  <a:lnTo>
                    <a:pt x="392" y="542"/>
                  </a:lnTo>
                  <a:lnTo>
                    <a:pt x="392" y="542"/>
                  </a:lnTo>
                  <a:lnTo>
                    <a:pt x="395" y="538"/>
                  </a:lnTo>
                  <a:lnTo>
                    <a:pt x="395" y="534"/>
                  </a:lnTo>
                  <a:lnTo>
                    <a:pt x="399" y="534"/>
                  </a:lnTo>
                  <a:lnTo>
                    <a:pt x="395" y="531"/>
                  </a:lnTo>
                  <a:lnTo>
                    <a:pt x="392" y="531"/>
                  </a:lnTo>
                  <a:lnTo>
                    <a:pt x="388" y="527"/>
                  </a:lnTo>
                  <a:lnTo>
                    <a:pt x="388" y="527"/>
                  </a:lnTo>
                  <a:lnTo>
                    <a:pt x="388" y="527"/>
                  </a:lnTo>
                  <a:lnTo>
                    <a:pt x="388" y="524"/>
                  </a:lnTo>
                  <a:lnTo>
                    <a:pt x="388" y="524"/>
                  </a:lnTo>
                  <a:lnTo>
                    <a:pt x="388" y="520"/>
                  </a:lnTo>
                  <a:lnTo>
                    <a:pt x="388" y="520"/>
                  </a:lnTo>
                  <a:lnTo>
                    <a:pt x="385" y="520"/>
                  </a:lnTo>
                  <a:lnTo>
                    <a:pt x="385" y="517"/>
                  </a:lnTo>
                  <a:lnTo>
                    <a:pt x="381" y="517"/>
                  </a:lnTo>
                  <a:lnTo>
                    <a:pt x="374" y="513"/>
                  </a:lnTo>
                  <a:lnTo>
                    <a:pt x="370" y="513"/>
                  </a:lnTo>
                  <a:lnTo>
                    <a:pt x="370" y="513"/>
                  </a:lnTo>
                  <a:lnTo>
                    <a:pt x="370" y="513"/>
                  </a:lnTo>
                  <a:lnTo>
                    <a:pt x="367" y="513"/>
                  </a:lnTo>
                  <a:lnTo>
                    <a:pt x="367" y="513"/>
                  </a:lnTo>
                  <a:lnTo>
                    <a:pt x="367" y="513"/>
                  </a:lnTo>
                  <a:lnTo>
                    <a:pt x="374" y="506"/>
                  </a:lnTo>
                  <a:lnTo>
                    <a:pt x="388" y="502"/>
                  </a:lnTo>
                  <a:lnTo>
                    <a:pt x="388" y="499"/>
                  </a:lnTo>
                  <a:lnTo>
                    <a:pt x="388" y="499"/>
                  </a:lnTo>
                  <a:lnTo>
                    <a:pt x="388" y="495"/>
                  </a:lnTo>
                  <a:lnTo>
                    <a:pt x="388" y="492"/>
                  </a:lnTo>
                  <a:lnTo>
                    <a:pt x="385" y="488"/>
                  </a:lnTo>
                  <a:lnTo>
                    <a:pt x="385" y="485"/>
                  </a:lnTo>
                  <a:lnTo>
                    <a:pt x="381" y="485"/>
                  </a:lnTo>
                  <a:lnTo>
                    <a:pt x="381" y="481"/>
                  </a:lnTo>
                  <a:lnTo>
                    <a:pt x="377" y="481"/>
                  </a:lnTo>
                  <a:lnTo>
                    <a:pt x="377" y="485"/>
                  </a:lnTo>
                  <a:lnTo>
                    <a:pt x="374" y="485"/>
                  </a:lnTo>
                  <a:lnTo>
                    <a:pt x="374" y="481"/>
                  </a:lnTo>
                  <a:lnTo>
                    <a:pt x="374" y="481"/>
                  </a:lnTo>
                  <a:lnTo>
                    <a:pt x="374" y="481"/>
                  </a:lnTo>
                  <a:lnTo>
                    <a:pt x="370" y="481"/>
                  </a:lnTo>
                  <a:lnTo>
                    <a:pt x="370" y="477"/>
                  </a:lnTo>
                  <a:lnTo>
                    <a:pt x="367" y="481"/>
                  </a:lnTo>
                  <a:lnTo>
                    <a:pt x="367" y="481"/>
                  </a:lnTo>
                  <a:lnTo>
                    <a:pt x="363" y="481"/>
                  </a:lnTo>
                  <a:lnTo>
                    <a:pt x="363" y="481"/>
                  </a:lnTo>
                  <a:lnTo>
                    <a:pt x="363" y="485"/>
                  </a:lnTo>
                  <a:lnTo>
                    <a:pt x="363" y="485"/>
                  </a:lnTo>
                  <a:lnTo>
                    <a:pt x="363" y="488"/>
                  </a:lnTo>
                  <a:lnTo>
                    <a:pt x="360" y="488"/>
                  </a:lnTo>
                  <a:lnTo>
                    <a:pt x="360" y="488"/>
                  </a:lnTo>
                  <a:lnTo>
                    <a:pt x="356" y="488"/>
                  </a:lnTo>
                  <a:lnTo>
                    <a:pt x="353" y="488"/>
                  </a:lnTo>
                  <a:lnTo>
                    <a:pt x="353" y="485"/>
                  </a:lnTo>
                  <a:lnTo>
                    <a:pt x="353" y="485"/>
                  </a:lnTo>
                  <a:lnTo>
                    <a:pt x="353" y="481"/>
                  </a:lnTo>
                  <a:lnTo>
                    <a:pt x="353" y="481"/>
                  </a:lnTo>
                  <a:lnTo>
                    <a:pt x="353" y="481"/>
                  </a:lnTo>
                  <a:lnTo>
                    <a:pt x="349" y="481"/>
                  </a:lnTo>
                  <a:lnTo>
                    <a:pt x="349" y="477"/>
                  </a:lnTo>
                  <a:lnTo>
                    <a:pt x="349" y="477"/>
                  </a:lnTo>
                  <a:lnTo>
                    <a:pt x="345" y="474"/>
                  </a:lnTo>
                  <a:lnTo>
                    <a:pt x="345" y="474"/>
                  </a:lnTo>
                  <a:lnTo>
                    <a:pt x="345" y="470"/>
                  </a:lnTo>
                  <a:lnTo>
                    <a:pt x="345" y="470"/>
                  </a:lnTo>
                  <a:lnTo>
                    <a:pt x="342" y="470"/>
                  </a:lnTo>
                  <a:lnTo>
                    <a:pt x="342" y="470"/>
                  </a:lnTo>
                  <a:lnTo>
                    <a:pt x="338" y="467"/>
                  </a:lnTo>
                  <a:lnTo>
                    <a:pt x="338" y="467"/>
                  </a:lnTo>
                  <a:lnTo>
                    <a:pt x="338" y="463"/>
                  </a:lnTo>
                  <a:lnTo>
                    <a:pt x="338" y="463"/>
                  </a:lnTo>
                  <a:lnTo>
                    <a:pt x="338" y="463"/>
                  </a:lnTo>
                  <a:lnTo>
                    <a:pt x="342" y="463"/>
                  </a:lnTo>
                  <a:lnTo>
                    <a:pt x="345" y="463"/>
                  </a:lnTo>
                  <a:lnTo>
                    <a:pt x="349" y="463"/>
                  </a:lnTo>
                  <a:lnTo>
                    <a:pt x="349" y="463"/>
                  </a:lnTo>
                  <a:lnTo>
                    <a:pt x="353" y="460"/>
                  </a:lnTo>
                  <a:lnTo>
                    <a:pt x="353" y="460"/>
                  </a:lnTo>
                  <a:lnTo>
                    <a:pt x="353" y="456"/>
                  </a:lnTo>
                  <a:lnTo>
                    <a:pt x="353" y="456"/>
                  </a:lnTo>
                  <a:lnTo>
                    <a:pt x="356" y="456"/>
                  </a:lnTo>
                  <a:lnTo>
                    <a:pt x="356" y="452"/>
                  </a:lnTo>
                  <a:lnTo>
                    <a:pt x="356" y="452"/>
                  </a:lnTo>
                  <a:lnTo>
                    <a:pt x="356" y="449"/>
                  </a:lnTo>
                  <a:lnTo>
                    <a:pt x="353" y="449"/>
                  </a:lnTo>
                  <a:lnTo>
                    <a:pt x="353" y="449"/>
                  </a:lnTo>
                  <a:lnTo>
                    <a:pt x="349" y="449"/>
                  </a:lnTo>
                  <a:lnTo>
                    <a:pt x="349" y="449"/>
                  </a:lnTo>
                  <a:lnTo>
                    <a:pt x="345" y="449"/>
                  </a:lnTo>
                  <a:lnTo>
                    <a:pt x="342" y="449"/>
                  </a:lnTo>
                  <a:lnTo>
                    <a:pt x="342" y="449"/>
                  </a:lnTo>
                  <a:lnTo>
                    <a:pt x="338" y="449"/>
                  </a:lnTo>
                  <a:lnTo>
                    <a:pt x="338" y="449"/>
                  </a:lnTo>
                  <a:lnTo>
                    <a:pt x="335" y="449"/>
                  </a:lnTo>
                  <a:lnTo>
                    <a:pt x="335" y="445"/>
                  </a:lnTo>
                  <a:lnTo>
                    <a:pt x="335" y="445"/>
                  </a:lnTo>
                  <a:lnTo>
                    <a:pt x="331" y="445"/>
                  </a:lnTo>
                  <a:lnTo>
                    <a:pt x="328" y="442"/>
                  </a:lnTo>
                  <a:lnTo>
                    <a:pt x="328" y="442"/>
                  </a:lnTo>
                  <a:lnTo>
                    <a:pt x="324" y="442"/>
                  </a:lnTo>
                  <a:lnTo>
                    <a:pt x="324" y="438"/>
                  </a:lnTo>
                  <a:lnTo>
                    <a:pt x="324" y="438"/>
                  </a:lnTo>
                  <a:lnTo>
                    <a:pt x="324" y="435"/>
                  </a:lnTo>
                  <a:lnTo>
                    <a:pt x="324" y="435"/>
                  </a:lnTo>
                  <a:lnTo>
                    <a:pt x="324" y="438"/>
                  </a:lnTo>
                  <a:lnTo>
                    <a:pt x="320" y="438"/>
                  </a:lnTo>
                  <a:lnTo>
                    <a:pt x="320" y="438"/>
                  </a:lnTo>
                  <a:lnTo>
                    <a:pt x="317" y="438"/>
                  </a:lnTo>
                  <a:lnTo>
                    <a:pt x="317" y="442"/>
                  </a:lnTo>
                  <a:lnTo>
                    <a:pt x="313" y="442"/>
                  </a:lnTo>
                  <a:lnTo>
                    <a:pt x="313" y="438"/>
                  </a:lnTo>
                  <a:lnTo>
                    <a:pt x="313" y="438"/>
                  </a:lnTo>
                  <a:lnTo>
                    <a:pt x="317" y="438"/>
                  </a:lnTo>
                  <a:lnTo>
                    <a:pt x="317" y="435"/>
                  </a:lnTo>
                  <a:lnTo>
                    <a:pt x="313" y="435"/>
                  </a:lnTo>
                  <a:lnTo>
                    <a:pt x="313" y="435"/>
                  </a:lnTo>
                  <a:lnTo>
                    <a:pt x="313" y="435"/>
                  </a:lnTo>
                  <a:lnTo>
                    <a:pt x="310" y="435"/>
                  </a:lnTo>
                  <a:lnTo>
                    <a:pt x="310" y="438"/>
                  </a:lnTo>
                  <a:lnTo>
                    <a:pt x="306" y="438"/>
                  </a:lnTo>
                  <a:lnTo>
                    <a:pt x="306" y="438"/>
                  </a:lnTo>
                  <a:lnTo>
                    <a:pt x="306" y="435"/>
                  </a:lnTo>
                  <a:lnTo>
                    <a:pt x="303" y="435"/>
                  </a:lnTo>
                  <a:lnTo>
                    <a:pt x="303" y="435"/>
                  </a:lnTo>
                  <a:lnTo>
                    <a:pt x="303" y="431"/>
                  </a:lnTo>
                  <a:lnTo>
                    <a:pt x="303" y="431"/>
                  </a:lnTo>
                  <a:lnTo>
                    <a:pt x="303" y="428"/>
                  </a:lnTo>
                  <a:lnTo>
                    <a:pt x="303" y="428"/>
                  </a:lnTo>
                  <a:lnTo>
                    <a:pt x="303" y="424"/>
                  </a:lnTo>
                  <a:lnTo>
                    <a:pt x="303" y="424"/>
                  </a:lnTo>
                  <a:lnTo>
                    <a:pt x="303" y="420"/>
                  </a:lnTo>
                  <a:lnTo>
                    <a:pt x="299" y="420"/>
                  </a:lnTo>
                  <a:lnTo>
                    <a:pt x="299" y="417"/>
                  </a:lnTo>
                  <a:lnTo>
                    <a:pt x="296" y="417"/>
                  </a:lnTo>
                  <a:lnTo>
                    <a:pt x="296" y="417"/>
                  </a:lnTo>
                  <a:lnTo>
                    <a:pt x="292" y="417"/>
                  </a:lnTo>
                  <a:lnTo>
                    <a:pt x="292" y="420"/>
                  </a:lnTo>
                  <a:lnTo>
                    <a:pt x="292" y="420"/>
                  </a:lnTo>
                  <a:lnTo>
                    <a:pt x="288" y="420"/>
                  </a:lnTo>
                  <a:lnTo>
                    <a:pt x="288" y="420"/>
                  </a:lnTo>
                  <a:lnTo>
                    <a:pt x="285" y="420"/>
                  </a:lnTo>
                  <a:lnTo>
                    <a:pt x="285" y="420"/>
                  </a:lnTo>
                  <a:lnTo>
                    <a:pt x="281" y="420"/>
                  </a:lnTo>
                  <a:lnTo>
                    <a:pt x="281" y="424"/>
                  </a:lnTo>
                  <a:lnTo>
                    <a:pt x="281" y="424"/>
                  </a:lnTo>
                  <a:lnTo>
                    <a:pt x="281" y="428"/>
                  </a:lnTo>
                  <a:lnTo>
                    <a:pt x="278" y="428"/>
                  </a:lnTo>
                  <a:lnTo>
                    <a:pt x="278" y="428"/>
                  </a:lnTo>
                  <a:lnTo>
                    <a:pt x="274" y="428"/>
                  </a:lnTo>
                  <a:lnTo>
                    <a:pt x="253" y="428"/>
                  </a:lnTo>
                  <a:lnTo>
                    <a:pt x="235" y="417"/>
                  </a:lnTo>
                  <a:lnTo>
                    <a:pt x="260" y="399"/>
                  </a:lnTo>
                  <a:lnTo>
                    <a:pt x="278" y="388"/>
                  </a:lnTo>
                  <a:lnTo>
                    <a:pt x="281" y="385"/>
                  </a:lnTo>
                  <a:lnTo>
                    <a:pt x="288" y="381"/>
                  </a:lnTo>
                  <a:lnTo>
                    <a:pt x="292" y="371"/>
                  </a:lnTo>
                  <a:lnTo>
                    <a:pt x="299" y="367"/>
                  </a:lnTo>
                  <a:lnTo>
                    <a:pt x="303" y="356"/>
                  </a:lnTo>
                  <a:lnTo>
                    <a:pt x="296" y="353"/>
                  </a:lnTo>
                  <a:lnTo>
                    <a:pt x="299" y="346"/>
                  </a:lnTo>
                  <a:lnTo>
                    <a:pt x="306" y="349"/>
                  </a:lnTo>
                  <a:lnTo>
                    <a:pt x="320" y="349"/>
                  </a:lnTo>
                  <a:lnTo>
                    <a:pt x="320" y="346"/>
                  </a:lnTo>
                  <a:lnTo>
                    <a:pt x="328" y="349"/>
                  </a:lnTo>
                  <a:lnTo>
                    <a:pt x="342" y="338"/>
                  </a:lnTo>
                  <a:lnTo>
                    <a:pt x="338" y="328"/>
                  </a:lnTo>
                  <a:lnTo>
                    <a:pt x="349" y="328"/>
                  </a:lnTo>
                  <a:lnTo>
                    <a:pt x="353" y="331"/>
                  </a:lnTo>
                  <a:lnTo>
                    <a:pt x="353" y="331"/>
                  </a:lnTo>
                  <a:lnTo>
                    <a:pt x="356" y="331"/>
                  </a:lnTo>
                  <a:lnTo>
                    <a:pt x="374" y="331"/>
                  </a:lnTo>
                  <a:lnTo>
                    <a:pt x="377" y="331"/>
                  </a:lnTo>
                  <a:lnTo>
                    <a:pt x="381" y="335"/>
                  </a:lnTo>
                  <a:lnTo>
                    <a:pt x="377" y="342"/>
                  </a:lnTo>
                  <a:lnTo>
                    <a:pt x="381" y="346"/>
                  </a:lnTo>
                  <a:lnTo>
                    <a:pt x="381" y="349"/>
                  </a:lnTo>
                  <a:lnTo>
                    <a:pt x="395" y="356"/>
                  </a:lnTo>
                  <a:lnTo>
                    <a:pt x="406" y="356"/>
                  </a:lnTo>
                  <a:lnTo>
                    <a:pt x="406" y="353"/>
                  </a:lnTo>
                  <a:lnTo>
                    <a:pt x="434" y="367"/>
                  </a:lnTo>
                  <a:lnTo>
                    <a:pt x="438" y="371"/>
                  </a:lnTo>
                  <a:lnTo>
                    <a:pt x="449" y="374"/>
                  </a:lnTo>
                  <a:lnTo>
                    <a:pt x="452" y="374"/>
                  </a:lnTo>
                  <a:lnTo>
                    <a:pt x="463" y="378"/>
                  </a:lnTo>
                  <a:lnTo>
                    <a:pt x="459" y="367"/>
                  </a:lnTo>
                  <a:lnTo>
                    <a:pt x="459" y="356"/>
                  </a:lnTo>
                  <a:lnTo>
                    <a:pt x="467" y="349"/>
                  </a:lnTo>
                  <a:lnTo>
                    <a:pt x="470" y="346"/>
                  </a:lnTo>
                  <a:lnTo>
                    <a:pt x="474" y="335"/>
                  </a:lnTo>
                  <a:lnTo>
                    <a:pt x="467" y="331"/>
                  </a:lnTo>
                  <a:lnTo>
                    <a:pt x="467" y="324"/>
                  </a:lnTo>
                  <a:lnTo>
                    <a:pt x="463" y="321"/>
                  </a:lnTo>
                  <a:lnTo>
                    <a:pt x="452" y="321"/>
                  </a:lnTo>
                  <a:lnTo>
                    <a:pt x="445" y="321"/>
                  </a:lnTo>
                  <a:lnTo>
                    <a:pt x="449" y="310"/>
                  </a:lnTo>
                  <a:lnTo>
                    <a:pt x="456" y="310"/>
                  </a:lnTo>
                  <a:lnTo>
                    <a:pt x="459" y="310"/>
                  </a:lnTo>
                  <a:lnTo>
                    <a:pt x="467" y="306"/>
                  </a:lnTo>
                  <a:lnTo>
                    <a:pt x="467" y="303"/>
                  </a:lnTo>
                  <a:lnTo>
                    <a:pt x="467" y="303"/>
                  </a:lnTo>
                  <a:lnTo>
                    <a:pt x="463" y="292"/>
                  </a:lnTo>
                  <a:lnTo>
                    <a:pt x="459" y="292"/>
                  </a:lnTo>
                  <a:lnTo>
                    <a:pt x="452" y="289"/>
                  </a:lnTo>
                  <a:lnTo>
                    <a:pt x="452" y="285"/>
                  </a:lnTo>
                  <a:lnTo>
                    <a:pt x="442" y="285"/>
                  </a:lnTo>
                  <a:lnTo>
                    <a:pt x="427" y="274"/>
                  </a:lnTo>
                  <a:lnTo>
                    <a:pt x="445" y="274"/>
                  </a:lnTo>
                  <a:lnTo>
                    <a:pt x="449" y="267"/>
                  </a:lnTo>
                  <a:lnTo>
                    <a:pt x="463" y="264"/>
                  </a:lnTo>
                  <a:lnTo>
                    <a:pt x="463" y="271"/>
                  </a:lnTo>
                  <a:lnTo>
                    <a:pt x="470" y="274"/>
                  </a:lnTo>
                  <a:lnTo>
                    <a:pt x="474" y="278"/>
                  </a:lnTo>
                  <a:lnTo>
                    <a:pt x="477" y="289"/>
                  </a:lnTo>
                  <a:lnTo>
                    <a:pt x="495" y="299"/>
                  </a:lnTo>
                  <a:lnTo>
                    <a:pt x="502" y="289"/>
                  </a:lnTo>
                  <a:lnTo>
                    <a:pt x="506" y="292"/>
                  </a:lnTo>
                  <a:lnTo>
                    <a:pt x="513" y="299"/>
                  </a:lnTo>
                  <a:lnTo>
                    <a:pt x="524" y="303"/>
                  </a:lnTo>
                  <a:lnTo>
                    <a:pt x="538" y="306"/>
                  </a:lnTo>
                  <a:lnTo>
                    <a:pt x="541" y="303"/>
                  </a:lnTo>
                  <a:lnTo>
                    <a:pt x="559" y="314"/>
                  </a:lnTo>
                  <a:lnTo>
                    <a:pt x="559" y="317"/>
                  </a:lnTo>
                  <a:lnTo>
                    <a:pt x="573" y="321"/>
                  </a:lnTo>
                  <a:lnTo>
                    <a:pt x="588" y="317"/>
                  </a:lnTo>
                  <a:lnTo>
                    <a:pt x="595" y="306"/>
                  </a:lnTo>
                  <a:lnTo>
                    <a:pt x="595" y="296"/>
                  </a:lnTo>
                  <a:lnTo>
                    <a:pt x="591" y="292"/>
                  </a:lnTo>
                  <a:lnTo>
                    <a:pt x="591" y="289"/>
                  </a:lnTo>
                  <a:lnTo>
                    <a:pt x="588" y="281"/>
                  </a:lnTo>
                  <a:lnTo>
                    <a:pt x="602" y="274"/>
                  </a:lnTo>
                  <a:lnTo>
                    <a:pt x="609" y="285"/>
                  </a:lnTo>
                  <a:lnTo>
                    <a:pt x="616" y="281"/>
                  </a:lnTo>
                  <a:lnTo>
                    <a:pt x="627" y="281"/>
                  </a:lnTo>
                  <a:lnTo>
                    <a:pt x="630" y="289"/>
                  </a:lnTo>
                  <a:lnTo>
                    <a:pt x="638" y="289"/>
                  </a:lnTo>
                  <a:lnTo>
                    <a:pt x="634" y="281"/>
                  </a:lnTo>
                  <a:lnTo>
                    <a:pt x="630" y="274"/>
                  </a:lnTo>
                  <a:lnTo>
                    <a:pt x="630" y="271"/>
                  </a:lnTo>
                  <a:lnTo>
                    <a:pt x="638" y="256"/>
                  </a:lnTo>
                  <a:lnTo>
                    <a:pt x="648" y="253"/>
                  </a:lnTo>
                  <a:lnTo>
                    <a:pt x="634" y="242"/>
                  </a:lnTo>
                  <a:lnTo>
                    <a:pt x="638" y="235"/>
                  </a:lnTo>
                  <a:lnTo>
                    <a:pt x="652" y="235"/>
                  </a:lnTo>
                  <a:lnTo>
                    <a:pt x="677" y="239"/>
                  </a:lnTo>
                  <a:lnTo>
                    <a:pt x="687" y="224"/>
                  </a:lnTo>
                  <a:lnTo>
                    <a:pt x="684" y="224"/>
                  </a:lnTo>
                  <a:lnTo>
                    <a:pt x="684" y="217"/>
                  </a:lnTo>
                  <a:lnTo>
                    <a:pt x="691" y="217"/>
                  </a:lnTo>
                  <a:lnTo>
                    <a:pt x="709" y="210"/>
                  </a:lnTo>
                  <a:lnTo>
                    <a:pt x="716" y="210"/>
                  </a:lnTo>
                  <a:lnTo>
                    <a:pt x="719" y="210"/>
                  </a:lnTo>
                  <a:lnTo>
                    <a:pt x="723" y="207"/>
                  </a:lnTo>
                  <a:lnTo>
                    <a:pt x="727" y="207"/>
                  </a:lnTo>
                  <a:lnTo>
                    <a:pt x="730" y="207"/>
                  </a:lnTo>
                  <a:lnTo>
                    <a:pt x="737" y="199"/>
                  </a:lnTo>
                  <a:lnTo>
                    <a:pt x="744" y="196"/>
                  </a:lnTo>
                  <a:lnTo>
                    <a:pt x="744" y="192"/>
                  </a:lnTo>
                  <a:lnTo>
                    <a:pt x="748" y="192"/>
                  </a:lnTo>
                  <a:lnTo>
                    <a:pt x="752" y="192"/>
                  </a:lnTo>
                  <a:lnTo>
                    <a:pt x="755" y="192"/>
                  </a:lnTo>
                  <a:lnTo>
                    <a:pt x="762" y="192"/>
                  </a:lnTo>
                  <a:lnTo>
                    <a:pt x="784" y="192"/>
                  </a:lnTo>
                  <a:lnTo>
                    <a:pt x="787" y="189"/>
                  </a:lnTo>
                  <a:lnTo>
                    <a:pt x="791" y="189"/>
                  </a:lnTo>
                  <a:lnTo>
                    <a:pt x="791" y="192"/>
                  </a:lnTo>
                  <a:lnTo>
                    <a:pt x="801" y="189"/>
                  </a:lnTo>
                  <a:lnTo>
                    <a:pt x="816" y="182"/>
                  </a:lnTo>
                  <a:lnTo>
                    <a:pt x="819" y="182"/>
                  </a:lnTo>
                  <a:lnTo>
                    <a:pt x="819" y="182"/>
                  </a:lnTo>
                  <a:lnTo>
                    <a:pt x="826" y="178"/>
                  </a:lnTo>
                  <a:lnTo>
                    <a:pt x="826" y="167"/>
                  </a:lnTo>
                  <a:lnTo>
                    <a:pt x="830" y="164"/>
                  </a:lnTo>
                  <a:lnTo>
                    <a:pt x="830" y="160"/>
                  </a:lnTo>
                  <a:lnTo>
                    <a:pt x="826" y="153"/>
                  </a:lnTo>
                  <a:lnTo>
                    <a:pt x="823" y="153"/>
                  </a:lnTo>
                  <a:lnTo>
                    <a:pt x="826" y="150"/>
                  </a:lnTo>
                  <a:lnTo>
                    <a:pt x="826" y="150"/>
                  </a:lnTo>
                  <a:lnTo>
                    <a:pt x="830" y="146"/>
                  </a:lnTo>
                  <a:lnTo>
                    <a:pt x="833" y="146"/>
                  </a:lnTo>
                  <a:lnTo>
                    <a:pt x="833" y="146"/>
                  </a:lnTo>
                  <a:lnTo>
                    <a:pt x="837" y="142"/>
                  </a:lnTo>
                  <a:lnTo>
                    <a:pt x="837" y="142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1" y="139"/>
                  </a:lnTo>
                  <a:lnTo>
                    <a:pt x="841" y="139"/>
                  </a:lnTo>
                  <a:lnTo>
                    <a:pt x="844" y="139"/>
                  </a:lnTo>
                  <a:lnTo>
                    <a:pt x="848" y="139"/>
                  </a:lnTo>
                  <a:lnTo>
                    <a:pt x="848" y="139"/>
                  </a:lnTo>
                  <a:lnTo>
                    <a:pt x="851" y="139"/>
                  </a:lnTo>
                  <a:lnTo>
                    <a:pt x="851" y="139"/>
                  </a:lnTo>
                  <a:lnTo>
                    <a:pt x="851" y="139"/>
                  </a:lnTo>
                  <a:lnTo>
                    <a:pt x="855" y="139"/>
                  </a:lnTo>
                  <a:lnTo>
                    <a:pt x="858" y="139"/>
                  </a:lnTo>
                  <a:lnTo>
                    <a:pt x="858" y="139"/>
                  </a:lnTo>
                  <a:lnTo>
                    <a:pt x="862" y="139"/>
                  </a:lnTo>
                  <a:lnTo>
                    <a:pt x="862" y="139"/>
                  </a:lnTo>
                  <a:lnTo>
                    <a:pt x="866" y="139"/>
                  </a:lnTo>
                  <a:lnTo>
                    <a:pt x="866" y="139"/>
                  </a:lnTo>
                  <a:lnTo>
                    <a:pt x="866" y="135"/>
                  </a:lnTo>
                  <a:lnTo>
                    <a:pt x="869" y="135"/>
                  </a:lnTo>
                  <a:lnTo>
                    <a:pt x="869" y="135"/>
                  </a:lnTo>
                  <a:lnTo>
                    <a:pt x="869" y="132"/>
                  </a:lnTo>
                  <a:lnTo>
                    <a:pt x="869" y="132"/>
                  </a:lnTo>
                  <a:lnTo>
                    <a:pt x="869" y="132"/>
                  </a:lnTo>
                  <a:lnTo>
                    <a:pt x="873" y="132"/>
                  </a:lnTo>
                  <a:lnTo>
                    <a:pt x="873" y="128"/>
                  </a:lnTo>
                  <a:lnTo>
                    <a:pt x="873" y="128"/>
                  </a:lnTo>
                  <a:lnTo>
                    <a:pt x="873" y="125"/>
                  </a:lnTo>
                  <a:lnTo>
                    <a:pt x="876" y="121"/>
                  </a:lnTo>
                  <a:lnTo>
                    <a:pt x="876" y="118"/>
                  </a:lnTo>
                  <a:lnTo>
                    <a:pt x="876" y="114"/>
                  </a:lnTo>
                  <a:lnTo>
                    <a:pt x="876" y="114"/>
                  </a:lnTo>
                  <a:lnTo>
                    <a:pt x="876" y="114"/>
                  </a:lnTo>
                  <a:lnTo>
                    <a:pt x="876" y="110"/>
                  </a:lnTo>
                  <a:lnTo>
                    <a:pt x="880" y="110"/>
                  </a:lnTo>
                  <a:lnTo>
                    <a:pt x="876" y="107"/>
                  </a:lnTo>
                  <a:lnTo>
                    <a:pt x="873" y="107"/>
                  </a:lnTo>
                  <a:lnTo>
                    <a:pt x="869" y="107"/>
                  </a:lnTo>
                  <a:lnTo>
                    <a:pt x="869" y="103"/>
                  </a:lnTo>
                  <a:lnTo>
                    <a:pt x="869" y="100"/>
                  </a:lnTo>
                  <a:lnTo>
                    <a:pt x="869" y="100"/>
                  </a:lnTo>
                  <a:lnTo>
                    <a:pt x="869" y="100"/>
                  </a:lnTo>
                  <a:lnTo>
                    <a:pt x="869" y="96"/>
                  </a:lnTo>
                  <a:lnTo>
                    <a:pt x="869" y="96"/>
                  </a:lnTo>
                  <a:lnTo>
                    <a:pt x="869" y="93"/>
                  </a:lnTo>
                  <a:lnTo>
                    <a:pt x="869" y="93"/>
                  </a:lnTo>
                  <a:lnTo>
                    <a:pt x="869" y="89"/>
                  </a:lnTo>
                  <a:lnTo>
                    <a:pt x="869" y="85"/>
                  </a:lnTo>
                  <a:lnTo>
                    <a:pt x="869" y="82"/>
                  </a:lnTo>
                  <a:lnTo>
                    <a:pt x="869" y="82"/>
                  </a:lnTo>
                  <a:lnTo>
                    <a:pt x="869" y="78"/>
                  </a:lnTo>
                  <a:lnTo>
                    <a:pt x="869" y="78"/>
                  </a:lnTo>
                  <a:lnTo>
                    <a:pt x="869" y="75"/>
                  </a:lnTo>
                  <a:lnTo>
                    <a:pt x="869" y="71"/>
                  </a:lnTo>
                  <a:lnTo>
                    <a:pt x="869" y="71"/>
                  </a:lnTo>
                  <a:lnTo>
                    <a:pt x="873" y="68"/>
                  </a:lnTo>
                  <a:lnTo>
                    <a:pt x="873" y="68"/>
                  </a:lnTo>
                  <a:lnTo>
                    <a:pt x="876" y="68"/>
                  </a:lnTo>
                  <a:lnTo>
                    <a:pt x="876" y="68"/>
                  </a:lnTo>
                  <a:lnTo>
                    <a:pt x="880" y="64"/>
                  </a:lnTo>
                  <a:lnTo>
                    <a:pt x="880" y="64"/>
                  </a:lnTo>
                  <a:lnTo>
                    <a:pt x="883" y="64"/>
                  </a:lnTo>
                  <a:lnTo>
                    <a:pt x="883" y="64"/>
                  </a:lnTo>
                  <a:lnTo>
                    <a:pt x="887" y="64"/>
                  </a:lnTo>
                  <a:lnTo>
                    <a:pt x="894" y="60"/>
                  </a:lnTo>
                  <a:lnTo>
                    <a:pt x="898" y="60"/>
                  </a:lnTo>
                  <a:lnTo>
                    <a:pt x="901" y="57"/>
                  </a:lnTo>
                  <a:lnTo>
                    <a:pt x="912" y="53"/>
                  </a:lnTo>
                  <a:lnTo>
                    <a:pt x="915" y="53"/>
                  </a:lnTo>
                  <a:lnTo>
                    <a:pt x="915" y="50"/>
                  </a:lnTo>
                  <a:lnTo>
                    <a:pt x="915" y="53"/>
                  </a:lnTo>
                  <a:lnTo>
                    <a:pt x="919" y="57"/>
                  </a:lnTo>
                  <a:lnTo>
                    <a:pt x="919" y="57"/>
                  </a:lnTo>
                  <a:lnTo>
                    <a:pt x="919" y="60"/>
                  </a:lnTo>
                  <a:lnTo>
                    <a:pt x="923" y="64"/>
                  </a:lnTo>
                  <a:lnTo>
                    <a:pt x="926" y="64"/>
                  </a:lnTo>
                  <a:lnTo>
                    <a:pt x="930" y="64"/>
                  </a:lnTo>
                  <a:lnTo>
                    <a:pt x="933" y="64"/>
                  </a:lnTo>
                  <a:lnTo>
                    <a:pt x="933" y="64"/>
                  </a:lnTo>
                  <a:lnTo>
                    <a:pt x="937" y="64"/>
                  </a:lnTo>
                  <a:lnTo>
                    <a:pt x="940" y="64"/>
                  </a:lnTo>
                  <a:lnTo>
                    <a:pt x="940" y="64"/>
                  </a:lnTo>
                  <a:lnTo>
                    <a:pt x="940" y="60"/>
                  </a:lnTo>
                  <a:lnTo>
                    <a:pt x="940" y="57"/>
                  </a:lnTo>
                  <a:lnTo>
                    <a:pt x="940" y="57"/>
                  </a:lnTo>
                  <a:lnTo>
                    <a:pt x="944" y="53"/>
                  </a:lnTo>
                  <a:lnTo>
                    <a:pt x="944" y="53"/>
                  </a:lnTo>
                  <a:lnTo>
                    <a:pt x="944" y="50"/>
                  </a:lnTo>
                  <a:lnTo>
                    <a:pt x="944" y="50"/>
                  </a:lnTo>
                  <a:lnTo>
                    <a:pt x="947" y="46"/>
                  </a:lnTo>
                  <a:lnTo>
                    <a:pt x="947" y="46"/>
                  </a:lnTo>
                  <a:lnTo>
                    <a:pt x="951" y="46"/>
                  </a:lnTo>
                  <a:lnTo>
                    <a:pt x="955" y="43"/>
                  </a:lnTo>
                  <a:lnTo>
                    <a:pt x="958" y="46"/>
                  </a:lnTo>
                  <a:lnTo>
                    <a:pt x="962" y="46"/>
                  </a:lnTo>
                  <a:lnTo>
                    <a:pt x="962" y="46"/>
                  </a:lnTo>
                  <a:lnTo>
                    <a:pt x="962" y="43"/>
                  </a:lnTo>
                  <a:lnTo>
                    <a:pt x="962" y="39"/>
                  </a:lnTo>
                  <a:lnTo>
                    <a:pt x="962" y="39"/>
                  </a:lnTo>
                  <a:lnTo>
                    <a:pt x="962" y="36"/>
                  </a:lnTo>
                  <a:lnTo>
                    <a:pt x="962" y="36"/>
                  </a:lnTo>
                  <a:lnTo>
                    <a:pt x="962" y="36"/>
                  </a:lnTo>
                  <a:lnTo>
                    <a:pt x="962" y="32"/>
                  </a:lnTo>
                  <a:lnTo>
                    <a:pt x="969" y="32"/>
                  </a:lnTo>
                  <a:lnTo>
                    <a:pt x="969" y="28"/>
                  </a:lnTo>
                  <a:lnTo>
                    <a:pt x="969" y="25"/>
                  </a:lnTo>
                  <a:lnTo>
                    <a:pt x="969" y="21"/>
                  </a:lnTo>
                  <a:lnTo>
                    <a:pt x="972" y="21"/>
                  </a:lnTo>
                  <a:lnTo>
                    <a:pt x="976" y="25"/>
                  </a:lnTo>
                  <a:lnTo>
                    <a:pt x="976" y="28"/>
                  </a:lnTo>
                  <a:lnTo>
                    <a:pt x="980" y="28"/>
                  </a:lnTo>
                  <a:lnTo>
                    <a:pt x="980" y="28"/>
                  </a:lnTo>
                  <a:lnTo>
                    <a:pt x="983" y="28"/>
                  </a:lnTo>
                  <a:lnTo>
                    <a:pt x="990" y="28"/>
                  </a:lnTo>
                  <a:lnTo>
                    <a:pt x="990" y="28"/>
                  </a:lnTo>
                  <a:lnTo>
                    <a:pt x="994" y="28"/>
                  </a:lnTo>
                  <a:lnTo>
                    <a:pt x="994" y="28"/>
                  </a:lnTo>
                  <a:lnTo>
                    <a:pt x="997" y="28"/>
                  </a:lnTo>
                  <a:lnTo>
                    <a:pt x="997" y="28"/>
                  </a:lnTo>
                  <a:lnTo>
                    <a:pt x="1001" y="28"/>
                  </a:lnTo>
                  <a:lnTo>
                    <a:pt x="1001" y="28"/>
                  </a:lnTo>
                  <a:lnTo>
                    <a:pt x="1004" y="28"/>
                  </a:lnTo>
                  <a:lnTo>
                    <a:pt x="1004" y="28"/>
                  </a:lnTo>
                  <a:lnTo>
                    <a:pt x="1008" y="28"/>
                  </a:lnTo>
                  <a:lnTo>
                    <a:pt x="1008" y="28"/>
                  </a:lnTo>
                  <a:lnTo>
                    <a:pt x="1012" y="28"/>
                  </a:lnTo>
                  <a:lnTo>
                    <a:pt x="1012" y="28"/>
                  </a:lnTo>
                  <a:lnTo>
                    <a:pt x="1012" y="28"/>
                  </a:lnTo>
                  <a:lnTo>
                    <a:pt x="1012" y="32"/>
                  </a:lnTo>
                  <a:lnTo>
                    <a:pt x="1015" y="32"/>
                  </a:lnTo>
                  <a:lnTo>
                    <a:pt x="1015" y="28"/>
                  </a:lnTo>
                  <a:lnTo>
                    <a:pt x="1019" y="28"/>
                  </a:lnTo>
                  <a:lnTo>
                    <a:pt x="1019" y="32"/>
                  </a:lnTo>
                  <a:lnTo>
                    <a:pt x="1019" y="32"/>
                  </a:lnTo>
                  <a:lnTo>
                    <a:pt x="1022" y="32"/>
                  </a:lnTo>
                  <a:lnTo>
                    <a:pt x="1022" y="32"/>
                  </a:lnTo>
                  <a:lnTo>
                    <a:pt x="1022" y="32"/>
                  </a:lnTo>
                  <a:lnTo>
                    <a:pt x="1026" y="32"/>
                  </a:lnTo>
                  <a:lnTo>
                    <a:pt x="1026" y="32"/>
                  </a:lnTo>
                  <a:lnTo>
                    <a:pt x="1029" y="32"/>
                  </a:lnTo>
                  <a:lnTo>
                    <a:pt x="1029" y="32"/>
                  </a:lnTo>
                  <a:lnTo>
                    <a:pt x="1029" y="32"/>
                  </a:lnTo>
                  <a:lnTo>
                    <a:pt x="1033" y="32"/>
                  </a:lnTo>
                  <a:lnTo>
                    <a:pt x="1033" y="32"/>
                  </a:lnTo>
                  <a:lnTo>
                    <a:pt x="1037" y="32"/>
                  </a:lnTo>
                  <a:lnTo>
                    <a:pt x="1037" y="28"/>
                  </a:lnTo>
                  <a:lnTo>
                    <a:pt x="1037" y="32"/>
                  </a:lnTo>
                  <a:lnTo>
                    <a:pt x="1040" y="32"/>
                  </a:lnTo>
                  <a:lnTo>
                    <a:pt x="1040" y="32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47" y="36"/>
                  </a:lnTo>
                  <a:lnTo>
                    <a:pt x="1051" y="36"/>
                  </a:lnTo>
                  <a:lnTo>
                    <a:pt x="1051" y="36"/>
                  </a:lnTo>
                  <a:lnTo>
                    <a:pt x="1054" y="36"/>
                  </a:lnTo>
                  <a:lnTo>
                    <a:pt x="1054" y="32"/>
                  </a:lnTo>
                  <a:lnTo>
                    <a:pt x="1054" y="32"/>
                  </a:lnTo>
                  <a:lnTo>
                    <a:pt x="1054" y="32"/>
                  </a:lnTo>
                  <a:lnTo>
                    <a:pt x="1058" y="32"/>
                  </a:lnTo>
                  <a:lnTo>
                    <a:pt x="1058" y="32"/>
                  </a:lnTo>
                  <a:lnTo>
                    <a:pt x="1061" y="32"/>
                  </a:lnTo>
                  <a:lnTo>
                    <a:pt x="1061" y="28"/>
                  </a:lnTo>
                  <a:lnTo>
                    <a:pt x="1061" y="28"/>
                  </a:lnTo>
                  <a:lnTo>
                    <a:pt x="1061" y="28"/>
                  </a:lnTo>
                  <a:lnTo>
                    <a:pt x="1065" y="25"/>
                  </a:lnTo>
                  <a:lnTo>
                    <a:pt x="1061" y="25"/>
                  </a:lnTo>
                  <a:lnTo>
                    <a:pt x="1061" y="21"/>
                  </a:lnTo>
                  <a:lnTo>
                    <a:pt x="1061" y="21"/>
                  </a:lnTo>
                  <a:lnTo>
                    <a:pt x="1058" y="21"/>
                  </a:lnTo>
                  <a:lnTo>
                    <a:pt x="1058" y="21"/>
                  </a:lnTo>
                  <a:lnTo>
                    <a:pt x="1054" y="21"/>
                  </a:lnTo>
                  <a:lnTo>
                    <a:pt x="1054" y="18"/>
                  </a:lnTo>
                  <a:lnTo>
                    <a:pt x="1054" y="18"/>
                  </a:lnTo>
                  <a:lnTo>
                    <a:pt x="1054" y="18"/>
                  </a:lnTo>
                  <a:lnTo>
                    <a:pt x="1054" y="14"/>
                  </a:lnTo>
                  <a:lnTo>
                    <a:pt x="1051" y="11"/>
                  </a:lnTo>
                  <a:lnTo>
                    <a:pt x="1051" y="11"/>
                  </a:lnTo>
                  <a:lnTo>
                    <a:pt x="1051" y="7"/>
                  </a:lnTo>
                  <a:lnTo>
                    <a:pt x="1051" y="7"/>
                  </a:lnTo>
                  <a:lnTo>
                    <a:pt x="1054" y="7"/>
                  </a:lnTo>
                  <a:lnTo>
                    <a:pt x="1058" y="7"/>
                  </a:lnTo>
                  <a:lnTo>
                    <a:pt x="1061" y="7"/>
                  </a:lnTo>
                  <a:lnTo>
                    <a:pt x="1065" y="3"/>
                  </a:lnTo>
                  <a:lnTo>
                    <a:pt x="1069" y="3"/>
                  </a:lnTo>
                  <a:lnTo>
                    <a:pt x="1069" y="3"/>
                  </a:lnTo>
                  <a:lnTo>
                    <a:pt x="1072" y="3"/>
                  </a:lnTo>
                  <a:lnTo>
                    <a:pt x="1072" y="3"/>
                  </a:lnTo>
                  <a:lnTo>
                    <a:pt x="1076" y="3"/>
                  </a:lnTo>
                  <a:lnTo>
                    <a:pt x="1076" y="3"/>
                  </a:lnTo>
                  <a:lnTo>
                    <a:pt x="1076" y="3"/>
                  </a:lnTo>
                  <a:lnTo>
                    <a:pt x="1079" y="0"/>
                  </a:lnTo>
                  <a:lnTo>
                    <a:pt x="1079" y="0"/>
                  </a:lnTo>
                  <a:lnTo>
                    <a:pt x="1083" y="3"/>
                  </a:lnTo>
                  <a:lnTo>
                    <a:pt x="1083" y="3"/>
                  </a:lnTo>
                  <a:lnTo>
                    <a:pt x="1083" y="7"/>
                  </a:lnTo>
                  <a:lnTo>
                    <a:pt x="1086" y="7"/>
                  </a:lnTo>
                  <a:lnTo>
                    <a:pt x="1086" y="11"/>
                  </a:lnTo>
                  <a:lnTo>
                    <a:pt x="1086" y="11"/>
                  </a:lnTo>
                  <a:lnTo>
                    <a:pt x="1086" y="14"/>
                  </a:lnTo>
                  <a:lnTo>
                    <a:pt x="1086" y="14"/>
                  </a:lnTo>
                  <a:lnTo>
                    <a:pt x="1090" y="18"/>
                  </a:lnTo>
                  <a:lnTo>
                    <a:pt x="1094" y="18"/>
                  </a:lnTo>
                  <a:lnTo>
                    <a:pt x="1094" y="21"/>
                  </a:lnTo>
                  <a:lnTo>
                    <a:pt x="1094" y="21"/>
                  </a:lnTo>
                  <a:lnTo>
                    <a:pt x="1097" y="21"/>
                  </a:lnTo>
                  <a:lnTo>
                    <a:pt x="1097" y="21"/>
                  </a:lnTo>
                  <a:lnTo>
                    <a:pt x="1101" y="21"/>
                  </a:lnTo>
                  <a:lnTo>
                    <a:pt x="1101" y="21"/>
                  </a:lnTo>
                  <a:lnTo>
                    <a:pt x="1101" y="21"/>
                  </a:lnTo>
                  <a:lnTo>
                    <a:pt x="1101" y="25"/>
                  </a:lnTo>
                  <a:lnTo>
                    <a:pt x="1097" y="28"/>
                  </a:lnTo>
                  <a:lnTo>
                    <a:pt x="1097" y="32"/>
                  </a:lnTo>
                  <a:lnTo>
                    <a:pt x="1094" y="32"/>
                  </a:lnTo>
                  <a:lnTo>
                    <a:pt x="1094" y="36"/>
                  </a:lnTo>
                  <a:lnTo>
                    <a:pt x="1094" y="36"/>
                  </a:lnTo>
                  <a:lnTo>
                    <a:pt x="1090" y="36"/>
                  </a:lnTo>
                  <a:lnTo>
                    <a:pt x="1090" y="36"/>
                  </a:lnTo>
                  <a:lnTo>
                    <a:pt x="1086" y="36"/>
                  </a:lnTo>
                  <a:lnTo>
                    <a:pt x="1086" y="36"/>
                  </a:lnTo>
                  <a:lnTo>
                    <a:pt x="1083" y="36"/>
                  </a:lnTo>
                  <a:lnTo>
                    <a:pt x="1079" y="36"/>
                  </a:lnTo>
                  <a:lnTo>
                    <a:pt x="1076" y="39"/>
                  </a:lnTo>
                  <a:lnTo>
                    <a:pt x="1072" y="39"/>
                  </a:lnTo>
                  <a:lnTo>
                    <a:pt x="1069" y="43"/>
                  </a:lnTo>
                  <a:lnTo>
                    <a:pt x="1065" y="43"/>
                  </a:lnTo>
                  <a:lnTo>
                    <a:pt x="1061" y="46"/>
                  </a:lnTo>
                  <a:lnTo>
                    <a:pt x="1061" y="46"/>
                  </a:lnTo>
                  <a:lnTo>
                    <a:pt x="1061" y="46"/>
                  </a:lnTo>
                  <a:lnTo>
                    <a:pt x="1061" y="50"/>
                  </a:lnTo>
                  <a:lnTo>
                    <a:pt x="1058" y="50"/>
                  </a:lnTo>
                  <a:lnTo>
                    <a:pt x="1058" y="50"/>
                  </a:lnTo>
                  <a:lnTo>
                    <a:pt x="1058" y="50"/>
                  </a:lnTo>
                  <a:lnTo>
                    <a:pt x="1058" y="50"/>
                  </a:lnTo>
                  <a:lnTo>
                    <a:pt x="1054" y="53"/>
                  </a:lnTo>
                  <a:lnTo>
                    <a:pt x="1054" y="53"/>
                  </a:lnTo>
                  <a:lnTo>
                    <a:pt x="1051" y="57"/>
                  </a:lnTo>
                  <a:lnTo>
                    <a:pt x="1047" y="60"/>
                  </a:lnTo>
                  <a:lnTo>
                    <a:pt x="1047" y="64"/>
                  </a:lnTo>
                  <a:lnTo>
                    <a:pt x="1044" y="68"/>
                  </a:lnTo>
                  <a:lnTo>
                    <a:pt x="1044" y="68"/>
                  </a:lnTo>
                  <a:lnTo>
                    <a:pt x="1040" y="71"/>
                  </a:lnTo>
                  <a:lnTo>
                    <a:pt x="1040" y="71"/>
                  </a:lnTo>
                  <a:lnTo>
                    <a:pt x="1040" y="75"/>
                  </a:lnTo>
                  <a:lnTo>
                    <a:pt x="1040" y="75"/>
                  </a:lnTo>
                  <a:lnTo>
                    <a:pt x="1044" y="75"/>
                  </a:lnTo>
                  <a:lnTo>
                    <a:pt x="1044" y="75"/>
                  </a:lnTo>
                  <a:lnTo>
                    <a:pt x="1044" y="75"/>
                  </a:lnTo>
                  <a:lnTo>
                    <a:pt x="1044" y="75"/>
                  </a:lnTo>
                  <a:lnTo>
                    <a:pt x="1047" y="75"/>
                  </a:lnTo>
                  <a:lnTo>
                    <a:pt x="1047" y="78"/>
                  </a:lnTo>
                  <a:lnTo>
                    <a:pt x="1047" y="78"/>
                  </a:lnTo>
                  <a:lnTo>
                    <a:pt x="1051" y="75"/>
                  </a:lnTo>
                  <a:lnTo>
                    <a:pt x="1051" y="75"/>
                  </a:lnTo>
                  <a:lnTo>
                    <a:pt x="1054" y="75"/>
                  </a:lnTo>
                  <a:lnTo>
                    <a:pt x="1054" y="75"/>
                  </a:lnTo>
                  <a:lnTo>
                    <a:pt x="1058" y="78"/>
                  </a:lnTo>
                  <a:lnTo>
                    <a:pt x="1058" y="78"/>
                  </a:lnTo>
                  <a:lnTo>
                    <a:pt x="1061" y="78"/>
                  </a:lnTo>
                  <a:lnTo>
                    <a:pt x="1061" y="78"/>
                  </a:lnTo>
                  <a:lnTo>
                    <a:pt x="1061" y="82"/>
                  </a:lnTo>
                  <a:lnTo>
                    <a:pt x="1061" y="82"/>
                  </a:lnTo>
                  <a:lnTo>
                    <a:pt x="1061" y="82"/>
                  </a:lnTo>
                  <a:lnTo>
                    <a:pt x="1061" y="85"/>
                  </a:lnTo>
                  <a:lnTo>
                    <a:pt x="1058" y="93"/>
                  </a:lnTo>
                  <a:lnTo>
                    <a:pt x="1058" y="93"/>
                  </a:lnTo>
                  <a:lnTo>
                    <a:pt x="1061" y="93"/>
                  </a:lnTo>
                  <a:lnTo>
                    <a:pt x="1061" y="93"/>
                  </a:lnTo>
                  <a:lnTo>
                    <a:pt x="1061" y="93"/>
                  </a:lnTo>
                  <a:lnTo>
                    <a:pt x="1065" y="93"/>
                  </a:lnTo>
                  <a:lnTo>
                    <a:pt x="1065" y="93"/>
                  </a:lnTo>
                  <a:lnTo>
                    <a:pt x="1069" y="93"/>
                  </a:lnTo>
                  <a:lnTo>
                    <a:pt x="1069" y="93"/>
                  </a:lnTo>
                  <a:lnTo>
                    <a:pt x="1069" y="93"/>
                  </a:lnTo>
                  <a:lnTo>
                    <a:pt x="1072" y="93"/>
                  </a:lnTo>
                  <a:lnTo>
                    <a:pt x="1076" y="93"/>
                  </a:lnTo>
                  <a:lnTo>
                    <a:pt x="1076" y="93"/>
                  </a:lnTo>
                  <a:lnTo>
                    <a:pt x="1079" y="93"/>
                  </a:lnTo>
                  <a:lnTo>
                    <a:pt x="1083" y="96"/>
                  </a:lnTo>
                  <a:lnTo>
                    <a:pt x="1083" y="96"/>
                  </a:lnTo>
                  <a:lnTo>
                    <a:pt x="1086" y="96"/>
                  </a:lnTo>
                  <a:lnTo>
                    <a:pt x="1086" y="96"/>
                  </a:lnTo>
                  <a:lnTo>
                    <a:pt x="1094" y="100"/>
                  </a:lnTo>
                  <a:lnTo>
                    <a:pt x="1094" y="100"/>
                  </a:lnTo>
                  <a:lnTo>
                    <a:pt x="1094" y="100"/>
                  </a:lnTo>
                  <a:lnTo>
                    <a:pt x="1097" y="100"/>
                  </a:lnTo>
                  <a:lnTo>
                    <a:pt x="1101" y="103"/>
                  </a:lnTo>
                  <a:lnTo>
                    <a:pt x="1101" y="103"/>
                  </a:lnTo>
                  <a:lnTo>
                    <a:pt x="1101" y="100"/>
                  </a:lnTo>
                  <a:lnTo>
                    <a:pt x="1104" y="100"/>
                  </a:lnTo>
                  <a:lnTo>
                    <a:pt x="1104" y="100"/>
                  </a:lnTo>
                  <a:lnTo>
                    <a:pt x="1104" y="100"/>
                  </a:lnTo>
                  <a:lnTo>
                    <a:pt x="1108" y="96"/>
                  </a:lnTo>
                  <a:lnTo>
                    <a:pt x="1104" y="96"/>
                  </a:lnTo>
                  <a:lnTo>
                    <a:pt x="1104" y="93"/>
                  </a:lnTo>
                  <a:lnTo>
                    <a:pt x="1104" y="89"/>
                  </a:lnTo>
                  <a:lnTo>
                    <a:pt x="1108" y="89"/>
                  </a:lnTo>
                  <a:lnTo>
                    <a:pt x="1108" y="85"/>
                  </a:lnTo>
                  <a:lnTo>
                    <a:pt x="1104" y="85"/>
                  </a:lnTo>
                  <a:lnTo>
                    <a:pt x="1104" y="82"/>
                  </a:lnTo>
                  <a:lnTo>
                    <a:pt x="1108" y="82"/>
                  </a:lnTo>
                  <a:lnTo>
                    <a:pt x="1108" y="82"/>
                  </a:lnTo>
                  <a:lnTo>
                    <a:pt x="1108" y="78"/>
                  </a:lnTo>
                  <a:lnTo>
                    <a:pt x="1108" y="78"/>
                  </a:lnTo>
                  <a:lnTo>
                    <a:pt x="1108" y="75"/>
                  </a:lnTo>
                  <a:lnTo>
                    <a:pt x="1108" y="75"/>
                  </a:lnTo>
                  <a:lnTo>
                    <a:pt x="1108" y="75"/>
                  </a:lnTo>
                  <a:lnTo>
                    <a:pt x="1111" y="75"/>
                  </a:lnTo>
                  <a:lnTo>
                    <a:pt x="1111" y="71"/>
                  </a:lnTo>
                  <a:lnTo>
                    <a:pt x="1111" y="68"/>
                  </a:lnTo>
                  <a:lnTo>
                    <a:pt x="1111" y="68"/>
                  </a:lnTo>
                  <a:lnTo>
                    <a:pt x="1111" y="68"/>
                  </a:lnTo>
                  <a:lnTo>
                    <a:pt x="1111" y="68"/>
                  </a:lnTo>
                  <a:lnTo>
                    <a:pt x="1115" y="64"/>
                  </a:lnTo>
                  <a:lnTo>
                    <a:pt x="1115" y="64"/>
                  </a:lnTo>
                  <a:lnTo>
                    <a:pt x="1119" y="64"/>
                  </a:lnTo>
                  <a:lnTo>
                    <a:pt x="1119" y="60"/>
                  </a:lnTo>
                  <a:lnTo>
                    <a:pt x="1119" y="60"/>
                  </a:lnTo>
                  <a:lnTo>
                    <a:pt x="1119" y="60"/>
                  </a:lnTo>
                  <a:lnTo>
                    <a:pt x="1122" y="57"/>
                  </a:lnTo>
                  <a:lnTo>
                    <a:pt x="1122" y="57"/>
                  </a:lnTo>
                  <a:lnTo>
                    <a:pt x="1126" y="57"/>
                  </a:lnTo>
                  <a:lnTo>
                    <a:pt x="1126" y="53"/>
                  </a:lnTo>
                  <a:lnTo>
                    <a:pt x="1126" y="53"/>
                  </a:lnTo>
                  <a:lnTo>
                    <a:pt x="1129" y="53"/>
                  </a:lnTo>
                  <a:lnTo>
                    <a:pt x="1129" y="53"/>
                  </a:lnTo>
                  <a:lnTo>
                    <a:pt x="1129" y="50"/>
                  </a:lnTo>
                  <a:lnTo>
                    <a:pt x="1129" y="50"/>
                  </a:lnTo>
                  <a:lnTo>
                    <a:pt x="1129" y="50"/>
                  </a:lnTo>
                  <a:lnTo>
                    <a:pt x="1133" y="50"/>
                  </a:lnTo>
                  <a:lnTo>
                    <a:pt x="1133" y="50"/>
                  </a:lnTo>
                  <a:lnTo>
                    <a:pt x="1136" y="50"/>
                  </a:lnTo>
                  <a:lnTo>
                    <a:pt x="1136" y="50"/>
                  </a:lnTo>
                  <a:lnTo>
                    <a:pt x="1140" y="50"/>
                  </a:lnTo>
                  <a:lnTo>
                    <a:pt x="1140" y="46"/>
                  </a:lnTo>
                  <a:lnTo>
                    <a:pt x="1143" y="46"/>
                  </a:lnTo>
                  <a:lnTo>
                    <a:pt x="1143" y="43"/>
                  </a:lnTo>
                  <a:lnTo>
                    <a:pt x="1147" y="39"/>
                  </a:lnTo>
                  <a:lnTo>
                    <a:pt x="1151" y="39"/>
                  </a:lnTo>
                  <a:lnTo>
                    <a:pt x="1151" y="39"/>
                  </a:lnTo>
                  <a:lnTo>
                    <a:pt x="1151" y="36"/>
                  </a:lnTo>
                  <a:lnTo>
                    <a:pt x="1151" y="36"/>
                  </a:lnTo>
                  <a:lnTo>
                    <a:pt x="1151" y="36"/>
                  </a:lnTo>
                  <a:lnTo>
                    <a:pt x="1151" y="36"/>
                  </a:lnTo>
                  <a:lnTo>
                    <a:pt x="1151" y="32"/>
                  </a:lnTo>
                  <a:lnTo>
                    <a:pt x="1151" y="32"/>
                  </a:lnTo>
                  <a:lnTo>
                    <a:pt x="1151" y="28"/>
                  </a:lnTo>
                  <a:lnTo>
                    <a:pt x="1154" y="28"/>
                  </a:lnTo>
                  <a:lnTo>
                    <a:pt x="1158" y="28"/>
                  </a:lnTo>
                  <a:lnTo>
                    <a:pt x="1158" y="28"/>
                  </a:lnTo>
                  <a:lnTo>
                    <a:pt x="1158" y="28"/>
                  </a:lnTo>
                  <a:lnTo>
                    <a:pt x="1161" y="25"/>
                  </a:lnTo>
                  <a:lnTo>
                    <a:pt x="1161" y="21"/>
                  </a:lnTo>
                  <a:lnTo>
                    <a:pt x="1161" y="21"/>
                  </a:lnTo>
                  <a:lnTo>
                    <a:pt x="1161" y="18"/>
                  </a:lnTo>
                  <a:lnTo>
                    <a:pt x="1158" y="18"/>
                  </a:lnTo>
                  <a:lnTo>
                    <a:pt x="1158" y="14"/>
                  </a:lnTo>
                  <a:lnTo>
                    <a:pt x="1161" y="14"/>
                  </a:lnTo>
                  <a:lnTo>
                    <a:pt x="1161" y="14"/>
                  </a:lnTo>
                  <a:lnTo>
                    <a:pt x="1161" y="11"/>
                  </a:lnTo>
                  <a:lnTo>
                    <a:pt x="1165" y="11"/>
                  </a:lnTo>
                  <a:lnTo>
                    <a:pt x="1165" y="11"/>
                  </a:lnTo>
                  <a:lnTo>
                    <a:pt x="1168" y="11"/>
                  </a:lnTo>
                  <a:lnTo>
                    <a:pt x="1172" y="11"/>
                  </a:lnTo>
                  <a:lnTo>
                    <a:pt x="1172" y="11"/>
                  </a:lnTo>
                  <a:lnTo>
                    <a:pt x="1176" y="14"/>
                  </a:lnTo>
                  <a:lnTo>
                    <a:pt x="1176" y="14"/>
                  </a:lnTo>
                  <a:lnTo>
                    <a:pt x="1183" y="14"/>
                  </a:lnTo>
                  <a:lnTo>
                    <a:pt x="1183" y="11"/>
                  </a:lnTo>
                  <a:lnTo>
                    <a:pt x="1186" y="11"/>
                  </a:lnTo>
                  <a:lnTo>
                    <a:pt x="1186" y="14"/>
                  </a:lnTo>
                  <a:lnTo>
                    <a:pt x="1186" y="14"/>
                  </a:lnTo>
                  <a:lnTo>
                    <a:pt x="1186" y="14"/>
                  </a:lnTo>
                  <a:lnTo>
                    <a:pt x="1186" y="18"/>
                  </a:lnTo>
                  <a:lnTo>
                    <a:pt x="1186" y="18"/>
                  </a:lnTo>
                  <a:lnTo>
                    <a:pt x="1186" y="21"/>
                  </a:lnTo>
                  <a:lnTo>
                    <a:pt x="1183" y="21"/>
                  </a:lnTo>
                  <a:lnTo>
                    <a:pt x="1183" y="21"/>
                  </a:lnTo>
                  <a:lnTo>
                    <a:pt x="1183" y="25"/>
                  </a:lnTo>
                  <a:lnTo>
                    <a:pt x="1183" y="25"/>
                  </a:lnTo>
                  <a:lnTo>
                    <a:pt x="1186" y="28"/>
                  </a:lnTo>
                  <a:lnTo>
                    <a:pt x="1186" y="28"/>
                  </a:lnTo>
                  <a:lnTo>
                    <a:pt x="1186" y="28"/>
                  </a:lnTo>
                  <a:lnTo>
                    <a:pt x="1190" y="32"/>
                  </a:lnTo>
                  <a:lnTo>
                    <a:pt x="1190" y="32"/>
                  </a:lnTo>
                  <a:lnTo>
                    <a:pt x="1193" y="32"/>
                  </a:lnTo>
                  <a:lnTo>
                    <a:pt x="1197" y="32"/>
                  </a:lnTo>
                  <a:lnTo>
                    <a:pt x="1200" y="32"/>
                  </a:lnTo>
                  <a:lnTo>
                    <a:pt x="1200" y="36"/>
                  </a:lnTo>
                  <a:lnTo>
                    <a:pt x="1204" y="36"/>
                  </a:lnTo>
                  <a:lnTo>
                    <a:pt x="1204" y="36"/>
                  </a:lnTo>
                  <a:lnTo>
                    <a:pt x="1204" y="36"/>
                  </a:lnTo>
                  <a:lnTo>
                    <a:pt x="1200" y="39"/>
                  </a:lnTo>
                  <a:lnTo>
                    <a:pt x="1197" y="39"/>
                  </a:lnTo>
                  <a:lnTo>
                    <a:pt x="1200" y="39"/>
                  </a:lnTo>
                  <a:lnTo>
                    <a:pt x="1200" y="43"/>
                  </a:lnTo>
                  <a:lnTo>
                    <a:pt x="1200" y="43"/>
                  </a:lnTo>
                  <a:lnTo>
                    <a:pt x="1197" y="46"/>
                  </a:lnTo>
                  <a:lnTo>
                    <a:pt x="1200" y="46"/>
                  </a:lnTo>
                  <a:lnTo>
                    <a:pt x="1200" y="50"/>
                  </a:lnTo>
                  <a:lnTo>
                    <a:pt x="1197" y="50"/>
                  </a:lnTo>
                  <a:lnTo>
                    <a:pt x="1197" y="53"/>
                  </a:lnTo>
                  <a:lnTo>
                    <a:pt x="1200" y="53"/>
                  </a:lnTo>
                  <a:lnTo>
                    <a:pt x="1200" y="53"/>
                  </a:lnTo>
                  <a:lnTo>
                    <a:pt x="1200" y="57"/>
                  </a:lnTo>
                  <a:lnTo>
                    <a:pt x="1204" y="57"/>
                  </a:lnTo>
                  <a:lnTo>
                    <a:pt x="1200" y="57"/>
                  </a:lnTo>
                  <a:lnTo>
                    <a:pt x="1200" y="60"/>
                  </a:lnTo>
                  <a:lnTo>
                    <a:pt x="1200" y="60"/>
                  </a:lnTo>
                  <a:lnTo>
                    <a:pt x="1200" y="64"/>
                  </a:lnTo>
                  <a:lnTo>
                    <a:pt x="1200" y="64"/>
                  </a:lnTo>
                  <a:lnTo>
                    <a:pt x="1197" y="64"/>
                  </a:lnTo>
                  <a:lnTo>
                    <a:pt x="1197" y="68"/>
                  </a:lnTo>
                  <a:lnTo>
                    <a:pt x="1197" y="68"/>
                  </a:lnTo>
                  <a:lnTo>
                    <a:pt x="1197" y="68"/>
                  </a:lnTo>
                  <a:lnTo>
                    <a:pt x="1200" y="68"/>
                  </a:lnTo>
                  <a:lnTo>
                    <a:pt x="1204" y="68"/>
                  </a:lnTo>
                  <a:lnTo>
                    <a:pt x="1204" y="68"/>
                  </a:lnTo>
                  <a:lnTo>
                    <a:pt x="1204" y="68"/>
                  </a:lnTo>
                  <a:lnTo>
                    <a:pt x="1208" y="71"/>
                  </a:lnTo>
                  <a:lnTo>
                    <a:pt x="1208" y="71"/>
                  </a:lnTo>
                  <a:lnTo>
                    <a:pt x="1208" y="71"/>
                  </a:lnTo>
                  <a:lnTo>
                    <a:pt x="1211" y="71"/>
                  </a:lnTo>
                  <a:lnTo>
                    <a:pt x="1211" y="71"/>
                  </a:lnTo>
                  <a:lnTo>
                    <a:pt x="1215" y="75"/>
                  </a:lnTo>
                  <a:lnTo>
                    <a:pt x="1215" y="75"/>
                  </a:lnTo>
                  <a:lnTo>
                    <a:pt x="1218" y="75"/>
                  </a:lnTo>
                  <a:lnTo>
                    <a:pt x="1218" y="75"/>
                  </a:lnTo>
                  <a:lnTo>
                    <a:pt x="1218" y="75"/>
                  </a:lnTo>
                  <a:lnTo>
                    <a:pt x="1222" y="71"/>
                  </a:lnTo>
                  <a:lnTo>
                    <a:pt x="1222" y="71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9" y="71"/>
                  </a:lnTo>
                  <a:lnTo>
                    <a:pt x="1229" y="75"/>
                  </a:lnTo>
                  <a:lnTo>
                    <a:pt x="1229" y="75"/>
                  </a:lnTo>
                  <a:lnTo>
                    <a:pt x="1233" y="75"/>
                  </a:lnTo>
                  <a:lnTo>
                    <a:pt x="1233" y="75"/>
                  </a:lnTo>
                  <a:lnTo>
                    <a:pt x="1236" y="78"/>
                  </a:lnTo>
                  <a:lnTo>
                    <a:pt x="1236" y="78"/>
                  </a:lnTo>
                  <a:lnTo>
                    <a:pt x="1240" y="78"/>
                  </a:lnTo>
                  <a:lnTo>
                    <a:pt x="1243" y="78"/>
                  </a:lnTo>
                  <a:lnTo>
                    <a:pt x="1243" y="78"/>
                  </a:lnTo>
                  <a:lnTo>
                    <a:pt x="1247" y="78"/>
                  </a:lnTo>
                  <a:lnTo>
                    <a:pt x="1247" y="78"/>
                  </a:lnTo>
                  <a:lnTo>
                    <a:pt x="1250" y="78"/>
                  </a:lnTo>
                  <a:lnTo>
                    <a:pt x="1250" y="78"/>
                  </a:lnTo>
                  <a:lnTo>
                    <a:pt x="1250" y="75"/>
                  </a:lnTo>
                  <a:lnTo>
                    <a:pt x="1254" y="75"/>
                  </a:lnTo>
                  <a:lnTo>
                    <a:pt x="1254" y="78"/>
                  </a:lnTo>
                  <a:lnTo>
                    <a:pt x="1257" y="78"/>
                  </a:lnTo>
                  <a:lnTo>
                    <a:pt x="1257" y="78"/>
                  </a:lnTo>
                  <a:lnTo>
                    <a:pt x="1261" y="82"/>
                  </a:lnTo>
                  <a:lnTo>
                    <a:pt x="1261" y="82"/>
                  </a:lnTo>
                  <a:lnTo>
                    <a:pt x="1261" y="82"/>
                  </a:lnTo>
                  <a:lnTo>
                    <a:pt x="1265" y="82"/>
                  </a:lnTo>
                  <a:lnTo>
                    <a:pt x="1265" y="85"/>
                  </a:lnTo>
                  <a:lnTo>
                    <a:pt x="1265" y="85"/>
                  </a:lnTo>
                  <a:close/>
                  <a:moveTo>
                    <a:pt x="662" y="281"/>
                  </a:moveTo>
                  <a:lnTo>
                    <a:pt x="662" y="281"/>
                  </a:lnTo>
                  <a:lnTo>
                    <a:pt x="659" y="289"/>
                  </a:lnTo>
                  <a:lnTo>
                    <a:pt x="659" y="289"/>
                  </a:lnTo>
                  <a:lnTo>
                    <a:pt x="655" y="285"/>
                  </a:lnTo>
                  <a:lnTo>
                    <a:pt x="655" y="285"/>
                  </a:lnTo>
                  <a:lnTo>
                    <a:pt x="655" y="289"/>
                  </a:lnTo>
                  <a:lnTo>
                    <a:pt x="655" y="289"/>
                  </a:lnTo>
                  <a:lnTo>
                    <a:pt x="655" y="292"/>
                  </a:lnTo>
                  <a:lnTo>
                    <a:pt x="655" y="292"/>
                  </a:lnTo>
                  <a:lnTo>
                    <a:pt x="655" y="296"/>
                  </a:lnTo>
                  <a:lnTo>
                    <a:pt x="655" y="296"/>
                  </a:lnTo>
                  <a:lnTo>
                    <a:pt x="652" y="296"/>
                  </a:lnTo>
                  <a:lnTo>
                    <a:pt x="652" y="299"/>
                  </a:lnTo>
                  <a:lnTo>
                    <a:pt x="652" y="299"/>
                  </a:lnTo>
                  <a:lnTo>
                    <a:pt x="652" y="296"/>
                  </a:lnTo>
                  <a:lnTo>
                    <a:pt x="648" y="299"/>
                  </a:lnTo>
                  <a:lnTo>
                    <a:pt x="648" y="299"/>
                  </a:lnTo>
                  <a:lnTo>
                    <a:pt x="645" y="296"/>
                  </a:lnTo>
                  <a:lnTo>
                    <a:pt x="645" y="296"/>
                  </a:lnTo>
                  <a:lnTo>
                    <a:pt x="645" y="296"/>
                  </a:lnTo>
                  <a:lnTo>
                    <a:pt x="641" y="296"/>
                  </a:lnTo>
                  <a:lnTo>
                    <a:pt x="645" y="296"/>
                  </a:lnTo>
                  <a:lnTo>
                    <a:pt x="645" y="299"/>
                  </a:lnTo>
                  <a:lnTo>
                    <a:pt x="645" y="299"/>
                  </a:lnTo>
                  <a:lnTo>
                    <a:pt x="645" y="303"/>
                  </a:lnTo>
                  <a:lnTo>
                    <a:pt x="645" y="303"/>
                  </a:lnTo>
                  <a:lnTo>
                    <a:pt x="645" y="303"/>
                  </a:lnTo>
                  <a:lnTo>
                    <a:pt x="648" y="306"/>
                  </a:lnTo>
                  <a:lnTo>
                    <a:pt x="645" y="306"/>
                  </a:lnTo>
                  <a:lnTo>
                    <a:pt x="645" y="306"/>
                  </a:lnTo>
                  <a:lnTo>
                    <a:pt x="645" y="306"/>
                  </a:lnTo>
                  <a:lnTo>
                    <a:pt x="645" y="310"/>
                  </a:lnTo>
                  <a:lnTo>
                    <a:pt x="641" y="310"/>
                  </a:lnTo>
                  <a:lnTo>
                    <a:pt x="641" y="310"/>
                  </a:lnTo>
                  <a:lnTo>
                    <a:pt x="641" y="314"/>
                  </a:lnTo>
                  <a:lnTo>
                    <a:pt x="641" y="314"/>
                  </a:lnTo>
                  <a:lnTo>
                    <a:pt x="645" y="314"/>
                  </a:lnTo>
                  <a:lnTo>
                    <a:pt x="645" y="314"/>
                  </a:lnTo>
                  <a:lnTo>
                    <a:pt x="645" y="317"/>
                  </a:lnTo>
                  <a:lnTo>
                    <a:pt x="645" y="314"/>
                  </a:lnTo>
                  <a:lnTo>
                    <a:pt x="648" y="314"/>
                  </a:lnTo>
                  <a:lnTo>
                    <a:pt x="648" y="314"/>
                  </a:lnTo>
                  <a:lnTo>
                    <a:pt x="652" y="314"/>
                  </a:lnTo>
                  <a:lnTo>
                    <a:pt x="652" y="317"/>
                  </a:lnTo>
                  <a:lnTo>
                    <a:pt x="652" y="317"/>
                  </a:lnTo>
                  <a:lnTo>
                    <a:pt x="652" y="317"/>
                  </a:lnTo>
                  <a:lnTo>
                    <a:pt x="652" y="321"/>
                  </a:lnTo>
                  <a:lnTo>
                    <a:pt x="652" y="321"/>
                  </a:lnTo>
                  <a:lnTo>
                    <a:pt x="652" y="321"/>
                  </a:lnTo>
                  <a:lnTo>
                    <a:pt x="655" y="321"/>
                  </a:lnTo>
                  <a:lnTo>
                    <a:pt x="655" y="321"/>
                  </a:lnTo>
                  <a:lnTo>
                    <a:pt x="655" y="324"/>
                  </a:lnTo>
                  <a:lnTo>
                    <a:pt x="655" y="324"/>
                  </a:lnTo>
                  <a:lnTo>
                    <a:pt x="659" y="324"/>
                  </a:lnTo>
                  <a:lnTo>
                    <a:pt x="659" y="324"/>
                  </a:lnTo>
                  <a:lnTo>
                    <a:pt x="659" y="324"/>
                  </a:lnTo>
                  <a:lnTo>
                    <a:pt x="659" y="324"/>
                  </a:lnTo>
                  <a:lnTo>
                    <a:pt x="659" y="328"/>
                  </a:lnTo>
                  <a:lnTo>
                    <a:pt x="659" y="328"/>
                  </a:lnTo>
                  <a:lnTo>
                    <a:pt x="659" y="328"/>
                  </a:lnTo>
                  <a:lnTo>
                    <a:pt x="655" y="328"/>
                  </a:lnTo>
                  <a:lnTo>
                    <a:pt x="655" y="328"/>
                  </a:lnTo>
                  <a:lnTo>
                    <a:pt x="655" y="331"/>
                  </a:lnTo>
                  <a:lnTo>
                    <a:pt x="655" y="331"/>
                  </a:lnTo>
                  <a:lnTo>
                    <a:pt x="652" y="335"/>
                  </a:lnTo>
                  <a:lnTo>
                    <a:pt x="652" y="335"/>
                  </a:lnTo>
                  <a:lnTo>
                    <a:pt x="648" y="335"/>
                  </a:lnTo>
                  <a:lnTo>
                    <a:pt x="645" y="335"/>
                  </a:lnTo>
                  <a:lnTo>
                    <a:pt x="641" y="335"/>
                  </a:lnTo>
                  <a:lnTo>
                    <a:pt x="638" y="335"/>
                  </a:lnTo>
                  <a:lnTo>
                    <a:pt x="638" y="338"/>
                  </a:lnTo>
                  <a:lnTo>
                    <a:pt x="638" y="338"/>
                  </a:lnTo>
                  <a:lnTo>
                    <a:pt x="648" y="338"/>
                  </a:lnTo>
                  <a:lnTo>
                    <a:pt x="655" y="338"/>
                  </a:lnTo>
                  <a:lnTo>
                    <a:pt x="659" y="338"/>
                  </a:lnTo>
                  <a:lnTo>
                    <a:pt x="659" y="335"/>
                  </a:lnTo>
                  <a:lnTo>
                    <a:pt x="666" y="335"/>
                  </a:lnTo>
                  <a:lnTo>
                    <a:pt x="670" y="335"/>
                  </a:lnTo>
                  <a:lnTo>
                    <a:pt x="670" y="335"/>
                  </a:lnTo>
                  <a:lnTo>
                    <a:pt x="666" y="331"/>
                  </a:lnTo>
                  <a:lnTo>
                    <a:pt x="666" y="331"/>
                  </a:lnTo>
                  <a:lnTo>
                    <a:pt x="662" y="328"/>
                  </a:lnTo>
                  <a:lnTo>
                    <a:pt x="662" y="328"/>
                  </a:lnTo>
                  <a:lnTo>
                    <a:pt x="666" y="328"/>
                  </a:lnTo>
                  <a:lnTo>
                    <a:pt x="666" y="328"/>
                  </a:lnTo>
                  <a:lnTo>
                    <a:pt x="670" y="328"/>
                  </a:lnTo>
                  <a:lnTo>
                    <a:pt x="670" y="331"/>
                  </a:lnTo>
                  <a:lnTo>
                    <a:pt x="673" y="331"/>
                  </a:lnTo>
                  <a:lnTo>
                    <a:pt x="673" y="328"/>
                  </a:lnTo>
                  <a:lnTo>
                    <a:pt x="677" y="331"/>
                  </a:lnTo>
                  <a:lnTo>
                    <a:pt x="677" y="328"/>
                  </a:lnTo>
                  <a:lnTo>
                    <a:pt x="677" y="328"/>
                  </a:lnTo>
                  <a:lnTo>
                    <a:pt x="677" y="324"/>
                  </a:lnTo>
                  <a:lnTo>
                    <a:pt x="673" y="321"/>
                  </a:lnTo>
                  <a:lnTo>
                    <a:pt x="673" y="324"/>
                  </a:lnTo>
                  <a:lnTo>
                    <a:pt x="673" y="321"/>
                  </a:lnTo>
                  <a:lnTo>
                    <a:pt x="673" y="321"/>
                  </a:lnTo>
                  <a:lnTo>
                    <a:pt x="673" y="321"/>
                  </a:lnTo>
                  <a:lnTo>
                    <a:pt x="670" y="317"/>
                  </a:lnTo>
                  <a:lnTo>
                    <a:pt x="670" y="317"/>
                  </a:lnTo>
                  <a:lnTo>
                    <a:pt x="670" y="314"/>
                  </a:lnTo>
                  <a:lnTo>
                    <a:pt x="670" y="314"/>
                  </a:lnTo>
                  <a:lnTo>
                    <a:pt x="666" y="314"/>
                  </a:lnTo>
                  <a:lnTo>
                    <a:pt x="666" y="310"/>
                  </a:lnTo>
                  <a:lnTo>
                    <a:pt x="666" y="310"/>
                  </a:lnTo>
                  <a:lnTo>
                    <a:pt x="662" y="310"/>
                  </a:lnTo>
                  <a:lnTo>
                    <a:pt x="662" y="306"/>
                  </a:lnTo>
                  <a:lnTo>
                    <a:pt x="666" y="306"/>
                  </a:lnTo>
                  <a:lnTo>
                    <a:pt x="666" y="306"/>
                  </a:lnTo>
                  <a:lnTo>
                    <a:pt x="662" y="306"/>
                  </a:lnTo>
                  <a:lnTo>
                    <a:pt x="662" y="306"/>
                  </a:lnTo>
                  <a:lnTo>
                    <a:pt x="662" y="303"/>
                  </a:lnTo>
                  <a:lnTo>
                    <a:pt x="662" y="303"/>
                  </a:lnTo>
                  <a:lnTo>
                    <a:pt x="662" y="299"/>
                  </a:lnTo>
                  <a:lnTo>
                    <a:pt x="662" y="299"/>
                  </a:lnTo>
                  <a:lnTo>
                    <a:pt x="662" y="296"/>
                  </a:lnTo>
                  <a:lnTo>
                    <a:pt x="662" y="296"/>
                  </a:lnTo>
                  <a:lnTo>
                    <a:pt x="662" y="292"/>
                  </a:lnTo>
                  <a:lnTo>
                    <a:pt x="662" y="289"/>
                  </a:lnTo>
                  <a:lnTo>
                    <a:pt x="662" y="289"/>
                  </a:lnTo>
                  <a:lnTo>
                    <a:pt x="666" y="285"/>
                  </a:lnTo>
                  <a:lnTo>
                    <a:pt x="662" y="285"/>
                  </a:lnTo>
                  <a:lnTo>
                    <a:pt x="666" y="281"/>
                  </a:lnTo>
                  <a:lnTo>
                    <a:pt x="666" y="281"/>
                  </a:lnTo>
                  <a:lnTo>
                    <a:pt x="666" y="278"/>
                  </a:lnTo>
                  <a:lnTo>
                    <a:pt x="662" y="281"/>
                  </a:lnTo>
                  <a:lnTo>
                    <a:pt x="662" y="28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7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152400" y="4372194"/>
              <a:ext cx="2617787" cy="928556"/>
            </a:xfrm>
            <a:custGeom>
              <a:avLst/>
              <a:gdLst>
                <a:gd name="T0" fmla="*/ 1425 w 1649"/>
                <a:gd name="T1" fmla="*/ 25 h 481"/>
                <a:gd name="T2" fmla="*/ 1439 w 1649"/>
                <a:gd name="T3" fmla="*/ 39 h 481"/>
                <a:gd name="T4" fmla="*/ 1471 w 1649"/>
                <a:gd name="T5" fmla="*/ 50 h 481"/>
                <a:gd name="T6" fmla="*/ 1464 w 1649"/>
                <a:gd name="T7" fmla="*/ 71 h 481"/>
                <a:gd name="T8" fmla="*/ 1485 w 1649"/>
                <a:gd name="T9" fmla="*/ 82 h 481"/>
                <a:gd name="T10" fmla="*/ 1489 w 1649"/>
                <a:gd name="T11" fmla="*/ 114 h 481"/>
                <a:gd name="T12" fmla="*/ 1517 w 1649"/>
                <a:gd name="T13" fmla="*/ 139 h 481"/>
                <a:gd name="T14" fmla="*/ 1514 w 1649"/>
                <a:gd name="T15" fmla="*/ 175 h 481"/>
                <a:gd name="T16" fmla="*/ 1542 w 1649"/>
                <a:gd name="T17" fmla="*/ 192 h 481"/>
                <a:gd name="T18" fmla="*/ 1571 w 1649"/>
                <a:gd name="T19" fmla="*/ 221 h 481"/>
                <a:gd name="T20" fmla="*/ 1589 w 1649"/>
                <a:gd name="T21" fmla="*/ 242 h 481"/>
                <a:gd name="T22" fmla="*/ 1621 w 1649"/>
                <a:gd name="T23" fmla="*/ 239 h 481"/>
                <a:gd name="T24" fmla="*/ 1646 w 1649"/>
                <a:gd name="T25" fmla="*/ 271 h 481"/>
                <a:gd name="T26" fmla="*/ 1621 w 1649"/>
                <a:gd name="T27" fmla="*/ 306 h 481"/>
                <a:gd name="T28" fmla="*/ 1585 w 1649"/>
                <a:gd name="T29" fmla="*/ 317 h 481"/>
                <a:gd name="T30" fmla="*/ 1556 w 1649"/>
                <a:gd name="T31" fmla="*/ 331 h 481"/>
                <a:gd name="T32" fmla="*/ 1510 w 1649"/>
                <a:gd name="T33" fmla="*/ 346 h 481"/>
                <a:gd name="T34" fmla="*/ 1460 w 1649"/>
                <a:gd name="T35" fmla="*/ 339 h 481"/>
                <a:gd name="T36" fmla="*/ 1425 w 1649"/>
                <a:gd name="T37" fmla="*/ 349 h 481"/>
                <a:gd name="T38" fmla="*/ 1396 w 1649"/>
                <a:gd name="T39" fmla="*/ 346 h 481"/>
                <a:gd name="T40" fmla="*/ 1361 w 1649"/>
                <a:gd name="T41" fmla="*/ 331 h 481"/>
                <a:gd name="T42" fmla="*/ 1314 w 1649"/>
                <a:gd name="T43" fmla="*/ 328 h 481"/>
                <a:gd name="T44" fmla="*/ 1254 w 1649"/>
                <a:gd name="T45" fmla="*/ 317 h 481"/>
                <a:gd name="T46" fmla="*/ 1222 w 1649"/>
                <a:gd name="T47" fmla="*/ 296 h 481"/>
                <a:gd name="T48" fmla="*/ 1186 w 1649"/>
                <a:gd name="T49" fmla="*/ 310 h 481"/>
                <a:gd name="T50" fmla="*/ 1154 w 1649"/>
                <a:gd name="T51" fmla="*/ 328 h 481"/>
                <a:gd name="T52" fmla="*/ 1136 w 1649"/>
                <a:gd name="T53" fmla="*/ 360 h 481"/>
                <a:gd name="T54" fmla="*/ 1026 w 1649"/>
                <a:gd name="T55" fmla="*/ 417 h 481"/>
                <a:gd name="T56" fmla="*/ 837 w 1649"/>
                <a:gd name="T57" fmla="*/ 478 h 481"/>
                <a:gd name="T58" fmla="*/ 698 w 1649"/>
                <a:gd name="T59" fmla="*/ 381 h 481"/>
                <a:gd name="T60" fmla="*/ 562 w 1649"/>
                <a:gd name="T61" fmla="*/ 378 h 481"/>
                <a:gd name="T62" fmla="*/ 441 w 1649"/>
                <a:gd name="T63" fmla="*/ 388 h 481"/>
                <a:gd name="T64" fmla="*/ 324 w 1649"/>
                <a:gd name="T65" fmla="*/ 392 h 481"/>
                <a:gd name="T66" fmla="*/ 213 w 1649"/>
                <a:gd name="T67" fmla="*/ 385 h 481"/>
                <a:gd name="T68" fmla="*/ 99 w 1649"/>
                <a:gd name="T69" fmla="*/ 413 h 481"/>
                <a:gd name="T70" fmla="*/ 39 w 1649"/>
                <a:gd name="T71" fmla="*/ 360 h 481"/>
                <a:gd name="T72" fmla="*/ 0 w 1649"/>
                <a:gd name="T73" fmla="*/ 242 h 481"/>
                <a:gd name="T74" fmla="*/ 78 w 1649"/>
                <a:gd name="T75" fmla="*/ 178 h 481"/>
                <a:gd name="T76" fmla="*/ 156 w 1649"/>
                <a:gd name="T77" fmla="*/ 121 h 481"/>
                <a:gd name="T78" fmla="*/ 520 w 1649"/>
                <a:gd name="T79" fmla="*/ 110 h 481"/>
                <a:gd name="T80" fmla="*/ 652 w 1649"/>
                <a:gd name="T81" fmla="*/ 185 h 481"/>
                <a:gd name="T82" fmla="*/ 709 w 1649"/>
                <a:gd name="T83" fmla="*/ 168 h 481"/>
                <a:gd name="T84" fmla="*/ 869 w 1649"/>
                <a:gd name="T85" fmla="*/ 57 h 481"/>
                <a:gd name="T86" fmla="*/ 997 w 1649"/>
                <a:gd name="T87" fmla="*/ 14 h 481"/>
                <a:gd name="T88" fmla="*/ 1079 w 1649"/>
                <a:gd name="T89" fmla="*/ 29 h 481"/>
                <a:gd name="T90" fmla="*/ 1136 w 1649"/>
                <a:gd name="T91" fmla="*/ 61 h 481"/>
                <a:gd name="T92" fmla="*/ 1190 w 1649"/>
                <a:gd name="T93" fmla="*/ 64 h 481"/>
                <a:gd name="T94" fmla="*/ 1222 w 1649"/>
                <a:gd name="T95" fmla="*/ 75 h 481"/>
                <a:gd name="T96" fmla="*/ 1243 w 1649"/>
                <a:gd name="T97" fmla="*/ 100 h 481"/>
                <a:gd name="T98" fmla="*/ 1375 w 1649"/>
                <a:gd name="T99" fmla="*/ 39 h 481"/>
                <a:gd name="T100" fmla="*/ 926 w 1649"/>
                <a:gd name="T101" fmla="*/ 164 h 481"/>
                <a:gd name="T102" fmla="*/ 926 w 1649"/>
                <a:gd name="T103" fmla="*/ 232 h 481"/>
                <a:gd name="T104" fmla="*/ 958 w 1649"/>
                <a:gd name="T105" fmla="*/ 232 h 481"/>
                <a:gd name="T106" fmla="*/ 958 w 1649"/>
                <a:gd name="T107" fmla="*/ 182 h 481"/>
                <a:gd name="T108" fmla="*/ 929 w 1649"/>
                <a:gd name="T109" fmla="*/ 146 h 481"/>
                <a:gd name="T110" fmla="*/ 1264 w 1649"/>
                <a:gd name="T111" fmla="*/ 164 h 481"/>
                <a:gd name="T112" fmla="*/ 1250 w 1649"/>
                <a:gd name="T113" fmla="*/ 207 h 481"/>
                <a:gd name="T114" fmla="*/ 1289 w 1649"/>
                <a:gd name="T115" fmla="*/ 182 h 481"/>
                <a:gd name="T116" fmla="*/ 673 w 1649"/>
                <a:gd name="T117" fmla="*/ 257 h 481"/>
                <a:gd name="T118" fmla="*/ 741 w 1649"/>
                <a:gd name="T119" fmla="*/ 249 h 481"/>
                <a:gd name="T120" fmla="*/ 662 w 1649"/>
                <a:gd name="T121" fmla="*/ 239 h 481"/>
                <a:gd name="T122" fmla="*/ 894 w 1649"/>
                <a:gd name="T123" fmla="*/ 46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49" h="481">
                  <a:moveTo>
                    <a:pt x="1396" y="29"/>
                  </a:moveTo>
                  <a:lnTo>
                    <a:pt x="1400" y="29"/>
                  </a:lnTo>
                  <a:lnTo>
                    <a:pt x="1400" y="29"/>
                  </a:lnTo>
                  <a:lnTo>
                    <a:pt x="1403" y="29"/>
                  </a:lnTo>
                  <a:lnTo>
                    <a:pt x="1403" y="25"/>
                  </a:lnTo>
                  <a:lnTo>
                    <a:pt x="1403" y="25"/>
                  </a:lnTo>
                  <a:lnTo>
                    <a:pt x="1403" y="21"/>
                  </a:lnTo>
                  <a:lnTo>
                    <a:pt x="1407" y="21"/>
                  </a:lnTo>
                  <a:lnTo>
                    <a:pt x="1407" y="21"/>
                  </a:lnTo>
                  <a:lnTo>
                    <a:pt x="1410" y="21"/>
                  </a:lnTo>
                  <a:lnTo>
                    <a:pt x="1410" y="21"/>
                  </a:lnTo>
                  <a:lnTo>
                    <a:pt x="1414" y="21"/>
                  </a:lnTo>
                  <a:lnTo>
                    <a:pt x="1414" y="21"/>
                  </a:lnTo>
                  <a:lnTo>
                    <a:pt x="1414" y="18"/>
                  </a:lnTo>
                  <a:lnTo>
                    <a:pt x="1418" y="18"/>
                  </a:lnTo>
                  <a:lnTo>
                    <a:pt x="1418" y="18"/>
                  </a:lnTo>
                  <a:lnTo>
                    <a:pt x="1421" y="18"/>
                  </a:lnTo>
                  <a:lnTo>
                    <a:pt x="1421" y="21"/>
                  </a:lnTo>
                  <a:lnTo>
                    <a:pt x="1425" y="21"/>
                  </a:lnTo>
                  <a:lnTo>
                    <a:pt x="1425" y="25"/>
                  </a:lnTo>
                  <a:lnTo>
                    <a:pt x="1425" y="25"/>
                  </a:lnTo>
                  <a:lnTo>
                    <a:pt x="1425" y="29"/>
                  </a:lnTo>
                  <a:lnTo>
                    <a:pt x="1425" y="29"/>
                  </a:lnTo>
                  <a:lnTo>
                    <a:pt x="1425" y="32"/>
                  </a:lnTo>
                  <a:lnTo>
                    <a:pt x="1425" y="32"/>
                  </a:lnTo>
                  <a:lnTo>
                    <a:pt x="1425" y="36"/>
                  </a:lnTo>
                  <a:lnTo>
                    <a:pt x="1425" y="36"/>
                  </a:lnTo>
                  <a:lnTo>
                    <a:pt x="1428" y="36"/>
                  </a:lnTo>
                  <a:lnTo>
                    <a:pt x="1428" y="39"/>
                  </a:lnTo>
                  <a:lnTo>
                    <a:pt x="1428" y="39"/>
                  </a:lnTo>
                  <a:lnTo>
                    <a:pt x="1432" y="39"/>
                  </a:lnTo>
                  <a:lnTo>
                    <a:pt x="1432" y="36"/>
                  </a:lnTo>
                  <a:lnTo>
                    <a:pt x="1435" y="36"/>
                  </a:lnTo>
                  <a:lnTo>
                    <a:pt x="1435" y="36"/>
                  </a:lnTo>
                  <a:lnTo>
                    <a:pt x="1435" y="36"/>
                  </a:lnTo>
                  <a:lnTo>
                    <a:pt x="1439" y="36"/>
                  </a:lnTo>
                  <a:lnTo>
                    <a:pt x="1439" y="39"/>
                  </a:lnTo>
                  <a:lnTo>
                    <a:pt x="1435" y="39"/>
                  </a:lnTo>
                  <a:lnTo>
                    <a:pt x="1435" y="39"/>
                  </a:lnTo>
                  <a:lnTo>
                    <a:pt x="1435" y="43"/>
                  </a:lnTo>
                  <a:lnTo>
                    <a:pt x="1439" y="43"/>
                  </a:lnTo>
                  <a:lnTo>
                    <a:pt x="1439" y="39"/>
                  </a:lnTo>
                  <a:lnTo>
                    <a:pt x="1442" y="39"/>
                  </a:lnTo>
                  <a:lnTo>
                    <a:pt x="1442" y="39"/>
                  </a:lnTo>
                  <a:lnTo>
                    <a:pt x="1446" y="39"/>
                  </a:lnTo>
                  <a:lnTo>
                    <a:pt x="1446" y="36"/>
                  </a:lnTo>
                  <a:lnTo>
                    <a:pt x="1446" y="36"/>
                  </a:lnTo>
                  <a:lnTo>
                    <a:pt x="1446" y="39"/>
                  </a:lnTo>
                  <a:lnTo>
                    <a:pt x="1446" y="39"/>
                  </a:lnTo>
                  <a:lnTo>
                    <a:pt x="1446" y="43"/>
                  </a:lnTo>
                  <a:lnTo>
                    <a:pt x="1450" y="43"/>
                  </a:lnTo>
                  <a:lnTo>
                    <a:pt x="1450" y="43"/>
                  </a:lnTo>
                  <a:lnTo>
                    <a:pt x="1453" y="46"/>
                  </a:lnTo>
                  <a:lnTo>
                    <a:pt x="1457" y="46"/>
                  </a:lnTo>
                  <a:lnTo>
                    <a:pt x="1457" y="46"/>
                  </a:lnTo>
                  <a:lnTo>
                    <a:pt x="1457" y="50"/>
                  </a:lnTo>
                  <a:lnTo>
                    <a:pt x="1460" y="50"/>
                  </a:lnTo>
                  <a:lnTo>
                    <a:pt x="1460" y="50"/>
                  </a:lnTo>
                  <a:lnTo>
                    <a:pt x="1464" y="50"/>
                  </a:lnTo>
                  <a:lnTo>
                    <a:pt x="1464" y="50"/>
                  </a:lnTo>
                  <a:lnTo>
                    <a:pt x="1467" y="50"/>
                  </a:lnTo>
                  <a:lnTo>
                    <a:pt x="1471" y="50"/>
                  </a:lnTo>
                  <a:lnTo>
                    <a:pt x="1471" y="50"/>
                  </a:lnTo>
                  <a:lnTo>
                    <a:pt x="1475" y="50"/>
                  </a:lnTo>
                  <a:lnTo>
                    <a:pt x="1475" y="50"/>
                  </a:lnTo>
                  <a:lnTo>
                    <a:pt x="1478" y="50"/>
                  </a:lnTo>
                  <a:lnTo>
                    <a:pt x="1478" y="53"/>
                  </a:lnTo>
                  <a:lnTo>
                    <a:pt x="1478" y="53"/>
                  </a:lnTo>
                  <a:lnTo>
                    <a:pt x="1478" y="57"/>
                  </a:lnTo>
                  <a:lnTo>
                    <a:pt x="1475" y="57"/>
                  </a:lnTo>
                  <a:lnTo>
                    <a:pt x="1475" y="57"/>
                  </a:lnTo>
                  <a:lnTo>
                    <a:pt x="1475" y="61"/>
                  </a:lnTo>
                  <a:lnTo>
                    <a:pt x="1475" y="61"/>
                  </a:lnTo>
                  <a:lnTo>
                    <a:pt x="1471" y="64"/>
                  </a:lnTo>
                  <a:lnTo>
                    <a:pt x="1471" y="64"/>
                  </a:lnTo>
                  <a:lnTo>
                    <a:pt x="1467" y="64"/>
                  </a:lnTo>
                  <a:lnTo>
                    <a:pt x="1464" y="64"/>
                  </a:lnTo>
                  <a:lnTo>
                    <a:pt x="1460" y="64"/>
                  </a:lnTo>
                  <a:lnTo>
                    <a:pt x="1460" y="64"/>
                  </a:lnTo>
                  <a:lnTo>
                    <a:pt x="1460" y="64"/>
                  </a:lnTo>
                  <a:lnTo>
                    <a:pt x="1460" y="68"/>
                  </a:lnTo>
                  <a:lnTo>
                    <a:pt x="1460" y="68"/>
                  </a:lnTo>
                  <a:lnTo>
                    <a:pt x="1464" y="71"/>
                  </a:lnTo>
                  <a:lnTo>
                    <a:pt x="1464" y="71"/>
                  </a:lnTo>
                  <a:lnTo>
                    <a:pt x="1467" y="71"/>
                  </a:lnTo>
                  <a:lnTo>
                    <a:pt x="1467" y="71"/>
                  </a:lnTo>
                  <a:lnTo>
                    <a:pt x="1467" y="75"/>
                  </a:lnTo>
                  <a:lnTo>
                    <a:pt x="1467" y="75"/>
                  </a:lnTo>
                  <a:lnTo>
                    <a:pt x="1471" y="78"/>
                  </a:lnTo>
                  <a:lnTo>
                    <a:pt x="1471" y="78"/>
                  </a:lnTo>
                  <a:lnTo>
                    <a:pt x="1471" y="82"/>
                  </a:lnTo>
                  <a:lnTo>
                    <a:pt x="1475" y="82"/>
                  </a:lnTo>
                  <a:lnTo>
                    <a:pt x="1475" y="82"/>
                  </a:lnTo>
                  <a:lnTo>
                    <a:pt x="1475" y="82"/>
                  </a:lnTo>
                  <a:lnTo>
                    <a:pt x="1475" y="86"/>
                  </a:lnTo>
                  <a:lnTo>
                    <a:pt x="1475" y="86"/>
                  </a:lnTo>
                  <a:lnTo>
                    <a:pt x="1475" y="89"/>
                  </a:lnTo>
                  <a:lnTo>
                    <a:pt x="1478" y="89"/>
                  </a:lnTo>
                  <a:lnTo>
                    <a:pt x="1482" y="89"/>
                  </a:lnTo>
                  <a:lnTo>
                    <a:pt x="1482" y="89"/>
                  </a:lnTo>
                  <a:lnTo>
                    <a:pt x="1485" y="89"/>
                  </a:lnTo>
                  <a:lnTo>
                    <a:pt x="1485" y="86"/>
                  </a:lnTo>
                  <a:lnTo>
                    <a:pt x="1485" y="86"/>
                  </a:lnTo>
                  <a:lnTo>
                    <a:pt x="1485" y="82"/>
                  </a:lnTo>
                  <a:lnTo>
                    <a:pt x="1485" y="82"/>
                  </a:lnTo>
                  <a:lnTo>
                    <a:pt x="1489" y="82"/>
                  </a:lnTo>
                  <a:lnTo>
                    <a:pt x="1489" y="82"/>
                  </a:lnTo>
                  <a:lnTo>
                    <a:pt x="1492" y="78"/>
                  </a:lnTo>
                  <a:lnTo>
                    <a:pt x="1492" y="82"/>
                  </a:lnTo>
                  <a:lnTo>
                    <a:pt x="1496" y="82"/>
                  </a:lnTo>
                  <a:lnTo>
                    <a:pt x="1496" y="82"/>
                  </a:lnTo>
                  <a:lnTo>
                    <a:pt x="1496" y="82"/>
                  </a:lnTo>
                  <a:lnTo>
                    <a:pt x="1496" y="86"/>
                  </a:lnTo>
                  <a:lnTo>
                    <a:pt x="1499" y="86"/>
                  </a:lnTo>
                  <a:lnTo>
                    <a:pt x="1499" y="82"/>
                  </a:lnTo>
                  <a:lnTo>
                    <a:pt x="1503" y="82"/>
                  </a:lnTo>
                  <a:lnTo>
                    <a:pt x="1503" y="86"/>
                  </a:lnTo>
                  <a:lnTo>
                    <a:pt x="1507" y="86"/>
                  </a:lnTo>
                  <a:lnTo>
                    <a:pt x="1507" y="89"/>
                  </a:lnTo>
                  <a:lnTo>
                    <a:pt x="1510" y="93"/>
                  </a:lnTo>
                  <a:lnTo>
                    <a:pt x="1510" y="96"/>
                  </a:lnTo>
                  <a:lnTo>
                    <a:pt x="1510" y="100"/>
                  </a:lnTo>
                  <a:lnTo>
                    <a:pt x="1510" y="100"/>
                  </a:lnTo>
                  <a:lnTo>
                    <a:pt x="1510" y="103"/>
                  </a:lnTo>
                  <a:lnTo>
                    <a:pt x="1496" y="107"/>
                  </a:lnTo>
                  <a:lnTo>
                    <a:pt x="1489" y="114"/>
                  </a:lnTo>
                  <a:lnTo>
                    <a:pt x="1489" y="114"/>
                  </a:lnTo>
                  <a:lnTo>
                    <a:pt x="1489" y="114"/>
                  </a:lnTo>
                  <a:lnTo>
                    <a:pt x="1492" y="114"/>
                  </a:lnTo>
                  <a:lnTo>
                    <a:pt x="1492" y="114"/>
                  </a:lnTo>
                  <a:lnTo>
                    <a:pt x="1492" y="114"/>
                  </a:lnTo>
                  <a:lnTo>
                    <a:pt x="1496" y="114"/>
                  </a:lnTo>
                  <a:lnTo>
                    <a:pt x="1503" y="118"/>
                  </a:lnTo>
                  <a:lnTo>
                    <a:pt x="1507" y="118"/>
                  </a:lnTo>
                  <a:lnTo>
                    <a:pt x="1507" y="121"/>
                  </a:lnTo>
                  <a:lnTo>
                    <a:pt x="1510" y="121"/>
                  </a:lnTo>
                  <a:lnTo>
                    <a:pt x="1510" y="121"/>
                  </a:lnTo>
                  <a:lnTo>
                    <a:pt x="1510" y="125"/>
                  </a:lnTo>
                  <a:lnTo>
                    <a:pt x="1510" y="125"/>
                  </a:lnTo>
                  <a:lnTo>
                    <a:pt x="1510" y="128"/>
                  </a:lnTo>
                  <a:lnTo>
                    <a:pt x="1510" y="128"/>
                  </a:lnTo>
                  <a:lnTo>
                    <a:pt x="1510" y="128"/>
                  </a:lnTo>
                  <a:lnTo>
                    <a:pt x="1514" y="132"/>
                  </a:lnTo>
                  <a:lnTo>
                    <a:pt x="1517" y="132"/>
                  </a:lnTo>
                  <a:lnTo>
                    <a:pt x="1521" y="135"/>
                  </a:lnTo>
                  <a:lnTo>
                    <a:pt x="1517" y="135"/>
                  </a:lnTo>
                  <a:lnTo>
                    <a:pt x="1517" y="139"/>
                  </a:lnTo>
                  <a:lnTo>
                    <a:pt x="1514" y="143"/>
                  </a:lnTo>
                  <a:lnTo>
                    <a:pt x="1514" y="143"/>
                  </a:lnTo>
                  <a:lnTo>
                    <a:pt x="1514" y="146"/>
                  </a:lnTo>
                  <a:lnTo>
                    <a:pt x="1514" y="146"/>
                  </a:lnTo>
                  <a:lnTo>
                    <a:pt x="1514" y="150"/>
                  </a:lnTo>
                  <a:lnTo>
                    <a:pt x="1517" y="150"/>
                  </a:lnTo>
                  <a:lnTo>
                    <a:pt x="1521" y="150"/>
                  </a:lnTo>
                  <a:lnTo>
                    <a:pt x="1524" y="153"/>
                  </a:lnTo>
                  <a:lnTo>
                    <a:pt x="1524" y="153"/>
                  </a:lnTo>
                  <a:lnTo>
                    <a:pt x="1524" y="157"/>
                  </a:lnTo>
                  <a:lnTo>
                    <a:pt x="1524" y="157"/>
                  </a:lnTo>
                  <a:lnTo>
                    <a:pt x="1521" y="160"/>
                  </a:lnTo>
                  <a:lnTo>
                    <a:pt x="1521" y="160"/>
                  </a:lnTo>
                  <a:lnTo>
                    <a:pt x="1524" y="160"/>
                  </a:lnTo>
                  <a:lnTo>
                    <a:pt x="1524" y="164"/>
                  </a:lnTo>
                  <a:lnTo>
                    <a:pt x="1521" y="164"/>
                  </a:lnTo>
                  <a:lnTo>
                    <a:pt x="1517" y="168"/>
                  </a:lnTo>
                  <a:lnTo>
                    <a:pt x="1517" y="171"/>
                  </a:lnTo>
                  <a:lnTo>
                    <a:pt x="1514" y="171"/>
                  </a:lnTo>
                  <a:lnTo>
                    <a:pt x="1514" y="175"/>
                  </a:lnTo>
                  <a:lnTo>
                    <a:pt x="1514" y="175"/>
                  </a:lnTo>
                  <a:lnTo>
                    <a:pt x="1517" y="175"/>
                  </a:lnTo>
                  <a:lnTo>
                    <a:pt x="1517" y="178"/>
                  </a:lnTo>
                  <a:lnTo>
                    <a:pt x="1517" y="182"/>
                  </a:lnTo>
                  <a:lnTo>
                    <a:pt x="1517" y="182"/>
                  </a:lnTo>
                  <a:lnTo>
                    <a:pt x="1517" y="185"/>
                  </a:lnTo>
                  <a:lnTo>
                    <a:pt x="1514" y="189"/>
                  </a:lnTo>
                  <a:lnTo>
                    <a:pt x="1517" y="189"/>
                  </a:lnTo>
                  <a:lnTo>
                    <a:pt x="1517" y="189"/>
                  </a:lnTo>
                  <a:lnTo>
                    <a:pt x="1521" y="189"/>
                  </a:lnTo>
                  <a:lnTo>
                    <a:pt x="1521" y="189"/>
                  </a:lnTo>
                  <a:lnTo>
                    <a:pt x="1524" y="189"/>
                  </a:lnTo>
                  <a:lnTo>
                    <a:pt x="1524" y="192"/>
                  </a:lnTo>
                  <a:lnTo>
                    <a:pt x="1532" y="192"/>
                  </a:lnTo>
                  <a:lnTo>
                    <a:pt x="1532" y="192"/>
                  </a:lnTo>
                  <a:lnTo>
                    <a:pt x="1535" y="192"/>
                  </a:lnTo>
                  <a:lnTo>
                    <a:pt x="1539" y="192"/>
                  </a:lnTo>
                  <a:lnTo>
                    <a:pt x="1539" y="192"/>
                  </a:lnTo>
                  <a:lnTo>
                    <a:pt x="1539" y="192"/>
                  </a:lnTo>
                  <a:lnTo>
                    <a:pt x="1542" y="192"/>
                  </a:lnTo>
                  <a:lnTo>
                    <a:pt x="1542" y="192"/>
                  </a:lnTo>
                  <a:lnTo>
                    <a:pt x="1542" y="192"/>
                  </a:lnTo>
                  <a:lnTo>
                    <a:pt x="1546" y="192"/>
                  </a:lnTo>
                  <a:lnTo>
                    <a:pt x="1546" y="192"/>
                  </a:lnTo>
                  <a:lnTo>
                    <a:pt x="1549" y="192"/>
                  </a:lnTo>
                  <a:lnTo>
                    <a:pt x="1553" y="192"/>
                  </a:lnTo>
                  <a:lnTo>
                    <a:pt x="1556" y="192"/>
                  </a:lnTo>
                  <a:lnTo>
                    <a:pt x="1556" y="192"/>
                  </a:lnTo>
                  <a:lnTo>
                    <a:pt x="1560" y="192"/>
                  </a:lnTo>
                  <a:lnTo>
                    <a:pt x="1560" y="196"/>
                  </a:lnTo>
                  <a:lnTo>
                    <a:pt x="1564" y="200"/>
                  </a:lnTo>
                  <a:lnTo>
                    <a:pt x="1564" y="200"/>
                  </a:lnTo>
                  <a:lnTo>
                    <a:pt x="1564" y="203"/>
                  </a:lnTo>
                  <a:lnTo>
                    <a:pt x="1564" y="207"/>
                  </a:lnTo>
                  <a:lnTo>
                    <a:pt x="1564" y="207"/>
                  </a:lnTo>
                  <a:lnTo>
                    <a:pt x="1564" y="207"/>
                  </a:lnTo>
                  <a:lnTo>
                    <a:pt x="1564" y="210"/>
                  </a:lnTo>
                  <a:lnTo>
                    <a:pt x="1567" y="214"/>
                  </a:lnTo>
                  <a:lnTo>
                    <a:pt x="1567" y="217"/>
                  </a:lnTo>
                  <a:lnTo>
                    <a:pt x="1567" y="217"/>
                  </a:lnTo>
                  <a:lnTo>
                    <a:pt x="1567" y="221"/>
                  </a:lnTo>
                  <a:lnTo>
                    <a:pt x="1571" y="221"/>
                  </a:lnTo>
                  <a:lnTo>
                    <a:pt x="1571" y="221"/>
                  </a:lnTo>
                  <a:lnTo>
                    <a:pt x="1571" y="221"/>
                  </a:lnTo>
                  <a:lnTo>
                    <a:pt x="1571" y="225"/>
                  </a:lnTo>
                  <a:lnTo>
                    <a:pt x="1571" y="225"/>
                  </a:lnTo>
                  <a:lnTo>
                    <a:pt x="1574" y="225"/>
                  </a:lnTo>
                  <a:lnTo>
                    <a:pt x="1574" y="225"/>
                  </a:lnTo>
                  <a:lnTo>
                    <a:pt x="1574" y="228"/>
                  </a:lnTo>
                  <a:lnTo>
                    <a:pt x="1574" y="228"/>
                  </a:lnTo>
                  <a:lnTo>
                    <a:pt x="1578" y="228"/>
                  </a:lnTo>
                  <a:lnTo>
                    <a:pt x="1578" y="228"/>
                  </a:lnTo>
                  <a:lnTo>
                    <a:pt x="1581" y="232"/>
                  </a:lnTo>
                  <a:lnTo>
                    <a:pt x="1578" y="232"/>
                  </a:lnTo>
                  <a:lnTo>
                    <a:pt x="1574" y="235"/>
                  </a:lnTo>
                  <a:lnTo>
                    <a:pt x="1574" y="235"/>
                  </a:lnTo>
                  <a:lnTo>
                    <a:pt x="1574" y="239"/>
                  </a:lnTo>
                  <a:lnTo>
                    <a:pt x="1574" y="239"/>
                  </a:lnTo>
                  <a:lnTo>
                    <a:pt x="1578" y="239"/>
                  </a:lnTo>
                  <a:lnTo>
                    <a:pt x="1578" y="242"/>
                  </a:lnTo>
                  <a:lnTo>
                    <a:pt x="1581" y="242"/>
                  </a:lnTo>
                  <a:lnTo>
                    <a:pt x="1581" y="242"/>
                  </a:lnTo>
                  <a:lnTo>
                    <a:pt x="1585" y="242"/>
                  </a:lnTo>
                  <a:lnTo>
                    <a:pt x="1589" y="242"/>
                  </a:lnTo>
                  <a:lnTo>
                    <a:pt x="1589" y="239"/>
                  </a:lnTo>
                  <a:lnTo>
                    <a:pt x="1592" y="239"/>
                  </a:lnTo>
                  <a:lnTo>
                    <a:pt x="1592" y="239"/>
                  </a:lnTo>
                  <a:lnTo>
                    <a:pt x="1596" y="239"/>
                  </a:lnTo>
                  <a:lnTo>
                    <a:pt x="1599" y="239"/>
                  </a:lnTo>
                  <a:lnTo>
                    <a:pt x="1599" y="239"/>
                  </a:lnTo>
                  <a:lnTo>
                    <a:pt x="1603" y="239"/>
                  </a:lnTo>
                  <a:lnTo>
                    <a:pt x="1603" y="235"/>
                  </a:lnTo>
                  <a:lnTo>
                    <a:pt x="1606" y="232"/>
                  </a:lnTo>
                  <a:lnTo>
                    <a:pt x="1606" y="232"/>
                  </a:lnTo>
                  <a:lnTo>
                    <a:pt x="1610" y="228"/>
                  </a:lnTo>
                  <a:lnTo>
                    <a:pt x="1610" y="232"/>
                  </a:lnTo>
                  <a:lnTo>
                    <a:pt x="1613" y="232"/>
                  </a:lnTo>
                  <a:lnTo>
                    <a:pt x="1617" y="232"/>
                  </a:lnTo>
                  <a:lnTo>
                    <a:pt x="1617" y="232"/>
                  </a:lnTo>
                  <a:lnTo>
                    <a:pt x="1621" y="232"/>
                  </a:lnTo>
                  <a:lnTo>
                    <a:pt x="1621" y="232"/>
                  </a:lnTo>
                  <a:lnTo>
                    <a:pt x="1621" y="232"/>
                  </a:lnTo>
                  <a:lnTo>
                    <a:pt x="1621" y="235"/>
                  </a:lnTo>
                  <a:lnTo>
                    <a:pt x="1621" y="235"/>
                  </a:lnTo>
                  <a:lnTo>
                    <a:pt x="1621" y="239"/>
                  </a:lnTo>
                  <a:lnTo>
                    <a:pt x="1621" y="239"/>
                  </a:lnTo>
                  <a:lnTo>
                    <a:pt x="1621" y="239"/>
                  </a:lnTo>
                  <a:lnTo>
                    <a:pt x="1621" y="239"/>
                  </a:lnTo>
                  <a:lnTo>
                    <a:pt x="1621" y="239"/>
                  </a:lnTo>
                  <a:lnTo>
                    <a:pt x="1621" y="242"/>
                  </a:lnTo>
                  <a:lnTo>
                    <a:pt x="1621" y="246"/>
                  </a:lnTo>
                  <a:lnTo>
                    <a:pt x="1621" y="246"/>
                  </a:lnTo>
                  <a:lnTo>
                    <a:pt x="1624" y="249"/>
                  </a:lnTo>
                  <a:lnTo>
                    <a:pt x="1624" y="253"/>
                  </a:lnTo>
                  <a:lnTo>
                    <a:pt x="1628" y="253"/>
                  </a:lnTo>
                  <a:lnTo>
                    <a:pt x="1628" y="257"/>
                  </a:lnTo>
                  <a:lnTo>
                    <a:pt x="1628" y="257"/>
                  </a:lnTo>
                  <a:lnTo>
                    <a:pt x="1631" y="257"/>
                  </a:lnTo>
                  <a:lnTo>
                    <a:pt x="1635" y="257"/>
                  </a:lnTo>
                  <a:lnTo>
                    <a:pt x="1635" y="260"/>
                  </a:lnTo>
                  <a:lnTo>
                    <a:pt x="1638" y="260"/>
                  </a:lnTo>
                  <a:lnTo>
                    <a:pt x="1638" y="264"/>
                  </a:lnTo>
                  <a:lnTo>
                    <a:pt x="1638" y="267"/>
                  </a:lnTo>
                  <a:lnTo>
                    <a:pt x="1642" y="267"/>
                  </a:lnTo>
                  <a:lnTo>
                    <a:pt x="1642" y="271"/>
                  </a:lnTo>
                  <a:lnTo>
                    <a:pt x="1646" y="271"/>
                  </a:lnTo>
                  <a:lnTo>
                    <a:pt x="1646" y="271"/>
                  </a:lnTo>
                  <a:lnTo>
                    <a:pt x="1649" y="274"/>
                  </a:lnTo>
                  <a:lnTo>
                    <a:pt x="1649" y="274"/>
                  </a:lnTo>
                  <a:lnTo>
                    <a:pt x="1649" y="278"/>
                  </a:lnTo>
                  <a:lnTo>
                    <a:pt x="1649" y="278"/>
                  </a:lnTo>
                  <a:lnTo>
                    <a:pt x="1649" y="282"/>
                  </a:lnTo>
                  <a:lnTo>
                    <a:pt x="1646" y="282"/>
                  </a:lnTo>
                  <a:lnTo>
                    <a:pt x="1642" y="285"/>
                  </a:lnTo>
                  <a:lnTo>
                    <a:pt x="1642" y="285"/>
                  </a:lnTo>
                  <a:lnTo>
                    <a:pt x="1642" y="289"/>
                  </a:lnTo>
                  <a:lnTo>
                    <a:pt x="1642" y="289"/>
                  </a:lnTo>
                  <a:lnTo>
                    <a:pt x="1638" y="292"/>
                  </a:lnTo>
                  <a:lnTo>
                    <a:pt x="1638" y="292"/>
                  </a:lnTo>
                  <a:lnTo>
                    <a:pt x="1635" y="292"/>
                  </a:lnTo>
                  <a:lnTo>
                    <a:pt x="1635" y="296"/>
                  </a:lnTo>
                  <a:lnTo>
                    <a:pt x="1631" y="299"/>
                  </a:lnTo>
                  <a:lnTo>
                    <a:pt x="1628" y="299"/>
                  </a:lnTo>
                  <a:lnTo>
                    <a:pt x="1628" y="299"/>
                  </a:lnTo>
                  <a:lnTo>
                    <a:pt x="1624" y="303"/>
                  </a:lnTo>
                  <a:lnTo>
                    <a:pt x="1624" y="303"/>
                  </a:lnTo>
                  <a:lnTo>
                    <a:pt x="1621" y="306"/>
                  </a:lnTo>
                  <a:lnTo>
                    <a:pt x="1621" y="306"/>
                  </a:lnTo>
                  <a:lnTo>
                    <a:pt x="1621" y="306"/>
                  </a:lnTo>
                  <a:lnTo>
                    <a:pt x="1613" y="306"/>
                  </a:lnTo>
                  <a:lnTo>
                    <a:pt x="1610" y="306"/>
                  </a:lnTo>
                  <a:lnTo>
                    <a:pt x="1610" y="310"/>
                  </a:lnTo>
                  <a:lnTo>
                    <a:pt x="1610" y="310"/>
                  </a:lnTo>
                  <a:lnTo>
                    <a:pt x="1610" y="310"/>
                  </a:lnTo>
                  <a:lnTo>
                    <a:pt x="1610" y="314"/>
                  </a:lnTo>
                  <a:lnTo>
                    <a:pt x="1606" y="314"/>
                  </a:lnTo>
                  <a:lnTo>
                    <a:pt x="1606" y="314"/>
                  </a:lnTo>
                  <a:lnTo>
                    <a:pt x="1606" y="317"/>
                  </a:lnTo>
                  <a:lnTo>
                    <a:pt x="1603" y="317"/>
                  </a:lnTo>
                  <a:lnTo>
                    <a:pt x="1599" y="317"/>
                  </a:lnTo>
                  <a:lnTo>
                    <a:pt x="1596" y="317"/>
                  </a:lnTo>
                  <a:lnTo>
                    <a:pt x="1596" y="317"/>
                  </a:lnTo>
                  <a:lnTo>
                    <a:pt x="1592" y="317"/>
                  </a:lnTo>
                  <a:lnTo>
                    <a:pt x="1592" y="317"/>
                  </a:lnTo>
                  <a:lnTo>
                    <a:pt x="1589" y="317"/>
                  </a:lnTo>
                  <a:lnTo>
                    <a:pt x="1589" y="317"/>
                  </a:lnTo>
                  <a:lnTo>
                    <a:pt x="1589" y="317"/>
                  </a:lnTo>
                  <a:lnTo>
                    <a:pt x="1585" y="317"/>
                  </a:lnTo>
                  <a:lnTo>
                    <a:pt x="1585" y="317"/>
                  </a:lnTo>
                  <a:lnTo>
                    <a:pt x="1585" y="321"/>
                  </a:lnTo>
                  <a:lnTo>
                    <a:pt x="1581" y="321"/>
                  </a:lnTo>
                  <a:lnTo>
                    <a:pt x="1578" y="321"/>
                  </a:lnTo>
                  <a:lnTo>
                    <a:pt x="1578" y="324"/>
                  </a:lnTo>
                  <a:lnTo>
                    <a:pt x="1574" y="324"/>
                  </a:lnTo>
                  <a:lnTo>
                    <a:pt x="1574" y="321"/>
                  </a:lnTo>
                  <a:lnTo>
                    <a:pt x="1574" y="321"/>
                  </a:lnTo>
                  <a:lnTo>
                    <a:pt x="1574" y="321"/>
                  </a:lnTo>
                  <a:lnTo>
                    <a:pt x="1571" y="321"/>
                  </a:lnTo>
                  <a:lnTo>
                    <a:pt x="1571" y="321"/>
                  </a:lnTo>
                  <a:lnTo>
                    <a:pt x="1567" y="321"/>
                  </a:lnTo>
                  <a:lnTo>
                    <a:pt x="1567" y="324"/>
                  </a:lnTo>
                  <a:lnTo>
                    <a:pt x="1564" y="324"/>
                  </a:lnTo>
                  <a:lnTo>
                    <a:pt x="1564" y="324"/>
                  </a:lnTo>
                  <a:lnTo>
                    <a:pt x="1560" y="324"/>
                  </a:lnTo>
                  <a:lnTo>
                    <a:pt x="1556" y="324"/>
                  </a:lnTo>
                  <a:lnTo>
                    <a:pt x="1556" y="324"/>
                  </a:lnTo>
                  <a:lnTo>
                    <a:pt x="1556" y="328"/>
                  </a:lnTo>
                  <a:lnTo>
                    <a:pt x="1556" y="328"/>
                  </a:lnTo>
                  <a:lnTo>
                    <a:pt x="1556" y="331"/>
                  </a:lnTo>
                  <a:lnTo>
                    <a:pt x="1553" y="335"/>
                  </a:lnTo>
                  <a:lnTo>
                    <a:pt x="1549" y="335"/>
                  </a:lnTo>
                  <a:lnTo>
                    <a:pt x="1546" y="335"/>
                  </a:lnTo>
                  <a:lnTo>
                    <a:pt x="1542" y="335"/>
                  </a:lnTo>
                  <a:lnTo>
                    <a:pt x="1539" y="335"/>
                  </a:lnTo>
                  <a:lnTo>
                    <a:pt x="1539" y="335"/>
                  </a:lnTo>
                  <a:lnTo>
                    <a:pt x="1535" y="335"/>
                  </a:lnTo>
                  <a:lnTo>
                    <a:pt x="1532" y="339"/>
                  </a:lnTo>
                  <a:lnTo>
                    <a:pt x="1532" y="339"/>
                  </a:lnTo>
                  <a:lnTo>
                    <a:pt x="1528" y="335"/>
                  </a:lnTo>
                  <a:lnTo>
                    <a:pt x="1528" y="335"/>
                  </a:lnTo>
                  <a:lnTo>
                    <a:pt x="1524" y="339"/>
                  </a:lnTo>
                  <a:lnTo>
                    <a:pt x="1524" y="339"/>
                  </a:lnTo>
                  <a:lnTo>
                    <a:pt x="1524" y="339"/>
                  </a:lnTo>
                  <a:lnTo>
                    <a:pt x="1521" y="339"/>
                  </a:lnTo>
                  <a:lnTo>
                    <a:pt x="1521" y="342"/>
                  </a:lnTo>
                  <a:lnTo>
                    <a:pt x="1521" y="342"/>
                  </a:lnTo>
                  <a:lnTo>
                    <a:pt x="1521" y="346"/>
                  </a:lnTo>
                  <a:lnTo>
                    <a:pt x="1517" y="346"/>
                  </a:lnTo>
                  <a:lnTo>
                    <a:pt x="1517" y="346"/>
                  </a:lnTo>
                  <a:lnTo>
                    <a:pt x="1510" y="346"/>
                  </a:lnTo>
                  <a:lnTo>
                    <a:pt x="1510" y="346"/>
                  </a:lnTo>
                  <a:lnTo>
                    <a:pt x="1507" y="346"/>
                  </a:lnTo>
                  <a:lnTo>
                    <a:pt x="1507" y="346"/>
                  </a:lnTo>
                  <a:lnTo>
                    <a:pt x="1503" y="346"/>
                  </a:lnTo>
                  <a:lnTo>
                    <a:pt x="1499" y="346"/>
                  </a:lnTo>
                  <a:lnTo>
                    <a:pt x="1496" y="346"/>
                  </a:lnTo>
                  <a:lnTo>
                    <a:pt x="1492" y="346"/>
                  </a:lnTo>
                  <a:lnTo>
                    <a:pt x="1492" y="346"/>
                  </a:lnTo>
                  <a:lnTo>
                    <a:pt x="1492" y="346"/>
                  </a:lnTo>
                  <a:lnTo>
                    <a:pt x="1489" y="346"/>
                  </a:lnTo>
                  <a:lnTo>
                    <a:pt x="1489" y="346"/>
                  </a:lnTo>
                  <a:lnTo>
                    <a:pt x="1485" y="342"/>
                  </a:lnTo>
                  <a:lnTo>
                    <a:pt x="1482" y="342"/>
                  </a:lnTo>
                  <a:lnTo>
                    <a:pt x="1482" y="342"/>
                  </a:lnTo>
                  <a:lnTo>
                    <a:pt x="1478" y="339"/>
                  </a:lnTo>
                  <a:lnTo>
                    <a:pt x="1478" y="339"/>
                  </a:lnTo>
                  <a:lnTo>
                    <a:pt x="1475" y="339"/>
                  </a:lnTo>
                  <a:lnTo>
                    <a:pt x="1471" y="339"/>
                  </a:lnTo>
                  <a:lnTo>
                    <a:pt x="1467" y="339"/>
                  </a:lnTo>
                  <a:lnTo>
                    <a:pt x="1464" y="339"/>
                  </a:lnTo>
                  <a:lnTo>
                    <a:pt x="1460" y="339"/>
                  </a:lnTo>
                  <a:lnTo>
                    <a:pt x="1457" y="339"/>
                  </a:lnTo>
                  <a:lnTo>
                    <a:pt x="1457" y="339"/>
                  </a:lnTo>
                  <a:lnTo>
                    <a:pt x="1453" y="339"/>
                  </a:lnTo>
                  <a:lnTo>
                    <a:pt x="1450" y="339"/>
                  </a:lnTo>
                  <a:lnTo>
                    <a:pt x="1446" y="339"/>
                  </a:lnTo>
                  <a:lnTo>
                    <a:pt x="1446" y="339"/>
                  </a:lnTo>
                  <a:lnTo>
                    <a:pt x="1442" y="339"/>
                  </a:lnTo>
                  <a:lnTo>
                    <a:pt x="1442" y="339"/>
                  </a:lnTo>
                  <a:lnTo>
                    <a:pt x="1439" y="342"/>
                  </a:lnTo>
                  <a:lnTo>
                    <a:pt x="1439" y="342"/>
                  </a:lnTo>
                  <a:lnTo>
                    <a:pt x="1439" y="346"/>
                  </a:lnTo>
                  <a:lnTo>
                    <a:pt x="1435" y="346"/>
                  </a:lnTo>
                  <a:lnTo>
                    <a:pt x="1435" y="346"/>
                  </a:lnTo>
                  <a:lnTo>
                    <a:pt x="1435" y="346"/>
                  </a:lnTo>
                  <a:lnTo>
                    <a:pt x="1432" y="346"/>
                  </a:lnTo>
                  <a:lnTo>
                    <a:pt x="1432" y="346"/>
                  </a:lnTo>
                  <a:lnTo>
                    <a:pt x="1428" y="346"/>
                  </a:lnTo>
                  <a:lnTo>
                    <a:pt x="1428" y="346"/>
                  </a:lnTo>
                  <a:lnTo>
                    <a:pt x="1428" y="349"/>
                  </a:lnTo>
                  <a:lnTo>
                    <a:pt x="1425" y="349"/>
                  </a:lnTo>
                  <a:lnTo>
                    <a:pt x="1425" y="349"/>
                  </a:lnTo>
                  <a:lnTo>
                    <a:pt x="1421" y="349"/>
                  </a:lnTo>
                  <a:lnTo>
                    <a:pt x="1421" y="349"/>
                  </a:lnTo>
                  <a:lnTo>
                    <a:pt x="1418" y="349"/>
                  </a:lnTo>
                  <a:lnTo>
                    <a:pt x="1418" y="346"/>
                  </a:lnTo>
                  <a:lnTo>
                    <a:pt x="1418" y="346"/>
                  </a:lnTo>
                  <a:lnTo>
                    <a:pt x="1418" y="346"/>
                  </a:lnTo>
                  <a:lnTo>
                    <a:pt x="1418" y="342"/>
                  </a:lnTo>
                  <a:lnTo>
                    <a:pt x="1418" y="342"/>
                  </a:lnTo>
                  <a:lnTo>
                    <a:pt x="1418" y="342"/>
                  </a:lnTo>
                  <a:lnTo>
                    <a:pt x="1418" y="339"/>
                  </a:lnTo>
                  <a:lnTo>
                    <a:pt x="1414" y="339"/>
                  </a:lnTo>
                  <a:lnTo>
                    <a:pt x="1414" y="342"/>
                  </a:lnTo>
                  <a:lnTo>
                    <a:pt x="1410" y="342"/>
                  </a:lnTo>
                  <a:lnTo>
                    <a:pt x="1407" y="342"/>
                  </a:lnTo>
                  <a:lnTo>
                    <a:pt x="1407" y="342"/>
                  </a:lnTo>
                  <a:lnTo>
                    <a:pt x="1403" y="342"/>
                  </a:lnTo>
                  <a:lnTo>
                    <a:pt x="1403" y="342"/>
                  </a:lnTo>
                  <a:lnTo>
                    <a:pt x="1400" y="346"/>
                  </a:lnTo>
                  <a:lnTo>
                    <a:pt x="1396" y="346"/>
                  </a:lnTo>
                  <a:lnTo>
                    <a:pt x="1396" y="346"/>
                  </a:lnTo>
                  <a:lnTo>
                    <a:pt x="1396" y="346"/>
                  </a:lnTo>
                  <a:lnTo>
                    <a:pt x="1393" y="342"/>
                  </a:lnTo>
                  <a:lnTo>
                    <a:pt x="1393" y="342"/>
                  </a:lnTo>
                  <a:lnTo>
                    <a:pt x="1389" y="342"/>
                  </a:lnTo>
                  <a:lnTo>
                    <a:pt x="1389" y="342"/>
                  </a:lnTo>
                  <a:lnTo>
                    <a:pt x="1385" y="339"/>
                  </a:lnTo>
                  <a:lnTo>
                    <a:pt x="1385" y="339"/>
                  </a:lnTo>
                  <a:lnTo>
                    <a:pt x="1382" y="339"/>
                  </a:lnTo>
                  <a:lnTo>
                    <a:pt x="1382" y="339"/>
                  </a:lnTo>
                  <a:lnTo>
                    <a:pt x="1382" y="339"/>
                  </a:lnTo>
                  <a:lnTo>
                    <a:pt x="1378" y="339"/>
                  </a:lnTo>
                  <a:lnTo>
                    <a:pt x="1378" y="339"/>
                  </a:lnTo>
                  <a:lnTo>
                    <a:pt x="1375" y="339"/>
                  </a:lnTo>
                  <a:lnTo>
                    <a:pt x="1375" y="339"/>
                  </a:lnTo>
                  <a:lnTo>
                    <a:pt x="1371" y="335"/>
                  </a:lnTo>
                  <a:lnTo>
                    <a:pt x="1371" y="335"/>
                  </a:lnTo>
                  <a:lnTo>
                    <a:pt x="1368" y="335"/>
                  </a:lnTo>
                  <a:lnTo>
                    <a:pt x="1368" y="335"/>
                  </a:lnTo>
                  <a:lnTo>
                    <a:pt x="1364" y="331"/>
                  </a:lnTo>
                  <a:lnTo>
                    <a:pt x="1364" y="331"/>
                  </a:lnTo>
                  <a:lnTo>
                    <a:pt x="1361" y="331"/>
                  </a:lnTo>
                  <a:lnTo>
                    <a:pt x="1361" y="331"/>
                  </a:lnTo>
                  <a:lnTo>
                    <a:pt x="1357" y="331"/>
                  </a:lnTo>
                  <a:lnTo>
                    <a:pt x="1353" y="328"/>
                  </a:lnTo>
                  <a:lnTo>
                    <a:pt x="1353" y="328"/>
                  </a:lnTo>
                  <a:lnTo>
                    <a:pt x="1350" y="324"/>
                  </a:lnTo>
                  <a:lnTo>
                    <a:pt x="1353" y="324"/>
                  </a:lnTo>
                  <a:lnTo>
                    <a:pt x="1350" y="321"/>
                  </a:lnTo>
                  <a:lnTo>
                    <a:pt x="1350" y="321"/>
                  </a:lnTo>
                  <a:lnTo>
                    <a:pt x="1350" y="321"/>
                  </a:lnTo>
                  <a:lnTo>
                    <a:pt x="1346" y="324"/>
                  </a:lnTo>
                  <a:lnTo>
                    <a:pt x="1343" y="324"/>
                  </a:lnTo>
                  <a:lnTo>
                    <a:pt x="1343" y="324"/>
                  </a:lnTo>
                  <a:lnTo>
                    <a:pt x="1339" y="324"/>
                  </a:lnTo>
                  <a:lnTo>
                    <a:pt x="1336" y="324"/>
                  </a:lnTo>
                  <a:lnTo>
                    <a:pt x="1332" y="324"/>
                  </a:lnTo>
                  <a:lnTo>
                    <a:pt x="1328" y="324"/>
                  </a:lnTo>
                  <a:lnTo>
                    <a:pt x="1328" y="324"/>
                  </a:lnTo>
                  <a:lnTo>
                    <a:pt x="1325" y="328"/>
                  </a:lnTo>
                  <a:lnTo>
                    <a:pt x="1321" y="328"/>
                  </a:lnTo>
                  <a:lnTo>
                    <a:pt x="1318" y="328"/>
                  </a:lnTo>
                  <a:lnTo>
                    <a:pt x="1314" y="328"/>
                  </a:lnTo>
                  <a:lnTo>
                    <a:pt x="1314" y="328"/>
                  </a:lnTo>
                  <a:lnTo>
                    <a:pt x="1311" y="324"/>
                  </a:lnTo>
                  <a:lnTo>
                    <a:pt x="1307" y="324"/>
                  </a:lnTo>
                  <a:lnTo>
                    <a:pt x="1304" y="321"/>
                  </a:lnTo>
                  <a:lnTo>
                    <a:pt x="1304" y="317"/>
                  </a:lnTo>
                  <a:lnTo>
                    <a:pt x="1300" y="317"/>
                  </a:lnTo>
                  <a:lnTo>
                    <a:pt x="1300" y="317"/>
                  </a:lnTo>
                  <a:lnTo>
                    <a:pt x="1293" y="317"/>
                  </a:lnTo>
                  <a:lnTo>
                    <a:pt x="1293" y="317"/>
                  </a:lnTo>
                  <a:lnTo>
                    <a:pt x="1289" y="317"/>
                  </a:lnTo>
                  <a:lnTo>
                    <a:pt x="1286" y="314"/>
                  </a:lnTo>
                  <a:lnTo>
                    <a:pt x="1282" y="314"/>
                  </a:lnTo>
                  <a:lnTo>
                    <a:pt x="1279" y="314"/>
                  </a:lnTo>
                  <a:lnTo>
                    <a:pt x="1279" y="314"/>
                  </a:lnTo>
                  <a:lnTo>
                    <a:pt x="1275" y="317"/>
                  </a:lnTo>
                  <a:lnTo>
                    <a:pt x="1271" y="317"/>
                  </a:lnTo>
                  <a:lnTo>
                    <a:pt x="1268" y="317"/>
                  </a:lnTo>
                  <a:lnTo>
                    <a:pt x="1264" y="317"/>
                  </a:lnTo>
                  <a:lnTo>
                    <a:pt x="1261" y="317"/>
                  </a:lnTo>
                  <a:lnTo>
                    <a:pt x="1261" y="317"/>
                  </a:lnTo>
                  <a:lnTo>
                    <a:pt x="1257" y="317"/>
                  </a:lnTo>
                  <a:lnTo>
                    <a:pt x="1254" y="317"/>
                  </a:lnTo>
                  <a:lnTo>
                    <a:pt x="1254" y="314"/>
                  </a:lnTo>
                  <a:lnTo>
                    <a:pt x="1254" y="314"/>
                  </a:lnTo>
                  <a:lnTo>
                    <a:pt x="1250" y="314"/>
                  </a:lnTo>
                  <a:lnTo>
                    <a:pt x="1250" y="310"/>
                  </a:lnTo>
                  <a:lnTo>
                    <a:pt x="1247" y="310"/>
                  </a:lnTo>
                  <a:lnTo>
                    <a:pt x="1243" y="310"/>
                  </a:lnTo>
                  <a:lnTo>
                    <a:pt x="1243" y="306"/>
                  </a:lnTo>
                  <a:lnTo>
                    <a:pt x="1247" y="303"/>
                  </a:lnTo>
                  <a:lnTo>
                    <a:pt x="1247" y="299"/>
                  </a:lnTo>
                  <a:lnTo>
                    <a:pt x="1247" y="299"/>
                  </a:lnTo>
                  <a:lnTo>
                    <a:pt x="1243" y="299"/>
                  </a:lnTo>
                  <a:lnTo>
                    <a:pt x="1239" y="299"/>
                  </a:lnTo>
                  <a:lnTo>
                    <a:pt x="1239" y="296"/>
                  </a:lnTo>
                  <a:lnTo>
                    <a:pt x="1239" y="296"/>
                  </a:lnTo>
                  <a:lnTo>
                    <a:pt x="1236" y="296"/>
                  </a:lnTo>
                  <a:lnTo>
                    <a:pt x="1236" y="296"/>
                  </a:lnTo>
                  <a:lnTo>
                    <a:pt x="1232" y="292"/>
                  </a:lnTo>
                  <a:lnTo>
                    <a:pt x="1225" y="292"/>
                  </a:lnTo>
                  <a:lnTo>
                    <a:pt x="1225" y="292"/>
                  </a:lnTo>
                  <a:lnTo>
                    <a:pt x="1222" y="296"/>
                  </a:lnTo>
                  <a:lnTo>
                    <a:pt x="1222" y="296"/>
                  </a:lnTo>
                  <a:lnTo>
                    <a:pt x="1218" y="296"/>
                  </a:lnTo>
                  <a:lnTo>
                    <a:pt x="1214" y="296"/>
                  </a:lnTo>
                  <a:lnTo>
                    <a:pt x="1214" y="296"/>
                  </a:lnTo>
                  <a:lnTo>
                    <a:pt x="1214" y="299"/>
                  </a:lnTo>
                  <a:lnTo>
                    <a:pt x="1214" y="303"/>
                  </a:lnTo>
                  <a:lnTo>
                    <a:pt x="1211" y="303"/>
                  </a:lnTo>
                  <a:lnTo>
                    <a:pt x="1211" y="303"/>
                  </a:lnTo>
                  <a:lnTo>
                    <a:pt x="1207" y="303"/>
                  </a:lnTo>
                  <a:lnTo>
                    <a:pt x="1207" y="303"/>
                  </a:lnTo>
                  <a:lnTo>
                    <a:pt x="1207" y="303"/>
                  </a:lnTo>
                  <a:lnTo>
                    <a:pt x="1207" y="306"/>
                  </a:lnTo>
                  <a:lnTo>
                    <a:pt x="1204" y="310"/>
                  </a:lnTo>
                  <a:lnTo>
                    <a:pt x="1204" y="310"/>
                  </a:lnTo>
                  <a:lnTo>
                    <a:pt x="1200" y="310"/>
                  </a:lnTo>
                  <a:lnTo>
                    <a:pt x="1200" y="310"/>
                  </a:lnTo>
                  <a:lnTo>
                    <a:pt x="1197" y="310"/>
                  </a:lnTo>
                  <a:lnTo>
                    <a:pt x="1197" y="310"/>
                  </a:lnTo>
                  <a:lnTo>
                    <a:pt x="1193" y="310"/>
                  </a:lnTo>
                  <a:lnTo>
                    <a:pt x="1193" y="310"/>
                  </a:lnTo>
                  <a:lnTo>
                    <a:pt x="1190" y="310"/>
                  </a:lnTo>
                  <a:lnTo>
                    <a:pt x="1186" y="310"/>
                  </a:lnTo>
                  <a:lnTo>
                    <a:pt x="1186" y="310"/>
                  </a:lnTo>
                  <a:lnTo>
                    <a:pt x="1182" y="310"/>
                  </a:lnTo>
                  <a:lnTo>
                    <a:pt x="1179" y="314"/>
                  </a:lnTo>
                  <a:lnTo>
                    <a:pt x="1179" y="314"/>
                  </a:lnTo>
                  <a:lnTo>
                    <a:pt x="1175" y="314"/>
                  </a:lnTo>
                  <a:lnTo>
                    <a:pt x="1172" y="314"/>
                  </a:lnTo>
                  <a:lnTo>
                    <a:pt x="1172" y="314"/>
                  </a:lnTo>
                  <a:lnTo>
                    <a:pt x="1168" y="314"/>
                  </a:lnTo>
                  <a:lnTo>
                    <a:pt x="1168" y="314"/>
                  </a:lnTo>
                  <a:lnTo>
                    <a:pt x="1165" y="314"/>
                  </a:lnTo>
                  <a:lnTo>
                    <a:pt x="1165" y="317"/>
                  </a:lnTo>
                  <a:lnTo>
                    <a:pt x="1161" y="317"/>
                  </a:lnTo>
                  <a:lnTo>
                    <a:pt x="1157" y="317"/>
                  </a:lnTo>
                  <a:lnTo>
                    <a:pt x="1157" y="317"/>
                  </a:lnTo>
                  <a:lnTo>
                    <a:pt x="1157" y="317"/>
                  </a:lnTo>
                  <a:lnTo>
                    <a:pt x="1157" y="321"/>
                  </a:lnTo>
                  <a:lnTo>
                    <a:pt x="1157" y="321"/>
                  </a:lnTo>
                  <a:lnTo>
                    <a:pt x="1157" y="324"/>
                  </a:lnTo>
                  <a:lnTo>
                    <a:pt x="1157" y="324"/>
                  </a:lnTo>
                  <a:lnTo>
                    <a:pt x="1154" y="328"/>
                  </a:lnTo>
                  <a:lnTo>
                    <a:pt x="1154" y="328"/>
                  </a:lnTo>
                  <a:lnTo>
                    <a:pt x="1154" y="331"/>
                  </a:lnTo>
                  <a:lnTo>
                    <a:pt x="1150" y="331"/>
                  </a:lnTo>
                  <a:lnTo>
                    <a:pt x="1150" y="335"/>
                  </a:lnTo>
                  <a:lnTo>
                    <a:pt x="1150" y="335"/>
                  </a:lnTo>
                  <a:lnTo>
                    <a:pt x="1150" y="335"/>
                  </a:lnTo>
                  <a:lnTo>
                    <a:pt x="1150" y="339"/>
                  </a:lnTo>
                  <a:lnTo>
                    <a:pt x="1147" y="339"/>
                  </a:lnTo>
                  <a:lnTo>
                    <a:pt x="1143" y="342"/>
                  </a:lnTo>
                  <a:lnTo>
                    <a:pt x="1143" y="342"/>
                  </a:lnTo>
                  <a:lnTo>
                    <a:pt x="1143" y="342"/>
                  </a:lnTo>
                  <a:lnTo>
                    <a:pt x="1140" y="346"/>
                  </a:lnTo>
                  <a:lnTo>
                    <a:pt x="1140" y="346"/>
                  </a:lnTo>
                  <a:lnTo>
                    <a:pt x="1140" y="349"/>
                  </a:lnTo>
                  <a:lnTo>
                    <a:pt x="1140" y="349"/>
                  </a:lnTo>
                  <a:lnTo>
                    <a:pt x="1136" y="349"/>
                  </a:lnTo>
                  <a:lnTo>
                    <a:pt x="1140" y="353"/>
                  </a:lnTo>
                  <a:lnTo>
                    <a:pt x="1140" y="353"/>
                  </a:lnTo>
                  <a:lnTo>
                    <a:pt x="1140" y="356"/>
                  </a:lnTo>
                  <a:lnTo>
                    <a:pt x="1140" y="356"/>
                  </a:lnTo>
                  <a:lnTo>
                    <a:pt x="1136" y="356"/>
                  </a:lnTo>
                  <a:lnTo>
                    <a:pt x="1136" y="360"/>
                  </a:lnTo>
                  <a:lnTo>
                    <a:pt x="1136" y="360"/>
                  </a:lnTo>
                  <a:lnTo>
                    <a:pt x="1136" y="364"/>
                  </a:lnTo>
                  <a:lnTo>
                    <a:pt x="1133" y="364"/>
                  </a:lnTo>
                  <a:lnTo>
                    <a:pt x="1129" y="367"/>
                  </a:lnTo>
                  <a:lnTo>
                    <a:pt x="1129" y="367"/>
                  </a:lnTo>
                  <a:lnTo>
                    <a:pt x="1125" y="367"/>
                  </a:lnTo>
                  <a:lnTo>
                    <a:pt x="1122" y="367"/>
                  </a:lnTo>
                  <a:lnTo>
                    <a:pt x="1118" y="367"/>
                  </a:lnTo>
                  <a:lnTo>
                    <a:pt x="1118" y="367"/>
                  </a:lnTo>
                  <a:lnTo>
                    <a:pt x="1118" y="371"/>
                  </a:lnTo>
                  <a:lnTo>
                    <a:pt x="1090" y="378"/>
                  </a:lnTo>
                  <a:lnTo>
                    <a:pt x="1090" y="381"/>
                  </a:lnTo>
                  <a:lnTo>
                    <a:pt x="1083" y="388"/>
                  </a:lnTo>
                  <a:lnTo>
                    <a:pt x="1072" y="388"/>
                  </a:lnTo>
                  <a:lnTo>
                    <a:pt x="1061" y="388"/>
                  </a:lnTo>
                  <a:lnTo>
                    <a:pt x="1047" y="388"/>
                  </a:lnTo>
                  <a:lnTo>
                    <a:pt x="1047" y="399"/>
                  </a:lnTo>
                  <a:lnTo>
                    <a:pt x="1043" y="403"/>
                  </a:lnTo>
                  <a:lnTo>
                    <a:pt x="1043" y="406"/>
                  </a:lnTo>
                  <a:lnTo>
                    <a:pt x="1029" y="410"/>
                  </a:lnTo>
                  <a:lnTo>
                    <a:pt x="1026" y="417"/>
                  </a:lnTo>
                  <a:lnTo>
                    <a:pt x="1018" y="413"/>
                  </a:lnTo>
                  <a:lnTo>
                    <a:pt x="1008" y="406"/>
                  </a:lnTo>
                  <a:lnTo>
                    <a:pt x="1001" y="410"/>
                  </a:lnTo>
                  <a:lnTo>
                    <a:pt x="994" y="413"/>
                  </a:lnTo>
                  <a:lnTo>
                    <a:pt x="979" y="417"/>
                  </a:lnTo>
                  <a:lnTo>
                    <a:pt x="976" y="421"/>
                  </a:lnTo>
                  <a:lnTo>
                    <a:pt x="965" y="421"/>
                  </a:lnTo>
                  <a:lnTo>
                    <a:pt x="944" y="417"/>
                  </a:lnTo>
                  <a:lnTo>
                    <a:pt x="926" y="417"/>
                  </a:lnTo>
                  <a:lnTo>
                    <a:pt x="926" y="424"/>
                  </a:lnTo>
                  <a:lnTo>
                    <a:pt x="919" y="428"/>
                  </a:lnTo>
                  <a:lnTo>
                    <a:pt x="919" y="449"/>
                  </a:lnTo>
                  <a:lnTo>
                    <a:pt x="912" y="463"/>
                  </a:lnTo>
                  <a:lnTo>
                    <a:pt x="901" y="470"/>
                  </a:lnTo>
                  <a:lnTo>
                    <a:pt x="890" y="470"/>
                  </a:lnTo>
                  <a:lnTo>
                    <a:pt x="872" y="470"/>
                  </a:lnTo>
                  <a:lnTo>
                    <a:pt x="858" y="460"/>
                  </a:lnTo>
                  <a:lnTo>
                    <a:pt x="847" y="456"/>
                  </a:lnTo>
                  <a:lnTo>
                    <a:pt x="844" y="463"/>
                  </a:lnTo>
                  <a:lnTo>
                    <a:pt x="844" y="470"/>
                  </a:lnTo>
                  <a:lnTo>
                    <a:pt x="837" y="478"/>
                  </a:lnTo>
                  <a:lnTo>
                    <a:pt x="830" y="478"/>
                  </a:lnTo>
                  <a:lnTo>
                    <a:pt x="823" y="470"/>
                  </a:lnTo>
                  <a:lnTo>
                    <a:pt x="815" y="470"/>
                  </a:lnTo>
                  <a:lnTo>
                    <a:pt x="812" y="470"/>
                  </a:lnTo>
                  <a:lnTo>
                    <a:pt x="805" y="478"/>
                  </a:lnTo>
                  <a:lnTo>
                    <a:pt x="790" y="481"/>
                  </a:lnTo>
                  <a:lnTo>
                    <a:pt x="773" y="478"/>
                  </a:lnTo>
                  <a:lnTo>
                    <a:pt x="769" y="474"/>
                  </a:lnTo>
                  <a:lnTo>
                    <a:pt x="758" y="478"/>
                  </a:lnTo>
                  <a:lnTo>
                    <a:pt x="748" y="460"/>
                  </a:lnTo>
                  <a:lnTo>
                    <a:pt x="751" y="456"/>
                  </a:lnTo>
                  <a:lnTo>
                    <a:pt x="758" y="449"/>
                  </a:lnTo>
                  <a:lnTo>
                    <a:pt x="755" y="431"/>
                  </a:lnTo>
                  <a:lnTo>
                    <a:pt x="748" y="428"/>
                  </a:lnTo>
                  <a:lnTo>
                    <a:pt x="741" y="424"/>
                  </a:lnTo>
                  <a:lnTo>
                    <a:pt x="726" y="417"/>
                  </a:lnTo>
                  <a:lnTo>
                    <a:pt x="719" y="410"/>
                  </a:lnTo>
                  <a:lnTo>
                    <a:pt x="716" y="403"/>
                  </a:lnTo>
                  <a:lnTo>
                    <a:pt x="709" y="396"/>
                  </a:lnTo>
                  <a:lnTo>
                    <a:pt x="705" y="392"/>
                  </a:lnTo>
                  <a:lnTo>
                    <a:pt x="698" y="381"/>
                  </a:lnTo>
                  <a:lnTo>
                    <a:pt x="691" y="381"/>
                  </a:lnTo>
                  <a:lnTo>
                    <a:pt x="676" y="381"/>
                  </a:lnTo>
                  <a:lnTo>
                    <a:pt x="666" y="381"/>
                  </a:lnTo>
                  <a:lnTo>
                    <a:pt x="662" y="378"/>
                  </a:lnTo>
                  <a:lnTo>
                    <a:pt x="659" y="378"/>
                  </a:lnTo>
                  <a:lnTo>
                    <a:pt x="652" y="367"/>
                  </a:lnTo>
                  <a:lnTo>
                    <a:pt x="648" y="367"/>
                  </a:lnTo>
                  <a:lnTo>
                    <a:pt x="641" y="364"/>
                  </a:lnTo>
                  <a:lnTo>
                    <a:pt x="637" y="367"/>
                  </a:lnTo>
                  <a:lnTo>
                    <a:pt x="630" y="371"/>
                  </a:lnTo>
                  <a:lnTo>
                    <a:pt x="627" y="371"/>
                  </a:lnTo>
                  <a:lnTo>
                    <a:pt x="616" y="374"/>
                  </a:lnTo>
                  <a:lnTo>
                    <a:pt x="605" y="381"/>
                  </a:lnTo>
                  <a:lnTo>
                    <a:pt x="595" y="374"/>
                  </a:lnTo>
                  <a:lnTo>
                    <a:pt x="595" y="378"/>
                  </a:lnTo>
                  <a:lnTo>
                    <a:pt x="591" y="378"/>
                  </a:lnTo>
                  <a:lnTo>
                    <a:pt x="591" y="381"/>
                  </a:lnTo>
                  <a:lnTo>
                    <a:pt x="587" y="388"/>
                  </a:lnTo>
                  <a:lnTo>
                    <a:pt x="580" y="388"/>
                  </a:lnTo>
                  <a:lnTo>
                    <a:pt x="566" y="381"/>
                  </a:lnTo>
                  <a:lnTo>
                    <a:pt x="562" y="378"/>
                  </a:lnTo>
                  <a:lnTo>
                    <a:pt x="555" y="381"/>
                  </a:lnTo>
                  <a:lnTo>
                    <a:pt x="552" y="388"/>
                  </a:lnTo>
                  <a:lnTo>
                    <a:pt x="548" y="388"/>
                  </a:lnTo>
                  <a:lnTo>
                    <a:pt x="545" y="392"/>
                  </a:lnTo>
                  <a:lnTo>
                    <a:pt x="538" y="396"/>
                  </a:lnTo>
                  <a:lnTo>
                    <a:pt x="541" y="399"/>
                  </a:lnTo>
                  <a:lnTo>
                    <a:pt x="534" y="406"/>
                  </a:lnTo>
                  <a:lnTo>
                    <a:pt x="534" y="410"/>
                  </a:lnTo>
                  <a:lnTo>
                    <a:pt x="523" y="413"/>
                  </a:lnTo>
                  <a:lnTo>
                    <a:pt x="513" y="413"/>
                  </a:lnTo>
                  <a:lnTo>
                    <a:pt x="495" y="406"/>
                  </a:lnTo>
                  <a:lnTo>
                    <a:pt x="498" y="403"/>
                  </a:lnTo>
                  <a:lnTo>
                    <a:pt x="498" y="396"/>
                  </a:lnTo>
                  <a:lnTo>
                    <a:pt x="484" y="392"/>
                  </a:lnTo>
                  <a:lnTo>
                    <a:pt x="484" y="388"/>
                  </a:lnTo>
                  <a:lnTo>
                    <a:pt x="477" y="385"/>
                  </a:lnTo>
                  <a:lnTo>
                    <a:pt x="470" y="396"/>
                  </a:lnTo>
                  <a:lnTo>
                    <a:pt x="459" y="399"/>
                  </a:lnTo>
                  <a:lnTo>
                    <a:pt x="452" y="396"/>
                  </a:lnTo>
                  <a:lnTo>
                    <a:pt x="448" y="388"/>
                  </a:lnTo>
                  <a:lnTo>
                    <a:pt x="441" y="388"/>
                  </a:lnTo>
                  <a:lnTo>
                    <a:pt x="441" y="385"/>
                  </a:lnTo>
                  <a:lnTo>
                    <a:pt x="438" y="381"/>
                  </a:lnTo>
                  <a:lnTo>
                    <a:pt x="427" y="381"/>
                  </a:lnTo>
                  <a:lnTo>
                    <a:pt x="420" y="385"/>
                  </a:lnTo>
                  <a:lnTo>
                    <a:pt x="416" y="388"/>
                  </a:lnTo>
                  <a:lnTo>
                    <a:pt x="409" y="392"/>
                  </a:lnTo>
                  <a:lnTo>
                    <a:pt x="406" y="392"/>
                  </a:lnTo>
                  <a:lnTo>
                    <a:pt x="402" y="388"/>
                  </a:lnTo>
                  <a:lnTo>
                    <a:pt x="395" y="392"/>
                  </a:lnTo>
                  <a:lnTo>
                    <a:pt x="391" y="399"/>
                  </a:lnTo>
                  <a:lnTo>
                    <a:pt x="374" y="406"/>
                  </a:lnTo>
                  <a:lnTo>
                    <a:pt x="370" y="403"/>
                  </a:lnTo>
                  <a:lnTo>
                    <a:pt x="370" y="399"/>
                  </a:lnTo>
                  <a:lnTo>
                    <a:pt x="367" y="399"/>
                  </a:lnTo>
                  <a:lnTo>
                    <a:pt x="363" y="396"/>
                  </a:lnTo>
                  <a:lnTo>
                    <a:pt x="363" y="392"/>
                  </a:lnTo>
                  <a:lnTo>
                    <a:pt x="349" y="392"/>
                  </a:lnTo>
                  <a:lnTo>
                    <a:pt x="338" y="388"/>
                  </a:lnTo>
                  <a:lnTo>
                    <a:pt x="338" y="388"/>
                  </a:lnTo>
                  <a:lnTo>
                    <a:pt x="324" y="388"/>
                  </a:lnTo>
                  <a:lnTo>
                    <a:pt x="324" y="392"/>
                  </a:lnTo>
                  <a:lnTo>
                    <a:pt x="324" y="396"/>
                  </a:lnTo>
                  <a:lnTo>
                    <a:pt x="317" y="403"/>
                  </a:lnTo>
                  <a:lnTo>
                    <a:pt x="317" y="406"/>
                  </a:lnTo>
                  <a:lnTo>
                    <a:pt x="310" y="410"/>
                  </a:lnTo>
                  <a:lnTo>
                    <a:pt x="302" y="410"/>
                  </a:lnTo>
                  <a:lnTo>
                    <a:pt x="302" y="403"/>
                  </a:lnTo>
                  <a:lnTo>
                    <a:pt x="295" y="403"/>
                  </a:lnTo>
                  <a:lnTo>
                    <a:pt x="288" y="396"/>
                  </a:lnTo>
                  <a:lnTo>
                    <a:pt x="285" y="396"/>
                  </a:lnTo>
                  <a:lnTo>
                    <a:pt x="281" y="396"/>
                  </a:lnTo>
                  <a:lnTo>
                    <a:pt x="277" y="392"/>
                  </a:lnTo>
                  <a:lnTo>
                    <a:pt x="274" y="392"/>
                  </a:lnTo>
                  <a:lnTo>
                    <a:pt x="270" y="385"/>
                  </a:lnTo>
                  <a:lnTo>
                    <a:pt x="263" y="385"/>
                  </a:lnTo>
                  <a:lnTo>
                    <a:pt x="253" y="381"/>
                  </a:lnTo>
                  <a:lnTo>
                    <a:pt x="249" y="381"/>
                  </a:lnTo>
                  <a:lnTo>
                    <a:pt x="242" y="378"/>
                  </a:lnTo>
                  <a:lnTo>
                    <a:pt x="235" y="381"/>
                  </a:lnTo>
                  <a:lnTo>
                    <a:pt x="224" y="378"/>
                  </a:lnTo>
                  <a:lnTo>
                    <a:pt x="213" y="381"/>
                  </a:lnTo>
                  <a:lnTo>
                    <a:pt x="213" y="385"/>
                  </a:lnTo>
                  <a:lnTo>
                    <a:pt x="196" y="385"/>
                  </a:lnTo>
                  <a:lnTo>
                    <a:pt x="196" y="381"/>
                  </a:lnTo>
                  <a:lnTo>
                    <a:pt x="188" y="381"/>
                  </a:lnTo>
                  <a:lnTo>
                    <a:pt x="185" y="381"/>
                  </a:lnTo>
                  <a:lnTo>
                    <a:pt x="181" y="381"/>
                  </a:lnTo>
                  <a:lnTo>
                    <a:pt x="174" y="381"/>
                  </a:lnTo>
                  <a:lnTo>
                    <a:pt x="174" y="385"/>
                  </a:lnTo>
                  <a:lnTo>
                    <a:pt x="167" y="388"/>
                  </a:lnTo>
                  <a:lnTo>
                    <a:pt x="163" y="399"/>
                  </a:lnTo>
                  <a:lnTo>
                    <a:pt x="160" y="399"/>
                  </a:lnTo>
                  <a:lnTo>
                    <a:pt x="153" y="396"/>
                  </a:lnTo>
                  <a:lnTo>
                    <a:pt x="146" y="403"/>
                  </a:lnTo>
                  <a:lnTo>
                    <a:pt x="142" y="406"/>
                  </a:lnTo>
                  <a:lnTo>
                    <a:pt x="139" y="403"/>
                  </a:lnTo>
                  <a:lnTo>
                    <a:pt x="135" y="403"/>
                  </a:lnTo>
                  <a:lnTo>
                    <a:pt x="131" y="406"/>
                  </a:lnTo>
                  <a:lnTo>
                    <a:pt x="121" y="406"/>
                  </a:lnTo>
                  <a:lnTo>
                    <a:pt x="117" y="413"/>
                  </a:lnTo>
                  <a:lnTo>
                    <a:pt x="114" y="413"/>
                  </a:lnTo>
                  <a:lnTo>
                    <a:pt x="110" y="406"/>
                  </a:lnTo>
                  <a:lnTo>
                    <a:pt x="99" y="413"/>
                  </a:lnTo>
                  <a:lnTo>
                    <a:pt x="89" y="406"/>
                  </a:lnTo>
                  <a:lnTo>
                    <a:pt x="85" y="406"/>
                  </a:lnTo>
                  <a:lnTo>
                    <a:pt x="82" y="403"/>
                  </a:lnTo>
                  <a:lnTo>
                    <a:pt x="82" y="403"/>
                  </a:lnTo>
                  <a:lnTo>
                    <a:pt x="78" y="403"/>
                  </a:lnTo>
                  <a:lnTo>
                    <a:pt x="78" y="399"/>
                  </a:lnTo>
                  <a:lnTo>
                    <a:pt x="78" y="396"/>
                  </a:lnTo>
                  <a:lnTo>
                    <a:pt x="74" y="396"/>
                  </a:lnTo>
                  <a:lnTo>
                    <a:pt x="74" y="396"/>
                  </a:lnTo>
                  <a:lnTo>
                    <a:pt x="71" y="399"/>
                  </a:lnTo>
                  <a:lnTo>
                    <a:pt x="71" y="403"/>
                  </a:lnTo>
                  <a:lnTo>
                    <a:pt x="67" y="406"/>
                  </a:lnTo>
                  <a:lnTo>
                    <a:pt x="64" y="413"/>
                  </a:lnTo>
                  <a:lnTo>
                    <a:pt x="53" y="413"/>
                  </a:lnTo>
                  <a:lnTo>
                    <a:pt x="42" y="403"/>
                  </a:lnTo>
                  <a:lnTo>
                    <a:pt x="46" y="399"/>
                  </a:lnTo>
                  <a:lnTo>
                    <a:pt x="53" y="392"/>
                  </a:lnTo>
                  <a:lnTo>
                    <a:pt x="53" y="378"/>
                  </a:lnTo>
                  <a:lnTo>
                    <a:pt x="42" y="374"/>
                  </a:lnTo>
                  <a:lnTo>
                    <a:pt x="46" y="364"/>
                  </a:lnTo>
                  <a:lnTo>
                    <a:pt x="39" y="360"/>
                  </a:lnTo>
                  <a:lnTo>
                    <a:pt x="39" y="356"/>
                  </a:lnTo>
                  <a:lnTo>
                    <a:pt x="39" y="353"/>
                  </a:lnTo>
                  <a:lnTo>
                    <a:pt x="39" y="349"/>
                  </a:lnTo>
                  <a:lnTo>
                    <a:pt x="35" y="346"/>
                  </a:lnTo>
                  <a:lnTo>
                    <a:pt x="35" y="335"/>
                  </a:lnTo>
                  <a:lnTo>
                    <a:pt x="42" y="328"/>
                  </a:lnTo>
                  <a:lnTo>
                    <a:pt x="39" y="317"/>
                  </a:lnTo>
                  <a:lnTo>
                    <a:pt x="35" y="314"/>
                  </a:lnTo>
                  <a:lnTo>
                    <a:pt x="28" y="310"/>
                  </a:lnTo>
                  <a:lnTo>
                    <a:pt x="21" y="303"/>
                  </a:lnTo>
                  <a:lnTo>
                    <a:pt x="14" y="299"/>
                  </a:lnTo>
                  <a:lnTo>
                    <a:pt x="14" y="285"/>
                  </a:lnTo>
                  <a:lnTo>
                    <a:pt x="14" y="282"/>
                  </a:lnTo>
                  <a:lnTo>
                    <a:pt x="17" y="274"/>
                  </a:lnTo>
                  <a:lnTo>
                    <a:pt x="10" y="274"/>
                  </a:lnTo>
                  <a:lnTo>
                    <a:pt x="7" y="274"/>
                  </a:lnTo>
                  <a:lnTo>
                    <a:pt x="7" y="271"/>
                  </a:lnTo>
                  <a:lnTo>
                    <a:pt x="7" y="264"/>
                  </a:lnTo>
                  <a:lnTo>
                    <a:pt x="7" y="257"/>
                  </a:lnTo>
                  <a:lnTo>
                    <a:pt x="0" y="246"/>
                  </a:lnTo>
                  <a:lnTo>
                    <a:pt x="0" y="242"/>
                  </a:lnTo>
                  <a:lnTo>
                    <a:pt x="3" y="239"/>
                  </a:lnTo>
                  <a:lnTo>
                    <a:pt x="17" y="239"/>
                  </a:lnTo>
                  <a:lnTo>
                    <a:pt x="21" y="239"/>
                  </a:lnTo>
                  <a:lnTo>
                    <a:pt x="32" y="232"/>
                  </a:lnTo>
                  <a:lnTo>
                    <a:pt x="32" y="225"/>
                  </a:lnTo>
                  <a:lnTo>
                    <a:pt x="35" y="225"/>
                  </a:lnTo>
                  <a:lnTo>
                    <a:pt x="35" y="217"/>
                  </a:lnTo>
                  <a:lnTo>
                    <a:pt x="39" y="221"/>
                  </a:lnTo>
                  <a:lnTo>
                    <a:pt x="42" y="214"/>
                  </a:lnTo>
                  <a:lnTo>
                    <a:pt x="42" y="210"/>
                  </a:lnTo>
                  <a:lnTo>
                    <a:pt x="49" y="210"/>
                  </a:lnTo>
                  <a:lnTo>
                    <a:pt x="53" y="203"/>
                  </a:lnTo>
                  <a:lnTo>
                    <a:pt x="53" y="178"/>
                  </a:lnTo>
                  <a:lnTo>
                    <a:pt x="49" y="175"/>
                  </a:lnTo>
                  <a:lnTo>
                    <a:pt x="42" y="168"/>
                  </a:lnTo>
                  <a:lnTo>
                    <a:pt x="46" y="164"/>
                  </a:lnTo>
                  <a:lnTo>
                    <a:pt x="53" y="168"/>
                  </a:lnTo>
                  <a:lnTo>
                    <a:pt x="60" y="178"/>
                  </a:lnTo>
                  <a:lnTo>
                    <a:pt x="67" y="178"/>
                  </a:lnTo>
                  <a:lnTo>
                    <a:pt x="71" y="175"/>
                  </a:lnTo>
                  <a:lnTo>
                    <a:pt x="78" y="178"/>
                  </a:lnTo>
                  <a:lnTo>
                    <a:pt x="89" y="185"/>
                  </a:lnTo>
                  <a:lnTo>
                    <a:pt x="89" y="196"/>
                  </a:lnTo>
                  <a:lnTo>
                    <a:pt x="89" y="207"/>
                  </a:lnTo>
                  <a:lnTo>
                    <a:pt x="89" y="214"/>
                  </a:lnTo>
                  <a:lnTo>
                    <a:pt x="99" y="207"/>
                  </a:lnTo>
                  <a:lnTo>
                    <a:pt x="103" y="207"/>
                  </a:lnTo>
                  <a:lnTo>
                    <a:pt x="103" y="217"/>
                  </a:lnTo>
                  <a:lnTo>
                    <a:pt x="117" y="210"/>
                  </a:lnTo>
                  <a:lnTo>
                    <a:pt x="124" y="214"/>
                  </a:lnTo>
                  <a:lnTo>
                    <a:pt x="139" y="207"/>
                  </a:lnTo>
                  <a:lnTo>
                    <a:pt x="139" y="203"/>
                  </a:lnTo>
                  <a:lnTo>
                    <a:pt x="131" y="192"/>
                  </a:lnTo>
                  <a:lnTo>
                    <a:pt x="131" y="182"/>
                  </a:lnTo>
                  <a:lnTo>
                    <a:pt x="128" y="175"/>
                  </a:lnTo>
                  <a:lnTo>
                    <a:pt x="128" y="153"/>
                  </a:lnTo>
                  <a:lnTo>
                    <a:pt x="135" y="143"/>
                  </a:lnTo>
                  <a:lnTo>
                    <a:pt x="131" y="132"/>
                  </a:lnTo>
                  <a:lnTo>
                    <a:pt x="142" y="128"/>
                  </a:lnTo>
                  <a:lnTo>
                    <a:pt x="139" y="114"/>
                  </a:lnTo>
                  <a:lnTo>
                    <a:pt x="153" y="118"/>
                  </a:lnTo>
                  <a:lnTo>
                    <a:pt x="156" y="121"/>
                  </a:lnTo>
                  <a:lnTo>
                    <a:pt x="167" y="125"/>
                  </a:lnTo>
                  <a:lnTo>
                    <a:pt x="174" y="121"/>
                  </a:lnTo>
                  <a:lnTo>
                    <a:pt x="178" y="121"/>
                  </a:lnTo>
                  <a:lnTo>
                    <a:pt x="199" y="118"/>
                  </a:lnTo>
                  <a:lnTo>
                    <a:pt x="213" y="125"/>
                  </a:lnTo>
                  <a:lnTo>
                    <a:pt x="220" y="132"/>
                  </a:lnTo>
                  <a:lnTo>
                    <a:pt x="224" y="132"/>
                  </a:lnTo>
                  <a:lnTo>
                    <a:pt x="220" y="121"/>
                  </a:lnTo>
                  <a:lnTo>
                    <a:pt x="245" y="118"/>
                  </a:lnTo>
                  <a:lnTo>
                    <a:pt x="267" y="103"/>
                  </a:lnTo>
                  <a:lnTo>
                    <a:pt x="299" y="96"/>
                  </a:lnTo>
                  <a:lnTo>
                    <a:pt x="338" y="78"/>
                  </a:lnTo>
                  <a:lnTo>
                    <a:pt x="374" y="64"/>
                  </a:lnTo>
                  <a:lnTo>
                    <a:pt x="391" y="71"/>
                  </a:lnTo>
                  <a:lnTo>
                    <a:pt x="402" y="71"/>
                  </a:lnTo>
                  <a:lnTo>
                    <a:pt x="413" y="75"/>
                  </a:lnTo>
                  <a:lnTo>
                    <a:pt x="448" y="93"/>
                  </a:lnTo>
                  <a:lnTo>
                    <a:pt x="470" y="107"/>
                  </a:lnTo>
                  <a:lnTo>
                    <a:pt x="481" y="110"/>
                  </a:lnTo>
                  <a:lnTo>
                    <a:pt x="505" y="114"/>
                  </a:lnTo>
                  <a:lnTo>
                    <a:pt x="520" y="110"/>
                  </a:lnTo>
                  <a:lnTo>
                    <a:pt x="530" y="118"/>
                  </a:lnTo>
                  <a:lnTo>
                    <a:pt x="548" y="125"/>
                  </a:lnTo>
                  <a:lnTo>
                    <a:pt x="555" y="135"/>
                  </a:lnTo>
                  <a:lnTo>
                    <a:pt x="559" y="139"/>
                  </a:lnTo>
                  <a:lnTo>
                    <a:pt x="566" y="132"/>
                  </a:lnTo>
                  <a:lnTo>
                    <a:pt x="577" y="135"/>
                  </a:lnTo>
                  <a:lnTo>
                    <a:pt x="584" y="143"/>
                  </a:lnTo>
                  <a:lnTo>
                    <a:pt x="584" y="146"/>
                  </a:lnTo>
                  <a:lnTo>
                    <a:pt x="598" y="146"/>
                  </a:lnTo>
                  <a:lnTo>
                    <a:pt x="609" y="146"/>
                  </a:lnTo>
                  <a:lnTo>
                    <a:pt x="612" y="150"/>
                  </a:lnTo>
                  <a:lnTo>
                    <a:pt x="630" y="150"/>
                  </a:lnTo>
                  <a:lnTo>
                    <a:pt x="641" y="146"/>
                  </a:lnTo>
                  <a:lnTo>
                    <a:pt x="644" y="150"/>
                  </a:lnTo>
                  <a:lnTo>
                    <a:pt x="644" y="157"/>
                  </a:lnTo>
                  <a:lnTo>
                    <a:pt x="648" y="157"/>
                  </a:lnTo>
                  <a:lnTo>
                    <a:pt x="652" y="160"/>
                  </a:lnTo>
                  <a:lnTo>
                    <a:pt x="659" y="164"/>
                  </a:lnTo>
                  <a:lnTo>
                    <a:pt x="666" y="175"/>
                  </a:lnTo>
                  <a:lnTo>
                    <a:pt x="662" y="182"/>
                  </a:lnTo>
                  <a:lnTo>
                    <a:pt x="652" y="185"/>
                  </a:lnTo>
                  <a:lnTo>
                    <a:pt x="644" y="185"/>
                  </a:lnTo>
                  <a:lnTo>
                    <a:pt x="641" y="192"/>
                  </a:lnTo>
                  <a:lnTo>
                    <a:pt x="634" y="196"/>
                  </a:lnTo>
                  <a:lnTo>
                    <a:pt x="627" y="200"/>
                  </a:lnTo>
                  <a:lnTo>
                    <a:pt x="619" y="200"/>
                  </a:lnTo>
                  <a:lnTo>
                    <a:pt x="619" y="203"/>
                  </a:lnTo>
                  <a:lnTo>
                    <a:pt x="619" y="207"/>
                  </a:lnTo>
                  <a:lnTo>
                    <a:pt x="623" y="210"/>
                  </a:lnTo>
                  <a:lnTo>
                    <a:pt x="627" y="207"/>
                  </a:lnTo>
                  <a:lnTo>
                    <a:pt x="630" y="207"/>
                  </a:lnTo>
                  <a:lnTo>
                    <a:pt x="630" y="200"/>
                  </a:lnTo>
                  <a:lnTo>
                    <a:pt x="637" y="200"/>
                  </a:lnTo>
                  <a:lnTo>
                    <a:pt x="648" y="192"/>
                  </a:lnTo>
                  <a:lnTo>
                    <a:pt x="659" y="192"/>
                  </a:lnTo>
                  <a:lnTo>
                    <a:pt x="662" y="196"/>
                  </a:lnTo>
                  <a:lnTo>
                    <a:pt x="680" y="196"/>
                  </a:lnTo>
                  <a:lnTo>
                    <a:pt x="687" y="192"/>
                  </a:lnTo>
                  <a:lnTo>
                    <a:pt x="691" y="189"/>
                  </a:lnTo>
                  <a:lnTo>
                    <a:pt x="691" y="182"/>
                  </a:lnTo>
                  <a:lnTo>
                    <a:pt x="709" y="178"/>
                  </a:lnTo>
                  <a:lnTo>
                    <a:pt x="709" y="168"/>
                  </a:lnTo>
                  <a:lnTo>
                    <a:pt x="709" y="153"/>
                  </a:lnTo>
                  <a:lnTo>
                    <a:pt x="705" y="143"/>
                  </a:lnTo>
                  <a:lnTo>
                    <a:pt x="705" y="128"/>
                  </a:lnTo>
                  <a:lnTo>
                    <a:pt x="730" y="125"/>
                  </a:lnTo>
                  <a:lnTo>
                    <a:pt x="758" y="118"/>
                  </a:lnTo>
                  <a:lnTo>
                    <a:pt x="769" y="114"/>
                  </a:lnTo>
                  <a:lnTo>
                    <a:pt x="776" y="110"/>
                  </a:lnTo>
                  <a:lnTo>
                    <a:pt x="776" y="100"/>
                  </a:lnTo>
                  <a:lnTo>
                    <a:pt x="776" y="96"/>
                  </a:lnTo>
                  <a:lnTo>
                    <a:pt x="776" y="86"/>
                  </a:lnTo>
                  <a:lnTo>
                    <a:pt x="790" y="82"/>
                  </a:lnTo>
                  <a:lnTo>
                    <a:pt x="790" y="89"/>
                  </a:lnTo>
                  <a:lnTo>
                    <a:pt x="790" y="96"/>
                  </a:lnTo>
                  <a:lnTo>
                    <a:pt x="808" y="93"/>
                  </a:lnTo>
                  <a:lnTo>
                    <a:pt x="826" y="96"/>
                  </a:lnTo>
                  <a:lnTo>
                    <a:pt x="851" y="93"/>
                  </a:lnTo>
                  <a:lnTo>
                    <a:pt x="862" y="93"/>
                  </a:lnTo>
                  <a:lnTo>
                    <a:pt x="872" y="71"/>
                  </a:lnTo>
                  <a:lnTo>
                    <a:pt x="872" y="68"/>
                  </a:lnTo>
                  <a:lnTo>
                    <a:pt x="869" y="64"/>
                  </a:lnTo>
                  <a:lnTo>
                    <a:pt x="869" y="57"/>
                  </a:lnTo>
                  <a:lnTo>
                    <a:pt x="869" y="53"/>
                  </a:lnTo>
                  <a:lnTo>
                    <a:pt x="869" y="50"/>
                  </a:lnTo>
                  <a:lnTo>
                    <a:pt x="862" y="43"/>
                  </a:lnTo>
                  <a:lnTo>
                    <a:pt x="858" y="39"/>
                  </a:lnTo>
                  <a:lnTo>
                    <a:pt x="858" y="32"/>
                  </a:lnTo>
                  <a:lnTo>
                    <a:pt x="865" y="32"/>
                  </a:lnTo>
                  <a:lnTo>
                    <a:pt x="869" y="36"/>
                  </a:lnTo>
                  <a:lnTo>
                    <a:pt x="872" y="36"/>
                  </a:lnTo>
                  <a:lnTo>
                    <a:pt x="876" y="32"/>
                  </a:lnTo>
                  <a:lnTo>
                    <a:pt x="883" y="32"/>
                  </a:lnTo>
                  <a:lnTo>
                    <a:pt x="890" y="36"/>
                  </a:lnTo>
                  <a:lnTo>
                    <a:pt x="901" y="32"/>
                  </a:lnTo>
                  <a:lnTo>
                    <a:pt x="912" y="29"/>
                  </a:lnTo>
                  <a:lnTo>
                    <a:pt x="940" y="7"/>
                  </a:lnTo>
                  <a:lnTo>
                    <a:pt x="947" y="7"/>
                  </a:lnTo>
                  <a:lnTo>
                    <a:pt x="954" y="7"/>
                  </a:lnTo>
                  <a:lnTo>
                    <a:pt x="954" y="4"/>
                  </a:lnTo>
                  <a:lnTo>
                    <a:pt x="979" y="0"/>
                  </a:lnTo>
                  <a:lnTo>
                    <a:pt x="997" y="4"/>
                  </a:lnTo>
                  <a:lnTo>
                    <a:pt x="1001" y="7"/>
                  </a:lnTo>
                  <a:lnTo>
                    <a:pt x="997" y="14"/>
                  </a:lnTo>
                  <a:lnTo>
                    <a:pt x="1008" y="7"/>
                  </a:lnTo>
                  <a:lnTo>
                    <a:pt x="1018" y="4"/>
                  </a:lnTo>
                  <a:lnTo>
                    <a:pt x="1022" y="7"/>
                  </a:lnTo>
                  <a:lnTo>
                    <a:pt x="1022" y="14"/>
                  </a:lnTo>
                  <a:lnTo>
                    <a:pt x="1033" y="21"/>
                  </a:lnTo>
                  <a:lnTo>
                    <a:pt x="1040" y="18"/>
                  </a:lnTo>
                  <a:lnTo>
                    <a:pt x="1047" y="18"/>
                  </a:lnTo>
                  <a:lnTo>
                    <a:pt x="1051" y="14"/>
                  </a:lnTo>
                  <a:lnTo>
                    <a:pt x="1054" y="18"/>
                  </a:lnTo>
                  <a:lnTo>
                    <a:pt x="1061" y="18"/>
                  </a:lnTo>
                  <a:lnTo>
                    <a:pt x="1061" y="18"/>
                  </a:lnTo>
                  <a:lnTo>
                    <a:pt x="1061" y="18"/>
                  </a:lnTo>
                  <a:lnTo>
                    <a:pt x="1058" y="21"/>
                  </a:lnTo>
                  <a:lnTo>
                    <a:pt x="1054" y="21"/>
                  </a:lnTo>
                  <a:lnTo>
                    <a:pt x="1061" y="21"/>
                  </a:lnTo>
                  <a:lnTo>
                    <a:pt x="1068" y="21"/>
                  </a:lnTo>
                  <a:lnTo>
                    <a:pt x="1068" y="21"/>
                  </a:lnTo>
                  <a:lnTo>
                    <a:pt x="1072" y="21"/>
                  </a:lnTo>
                  <a:lnTo>
                    <a:pt x="1075" y="25"/>
                  </a:lnTo>
                  <a:lnTo>
                    <a:pt x="1079" y="25"/>
                  </a:lnTo>
                  <a:lnTo>
                    <a:pt x="1079" y="29"/>
                  </a:lnTo>
                  <a:lnTo>
                    <a:pt x="1086" y="32"/>
                  </a:lnTo>
                  <a:lnTo>
                    <a:pt x="1090" y="32"/>
                  </a:lnTo>
                  <a:lnTo>
                    <a:pt x="1104" y="36"/>
                  </a:lnTo>
                  <a:lnTo>
                    <a:pt x="1111" y="36"/>
                  </a:lnTo>
                  <a:lnTo>
                    <a:pt x="1115" y="36"/>
                  </a:lnTo>
                  <a:lnTo>
                    <a:pt x="1118" y="36"/>
                  </a:lnTo>
                  <a:lnTo>
                    <a:pt x="1122" y="39"/>
                  </a:lnTo>
                  <a:lnTo>
                    <a:pt x="1125" y="36"/>
                  </a:lnTo>
                  <a:lnTo>
                    <a:pt x="1125" y="36"/>
                  </a:lnTo>
                  <a:lnTo>
                    <a:pt x="1129" y="36"/>
                  </a:lnTo>
                  <a:lnTo>
                    <a:pt x="1129" y="39"/>
                  </a:lnTo>
                  <a:lnTo>
                    <a:pt x="1133" y="39"/>
                  </a:lnTo>
                  <a:lnTo>
                    <a:pt x="1133" y="43"/>
                  </a:lnTo>
                  <a:lnTo>
                    <a:pt x="1133" y="46"/>
                  </a:lnTo>
                  <a:lnTo>
                    <a:pt x="1133" y="50"/>
                  </a:lnTo>
                  <a:lnTo>
                    <a:pt x="1133" y="50"/>
                  </a:lnTo>
                  <a:lnTo>
                    <a:pt x="1133" y="53"/>
                  </a:lnTo>
                  <a:lnTo>
                    <a:pt x="1136" y="57"/>
                  </a:lnTo>
                  <a:lnTo>
                    <a:pt x="1133" y="61"/>
                  </a:lnTo>
                  <a:lnTo>
                    <a:pt x="1133" y="61"/>
                  </a:lnTo>
                  <a:lnTo>
                    <a:pt x="1136" y="61"/>
                  </a:lnTo>
                  <a:lnTo>
                    <a:pt x="1143" y="64"/>
                  </a:lnTo>
                  <a:lnTo>
                    <a:pt x="1147" y="64"/>
                  </a:lnTo>
                  <a:lnTo>
                    <a:pt x="1154" y="64"/>
                  </a:lnTo>
                  <a:lnTo>
                    <a:pt x="1161" y="68"/>
                  </a:lnTo>
                  <a:lnTo>
                    <a:pt x="1165" y="64"/>
                  </a:lnTo>
                  <a:lnTo>
                    <a:pt x="1168" y="64"/>
                  </a:lnTo>
                  <a:lnTo>
                    <a:pt x="1172" y="68"/>
                  </a:lnTo>
                  <a:lnTo>
                    <a:pt x="1172" y="64"/>
                  </a:lnTo>
                  <a:lnTo>
                    <a:pt x="1175" y="64"/>
                  </a:lnTo>
                  <a:lnTo>
                    <a:pt x="1175" y="68"/>
                  </a:lnTo>
                  <a:lnTo>
                    <a:pt x="1186" y="71"/>
                  </a:lnTo>
                  <a:lnTo>
                    <a:pt x="1190" y="68"/>
                  </a:lnTo>
                  <a:lnTo>
                    <a:pt x="1182" y="68"/>
                  </a:lnTo>
                  <a:lnTo>
                    <a:pt x="1182" y="64"/>
                  </a:lnTo>
                  <a:lnTo>
                    <a:pt x="1182" y="64"/>
                  </a:lnTo>
                  <a:lnTo>
                    <a:pt x="1186" y="64"/>
                  </a:lnTo>
                  <a:lnTo>
                    <a:pt x="1190" y="64"/>
                  </a:lnTo>
                  <a:lnTo>
                    <a:pt x="1190" y="68"/>
                  </a:lnTo>
                  <a:lnTo>
                    <a:pt x="1190" y="68"/>
                  </a:lnTo>
                  <a:lnTo>
                    <a:pt x="1190" y="64"/>
                  </a:lnTo>
                  <a:lnTo>
                    <a:pt x="1190" y="64"/>
                  </a:lnTo>
                  <a:lnTo>
                    <a:pt x="1190" y="64"/>
                  </a:lnTo>
                  <a:lnTo>
                    <a:pt x="1190" y="57"/>
                  </a:lnTo>
                  <a:lnTo>
                    <a:pt x="1190" y="53"/>
                  </a:lnTo>
                  <a:lnTo>
                    <a:pt x="1190" y="53"/>
                  </a:lnTo>
                  <a:lnTo>
                    <a:pt x="1190" y="50"/>
                  </a:lnTo>
                  <a:lnTo>
                    <a:pt x="1190" y="46"/>
                  </a:lnTo>
                  <a:lnTo>
                    <a:pt x="1190" y="43"/>
                  </a:lnTo>
                  <a:lnTo>
                    <a:pt x="1190" y="43"/>
                  </a:lnTo>
                  <a:lnTo>
                    <a:pt x="1197" y="43"/>
                  </a:lnTo>
                  <a:lnTo>
                    <a:pt x="1204" y="39"/>
                  </a:lnTo>
                  <a:lnTo>
                    <a:pt x="1218" y="39"/>
                  </a:lnTo>
                  <a:lnTo>
                    <a:pt x="1218" y="46"/>
                  </a:lnTo>
                  <a:lnTo>
                    <a:pt x="1225" y="50"/>
                  </a:lnTo>
                  <a:lnTo>
                    <a:pt x="1225" y="57"/>
                  </a:lnTo>
                  <a:lnTo>
                    <a:pt x="1222" y="64"/>
                  </a:lnTo>
                  <a:lnTo>
                    <a:pt x="1225" y="64"/>
                  </a:lnTo>
                  <a:lnTo>
                    <a:pt x="1229" y="75"/>
                  </a:lnTo>
                  <a:lnTo>
                    <a:pt x="1229" y="75"/>
                  </a:lnTo>
                  <a:lnTo>
                    <a:pt x="1225" y="71"/>
                  </a:lnTo>
                  <a:lnTo>
                    <a:pt x="1222" y="71"/>
                  </a:lnTo>
                  <a:lnTo>
                    <a:pt x="1222" y="75"/>
                  </a:lnTo>
                  <a:lnTo>
                    <a:pt x="1225" y="75"/>
                  </a:lnTo>
                  <a:lnTo>
                    <a:pt x="1225" y="78"/>
                  </a:lnTo>
                  <a:lnTo>
                    <a:pt x="1222" y="78"/>
                  </a:lnTo>
                  <a:lnTo>
                    <a:pt x="1214" y="75"/>
                  </a:lnTo>
                  <a:lnTo>
                    <a:pt x="1214" y="78"/>
                  </a:lnTo>
                  <a:lnTo>
                    <a:pt x="1218" y="78"/>
                  </a:lnTo>
                  <a:lnTo>
                    <a:pt x="1218" y="78"/>
                  </a:lnTo>
                  <a:lnTo>
                    <a:pt x="1218" y="82"/>
                  </a:lnTo>
                  <a:lnTo>
                    <a:pt x="1218" y="82"/>
                  </a:lnTo>
                  <a:lnTo>
                    <a:pt x="1214" y="82"/>
                  </a:lnTo>
                  <a:lnTo>
                    <a:pt x="1218" y="82"/>
                  </a:lnTo>
                  <a:lnTo>
                    <a:pt x="1218" y="82"/>
                  </a:lnTo>
                  <a:lnTo>
                    <a:pt x="1222" y="82"/>
                  </a:lnTo>
                  <a:lnTo>
                    <a:pt x="1222" y="82"/>
                  </a:lnTo>
                  <a:lnTo>
                    <a:pt x="1225" y="82"/>
                  </a:lnTo>
                  <a:lnTo>
                    <a:pt x="1225" y="82"/>
                  </a:lnTo>
                  <a:lnTo>
                    <a:pt x="1229" y="86"/>
                  </a:lnTo>
                  <a:lnTo>
                    <a:pt x="1232" y="86"/>
                  </a:lnTo>
                  <a:lnTo>
                    <a:pt x="1239" y="89"/>
                  </a:lnTo>
                  <a:lnTo>
                    <a:pt x="1239" y="100"/>
                  </a:lnTo>
                  <a:lnTo>
                    <a:pt x="1243" y="100"/>
                  </a:lnTo>
                  <a:lnTo>
                    <a:pt x="1243" y="96"/>
                  </a:lnTo>
                  <a:lnTo>
                    <a:pt x="1250" y="89"/>
                  </a:lnTo>
                  <a:lnTo>
                    <a:pt x="1257" y="86"/>
                  </a:lnTo>
                  <a:lnTo>
                    <a:pt x="1271" y="82"/>
                  </a:lnTo>
                  <a:lnTo>
                    <a:pt x="1279" y="82"/>
                  </a:lnTo>
                  <a:lnTo>
                    <a:pt x="1286" y="75"/>
                  </a:lnTo>
                  <a:lnTo>
                    <a:pt x="1293" y="71"/>
                  </a:lnTo>
                  <a:lnTo>
                    <a:pt x="1304" y="68"/>
                  </a:lnTo>
                  <a:lnTo>
                    <a:pt x="1311" y="68"/>
                  </a:lnTo>
                  <a:lnTo>
                    <a:pt x="1304" y="57"/>
                  </a:lnTo>
                  <a:lnTo>
                    <a:pt x="1296" y="53"/>
                  </a:lnTo>
                  <a:lnTo>
                    <a:pt x="1300" y="50"/>
                  </a:lnTo>
                  <a:lnTo>
                    <a:pt x="1307" y="46"/>
                  </a:lnTo>
                  <a:lnTo>
                    <a:pt x="1318" y="43"/>
                  </a:lnTo>
                  <a:lnTo>
                    <a:pt x="1321" y="43"/>
                  </a:lnTo>
                  <a:lnTo>
                    <a:pt x="1332" y="50"/>
                  </a:lnTo>
                  <a:lnTo>
                    <a:pt x="1339" y="50"/>
                  </a:lnTo>
                  <a:lnTo>
                    <a:pt x="1350" y="57"/>
                  </a:lnTo>
                  <a:lnTo>
                    <a:pt x="1361" y="53"/>
                  </a:lnTo>
                  <a:lnTo>
                    <a:pt x="1364" y="46"/>
                  </a:lnTo>
                  <a:lnTo>
                    <a:pt x="1375" y="39"/>
                  </a:lnTo>
                  <a:lnTo>
                    <a:pt x="1382" y="36"/>
                  </a:lnTo>
                  <a:lnTo>
                    <a:pt x="1389" y="43"/>
                  </a:lnTo>
                  <a:lnTo>
                    <a:pt x="1389" y="39"/>
                  </a:lnTo>
                  <a:lnTo>
                    <a:pt x="1403" y="36"/>
                  </a:lnTo>
                  <a:lnTo>
                    <a:pt x="1403" y="32"/>
                  </a:lnTo>
                  <a:lnTo>
                    <a:pt x="1396" y="29"/>
                  </a:lnTo>
                  <a:lnTo>
                    <a:pt x="1396" y="29"/>
                  </a:lnTo>
                  <a:close/>
                  <a:moveTo>
                    <a:pt x="876" y="82"/>
                  </a:moveTo>
                  <a:lnTo>
                    <a:pt x="876" y="82"/>
                  </a:lnTo>
                  <a:lnTo>
                    <a:pt x="876" y="86"/>
                  </a:lnTo>
                  <a:lnTo>
                    <a:pt x="876" y="93"/>
                  </a:lnTo>
                  <a:lnTo>
                    <a:pt x="880" y="96"/>
                  </a:lnTo>
                  <a:lnTo>
                    <a:pt x="880" y="103"/>
                  </a:lnTo>
                  <a:lnTo>
                    <a:pt x="883" y="118"/>
                  </a:lnTo>
                  <a:lnTo>
                    <a:pt x="883" y="121"/>
                  </a:lnTo>
                  <a:lnTo>
                    <a:pt x="880" y="135"/>
                  </a:lnTo>
                  <a:lnTo>
                    <a:pt x="880" y="146"/>
                  </a:lnTo>
                  <a:lnTo>
                    <a:pt x="883" y="153"/>
                  </a:lnTo>
                  <a:lnTo>
                    <a:pt x="901" y="164"/>
                  </a:lnTo>
                  <a:lnTo>
                    <a:pt x="919" y="160"/>
                  </a:lnTo>
                  <a:lnTo>
                    <a:pt x="926" y="164"/>
                  </a:lnTo>
                  <a:lnTo>
                    <a:pt x="933" y="164"/>
                  </a:lnTo>
                  <a:lnTo>
                    <a:pt x="933" y="168"/>
                  </a:lnTo>
                  <a:lnTo>
                    <a:pt x="933" y="175"/>
                  </a:lnTo>
                  <a:lnTo>
                    <a:pt x="929" y="178"/>
                  </a:lnTo>
                  <a:lnTo>
                    <a:pt x="926" y="175"/>
                  </a:lnTo>
                  <a:lnTo>
                    <a:pt x="922" y="178"/>
                  </a:lnTo>
                  <a:lnTo>
                    <a:pt x="926" y="185"/>
                  </a:lnTo>
                  <a:lnTo>
                    <a:pt x="926" y="189"/>
                  </a:lnTo>
                  <a:lnTo>
                    <a:pt x="933" y="189"/>
                  </a:lnTo>
                  <a:lnTo>
                    <a:pt x="937" y="196"/>
                  </a:lnTo>
                  <a:lnTo>
                    <a:pt x="929" y="196"/>
                  </a:lnTo>
                  <a:lnTo>
                    <a:pt x="922" y="200"/>
                  </a:lnTo>
                  <a:lnTo>
                    <a:pt x="915" y="210"/>
                  </a:lnTo>
                  <a:lnTo>
                    <a:pt x="915" y="217"/>
                  </a:lnTo>
                  <a:lnTo>
                    <a:pt x="908" y="217"/>
                  </a:lnTo>
                  <a:lnTo>
                    <a:pt x="901" y="225"/>
                  </a:lnTo>
                  <a:lnTo>
                    <a:pt x="901" y="225"/>
                  </a:lnTo>
                  <a:lnTo>
                    <a:pt x="912" y="225"/>
                  </a:lnTo>
                  <a:lnTo>
                    <a:pt x="919" y="225"/>
                  </a:lnTo>
                  <a:lnTo>
                    <a:pt x="919" y="225"/>
                  </a:lnTo>
                  <a:lnTo>
                    <a:pt x="926" y="232"/>
                  </a:lnTo>
                  <a:lnTo>
                    <a:pt x="926" y="232"/>
                  </a:lnTo>
                  <a:lnTo>
                    <a:pt x="926" y="228"/>
                  </a:lnTo>
                  <a:lnTo>
                    <a:pt x="926" y="225"/>
                  </a:lnTo>
                  <a:lnTo>
                    <a:pt x="926" y="225"/>
                  </a:lnTo>
                  <a:lnTo>
                    <a:pt x="926" y="221"/>
                  </a:lnTo>
                  <a:lnTo>
                    <a:pt x="926" y="221"/>
                  </a:lnTo>
                  <a:lnTo>
                    <a:pt x="929" y="221"/>
                  </a:lnTo>
                  <a:lnTo>
                    <a:pt x="929" y="221"/>
                  </a:lnTo>
                  <a:lnTo>
                    <a:pt x="929" y="217"/>
                  </a:lnTo>
                  <a:lnTo>
                    <a:pt x="933" y="217"/>
                  </a:lnTo>
                  <a:lnTo>
                    <a:pt x="937" y="214"/>
                  </a:lnTo>
                  <a:lnTo>
                    <a:pt x="940" y="221"/>
                  </a:lnTo>
                  <a:lnTo>
                    <a:pt x="940" y="225"/>
                  </a:lnTo>
                  <a:lnTo>
                    <a:pt x="940" y="225"/>
                  </a:lnTo>
                  <a:lnTo>
                    <a:pt x="940" y="228"/>
                  </a:lnTo>
                  <a:lnTo>
                    <a:pt x="944" y="232"/>
                  </a:lnTo>
                  <a:lnTo>
                    <a:pt x="947" y="232"/>
                  </a:lnTo>
                  <a:lnTo>
                    <a:pt x="951" y="232"/>
                  </a:lnTo>
                  <a:lnTo>
                    <a:pt x="954" y="232"/>
                  </a:lnTo>
                  <a:lnTo>
                    <a:pt x="958" y="228"/>
                  </a:lnTo>
                  <a:lnTo>
                    <a:pt x="958" y="232"/>
                  </a:lnTo>
                  <a:lnTo>
                    <a:pt x="965" y="228"/>
                  </a:lnTo>
                  <a:lnTo>
                    <a:pt x="969" y="228"/>
                  </a:lnTo>
                  <a:lnTo>
                    <a:pt x="976" y="225"/>
                  </a:lnTo>
                  <a:lnTo>
                    <a:pt x="976" y="221"/>
                  </a:lnTo>
                  <a:lnTo>
                    <a:pt x="976" y="217"/>
                  </a:lnTo>
                  <a:lnTo>
                    <a:pt x="983" y="221"/>
                  </a:lnTo>
                  <a:lnTo>
                    <a:pt x="983" y="217"/>
                  </a:lnTo>
                  <a:lnTo>
                    <a:pt x="983" y="214"/>
                  </a:lnTo>
                  <a:lnTo>
                    <a:pt x="986" y="210"/>
                  </a:lnTo>
                  <a:lnTo>
                    <a:pt x="983" y="207"/>
                  </a:lnTo>
                  <a:lnTo>
                    <a:pt x="979" y="207"/>
                  </a:lnTo>
                  <a:lnTo>
                    <a:pt x="976" y="203"/>
                  </a:lnTo>
                  <a:lnTo>
                    <a:pt x="983" y="200"/>
                  </a:lnTo>
                  <a:lnTo>
                    <a:pt x="983" y="200"/>
                  </a:lnTo>
                  <a:lnTo>
                    <a:pt x="969" y="196"/>
                  </a:lnTo>
                  <a:lnTo>
                    <a:pt x="958" y="196"/>
                  </a:lnTo>
                  <a:lnTo>
                    <a:pt x="944" y="196"/>
                  </a:lnTo>
                  <a:lnTo>
                    <a:pt x="944" y="196"/>
                  </a:lnTo>
                  <a:lnTo>
                    <a:pt x="951" y="192"/>
                  </a:lnTo>
                  <a:lnTo>
                    <a:pt x="958" y="189"/>
                  </a:lnTo>
                  <a:lnTo>
                    <a:pt x="958" y="182"/>
                  </a:lnTo>
                  <a:lnTo>
                    <a:pt x="947" y="175"/>
                  </a:lnTo>
                  <a:lnTo>
                    <a:pt x="947" y="175"/>
                  </a:lnTo>
                  <a:lnTo>
                    <a:pt x="965" y="175"/>
                  </a:lnTo>
                  <a:lnTo>
                    <a:pt x="969" y="175"/>
                  </a:lnTo>
                  <a:lnTo>
                    <a:pt x="969" y="171"/>
                  </a:lnTo>
                  <a:lnTo>
                    <a:pt x="972" y="168"/>
                  </a:lnTo>
                  <a:lnTo>
                    <a:pt x="976" y="164"/>
                  </a:lnTo>
                  <a:lnTo>
                    <a:pt x="979" y="160"/>
                  </a:lnTo>
                  <a:lnTo>
                    <a:pt x="979" y="157"/>
                  </a:lnTo>
                  <a:lnTo>
                    <a:pt x="972" y="157"/>
                  </a:lnTo>
                  <a:lnTo>
                    <a:pt x="965" y="160"/>
                  </a:lnTo>
                  <a:lnTo>
                    <a:pt x="958" y="160"/>
                  </a:lnTo>
                  <a:lnTo>
                    <a:pt x="958" y="160"/>
                  </a:lnTo>
                  <a:lnTo>
                    <a:pt x="947" y="160"/>
                  </a:lnTo>
                  <a:lnTo>
                    <a:pt x="944" y="168"/>
                  </a:lnTo>
                  <a:lnTo>
                    <a:pt x="937" y="168"/>
                  </a:lnTo>
                  <a:lnTo>
                    <a:pt x="933" y="164"/>
                  </a:lnTo>
                  <a:lnTo>
                    <a:pt x="933" y="160"/>
                  </a:lnTo>
                  <a:lnTo>
                    <a:pt x="933" y="157"/>
                  </a:lnTo>
                  <a:lnTo>
                    <a:pt x="929" y="153"/>
                  </a:lnTo>
                  <a:lnTo>
                    <a:pt x="929" y="146"/>
                  </a:lnTo>
                  <a:lnTo>
                    <a:pt x="926" y="139"/>
                  </a:lnTo>
                  <a:lnTo>
                    <a:pt x="926" y="132"/>
                  </a:lnTo>
                  <a:lnTo>
                    <a:pt x="922" y="128"/>
                  </a:lnTo>
                  <a:lnTo>
                    <a:pt x="922" y="121"/>
                  </a:lnTo>
                  <a:lnTo>
                    <a:pt x="919" y="114"/>
                  </a:lnTo>
                  <a:lnTo>
                    <a:pt x="919" y="103"/>
                  </a:lnTo>
                  <a:lnTo>
                    <a:pt x="915" y="96"/>
                  </a:lnTo>
                  <a:lnTo>
                    <a:pt x="912" y="93"/>
                  </a:lnTo>
                  <a:lnTo>
                    <a:pt x="904" y="89"/>
                  </a:lnTo>
                  <a:lnTo>
                    <a:pt x="901" y="86"/>
                  </a:lnTo>
                  <a:lnTo>
                    <a:pt x="897" y="82"/>
                  </a:lnTo>
                  <a:lnTo>
                    <a:pt x="897" y="86"/>
                  </a:lnTo>
                  <a:lnTo>
                    <a:pt x="897" y="86"/>
                  </a:lnTo>
                  <a:lnTo>
                    <a:pt x="894" y="86"/>
                  </a:lnTo>
                  <a:lnTo>
                    <a:pt x="887" y="86"/>
                  </a:lnTo>
                  <a:lnTo>
                    <a:pt x="876" y="82"/>
                  </a:lnTo>
                  <a:lnTo>
                    <a:pt x="876" y="82"/>
                  </a:lnTo>
                  <a:close/>
                  <a:moveTo>
                    <a:pt x="1275" y="171"/>
                  </a:moveTo>
                  <a:lnTo>
                    <a:pt x="1271" y="164"/>
                  </a:lnTo>
                  <a:lnTo>
                    <a:pt x="1264" y="164"/>
                  </a:lnTo>
                  <a:lnTo>
                    <a:pt x="1264" y="164"/>
                  </a:lnTo>
                  <a:lnTo>
                    <a:pt x="1271" y="171"/>
                  </a:lnTo>
                  <a:lnTo>
                    <a:pt x="1271" y="175"/>
                  </a:lnTo>
                  <a:lnTo>
                    <a:pt x="1268" y="175"/>
                  </a:lnTo>
                  <a:lnTo>
                    <a:pt x="1271" y="178"/>
                  </a:lnTo>
                  <a:lnTo>
                    <a:pt x="1268" y="178"/>
                  </a:lnTo>
                  <a:lnTo>
                    <a:pt x="1264" y="182"/>
                  </a:lnTo>
                  <a:lnTo>
                    <a:pt x="1261" y="185"/>
                  </a:lnTo>
                  <a:lnTo>
                    <a:pt x="1257" y="185"/>
                  </a:lnTo>
                  <a:lnTo>
                    <a:pt x="1254" y="185"/>
                  </a:lnTo>
                  <a:lnTo>
                    <a:pt x="1254" y="189"/>
                  </a:lnTo>
                  <a:lnTo>
                    <a:pt x="1247" y="189"/>
                  </a:lnTo>
                  <a:lnTo>
                    <a:pt x="1239" y="192"/>
                  </a:lnTo>
                  <a:lnTo>
                    <a:pt x="1236" y="192"/>
                  </a:lnTo>
                  <a:lnTo>
                    <a:pt x="1239" y="196"/>
                  </a:lnTo>
                  <a:lnTo>
                    <a:pt x="1239" y="196"/>
                  </a:lnTo>
                  <a:lnTo>
                    <a:pt x="1239" y="196"/>
                  </a:lnTo>
                  <a:lnTo>
                    <a:pt x="1243" y="196"/>
                  </a:lnTo>
                  <a:lnTo>
                    <a:pt x="1247" y="196"/>
                  </a:lnTo>
                  <a:lnTo>
                    <a:pt x="1250" y="200"/>
                  </a:lnTo>
                  <a:lnTo>
                    <a:pt x="1250" y="203"/>
                  </a:lnTo>
                  <a:lnTo>
                    <a:pt x="1250" y="207"/>
                  </a:lnTo>
                  <a:lnTo>
                    <a:pt x="1254" y="203"/>
                  </a:lnTo>
                  <a:lnTo>
                    <a:pt x="1254" y="207"/>
                  </a:lnTo>
                  <a:lnTo>
                    <a:pt x="1254" y="203"/>
                  </a:lnTo>
                  <a:lnTo>
                    <a:pt x="1257" y="200"/>
                  </a:lnTo>
                  <a:lnTo>
                    <a:pt x="1264" y="196"/>
                  </a:lnTo>
                  <a:lnTo>
                    <a:pt x="1271" y="192"/>
                  </a:lnTo>
                  <a:lnTo>
                    <a:pt x="1271" y="192"/>
                  </a:lnTo>
                  <a:lnTo>
                    <a:pt x="1279" y="192"/>
                  </a:lnTo>
                  <a:lnTo>
                    <a:pt x="1282" y="192"/>
                  </a:lnTo>
                  <a:lnTo>
                    <a:pt x="1289" y="196"/>
                  </a:lnTo>
                  <a:lnTo>
                    <a:pt x="1296" y="200"/>
                  </a:lnTo>
                  <a:lnTo>
                    <a:pt x="1296" y="200"/>
                  </a:lnTo>
                  <a:lnTo>
                    <a:pt x="1296" y="196"/>
                  </a:lnTo>
                  <a:lnTo>
                    <a:pt x="1300" y="192"/>
                  </a:lnTo>
                  <a:lnTo>
                    <a:pt x="1304" y="189"/>
                  </a:lnTo>
                  <a:lnTo>
                    <a:pt x="1304" y="189"/>
                  </a:lnTo>
                  <a:lnTo>
                    <a:pt x="1307" y="182"/>
                  </a:lnTo>
                  <a:lnTo>
                    <a:pt x="1307" y="182"/>
                  </a:lnTo>
                  <a:lnTo>
                    <a:pt x="1304" y="182"/>
                  </a:lnTo>
                  <a:lnTo>
                    <a:pt x="1296" y="182"/>
                  </a:lnTo>
                  <a:lnTo>
                    <a:pt x="1289" y="182"/>
                  </a:lnTo>
                  <a:lnTo>
                    <a:pt x="1286" y="182"/>
                  </a:lnTo>
                  <a:lnTo>
                    <a:pt x="1286" y="175"/>
                  </a:lnTo>
                  <a:lnTo>
                    <a:pt x="1286" y="175"/>
                  </a:lnTo>
                  <a:lnTo>
                    <a:pt x="1282" y="175"/>
                  </a:lnTo>
                  <a:lnTo>
                    <a:pt x="1279" y="175"/>
                  </a:lnTo>
                  <a:lnTo>
                    <a:pt x="1275" y="171"/>
                  </a:lnTo>
                  <a:lnTo>
                    <a:pt x="1275" y="171"/>
                  </a:lnTo>
                  <a:close/>
                  <a:moveTo>
                    <a:pt x="659" y="239"/>
                  </a:moveTo>
                  <a:lnTo>
                    <a:pt x="655" y="235"/>
                  </a:lnTo>
                  <a:lnTo>
                    <a:pt x="644" y="228"/>
                  </a:lnTo>
                  <a:lnTo>
                    <a:pt x="644" y="228"/>
                  </a:lnTo>
                  <a:lnTo>
                    <a:pt x="641" y="235"/>
                  </a:lnTo>
                  <a:lnTo>
                    <a:pt x="637" y="235"/>
                  </a:lnTo>
                  <a:lnTo>
                    <a:pt x="637" y="239"/>
                  </a:lnTo>
                  <a:lnTo>
                    <a:pt x="637" y="239"/>
                  </a:lnTo>
                  <a:lnTo>
                    <a:pt x="641" y="246"/>
                  </a:lnTo>
                  <a:lnTo>
                    <a:pt x="644" y="249"/>
                  </a:lnTo>
                  <a:lnTo>
                    <a:pt x="648" y="249"/>
                  </a:lnTo>
                  <a:lnTo>
                    <a:pt x="655" y="249"/>
                  </a:lnTo>
                  <a:lnTo>
                    <a:pt x="659" y="253"/>
                  </a:lnTo>
                  <a:lnTo>
                    <a:pt x="673" y="257"/>
                  </a:lnTo>
                  <a:lnTo>
                    <a:pt x="676" y="264"/>
                  </a:lnTo>
                  <a:lnTo>
                    <a:pt x="684" y="267"/>
                  </a:lnTo>
                  <a:lnTo>
                    <a:pt x="680" y="271"/>
                  </a:lnTo>
                  <a:lnTo>
                    <a:pt x="676" y="274"/>
                  </a:lnTo>
                  <a:lnTo>
                    <a:pt x="680" y="278"/>
                  </a:lnTo>
                  <a:lnTo>
                    <a:pt x="687" y="282"/>
                  </a:lnTo>
                  <a:lnTo>
                    <a:pt x="687" y="285"/>
                  </a:lnTo>
                  <a:lnTo>
                    <a:pt x="701" y="282"/>
                  </a:lnTo>
                  <a:lnTo>
                    <a:pt x="701" y="282"/>
                  </a:lnTo>
                  <a:lnTo>
                    <a:pt x="709" y="274"/>
                  </a:lnTo>
                  <a:lnTo>
                    <a:pt x="709" y="271"/>
                  </a:lnTo>
                  <a:lnTo>
                    <a:pt x="705" y="267"/>
                  </a:lnTo>
                  <a:lnTo>
                    <a:pt x="709" y="264"/>
                  </a:lnTo>
                  <a:lnTo>
                    <a:pt x="716" y="267"/>
                  </a:lnTo>
                  <a:lnTo>
                    <a:pt x="723" y="267"/>
                  </a:lnTo>
                  <a:lnTo>
                    <a:pt x="726" y="260"/>
                  </a:lnTo>
                  <a:lnTo>
                    <a:pt x="726" y="257"/>
                  </a:lnTo>
                  <a:lnTo>
                    <a:pt x="730" y="257"/>
                  </a:lnTo>
                  <a:lnTo>
                    <a:pt x="737" y="253"/>
                  </a:lnTo>
                  <a:lnTo>
                    <a:pt x="741" y="257"/>
                  </a:lnTo>
                  <a:lnTo>
                    <a:pt x="741" y="249"/>
                  </a:lnTo>
                  <a:lnTo>
                    <a:pt x="744" y="253"/>
                  </a:lnTo>
                  <a:lnTo>
                    <a:pt x="744" y="253"/>
                  </a:lnTo>
                  <a:lnTo>
                    <a:pt x="744" y="242"/>
                  </a:lnTo>
                  <a:lnTo>
                    <a:pt x="748" y="239"/>
                  </a:lnTo>
                  <a:lnTo>
                    <a:pt x="744" y="239"/>
                  </a:lnTo>
                  <a:lnTo>
                    <a:pt x="733" y="246"/>
                  </a:lnTo>
                  <a:lnTo>
                    <a:pt x="737" y="239"/>
                  </a:lnTo>
                  <a:lnTo>
                    <a:pt x="730" y="239"/>
                  </a:lnTo>
                  <a:lnTo>
                    <a:pt x="726" y="239"/>
                  </a:lnTo>
                  <a:lnTo>
                    <a:pt x="723" y="242"/>
                  </a:lnTo>
                  <a:lnTo>
                    <a:pt x="712" y="242"/>
                  </a:lnTo>
                  <a:lnTo>
                    <a:pt x="698" y="239"/>
                  </a:lnTo>
                  <a:lnTo>
                    <a:pt x="691" y="239"/>
                  </a:lnTo>
                  <a:lnTo>
                    <a:pt x="687" y="239"/>
                  </a:lnTo>
                  <a:lnTo>
                    <a:pt x="680" y="239"/>
                  </a:lnTo>
                  <a:lnTo>
                    <a:pt x="676" y="239"/>
                  </a:lnTo>
                  <a:lnTo>
                    <a:pt x="669" y="239"/>
                  </a:lnTo>
                  <a:lnTo>
                    <a:pt x="669" y="239"/>
                  </a:lnTo>
                  <a:lnTo>
                    <a:pt x="666" y="239"/>
                  </a:lnTo>
                  <a:lnTo>
                    <a:pt x="666" y="239"/>
                  </a:lnTo>
                  <a:lnTo>
                    <a:pt x="662" y="239"/>
                  </a:lnTo>
                  <a:lnTo>
                    <a:pt x="659" y="239"/>
                  </a:lnTo>
                  <a:lnTo>
                    <a:pt x="659" y="239"/>
                  </a:lnTo>
                  <a:close/>
                  <a:moveTo>
                    <a:pt x="1211" y="75"/>
                  </a:moveTo>
                  <a:lnTo>
                    <a:pt x="1211" y="75"/>
                  </a:lnTo>
                  <a:lnTo>
                    <a:pt x="1211" y="71"/>
                  </a:lnTo>
                  <a:lnTo>
                    <a:pt x="1207" y="71"/>
                  </a:lnTo>
                  <a:lnTo>
                    <a:pt x="1207" y="71"/>
                  </a:lnTo>
                  <a:lnTo>
                    <a:pt x="1204" y="71"/>
                  </a:lnTo>
                  <a:lnTo>
                    <a:pt x="1204" y="71"/>
                  </a:lnTo>
                  <a:lnTo>
                    <a:pt x="1207" y="75"/>
                  </a:lnTo>
                  <a:lnTo>
                    <a:pt x="1211" y="75"/>
                  </a:lnTo>
                  <a:lnTo>
                    <a:pt x="1211" y="75"/>
                  </a:lnTo>
                  <a:lnTo>
                    <a:pt x="1211" y="75"/>
                  </a:lnTo>
                  <a:close/>
                  <a:moveTo>
                    <a:pt x="897" y="61"/>
                  </a:moveTo>
                  <a:lnTo>
                    <a:pt x="897" y="57"/>
                  </a:lnTo>
                  <a:lnTo>
                    <a:pt x="897" y="53"/>
                  </a:lnTo>
                  <a:lnTo>
                    <a:pt x="897" y="50"/>
                  </a:lnTo>
                  <a:lnTo>
                    <a:pt x="897" y="50"/>
                  </a:lnTo>
                  <a:lnTo>
                    <a:pt x="897" y="46"/>
                  </a:lnTo>
                  <a:lnTo>
                    <a:pt x="897" y="46"/>
                  </a:lnTo>
                  <a:lnTo>
                    <a:pt x="894" y="46"/>
                  </a:lnTo>
                  <a:lnTo>
                    <a:pt x="890" y="50"/>
                  </a:lnTo>
                  <a:lnTo>
                    <a:pt x="890" y="53"/>
                  </a:lnTo>
                  <a:lnTo>
                    <a:pt x="894" y="61"/>
                  </a:lnTo>
                  <a:lnTo>
                    <a:pt x="894" y="61"/>
                  </a:lnTo>
                  <a:lnTo>
                    <a:pt x="897" y="61"/>
                  </a:lnTo>
                  <a:lnTo>
                    <a:pt x="897" y="61"/>
                  </a:lnTo>
                  <a:close/>
                  <a:moveTo>
                    <a:pt x="149" y="143"/>
                  </a:moveTo>
                  <a:lnTo>
                    <a:pt x="149" y="143"/>
                  </a:lnTo>
                  <a:lnTo>
                    <a:pt x="149" y="139"/>
                  </a:lnTo>
                  <a:lnTo>
                    <a:pt x="149" y="135"/>
                  </a:lnTo>
                  <a:lnTo>
                    <a:pt x="146" y="139"/>
                  </a:lnTo>
                  <a:lnTo>
                    <a:pt x="146" y="143"/>
                  </a:lnTo>
                  <a:lnTo>
                    <a:pt x="146" y="143"/>
                  </a:lnTo>
                  <a:lnTo>
                    <a:pt x="149" y="143"/>
                  </a:lnTo>
                  <a:lnTo>
                    <a:pt x="149" y="143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147" name="Freeform 15"/>
            <p:cNvSpPr>
              <a:spLocks/>
            </p:cNvSpPr>
            <p:nvPr/>
          </p:nvSpPr>
          <p:spPr bwMode="auto">
            <a:xfrm>
              <a:off x="3703638" y="2777654"/>
              <a:ext cx="3608387" cy="1719262"/>
            </a:xfrm>
            <a:custGeom>
              <a:avLst/>
              <a:gdLst>
                <a:gd name="T0" fmla="*/ 1573212 w 2273"/>
                <a:gd name="T1" fmla="*/ 22225 h 1083"/>
                <a:gd name="T2" fmla="*/ 1782762 w 2273"/>
                <a:gd name="T3" fmla="*/ 44450 h 1083"/>
                <a:gd name="T4" fmla="*/ 1844675 w 2273"/>
                <a:gd name="T5" fmla="*/ 198437 h 1083"/>
                <a:gd name="T6" fmla="*/ 1912937 w 2273"/>
                <a:gd name="T7" fmla="*/ 282575 h 1083"/>
                <a:gd name="T8" fmla="*/ 1900237 w 2273"/>
                <a:gd name="T9" fmla="*/ 339725 h 1083"/>
                <a:gd name="T10" fmla="*/ 2054225 w 2273"/>
                <a:gd name="T11" fmla="*/ 344487 h 1083"/>
                <a:gd name="T12" fmla="*/ 2200275 w 2273"/>
                <a:gd name="T13" fmla="*/ 366712 h 1083"/>
                <a:gd name="T14" fmla="*/ 2341562 w 2273"/>
                <a:gd name="T15" fmla="*/ 412750 h 1083"/>
                <a:gd name="T16" fmla="*/ 2217737 w 2273"/>
                <a:gd name="T17" fmla="*/ 474662 h 1083"/>
                <a:gd name="T18" fmla="*/ 2297112 w 2273"/>
                <a:gd name="T19" fmla="*/ 554037 h 1083"/>
                <a:gd name="T20" fmla="*/ 2416175 w 2273"/>
                <a:gd name="T21" fmla="*/ 565150 h 1083"/>
                <a:gd name="T22" fmla="*/ 2381250 w 2273"/>
                <a:gd name="T23" fmla="*/ 690562 h 1083"/>
                <a:gd name="T24" fmla="*/ 2522537 w 2273"/>
                <a:gd name="T25" fmla="*/ 712787 h 1083"/>
                <a:gd name="T26" fmla="*/ 2663825 w 2273"/>
                <a:gd name="T27" fmla="*/ 701675 h 1083"/>
                <a:gd name="T28" fmla="*/ 2828925 w 2273"/>
                <a:gd name="T29" fmla="*/ 695325 h 1083"/>
                <a:gd name="T30" fmla="*/ 2873375 w 2273"/>
                <a:gd name="T31" fmla="*/ 752475 h 1083"/>
                <a:gd name="T32" fmla="*/ 2890837 w 2273"/>
                <a:gd name="T33" fmla="*/ 836612 h 1083"/>
                <a:gd name="T34" fmla="*/ 2924175 w 2273"/>
                <a:gd name="T35" fmla="*/ 938212 h 1083"/>
                <a:gd name="T36" fmla="*/ 3111500 w 2273"/>
                <a:gd name="T37" fmla="*/ 915987 h 1083"/>
                <a:gd name="T38" fmla="*/ 3190875 w 2273"/>
                <a:gd name="T39" fmla="*/ 989012 h 1083"/>
                <a:gd name="T40" fmla="*/ 3332162 w 2273"/>
                <a:gd name="T41" fmla="*/ 1001712 h 1083"/>
                <a:gd name="T42" fmla="*/ 3462337 w 2273"/>
                <a:gd name="T43" fmla="*/ 984250 h 1083"/>
                <a:gd name="T44" fmla="*/ 3552825 w 2273"/>
                <a:gd name="T45" fmla="*/ 989012 h 1083"/>
                <a:gd name="T46" fmla="*/ 3513137 w 2273"/>
                <a:gd name="T47" fmla="*/ 1092200 h 1083"/>
                <a:gd name="T48" fmla="*/ 3270250 w 2273"/>
                <a:gd name="T49" fmla="*/ 1114425 h 1083"/>
                <a:gd name="T50" fmla="*/ 3014662 w 2273"/>
                <a:gd name="T51" fmla="*/ 1154112 h 1083"/>
                <a:gd name="T52" fmla="*/ 2782887 w 2273"/>
                <a:gd name="T53" fmla="*/ 1136650 h 1083"/>
                <a:gd name="T54" fmla="*/ 2449512 w 2273"/>
                <a:gd name="T55" fmla="*/ 1182687 h 1083"/>
                <a:gd name="T56" fmla="*/ 2336800 w 2273"/>
                <a:gd name="T57" fmla="*/ 1368425 h 1083"/>
                <a:gd name="T58" fmla="*/ 2257425 w 2273"/>
                <a:gd name="T59" fmla="*/ 1520825 h 1083"/>
                <a:gd name="T60" fmla="*/ 1668462 w 2273"/>
                <a:gd name="T61" fmla="*/ 1690687 h 1083"/>
                <a:gd name="T62" fmla="*/ 968375 w 2273"/>
                <a:gd name="T63" fmla="*/ 1560512 h 1083"/>
                <a:gd name="T64" fmla="*/ 730250 w 2273"/>
                <a:gd name="T65" fmla="*/ 1520825 h 1083"/>
                <a:gd name="T66" fmla="*/ 661987 w 2273"/>
                <a:gd name="T67" fmla="*/ 1447800 h 1083"/>
                <a:gd name="T68" fmla="*/ 509587 w 2273"/>
                <a:gd name="T69" fmla="*/ 1385887 h 1083"/>
                <a:gd name="T70" fmla="*/ 374650 w 2273"/>
                <a:gd name="T71" fmla="*/ 1266825 h 1083"/>
                <a:gd name="T72" fmla="*/ 255587 w 2273"/>
                <a:gd name="T73" fmla="*/ 1158875 h 1083"/>
                <a:gd name="T74" fmla="*/ 300037 w 2273"/>
                <a:gd name="T75" fmla="*/ 1035050 h 1083"/>
                <a:gd name="T76" fmla="*/ 441325 w 2273"/>
                <a:gd name="T77" fmla="*/ 989012 h 1083"/>
                <a:gd name="T78" fmla="*/ 509587 w 2273"/>
                <a:gd name="T79" fmla="*/ 904875 h 1083"/>
                <a:gd name="T80" fmla="*/ 708025 w 2273"/>
                <a:gd name="T81" fmla="*/ 854075 h 1083"/>
                <a:gd name="T82" fmla="*/ 798512 w 2273"/>
                <a:gd name="T83" fmla="*/ 695325 h 1083"/>
                <a:gd name="T84" fmla="*/ 679450 w 2273"/>
                <a:gd name="T85" fmla="*/ 684212 h 1083"/>
                <a:gd name="T86" fmla="*/ 538162 w 2273"/>
                <a:gd name="T87" fmla="*/ 717550 h 1083"/>
                <a:gd name="T88" fmla="*/ 396875 w 2273"/>
                <a:gd name="T89" fmla="*/ 706437 h 1083"/>
                <a:gd name="T90" fmla="*/ 244475 w 2273"/>
                <a:gd name="T91" fmla="*/ 690562 h 1083"/>
                <a:gd name="T92" fmla="*/ 141287 w 2273"/>
                <a:gd name="T93" fmla="*/ 587375 h 1083"/>
                <a:gd name="T94" fmla="*/ 271462 w 2273"/>
                <a:gd name="T95" fmla="*/ 666750 h 1083"/>
                <a:gd name="T96" fmla="*/ 220662 w 2273"/>
                <a:gd name="T97" fmla="*/ 554037 h 1083"/>
                <a:gd name="T98" fmla="*/ 114300 w 2273"/>
                <a:gd name="T99" fmla="*/ 481012 h 1083"/>
                <a:gd name="T100" fmla="*/ 6350 w 2273"/>
                <a:gd name="T101" fmla="*/ 452437 h 1083"/>
                <a:gd name="T102" fmla="*/ 141287 w 2273"/>
                <a:gd name="T103" fmla="*/ 395287 h 1083"/>
                <a:gd name="T104" fmla="*/ 317500 w 2273"/>
                <a:gd name="T105" fmla="*/ 423862 h 1083"/>
                <a:gd name="T106" fmla="*/ 447675 w 2273"/>
                <a:gd name="T107" fmla="*/ 406400 h 1083"/>
                <a:gd name="T108" fmla="*/ 503237 w 2273"/>
                <a:gd name="T109" fmla="*/ 271462 h 1083"/>
                <a:gd name="T110" fmla="*/ 622300 w 2273"/>
                <a:gd name="T111" fmla="*/ 185737 h 1083"/>
                <a:gd name="T112" fmla="*/ 781050 w 2273"/>
                <a:gd name="T113" fmla="*/ 158750 h 1083"/>
                <a:gd name="T114" fmla="*/ 922337 w 2273"/>
                <a:gd name="T115" fmla="*/ 107950 h 1083"/>
                <a:gd name="T116" fmla="*/ 904875 w 2273"/>
                <a:gd name="T117" fmla="*/ 15875 h 1083"/>
                <a:gd name="T118" fmla="*/ 1052512 w 2273"/>
                <a:gd name="T119" fmla="*/ 15875 h 1083"/>
                <a:gd name="T120" fmla="*/ 1176337 w 2273"/>
                <a:gd name="T121" fmla="*/ 11112 h 1083"/>
                <a:gd name="T122" fmla="*/ 1306512 w 2273"/>
                <a:gd name="T123" fmla="*/ 11112 h 1083"/>
                <a:gd name="T124" fmla="*/ 1436687 w 2273"/>
                <a:gd name="T125" fmla="*/ 0 h 108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3" h="1083">
                  <a:moveTo>
                    <a:pt x="909" y="7"/>
                  </a:moveTo>
                  <a:lnTo>
                    <a:pt x="909" y="7"/>
                  </a:lnTo>
                  <a:lnTo>
                    <a:pt x="909" y="10"/>
                  </a:lnTo>
                  <a:lnTo>
                    <a:pt x="912" y="10"/>
                  </a:lnTo>
                  <a:lnTo>
                    <a:pt x="916" y="10"/>
                  </a:lnTo>
                  <a:lnTo>
                    <a:pt x="920" y="10"/>
                  </a:lnTo>
                  <a:lnTo>
                    <a:pt x="923" y="10"/>
                  </a:lnTo>
                  <a:lnTo>
                    <a:pt x="923" y="14"/>
                  </a:lnTo>
                  <a:lnTo>
                    <a:pt x="927" y="14"/>
                  </a:lnTo>
                  <a:lnTo>
                    <a:pt x="930" y="14"/>
                  </a:lnTo>
                  <a:lnTo>
                    <a:pt x="934" y="14"/>
                  </a:lnTo>
                  <a:lnTo>
                    <a:pt x="937" y="14"/>
                  </a:lnTo>
                  <a:lnTo>
                    <a:pt x="941" y="14"/>
                  </a:lnTo>
                  <a:lnTo>
                    <a:pt x="941" y="10"/>
                  </a:lnTo>
                  <a:lnTo>
                    <a:pt x="941" y="7"/>
                  </a:lnTo>
                  <a:lnTo>
                    <a:pt x="944" y="7"/>
                  </a:lnTo>
                  <a:lnTo>
                    <a:pt x="948" y="7"/>
                  </a:lnTo>
                  <a:lnTo>
                    <a:pt x="952" y="7"/>
                  </a:lnTo>
                  <a:lnTo>
                    <a:pt x="955" y="7"/>
                  </a:lnTo>
                  <a:lnTo>
                    <a:pt x="959" y="7"/>
                  </a:lnTo>
                  <a:lnTo>
                    <a:pt x="959" y="3"/>
                  </a:lnTo>
                  <a:lnTo>
                    <a:pt x="962" y="3"/>
                  </a:lnTo>
                  <a:lnTo>
                    <a:pt x="962" y="0"/>
                  </a:lnTo>
                  <a:lnTo>
                    <a:pt x="966" y="0"/>
                  </a:lnTo>
                  <a:lnTo>
                    <a:pt x="969" y="0"/>
                  </a:lnTo>
                  <a:lnTo>
                    <a:pt x="969" y="3"/>
                  </a:lnTo>
                  <a:lnTo>
                    <a:pt x="973" y="3"/>
                  </a:lnTo>
                  <a:lnTo>
                    <a:pt x="973" y="7"/>
                  </a:lnTo>
                  <a:lnTo>
                    <a:pt x="977" y="7"/>
                  </a:lnTo>
                  <a:lnTo>
                    <a:pt x="980" y="7"/>
                  </a:lnTo>
                  <a:lnTo>
                    <a:pt x="980" y="10"/>
                  </a:lnTo>
                  <a:lnTo>
                    <a:pt x="984" y="10"/>
                  </a:lnTo>
                  <a:lnTo>
                    <a:pt x="987" y="10"/>
                  </a:lnTo>
                  <a:lnTo>
                    <a:pt x="991" y="14"/>
                  </a:lnTo>
                  <a:lnTo>
                    <a:pt x="994" y="10"/>
                  </a:lnTo>
                  <a:lnTo>
                    <a:pt x="998" y="10"/>
                  </a:lnTo>
                  <a:lnTo>
                    <a:pt x="998" y="14"/>
                  </a:lnTo>
                  <a:lnTo>
                    <a:pt x="1001" y="14"/>
                  </a:lnTo>
                  <a:lnTo>
                    <a:pt x="1005" y="18"/>
                  </a:lnTo>
                  <a:lnTo>
                    <a:pt x="1009" y="18"/>
                  </a:lnTo>
                  <a:lnTo>
                    <a:pt x="1009" y="21"/>
                  </a:lnTo>
                  <a:lnTo>
                    <a:pt x="1012" y="21"/>
                  </a:lnTo>
                  <a:lnTo>
                    <a:pt x="1016" y="21"/>
                  </a:lnTo>
                  <a:lnTo>
                    <a:pt x="1019" y="21"/>
                  </a:lnTo>
                  <a:lnTo>
                    <a:pt x="1023" y="25"/>
                  </a:lnTo>
                  <a:lnTo>
                    <a:pt x="1026" y="25"/>
                  </a:lnTo>
                  <a:lnTo>
                    <a:pt x="1030" y="25"/>
                  </a:lnTo>
                  <a:lnTo>
                    <a:pt x="1034" y="28"/>
                  </a:lnTo>
                  <a:lnTo>
                    <a:pt x="1034" y="32"/>
                  </a:lnTo>
                  <a:lnTo>
                    <a:pt x="1037" y="35"/>
                  </a:lnTo>
                  <a:lnTo>
                    <a:pt x="1037" y="39"/>
                  </a:lnTo>
                  <a:lnTo>
                    <a:pt x="1041" y="39"/>
                  </a:lnTo>
                  <a:lnTo>
                    <a:pt x="1044" y="39"/>
                  </a:lnTo>
                  <a:lnTo>
                    <a:pt x="1048" y="43"/>
                  </a:lnTo>
                  <a:lnTo>
                    <a:pt x="1051" y="46"/>
                  </a:lnTo>
                  <a:lnTo>
                    <a:pt x="1055" y="46"/>
                  </a:lnTo>
                  <a:lnTo>
                    <a:pt x="1062" y="46"/>
                  </a:lnTo>
                  <a:lnTo>
                    <a:pt x="1069" y="46"/>
                  </a:lnTo>
                  <a:lnTo>
                    <a:pt x="1073" y="43"/>
                  </a:lnTo>
                  <a:lnTo>
                    <a:pt x="1076" y="46"/>
                  </a:lnTo>
                  <a:lnTo>
                    <a:pt x="1080" y="46"/>
                  </a:lnTo>
                  <a:lnTo>
                    <a:pt x="1083" y="46"/>
                  </a:lnTo>
                  <a:lnTo>
                    <a:pt x="1091" y="39"/>
                  </a:lnTo>
                  <a:lnTo>
                    <a:pt x="1094" y="35"/>
                  </a:lnTo>
                  <a:lnTo>
                    <a:pt x="1094" y="32"/>
                  </a:lnTo>
                  <a:lnTo>
                    <a:pt x="1094" y="28"/>
                  </a:lnTo>
                  <a:lnTo>
                    <a:pt x="1094" y="25"/>
                  </a:lnTo>
                  <a:lnTo>
                    <a:pt x="1098" y="21"/>
                  </a:lnTo>
                  <a:lnTo>
                    <a:pt x="1101" y="21"/>
                  </a:lnTo>
                  <a:lnTo>
                    <a:pt x="1105" y="25"/>
                  </a:lnTo>
                  <a:lnTo>
                    <a:pt x="1108" y="25"/>
                  </a:lnTo>
                  <a:lnTo>
                    <a:pt x="1112" y="25"/>
                  </a:lnTo>
                  <a:lnTo>
                    <a:pt x="1116" y="28"/>
                  </a:lnTo>
                  <a:lnTo>
                    <a:pt x="1119" y="25"/>
                  </a:lnTo>
                  <a:lnTo>
                    <a:pt x="1123" y="28"/>
                  </a:lnTo>
                  <a:lnTo>
                    <a:pt x="1126" y="28"/>
                  </a:lnTo>
                  <a:lnTo>
                    <a:pt x="1130" y="28"/>
                  </a:lnTo>
                  <a:lnTo>
                    <a:pt x="1133" y="28"/>
                  </a:lnTo>
                  <a:lnTo>
                    <a:pt x="1140" y="28"/>
                  </a:lnTo>
                  <a:lnTo>
                    <a:pt x="1144" y="28"/>
                  </a:lnTo>
                  <a:lnTo>
                    <a:pt x="1144" y="32"/>
                  </a:lnTo>
                  <a:lnTo>
                    <a:pt x="1140" y="39"/>
                  </a:lnTo>
                  <a:lnTo>
                    <a:pt x="1137" y="39"/>
                  </a:lnTo>
                  <a:lnTo>
                    <a:pt x="1137" y="46"/>
                  </a:lnTo>
                  <a:lnTo>
                    <a:pt x="1137" y="53"/>
                  </a:lnTo>
                  <a:lnTo>
                    <a:pt x="1137" y="57"/>
                  </a:lnTo>
                  <a:lnTo>
                    <a:pt x="1137" y="60"/>
                  </a:lnTo>
                  <a:lnTo>
                    <a:pt x="1140" y="60"/>
                  </a:lnTo>
                  <a:lnTo>
                    <a:pt x="1144" y="60"/>
                  </a:lnTo>
                  <a:lnTo>
                    <a:pt x="1148" y="60"/>
                  </a:lnTo>
                  <a:lnTo>
                    <a:pt x="1148" y="64"/>
                  </a:lnTo>
                  <a:lnTo>
                    <a:pt x="1144" y="64"/>
                  </a:lnTo>
                  <a:lnTo>
                    <a:pt x="1140" y="64"/>
                  </a:lnTo>
                  <a:lnTo>
                    <a:pt x="1140" y="68"/>
                  </a:lnTo>
                  <a:lnTo>
                    <a:pt x="1140" y="75"/>
                  </a:lnTo>
                  <a:lnTo>
                    <a:pt x="1140" y="78"/>
                  </a:lnTo>
                  <a:lnTo>
                    <a:pt x="1140" y="82"/>
                  </a:lnTo>
                  <a:lnTo>
                    <a:pt x="1144" y="85"/>
                  </a:lnTo>
                  <a:lnTo>
                    <a:pt x="1148" y="89"/>
                  </a:lnTo>
                  <a:lnTo>
                    <a:pt x="1148" y="96"/>
                  </a:lnTo>
                  <a:lnTo>
                    <a:pt x="1148" y="100"/>
                  </a:lnTo>
                  <a:lnTo>
                    <a:pt x="1148" y="103"/>
                  </a:lnTo>
                  <a:lnTo>
                    <a:pt x="1151" y="103"/>
                  </a:lnTo>
                  <a:lnTo>
                    <a:pt x="1155" y="107"/>
                  </a:lnTo>
                  <a:lnTo>
                    <a:pt x="1155" y="110"/>
                  </a:lnTo>
                  <a:lnTo>
                    <a:pt x="1151" y="110"/>
                  </a:lnTo>
                  <a:lnTo>
                    <a:pt x="1151" y="114"/>
                  </a:lnTo>
                  <a:lnTo>
                    <a:pt x="1148" y="114"/>
                  </a:lnTo>
                  <a:lnTo>
                    <a:pt x="1151" y="114"/>
                  </a:lnTo>
                  <a:lnTo>
                    <a:pt x="1151" y="117"/>
                  </a:lnTo>
                  <a:lnTo>
                    <a:pt x="1155" y="117"/>
                  </a:lnTo>
                  <a:lnTo>
                    <a:pt x="1158" y="117"/>
                  </a:lnTo>
                  <a:lnTo>
                    <a:pt x="1162" y="121"/>
                  </a:lnTo>
                  <a:lnTo>
                    <a:pt x="1162" y="125"/>
                  </a:lnTo>
                  <a:lnTo>
                    <a:pt x="1165" y="125"/>
                  </a:lnTo>
                  <a:lnTo>
                    <a:pt x="1169" y="128"/>
                  </a:lnTo>
                  <a:lnTo>
                    <a:pt x="1173" y="128"/>
                  </a:lnTo>
                  <a:lnTo>
                    <a:pt x="1173" y="132"/>
                  </a:lnTo>
                  <a:lnTo>
                    <a:pt x="1176" y="132"/>
                  </a:lnTo>
                  <a:lnTo>
                    <a:pt x="1180" y="132"/>
                  </a:lnTo>
                  <a:lnTo>
                    <a:pt x="1183" y="132"/>
                  </a:lnTo>
                  <a:lnTo>
                    <a:pt x="1183" y="135"/>
                  </a:lnTo>
                  <a:lnTo>
                    <a:pt x="1180" y="135"/>
                  </a:lnTo>
                  <a:lnTo>
                    <a:pt x="1180" y="139"/>
                  </a:lnTo>
                  <a:lnTo>
                    <a:pt x="1176" y="139"/>
                  </a:lnTo>
                  <a:lnTo>
                    <a:pt x="1176" y="142"/>
                  </a:lnTo>
                  <a:lnTo>
                    <a:pt x="1180" y="142"/>
                  </a:lnTo>
                  <a:lnTo>
                    <a:pt x="1180" y="146"/>
                  </a:lnTo>
                  <a:lnTo>
                    <a:pt x="1183" y="146"/>
                  </a:lnTo>
                  <a:lnTo>
                    <a:pt x="1187" y="149"/>
                  </a:lnTo>
                  <a:lnTo>
                    <a:pt x="1190" y="149"/>
                  </a:lnTo>
                  <a:lnTo>
                    <a:pt x="1194" y="149"/>
                  </a:lnTo>
                  <a:lnTo>
                    <a:pt x="1197" y="149"/>
                  </a:lnTo>
                  <a:lnTo>
                    <a:pt x="1197" y="153"/>
                  </a:lnTo>
                  <a:lnTo>
                    <a:pt x="1201" y="153"/>
                  </a:lnTo>
                  <a:lnTo>
                    <a:pt x="1205" y="153"/>
                  </a:lnTo>
                  <a:lnTo>
                    <a:pt x="1208" y="153"/>
                  </a:lnTo>
                  <a:lnTo>
                    <a:pt x="1212" y="153"/>
                  </a:lnTo>
                  <a:lnTo>
                    <a:pt x="1212" y="157"/>
                  </a:lnTo>
                  <a:lnTo>
                    <a:pt x="1212" y="160"/>
                  </a:lnTo>
                  <a:lnTo>
                    <a:pt x="1212" y="164"/>
                  </a:lnTo>
                  <a:lnTo>
                    <a:pt x="1208" y="164"/>
                  </a:lnTo>
                  <a:lnTo>
                    <a:pt x="1205" y="167"/>
                  </a:lnTo>
                  <a:lnTo>
                    <a:pt x="1205" y="171"/>
                  </a:lnTo>
                  <a:lnTo>
                    <a:pt x="1205" y="174"/>
                  </a:lnTo>
                  <a:lnTo>
                    <a:pt x="1205" y="178"/>
                  </a:lnTo>
                  <a:lnTo>
                    <a:pt x="1197" y="182"/>
                  </a:lnTo>
                  <a:lnTo>
                    <a:pt x="1197" y="185"/>
                  </a:lnTo>
                  <a:lnTo>
                    <a:pt x="1201" y="185"/>
                  </a:lnTo>
                  <a:lnTo>
                    <a:pt x="1201" y="189"/>
                  </a:lnTo>
                  <a:lnTo>
                    <a:pt x="1197" y="192"/>
                  </a:lnTo>
                  <a:lnTo>
                    <a:pt x="1197" y="196"/>
                  </a:lnTo>
                  <a:lnTo>
                    <a:pt x="1194" y="196"/>
                  </a:lnTo>
                  <a:lnTo>
                    <a:pt x="1190" y="196"/>
                  </a:lnTo>
                  <a:lnTo>
                    <a:pt x="1187" y="196"/>
                  </a:lnTo>
                  <a:lnTo>
                    <a:pt x="1183" y="196"/>
                  </a:lnTo>
                  <a:lnTo>
                    <a:pt x="1180" y="196"/>
                  </a:lnTo>
                  <a:lnTo>
                    <a:pt x="1180" y="199"/>
                  </a:lnTo>
                  <a:lnTo>
                    <a:pt x="1180" y="203"/>
                  </a:lnTo>
                  <a:lnTo>
                    <a:pt x="1176" y="203"/>
                  </a:lnTo>
                  <a:lnTo>
                    <a:pt x="1173" y="203"/>
                  </a:lnTo>
                  <a:lnTo>
                    <a:pt x="1169" y="203"/>
                  </a:lnTo>
                  <a:lnTo>
                    <a:pt x="1173" y="206"/>
                  </a:lnTo>
                  <a:lnTo>
                    <a:pt x="1169" y="206"/>
                  </a:lnTo>
                  <a:lnTo>
                    <a:pt x="1169" y="210"/>
                  </a:lnTo>
                  <a:lnTo>
                    <a:pt x="1169" y="214"/>
                  </a:lnTo>
                  <a:lnTo>
                    <a:pt x="1169" y="217"/>
                  </a:lnTo>
                  <a:lnTo>
                    <a:pt x="1173" y="217"/>
                  </a:lnTo>
                  <a:lnTo>
                    <a:pt x="1176" y="217"/>
                  </a:lnTo>
                  <a:lnTo>
                    <a:pt x="1180" y="217"/>
                  </a:lnTo>
                  <a:lnTo>
                    <a:pt x="1183" y="217"/>
                  </a:lnTo>
                  <a:lnTo>
                    <a:pt x="1183" y="221"/>
                  </a:lnTo>
                  <a:lnTo>
                    <a:pt x="1187" y="217"/>
                  </a:lnTo>
                  <a:lnTo>
                    <a:pt x="1190" y="217"/>
                  </a:lnTo>
                  <a:lnTo>
                    <a:pt x="1194" y="217"/>
                  </a:lnTo>
                  <a:lnTo>
                    <a:pt x="1197" y="217"/>
                  </a:lnTo>
                  <a:lnTo>
                    <a:pt x="1197" y="214"/>
                  </a:lnTo>
                  <a:lnTo>
                    <a:pt x="1205" y="214"/>
                  </a:lnTo>
                  <a:lnTo>
                    <a:pt x="1208" y="214"/>
                  </a:lnTo>
                  <a:lnTo>
                    <a:pt x="1212" y="214"/>
                  </a:lnTo>
                  <a:lnTo>
                    <a:pt x="1215" y="214"/>
                  </a:lnTo>
                  <a:lnTo>
                    <a:pt x="1219" y="210"/>
                  </a:lnTo>
                  <a:lnTo>
                    <a:pt x="1219" y="214"/>
                  </a:lnTo>
                  <a:lnTo>
                    <a:pt x="1222" y="214"/>
                  </a:lnTo>
                  <a:lnTo>
                    <a:pt x="1226" y="214"/>
                  </a:lnTo>
                  <a:lnTo>
                    <a:pt x="1230" y="214"/>
                  </a:lnTo>
                  <a:lnTo>
                    <a:pt x="1233" y="214"/>
                  </a:lnTo>
                  <a:lnTo>
                    <a:pt x="1233" y="210"/>
                  </a:lnTo>
                  <a:lnTo>
                    <a:pt x="1237" y="210"/>
                  </a:lnTo>
                  <a:lnTo>
                    <a:pt x="1240" y="210"/>
                  </a:lnTo>
                  <a:lnTo>
                    <a:pt x="1240" y="206"/>
                  </a:lnTo>
                  <a:lnTo>
                    <a:pt x="1244" y="203"/>
                  </a:lnTo>
                  <a:lnTo>
                    <a:pt x="1247" y="203"/>
                  </a:lnTo>
                  <a:lnTo>
                    <a:pt x="1251" y="206"/>
                  </a:lnTo>
                  <a:lnTo>
                    <a:pt x="1251" y="210"/>
                  </a:lnTo>
                  <a:lnTo>
                    <a:pt x="1254" y="210"/>
                  </a:lnTo>
                  <a:lnTo>
                    <a:pt x="1258" y="210"/>
                  </a:lnTo>
                  <a:lnTo>
                    <a:pt x="1262" y="210"/>
                  </a:lnTo>
                  <a:lnTo>
                    <a:pt x="1265" y="210"/>
                  </a:lnTo>
                  <a:lnTo>
                    <a:pt x="1269" y="210"/>
                  </a:lnTo>
                  <a:lnTo>
                    <a:pt x="1272" y="210"/>
                  </a:lnTo>
                  <a:lnTo>
                    <a:pt x="1276" y="214"/>
                  </a:lnTo>
                  <a:lnTo>
                    <a:pt x="1279" y="217"/>
                  </a:lnTo>
                  <a:lnTo>
                    <a:pt x="1283" y="217"/>
                  </a:lnTo>
                  <a:lnTo>
                    <a:pt x="1287" y="217"/>
                  </a:lnTo>
                  <a:lnTo>
                    <a:pt x="1290" y="217"/>
                  </a:lnTo>
                  <a:lnTo>
                    <a:pt x="1294" y="217"/>
                  </a:lnTo>
                  <a:lnTo>
                    <a:pt x="1294" y="221"/>
                  </a:lnTo>
                  <a:lnTo>
                    <a:pt x="1297" y="221"/>
                  </a:lnTo>
                  <a:lnTo>
                    <a:pt x="1301" y="221"/>
                  </a:lnTo>
                  <a:lnTo>
                    <a:pt x="1304" y="221"/>
                  </a:lnTo>
                  <a:lnTo>
                    <a:pt x="1308" y="217"/>
                  </a:lnTo>
                  <a:lnTo>
                    <a:pt x="1311" y="217"/>
                  </a:lnTo>
                  <a:lnTo>
                    <a:pt x="1315" y="221"/>
                  </a:lnTo>
                  <a:lnTo>
                    <a:pt x="1319" y="217"/>
                  </a:lnTo>
                  <a:lnTo>
                    <a:pt x="1322" y="217"/>
                  </a:lnTo>
                  <a:lnTo>
                    <a:pt x="1322" y="221"/>
                  </a:lnTo>
                  <a:lnTo>
                    <a:pt x="1326" y="221"/>
                  </a:lnTo>
                  <a:lnTo>
                    <a:pt x="1329" y="221"/>
                  </a:lnTo>
                  <a:lnTo>
                    <a:pt x="1333" y="221"/>
                  </a:lnTo>
                  <a:lnTo>
                    <a:pt x="1336" y="221"/>
                  </a:lnTo>
                  <a:lnTo>
                    <a:pt x="1340" y="221"/>
                  </a:lnTo>
                  <a:lnTo>
                    <a:pt x="1340" y="224"/>
                  </a:lnTo>
                  <a:lnTo>
                    <a:pt x="1344" y="228"/>
                  </a:lnTo>
                  <a:lnTo>
                    <a:pt x="1347" y="231"/>
                  </a:lnTo>
                  <a:lnTo>
                    <a:pt x="1351" y="228"/>
                  </a:lnTo>
                  <a:lnTo>
                    <a:pt x="1354" y="228"/>
                  </a:lnTo>
                  <a:lnTo>
                    <a:pt x="1354" y="231"/>
                  </a:lnTo>
                  <a:lnTo>
                    <a:pt x="1358" y="231"/>
                  </a:lnTo>
                  <a:lnTo>
                    <a:pt x="1361" y="231"/>
                  </a:lnTo>
                  <a:lnTo>
                    <a:pt x="1365" y="231"/>
                  </a:lnTo>
                  <a:lnTo>
                    <a:pt x="1368" y="231"/>
                  </a:lnTo>
                  <a:lnTo>
                    <a:pt x="1372" y="231"/>
                  </a:lnTo>
                  <a:lnTo>
                    <a:pt x="1372" y="235"/>
                  </a:lnTo>
                  <a:lnTo>
                    <a:pt x="1376" y="235"/>
                  </a:lnTo>
                  <a:lnTo>
                    <a:pt x="1379" y="235"/>
                  </a:lnTo>
                  <a:lnTo>
                    <a:pt x="1383" y="235"/>
                  </a:lnTo>
                  <a:lnTo>
                    <a:pt x="1383" y="231"/>
                  </a:lnTo>
                  <a:lnTo>
                    <a:pt x="1386" y="231"/>
                  </a:lnTo>
                  <a:lnTo>
                    <a:pt x="1390" y="231"/>
                  </a:lnTo>
                  <a:lnTo>
                    <a:pt x="1393" y="231"/>
                  </a:lnTo>
                  <a:lnTo>
                    <a:pt x="1393" y="235"/>
                  </a:lnTo>
                  <a:lnTo>
                    <a:pt x="1397" y="235"/>
                  </a:lnTo>
                  <a:lnTo>
                    <a:pt x="1401" y="235"/>
                  </a:lnTo>
                  <a:lnTo>
                    <a:pt x="1404" y="239"/>
                  </a:lnTo>
                  <a:lnTo>
                    <a:pt x="1408" y="239"/>
                  </a:lnTo>
                  <a:lnTo>
                    <a:pt x="1411" y="239"/>
                  </a:lnTo>
                  <a:lnTo>
                    <a:pt x="1415" y="242"/>
                  </a:lnTo>
                  <a:lnTo>
                    <a:pt x="1418" y="242"/>
                  </a:lnTo>
                  <a:lnTo>
                    <a:pt x="1422" y="242"/>
                  </a:lnTo>
                  <a:lnTo>
                    <a:pt x="1422" y="246"/>
                  </a:lnTo>
                  <a:lnTo>
                    <a:pt x="1422" y="249"/>
                  </a:lnTo>
                  <a:lnTo>
                    <a:pt x="1425" y="246"/>
                  </a:lnTo>
                  <a:lnTo>
                    <a:pt x="1425" y="249"/>
                  </a:lnTo>
                  <a:lnTo>
                    <a:pt x="1429" y="249"/>
                  </a:lnTo>
                  <a:lnTo>
                    <a:pt x="1433" y="249"/>
                  </a:lnTo>
                  <a:lnTo>
                    <a:pt x="1436" y="249"/>
                  </a:lnTo>
                  <a:lnTo>
                    <a:pt x="1440" y="249"/>
                  </a:lnTo>
                  <a:lnTo>
                    <a:pt x="1443" y="249"/>
                  </a:lnTo>
                  <a:lnTo>
                    <a:pt x="1447" y="249"/>
                  </a:lnTo>
                  <a:lnTo>
                    <a:pt x="1447" y="253"/>
                  </a:lnTo>
                  <a:lnTo>
                    <a:pt x="1447" y="256"/>
                  </a:lnTo>
                  <a:lnTo>
                    <a:pt x="1443" y="256"/>
                  </a:lnTo>
                  <a:lnTo>
                    <a:pt x="1447" y="256"/>
                  </a:lnTo>
                  <a:lnTo>
                    <a:pt x="1450" y="260"/>
                  </a:lnTo>
                  <a:lnTo>
                    <a:pt x="1454" y="260"/>
                  </a:lnTo>
                  <a:lnTo>
                    <a:pt x="1458" y="260"/>
                  </a:lnTo>
                  <a:lnTo>
                    <a:pt x="1461" y="260"/>
                  </a:lnTo>
                  <a:lnTo>
                    <a:pt x="1465" y="260"/>
                  </a:lnTo>
                  <a:lnTo>
                    <a:pt x="1465" y="256"/>
                  </a:lnTo>
                  <a:lnTo>
                    <a:pt x="1468" y="256"/>
                  </a:lnTo>
                  <a:lnTo>
                    <a:pt x="1472" y="256"/>
                  </a:lnTo>
                  <a:lnTo>
                    <a:pt x="1472" y="260"/>
                  </a:lnTo>
                  <a:lnTo>
                    <a:pt x="1475" y="260"/>
                  </a:lnTo>
                  <a:lnTo>
                    <a:pt x="1475" y="263"/>
                  </a:lnTo>
                  <a:lnTo>
                    <a:pt x="1475" y="267"/>
                  </a:lnTo>
                  <a:lnTo>
                    <a:pt x="1475" y="271"/>
                  </a:lnTo>
                  <a:lnTo>
                    <a:pt x="1472" y="271"/>
                  </a:lnTo>
                  <a:lnTo>
                    <a:pt x="1472" y="274"/>
                  </a:lnTo>
                  <a:lnTo>
                    <a:pt x="1468" y="274"/>
                  </a:lnTo>
                  <a:lnTo>
                    <a:pt x="1465" y="278"/>
                  </a:lnTo>
                  <a:lnTo>
                    <a:pt x="1461" y="281"/>
                  </a:lnTo>
                  <a:lnTo>
                    <a:pt x="1458" y="281"/>
                  </a:lnTo>
                  <a:lnTo>
                    <a:pt x="1461" y="285"/>
                  </a:lnTo>
                  <a:lnTo>
                    <a:pt x="1461" y="288"/>
                  </a:lnTo>
                  <a:lnTo>
                    <a:pt x="1461" y="292"/>
                  </a:lnTo>
                  <a:lnTo>
                    <a:pt x="1458" y="296"/>
                  </a:lnTo>
                  <a:lnTo>
                    <a:pt x="1454" y="296"/>
                  </a:lnTo>
                  <a:lnTo>
                    <a:pt x="1454" y="299"/>
                  </a:lnTo>
                  <a:lnTo>
                    <a:pt x="1450" y="299"/>
                  </a:lnTo>
                  <a:lnTo>
                    <a:pt x="1447" y="299"/>
                  </a:lnTo>
                  <a:lnTo>
                    <a:pt x="1443" y="299"/>
                  </a:lnTo>
                  <a:lnTo>
                    <a:pt x="1443" y="303"/>
                  </a:lnTo>
                  <a:lnTo>
                    <a:pt x="1440" y="299"/>
                  </a:lnTo>
                  <a:lnTo>
                    <a:pt x="1436" y="299"/>
                  </a:lnTo>
                  <a:lnTo>
                    <a:pt x="1433" y="299"/>
                  </a:lnTo>
                  <a:lnTo>
                    <a:pt x="1429" y="296"/>
                  </a:lnTo>
                  <a:lnTo>
                    <a:pt x="1425" y="299"/>
                  </a:lnTo>
                  <a:lnTo>
                    <a:pt x="1422" y="299"/>
                  </a:lnTo>
                  <a:lnTo>
                    <a:pt x="1418" y="299"/>
                  </a:lnTo>
                  <a:lnTo>
                    <a:pt x="1415" y="299"/>
                  </a:lnTo>
                  <a:lnTo>
                    <a:pt x="1411" y="299"/>
                  </a:lnTo>
                  <a:lnTo>
                    <a:pt x="1408" y="299"/>
                  </a:lnTo>
                  <a:lnTo>
                    <a:pt x="1404" y="299"/>
                  </a:lnTo>
                  <a:lnTo>
                    <a:pt x="1401" y="299"/>
                  </a:lnTo>
                  <a:lnTo>
                    <a:pt x="1401" y="296"/>
                  </a:lnTo>
                  <a:lnTo>
                    <a:pt x="1397" y="296"/>
                  </a:lnTo>
                  <a:lnTo>
                    <a:pt x="1397" y="299"/>
                  </a:lnTo>
                  <a:lnTo>
                    <a:pt x="1393" y="303"/>
                  </a:lnTo>
                  <a:lnTo>
                    <a:pt x="1390" y="306"/>
                  </a:lnTo>
                  <a:lnTo>
                    <a:pt x="1390" y="310"/>
                  </a:lnTo>
                  <a:lnTo>
                    <a:pt x="1386" y="310"/>
                  </a:lnTo>
                  <a:lnTo>
                    <a:pt x="1383" y="313"/>
                  </a:lnTo>
                  <a:lnTo>
                    <a:pt x="1383" y="317"/>
                  </a:lnTo>
                  <a:lnTo>
                    <a:pt x="1383" y="321"/>
                  </a:lnTo>
                  <a:lnTo>
                    <a:pt x="1386" y="324"/>
                  </a:lnTo>
                  <a:lnTo>
                    <a:pt x="1390" y="324"/>
                  </a:lnTo>
                  <a:lnTo>
                    <a:pt x="1390" y="328"/>
                  </a:lnTo>
                  <a:lnTo>
                    <a:pt x="1390" y="331"/>
                  </a:lnTo>
                  <a:lnTo>
                    <a:pt x="1393" y="331"/>
                  </a:lnTo>
                  <a:lnTo>
                    <a:pt x="1393" y="335"/>
                  </a:lnTo>
                  <a:lnTo>
                    <a:pt x="1390" y="338"/>
                  </a:lnTo>
                  <a:lnTo>
                    <a:pt x="1390" y="342"/>
                  </a:lnTo>
                  <a:lnTo>
                    <a:pt x="1390" y="345"/>
                  </a:lnTo>
                  <a:lnTo>
                    <a:pt x="1393" y="345"/>
                  </a:lnTo>
                  <a:lnTo>
                    <a:pt x="1397" y="342"/>
                  </a:lnTo>
                  <a:lnTo>
                    <a:pt x="1401" y="342"/>
                  </a:lnTo>
                  <a:lnTo>
                    <a:pt x="1404" y="342"/>
                  </a:lnTo>
                  <a:lnTo>
                    <a:pt x="1404" y="345"/>
                  </a:lnTo>
                  <a:lnTo>
                    <a:pt x="1408" y="345"/>
                  </a:lnTo>
                  <a:lnTo>
                    <a:pt x="1408" y="349"/>
                  </a:lnTo>
                  <a:lnTo>
                    <a:pt x="1411" y="349"/>
                  </a:lnTo>
                  <a:lnTo>
                    <a:pt x="1415" y="349"/>
                  </a:lnTo>
                  <a:lnTo>
                    <a:pt x="1418" y="349"/>
                  </a:lnTo>
                  <a:lnTo>
                    <a:pt x="1422" y="349"/>
                  </a:lnTo>
                  <a:lnTo>
                    <a:pt x="1425" y="349"/>
                  </a:lnTo>
                  <a:lnTo>
                    <a:pt x="1429" y="349"/>
                  </a:lnTo>
                  <a:lnTo>
                    <a:pt x="1429" y="345"/>
                  </a:lnTo>
                  <a:lnTo>
                    <a:pt x="1433" y="349"/>
                  </a:lnTo>
                  <a:lnTo>
                    <a:pt x="1436" y="349"/>
                  </a:lnTo>
                  <a:lnTo>
                    <a:pt x="1440" y="349"/>
                  </a:lnTo>
                  <a:lnTo>
                    <a:pt x="1443" y="349"/>
                  </a:lnTo>
                  <a:lnTo>
                    <a:pt x="1447" y="349"/>
                  </a:lnTo>
                  <a:lnTo>
                    <a:pt x="1450" y="349"/>
                  </a:lnTo>
                  <a:lnTo>
                    <a:pt x="1454" y="349"/>
                  </a:lnTo>
                  <a:lnTo>
                    <a:pt x="1458" y="349"/>
                  </a:lnTo>
                  <a:lnTo>
                    <a:pt x="1461" y="349"/>
                  </a:lnTo>
                  <a:lnTo>
                    <a:pt x="1465" y="349"/>
                  </a:lnTo>
                  <a:lnTo>
                    <a:pt x="1468" y="345"/>
                  </a:lnTo>
                  <a:lnTo>
                    <a:pt x="1472" y="345"/>
                  </a:lnTo>
                  <a:lnTo>
                    <a:pt x="1475" y="345"/>
                  </a:lnTo>
                  <a:lnTo>
                    <a:pt x="1479" y="345"/>
                  </a:lnTo>
                  <a:lnTo>
                    <a:pt x="1479" y="342"/>
                  </a:lnTo>
                  <a:lnTo>
                    <a:pt x="1482" y="338"/>
                  </a:lnTo>
                  <a:lnTo>
                    <a:pt x="1486" y="335"/>
                  </a:lnTo>
                  <a:lnTo>
                    <a:pt x="1490" y="335"/>
                  </a:lnTo>
                  <a:lnTo>
                    <a:pt x="1493" y="335"/>
                  </a:lnTo>
                  <a:lnTo>
                    <a:pt x="1497" y="335"/>
                  </a:lnTo>
                  <a:lnTo>
                    <a:pt x="1500" y="335"/>
                  </a:lnTo>
                  <a:lnTo>
                    <a:pt x="1504" y="338"/>
                  </a:lnTo>
                  <a:lnTo>
                    <a:pt x="1507" y="338"/>
                  </a:lnTo>
                  <a:lnTo>
                    <a:pt x="1511" y="338"/>
                  </a:lnTo>
                  <a:lnTo>
                    <a:pt x="1507" y="338"/>
                  </a:lnTo>
                  <a:lnTo>
                    <a:pt x="1511" y="338"/>
                  </a:lnTo>
                  <a:lnTo>
                    <a:pt x="1515" y="338"/>
                  </a:lnTo>
                  <a:lnTo>
                    <a:pt x="1518" y="342"/>
                  </a:lnTo>
                  <a:lnTo>
                    <a:pt x="1518" y="345"/>
                  </a:lnTo>
                  <a:lnTo>
                    <a:pt x="1518" y="349"/>
                  </a:lnTo>
                  <a:lnTo>
                    <a:pt x="1518" y="353"/>
                  </a:lnTo>
                  <a:lnTo>
                    <a:pt x="1522" y="356"/>
                  </a:lnTo>
                  <a:lnTo>
                    <a:pt x="1522" y="360"/>
                  </a:lnTo>
                  <a:lnTo>
                    <a:pt x="1522" y="363"/>
                  </a:lnTo>
                  <a:lnTo>
                    <a:pt x="1522" y="367"/>
                  </a:lnTo>
                  <a:lnTo>
                    <a:pt x="1518" y="370"/>
                  </a:lnTo>
                  <a:lnTo>
                    <a:pt x="1515" y="370"/>
                  </a:lnTo>
                  <a:lnTo>
                    <a:pt x="1511" y="370"/>
                  </a:lnTo>
                  <a:lnTo>
                    <a:pt x="1507" y="374"/>
                  </a:lnTo>
                  <a:lnTo>
                    <a:pt x="1507" y="378"/>
                  </a:lnTo>
                  <a:lnTo>
                    <a:pt x="1504" y="381"/>
                  </a:lnTo>
                  <a:lnTo>
                    <a:pt x="1500" y="381"/>
                  </a:lnTo>
                  <a:lnTo>
                    <a:pt x="1497" y="381"/>
                  </a:lnTo>
                  <a:lnTo>
                    <a:pt x="1497" y="385"/>
                  </a:lnTo>
                  <a:lnTo>
                    <a:pt x="1500" y="385"/>
                  </a:lnTo>
                  <a:lnTo>
                    <a:pt x="1504" y="385"/>
                  </a:lnTo>
                  <a:lnTo>
                    <a:pt x="1507" y="385"/>
                  </a:lnTo>
                  <a:lnTo>
                    <a:pt x="1511" y="388"/>
                  </a:lnTo>
                  <a:lnTo>
                    <a:pt x="1511" y="392"/>
                  </a:lnTo>
                  <a:lnTo>
                    <a:pt x="1511" y="399"/>
                  </a:lnTo>
                  <a:lnTo>
                    <a:pt x="1511" y="402"/>
                  </a:lnTo>
                  <a:lnTo>
                    <a:pt x="1507" y="402"/>
                  </a:lnTo>
                  <a:lnTo>
                    <a:pt x="1507" y="406"/>
                  </a:lnTo>
                  <a:lnTo>
                    <a:pt x="1507" y="410"/>
                  </a:lnTo>
                  <a:lnTo>
                    <a:pt x="1504" y="410"/>
                  </a:lnTo>
                  <a:lnTo>
                    <a:pt x="1504" y="413"/>
                  </a:lnTo>
                  <a:lnTo>
                    <a:pt x="1504" y="417"/>
                  </a:lnTo>
                  <a:lnTo>
                    <a:pt x="1504" y="420"/>
                  </a:lnTo>
                  <a:lnTo>
                    <a:pt x="1500" y="424"/>
                  </a:lnTo>
                  <a:lnTo>
                    <a:pt x="1500" y="427"/>
                  </a:lnTo>
                  <a:lnTo>
                    <a:pt x="1500" y="431"/>
                  </a:lnTo>
                  <a:lnTo>
                    <a:pt x="1497" y="431"/>
                  </a:lnTo>
                  <a:lnTo>
                    <a:pt x="1497" y="435"/>
                  </a:lnTo>
                  <a:lnTo>
                    <a:pt x="1500" y="435"/>
                  </a:lnTo>
                  <a:lnTo>
                    <a:pt x="1504" y="435"/>
                  </a:lnTo>
                  <a:lnTo>
                    <a:pt x="1507" y="435"/>
                  </a:lnTo>
                  <a:lnTo>
                    <a:pt x="1511" y="435"/>
                  </a:lnTo>
                  <a:lnTo>
                    <a:pt x="1515" y="435"/>
                  </a:lnTo>
                  <a:lnTo>
                    <a:pt x="1515" y="431"/>
                  </a:lnTo>
                  <a:lnTo>
                    <a:pt x="1518" y="431"/>
                  </a:lnTo>
                  <a:lnTo>
                    <a:pt x="1518" y="427"/>
                  </a:lnTo>
                  <a:lnTo>
                    <a:pt x="1522" y="424"/>
                  </a:lnTo>
                  <a:lnTo>
                    <a:pt x="1525" y="424"/>
                  </a:lnTo>
                  <a:lnTo>
                    <a:pt x="1529" y="424"/>
                  </a:lnTo>
                  <a:lnTo>
                    <a:pt x="1532" y="427"/>
                  </a:lnTo>
                  <a:lnTo>
                    <a:pt x="1532" y="431"/>
                  </a:lnTo>
                  <a:lnTo>
                    <a:pt x="1532" y="435"/>
                  </a:lnTo>
                  <a:lnTo>
                    <a:pt x="1536" y="435"/>
                  </a:lnTo>
                  <a:lnTo>
                    <a:pt x="1539" y="438"/>
                  </a:lnTo>
                  <a:lnTo>
                    <a:pt x="1543" y="438"/>
                  </a:lnTo>
                  <a:lnTo>
                    <a:pt x="1543" y="442"/>
                  </a:lnTo>
                  <a:lnTo>
                    <a:pt x="1547" y="442"/>
                  </a:lnTo>
                  <a:lnTo>
                    <a:pt x="1550" y="445"/>
                  </a:lnTo>
                  <a:lnTo>
                    <a:pt x="1550" y="442"/>
                  </a:lnTo>
                  <a:lnTo>
                    <a:pt x="1554" y="442"/>
                  </a:lnTo>
                  <a:lnTo>
                    <a:pt x="1557" y="442"/>
                  </a:lnTo>
                  <a:lnTo>
                    <a:pt x="1561" y="442"/>
                  </a:lnTo>
                  <a:lnTo>
                    <a:pt x="1564" y="442"/>
                  </a:lnTo>
                  <a:lnTo>
                    <a:pt x="1568" y="442"/>
                  </a:lnTo>
                  <a:lnTo>
                    <a:pt x="1572" y="442"/>
                  </a:lnTo>
                  <a:lnTo>
                    <a:pt x="1575" y="442"/>
                  </a:lnTo>
                  <a:lnTo>
                    <a:pt x="1579" y="442"/>
                  </a:lnTo>
                  <a:lnTo>
                    <a:pt x="1582" y="442"/>
                  </a:lnTo>
                  <a:lnTo>
                    <a:pt x="1582" y="445"/>
                  </a:lnTo>
                  <a:lnTo>
                    <a:pt x="1586" y="445"/>
                  </a:lnTo>
                  <a:lnTo>
                    <a:pt x="1586" y="449"/>
                  </a:lnTo>
                  <a:lnTo>
                    <a:pt x="1589" y="449"/>
                  </a:lnTo>
                  <a:lnTo>
                    <a:pt x="1593" y="445"/>
                  </a:lnTo>
                  <a:lnTo>
                    <a:pt x="1593" y="442"/>
                  </a:lnTo>
                  <a:lnTo>
                    <a:pt x="1596" y="442"/>
                  </a:lnTo>
                  <a:lnTo>
                    <a:pt x="1600" y="442"/>
                  </a:lnTo>
                  <a:lnTo>
                    <a:pt x="1604" y="442"/>
                  </a:lnTo>
                  <a:lnTo>
                    <a:pt x="1604" y="438"/>
                  </a:lnTo>
                  <a:lnTo>
                    <a:pt x="1607" y="438"/>
                  </a:lnTo>
                  <a:lnTo>
                    <a:pt x="1611" y="438"/>
                  </a:lnTo>
                  <a:lnTo>
                    <a:pt x="1614" y="438"/>
                  </a:lnTo>
                  <a:lnTo>
                    <a:pt x="1618" y="435"/>
                  </a:lnTo>
                  <a:lnTo>
                    <a:pt x="1621" y="435"/>
                  </a:lnTo>
                  <a:lnTo>
                    <a:pt x="1625" y="435"/>
                  </a:lnTo>
                  <a:lnTo>
                    <a:pt x="1629" y="435"/>
                  </a:lnTo>
                  <a:lnTo>
                    <a:pt x="1632" y="435"/>
                  </a:lnTo>
                  <a:lnTo>
                    <a:pt x="1636" y="435"/>
                  </a:lnTo>
                  <a:lnTo>
                    <a:pt x="1639" y="435"/>
                  </a:lnTo>
                  <a:lnTo>
                    <a:pt x="1643" y="435"/>
                  </a:lnTo>
                  <a:lnTo>
                    <a:pt x="1646" y="435"/>
                  </a:lnTo>
                  <a:lnTo>
                    <a:pt x="1646" y="438"/>
                  </a:lnTo>
                  <a:lnTo>
                    <a:pt x="1650" y="438"/>
                  </a:lnTo>
                  <a:lnTo>
                    <a:pt x="1650" y="442"/>
                  </a:lnTo>
                  <a:lnTo>
                    <a:pt x="1650" y="445"/>
                  </a:lnTo>
                  <a:lnTo>
                    <a:pt x="1650" y="449"/>
                  </a:lnTo>
                  <a:lnTo>
                    <a:pt x="1653" y="445"/>
                  </a:lnTo>
                  <a:lnTo>
                    <a:pt x="1653" y="449"/>
                  </a:lnTo>
                  <a:lnTo>
                    <a:pt x="1657" y="449"/>
                  </a:lnTo>
                  <a:lnTo>
                    <a:pt x="1661" y="449"/>
                  </a:lnTo>
                  <a:lnTo>
                    <a:pt x="1664" y="449"/>
                  </a:lnTo>
                  <a:lnTo>
                    <a:pt x="1668" y="449"/>
                  </a:lnTo>
                  <a:lnTo>
                    <a:pt x="1671" y="449"/>
                  </a:lnTo>
                  <a:lnTo>
                    <a:pt x="1668" y="445"/>
                  </a:lnTo>
                  <a:lnTo>
                    <a:pt x="1671" y="445"/>
                  </a:lnTo>
                  <a:lnTo>
                    <a:pt x="1671" y="442"/>
                  </a:lnTo>
                  <a:lnTo>
                    <a:pt x="1675" y="442"/>
                  </a:lnTo>
                  <a:lnTo>
                    <a:pt x="1678" y="442"/>
                  </a:lnTo>
                  <a:lnTo>
                    <a:pt x="1682" y="442"/>
                  </a:lnTo>
                  <a:lnTo>
                    <a:pt x="1686" y="442"/>
                  </a:lnTo>
                  <a:lnTo>
                    <a:pt x="1686" y="438"/>
                  </a:lnTo>
                  <a:lnTo>
                    <a:pt x="1686" y="435"/>
                  </a:lnTo>
                  <a:lnTo>
                    <a:pt x="1689" y="435"/>
                  </a:lnTo>
                  <a:lnTo>
                    <a:pt x="1693" y="438"/>
                  </a:lnTo>
                  <a:lnTo>
                    <a:pt x="1696" y="438"/>
                  </a:lnTo>
                  <a:lnTo>
                    <a:pt x="1700" y="438"/>
                  </a:lnTo>
                  <a:lnTo>
                    <a:pt x="1703" y="438"/>
                  </a:lnTo>
                  <a:lnTo>
                    <a:pt x="1707" y="438"/>
                  </a:lnTo>
                  <a:lnTo>
                    <a:pt x="1710" y="438"/>
                  </a:lnTo>
                  <a:lnTo>
                    <a:pt x="1714" y="438"/>
                  </a:lnTo>
                  <a:lnTo>
                    <a:pt x="1718" y="438"/>
                  </a:lnTo>
                  <a:lnTo>
                    <a:pt x="1721" y="438"/>
                  </a:lnTo>
                  <a:lnTo>
                    <a:pt x="1725" y="438"/>
                  </a:lnTo>
                  <a:lnTo>
                    <a:pt x="1725" y="442"/>
                  </a:lnTo>
                  <a:lnTo>
                    <a:pt x="1728" y="442"/>
                  </a:lnTo>
                  <a:lnTo>
                    <a:pt x="1732" y="442"/>
                  </a:lnTo>
                  <a:lnTo>
                    <a:pt x="1735" y="442"/>
                  </a:lnTo>
                  <a:lnTo>
                    <a:pt x="1739" y="442"/>
                  </a:lnTo>
                  <a:lnTo>
                    <a:pt x="1743" y="442"/>
                  </a:lnTo>
                  <a:lnTo>
                    <a:pt x="1746" y="442"/>
                  </a:lnTo>
                  <a:lnTo>
                    <a:pt x="1746" y="438"/>
                  </a:lnTo>
                  <a:lnTo>
                    <a:pt x="1750" y="442"/>
                  </a:lnTo>
                  <a:lnTo>
                    <a:pt x="1753" y="442"/>
                  </a:lnTo>
                  <a:lnTo>
                    <a:pt x="1757" y="445"/>
                  </a:lnTo>
                  <a:lnTo>
                    <a:pt x="1760" y="445"/>
                  </a:lnTo>
                  <a:lnTo>
                    <a:pt x="1760" y="442"/>
                  </a:lnTo>
                  <a:lnTo>
                    <a:pt x="1764" y="442"/>
                  </a:lnTo>
                  <a:lnTo>
                    <a:pt x="1767" y="442"/>
                  </a:lnTo>
                  <a:lnTo>
                    <a:pt x="1771" y="442"/>
                  </a:lnTo>
                  <a:lnTo>
                    <a:pt x="1775" y="442"/>
                  </a:lnTo>
                  <a:lnTo>
                    <a:pt x="1778" y="442"/>
                  </a:lnTo>
                  <a:lnTo>
                    <a:pt x="1782" y="442"/>
                  </a:lnTo>
                  <a:lnTo>
                    <a:pt x="1782" y="438"/>
                  </a:lnTo>
                  <a:lnTo>
                    <a:pt x="1785" y="438"/>
                  </a:lnTo>
                  <a:lnTo>
                    <a:pt x="1789" y="438"/>
                  </a:lnTo>
                  <a:lnTo>
                    <a:pt x="1789" y="435"/>
                  </a:lnTo>
                  <a:lnTo>
                    <a:pt x="1792" y="435"/>
                  </a:lnTo>
                  <a:lnTo>
                    <a:pt x="1796" y="435"/>
                  </a:lnTo>
                  <a:lnTo>
                    <a:pt x="1800" y="435"/>
                  </a:lnTo>
                  <a:lnTo>
                    <a:pt x="1803" y="431"/>
                  </a:lnTo>
                  <a:lnTo>
                    <a:pt x="1807" y="431"/>
                  </a:lnTo>
                  <a:lnTo>
                    <a:pt x="1810" y="427"/>
                  </a:lnTo>
                  <a:lnTo>
                    <a:pt x="1810" y="424"/>
                  </a:lnTo>
                  <a:lnTo>
                    <a:pt x="1814" y="424"/>
                  </a:lnTo>
                  <a:lnTo>
                    <a:pt x="1810" y="424"/>
                  </a:lnTo>
                  <a:lnTo>
                    <a:pt x="1810" y="420"/>
                  </a:lnTo>
                  <a:lnTo>
                    <a:pt x="1814" y="420"/>
                  </a:lnTo>
                  <a:lnTo>
                    <a:pt x="1814" y="417"/>
                  </a:lnTo>
                  <a:lnTo>
                    <a:pt x="1817" y="417"/>
                  </a:lnTo>
                  <a:lnTo>
                    <a:pt x="1821" y="417"/>
                  </a:lnTo>
                  <a:lnTo>
                    <a:pt x="1824" y="424"/>
                  </a:lnTo>
                  <a:lnTo>
                    <a:pt x="1828" y="427"/>
                  </a:lnTo>
                  <a:lnTo>
                    <a:pt x="1832" y="435"/>
                  </a:lnTo>
                  <a:lnTo>
                    <a:pt x="1835" y="438"/>
                  </a:lnTo>
                  <a:lnTo>
                    <a:pt x="1835" y="442"/>
                  </a:lnTo>
                  <a:lnTo>
                    <a:pt x="1835" y="449"/>
                  </a:lnTo>
                  <a:lnTo>
                    <a:pt x="1832" y="452"/>
                  </a:lnTo>
                  <a:lnTo>
                    <a:pt x="1832" y="456"/>
                  </a:lnTo>
                  <a:lnTo>
                    <a:pt x="1828" y="459"/>
                  </a:lnTo>
                  <a:lnTo>
                    <a:pt x="1824" y="463"/>
                  </a:lnTo>
                  <a:lnTo>
                    <a:pt x="1821" y="467"/>
                  </a:lnTo>
                  <a:lnTo>
                    <a:pt x="1821" y="470"/>
                  </a:lnTo>
                  <a:lnTo>
                    <a:pt x="1821" y="474"/>
                  </a:lnTo>
                  <a:lnTo>
                    <a:pt x="1817" y="474"/>
                  </a:lnTo>
                  <a:lnTo>
                    <a:pt x="1814" y="470"/>
                  </a:lnTo>
                  <a:lnTo>
                    <a:pt x="1810" y="470"/>
                  </a:lnTo>
                  <a:lnTo>
                    <a:pt x="1810" y="474"/>
                  </a:lnTo>
                  <a:lnTo>
                    <a:pt x="1807" y="474"/>
                  </a:lnTo>
                  <a:lnTo>
                    <a:pt x="1803" y="474"/>
                  </a:lnTo>
                  <a:lnTo>
                    <a:pt x="1803" y="477"/>
                  </a:lnTo>
                  <a:lnTo>
                    <a:pt x="1800" y="477"/>
                  </a:lnTo>
                  <a:lnTo>
                    <a:pt x="1800" y="474"/>
                  </a:lnTo>
                  <a:lnTo>
                    <a:pt x="1796" y="474"/>
                  </a:lnTo>
                  <a:lnTo>
                    <a:pt x="1792" y="470"/>
                  </a:lnTo>
                  <a:lnTo>
                    <a:pt x="1785" y="470"/>
                  </a:lnTo>
                  <a:lnTo>
                    <a:pt x="1789" y="474"/>
                  </a:lnTo>
                  <a:lnTo>
                    <a:pt x="1792" y="474"/>
                  </a:lnTo>
                  <a:lnTo>
                    <a:pt x="1792" y="477"/>
                  </a:lnTo>
                  <a:lnTo>
                    <a:pt x="1796" y="477"/>
                  </a:lnTo>
                  <a:lnTo>
                    <a:pt x="1796" y="481"/>
                  </a:lnTo>
                  <a:lnTo>
                    <a:pt x="1800" y="481"/>
                  </a:lnTo>
                  <a:lnTo>
                    <a:pt x="1803" y="481"/>
                  </a:lnTo>
                  <a:lnTo>
                    <a:pt x="1803" y="484"/>
                  </a:lnTo>
                  <a:lnTo>
                    <a:pt x="1803" y="488"/>
                  </a:lnTo>
                  <a:lnTo>
                    <a:pt x="1807" y="488"/>
                  </a:lnTo>
                  <a:lnTo>
                    <a:pt x="1807" y="492"/>
                  </a:lnTo>
                  <a:lnTo>
                    <a:pt x="1807" y="495"/>
                  </a:lnTo>
                  <a:lnTo>
                    <a:pt x="1807" y="499"/>
                  </a:lnTo>
                  <a:lnTo>
                    <a:pt x="1807" y="502"/>
                  </a:lnTo>
                  <a:lnTo>
                    <a:pt x="1810" y="506"/>
                  </a:lnTo>
                  <a:lnTo>
                    <a:pt x="1810" y="509"/>
                  </a:lnTo>
                  <a:lnTo>
                    <a:pt x="1814" y="509"/>
                  </a:lnTo>
                  <a:lnTo>
                    <a:pt x="1814" y="513"/>
                  </a:lnTo>
                  <a:lnTo>
                    <a:pt x="1814" y="517"/>
                  </a:lnTo>
                  <a:lnTo>
                    <a:pt x="1814" y="520"/>
                  </a:lnTo>
                  <a:lnTo>
                    <a:pt x="1814" y="524"/>
                  </a:lnTo>
                  <a:lnTo>
                    <a:pt x="1817" y="527"/>
                  </a:lnTo>
                  <a:lnTo>
                    <a:pt x="1821" y="527"/>
                  </a:lnTo>
                  <a:lnTo>
                    <a:pt x="1824" y="527"/>
                  </a:lnTo>
                  <a:lnTo>
                    <a:pt x="1824" y="531"/>
                  </a:lnTo>
                  <a:lnTo>
                    <a:pt x="1828" y="531"/>
                  </a:lnTo>
                  <a:lnTo>
                    <a:pt x="1832" y="531"/>
                  </a:lnTo>
                  <a:lnTo>
                    <a:pt x="1835" y="531"/>
                  </a:lnTo>
                  <a:lnTo>
                    <a:pt x="1835" y="534"/>
                  </a:lnTo>
                  <a:lnTo>
                    <a:pt x="1839" y="534"/>
                  </a:lnTo>
                  <a:lnTo>
                    <a:pt x="1842" y="534"/>
                  </a:lnTo>
                  <a:lnTo>
                    <a:pt x="1846" y="534"/>
                  </a:lnTo>
                  <a:lnTo>
                    <a:pt x="1849" y="534"/>
                  </a:lnTo>
                  <a:lnTo>
                    <a:pt x="1853" y="534"/>
                  </a:lnTo>
                  <a:lnTo>
                    <a:pt x="1857" y="534"/>
                  </a:lnTo>
                  <a:lnTo>
                    <a:pt x="1860" y="534"/>
                  </a:lnTo>
                  <a:lnTo>
                    <a:pt x="1864" y="534"/>
                  </a:lnTo>
                  <a:lnTo>
                    <a:pt x="1864" y="538"/>
                  </a:lnTo>
                  <a:lnTo>
                    <a:pt x="1867" y="538"/>
                  </a:lnTo>
                  <a:lnTo>
                    <a:pt x="1871" y="541"/>
                  </a:lnTo>
                  <a:lnTo>
                    <a:pt x="1871" y="545"/>
                  </a:lnTo>
                  <a:lnTo>
                    <a:pt x="1871" y="549"/>
                  </a:lnTo>
                  <a:lnTo>
                    <a:pt x="1871" y="552"/>
                  </a:lnTo>
                  <a:lnTo>
                    <a:pt x="1867" y="556"/>
                  </a:lnTo>
                  <a:lnTo>
                    <a:pt x="1864" y="556"/>
                  </a:lnTo>
                  <a:lnTo>
                    <a:pt x="1864" y="559"/>
                  </a:lnTo>
                  <a:lnTo>
                    <a:pt x="1860" y="559"/>
                  </a:lnTo>
                  <a:lnTo>
                    <a:pt x="1860" y="563"/>
                  </a:lnTo>
                  <a:lnTo>
                    <a:pt x="1860" y="566"/>
                  </a:lnTo>
                  <a:lnTo>
                    <a:pt x="1860" y="570"/>
                  </a:lnTo>
                  <a:lnTo>
                    <a:pt x="1860" y="574"/>
                  </a:lnTo>
                  <a:lnTo>
                    <a:pt x="1857" y="577"/>
                  </a:lnTo>
                  <a:lnTo>
                    <a:pt x="1857" y="581"/>
                  </a:lnTo>
                  <a:lnTo>
                    <a:pt x="1853" y="584"/>
                  </a:lnTo>
                  <a:lnTo>
                    <a:pt x="1853" y="588"/>
                  </a:lnTo>
                  <a:lnTo>
                    <a:pt x="1849" y="591"/>
                  </a:lnTo>
                  <a:lnTo>
                    <a:pt x="1846" y="591"/>
                  </a:lnTo>
                  <a:lnTo>
                    <a:pt x="1842" y="591"/>
                  </a:lnTo>
                  <a:lnTo>
                    <a:pt x="1839" y="595"/>
                  </a:lnTo>
                  <a:lnTo>
                    <a:pt x="1835" y="595"/>
                  </a:lnTo>
                  <a:lnTo>
                    <a:pt x="1835" y="598"/>
                  </a:lnTo>
                  <a:lnTo>
                    <a:pt x="1832" y="598"/>
                  </a:lnTo>
                  <a:lnTo>
                    <a:pt x="1832" y="602"/>
                  </a:lnTo>
                  <a:lnTo>
                    <a:pt x="1832" y="606"/>
                  </a:lnTo>
                  <a:lnTo>
                    <a:pt x="1835" y="606"/>
                  </a:lnTo>
                  <a:lnTo>
                    <a:pt x="1842" y="606"/>
                  </a:lnTo>
                  <a:lnTo>
                    <a:pt x="1846" y="602"/>
                  </a:lnTo>
                  <a:lnTo>
                    <a:pt x="1853" y="602"/>
                  </a:lnTo>
                  <a:lnTo>
                    <a:pt x="1857" y="598"/>
                  </a:lnTo>
                  <a:lnTo>
                    <a:pt x="1864" y="598"/>
                  </a:lnTo>
                  <a:lnTo>
                    <a:pt x="1871" y="595"/>
                  </a:lnTo>
                  <a:lnTo>
                    <a:pt x="1881" y="591"/>
                  </a:lnTo>
                  <a:lnTo>
                    <a:pt x="1889" y="591"/>
                  </a:lnTo>
                  <a:lnTo>
                    <a:pt x="1896" y="588"/>
                  </a:lnTo>
                  <a:lnTo>
                    <a:pt x="1899" y="588"/>
                  </a:lnTo>
                  <a:lnTo>
                    <a:pt x="1903" y="588"/>
                  </a:lnTo>
                  <a:lnTo>
                    <a:pt x="1906" y="588"/>
                  </a:lnTo>
                  <a:lnTo>
                    <a:pt x="1910" y="584"/>
                  </a:lnTo>
                  <a:lnTo>
                    <a:pt x="1914" y="584"/>
                  </a:lnTo>
                  <a:lnTo>
                    <a:pt x="1917" y="584"/>
                  </a:lnTo>
                  <a:lnTo>
                    <a:pt x="1917" y="581"/>
                  </a:lnTo>
                  <a:lnTo>
                    <a:pt x="1921" y="581"/>
                  </a:lnTo>
                  <a:lnTo>
                    <a:pt x="1924" y="581"/>
                  </a:lnTo>
                  <a:lnTo>
                    <a:pt x="1928" y="581"/>
                  </a:lnTo>
                  <a:lnTo>
                    <a:pt x="1931" y="581"/>
                  </a:lnTo>
                  <a:lnTo>
                    <a:pt x="1935" y="581"/>
                  </a:lnTo>
                  <a:lnTo>
                    <a:pt x="1938" y="581"/>
                  </a:lnTo>
                  <a:lnTo>
                    <a:pt x="1942" y="581"/>
                  </a:lnTo>
                  <a:lnTo>
                    <a:pt x="1946" y="581"/>
                  </a:lnTo>
                  <a:lnTo>
                    <a:pt x="1946" y="577"/>
                  </a:lnTo>
                  <a:lnTo>
                    <a:pt x="1949" y="577"/>
                  </a:lnTo>
                  <a:lnTo>
                    <a:pt x="1953" y="577"/>
                  </a:lnTo>
                  <a:lnTo>
                    <a:pt x="1953" y="581"/>
                  </a:lnTo>
                  <a:lnTo>
                    <a:pt x="1956" y="581"/>
                  </a:lnTo>
                  <a:lnTo>
                    <a:pt x="1960" y="581"/>
                  </a:lnTo>
                  <a:lnTo>
                    <a:pt x="1960" y="577"/>
                  </a:lnTo>
                  <a:lnTo>
                    <a:pt x="1963" y="577"/>
                  </a:lnTo>
                  <a:lnTo>
                    <a:pt x="1971" y="581"/>
                  </a:lnTo>
                  <a:lnTo>
                    <a:pt x="1974" y="581"/>
                  </a:lnTo>
                  <a:lnTo>
                    <a:pt x="1974" y="584"/>
                  </a:lnTo>
                  <a:lnTo>
                    <a:pt x="1978" y="584"/>
                  </a:lnTo>
                  <a:lnTo>
                    <a:pt x="1981" y="584"/>
                  </a:lnTo>
                  <a:lnTo>
                    <a:pt x="1985" y="584"/>
                  </a:lnTo>
                  <a:lnTo>
                    <a:pt x="1988" y="584"/>
                  </a:lnTo>
                  <a:lnTo>
                    <a:pt x="1988" y="588"/>
                  </a:lnTo>
                  <a:lnTo>
                    <a:pt x="1985" y="588"/>
                  </a:lnTo>
                  <a:lnTo>
                    <a:pt x="1981" y="591"/>
                  </a:lnTo>
                  <a:lnTo>
                    <a:pt x="1978" y="591"/>
                  </a:lnTo>
                  <a:lnTo>
                    <a:pt x="1978" y="595"/>
                  </a:lnTo>
                  <a:lnTo>
                    <a:pt x="1974" y="595"/>
                  </a:lnTo>
                  <a:lnTo>
                    <a:pt x="1974" y="598"/>
                  </a:lnTo>
                  <a:lnTo>
                    <a:pt x="1974" y="602"/>
                  </a:lnTo>
                  <a:lnTo>
                    <a:pt x="1974" y="606"/>
                  </a:lnTo>
                  <a:lnTo>
                    <a:pt x="1974" y="609"/>
                  </a:lnTo>
                  <a:lnTo>
                    <a:pt x="1974" y="613"/>
                  </a:lnTo>
                  <a:lnTo>
                    <a:pt x="1974" y="616"/>
                  </a:lnTo>
                  <a:lnTo>
                    <a:pt x="1978" y="620"/>
                  </a:lnTo>
                  <a:lnTo>
                    <a:pt x="1981" y="620"/>
                  </a:lnTo>
                  <a:lnTo>
                    <a:pt x="1985" y="620"/>
                  </a:lnTo>
                  <a:lnTo>
                    <a:pt x="1988" y="623"/>
                  </a:lnTo>
                  <a:lnTo>
                    <a:pt x="1992" y="623"/>
                  </a:lnTo>
                  <a:lnTo>
                    <a:pt x="1995" y="627"/>
                  </a:lnTo>
                  <a:lnTo>
                    <a:pt x="1999" y="627"/>
                  </a:lnTo>
                  <a:lnTo>
                    <a:pt x="2003" y="627"/>
                  </a:lnTo>
                  <a:lnTo>
                    <a:pt x="2006" y="627"/>
                  </a:lnTo>
                  <a:lnTo>
                    <a:pt x="2006" y="623"/>
                  </a:lnTo>
                  <a:lnTo>
                    <a:pt x="2010" y="623"/>
                  </a:lnTo>
                  <a:lnTo>
                    <a:pt x="2013" y="623"/>
                  </a:lnTo>
                  <a:lnTo>
                    <a:pt x="2017" y="623"/>
                  </a:lnTo>
                  <a:lnTo>
                    <a:pt x="2020" y="623"/>
                  </a:lnTo>
                  <a:lnTo>
                    <a:pt x="2024" y="623"/>
                  </a:lnTo>
                  <a:lnTo>
                    <a:pt x="2028" y="623"/>
                  </a:lnTo>
                  <a:lnTo>
                    <a:pt x="2031" y="623"/>
                  </a:lnTo>
                  <a:lnTo>
                    <a:pt x="2035" y="623"/>
                  </a:lnTo>
                  <a:lnTo>
                    <a:pt x="2035" y="620"/>
                  </a:lnTo>
                  <a:lnTo>
                    <a:pt x="2038" y="620"/>
                  </a:lnTo>
                  <a:lnTo>
                    <a:pt x="2042" y="620"/>
                  </a:lnTo>
                  <a:lnTo>
                    <a:pt x="2045" y="620"/>
                  </a:lnTo>
                  <a:lnTo>
                    <a:pt x="2049" y="620"/>
                  </a:lnTo>
                  <a:lnTo>
                    <a:pt x="2049" y="623"/>
                  </a:lnTo>
                  <a:lnTo>
                    <a:pt x="2052" y="623"/>
                  </a:lnTo>
                  <a:lnTo>
                    <a:pt x="2056" y="623"/>
                  </a:lnTo>
                  <a:lnTo>
                    <a:pt x="2060" y="623"/>
                  </a:lnTo>
                  <a:lnTo>
                    <a:pt x="2063" y="623"/>
                  </a:lnTo>
                  <a:lnTo>
                    <a:pt x="2067" y="623"/>
                  </a:lnTo>
                  <a:lnTo>
                    <a:pt x="2070" y="623"/>
                  </a:lnTo>
                  <a:lnTo>
                    <a:pt x="2074" y="623"/>
                  </a:lnTo>
                  <a:lnTo>
                    <a:pt x="2077" y="623"/>
                  </a:lnTo>
                  <a:lnTo>
                    <a:pt x="2081" y="623"/>
                  </a:lnTo>
                  <a:lnTo>
                    <a:pt x="2085" y="623"/>
                  </a:lnTo>
                  <a:lnTo>
                    <a:pt x="2088" y="627"/>
                  </a:lnTo>
                  <a:lnTo>
                    <a:pt x="2092" y="627"/>
                  </a:lnTo>
                  <a:lnTo>
                    <a:pt x="2095" y="631"/>
                  </a:lnTo>
                  <a:lnTo>
                    <a:pt x="2099" y="627"/>
                  </a:lnTo>
                  <a:lnTo>
                    <a:pt x="2099" y="631"/>
                  </a:lnTo>
                  <a:lnTo>
                    <a:pt x="2102" y="634"/>
                  </a:lnTo>
                  <a:lnTo>
                    <a:pt x="2106" y="634"/>
                  </a:lnTo>
                  <a:lnTo>
                    <a:pt x="2109" y="634"/>
                  </a:lnTo>
                  <a:lnTo>
                    <a:pt x="2109" y="631"/>
                  </a:lnTo>
                  <a:lnTo>
                    <a:pt x="2113" y="631"/>
                  </a:lnTo>
                  <a:lnTo>
                    <a:pt x="2113" y="634"/>
                  </a:lnTo>
                  <a:lnTo>
                    <a:pt x="2117" y="634"/>
                  </a:lnTo>
                  <a:lnTo>
                    <a:pt x="2117" y="631"/>
                  </a:lnTo>
                  <a:lnTo>
                    <a:pt x="2120" y="631"/>
                  </a:lnTo>
                  <a:lnTo>
                    <a:pt x="2124" y="631"/>
                  </a:lnTo>
                  <a:lnTo>
                    <a:pt x="2127" y="631"/>
                  </a:lnTo>
                  <a:lnTo>
                    <a:pt x="2131" y="631"/>
                  </a:lnTo>
                  <a:lnTo>
                    <a:pt x="2134" y="631"/>
                  </a:lnTo>
                  <a:lnTo>
                    <a:pt x="2134" y="634"/>
                  </a:lnTo>
                  <a:lnTo>
                    <a:pt x="2138" y="634"/>
                  </a:lnTo>
                  <a:lnTo>
                    <a:pt x="2142" y="634"/>
                  </a:lnTo>
                  <a:lnTo>
                    <a:pt x="2142" y="631"/>
                  </a:lnTo>
                  <a:lnTo>
                    <a:pt x="2145" y="631"/>
                  </a:lnTo>
                  <a:lnTo>
                    <a:pt x="2149" y="631"/>
                  </a:lnTo>
                  <a:lnTo>
                    <a:pt x="2152" y="631"/>
                  </a:lnTo>
                  <a:lnTo>
                    <a:pt x="2156" y="631"/>
                  </a:lnTo>
                  <a:lnTo>
                    <a:pt x="2159" y="631"/>
                  </a:lnTo>
                  <a:lnTo>
                    <a:pt x="2163" y="627"/>
                  </a:lnTo>
                  <a:lnTo>
                    <a:pt x="2163" y="623"/>
                  </a:lnTo>
                  <a:lnTo>
                    <a:pt x="2166" y="623"/>
                  </a:lnTo>
                  <a:lnTo>
                    <a:pt x="2170" y="623"/>
                  </a:lnTo>
                  <a:lnTo>
                    <a:pt x="2174" y="623"/>
                  </a:lnTo>
                  <a:lnTo>
                    <a:pt x="2177" y="623"/>
                  </a:lnTo>
                  <a:lnTo>
                    <a:pt x="2177" y="620"/>
                  </a:lnTo>
                  <a:lnTo>
                    <a:pt x="2181" y="620"/>
                  </a:lnTo>
                  <a:lnTo>
                    <a:pt x="2184" y="620"/>
                  </a:lnTo>
                  <a:lnTo>
                    <a:pt x="2184" y="616"/>
                  </a:lnTo>
                  <a:lnTo>
                    <a:pt x="2188" y="616"/>
                  </a:lnTo>
                  <a:lnTo>
                    <a:pt x="2191" y="616"/>
                  </a:lnTo>
                  <a:lnTo>
                    <a:pt x="2191" y="613"/>
                  </a:lnTo>
                  <a:lnTo>
                    <a:pt x="2195" y="616"/>
                  </a:lnTo>
                  <a:lnTo>
                    <a:pt x="2195" y="613"/>
                  </a:lnTo>
                  <a:lnTo>
                    <a:pt x="2199" y="613"/>
                  </a:lnTo>
                  <a:lnTo>
                    <a:pt x="2202" y="613"/>
                  </a:lnTo>
                  <a:lnTo>
                    <a:pt x="2206" y="613"/>
                  </a:lnTo>
                  <a:lnTo>
                    <a:pt x="2206" y="609"/>
                  </a:lnTo>
                  <a:lnTo>
                    <a:pt x="2209" y="613"/>
                  </a:lnTo>
                  <a:lnTo>
                    <a:pt x="2209" y="609"/>
                  </a:lnTo>
                  <a:lnTo>
                    <a:pt x="2213" y="609"/>
                  </a:lnTo>
                  <a:lnTo>
                    <a:pt x="2216" y="609"/>
                  </a:lnTo>
                  <a:lnTo>
                    <a:pt x="2220" y="609"/>
                  </a:lnTo>
                  <a:lnTo>
                    <a:pt x="2220" y="613"/>
                  </a:lnTo>
                  <a:lnTo>
                    <a:pt x="2224" y="609"/>
                  </a:lnTo>
                  <a:lnTo>
                    <a:pt x="2227" y="609"/>
                  </a:lnTo>
                  <a:lnTo>
                    <a:pt x="2231" y="613"/>
                  </a:lnTo>
                  <a:lnTo>
                    <a:pt x="2234" y="613"/>
                  </a:lnTo>
                  <a:lnTo>
                    <a:pt x="2234" y="616"/>
                  </a:lnTo>
                  <a:lnTo>
                    <a:pt x="2238" y="616"/>
                  </a:lnTo>
                  <a:lnTo>
                    <a:pt x="2238" y="613"/>
                  </a:lnTo>
                  <a:lnTo>
                    <a:pt x="2241" y="613"/>
                  </a:lnTo>
                  <a:lnTo>
                    <a:pt x="2241" y="616"/>
                  </a:lnTo>
                  <a:lnTo>
                    <a:pt x="2238" y="616"/>
                  </a:lnTo>
                  <a:lnTo>
                    <a:pt x="2238" y="620"/>
                  </a:lnTo>
                  <a:lnTo>
                    <a:pt x="2238" y="623"/>
                  </a:lnTo>
                  <a:lnTo>
                    <a:pt x="2238" y="627"/>
                  </a:lnTo>
                  <a:lnTo>
                    <a:pt x="2238" y="631"/>
                  </a:lnTo>
                  <a:lnTo>
                    <a:pt x="2238" y="634"/>
                  </a:lnTo>
                  <a:lnTo>
                    <a:pt x="2241" y="634"/>
                  </a:lnTo>
                  <a:lnTo>
                    <a:pt x="2241" y="638"/>
                  </a:lnTo>
                  <a:lnTo>
                    <a:pt x="2241" y="641"/>
                  </a:lnTo>
                  <a:lnTo>
                    <a:pt x="2245" y="641"/>
                  </a:lnTo>
                  <a:lnTo>
                    <a:pt x="2245" y="645"/>
                  </a:lnTo>
                  <a:lnTo>
                    <a:pt x="2248" y="645"/>
                  </a:lnTo>
                  <a:lnTo>
                    <a:pt x="2248" y="648"/>
                  </a:lnTo>
                  <a:lnTo>
                    <a:pt x="2252" y="648"/>
                  </a:lnTo>
                  <a:lnTo>
                    <a:pt x="2256" y="648"/>
                  </a:lnTo>
                  <a:lnTo>
                    <a:pt x="2259" y="648"/>
                  </a:lnTo>
                  <a:lnTo>
                    <a:pt x="2259" y="652"/>
                  </a:lnTo>
                  <a:lnTo>
                    <a:pt x="2263" y="655"/>
                  </a:lnTo>
                  <a:lnTo>
                    <a:pt x="2263" y="652"/>
                  </a:lnTo>
                  <a:lnTo>
                    <a:pt x="2266" y="652"/>
                  </a:lnTo>
                  <a:lnTo>
                    <a:pt x="2270" y="652"/>
                  </a:lnTo>
                  <a:lnTo>
                    <a:pt x="2270" y="655"/>
                  </a:lnTo>
                  <a:lnTo>
                    <a:pt x="2273" y="652"/>
                  </a:lnTo>
                  <a:lnTo>
                    <a:pt x="2273" y="655"/>
                  </a:lnTo>
                  <a:lnTo>
                    <a:pt x="2270" y="659"/>
                  </a:lnTo>
                  <a:lnTo>
                    <a:pt x="2270" y="663"/>
                  </a:lnTo>
                  <a:lnTo>
                    <a:pt x="2270" y="666"/>
                  </a:lnTo>
                  <a:lnTo>
                    <a:pt x="2270" y="670"/>
                  </a:lnTo>
                  <a:lnTo>
                    <a:pt x="2266" y="673"/>
                  </a:lnTo>
                  <a:lnTo>
                    <a:pt x="2263" y="677"/>
                  </a:lnTo>
                  <a:lnTo>
                    <a:pt x="2252" y="677"/>
                  </a:lnTo>
                  <a:lnTo>
                    <a:pt x="2252" y="680"/>
                  </a:lnTo>
                  <a:lnTo>
                    <a:pt x="2252" y="684"/>
                  </a:lnTo>
                  <a:lnTo>
                    <a:pt x="2248" y="688"/>
                  </a:lnTo>
                  <a:lnTo>
                    <a:pt x="2245" y="688"/>
                  </a:lnTo>
                  <a:lnTo>
                    <a:pt x="2241" y="688"/>
                  </a:lnTo>
                  <a:lnTo>
                    <a:pt x="2238" y="684"/>
                  </a:lnTo>
                  <a:lnTo>
                    <a:pt x="2234" y="688"/>
                  </a:lnTo>
                  <a:lnTo>
                    <a:pt x="2231" y="688"/>
                  </a:lnTo>
                  <a:lnTo>
                    <a:pt x="2224" y="691"/>
                  </a:lnTo>
                  <a:lnTo>
                    <a:pt x="2220" y="688"/>
                  </a:lnTo>
                  <a:lnTo>
                    <a:pt x="2216" y="688"/>
                  </a:lnTo>
                  <a:lnTo>
                    <a:pt x="2213" y="688"/>
                  </a:lnTo>
                  <a:lnTo>
                    <a:pt x="2209" y="688"/>
                  </a:lnTo>
                  <a:lnTo>
                    <a:pt x="2209" y="691"/>
                  </a:lnTo>
                  <a:lnTo>
                    <a:pt x="2209" y="695"/>
                  </a:lnTo>
                  <a:lnTo>
                    <a:pt x="2206" y="695"/>
                  </a:lnTo>
                  <a:lnTo>
                    <a:pt x="2202" y="695"/>
                  </a:lnTo>
                  <a:lnTo>
                    <a:pt x="2199" y="698"/>
                  </a:lnTo>
                  <a:lnTo>
                    <a:pt x="2191" y="702"/>
                  </a:lnTo>
                  <a:lnTo>
                    <a:pt x="2188" y="702"/>
                  </a:lnTo>
                  <a:lnTo>
                    <a:pt x="2188" y="705"/>
                  </a:lnTo>
                  <a:lnTo>
                    <a:pt x="2184" y="705"/>
                  </a:lnTo>
                  <a:lnTo>
                    <a:pt x="2181" y="705"/>
                  </a:lnTo>
                  <a:lnTo>
                    <a:pt x="2174" y="702"/>
                  </a:lnTo>
                  <a:lnTo>
                    <a:pt x="2174" y="698"/>
                  </a:lnTo>
                  <a:lnTo>
                    <a:pt x="2170" y="695"/>
                  </a:lnTo>
                  <a:lnTo>
                    <a:pt x="2166" y="695"/>
                  </a:lnTo>
                  <a:lnTo>
                    <a:pt x="2152" y="688"/>
                  </a:lnTo>
                  <a:lnTo>
                    <a:pt x="2152" y="691"/>
                  </a:lnTo>
                  <a:lnTo>
                    <a:pt x="2149" y="691"/>
                  </a:lnTo>
                  <a:lnTo>
                    <a:pt x="2149" y="695"/>
                  </a:lnTo>
                  <a:lnTo>
                    <a:pt x="2145" y="695"/>
                  </a:lnTo>
                  <a:lnTo>
                    <a:pt x="2142" y="691"/>
                  </a:lnTo>
                  <a:lnTo>
                    <a:pt x="2138" y="691"/>
                  </a:lnTo>
                  <a:lnTo>
                    <a:pt x="2134" y="688"/>
                  </a:lnTo>
                  <a:lnTo>
                    <a:pt x="2131" y="691"/>
                  </a:lnTo>
                  <a:lnTo>
                    <a:pt x="2127" y="691"/>
                  </a:lnTo>
                  <a:lnTo>
                    <a:pt x="2124" y="695"/>
                  </a:lnTo>
                  <a:lnTo>
                    <a:pt x="2120" y="695"/>
                  </a:lnTo>
                  <a:lnTo>
                    <a:pt x="2117" y="695"/>
                  </a:lnTo>
                  <a:lnTo>
                    <a:pt x="2113" y="695"/>
                  </a:lnTo>
                  <a:lnTo>
                    <a:pt x="2109" y="695"/>
                  </a:lnTo>
                  <a:lnTo>
                    <a:pt x="2102" y="691"/>
                  </a:lnTo>
                  <a:lnTo>
                    <a:pt x="2102" y="688"/>
                  </a:lnTo>
                  <a:lnTo>
                    <a:pt x="2099" y="688"/>
                  </a:lnTo>
                  <a:lnTo>
                    <a:pt x="2095" y="684"/>
                  </a:lnTo>
                  <a:lnTo>
                    <a:pt x="2092" y="684"/>
                  </a:lnTo>
                  <a:lnTo>
                    <a:pt x="2088" y="684"/>
                  </a:lnTo>
                  <a:lnTo>
                    <a:pt x="2085" y="688"/>
                  </a:lnTo>
                  <a:lnTo>
                    <a:pt x="2085" y="691"/>
                  </a:lnTo>
                  <a:lnTo>
                    <a:pt x="2077" y="688"/>
                  </a:lnTo>
                  <a:lnTo>
                    <a:pt x="2077" y="691"/>
                  </a:lnTo>
                  <a:lnTo>
                    <a:pt x="2074" y="691"/>
                  </a:lnTo>
                  <a:lnTo>
                    <a:pt x="2074" y="695"/>
                  </a:lnTo>
                  <a:lnTo>
                    <a:pt x="2070" y="695"/>
                  </a:lnTo>
                  <a:lnTo>
                    <a:pt x="2067" y="698"/>
                  </a:lnTo>
                  <a:lnTo>
                    <a:pt x="2063" y="698"/>
                  </a:lnTo>
                  <a:lnTo>
                    <a:pt x="2060" y="698"/>
                  </a:lnTo>
                  <a:lnTo>
                    <a:pt x="2060" y="702"/>
                  </a:lnTo>
                  <a:lnTo>
                    <a:pt x="2056" y="702"/>
                  </a:lnTo>
                  <a:lnTo>
                    <a:pt x="2056" y="705"/>
                  </a:lnTo>
                  <a:lnTo>
                    <a:pt x="2052" y="702"/>
                  </a:lnTo>
                  <a:lnTo>
                    <a:pt x="2045" y="702"/>
                  </a:lnTo>
                  <a:lnTo>
                    <a:pt x="2045" y="705"/>
                  </a:lnTo>
                  <a:lnTo>
                    <a:pt x="2038" y="712"/>
                  </a:lnTo>
                  <a:lnTo>
                    <a:pt x="2038" y="716"/>
                  </a:lnTo>
                  <a:lnTo>
                    <a:pt x="2035" y="716"/>
                  </a:lnTo>
                  <a:lnTo>
                    <a:pt x="2035" y="720"/>
                  </a:lnTo>
                  <a:lnTo>
                    <a:pt x="2031" y="720"/>
                  </a:lnTo>
                  <a:lnTo>
                    <a:pt x="2028" y="720"/>
                  </a:lnTo>
                  <a:lnTo>
                    <a:pt x="2028" y="716"/>
                  </a:lnTo>
                  <a:lnTo>
                    <a:pt x="2024" y="716"/>
                  </a:lnTo>
                  <a:lnTo>
                    <a:pt x="2020" y="712"/>
                  </a:lnTo>
                  <a:lnTo>
                    <a:pt x="2013" y="709"/>
                  </a:lnTo>
                  <a:lnTo>
                    <a:pt x="2013" y="712"/>
                  </a:lnTo>
                  <a:lnTo>
                    <a:pt x="2010" y="716"/>
                  </a:lnTo>
                  <a:lnTo>
                    <a:pt x="2006" y="720"/>
                  </a:lnTo>
                  <a:lnTo>
                    <a:pt x="2003" y="720"/>
                  </a:lnTo>
                  <a:lnTo>
                    <a:pt x="1999" y="723"/>
                  </a:lnTo>
                  <a:lnTo>
                    <a:pt x="1995" y="723"/>
                  </a:lnTo>
                  <a:lnTo>
                    <a:pt x="1992" y="723"/>
                  </a:lnTo>
                  <a:lnTo>
                    <a:pt x="1985" y="723"/>
                  </a:lnTo>
                  <a:lnTo>
                    <a:pt x="1981" y="723"/>
                  </a:lnTo>
                  <a:lnTo>
                    <a:pt x="1974" y="720"/>
                  </a:lnTo>
                  <a:lnTo>
                    <a:pt x="1971" y="720"/>
                  </a:lnTo>
                  <a:lnTo>
                    <a:pt x="1967" y="720"/>
                  </a:lnTo>
                  <a:lnTo>
                    <a:pt x="1967" y="723"/>
                  </a:lnTo>
                  <a:lnTo>
                    <a:pt x="1963" y="723"/>
                  </a:lnTo>
                  <a:lnTo>
                    <a:pt x="1960" y="723"/>
                  </a:lnTo>
                  <a:lnTo>
                    <a:pt x="1956" y="720"/>
                  </a:lnTo>
                  <a:lnTo>
                    <a:pt x="1953" y="720"/>
                  </a:lnTo>
                  <a:lnTo>
                    <a:pt x="1949" y="723"/>
                  </a:lnTo>
                  <a:lnTo>
                    <a:pt x="1946" y="723"/>
                  </a:lnTo>
                  <a:lnTo>
                    <a:pt x="1942" y="723"/>
                  </a:lnTo>
                  <a:lnTo>
                    <a:pt x="1942" y="730"/>
                  </a:lnTo>
                  <a:lnTo>
                    <a:pt x="1935" y="727"/>
                  </a:lnTo>
                  <a:lnTo>
                    <a:pt x="1931" y="727"/>
                  </a:lnTo>
                  <a:lnTo>
                    <a:pt x="1928" y="723"/>
                  </a:lnTo>
                  <a:lnTo>
                    <a:pt x="1924" y="723"/>
                  </a:lnTo>
                  <a:lnTo>
                    <a:pt x="1921" y="723"/>
                  </a:lnTo>
                  <a:lnTo>
                    <a:pt x="1921" y="727"/>
                  </a:lnTo>
                  <a:lnTo>
                    <a:pt x="1917" y="723"/>
                  </a:lnTo>
                  <a:lnTo>
                    <a:pt x="1906" y="723"/>
                  </a:lnTo>
                  <a:lnTo>
                    <a:pt x="1906" y="727"/>
                  </a:lnTo>
                  <a:lnTo>
                    <a:pt x="1903" y="727"/>
                  </a:lnTo>
                  <a:lnTo>
                    <a:pt x="1899" y="727"/>
                  </a:lnTo>
                  <a:lnTo>
                    <a:pt x="1896" y="727"/>
                  </a:lnTo>
                  <a:lnTo>
                    <a:pt x="1892" y="727"/>
                  </a:lnTo>
                  <a:lnTo>
                    <a:pt x="1889" y="727"/>
                  </a:lnTo>
                  <a:lnTo>
                    <a:pt x="1885" y="727"/>
                  </a:lnTo>
                  <a:lnTo>
                    <a:pt x="1881" y="727"/>
                  </a:lnTo>
                  <a:lnTo>
                    <a:pt x="1881" y="720"/>
                  </a:lnTo>
                  <a:lnTo>
                    <a:pt x="1885" y="720"/>
                  </a:lnTo>
                  <a:lnTo>
                    <a:pt x="1885" y="716"/>
                  </a:lnTo>
                  <a:lnTo>
                    <a:pt x="1881" y="716"/>
                  </a:lnTo>
                  <a:lnTo>
                    <a:pt x="1878" y="716"/>
                  </a:lnTo>
                  <a:lnTo>
                    <a:pt x="1874" y="716"/>
                  </a:lnTo>
                  <a:lnTo>
                    <a:pt x="1871" y="716"/>
                  </a:lnTo>
                  <a:lnTo>
                    <a:pt x="1864" y="716"/>
                  </a:lnTo>
                  <a:lnTo>
                    <a:pt x="1864" y="712"/>
                  </a:lnTo>
                  <a:lnTo>
                    <a:pt x="1860" y="712"/>
                  </a:lnTo>
                  <a:lnTo>
                    <a:pt x="1857" y="712"/>
                  </a:lnTo>
                  <a:lnTo>
                    <a:pt x="1857" y="709"/>
                  </a:lnTo>
                  <a:lnTo>
                    <a:pt x="1853" y="705"/>
                  </a:lnTo>
                  <a:lnTo>
                    <a:pt x="1849" y="705"/>
                  </a:lnTo>
                  <a:lnTo>
                    <a:pt x="1849" y="709"/>
                  </a:lnTo>
                  <a:lnTo>
                    <a:pt x="1842" y="709"/>
                  </a:lnTo>
                  <a:lnTo>
                    <a:pt x="1839" y="712"/>
                  </a:lnTo>
                  <a:lnTo>
                    <a:pt x="1839" y="709"/>
                  </a:lnTo>
                  <a:lnTo>
                    <a:pt x="1839" y="705"/>
                  </a:lnTo>
                  <a:lnTo>
                    <a:pt x="1832" y="705"/>
                  </a:lnTo>
                  <a:lnTo>
                    <a:pt x="1828" y="705"/>
                  </a:lnTo>
                  <a:lnTo>
                    <a:pt x="1824" y="705"/>
                  </a:lnTo>
                  <a:lnTo>
                    <a:pt x="1824" y="709"/>
                  </a:lnTo>
                  <a:lnTo>
                    <a:pt x="1821" y="709"/>
                  </a:lnTo>
                  <a:lnTo>
                    <a:pt x="1821" y="712"/>
                  </a:lnTo>
                  <a:lnTo>
                    <a:pt x="1814" y="712"/>
                  </a:lnTo>
                  <a:lnTo>
                    <a:pt x="1810" y="716"/>
                  </a:lnTo>
                  <a:lnTo>
                    <a:pt x="1807" y="720"/>
                  </a:lnTo>
                  <a:lnTo>
                    <a:pt x="1800" y="720"/>
                  </a:lnTo>
                  <a:lnTo>
                    <a:pt x="1792" y="723"/>
                  </a:lnTo>
                  <a:lnTo>
                    <a:pt x="1789" y="723"/>
                  </a:lnTo>
                  <a:lnTo>
                    <a:pt x="1785" y="723"/>
                  </a:lnTo>
                  <a:lnTo>
                    <a:pt x="1782" y="723"/>
                  </a:lnTo>
                  <a:lnTo>
                    <a:pt x="1782" y="720"/>
                  </a:lnTo>
                  <a:lnTo>
                    <a:pt x="1778" y="720"/>
                  </a:lnTo>
                  <a:lnTo>
                    <a:pt x="1775" y="720"/>
                  </a:lnTo>
                  <a:lnTo>
                    <a:pt x="1771" y="720"/>
                  </a:lnTo>
                  <a:lnTo>
                    <a:pt x="1775" y="712"/>
                  </a:lnTo>
                  <a:lnTo>
                    <a:pt x="1771" y="712"/>
                  </a:lnTo>
                  <a:lnTo>
                    <a:pt x="1767" y="712"/>
                  </a:lnTo>
                  <a:lnTo>
                    <a:pt x="1764" y="709"/>
                  </a:lnTo>
                  <a:lnTo>
                    <a:pt x="1760" y="712"/>
                  </a:lnTo>
                  <a:lnTo>
                    <a:pt x="1757" y="712"/>
                  </a:lnTo>
                  <a:lnTo>
                    <a:pt x="1753" y="716"/>
                  </a:lnTo>
                  <a:lnTo>
                    <a:pt x="1743" y="716"/>
                  </a:lnTo>
                  <a:lnTo>
                    <a:pt x="1743" y="720"/>
                  </a:lnTo>
                  <a:lnTo>
                    <a:pt x="1739" y="720"/>
                  </a:lnTo>
                  <a:lnTo>
                    <a:pt x="1735" y="720"/>
                  </a:lnTo>
                  <a:lnTo>
                    <a:pt x="1728" y="720"/>
                  </a:lnTo>
                  <a:lnTo>
                    <a:pt x="1725" y="720"/>
                  </a:lnTo>
                  <a:lnTo>
                    <a:pt x="1725" y="716"/>
                  </a:lnTo>
                  <a:lnTo>
                    <a:pt x="1721" y="716"/>
                  </a:lnTo>
                  <a:lnTo>
                    <a:pt x="1718" y="712"/>
                  </a:lnTo>
                  <a:lnTo>
                    <a:pt x="1714" y="712"/>
                  </a:lnTo>
                  <a:lnTo>
                    <a:pt x="1710" y="712"/>
                  </a:lnTo>
                  <a:lnTo>
                    <a:pt x="1703" y="709"/>
                  </a:lnTo>
                  <a:lnTo>
                    <a:pt x="1700" y="705"/>
                  </a:lnTo>
                  <a:lnTo>
                    <a:pt x="1700" y="702"/>
                  </a:lnTo>
                  <a:lnTo>
                    <a:pt x="1703" y="702"/>
                  </a:lnTo>
                  <a:lnTo>
                    <a:pt x="1696" y="698"/>
                  </a:lnTo>
                  <a:lnTo>
                    <a:pt x="1693" y="698"/>
                  </a:lnTo>
                  <a:lnTo>
                    <a:pt x="1693" y="695"/>
                  </a:lnTo>
                  <a:lnTo>
                    <a:pt x="1686" y="695"/>
                  </a:lnTo>
                  <a:lnTo>
                    <a:pt x="1671" y="695"/>
                  </a:lnTo>
                  <a:lnTo>
                    <a:pt x="1664" y="698"/>
                  </a:lnTo>
                  <a:lnTo>
                    <a:pt x="1657" y="698"/>
                  </a:lnTo>
                  <a:lnTo>
                    <a:pt x="1657" y="691"/>
                  </a:lnTo>
                  <a:lnTo>
                    <a:pt x="1650" y="691"/>
                  </a:lnTo>
                  <a:lnTo>
                    <a:pt x="1646" y="691"/>
                  </a:lnTo>
                  <a:lnTo>
                    <a:pt x="1632" y="698"/>
                  </a:lnTo>
                  <a:lnTo>
                    <a:pt x="1629" y="702"/>
                  </a:lnTo>
                  <a:lnTo>
                    <a:pt x="1625" y="702"/>
                  </a:lnTo>
                  <a:lnTo>
                    <a:pt x="1625" y="705"/>
                  </a:lnTo>
                  <a:lnTo>
                    <a:pt x="1618" y="709"/>
                  </a:lnTo>
                  <a:lnTo>
                    <a:pt x="1611" y="712"/>
                  </a:lnTo>
                  <a:lnTo>
                    <a:pt x="1600" y="716"/>
                  </a:lnTo>
                  <a:lnTo>
                    <a:pt x="1596" y="716"/>
                  </a:lnTo>
                  <a:lnTo>
                    <a:pt x="1589" y="712"/>
                  </a:lnTo>
                  <a:lnTo>
                    <a:pt x="1586" y="712"/>
                  </a:lnTo>
                  <a:lnTo>
                    <a:pt x="1582" y="716"/>
                  </a:lnTo>
                  <a:lnTo>
                    <a:pt x="1582" y="720"/>
                  </a:lnTo>
                  <a:lnTo>
                    <a:pt x="1575" y="723"/>
                  </a:lnTo>
                  <a:lnTo>
                    <a:pt x="1575" y="727"/>
                  </a:lnTo>
                  <a:lnTo>
                    <a:pt x="1572" y="727"/>
                  </a:lnTo>
                  <a:lnTo>
                    <a:pt x="1575" y="730"/>
                  </a:lnTo>
                  <a:lnTo>
                    <a:pt x="1575" y="734"/>
                  </a:lnTo>
                  <a:lnTo>
                    <a:pt x="1575" y="737"/>
                  </a:lnTo>
                  <a:lnTo>
                    <a:pt x="1572" y="737"/>
                  </a:lnTo>
                  <a:lnTo>
                    <a:pt x="1568" y="737"/>
                  </a:lnTo>
                  <a:lnTo>
                    <a:pt x="1561" y="737"/>
                  </a:lnTo>
                  <a:lnTo>
                    <a:pt x="1557" y="737"/>
                  </a:lnTo>
                  <a:lnTo>
                    <a:pt x="1550" y="741"/>
                  </a:lnTo>
                  <a:lnTo>
                    <a:pt x="1547" y="741"/>
                  </a:lnTo>
                  <a:lnTo>
                    <a:pt x="1547" y="745"/>
                  </a:lnTo>
                  <a:lnTo>
                    <a:pt x="1543" y="745"/>
                  </a:lnTo>
                  <a:lnTo>
                    <a:pt x="1536" y="745"/>
                  </a:lnTo>
                  <a:lnTo>
                    <a:pt x="1536" y="748"/>
                  </a:lnTo>
                  <a:lnTo>
                    <a:pt x="1532" y="748"/>
                  </a:lnTo>
                  <a:lnTo>
                    <a:pt x="1529" y="748"/>
                  </a:lnTo>
                  <a:lnTo>
                    <a:pt x="1525" y="752"/>
                  </a:lnTo>
                  <a:lnTo>
                    <a:pt x="1525" y="755"/>
                  </a:lnTo>
                  <a:lnTo>
                    <a:pt x="1525" y="759"/>
                  </a:lnTo>
                  <a:lnTo>
                    <a:pt x="1522" y="762"/>
                  </a:lnTo>
                  <a:lnTo>
                    <a:pt x="1522" y="766"/>
                  </a:lnTo>
                  <a:lnTo>
                    <a:pt x="1518" y="766"/>
                  </a:lnTo>
                  <a:lnTo>
                    <a:pt x="1518" y="770"/>
                  </a:lnTo>
                  <a:lnTo>
                    <a:pt x="1515" y="773"/>
                  </a:lnTo>
                  <a:lnTo>
                    <a:pt x="1518" y="777"/>
                  </a:lnTo>
                  <a:lnTo>
                    <a:pt x="1518" y="780"/>
                  </a:lnTo>
                  <a:lnTo>
                    <a:pt x="1518" y="784"/>
                  </a:lnTo>
                  <a:lnTo>
                    <a:pt x="1522" y="787"/>
                  </a:lnTo>
                  <a:lnTo>
                    <a:pt x="1525" y="787"/>
                  </a:lnTo>
                  <a:lnTo>
                    <a:pt x="1522" y="791"/>
                  </a:lnTo>
                  <a:lnTo>
                    <a:pt x="1522" y="798"/>
                  </a:lnTo>
                  <a:lnTo>
                    <a:pt x="1522" y="802"/>
                  </a:lnTo>
                  <a:lnTo>
                    <a:pt x="1518" y="802"/>
                  </a:lnTo>
                  <a:lnTo>
                    <a:pt x="1511" y="802"/>
                  </a:lnTo>
                  <a:lnTo>
                    <a:pt x="1511" y="805"/>
                  </a:lnTo>
                  <a:lnTo>
                    <a:pt x="1507" y="809"/>
                  </a:lnTo>
                  <a:lnTo>
                    <a:pt x="1511" y="816"/>
                  </a:lnTo>
                  <a:lnTo>
                    <a:pt x="1504" y="819"/>
                  </a:lnTo>
                  <a:lnTo>
                    <a:pt x="1504" y="823"/>
                  </a:lnTo>
                  <a:lnTo>
                    <a:pt x="1500" y="827"/>
                  </a:lnTo>
                  <a:lnTo>
                    <a:pt x="1500" y="830"/>
                  </a:lnTo>
                  <a:lnTo>
                    <a:pt x="1497" y="834"/>
                  </a:lnTo>
                  <a:lnTo>
                    <a:pt x="1490" y="837"/>
                  </a:lnTo>
                  <a:lnTo>
                    <a:pt x="1486" y="834"/>
                  </a:lnTo>
                  <a:lnTo>
                    <a:pt x="1482" y="834"/>
                  </a:lnTo>
                  <a:lnTo>
                    <a:pt x="1482" y="837"/>
                  </a:lnTo>
                  <a:lnTo>
                    <a:pt x="1479" y="841"/>
                  </a:lnTo>
                  <a:lnTo>
                    <a:pt x="1468" y="844"/>
                  </a:lnTo>
                  <a:lnTo>
                    <a:pt x="1468" y="848"/>
                  </a:lnTo>
                  <a:lnTo>
                    <a:pt x="1468" y="851"/>
                  </a:lnTo>
                  <a:lnTo>
                    <a:pt x="1468" y="855"/>
                  </a:lnTo>
                  <a:lnTo>
                    <a:pt x="1472" y="859"/>
                  </a:lnTo>
                  <a:lnTo>
                    <a:pt x="1472" y="862"/>
                  </a:lnTo>
                  <a:lnTo>
                    <a:pt x="1472" y="866"/>
                  </a:lnTo>
                  <a:lnTo>
                    <a:pt x="1475" y="869"/>
                  </a:lnTo>
                  <a:lnTo>
                    <a:pt x="1475" y="866"/>
                  </a:lnTo>
                  <a:lnTo>
                    <a:pt x="1479" y="869"/>
                  </a:lnTo>
                  <a:lnTo>
                    <a:pt x="1482" y="873"/>
                  </a:lnTo>
                  <a:lnTo>
                    <a:pt x="1486" y="876"/>
                  </a:lnTo>
                  <a:lnTo>
                    <a:pt x="1482" y="880"/>
                  </a:lnTo>
                  <a:lnTo>
                    <a:pt x="1479" y="884"/>
                  </a:lnTo>
                  <a:lnTo>
                    <a:pt x="1475" y="887"/>
                  </a:lnTo>
                  <a:lnTo>
                    <a:pt x="1475" y="891"/>
                  </a:lnTo>
                  <a:lnTo>
                    <a:pt x="1479" y="891"/>
                  </a:lnTo>
                  <a:lnTo>
                    <a:pt x="1479" y="894"/>
                  </a:lnTo>
                  <a:lnTo>
                    <a:pt x="1472" y="898"/>
                  </a:lnTo>
                  <a:lnTo>
                    <a:pt x="1472" y="901"/>
                  </a:lnTo>
                  <a:lnTo>
                    <a:pt x="1472" y="905"/>
                  </a:lnTo>
                  <a:lnTo>
                    <a:pt x="1475" y="905"/>
                  </a:lnTo>
                  <a:lnTo>
                    <a:pt x="1475" y="908"/>
                  </a:lnTo>
                  <a:lnTo>
                    <a:pt x="1475" y="912"/>
                  </a:lnTo>
                  <a:lnTo>
                    <a:pt x="1475" y="916"/>
                  </a:lnTo>
                  <a:lnTo>
                    <a:pt x="1472" y="916"/>
                  </a:lnTo>
                  <a:lnTo>
                    <a:pt x="1472" y="919"/>
                  </a:lnTo>
                  <a:lnTo>
                    <a:pt x="1468" y="919"/>
                  </a:lnTo>
                  <a:lnTo>
                    <a:pt x="1465" y="919"/>
                  </a:lnTo>
                  <a:lnTo>
                    <a:pt x="1461" y="919"/>
                  </a:lnTo>
                  <a:lnTo>
                    <a:pt x="1458" y="919"/>
                  </a:lnTo>
                  <a:lnTo>
                    <a:pt x="1454" y="919"/>
                  </a:lnTo>
                  <a:lnTo>
                    <a:pt x="1454" y="923"/>
                  </a:lnTo>
                  <a:lnTo>
                    <a:pt x="1454" y="926"/>
                  </a:lnTo>
                  <a:lnTo>
                    <a:pt x="1450" y="926"/>
                  </a:lnTo>
                  <a:lnTo>
                    <a:pt x="1450" y="930"/>
                  </a:lnTo>
                  <a:lnTo>
                    <a:pt x="1450" y="933"/>
                  </a:lnTo>
                  <a:lnTo>
                    <a:pt x="1447" y="933"/>
                  </a:lnTo>
                  <a:lnTo>
                    <a:pt x="1447" y="937"/>
                  </a:lnTo>
                  <a:lnTo>
                    <a:pt x="1443" y="937"/>
                  </a:lnTo>
                  <a:lnTo>
                    <a:pt x="1440" y="941"/>
                  </a:lnTo>
                  <a:lnTo>
                    <a:pt x="1436" y="941"/>
                  </a:lnTo>
                  <a:lnTo>
                    <a:pt x="1433" y="944"/>
                  </a:lnTo>
                  <a:lnTo>
                    <a:pt x="1425" y="951"/>
                  </a:lnTo>
                  <a:lnTo>
                    <a:pt x="1425" y="955"/>
                  </a:lnTo>
                  <a:lnTo>
                    <a:pt x="1422" y="958"/>
                  </a:lnTo>
                  <a:lnTo>
                    <a:pt x="1422" y="962"/>
                  </a:lnTo>
                  <a:lnTo>
                    <a:pt x="1415" y="969"/>
                  </a:lnTo>
                  <a:lnTo>
                    <a:pt x="1415" y="973"/>
                  </a:lnTo>
                  <a:lnTo>
                    <a:pt x="1418" y="973"/>
                  </a:lnTo>
                  <a:lnTo>
                    <a:pt x="1418" y="980"/>
                  </a:lnTo>
                  <a:lnTo>
                    <a:pt x="1418" y="983"/>
                  </a:lnTo>
                  <a:lnTo>
                    <a:pt x="1418" y="987"/>
                  </a:lnTo>
                  <a:lnTo>
                    <a:pt x="1418" y="990"/>
                  </a:lnTo>
                  <a:lnTo>
                    <a:pt x="1418" y="994"/>
                  </a:lnTo>
                  <a:lnTo>
                    <a:pt x="1411" y="998"/>
                  </a:lnTo>
                  <a:lnTo>
                    <a:pt x="1401" y="1005"/>
                  </a:lnTo>
                  <a:lnTo>
                    <a:pt x="1401" y="1015"/>
                  </a:lnTo>
                  <a:lnTo>
                    <a:pt x="1397" y="1012"/>
                  </a:lnTo>
                  <a:lnTo>
                    <a:pt x="1390" y="1012"/>
                  </a:lnTo>
                  <a:lnTo>
                    <a:pt x="1390" y="1015"/>
                  </a:lnTo>
                  <a:lnTo>
                    <a:pt x="1383" y="1019"/>
                  </a:lnTo>
                  <a:lnTo>
                    <a:pt x="1379" y="1019"/>
                  </a:lnTo>
                  <a:lnTo>
                    <a:pt x="1376" y="1023"/>
                  </a:lnTo>
                  <a:lnTo>
                    <a:pt x="1372" y="1026"/>
                  </a:lnTo>
                  <a:lnTo>
                    <a:pt x="1368" y="1030"/>
                  </a:lnTo>
                  <a:lnTo>
                    <a:pt x="1361" y="1037"/>
                  </a:lnTo>
                  <a:lnTo>
                    <a:pt x="1354" y="1033"/>
                  </a:lnTo>
                  <a:lnTo>
                    <a:pt x="1344" y="1037"/>
                  </a:lnTo>
                  <a:lnTo>
                    <a:pt x="1333" y="1033"/>
                  </a:lnTo>
                  <a:lnTo>
                    <a:pt x="1326" y="1037"/>
                  </a:lnTo>
                  <a:lnTo>
                    <a:pt x="1326" y="1044"/>
                  </a:lnTo>
                  <a:lnTo>
                    <a:pt x="1322" y="1047"/>
                  </a:lnTo>
                  <a:lnTo>
                    <a:pt x="1319" y="1055"/>
                  </a:lnTo>
                  <a:lnTo>
                    <a:pt x="1315" y="1055"/>
                  </a:lnTo>
                  <a:lnTo>
                    <a:pt x="1311" y="1047"/>
                  </a:lnTo>
                  <a:lnTo>
                    <a:pt x="1308" y="1044"/>
                  </a:lnTo>
                  <a:lnTo>
                    <a:pt x="1311" y="1033"/>
                  </a:lnTo>
                  <a:lnTo>
                    <a:pt x="1308" y="1026"/>
                  </a:lnTo>
                  <a:lnTo>
                    <a:pt x="1304" y="1023"/>
                  </a:lnTo>
                  <a:lnTo>
                    <a:pt x="1297" y="1023"/>
                  </a:lnTo>
                  <a:lnTo>
                    <a:pt x="1294" y="1019"/>
                  </a:lnTo>
                  <a:lnTo>
                    <a:pt x="1269" y="1019"/>
                  </a:lnTo>
                  <a:lnTo>
                    <a:pt x="1230" y="1044"/>
                  </a:lnTo>
                  <a:lnTo>
                    <a:pt x="1197" y="1037"/>
                  </a:lnTo>
                  <a:lnTo>
                    <a:pt x="1194" y="1037"/>
                  </a:lnTo>
                  <a:lnTo>
                    <a:pt x="1183" y="1033"/>
                  </a:lnTo>
                  <a:lnTo>
                    <a:pt x="1173" y="1040"/>
                  </a:lnTo>
                  <a:lnTo>
                    <a:pt x="1173" y="1047"/>
                  </a:lnTo>
                  <a:lnTo>
                    <a:pt x="1158" y="1051"/>
                  </a:lnTo>
                  <a:lnTo>
                    <a:pt x="1144" y="1037"/>
                  </a:lnTo>
                  <a:lnTo>
                    <a:pt x="1126" y="1037"/>
                  </a:lnTo>
                  <a:lnTo>
                    <a:pt x="1130" y="1040"/>
                  </a:lnTo>
                  <a:lnTo>
                    <a:pt x="1119" y="1055"/>
                  </a:lnTo>
                  <a:lnTo>
                    <a:pt x="1108" y="1058"/>
                  </a:lnTo>
                  <a:lnTo>
                    <a:pt x="1112" y="1072"/>
                  </a:lnTo>
                  <a:lnTo>
                    <a:pt x="1105" y="1083"/>
                  </a:lnTo>
                  <a:lnTo>
                    <a:pt x="1105" y="1080"/>
                  </a:lnTo>
                  <a:lnTo>
                    <a:pt x="1083" y="1069"/>
                  </a:lnTo>
                  <a:lnTo>
                    <a:pt x="1076" y="1072"/>
                  </a:lnTo>
                  <a:lnTo>
                    <a:pt x="1066" y="1069"/>
                  </a:lnTo>
                  <a:lnTo>
                    <a:pt x="1062" y="1062"/>
                  </a:lnTo>
                  <a:lnTo>
                    <a:pt x="1051" y="1065"/>
                  </a:lnTo>
                  <a:lnTo>
                    <a:pt x="1051" y="1069"/>
                  </a:lnTo>
                  <a:lnTo>
                    <a:pt x="1037" y="1069"/>
                  </a:lnTo>
                  <a:lnTo>
                    <a:pt x="1037" y="1072"/>
                  </a:lnTo>
                  <a:lnTo>
                    <a:pt x="1034" y="1076"/>
                  </a:lnTo>
                  <a:lnTo>
                    <a:pt x="1016" y="1072"/>
                  </a:lnTo>
                  <a:lnTo>
                    <a:pt x="1005" y="1083"/>
                  </a:lnTo>
                  <a:lnTo>
                    <a:pt x="998" y="1083"/>
                  </a:lnTo>
                  <a:lnTo>
                    <a:pt x="998" y="1072"/>
                  </a:lnTo>
                  <a:lnTo>
                    <a:pt x="987" y="1062"/>
                  </a:lnTo>
                  <a:lnTo>
                    <a:pt x="987" y="1051"/>
                  </a:lnTo>
                  <a:lnTo>
                    <a:pt x="980" y="1047"/>
                  </a:lnTo>
                  <a:lnTo>
                    <a:pt x="984" y="1023"/>
                  </a:lnTo>
                  <a:lnTo>
                    <a:pt x="987" y="1015"/>
                  </a:lnTo>
                  <a:lnTo>
                    <a:pt x="1001" y="1005"/>
                  </a:lnTo>
                  <a:lnTo>
                    <a:pt x="1005" y="1001"/>
                  </a:lnTo>
                  <a:lnTo>
                    <a:pt x="1009" y="994"/>
                  </a:lnTo>
                  <a:lnTo>
                    <a:pt x="1005" y="990"/>
                  </a:lnTo>
                  <a:lnTo>
                    <a:pt x="991" y="980"/>
                  </a:lnTo>
                  <a:lnTo>
                    <a:pt x="991" y="976"/>
                  </a:lnTo>
                  <a:lnTo>
                    <a:pt x="980" y="976"/>
                  </a:lnTo>
                  <a:lnTo>
                    <a:pt x="973" y="973"/>
                  </a:lnTo>
                  <a:lnTo>
                    <a:pt x="966" y="958"/>
                  </a:lnTo>
                  <a:lnTo>
                    <a:pt x="962" y="951"/>
                  </a:lnTo>
                  <a:lnTo>
                    <a:pt x="959" y="926"/>
                  </a:lnTo>
                  <a:lnTo>
                    <a:pt x="962" y="916"/>
                  </a:lnTo>
                  <a:lnTo>
                    <a:pt x="955" y="908"/>
                  </a:lnTo>
                  <a:lnTo>
                    <a:pt x="955" y="901"/>
                  </a:lnTo>
                  <a:lnTo>
                    <a:pt x="944" y="901"/>
                  </a:lnTo>
                  <a:lnTo>
                    <a:pt x="948" y="894"/>
                  </a:lnTo>
                  <a:lnTo>
                    <a:pt x="934" y="898"/>
                  </a:lnTo>
                  <a:lnTo>
                    <a:pt x="912" y="905"/>
                  </a:lnTo>
                  <a:lnTo>
                    <a:pt x="895" y="916"/>
                  </a:lnTo>
                  <a:lnTo>
                    <a:pt x="884" y="923"/>
                  </a:lnTo>
                  <a:lnTo>
                    <a:pt x="877" y="926"/>
                  </a:lnTo>
                  <a:lnTo>
                    <a:pt x="873" y="937"/>
                  </a:lnTo>
                  <a:lnTo>
                    <a:pt x="852" y="951"/>
                  </a:lnTo>
                  <a:lnTo>
                    <a:pt x="830" y="955"/>
                  </a:lnTo>
                  <a:lnTo>
                    <a:pt x="813" y="962"/>
                  </a:lnTo>
                  <a:lnTo>
                    <a:pt x="813" y="966"/>
                  </a:lnTo>
                  <a:lnTo>
                    <a:pt x="798" y="969"/>
                  </a:lnTo>
                  <a:lnTo>
                    <a:pt x="798" y="976"/>
                  </a:lnTo>
                  <a:lnTo>
                    <a:pt x="798" y="980"/>
                  </a:lnTo>
                  <a:lnTo>
                    <a:pt x="788" y="987"/>
                  </a:lnTo>
                  <a:lnTo>
                    <a:pt x="781" y="983"/>
                  </a:lnTo>
                  <a:lnTo>
                    <a:pt x="781" y="990"/>
                  </a:lnTo>
                  <a:lnTo>
                    <a:pt x="766" y="994"/>
                  </a:lnTo>
                  <a:lnTo>
                    <a:pt x="766" y="1001"/>
                  </a:lnTo>
                  <a:lnTo>
                    <a:pt x="741" y="1005"/>
                  </a:lnTo>
                  <a:lnTo>
                    <a:pt x="734" y="998"/>
                  </a:lnTo>
                  <a:lnTo>
                    <a:pt x="716" y="994"/>
                  </a:lnTo>
                  <a:lnTo>
                    <a:pt x="709" y="994"/>
                  </a:lnTo>
                  <a:lnTo>
                    <a:pt x="699" y="1005"/>
                  </a:lnTo>
                  <a:lnTo>
                    <a:pt x="695" y="1005"/>
                  </a:lnTo>
                  <a:lnTo>
                    <a:pt x="670" y="1005"/>
                  </a:lnTo>
                  <a:lnTo>
                    <a:pt x="656" y="994"/>
                  </a:lnTo>
                  <a:lnTo>
                    <a:pt x="638" y="1001"/>
                  </a:lnTo>
                  <a:lnTo>
                    <a:pt x="610" y="983"/>
                  </a:lnTo>
                  <a:lnTo>
                    <a:pt x="610" y="980"/>
                  </a:lnTo>
                  <a:lnTo>
                    <a:pt x="585" y="969"/>
                  </a:lnTo>
                  <a:lnTo>
                    <a:pt x="567" y="966"/>
                  </a:lnTo>
                  <a:lnTo>
                    <a:pt x="560" y="969"/>
                  </a:lnTo>
                  <a:lnTo>
                    <a:pt x="556" y="973"/>
                  </a:lnTo>
                  <a:lnTo>
                    <a:pt x="549" y="969"/>
                  </a:lnTo>
                  <a:lnTo>
                    <a:pt x="545" y="966"/>
                  </a:lnTo>
                  <a:lnTo>
                    <a:pt x="542" y="962"/>
                  </a:lnTo>
                  <a:lnTo>
                    <a:pt x="538" y="966"/>
                  </a:lnTo>
                  <a:lnTo>
                    <a:pt x="538" y="969"/>
                  </a:lnTo>
                  <a:lnTo>
                    <a:pt x="535" y="969"/>
                  </a:lnTo>
                  <a:lnTo>
                    <a:pt x="535" y="973"/>
                  </a:lnTo>
                  <a:lnTo>
                    <a:pt x="531" y="973"/>
                  </a:lnTo>
                  <a:lnTo>
                    <a:pt x="528" y="969"/>
                  </a:lnTo>
                  <a:lnTo>
                    <a:pt x="524" y="969"/>
                  </a:lnTo>
                  <a:lnTo>
                    <a:pt x="521" y="969"/>
                  </a:lnTo>
                  <a:lnTo>
                    <a:pt x="517" y="969"/>
                  </a:lnTo>
                  <a:lnTo>
                    <a:pt x="513" y="969"/>
                  </a:lnTo>
                  <a:lnTo>
                    <a:pt x="510" y="966"/>
                  </a:lnTo>
                  <a:lnTo>
                    <a:pt x="506" y="966"/>
                  </a:lnTo>
                  <a:lnTo>
                    <a:pt x="503" y="966"/>
                  </a:lnTo>
                  <a:lnTo>
                    <a:pt x="499" y="966"/>
                  </a:lnTo>
                  <a:lnTo>
                    <a:pt x="496" y="966"/>
                  </a:lnTo>
                  <a:lnTo>
                    <a:pt x="492" y="966"/>
                  </a:lnTo>
                  <a:lnTo>
                    <a:pt x="492" y="969"/>
                  </a:lnTo>
                  <a:lnTo>
                    <a:pt x="488" y="969"/>
                  </a:lnTo>
                  <a:lnTo>
                    <a:pt x="485" y="969"/>
                  </a:lnTo>
                  <a:lnTo>
                    <a:pt x="485" y="966"/>
                  </a:lnTo>
                  <a:lnTo>
                    <a:pt x="481" y="966"/>
                  </a:lnTo>
                  <a:lnTo>
                    <a:pt x="485" y="966"/>
                  </a:lnTo>
                  <a:lnTo>
                    <a:pt x="485" y="962"/>
                  </a:lnTo>
                  <a:lnTo>
                    <a:pt x="481" y="962"/>
                  </a:lnTo>
                  <a:lnTo>
                    <a:pt x="478" y="962"/>
                  </a:lnTo>
                  <a:lnTo>
                    <a:pt x="478" y="958"/>
                  </a:lnTo>
                  <a:lnTo>
                    <a:pt x="474" y="958"/>
                  </a:lnTo>
                  <a:lnTo>
                    <a:pt x="471" y="958"/>
                  </a:lnTo>
                  <a:lnTo>
                    <a:pt x="467" y="958"/>
                  </a:lnTo>
                  <a:lnTo>
                    <a:pt x="464" y="958"/>
                  </a:lnTo>
                  <a:lnTo>
                    <a:pt x="460" y="958"/>
                  </a:lnTo>
                  <a:lnTo>
                    <a:pt x="460" y="955"/>
                  </a:lnTo>
                  <a:lnTo>
                    <a:pt x="456" y="955"/>
                  </a:lnTo>
                  <a:lnTo>
                    <a:pt x="456" y="951"/>
                  </a:lnTo>
                  <a:lnTo>
                    <a:pt x="456" y="955"/>
                  </a:lnTo>
                  <a:lnTo>
                    <a:pt x="453" y="955"/>
                  </a:lnTo>
                  <a:lnTo>
                    <a:pt x="449" y="955"/>
                  </a:lnTo>
                  <a:lnTo>
                    <a:pt x="449" y="958"/>
                  </a:lnTo>
                  <a:lnTo>
                    <a:pt x="446" y="958"/>
                  </a:lnTo>
                  <a:lnTo>
                    <a:pt x="446" y="955"/>
                  </a:lnTo>
                  <a:lnTo>
                    <a:pt x="442" y="955"/>
                  </a:lnTo>
                  <a:lnTo>
                    <a:pt x="442" y="951"/>
                  </a:lnTo>
                  <a:lnTo>
                    <a:pt x="439" y="948"/>
                  </a:lnTo>
                  <a:lnTo>
                    <a:pt x="439" y="951"/>
                  </a:lnTo>
                  <a:lnTo>
                    <a:pt x="435" y="951"/>
                  </a:lnTo>
                  <a:lnTo>
                    <a:pt x="431" y="951"/>
                  </a:lnTo>
                  <a:lnTo>
                    <a:pt x="428" y="951"/>
                  </a:lnTo>
                  <a:lnTo>
                    <a:pt x="428" y="955"/>
                  </a:lnTo>
                  <a:lnTo>
                    <a:pt x="428" y="951"/>
                  </a:lnTo>
                  <a:lnTo>
                    <a:pt x="428" y="948"/>
                  </a:lnTo>
                  <a:lnTo>
                    <a:pt x="428" y="944"/>
                  </a:lnTo>
                  <a:lnTo>
                    <a:pt x="428" y="941"/>
                  </a:lnTo>
                  <a:lnTo>
                    <a:pt x="431" y="937"/>
                  </a:lnTo>
                  <a:lnTo>
                    <a:pt x="431" y="933"/>
                  </a:lnTo>
                  <a:lnTo>
                    <a:pt x="435" y="933"/>
                  </a:lnTo>
                  <a:lnTo>
                    <a:pt x="435" y="930"/>
                  </a:lnTo>
                  <a:lnTo>
                    <a:pt x="439" y="930"/>
                  </a:lnTo>
                  <a:lnTo>
                    <a:pt x="439" y="926"/>
                  </a:lnTo>
                  <a:lnTo>
                    <a:pt x="435" y="923"/>
                  </a:lnTo>
                  <a:lnTo>
                    <a:pt x="435" y="919"/>
                  </a:lnTo>
                  <a:lnTo>
                    <a:pt x="431" y="919"/>
                  </a:lnTo>
                  <a:lnTo>
                    <a:pt x="428" y="919"/>
                  </a:lnTo>
                  <a:lnTo>
                    <a:pt x="428" y="916"/>
                  </a:lnTo>
                  <a:lnTo>
                    <a:pt x="428" y="912"/>
                  </a:lnTo>
                  <a:lnTo>
                    <a:pt x="424" y="912"/>
                  </a:lnTo>
                  <a:lnTo>
                    <a:pt x="421" y="912"/>
                  </a:lnTo>
                  <a:lnTo>
                    <a:pt x="417" y="912"/>
                  </a:lnTo>
                  <a:lnTo>
                    <a:pt x="414" y="912"/>
                  </a:lnTo>
                  <a:lnTo>
                    <a:pt x="414" y="908"/>
                  </a:lnTo>
                  <a:lnTo>
                    <a:pt x="410" y="908"/>
                  </a:lnTo>
                  <a:lnTo>
                    <a:pt x="407" y="908"/>
                  </a:lnTo>
                  <a:lnTo>
                    <a:pt x="403" y="908"/>
                  </a:lnTo>
                  <a:lnTo>
                    <a:pt x="399" y="908"/>
                  </a:lnTo>
                  <a:lnTo>
                    <a:pt x="399" y="905"/>
                  </a:lnTo>
                  <a:lnTo>
                    <a:pt x="396" y="905"/>
                  </a:lnTo>
                  <a:lnTo>
                    <a:pt x="392" y="905"/>
                  </a:lnTo>
                  <a:lnTo>
                    <a:pt x="389" y="901"/>
                  </a:lnTo>
                  <a:lnTo>
                    <a:pt x="385" y="901"/>
                  </a:lnTo>
                  <a:lnTo>
                    <a:pt x="382" y="901"/>
                  </a:lnTo>
                  <a:lnTo>
                    <a:pt x="378" y="901"/>
                  </a:lnTo>
                  <a:lnTo>
                    <a:pt x="374" y="901"/>
                  </a:lnTo>
                  <a:lnTo>
                    <a:pt x="374" y="905"/>
                  </a:lnTo>
                  <a:lnTo>
                    <a:pt x="371" y="905"/>
                  </a:lnTo>
                  <a:lnTo>
                    <a:pt x="371" y="901"/>
                  </a:lnTo>
                  <a:lnTo>
                    <a:pt x="371" y="898"/>
                  </a:lnTo>
                  <a:lnTo>
                    <a:pt x="367" y="898"/>
                  </a:lnTo>
                  <a:lnTo>
                    <a:pt x="364" y="898"/>
                  </a:lnTo>
                  <a:lnTo>
                    <a:pt x="364" y="894"/>
                  </a:lnTo>
                  <a:lnTo>
                    <a:pt x="357" y="894"/>
                  </a:lnTo>
                  <a:lnTo>
                    <a:pt x="353" y="894"/>
                  </a:lnTo>
                  <a:lnTo>
                    <a:pt x="353" y="891"/>
                  </a:lnTo>
                  <a:lnTo>
                    <a:pt x="350" y="891"/>
                  </a:lnTo>
                  <a:lnTo>
                    <a:pt x="346" y="891"/>
                  </a:lnTo>
                  <a:lnTo>
                    <a:pt x="346" y="887"/>
                  </a:lnTo>
                  <a:lnTo>
                    <a:pt x="342" y="887"/>
                  </a:lnTo>
                  <a:lnTo>
                    <a:pt x="339" y="891"/>
                  </a:lnTo>
                  <a:lnTo>
                    <a:pt x="339" y="887"/>
                  </a:lnTo>
                  <a:lnTo>
                    <a:pt x="335" y="884"/>
                  </a:lnTo>
                  <a:lnTo>
                    <a:pt x="332" y="884"/>
                  </a:lnTo>
                  <a:lnTo>
                    <a:pt x="328" y="880"/>
                  </a:lnTo>
                  <a:lnTo>
                    <a:pt x="328" y="876"/>
                  </a:lnTo>
                  <a:lnTo>
                    <a:pt x="325" y="876"/>
                  </a:lnTo>
                  <a:lnTo>
                    <a:pt x="325" y="873"/>
                  </a:lnTo>
                  <a:lnTo>
                    <a:pt x="321" y="873"/>
                  </a:lnTo>
                  <a:lnTo>
                    <a:pt x="317" y="876"/>
                  </a:lnTo>
                  <a:lnTo>
                    <a:pt x="314" y="876"/>
                  </a:lnTo>
                  <a:lnTo>
                    <a:pt x="314" y="873"/>
                  </a:lnTo>
                  <a:lnTo>
                    <a:pt x="307" y="869"/>
                  </a:lnTo>
                  <a:lnTo>
                    <a:pt x="303" y="866"/>
                  </a:lnTo>
                  <a:lnTo>
                    <a:pt x="303" y="862"/>
                  </a:lnTo>
                  <a:lnTo>
                    <a:pt x="300" y="862"/>
                  </a:lnTo>
                  <a:lnTo>
                    <a:pt x="300" y="859"/>
                  </a:lnTo>
                  <a:lnTo>
                    <a:pt x="300" y="855"/>
                  </a:lnTo>
                  <a:lnTo>
                    <a:pt x="303" y="851"/>
                  </a:lnTo>
                  <a:lnTo>
                    <a:pt x="300" y="851"/>
                  </a:lnTo>
                  <a:lnTo>
                    <a:pt x="296" y="851"/>
                  </a:lnTo>
                  <a:lnTo>
                    <a:pt x="289" y="848"/>
                  </a:lnTo>
                  <a:lnTo>
                    <a:pt x="293" y="841"/>
                  </a:lnTo>
                  <a:lnTo>
                    <a:pt x="289" y="844"/>
                  </a:lnTo>
                  <a:lnTo>
                    <a:pt x="285" y="848"/>
                  </a:lnTo>
                  <a:lnTo>
                    <a:pt x="282" y="848"/>
                  </a:lnTo>
                  <a:lnTo>
                    <a:pt x="278" y="844"/>
                  </a:lnTo>
                  <a:lnTo>
                    <a:pt x="278" y="841"/>
                  </a:lnTo>
                  <a:lnTo>
                    <a:pt x="275" y="841"/>
                  </a:lnTo>
                  <a:lnTo>
                    <a:pt x="271" y="841"/>
                  </a:lnTo>
                  <a:lnTo>
                    <a:pt x="271" y="837"/>
                  </a:lnTo>
                  <a:lnTo>
                    <a:pt x="268" y="834"/>
                  </a:lnTo>
                  <a:lnTo>
                    <a:pt x="268" y="830"/>
                  </a:lnTo>
                  <a:lnTo>
                    <a:pt x="268" y="827"/>
                  </a:lnTo>
                  <a:lnTo>
                    <a:pt x="264" y="827"/>
                  </a:lnTo>
                  <a:lnTo>
                    <a:pt x="260" y="827"/>
                  </a:lnTo>
                  <a:lnTo>
                    <a:pt x="257" y="823"/>
                  </a:lnTo>
                  <a:lnTo>
                    <a:pt x="253" y="823"/>
                  </a:lnTo>
                  <a:lnTo>
                    <a:pt x="250" y="823"/>
                  </a:lnTo>
                  <a:lnTo>
                    <a:pt x="246" y="823"/>
                  </a:lnTo>
                  <a:lnTo>
                    <a:pt x="246" y="819"/>
                  </a:lnTo>
                  <a:lnTo>
                    <a:pt x="243" y="819"/>
                  </a:lnTo>
                  <a:lnTo>
                    <a:pt x="246" y="819"/>
                  </a:lnTo>
                  <a:lnTo>
                    <a:pt x="246" y="816"/>
                  </a:lnTo>
                  <a:lnTo>
                    <a:pt x="243" y="812"/>
                  </a:lnTo>
                  <a:lnTo>
                    <a:pt x="243" y="805"/>
                  </a:lnTo>
                  <a:lnTo>
                    <a:pt x="243" y="802"/>
                  </a:lnTo>
                  <a:lnTo>
                    <a:pt x="239" y="802"/>
                  </a:lnTo>
                  <a:lnTo>
                    <a:pt x="239" y="798"/>
                  </a:lnTo>
                  <a:lnTo>
                    <a:pt x="236" y="798"/>
                  </a:lnTo>
                  <a:lnTo>
                    <a:pt x="232" y="794"/>
                  </a:lnTo>
                  <a:lnTo>
                    <a:pt x="232" y="791"/>
                  </a:lnTo>
                  <a:lnTo>
                    <a:pt x="228" y="791"/>
                  </a:lnTo>
                  <a:lnTo>
                    <a:pt x="228" y="787"/>
                  </a:lnTo>
                  <a:lnTo>
                    <a:pt x="225" y="787"/>
                  </a:lnTo>
                  <a:lnTo>
                    <a:pt x="221" y="787"/>
                  </a:lnTo>
                  <a:lnTo>
                    <a:pt x="218" y="787"/>
                  </a:lnTo>
                  <a:lnTo>
                    <a:pt x="218" y="784"/>
                  </a:lnTo>
                  <a:lnTo>
                    <a:pt x="214" y="784"/>
                  </a:lnTo>
                  <a:lnTo>
                    <a:pt x="211" y="784"/>
                  </a:lnTo>
                  <a:lnTo>
                    <a:pt x="207" y="784"/>
                  </a:lnTo>
                  <a:lnTo>
                    <a:pt x="207" y="780"/>
                  </a:lnTo>
                  <a:lnTo>
                    <a:pt x="207" y="777"/>
                  </a:lnTo>
                  <a:lnTo>
                    <a:pt x="207" y="773"/>
                  </a:lnTo>
                  <a:lnTo>
                    <a:pt x="203" y="770"/>
                  </a:lnTo>
                  <a:lnTo>
                    <a:pt x="203" y="773"/>
                  </a:lnTo>
                  <a:lnTo>
                    <a:pt x="200" y="773"/>
                  </a:lnTo>
                  <a:lnTo>
                    <a:pt x="196" y="773"/>
                  </a:lnTo>
                  <a:lnTo>
                    <a:pt x="193" y="773"/>
                  </a:lnTo>
                  <a:lnTo>
                    <a:pt x="189" y="773"/>
                  </a:lnTo>
                  <a:lnTo>
                    <a:pt x="189" y="770"/>
                  </a:lnTo>
                  <a:lnTo>
                    <a:pt x="186" y="766"/>
                  </a:lnTo>
                  <a:lnTo>
                    <a:pt x="182" y="762"/>
                  </a:lnTo>
                  <a:lnTo>
                    <a:pt x="179" y="759"/>
                  </a:lnTo>
                  <a:lnTo>
                    <a:pt x="179" y="755"/>
                  </a:lnTo>
                  <a:lnTo>
                    <a:pt x="179" y="752"/>
                  </a:lnTo>
                  <a:lnTo>
                    <a:pt x="175" y="752"/>
                  </a:lnTo>
                  <a:lnTo>
                    <a:pt x="171" y="752"/>
                  </a:lnTo>
                  <a:lnTo>
                    <a:pt x="171" y="748"/>
                  </a:lnTo>
                  <a:lnTo>
                    <a:pt x="168" y="745"/>
                  </a:lnTo>
                  <a:lnTo>
                    <a:pt x="164" y="745"/>
                  </a:lnTo>
                  <a:lnTo>
                    <a:pt x="161" y="745"/>
                  </a:lnTo>
                  <a:lnTo>
                    <a:pt x="157" y="745"/>
                  </a:lnTo>
                  <a:lnTo>
                    <a:pt x="157" y="741"/>
                  </a:lnTo>
                  <a:lnTo>
                    <a:pt x="157" y="737"/>
                  </a:lnTo>
                  <a:lnTo>
                    <a:pt x="154" y="737"/>
                  </a:lnTo>
                  <a:lnTo>
                    <a:pt x="157" y="734"/>
                  </a:lnTo>
                  <a:lnTo>
                    <a:pt x="161" y="734"/>
                  </a:lnTo>
                  <a:lnTo>
                    <a:pt x="161" y="730"/>
                  </a:lnTo>
                  <a:lnTo>
                    <a:pt x="161" y="727"/>
                  </a:lnTo>
                  <a:lnTo>
                    <a:pt x="164" y="727"/>
                  </a:lnTo>
                  <a:lnTo>
                    <a:pt x="164" y="723"/>
                  </a:lnTo>
                  <a:lnTo>
                    <a:pt x="168" y="720"/>
                  </a:lnTo>
                  <a:lnTo>
                    <a:pt x="171" y="716"/>
                  </a:lnTo>
                  <a:lnTo>
                    <a:pt x="171" y="712"/>
                  </a:lnTo>
                  <a:lnTo>
                    <a:pt x="179" y="709"/>
                  </a:lnTo>
                  <a:lnTo>
                    <a:pt x="182" y="709"/>
                  </a:lnTo>
                  <a:lnTo>
                    <a:pt x="182" y="705"/>
                  </a:lnTo>
                  <a:lnTo>
                    <a:pt x="186" y="705"/>
                  </a:lnTo>
                  <a:lnTo>
                    <a:pt x="189" y="705"/>
                  </a:lnTo>
                  <a:lnTo>
                    <a:pt x="193" y="702"/>
                  </a:lnTo>
                  <a:lnTo>
                    <a:pt x="196" y="702"/>
                  </a:lnTo>
                  <a:lnTo>
                    <a:pt x="196" y="698"/>
                  </a:lnTo>
                  <a:lnTo>
                    <a:pt x="193" y="695"/>
                  </a:lnTo>
                  <a:lnTo>
                    <a:pt x="189" y="695"/>
                  </a:lnTo>
                  <a:lnTo>
                    <a:pt x="189" y="691"/>
                  </a:lnTo>
                  <a:lnTo>
                    <a:pt x="186" y="688"/>
                  </a:lnTo>
                  <a:lnTo>
                    <a:pt x="168" y="677"/>
                  </a:lnTo>
                  <a:lnTo>
                    <a:pt x="157" y="673"/>
                  </a:lnTo>
                  <a:lnTo>
                    <a:pt x="154" y="666"/>
                  </a:lnTo>
                  <a:lnTo>
                    <a:pt x="157" y="666"/>
                  </a:lnTo>
                  <a:lnTo>
                    <a:pt x="157" y="663"/>
                  </a:lnTo>
                  <a:lnTo>
                    <a:pt x="157" y="659"/>
                  </a:lnTo>
                  <a:lnTo>
                    <a:pt x="157" y="655"/>
                  </a:lnTo>
                  <a:lnTo>
                    <a:pt x="161" y="652"/>
                  </a:lnTo>
                  <a:lnTo>
                    <a:pt x="164" y="652"/>
                  </a:lnTo>
                  <a:lnTo>
                    <a:pt x="168" y="652"/>
                  </a:lnTo>
                  <a:lnTo>
                    <a:pt x="171" y="652"/>
                  </a:lnTo>
                  <a:lnTo>
                    <a:pt x="175" y="652"/>
                  </a:lnTo>
                  <a:lnTo>
                    <a:pt x="179" y="652"/>
                  </a:lnTo>
                  <a:lnTo>
                    <a:pt x="182" y="652"/>
                  </a:lnTo>
                  <a:lnTo>
                    <a:pt x="186" y="652"/>
                  </a:lnTo>
                  <a:lnTo>
                    <a:pt x="189" y="652"/>
                  </a:lnTo>
                  <a:lnTo>
                    <a:pt x="189" y="648"/>
                  </a:lnTo>
                  <a:lnTo>
                    <a:pt x="189" y="645"/>
                  </a:lnTo>
                  <a:lnTo>
                    <a:pt x="186" y="645"/>
                  </a:lnTo>
                  <a:lnTo>
                    <a:pt x="189" y="641"/>
                  </a:lnTo>
                  <a:lnTo>
                    <a:pt x="193" y="641"/>
                  </a:lnTo>
                  <a:lnTo>
                    <a:pt x="196" y="641"/>
                  </a:lnTo>
                  <a:lnTo>
                    <a:pt x="200" y="641"/>
                  </a:lnTo>
                  <a:lnTo>
                    <a:pt x="203" y="641"/>
                  </a:lnTo>
                  <a:lnTo>
                    <a:pt x="203" y="638"/>
                  </a:lnTo>
                  <a:lnTo>
                    <a:pt x="207" y="638"/>
                  </a:lnTo>
                  <a:lnTo>
                    <a:pt x="211" y="634"/>
                  </a:lnTo>
                  <a:lnTo>
                    <a:pt x="214" y="634"/>
                  </a:lnTo>
                  <a:lnTo>
                    <a:pt x="218" y="631"/>
                  </a:lnTo>
                  <a:lnTo>
                    <a:pt x="218" y="627"/>
                  </a:lnTo>
                  <a:lnTo>
                    <a:pt x="221" y="627"/>
                  </a:lnTo>
                  <a:lnTo>
                    <a:pt x="225" y="627"/>
                  </a:lnTo>
                  <a:lnTo>
                    <a:pt x="228" y="627"/>
                  </a:lnTo>
                  <a:lnTo>
                    <a:pt x="236" y="627"/>
                  </a:lnTo>
                  <a:lnTo>
                    <a:pt x="239" y="627"/>
                  </a:lnTo>
                  <a:lnTo>
                    <a:pt x="243" y="627"/>
                  </a:lnTo>
                  <a:lnTo>
                    <a:pt x="246" y="627"/>
                  </a:lnTo>
                  <a:lnTo>
                    <a:pt x="250" y="627"/>
                  </a:lnTo>
                  <a:lnTo>
                    <a:pt x="253" y="627"/>
                  </a:lnTo>
                  <a:lnTo>
                    <a:pt x="253" y="623"/>
                  </a:lnTo>
                  <a:lnTo>
                    <a:pt x="257" y="623"/>
                  </a:lnTo>
                  <a:lnTo>
                    <a:pt x="260" y="623"/>
                  </a:lnTo>
                  <a:lnTo>
                    <a:pt x="264" y="623"/>
                  </a:lnTo>
                  <a:lnTo>
                    <a:pt x="268" y="623"/>
                  </a:lnTo>
                  <a:lnTo>
                    <a:pt x="271" y="623"/>
                  </a:lnTo>
                  <a:lnTo>
                    <a:pt x="275" y="623"/>
                  </a:lnTo>
                  <a:lnTo>
                    <a:pt x="278" y="623"/>
                  </a:lnTo>
                  <a:lnTo>
                    <a:pt x="282" y="623"/>
                  </a:lnTo>
                  <a:lnTo>
                    <a:pt x="285" y="623"/>
                  </a:lnTo>
                  <a:lnTo>
                    <a:pt x="289" y="620"/>
                  </a:lnTo>
                  <a:lnTo>
                    <a:pt x="289" y="623"/>
                  </a:lnTo>
                  <a:lnTo>
                    <a:pt x="293" y="623"/>
                  </a:lnTo>
                  <a:lnTo>
                    <a:pt x="296" y="623"/>
                  </a:lnTo>
                  <a:lnTo>
                    <a:pt x="300" y="623"/>
                  </a:lnTo>
                  <a:lnTo>
                    <a:pt x="303" y="623"/>
                  </a:lnTo>
                  <a:lnTo>
                    <a:pt x="307" y="627"/>
                  </a:lnTo>
                  <a:lnTo>
                    <a:pt x="310" y="627"/>
                  </a:lnTo>
                  <a:lnTo>
                    <a:pt x="314" y="627"/>
                  </a:lnTo>
                  <a:lnTo>
                    <a:pt x="317" y="627"/>
                  </a:lnTo>
                  <a:lnTo>
                    <a:pt x="317" y="623"/>
                  </a:lnTo>
                  <a:lnTo>
                    <a:pt x="321" y="623"/>
                  </a:lnTo>
                  <a:lnTo>
                    <a:pt x="317" y="620"/>
                  </a:lnTo>
                  <a:lnTo>
                    <a:pt x="317" y="616"/>
                  </a:lnTo>
                  <a:lnTo>
                    <a:pt x="317" y="613"/>
                  </a:lnTo>
                  <a:lnTo>
                    <a:pt x="310" y="609"/>
                  </a:lnTo>
                  <a:lnTo>
                    <a:pt x="307" y="606"/>
                  </a:lnTo>
                  <a:lnTo>
                    <a:pt x="303" y="602"/>
                  </a:lnTo>
                  <a:lnTo>
                    <a:pt x="300" y="598"/>
                  </a:lnTo>
                  <a:lnTo>
                    <a:pt x="300" y="595"/>
                  </a:lnTo>
                  <a:lnTo>
                    <a:pt x="300" y="591"/>
                  </a:lnTo>
                  <a:lnTo>
                    <a:pt x="296" y="584"/>
                  </a:lnTo>
                  <a:lnTo>
                    <a:pt x="293" y="581"/>
                  </a:lnTo>
                  <a:lnTo>
                    <a:pt x="296" y="577"/>
                  </a:lnTo>
                  <a:lnTo>
                    <a:pt x="300" y="577"/>
                  </a:lnTo>
                  <a:lnTo>
                    <a:pt x="303" y="577"/>
                  </a:lnTo>
                  <a:lnTo>
                    <a:pt x="307" y="574"/>
                  </a:lnTo>
                  <a:lnTo>
                    <a:pt x="310" y="574"/>
                  </a:lnTo>
                  <a:lnTo>
                    <a:pt x="314" y="574"/>
                  </a:lnTo>
                  <a:lnTo>
                    <a:pt x="317" y="574"/>
                  </a:lnTo>
                  <a:lnTo>
                    <a:pt x="317" y="570"/>
                  </a:lnTo>
                  <a:lnTo>
                    <a:pt x="321" y="570"/>
                  </a:lnTo>
                  <a:lnTo>
                    <a:pt x="325" y="570"/>
                  </a:lnTo>
                  <a:lnTo>
                    <a:pt x="328" y="570"/>
                  </a:lnTo>
                  <a:lnTo>
                    <a:pt x="332" y="570"/>
                  </a:lnTo>
                  <a:lnTo>
                    <a:pt x="335" y="570"/>
                  </a:lnTo>
                  <a:lnTo>
                    <a:pt x="339" y="570"/>
                  </a:lnTo>
                  <a:lnTo>
                    <a:pt x="342" y="566"/>
                  </a:lnTo>
                  <a:lnTo>
                    <a:pt x="346" y="566"/>
                  </a:lnTo>
                  <a:lnTo>
                    <a:pt x="350" y="563"/>
                  </a:lnTo>
                  <a:lnTo>
                    <a:pt x="350" y="559"/>
                  </a:lnTo>
                  <a:lnTo>
                    <a:pt x="353" y="559"/>
                  </a:lnTo>
                  <a:lnTo>
                    <a:pt x="357" y="559"/>
                  </a:lnTo>
                  <a:lnTo>
                    <a:pt x="357" y="556"/>
                  </a:lnTo>
                  <a:lnTo>
                    <a:pt x="360" y="556"/>
                  </a:lnTo>
                  <a:lnTo>
                    <a:pt x="364" y="552"/>
                  </a:lnTo>
                  <a:lnTo>
                    <a:pt x="367" y="552"/>
                  </a:lnTo>
                  <a:lnTo>
                    <a:pt x="371" y="552"/>
                  </a:lnTo>
                  <a:lnTo>
                    <a:pt x="374" y="552"/>
                  </a:lnTo>
                  <a:lnTo>
                    <a:pt x="374" y="549"/>
                  </a:lnTo>
                  <a:lnTo>
                    <a:pt x="378" y="549"/>
                  </a:lnTo>
                  <a:lnTo>
                    <a:pt x="382" y="549"/>
                  </a:lnTo>
                  <a:lnTo>
                    <a:pt x="385" y="549"/>
                  </a:lnTo>
                  <a:lnTo>
                    <a:pt x="385" y="552"/>
                  </a:lnTo>
                  <a:lnTo>
                    <a:pt x="389" y="549"/>
                  </a:lnTo>
                  <a:lnTo>
                    <a:pt x="392" y="549"/>
                  </a:lnTo>
                  <a:lnTo>
                    <a:pt x="396" y="549"/>
                  </a:lnTo>
                  <a:lnTo>
                    <a:pt x="396" y="545"/>
                  </a:lnTo>
                  <a:lnTo>
                    <a:pt x="403" y="549"/>
                  </a:lnTo>
                  <a:lnTo>
                    <a:pt x="407" y="549"/>
                  </a:lnTo>
                  <a:lnTo>
                    <a:pt x="410" y="549"/>
                  </a:lnTo>
                  <a:lnTo>
                    <a:pt x="414" y="549"/>
                  </a:lnTo>
                  <a:lnTo>
                    <a:pt x="421" y="545"/>
                  </a:lnTo>
                  <a:lnTo>
                    <a:pt x="421" y="541"/>
                  </a:lnTo>
                  <a:lnTo>
                    <a:pt x="424" y="541"/>
                  </a:lnTo>
                  <a:lnTo>
                    <a:pt x="428" y="538"/>
                  </a:lnTo>
                  <a:lnTo>
                    <a:pt x="431" y="538"/>
                  </a:lnTo>
                  <a:lnTo>
                    <a:pt x="439" y="538"/>
                  </a:lnTo>
                  <a:lnTo>
                    <a:pt x="442" y="538"/>
                  </a:lnTo>
                  <a:lnTo>
                    <a:pt x="446" y="538"/>
                  </a:lnTo>
                  <a:lnTo>
                    <a:pt x="449" y="538"/>
                  </a:lnTo>
                  <a:lnTo>
                    <a:pt x="453" y="534"/>
                  </a:lnTo>
                  <a:lnTo>
                    <a:pt x="456" y="531"/>
                  </a:lnTo>
                  <a:lnTo>
                    <a:pt x="460" y="527"/>
                  </a:lnTo>
                  <a:lnTo>
                    <a:pt x="464" y="524"/>
                  </a:lnTo>
                  <a:lnTo>
                    <a:pt x="467" y="520"/>
                  </a:lnTo>
                  <a:lnTo>
                    <a:pt x="471" y="520"/>
                  </a:lnTo>
                  <a:lnTo>
                    <a:pt x="474" y="520"/>
                  </a:lnTo>
                  <a:lnTo>
                    <a:pt x="478" y="517"/>
                  </a:lnTo>
                  <a:lnTo>
                    <a:pt x="485" y="513"/>
                  </a:lnTo>
                  <a:lnTo>
                    <a:pt x="488" y="513"/>
                  </a:lnTo>
                  <a:lnTo>
                    <a:pt x="492" y="513"/>
                  </a:lnTo>
                  <a:lnTo>
                    <a:pt x="485" y="509"/>
                  </a:lnTo>
                  <a:lnTo>
                    <a:pt x="481" y="506"/>
                  </a:lnTo>
                  <a:lnTo>
                    <a:pt x="481" y="502"/>
                  </a:lnTo>
                  <a:lnTo>
                    <a:pt x="485" y="502"/>
                  </a:lnTo>
                  <a:lnTo>
                    <a:pt x="488" y="502"/>
                  </a:lnTo>
                  <a:lnTo>
                    <a:pt x="488" y="499"/>
                  </a:lnTo>
                  <a:lnTo>
                    <a:pt x="488" y="495"/>
                  </a:lnTo>
                  <a:lnTo>
                    <a:pt x="488" y="492"/>
                  </a:lnTo>
                  <a:lnTo>
                    <a:pt x="488" y="488"/>
                  </a:lnTo>
                  <a:lnTo>
                    <a:pt x="492" y="488"/>
                  </a:lnTo>
                  <a:lnTo>
                    <a:pt x="496" y="484"/>
                  </a:lnTo>
                  <a:lnTo>
                    <a:pt x="496" y="481"/>
                  </a:lnTo>
                  <a:lnTo>
                    <a:pt x="492" y="477"/>
                  </a:lnTo>
                  <a:lnTo>
                    <a:pt x="492" y="474"/>
                  </a:lnTo>
                  <a:lnTo>
                    <a:pt x="496" y="470"/>
                  </a:lnTo>
                  <a:lnTo>
                    <a:pt x="492" y="470"/>
                  </a:lnTo>
                  <a:lnTo>
                    <a:pt x="496" y="467"/>
                  </a:lnTo>
                  <a:lnTo>
                    <a:pt x="499" y="467"/>
                  </a:lnTo>
                  <a:lnTo>
                    <a:pt x="503" y="463"/>
                  </a:lnTo>
                  <a:lnTo>
                    <a:pt x="503" y="459"/>
                  </a:lnTo>
                  <a:lnTo>
                    <a:pt x="503" y="456"/>
                  </a:lnTo>
                  <a:lnTo>
                    <a:pt x="499" y="452"/>
                  </a:lnTo>
                  <a:lnTo>
                    <a:pt x="499" y="449"/>
                  </a:lnTo>
                  <a:lnTo>
                    <a:pt x="503" y="445"/>
                  </a:lnTo>
                  <a:lnTo>
                    <a:pt x="503" y="442"/>
                  </a:lnTo>
                  <a:lnTo>
                    <a:pt x="503" y="438"/>
                  </a:lnTo>
                  <a:lnTo>
                    <a:pt x="503" y="435"/>
                  </a:lnTo>
                  <a:lnTo>
                    <a:pt x="503" y="431"/>
                  </a:lnTo>
                  <a:lnTo>
                    <a:pt x="503" y="427"/>
                  </a:lnTo>
                  <a:lnTo>
                    <a:pt x="506" y="424"/>
                  </a:lnTo>
                  <a:lnTo>
                    <a:pt x="510" y="424"/>
                  </a:lnTo>
                  <a:lnTo>
                    <a:pt x="513" y="420"/>
                  </a:lnTo>
                  <a:lnTo>
                    <a:pt x="513" y="417"/>
                  </a:lnTo>
                  <a:lnTo>
                    <a:pt x="513" y="413"/>
                  </a:lnTo>
                  <a:lnTo>
                    <a:pt x="517" y="410"/>
                  </a:lnTo>
                  <a:lnTo>
                    <a:pt x="513" y="410"/>
                  </a:lnTo>
                  <a:lnTo>
                    <a:pt x="510" y="406"/>
                  </a:lnTo>
                  <a:lnTo>
                    <a:pt x="510" y="402"/>
                  </a:lnTo>
                  <a:lnTo>
                    <a:pt x="510" y="406"/>
                  </a:lnTo>
                  <a:lnTo>
                    <a:pt x="506" y="406"/>
                  </a:lnTo>
                  <a:lnTo>
                    <a:pt x="503" y="406"/>
                  </a:lnTo>
                  <a:lnTo>
                    <a:pt x="496" y="406"/>
                  </a:lnTo>
                  <a:lnTo>
                    <a:pt x="496" y="402"/>
                  </a:lnTo>
                  <a:lnTo>
                    <a:pt x="492" y="402"/>
                  </a:lnTo>
                  <a:lnTo>
                    <a:pt x="492" y="406"/>
                  </a:lnTo>
                  <a:lnTo>
                    <a:pt x="478" y="410"/>
                  </a:lnTo>
                  <a:lnTo>
                    <a:pt x="474" y="410"/>
                  </a:lnTo>
                  <a:lnTo>
                    <a:pt x="478" y="413"/>
                  </a:lnTo>
                  <a:lnTo>
                    <a:pt x="474" y="413"/>
                  </a:lnTo>
                  <a:lnTo>
                    <a:pt x="474" y="417"/>
                  </a:lnTo>
                  <a:lnTo>
                    <a:pt x="474" y="413"/>
                  </a:lnTo>
                  <a:lnTo>
                    <a:pt x="471" y="413"/>
                  </a:lnTo>
                  <a:lnTo>
                    <a:pt x="467" y="413"/>
                  </a:lnTo>
                  <a:lnTo>
                    <a:pt x="464" y="417"/>
                  </a:lnTo>
                  <a:lnTo>
                    <a:pt x="460" y="420"/>
                  </a:lnTo>
                  <a:lnTo>
                    <a:pt x="456" y="420"/>
                  </a:lnTo>
                  <a:lnTo>
                    <a:pt x="453" y="424"/>
                  </a:lnTo>
                  <a:lnTo>
                    <a:pt x="453" y="427"/>
                  </a:lnTo>
                  <a:lnTo>
                    <a:pt x="449" y="427"/>
                  </a:lnTo>
                  <a:lnTo>
                    <a:pt x="446" y="427"/>
                  </a:lnTo>
                  <a:lnTo>
                    <a:pt x="442" y="427"/>
                  </a:lnTo>
                  <a:lnTo>
                    <a:pt x="439" y="431"/>
                  </a:lnTo>
                  <a:lnTo>
                    <a:pt x="435" y="431"/>
                  </a:lnTo>
                  <a:lnTo>
                    <a:pt x="431" y="431"/>
                  </a:lnTo>
                  <a:lnTo>
                    <a:pt x="428" y="431"/>
                  </a:lnTo>
                  <a:lnTo>
                    <a:pt x="424" y="431"/>
                  </a:lnTo>
                  <a:lnTo>
                    <a:pt x="424" y="435"/>
                  </a:lnTo>
                  <a:lnTo>
                    <a:pt x="421" y="435"/>
                  </a:lnTo>
                  <a:lnTo>
                    <a:pt x="417" y="435"/>
                  </a:lnTo>
                  <a:lnTo>
                    <a:pt x="414" y="438"/>
                  </a:lnTo>
                  <a:lnTo>
                    <a:pt x="410" y="438"/>
                  </a:lnTo>
                  <a:lnTo>
                    <a:pt x="410" y="442"/>
                  </a:lnTo>
                  <a:lnTo>
                    <a:pt x="407" y="442"/>
                  </a:lnTo>
                  <a:lnTo>
                    <a:pt x="407" y="438"/>
                  </a:lnTo>
                  <a:lnTo>
                    <a:pt x="403" y="438"/>
                  </a:lnTo>
                  <a:lnTo>
                    <a:pt x="403" y="442"/>
                  </a:lnTo>
                  <a:lnTo>
                    <a:pt x="399" y="442"/>
                  </a:lnTo>
                  <a:lnTo>
                    <a:pt x="396" y="442"/>
                  </a:lnTo>
                  <a:lnTo>
                    <a:pt x="396" y="438"/>
                  </a:lnTo>
                  <a:lnTo>
                    <a:pt x="396" y="435"/>
                  </a:lnTo>
                  <a:lnTo>
                    <a:pt x="392" y="435"/>
                  </a:lnTo>
                  <a:lnTo>
                    <a:pt x="392" y="438"/>
                  </a:lnTo>
                  <a:lnTo>
                    <a:pt x="389" y="438"/>
                  </a:lnTo>
                  <a:lnTo>
                    <a:pt x="389" y="435"/>
                  </a:lnTo>
                  <a:lnTo>
                    <a:pt x="385" y="435"/>
                  </a:lnTo>
                  <a:lnTo>
                    <a:pt x="382" y="435"/>
                  </a:lnTo>
                  <a:lnTo>
                    <a:pt x="378" y="435"/>
                  </a:lnTo>
                  <a:lnTo>
                    <a:pt x="374" y="435"/>
                  </a:lnTo>
                  <a:lnTo>
                    <a:pt x="371" y="435"/>
                  </a:lnTo>
                  <a:lnTo>
                    <a:pt x="367" y="435"/>
                  </a:lnTo>
                  <a:lnTo>
                    <a:pt x="364" y="435"/>
                  </a:lnTo>
                  <a:lnTo>
                    <a:pt x="364" y="438"/>
                  </a:lnTo>
                  <a:lnTo>
                    <a:pt x="364" y="442"/>
                  </a:lnTo>
                  <a:lnTo>
                    <a:pt x="360" y="442"/>
                  </a:lnTo>
                  <a:lnTo>
                    <a:pt x="360" y="445"/>
                  </a:lnTo>
                  <a:lnTo>
                    <a:pt x="357" y="445"/>
                  </a:lnTo>
                  <a:lnTo>
                    <a:pt x="353" y="445"/>
                  </a:lnTo>
                  <a:lnTo>
                    <a:pt x="353" y="449"/>
                  </a:lnTo>
                  <a:lnTo>
                    <a:pt x="350" y="449"/>
                  </a:lnTo>
                  <a:lnTo>
                    <a:pt x="346" y="452"/>
                  </a:lnTo>
                  <a:lnTo>
                    <a:pt x="342" y="452"/>
                  </a:lnTo>
                  <a:lnTo>
                    <a:pt x="339" y="452"/>
                  </a:lnTo>
                  <a:lnTo>
                    <a:pt x="335" y="452"/>
                  </a:lnTo>
                  <a:lnTo>
                    <a:pt x="335" y="449"/>
                  </a:lnTo>
                  <a:lnTo>
                    <a:pt x="332" y="449"/>
                  </a:lnTo>
                  <a:lnTo>
                    <a:pt x="328" y="449"/>
                  </a:lnTo>
                  <a:lnTo>
                    <a:pt x="328" y="445"/>
                  </a:lnTo>
                  <a:lnTo>
                    <a:pt x="325" y="445"/>
                  </a:lnTo>
                  <a:lnTo>
                    <a:pt x="321" y="445"/>
                  </a:lnTo>
                  <a:lnTo>
                    <a:pt x="317" y="445"/>
                  </a:lnTo>
                  <a:lnTo>
                    <a:pt x="314" y="445"/>
                  </a:lnTo>
                  <a:lnTo>
                    <a:pt x="314" y="442"/>
                  </a:lnTo>
                  <a:lnTo>
                    <a:pt x="310" y="442"/>
                  </a:lnTo>
                  <a:lnTo>
                    <a:pt x="310" y="438"/>
                  </a:lnTo>
                  <a:lnTo>
                    <a:pt x="307" y="438"/>
                  </a:lnTo>
                  <a:lnTo>
                    <a:pt x="303" y="438"/>
                  </a:lnTo>
                  <a:lnTo>
                    <a:pt x="300" y="438"/>
                  </a:lnTo>
                  <a:lnTo>
                    <a:pt x="296" y="438"/>
                  </a:lnTo>
                  <a:lnTo>
                    <a:pt x="293" y="438"/>
                  </a:lnTo>
                  <a:lnTo>
                    <a:pt x="293" y="442"/>
                  </a:lnTo>
                  <a:lnTo>
                    <a:pt x="289" y="442"/>
                  </a:lnTo>
                  <a:lnTo>
                    <a:pt x="285" y="442"/>
                  </a:lnTo>
                  <a:lnTo>
                    <a:pt x="282" y="442"/>
                  </a:lnTo>
                  <a:lnTo>
                    <a:pt x="278" y="442"/>
                  </a:lnTo>
                  <a:lnTo>
                    <a:pt x="275" y="442"/>
                  </a:lnTo>
                  <a:lnTo>
                    <a:pt x="271" y="445"/>
                  </a:lnTo>
                  <a:lnTo>
                    <a:pt x="268" y="445"/>
                  </a:lnTo>
                  <a:lnTo>
                    <a:pt x="268" y="442"/>
                  </a:lnTo>
                  <a:lnTo>
                    <a:pt x="264" y="442"/>
                  </a:lnTo>
                  <a:lnTo>
                    <a:pt x="260" y="442"/>
                  </a:lnTo>
                  <a:lnTo>
                    <a:pt x="260" y="445"/>
                  </a:lnTo>
                  <a:lnTo>
                    <a:pt x="257" y="445"/>
                  </a:lnTo>
                  <a:lnTo>
                    <a:pt x="253" y="445"/>
                  </a:lnTo>
                  <a:lnTo>
                    <a:pt x="250" y="445"/>
                  </a:lnTo>
                  <a:lnTo>
                    <a:pt x="250" y="449"/>
                  </a:lnTo>
                  <a:lnTo>
                    <a:pt x="246" y="449"/>
                  </a:lnTo>
                  <a:lnTo>
                    <a:pt x="243" y="449"/>
                  </a:lnTo>
                  <a:lnTo>
                    <a:pt x="239" y="449"/>
                  </a:lnTo>
                  <a:lnTo>
                    <a:pt x="236" y="449"/>
                  </a:lnTo>
                  <a:lnTo>
                    <a:pt x="232" y="449"/>
                  </a:lnTo>
                  <a:lnTo>
                    <a:pt x="232" y="445"/>
                  </a:lnTo>
                  <a:lnTo>
                    <a:pt x="228" y="442"/>
                  </a:lnTo>
                  <a:lnTo>
                    <a:pt x="225" y="442"/>
                  </a:lnTo>
                  <a:lnTo>
                    <a:pt x="221" y="438"/>
                  </a:lnTo>
                  <a:lnTo>
                    <a:pt x="221" y="442"/>
                  </a:lnTo>
                  <a:lnTo>
                    <a:pt x="221" y="438"/>
                  </a:lnTo>
                  <a:lnTo>
                    <a:pt x="218" y="438"/>
                  </a:lnTo>
                  <a:lnTo>
                    <a:pt x="214" y="438"/>
                  </a:lnTo>
                  <a:lnTo>
                    <a:pt x="211" y="435"/>
                  </a:lnTo>
                  <a:lnTo>
                    <a:pt x="207" y="435"/>
                  </a:lnTo>
                  <a:lnTo>
                    <a:pt x="203" y="435"/>
                  </a:lnTo>
                  <a:lnTo>
                    <a:pt x="203" y="438"/>
                  </a:lnTo>
                  <a:lnTo>
                    <a:pt x="200" y="438"/>
                  </a:lnTo>
                  <a:lnTo>
                    <a:pt x="196" y="438"/>
                  </a:lnTo>
                  <a:lnTo>
                    <a:pt x="193" y="435"/>
                  </a:lnTo>
                  <a:lnTo>
                    <a:pt x="189" y="438"/>
                  </a:lnTo>
                  <a:lnTo>
                    <a:pt x="186" y="438"/>
                  </a:lnTo>
                  <a:lnTo>
                    <a:pt x="186" y="442"/>
                  </a:lnTo>
                  <a:lnTo>
                    <a:pt x="182" y="442"/>
                  </a:lnTo>
                  <a:lnTo>
                    <a:pt x="179" y="442"/>
                  </a:lnTo>
                  <a:lnTo>
                    <a:pt x="175" y="442"/>
                  </a:lnTo>
                  <a:lnTo>
                    <a:pt x="171" y="442"/>
                  </a:lnTo>
                  <a:lnTo>
                    <a:pt x="168" y="442"/>
                  </a:lnTo>
                  <a:lnTo>
                    <a:pt x="168" y="438"/>
                  </a:lnTo>
                  <a:lnTo>
                    <a:pt x="164" y="438"/>
                  </a:lnTo>
                  <a:lnTo>
                    <a:pt x="161" y="438"/>
                  </a:lnTo>
                  <a:lnTo>
                    <a:pt x="157" y="438"/>
                  </a:lnTo>
                  <a:lnTo>
                    <a:pt x="154" y="438"/>
                  </a:lnTo>
                  <a:lnTo>
                    <a:pt x="154" y="435"/>
                  </a:lnTo>
                  <a:lnTo>
                    <a:pt x="150" y="435"/>
                  </a:lnTo>
                  <a:lnTo>
                    <a:pt x="146" y="435"/>
                  </a:lnTo>
                  <a:lnTo>
                    <a:pt x="146" y="431"/>
                  </a:lnTo>
                  <a:lnTo>
                    <a:pt x="143" y="431"/>
                  </a:lnTo>
                  <a:lnTo>
                    <a:pt x="139" y="427"/>
                  </a:lnTo>
                  <a:lnTo>
                    <a:pt x="136" y="427"/>
                  </a:lnTo>
                  <a:lnTo>
                    <a:pt x="132" y="427"/>
                  </a:lnTo>
                  <a:lnTo>
                    <a:pt x="132" y="424"/>
                  </a:lnTo>
                  <a:lnTo>
                    <a:pt x="132" y="420"/>
                  </a:lnTo>
                  <a:lnTo>
                    <a:pt x="129" y="420"/>
                  </a:lnTo>
                  <a:lnTo>
                    <a:pt x="129" y="417"/>
                  </a:lnTo>
                  <a:lnTo>
                    <a:pt x="125" y="417"/>
                  </a:lnTo>
                  <a:lnTo>
                    <a:pt x="122" y="417"/>
                  </a:lnTo>
                  <a:lnTo>
                    <a:pt x="122" y="413"/>
                  </a:lnTo>
                  <a:lnTo>
                    <a:pt x="118" y="413"/>
                  </a:lnTo>
                  <a:lnTo>
                    <a:pt x="114" y="413"/>
                  </a:lnTo>
                  <a:lnTo>
                    <a:pt x="111" y="417"/>
                  </a:lnTo>
                  <a:lnTo>
                    <a:pt x="111" y="413"/>
                  </a:lnTo>
                  <a:lnTo>
                    <a:pt x="107" y="413"/>
                  </a:lnTo>
                  <a:lnTo>
                    <a:pt x="107" y="410"/>
                  </a:lnTo>
                  <a:lnTo>
                    <a:pt x="111" y="410"/>
                  </a:lnTo>
                  <a:lnTo>
                    <a:pt x="107" y="406"/>
                  </a:lnTo>
                  <a:lnTo>
                    <a:pt x="104" y="402"/>
                  </a:lnTo>
                  <a:lnTo>
                    <a:pt x="104" y="399"/>
                  </a:lnTo>
                  <a:lnTo>
                    <a:pt x="104" y="395"/>
                  </a:lnTo>
                  <a:lnTo>
                    <a:pt x="104" y="392"/>
                  </a:lnTo>
                  <a:lnTo>
                    <a:pt x="100" y="392"/>
                  </a:lnTo>
                  <a:lnTo>
                    <a:pt x="97" y="388"/>
                  </a:lnTo>
                  <a:lnTo>
                    <a:pt x="97" y="385"/>
                  </a:lnTo>
                  <a:lnTo>
                    <a:pt x="93" y="385"/>
                  </a:lnTo>
                  <a:lnTo>
                    <a:pt x="93" y="381"/>
                  </a:lnTo>
                  <a:lnTo>
                    <a:pt x="93" y="378"/>
                  </a:lnTo>
                  <a:lnTo>
                    <a:pt x="89" y="378"/>
                  </a:lnTo>
                  <a:lnTo>
                    <a:pt x="89" y="374"/>
                  </a:lnTo>
                  <a:lnTo>
                    <a:pt x="89" y="370"/>
                  </a:lnTo>
                  <a:lnTo>
                    <a:pt x="93" y="370"/>
                  </a:lnTo>
                  <a:lnTo>
                    <a:pt x="97" y="370"/>
                  </a:lnTo>
                  <a:lnTo>
                    <a:pt x="100" y="370"/>
                  </a:lnTo>
                  <a:lnTo>
                    <a:pt x="104" y="370"/>
                  </a:lnTo>
                  <a:lnTo>
                    <a:pt x="107" y="370"/>
                  </a:lnTo>
                  <a:lnTo>
                    <a:pt x="111" y="374"/>
                  </a:lnTo>
                  <a:lnTo>
                    <a:pt x="114" y="378"/>
                  </a:lnTo>
                  <a:lnTo>
                    <a:pt x="118" y="378"/>
                  </a:lnTo>
                  <a:lnTo>
                    <a:pt x="122" y="378"/>
                  </a:lnTo>
                  <a:lnTo>
                    <a:pt x="125" y="378"/>
                  </a:lnTo>
                  <a:lnTo>
                    <a:pt x="129" y="378"/>
                  </a:lnTo>
                  <a:lnTo>
                    <a:pt x="132" y="378"/>
                  </a:lnTo>
                  <a:lnTo>
                    <a:pt x="132" y="381"/>
                  </a:lnTo>
                  <a:lnTo>
                    <a:pt x="136" y="381"/>
                  </a:lnTo>
                  <a:lnTo>
                    <a:pt x="136" y="385"/>
                  </a:lnTo>
                  <a:lnTo>
                    <a:pt x="139" y="381"/>
                  </a:lnTo>
                  <a:lnTo>
                    <a:pt x="143" y="381"/>
                  </a:lnTo>
                  <a:lnTo>
                    <a:pt x="146" y="381"/>
                  </a:lnTo>
                  <a:lnTo>
                    <a:pt x="146" y="385"/>
                  </a:lnTo>
                  <a:lnTo>
                    <a:pt x="150" y="385"/>
                  </a:lnTo>
                  <a:lnTo>
                    <a:pt x="157" y="385"/>
                  </a:lnTo>
                  <a:lnTo>
                    <a:pt x="161" y="388"/>
                  </a:lnTo>
                  <a:lnTo>
                    <a:pt x="161" y="392"/>
                  </a:lnTo>
                  <a:lnTo>
                    <a:pt x="164" y="395"/>
                  </a:lnTo>
                  <a:lnTo>
                    <a:pt x="168" y="395"/>
                  </a:lnTo>
                  <a:lnTo>
                    <a:pt x="168" y="399"/>
                  </a:lnTo>
                  <a:lnTo>
                    <a:pt x="168" y="402"/>
                  </a:lnTo>
                  <a:lnTo>
                    <a:pt x="168" y="406"/>
                  </a:lnTo>
                  <a:lnTo>
                    <a:pt x="164" y="406"/>
                  </a:lnTo>
                  <a:lnTo>
                    <a:pt x="164" y="410"/>
                  </a:lnTo>
                  <a:lnTo>
                    <a:pt x="161" y="410"/>
                  </a:lnTo>
                  <a:lnTo>
                    <a:pt x="161" y="413"/>
                  </a:lnTo>
                  <a:lnTo>
                    <a:pt x="161" y="417"/>
                  </a:lnTo>
                  <a:lnTo>
                    <a:pt x="164" y="417"/>
                  </a:lnTo>
                  <a:lnTo>
                    <a:pt x="168" y="417"/>
                  </a:lnTo>
                  <a:lnTo>
                    <a:pt x="168" y="420"/>
                  </a:lnTo>
                  <a:lnTo>
                    <a:pt x="171" y="420"/>
                  </a:lnTo>
                  <a:lnTo>
                    <a:pt x="175" y="420"/>
                  </a:lnTo>
                  <a:lnTo>
                    <a:pt x="175" y="424"/>
                  </a:lnTo>
                  <a:lnTo>
                    <a:pt x="179" y="424"/>
                  </a:lnTo>
                  <a:lnTo>
                    <a:pt x="182" y="424"/>
                  </a:lnTo>
                  <a:lnTo>
                    <a:pt x="186" y="420"/>
                  </a:lnTo>
                  <a:lnTo>
                    <a:pt x="189" y="417"/>
                  </a:lnTo>
                  <a:lnTo>
                    <a:pt x="186" y="417"/>
                  </a:lnTo>
                  <a:lnTo>
                    <a:pt x="186" y="413"/>
                  </a:lnTo>
                  <a:lnTo>
                    <a:pt x="186" y="410"/>
                  </a:lnTo>
                  <a:lnTo>
                    <a:pt x="186" y="406"/>
                  </a:lnTo>
                  <a:lnTo>
                    <a:pt x="186" y="402"/>
                  </a:lnTo>
                  <a:lnTo>
                    <a:pt x="186" y="399"/>
                  </a:lnTo>
                  <a:lnTo>
                    <a:pt x="186" y="395"/>
                  </a:lnTo>
                  <a:lnTo>
                    <a:pt x="186" y="392"/>
                  </a:lnTo>
                  <a:lnTo>
                    <a:pt x="186" y="388"/>
                  </a:lnTo>
                  <a:lnTo>
                    <a:pt x="186" y="385"/>
                  </a:lnTo>
                  <a:lnTo>
                    <a:pt x="186" y="381"/>
                  </a:lnTo>
                  <a:lnTo>
                    <a:pt x="186" y="378"/>
                  </a:lnTo>
                  <a:lnTo>
                    <a:pt x="186" y="374"/>
                  </a:lnTo>
                  <a:lnTo>
                    <a:pt x="186" y="370"/>
                  </a:lnTo>
                  <a:lnTo>
                    <a:pt x="189" y="370"/>
                  </a:lnTo>
                  <a:lnTo>
                    <a:pt x="189" y="367"/>
                  </a:lnTo>
                  <a:lnTo>
                    <a:pt x="189" y="363"/>
                  </a:lnTo>
                  <a:lnTo>
                    <a:pt x="189" y="360"/>
                  </a:lnTo>
                  <a:lnTo>
                    <a:pt x="182" y="363"/>
                  </a:lnTo>
                  <a:lnTo>
                    <a:pt x="182" y="360"/>
                  </a:lnTo>
                  <a:lnTo>
                    <a:pt x="175" y="356"/>
                  </a:lnTo>
                  <a:lnTo>
                    <a:pt x="171" y="356"/>
                  </a:lnTo>
                  <a:lnTo>
                    <a:pt x="168" y="356"/>
                  </a:lnTo>
                  <a:lnTo>
                    <a:pt x="164" y="356"/>
                  </a:lnTo>
                  <a:lnTo>
                    <a:pt x="161" y="356"/>
                  </a:lnTo>
                  <a:lnTo>
                    <a:pt x="157" y="360"/>
                  </a:lnTo>
                  <a:lnTo>
                    <a:pt x="154" y="360"/>
                  </a:lnTo>
                  <a:lnTo>
                    <a:pt x="150" y="356"/>
                  </a:lnTo>
                  <a:lnTo>
                    <a:pt x="146" y="356"/>
                  </a:lnTo>
                  <a:lnTo>
                    <a:pt x="143" y="356"/>
                  </a:lnTo>
                  <a:lnTo>
                    <a:pt x="139" y="356"/>
                  </a:lnTo>
                  <a:lnTo>
                    <a:pt x="136" y="356"/>
                  </a:lnTo>
                  <a:lnTo>
                    <a:pt x="136" y="353"/>
                  </a:lnTo>
                  <a:lnTo>
                    <a:pt x="139" y="349"/>
                  </a:lnTo>
                  <a:lnTo>
                    <a:pt x="139" y="345"/>
                  </a:lnTo>
                  <a:lnTo>
                    <a:pt x="136" y="345"/>
                  </a:lnTo>
                  <a:lnTo>
                    <a:pt x="136" y="342"/>
                  </a:lnTo>
                  <a:lnTo>
                    <a:pt x="132" y="342"/>
                  </a:lnTo>
                  <a:lnTo>
                    <a:pt x="132" y="338"/>
                  </a:lnTo>
                  <a:lnTo>
                    <a:pt x="129" y="338"/>
                  </a:lnTo>
                  <a:lnTo>
                    <a:pt x="129" y="335"/>
                  </a:lnTo>
                  <a:lnTo>
                    <a:pt x="129" y="331"/>
                  </a:lnTo>
                  <a:lnTo>
                    <a:pt x="125" y="328"/>
                  </a:lnTo>
                  <a:lnTo>
                    <a:pt x="125" y="324"/>
                  </a:lnTo>
                  <a:lnTo>
                    <a:pt x="129" y="321"/>
                  </a:lnTo>
                  <a:lnTo>
                    <a:pt x="125" y="321"/>
                  </a:lnTo>
                  <a:lnTo>
                    <a:pt x="125" y="317"/>
                  </a:lnTo>
                  <a:lnTo>
                    <a:pt x="129" y="313"/>
                  </a:lnTo>
                  <a:lnTo>
                    <a:pt x="129" y="310"/>
                  </a:lnTo>
                  <a:lnTo>
                    <a:pt x="125" y="306"/>
                  </a:lnTo>
                  <a:lnTo>
                    <a:pt x="122" y="306"/>
                  </a:lnTo>
                  <a:lnTo>
                    <a:pt x="118" y="303"/>
                  </a:lnTo>
                  <a:lnTo>
                    <a:pt x="114" y="303"/>
                  </a:lnTo>
                  <a:lnTo>
                    <a:pt x="111" y="299"/>
                  </a:lnTo>
                  <a:lnTo>
                    <a:pt x="107" y="299"/>
                  </a:lnTo>
                  <a:lnTo>
                    <a:pt x="107" y="303"/>
                  </a:lnTo>
                  <a:lnTo>
                    <a:pt x="104" y="303"/>
                  </a:lnTo>
                  <a:lnTo>
                    <a:pt x="100" y="303"/>
                  </a:lnTo>
                  <a:lnTo>
                    <a:pt x="97" y="303"/>
                  </a:lnTo>
                  <a:lnTo>
                    <a:pt x="93" y="303"/>
                  </a:lnTo>
                  <a:lnTo>
                    <a:pt x="93" y="306"/>
                  </a:lnTo>
                  <a:lnTo>
                    <a:pt x="89" y="306"/>
                  </a:lnTo>
                  <a:lnTo>
                    <a:pt x="86" y="303"/>
                  </a:lnTo>
                  <a:lnTo>
                    <a:pt x="82" y="303"/>
                  </a:lnTo>
                  <a:lnTo>
                    <a:pt x="79" y="303"/>
                  </a:lnTo>
                  <a:lnTo>
                    <a:pt x="75" y="303"/>
                  </a:lnTo>
                  <a:lnTo>
                    <a:pt x="72" y="303"/>
                  </a:lnTo>
                  <a:lnTo>
                    <a:pt x="72" y="306"/>
                  </a:lnTo>
                  <a:lnTo>
                    <a:pt x="72" y="303"/>
                  </a:lnTo>
                  <a:lnTo>
                    <a:pt x="68" y="303"/>
                  </a:lnTo>
                  <a:lnTo>
                    <a:pt x="68" y="299"/>
                  </a:lnTo>
                  <a:lnTo>
                    <a:pt x="65" y="299"/>
                  </a:lnTo>
                  <a:lnTo>
                    <a:pt x="61" y="296"/>
                  </a:lnTo>
                  <a:lnTo>
                    <a:pt x="57" y="292"/>
                  </a:lnTo>
                  <a:lnTo>
                    <a:pt x="54" y="292"/>
                  </a:lnTo>
                  <a:lnTo>
                    <a:pt x="50" y="292"/>
                  </a:lnTo>
                  <a:lnTo>
                    <a:pt x="50" y="288"/>
                  </a:lnTo>
                  <a:lnTo>
                    <a:pt x="47" y="288"/>
                  </a:lnTo>
                  <a:lnTo>
                    <a:pt x="47" y="292"/>
                  </a:lnTo>
                  <a:lnTo>
                    <a:pt x="47" y="296"/>
                  </a:lnTo>
                  <a:lnTo>
                    <a:pt x="47" y="299"/>
                  </a:lnTo>
                  <a:lnTo>
                    <a:pt x="43" y="299"/>
                  </a:lnTo>
                  <a:lnTo>
                    <a:pt x="40" y="299"/>
                  </a:lnTo>
                  <a:lnTo>
                    <a:pt x="36" y="299"/>
                  </a:lnTo>
                  <a:lnTo>
                    <a:pt x="32" y="299"/>
                  </a:lnTo>
                  <a:lnTo>
                    <a:pt x="29" y="299"/>
                  </a:lnTo>
                  <a:lnTo>
                    <a:pt x="29" y="296"/>
                  </a:lnTo>
                  <a:lnTo>
                    <a:pt x="25" y="296"/>
                  </a:lnTo>
                  <a:lnTo>
                    <a:pt x="22" y="296"/>
                  </a:lnTo>
                  <a:lnTo>
                    <a:pt x="22" y="292"/>
                  </a:lnTo>
                  <a:lnTo>
                    <a:pt x="18" y="292"/>
                  </a:lnTo>
                  <a:lnTo>
                    <a:pt x="15" y="292"/>
                  </a:lnTo>
                  <a:lnTo>
                    <a:pt x="8" y="292"/>
                  </a:lnTo>
                  <a:lnTo>
                    <a:pt x="4" y="292"/>
                  </a:lnTo>
                  <a:lnTo>
                    <a:pt x="0" y="292"/>
                  </a:lnTo>
                  <a:lnTo>
                    <a:pt x="0" y="288"/>
                  </a:lnTo>
                  <a:lnTo>
                    <a:pt x="4" y="288"/>
                  </a:lnTo>
                  <a:lnTo>
                    <a:pt x="4" y="285"/>
                  </a:lnTo>
                  <a:lnTo>
                    <a:pt x="8" y="281"/>
                  </a:lnTo>
                  <a:lnTo>
                    <a:pt x="8" y="285"/>
                  </a:lnTo>
                  <a:lnTo>
                    <a:pt x="11" y="285"/>
                  </a:lnTo>
                  <a:lnTo>
                    <a:pt x="15" y="285"/>
                  </a:lnTo>
                  <a:lnTo>
                    <a:pt x="15" y="281"/>
                  </a:lnTo>
                  <a:lnTo>
                    <a:pt x="15" y="278"/>
                  </a:lnTo>
                  <a:lnTo>
                    <a:pt x="15" y="274"/>
                  </a:lnTo>
                  <a:lnTo>
                    <a:pt x="18" y="274"/>
                  </a:lnTo>
                  <a:lnTo>
                    <a:pt x="22" y="271"/>
                  </a:lnTo>
                  <a:lnTo>
                    <a:pt x="25" y="271"/>
                  </a:lnTo>
                  <a:lnTo>
                    <a:pt x="29" y="267"/>
                  </a:lnTo>
                  <a:lnTo>
                    <a:pt x="29" y="263"/>
                  </a:lnTo>
                  <a:lnTo>
                    <a:pt x="29" y="260"/>
                  </a:lnTo>
                  <a:lnTo>
                    <a:pt x="32" y="260"/>
                  </a:lnTo>
                  <a:lnTo>
                    <a:pt x="32" y="256"/>
                  </a:lnTo>
                  <a:lnTo>
                    <a:pt x="36" y="256"/>
                  </a:lnTo>
                  <a:lnTo>
                    <a:pt x="36" y="253"/>
                  </a:lnTo>
                  <a:lnTo>
                    <a:pt x="40" y="253"/>
                  </a:lnTo>
                  <a:lnTo>
                    <a:pt x="40" y="249"/>
                  </a:lnTo>
                  <a:lnTo>
                    <a:pt x="43" y="253"/>
                  </a:lnTo>
                  <a:lnTo>
                    <a:pt x="47" y="249"/>
                  </a:lnTo>
                  <a:lnTo>
                    <a:pt x="50" y="253"/>
                  </a:lnTo>
                  <a:lnTo>
                    <a:pt x="50" y="249"/>
                  </a:lnTo>
                  <a:lnTo>
                    <a:pt x="54" y="249"/>
                  </a:lnTo>
                  <a:lnTo>
                    <a:pt x="57" y="246"/>
                  </a:lnTo>
                  <a:lnTo>
                    <a:pt x="61" y="246"/>
                  </a:lnTo>
                  <a:lnTo>
                    <a:pt x="65" y="249"/>
                  </a:lnTo>
                  <a:lnTo>
                    <a:pt x="65" y="253"/>
                  </a:lnTo>
                  <a:lnTo>
                    <a:pt x="68" y="249"/>
                  </a:lnTo>
                  <a:lnTo>
                    <a:pt x="72" y="249"/>
                  </a:lnTo>
                  <a:lnTo>
                    <a:pt x="75" y="249"/>
                  </a:lnTo>
                  <a:lnTo>
                    <a:pt x="79" y="249"/>
                  </a:lnTo>
                  <a:lnTo>
                    <a:pt x="82" y="249"/>
                  </a:lnTo>
                  <a:lnTo>
                    <a:pt x="86" y="253"/>
                  </a:lnTo>
                  <a:lnTo>
                    <a:pt x="86" y="249"/>
                  </a:lnTo>
                  <a:lnTo>
                    <a:pt x="89" y="249"/>
                  </a:lnTo>
                  <a:lnTo>
                    <a:pt x="93" y="249"/>
                  </a:lnTo>
                  <a:lnTo>
                    <a:pt x="97" y="249"/>
                  </a:lnTo>
                  <a:lnTo>
                    <a:pt x="100" y="249"/>
                  </a:lnTo>
                  <a:lnTo>
                    <a:pt x="104" y="249"/>
                  </a:lnTo>
                  <a:lnTo>
                    <a:pt x="107" y="246"/>
                  </a:lnTo>
                  <a:lnTo>
                    <a:pt x="107" y="242"/>
                  </a:lnTo>
                  <a:lnTo>
                    <a:pt x="114" y="246"/>
                  </a:lnTo>
                  <a:lnTo>
                    <a:pt x="118" y="246"/>
                  </a:lnTo>
                  <a:lnTo>
                    <a:pt x="122" y="246"/>
                  </a:lnTo>
                  <a:lnTo>
                    <a:pt x="125" y="242"/>
                  </a:lnTo>
                  <a:lnTo>
                    <a:pt x="129" y="242"/>
                  </a:lnTo>
                  <a:lnTo>
                    <a:pt x="129" y="239"/>
                  </a:lnTo>
                  <a:lnTo>
                    <a:pt x="132" y="235"/>
                  </a:lnTo>
                  <a:lnTo>
                    <a:pt x="136" y="235"/>
                  </a:lnTo>
                  <a:lnTo>
                    <a:pt x="139" y="239"/>
                  </a:lnTo>
                  <a:lnTo>
                    <a:pt x="139" y="242"/>
                  </a:lnTo>
                  <a:lnTo>
                    <a:pt x="139" y="246"/>
                  </a:lnTo>
                  <a:lnTo>
                    <a:pt x="143" y="246"/>
                  </a:lnTo>
                  <a:lnTo>
                    <a:pt x="143" y="249"/>
                  </a:lnTo>
                  <a:lnTo>
                    <a:pt x="146" y="249"/>
                  </a:lnTo>
                  <a:lnTo>
                    <a:pt x="150" y="249"/>
                  </a:lnTo>
                  <a:lnTo>
                    <a:pt x="150" y="253"/>
                  </a:lnTo>
                  <a:lnTo>
                    <a:pt x="154" y="253"/>
                  </a:lnTo>
                  <a:lnTo>
                    <a:pt x="157" y="253"/>
                  </a:lnTo>
                  <a:lnTo>
                    <a:pt x="161" y="253"/>
                  </a:lnTo>
                  <a:lnTo>
                    <a:pt x="161" y="256"/>
                  </a:lnTo>
                  <a:lnTo>
                    <a:pt x="164" y="260"/>
                  </a:lnTo>
                  <a:lnTo>
                    <a:pt x="161" y="260"/>
                  </a:lnTo>
                  <a:lnTo>
                    <a:pt x="161" y="263"/>
                  </a:lnTo>
                  <a:lnTo>
                    <a:pt x="161" y="267"/>
                  </a:lnTo>
                  <a:lnTo>
                    <a:pt x="164" y="267"/>
                  </a:lnTo>
                  <a:lnTo>
                    <a:pt x="164" y="271"/>
                  </a:lnTo>
                  <a:lnTo>
                    <a:pt x="168" y="274"/>
                  </a:lnTo>
                  <a:lnTo>
                    <a:pt x="168" y="271"/>
                  </a:lnTo>
                  <a:lnTo>
                    <a:pt x="171" y="271"/>
                  </a:lnTo>
                  <a:lnTo>
                    <a:pt x="175" y="274"/>
                  </a:lnTo>
                  <a:lnTo>
                    <a:pt x="179" y="274"/>
                  </a:lnTo>
                  <a:lnTo>
                    <a:pt x="186" y="271"/>
                  </a:lnTo>
                  <a:lnTo>
                    <a:pt x="189" y="271"/>
                  </a:lnTo>
                  <a:lnTo>
                    <a:pt x="193" y="271"/>
                  </a:lnTo>
                  <a:lnTo>
                    <a:pt x="196" y="267"/>
                  </a:lnTo>
                  <a:lnTo>
                    <a:pt x="200" y="267"/>
                  </a:lnTo>
                  <a:lnTo>
                    <a:pt x="203" y="267"/>
                  </a:lnTo>
                  <a:lnTo>
                    <a:pt x="203" y="271"/>
                  </a:lnTo>
                  <a:lnTo>
                    <a:pt x="203" y="274"/>
                  </a:lnTo>
                  <a:lnTo>
                    <a:pt x="200" y="278"/>
                  </a:lnTo>
                  <a:lnTo>
                    <a:pt x="200" y="281"/>
                  </a:lnTo>
                  <a:lnTo>
                    <a:pt x="200" y="285"/>
                  </a:lnTo>
                  <a:lnTo>
                    <a:pt x="200" y="288"/>
                  </a:lnTo>
                  <a:lnTo>
                    <a:pt x="196" y="288"/>
                  </a:lnTo>
                  <a:lnTo>
                    <a:pt x="193" y="296"/>
                  </a:lnTo>
                  <a:lnTo>
                    <a:pt x="196" y="299"/>
                  </a:lnTo>
                  <a:lnTo>
                    <a:pt x="196" y="303"/>
                  </a:lnTo>
                  <a:lnTo>
                    <a:pt x="203" y="303"/>
                  </a:lnTo>
                  <a:lnTo>
                    <a:pt x="211" y="303"/>
                  </a:lnTo>
                  <a:lnTo>
                    <a:pt x="214" y="299"/>
                  </a:lnTo>
                  <a:lnTo>
                    <a:pt x="214" y="296"/>
                  </a:lnTo>
                  <a:lnTo>
                    <a:pt x="214" y="292"/>
                  </a:lnTo>
                  <a:lnTo>
                    <a:pt x="214" y="288"/>
                  </a:lnTo>
                  <a:lnTo>
                    <a:pt x="214" y="285"/>
                  </a:lnTo>
                  <a:lnTo>
                    <a:pt x="214" y="281"/>
                  </a:lnTo>
                  <a:lnTo>
                    <a:pt x="218" y="281"/>
                  </a:lnTo>
                  <a:lnTo>
                    <a:pt x="218" y="278"/>
                  </a:lnTo>
                  <a:lnTo>
                    <a:pt x="221" y="274"/>
                  </a:lnTo>
                  <a:lnTo>
                    <a:pt x="225" y="271"/>
                  </a:lnTo>
                  <a:lnTo>
                    <a:pt x="225" y="267"/>
                  </a:lnTo>
                  <a:lnTo>
                    <a:pt x="228" y="267"/>
                  </a:lnTo>
                  <a:lnTo>
                    <a:pt x="232" y="267"/>
                  </a:lnTo>
                  <a:lnTo>
                    <a:pt x="236" y="267"/>
                  </a:lnTo>
                  <a:lnTo>
                    <a:pt x="236" y="263"/>
                  </a:lnTo>
                  <a:lnTo>
                    <a:pt x="239" y="263"/>
                  </a:lnTo>
                  <a:lnTo>
                    <a:pt x="243" y="263"/>
                  </a:lnTo>
                  <a:lnTo>
                    <a:pt x="246" y="263"/>
                  </a:lnTo>
                  <a:lnTo>
                    <a:pt x="250" y="263"/>
                  </a:lnTo>
                  <a:lnTo>
                    <a:pt x="253" y="263"/>
                  </a:lnTo>
                  <a:lnTo>
                    <a:pt x="257" y="267"/>
                  </a:lnTo>
                  <a:lnTo>
                    <a:pt x="260" y="267"/>
                  </a:lnTo>
                  <a:lnTo>
                    <a:pt x="264" y="267"/>
                  </a:lnTo>
                  <a:lnTo>
                    <a:pt x="268" y="267"/>
                  </a:lnTo>
                  <a:lnTo>
                    <a:pt x="268" y="271"/>
                  </a:lnTo>
                  <a:lnTo>
                    <a:pt x="271" y="267"/>
                  </a:lnTo>
                  <a:lnTo>
                    <a:pt x="271" y="263"/>
                  </a:lnTo>
                  <a:lnTo>
                    <a:pt x="278" y="260"/>
                  </a:lnTo>
                  <a:lnTo>
                    <a:pt x="282" y="260"/>
                  </a:lnTo>
                  <a:lnTo>
                    <a:pt x="282" y="256"/>
                  </a:lnTo>
                  <a:lnTo>
                    <a:pt x="285" y="256"/>
                  </a:lnTo>
                  <a:lnTo>
                    <a:pt x="282" y="256"/>
                  </a:lnTo>
                  <a:lnTo>
                    <a:pt x="278" y="253"/>
                  </a:lnTo>
                  <a:lnTo>
                    <a:pt x="278" y="246"/>
                  </a:lnTo>
                  <a:lnTo>
                    <a:pt x="282" y="242"/>
                  </a:lnTo>
                  <a:lnTo>
                    <a:pt x="282" y="239"/>
                  </a:lnTo>
                  <a:lnTo>
                    <a:pt x="285" y="239"/>
                  </a:lnTo>
                  <a:lnTo>
                    <a:pt x="285" y="235"/>
                  </a:lnTo>
                  <a:lnTo>
                    <a:pt x="289" y="235"/>
                  </a:lnTo>
                  <a:lnTo>
                    <a:pt x="289" y="231"/>
                  </a:lnTo>
                  <a:lnTo>
                    <a:pt x="293" y="231"/>
                  </a:lnTo>
                  <a:lnTo>
                    <a:pt x="296" y="231"/>
                  </a:lnTo>
                  <a:lnTo>
                    <a:pt x="300" y="228"/>
                  </a:lnTo>
                  <a:lnTo>
                    <a:pt x="303" y="224"/>
                  </a:lnTo>
                  <a:lnTo>
                    <a:pt x="303" y="221"/>
                  </a:lnTo>
                  <a:lnTo>
                    <a:pt x="303" y="217"/>
                  </a:lnTo>
                  <a:lnTo>
                    <a:pt x="303" y="214"/>
                  </a:lnTo>
                  <a:lnTo>
                    <a:pt x="303" y="210"/>
                  </a:lnTo>
                  <a:lnTo>
                    <a:pt x="300" y="210"/>
                  </a:lnTo>
                  <a:lnTo>
                    <a:pt x="300" y="203"/>
                  </a:lnTo>
                  <a:lnTo>
                    <a:pt x="300" y="199"/>
                  </a:lnTo>
                  <a:lnTo>
                    <a:pt x="303" y="199"/>
                  </a:lnTo>
                  <a:lnTo>
                    <a:pt x="303" y="196"/>
                  </a:lnTo>
                  <a:lnTo>
                    <a:pt x="307" y="196"/>
                  </a:lnTo>
                  <a:lnTo>
                    <a:pt x="310" y="192"/>
                  </a:lnTo>
                  <a:lnTo>
                    <a:pt x="310" y="189"/>
                  </a:lnTo>
                  <a:lnTo>
                    <a:pt x="314" y="189"/>
                  </a:lnTo>
                  <a:lnTo>
                    <a:pt x="317" y="189"/>
                  </a:lnTo>
                  <a:lnTo>
                    <a:pt x="321" y="189"/>
                  </a:lnTo>
                  <a:lnTo>
                    <a:pt x="321" y="185"/>
                  </a:lnTo>
                  <a:lnTo>
                    <a:pt x="321" y="182"/>
                  </a:lnTo>
                  <a:lnTo>
                    <a:pt x="325" y="182"/>
                  </a:lnTo>
                  <a:lnTo>
                    <a:pt x="328" y="178"/>
                  </a:lnTo>
                  <a:lnTo>
                    <a:pt x="332" y="178"/>
                  </a:lnTo>
                  <a:lnTo>
                    <a:pt x="335" y="178"/>
                  </a:lnTo>
                  <a:lnTo>
                    <a:pt x="332" y="178"/>
                  </a:lnTo>
                  <a:lnTo>
                    <a:pt x="332" y="174"/>
                  </a:lnTo>
                  <a:lnTo>
                    <a:pt x="325" y="174"/>
                  </a:lnTo>
                  <a:lnTo>
                    <a:pt x="325" y="171"/>
                  </a:lnTo>
                  <a:lnTo>
                    <a:pt x="321" y="171"/>
                  </a:lnTo>
                  <a:lnTo>
                    <a:pt x="317" y="171"/>
                  </a:lnTo>
                  <a:lnTo>
                    <a:pt x="317" y="167"/>
                  </a:lnTo>
                  <a:lnTo>
                    <a:pt x="314" y="167"/>
                  </a:lnTo>
                  <a:lnTo>
                    <a:pt x="310" y="167"/>
                  </a:lnTo>
                  <a:lnTo>
                    <a:pt x="307" y="167"/>
                  </a:lnTo>
                  <a:lnTo>
                    <a:pt x="303" y="164"/>
                  </a:lnTo>
                  <a:lnTo>
                    <a:pt x="300" y="164"/>
                  </a:lnTo>
                  <a:lnTo>
                    <a:pt x="296" y="164"/>
                  </a:lnTo>
                  <a:lnTo>
                    <a:pt x="293" y="160"/>
                  </a:lnTo>
                  <a:lnTo>
                    <a:pt x="296" y="160"/>
                  </a:lnTo>
                  <a:lnTo>
                    <a:pt x="300" y="160"/>
                  </a:lnTo>
                  <a:lnTo>
                    <a:pt x="303" y="153"/>
                  </a:lnTo>
                  <a:lnTo>
                    <a:pt x="307" y="139"/>
                  </a:lnTo>
                  <a:lnTo>
                    <a:pt x="310" y="128"/>
                  </a:lnTo>
                  <a:lnTo>
                    <a:pt x="317" y="110"/>
                  </a:lnTo>
                  <a:lnTo>
                    <a:pt x="321" y="110"/>
                  </a:lnTo>
                  <a:lnTo>
                    <a:pt x="321" y="114"/>
                  </a:lnTo>
                  <a:lnTo>
                    <a:pt x="325" y="114"/>
                  </a:lnTo>
                  <a:lnTo>
                    <a:pt x="328" y="114"/>
                  </a:lnTo>
                  <a:lnTo>
                    <a:pt x="328" y="117"/>
                  </a:lnTo>
                  <a:lnTo>
                    <a:pt x="332" y="117"/>
                  </a:lnTo>
                  <a:lnTo>
                    <a:pt x="335" y="117"/>
                  </a:lnTo>
                  <a:lnTo>
                    <a:pt x="335" y="114"/>
                  </a:lnTo>
                  <a:lnTo>
                    <a:pt x="339" y="114"/>
                  </a:lnTo>
                  <a:lnTo>
                    <a:pt x="339" y="117"/>
                  </a:lnTo>
                  <a:lnTo>
                    <a:pt x="342" y="117"/>
                  </a:lnTo>
                  <a:lnTo>
                    <a:pt x="342" y="114"/>
                  </a:lnTo>
                  <a:lnTo>
                    <a:pt x="346" y="117"/>
                  </a:lnTo>
                  <a:lnTo>
                    <a:pt x="350" y="117"/>
                  </a:lnTo>
                  <a:lnTo>
                    <a:pt x="353" y="117"/>
                  </a:lnTo>
                  <a:lnTo>
                    <a:pt x="357" y="117"/>
                  </a:lnTo>
                  <a:lnTo>
                    <a:pt x="360" y="114"/>
                  </a:lnTo>
                  <a:lnTo>
                    <a:pt x="364" y="114"/>
                  </a:lnTo>
                  <a:lnTo>
                    <a:pt x="367" y="114"/>
                  </a:lnTo>
                  <a:lnTo>
                    <a:pt x="371" y="114"/>
                  </a:lnTo>
                  <a:lnTo>
                    <a:pt x="374" y="114"/>
                  </a:lnTo>
                  <a:lnTo>
                    <a:pt x="378" y="110"/>
                  </a:lnTo>
                  <a:lnTo>
                    <a:pt x="382" y="114"/>
                  </a:lnTo>
                  <a:lnTo>
                    <a:pt x="382" y="110"/>
                  </a:lnTo>
                  <a:lnTo>
                    <a:pt x="385" y="114"/>
                  </a:lnTo>
                  <a:lnTo>
                    <a:pt x="389" y="114"/>
                  </a:lnTo>
                  <a:lnTo>
                    <a:pt x="389" y="117"/>
                  </a:lnTo>
                  <a:lnTo>
                    <a:pt x="392" y="117"/>
                  </a:lnTo>
                  <a:lnTo>
                    <a:pt x="396" y="117"/>
                  </a:lnTo>
                  <a:lnTo>
                    <a:pt x="396" y="114"/>
                  </a:lnTo>
                  <a:lnTo>
                    <a:pt x="399" y="114"/>
                  </a:lnTo>
                  <a:lnTo>
                    <a:pt x="403" y="114"/>
                  </a:lnTo>
                  <a:lnTo>
                    <a:pt x="407" y="110"/>
                  </a:lnTo>
                  <a:lnTo>
                    <a:pt x="410" y="110"/>
                  </a:lnTo>
                  <a:lnTo>
                    <a:pt x="414" y="110"/>
                  </a:lnTo>
                  <a:lnTo>
                    <a:pt x="417" y="110"/>
                  </a:lnTo>
                  <a:lnTo>
                    <a:pt x="421" y="110"/>
                  </a:lnTo>
                  <a:lnTo>
                    <a:pt x="424" y="107"/>
                  </a:lnTo>
                  <a:lnTo>
                    <a:pt x="428" y="107"/>
                  </a:lnTo>
                  <a:lnTo>
                    <a:pt x="428" y="110"/>
                  </a:lnTo>
                  <a:lnTo>
                    <a:pt x="431" y="110"/>
                  </a:lnTo>
                  <a:lnTo>
                    <a:pt x="435" y="110"/>
                  </a:lnTo>
                  <a:lnTo>
                    <a:pt x="435" y="107"/>
                  </a:lnTo>
                  <a:lnTo>
                    <a:pt x="439" y="107"/>
                  </a:lnTo>
                  <a:lnTo>
                    <a:pt x="442" y="107"/>
                  </a:lnTo>
                  <a:lnTo>
                    <a:pt x="446" y="107"/>
                  </a:lnTo>
                  <a:lnTo>
                    <a:pt x="449" y="107"/>
                  </a:lnTo>
                  <a:lnTo>
                    <a:pt x="453" y="103"/>
                  </a:lnTo>
                  <a:lnTo>
                    <a:pt x="456" y="103"/>
                  </a:lnTo>
                  <a:lnTo>
                    <a:pt x="460" y="103"/>
                  </a:lnTo>
                  <a:lnTo>
                    <a:pt x="464" y="103"/>
                  </a:lnTo>
                  <a:lnTo>
                    <a:pt x="467" y="103"/>
                  </a:lnTo>
                  <a:lnTo>
                    <a:pt x="471" y="103"/>
                  </a:lnTo>
                  <a:lnTo>
                    <a:pt x="474" y="103"/>
                  </a:lnTo>
                  <a:lnTo>
                    <a:pt x="478" y="103"/>
                  </a:lnTo>
                  <a:lnTo>
                    <a:pt x="478" y="107"/>
                  </a:lnTo>
                  <a:lnTo>
                    <a:pt x="481" y="107"/>
                  </a:lnTo>
                  <a:lnTo>
                    <a:pt x="485" y="107"/>
                  </a:lnTo>
                  <a:lnTo>
                    <a:pt x="488" y="107"/>
                  </a:lnTo>
                  <a:lnTo>
                    <a:pt x="492" y="103"/>
                  </a:lnTo>
                  <a:lnTo>
                    <a:pt x="492" y="100"/>
                  </a:lnTo>
                  <a:lnTo>
                    <a:pt x="492" y="96"/>
                  </a:lnTo>
                  <a:lnTo>
                    <a:pt x="496" y="96"/>
                  </a:lnTo>
                  <a:lnTo>
                    <a:pt x="499" y="96"/>
                  </a:lnTo>
                  <a:lnTo>
                    <a:pt x="503" y="96"/>
                  </a:lnTo>
                  <a:lnTo>
                    <a:pt x="506" y="96"/>
                  </a:lnTo>
                  <a:lnTo>
                    <a:pt x="506" y="92"/>
                  </a:lnTo>
                  <a:lnTo>
                    <a:pt x="510" y="89"/>
                  </a:lnTo>
                  <a:lnTo>
                    <a:pt x="510" y="85"/>
                  </a:lnTo>
                  <a:lnTo>
                    <a:pt x="510" y="82"/>
                  </a:lnTo>
                  <a:lnTo>
                    <a:pt x="513" y="82"/>
                  </a:lnTo>
                  <a:lnTo>
                    <a:pt x="513" y="78"/>
                  </a:lnTo>
                  <a:lnTo>
                    <a:pt x="517" y="75"/>
                  </a:lnTo>
                  <a:lnTo>
                    <a:pt x="517" y="78"/>
                  </a:lnTo>
                  <a:lnTo>
                    <a:pt x="521" y="78"/>
                  </a:lnTo>
                  <a:lnTo>
                    <a:pt x="524" y="75"/>
                  </a:lnTo>
                  <a:lnTo>
                    <a:pt x="524" y="78"/>
                  </a:lnTo>
                  <a:lnTo>
                    <a:pt x="528" y="78"/>
                  </a:lnTo>
                  <a:lnTo>
                    <a:pt x="531" y="78"/>
                  </a:lnTo>
                  <a:lnTo>
                    <a:pt x="535" y="75"/>
                  </a:lnTo>
                  <a:lnTo>
                    <a:pt x="538" y="75"/>
                  </a:lnTo>
                  <a:lnTo>
                    <a:pt x="538" y="71"/>
                  </a:lnTo>
                  <a:lnTo>
                    <a:pt x="542" y="71"/>
                  </a:lnTo>
                  <a:lnTo>
                    <a:pt x="545" y="71"/>
                  </a:lnTo>
                  <a:lnTo>
                    <a:pt x="549" y="75"/>
                  </a:lnTo>
                  <a:lnTo>
                    <a:pt x="549" y="71"/>
                  </a:lnTo>
                  <a:lnTo>
                    <a:pt x="549" y="75"/>
                  </a:lnTo>
                  <a:lnTo>
                    <a:pt x="553" y="75"/>
                  </a:lnTo>
                  <a:lnTo>
                    <a:pt x="556" y="71"/>
                  </a:lnTo>
                  <a:lnTo>
                    <a:pt x="560" y="75"/>
                  </a:lnTo>
                  <a:lnTo>
                    <a:pt x="563" y="71"/>
                  </a:lnTo>
                  <a:lnTo>
                    <a:pt x="567" y="71"/>
                  </a:lnTo>
                  <a:lnTo>
                    <a:pt x="567" y="75"/>
                  </a:lnTo>
                  <a:lnTo>
                    <a:pt x="570" y="75"/>
                  </a:lnTo>
                  <a:lnTo>
                    <a:pt x="574" y="71"/>
                  </a:lnTo>
                  <a:lnTo>
                    <a:pt x="578" y="71"/>
                  </a:lnTo>
                  <a:lnTo>
                    <a:pt x="581" y="68"/>
                  </a:lnTo>
                  <a:lnTo>
                    <a:pt x="585" y="68"/>
                  </a:lnTo>
                  <a:lnTo>
                    <a:pt x="585" y="64"/>
                  </a:lnTo>
                  <a:lnTo>
                    <a:pt x="581" y="64"/>
                  </a:lnTo>
                  <a:lnTo>
                    <a:pt x="585" y="60"/>
                  </a:lnTo>
                  <a:lnTo>
                    <a:pt x="581" y="60"/>
                  </a:lnTo>
                  <a:lnTo>
                    <a:pt x="578" y="60"/>
                  </a:lnTo>
                  <a:lnTo>
                    <a:pt x="574" y="60"/>
                  </a:lnTo>
                  <a:lnTo>
                    <a:pt x="574" y="57"/>
                  </a:lnTo>
                  <a:lnTo>
                    <a:pt x="574" y="53"/>
                  </a:lnTo>
                  <a:lnTo>
                    <a:pt x="574" y="50"/>
                  </a:lnTo>
                  <a:lnTo>
                    <a:pt x="570" y="46"/>
                  </a:lnTo>
                  <a:lnTo>
                    <a:pt x="570" y="43"/>
                  </a:lnTo>
                  <a:lnTo>
                    <a:pt x="567" y="43"/>
                  </a:lnTo>
                  <a:lnTo>
                    <a:pt x="563" y="43"/>
                  </a:lnTo>
                  <a:lnTo>
                    <a:pt x="563" y="39"/>
                  </a:lnTo>
                  <a:lnTo>
                    <a:pt x="560" y="39"/>
                  </a:lnTo>
                  <a:lnTo>
                    <a:pt x="560" y="35"/>
                  </a:lnTo>
                  <a:lnTo>
                    <a:pt x="556" y="35"/>
                  </a:lnTo>
                  <a:lnTo>
                    <a:pt x="556" y="32"/>
                  </a:lnTo>
                  <a:lnTo>
                    <a:pt x="556" y="28"/>
                  </a:lnTo>
                  <a:lnTo>
                    <a:pt x="553" y="25"/>
                  </a:lnTo>
                  <a:lnTo>
                    <a:pt x="549" y="21"/>
                  </a:lnTo>
                  <a:lnTo>
                    <a:pt x="545" y="21"/>
                  </a:lnTo>
                  <a:lnTo>
                    <a:pt x="545" y="18"/>
                  </a:lnTo>
                  <a:lnTo>
                    <a:pt x="545" y="14"/>
                  </a:lnTo>
                  <a:lnTo>
                    <a:pt x="549" y="14"/>
                  </a:lnTo>
                  <a:lnTo>
                    <a:pt x="553" y="14"/>
                  </a:lnTo>
                  <a:lnTo>
                    <a:pt x="556" y="10"/>
                  </a:lnTo>
                  <a:lnTo>
                    <a:pt x="560" y="14"/>
                  </a:lnTo>
                  <a:lnTo>
                    <a:pt x="560" y="10"/>
                  </a:lnTo>
                  <a:lnTo>
                    <a:pt x="563" y="10"/>
                  </a:lnTo>
                  <a:lnTo>
                    <a:pt x="563" y="14"/>
                  </a:lnTo>
                  <a:lnTo>
                    <a:pt x="567" y="14"/>
                  </a:lnTo>
                  <a:lnTo>
                    <a:pt x="570" y="14"/>
                  </a:lnTo>
                  <a:lnTo>
                    <a:pt x="570" y="10"/>
                  </a:lnTo>
                  <a:lnTo>
                    <a:pt x="574" y="14"/>
                  </a:lnTo>
                  <a:lnTo>
                    <a:pt x="578" y="10"/>
                  </a:lnTo>
                  <a:lnTo>
                    <a:pt x="581" y="10"/>
                  </a:lnTo>
                  <a:lnTo>
                    <a:pt x="585" y="7"/>
                  </a:lnTo>
                  <a:lnTo>
                    <a:pt x="588" y="7"/>
                  </a:lnTo>
                  <a:lnTo>
                    <a:pt x="588" y="10"/>
                  </a:lnTo>
                  <a:lnTo>
                    <a:pt x="592" y="10"/>
                  </a:lnTo>
                  <a:lnTo>
                    <a:pt x="595" y="10"/>
                  </a:lnTo>
                  <a:lnTo>
                    <a:pt x="599" y="10"/>
                  </a:lnTo>
                  <a:lnTo>
                    <a:pt x="599" y="7"/>
                  </a:lnTo>
                  <a:lnTo>
                    <a:pt x="602" y="7"/>
                  </a:lnTo>
                  <a:lnTo>
                    <a:pt x="606" y="7"/>
                  </a:lnTo>
                  <a:lnTo>
                    <a:pt x="610" y="7"/>
                  </a:lnTo>
                  <a:lnTo>
                    <a:pt x="613" y="7"/>
                  </a:lnTo>
                  <a:lnTo>
                    <a:pt x="617" y="7"/>
                  </a:lnTo>
                  <a:lnTo>
                    <a:pt x="617" y="10"/>
                  </a:lnTo>
                  <a:lnTo>
                    <a:pt x="620" y="10"/>
                  </a:lnTo>
                  <a:lnTo>
                    <a:pt x="624" y="10"/>
                  </a:lnTo>
                  <a:lnTo>
                    <a:pt x="627" y="10"/>
                  </a:lnTo>
                  <a:lnTo>
                    <a:pt x="631" y="14"/>
                  </a:lnTo>
                  <a:lnTo>
                    <a:pt x="635" y="10"/>
                  </a:lnTo>
                  <a:lnTo>
                    <a:pt x="638" y="10"/>
                  </a:lnTo>
                  <a:lnTo>
                    <a:pt x="638" y="7"/>
                  </a:lnTo>
                  <a:lnTo>
                    <a:pt x="642" y="7"/>
                  </a:lnTo>
                  <a:lnTo>
                    <a:pt x="645" y="7"/>
                  </a:lnTo>
                  <a:lnTo>
                    <a:pt x="649" y="7"/>
                  </a:lnTo>
                  <a:lnTo>
                    <a:pt x="649" y="3"/>
                  </a:lnTo>
                  <a:lnTo>
                    <a:pt x="652" y="3"/>
                  </a:lnTo>
                  <a:lnTo>
                    <a:pt x="656" y="3"/>
                  </a:lnTo>
                  <a:lnTo>
                    <a:pt x="659" y="3"/>
                  </a:lnTo>
                  <a:lnTo>
                    <a:pt x="659" y="7"/>
                  </a:lnTo>
                  <a:lnTo>
                    <a:pt x="663" y="7"/>
                  </a:lnTo>
                  <a:lnTo>
                    <a:pt x="663" y="10"/>
                  </a:lnTo>
                  <a:lnTo>
                    <a:pt x="667" y="10"/>
                  </a:lnTo>
                  <a:lnTo>
                    <a:pt x="667" y="14"/>
                  </a:lnTo>
                  <a:lnTo>
                    <a:pt x="670" y="14"/>
                  </a:lnTo>
                  <a:lnTo>
                    <a:pt x="674" y="14"/>
                  </a:lnTo>
                  <a:lnTo>
                    <a:pt x="677" y="14"/>
                  </a:lnTo>
                  <a:lnTo>
                    <a:pt x="681" y="14"/>
                  </a:lnTo>
                  <a:lnTo>
                    <a:pt x="684" y="14"/>
                  </a:lnTo>
                  <a:lnTo>
                    <a:pt x="688" y="14"/>
                  </a:lnTo>
                  <a:lnTo>
                    <a:pt x="688" y="10"/>
                  </a:lnTo>
                  <a:lnTo>
                    <a:pt x="692" y="10"/>
                  </a:lnTo>
                  <a:lnTo>
                    <a:pt x="695" y="10"/>
                  </a:lnTo>
                  <a:lnTo>
                    <a:pt x="695" y="7"/>
                  </a:lnTo>
                  <a:lnTo>
                    <a:pt x="699" y="7"/>
                  </a:lnTo>
                  <a:lnTo>
                    <a:pt x="702" y="7"/>
                  </a:lnTo>
                  <a:lnTo>
                    <a:pt x="702" y="3"/>
                  </a:lnTo>
                  <a:lnTo>
                    <a:pt x="706" y="3"/>
                  </a:lnTo>
                  <a:lnTo>
                    <a:pt x="709" y="3"/>
                  </a:lnTo>
                  <a:lnTo>
                    <a:pt x="713" y="3"/>
                  </a:lnTo>
                  <a:lnTo>
                    <a:pt x="716" y="3"/>
                  </a:lnTo>
                  <a:lnTo>
                    <a:pt x="716" y="7"/>
                  </a:lnTo>
                  <a:lnTo>
                    <a:pt x="720" y="7"/>
                  </a:lnTo>
                  <a:lnTo>
                    <a:pt x="720" y="10"/>
                  </a:lnTo>
                  <a:lnTo>
                    <a:pt x="724" y="10"/>
                  </a:lnTo>
                  <a:lnTo>
                    <a:pt x="727" y="10"/>
                  </a:lnTo>
                  <a:lnTo>
                    <a:pt x="731" y="10"/>
                  </a:lnTo>
                  <a:lnTo>
                    <a:pt x="734" y="10"/>
                  </a:lnTo>
                  <a:lnTo>
                    <a:pt x="738" y="10"/>
                  </a:lnTo>
                  <a:lnTo>
                    <a:pt x="741" y="7"/>
                  </a:lnTo>
                  <a:lnTo>
                    <a:pt x="745" y="7"/>
                  </a:lnTo>
                  <a:lnTo>
                    <a:pt x="749" y="7"/>
                  </a:lnTo>
                  <a:lnTo>
                    <a:pt x="752" y="7"/>
                  </a:lnTo>
                  <a:lnTo>
                    <a:pt x="756" y="10"/>
                  </a:lnTo>
                  <a:lnTo>
                    <a:pt x="759" y="7"/>
                  </a:lnTo>
                  <a:lnTo>
                    <a:pt x="763" y="7"/>
                  </a:lnTo>
                  <a:lnTo>
                    <a:pt x="766" y="7"/>
                  </a:lnTo>
                  <a:lnTo>
                    <a:pt x="766" y="10"/>
                  </a:lnTo>
                  <a:lnTo>
                    <a:pt x="770" y="10"/>
                  </a:lnTo>
                  <a:lnTo>
                    <a:pt x="770" y="14"/>
                  </a:lnTo>
                  <a:lnTo>
                    <a:pt x="773" y="14"/>
                  </a:lnTo>
                  <a:lnTo>
                    <a:pt x="777" y="18"/>
                  </a:lnTo>
                  <a:lnTo>
                    <a:pt x="781" y="14"/>
                  </a:lnTo>
                  <a:lnTo>
                    <a:pt x="784" y="14"/>
                  </a:lnTo>
                  <a:lnTo>
                    <a:pt x="788" y="14"/>
                  </a:lnTo>
                  <a:lnTo>
                    <a:pt x="791" y="14"/>
                  </a:lnTo>
                  <a:lnTo>
                    <a:pt x="795" y="14"/>
                  </a:lnTo>
                  <a:lnTo>
                    <a:pt x="798" y="14"/>
                  </a:lnTo>
                  <a:lnTo>
                    <a:pt x="798" y="10"/>
                  </a:lnTo>
                  <a:lnTo>
                    <a:pt x="802" y="10"/>
                  </a:lnTo>
                  <a:lnTo>
                    <a:pt x="806" y="10"/>
                  </a:lnTo>
                  <a:lnTo>
                    <a:pt x="809" y="10"/>
                  </a:lnTo>
                  <a:lnTo>
                    <a:pt x="809" y="7"/>
                  </a:lnTo>
                  <a:lnTo>
                    <a:pt x="813" y="7"/>
                  </a:lnTo>
                  <a:lnTo>
                    <a:pt x="816" y="7"/>
                  </a:lnTo>
                  <a:lnTo>
                    <a:pt x="820" y="7"/>
                  </a:lnTo>
                  <a:lnTo>
                    <a:pt x="823" y="7"/>
                  </a:lnTo>
                  <a:lnTo>
                    <a:pt x="827" y="7"/>
                  </a:lnTo>
                  <a:lnTo>
                    <a:pt x="827" y="3"/>
                  </a:lnTo>
                  <a:lnTo>
                    <a:pt x="830" y="3"/>
                  </a:lnTo>
                  <a:lnTo>
                    <a:pt x="830" y="0"/>
                  </a:lnTo>
                  <a:lnTo>
                    <a:pt x="834" y="0"/>
                  </a:lnTo>
                  <a:lnTo>
                    <a:pt x="838" y="0"/>
                  </a:lnTo>
                  <a:lnTo>
                    <a:pt x="841" y="3"/>
                  </a:lnTo>
                  <a:lnTo>
                    <a:pt x="845" y="7"/>
                  </a:lnTo>
                  <a:lnTo>
                    <a:pt x="848" y="10"/>
                  </a:lnTo>
                  <a:lnTo>
                    <a:pt x="852" y="10"/>
                  </a:lnTo>
                  <a:lnTo>
                    <a:pt x="855" y="10"/>
                  </a:lnTo>
                  <a:lnTo>
                    <a:pt x="855" y="7"/>
                  </a:lnTo>
                  <a:lnTo>
                    <a:pt x="859" y="7"/>
                  </a:lnTo>
                  <a:lnTo>
                    <a:pt x="863" y="7"/>
                  </a:lnTo>
                  <a:lnTo>
                    <a:pt x="866" y="7"/>
                  </a:lnTo>
                  <a:lnTo>
                    <a:pt x="870" y="10"/>
                  </a:lnTo>
                  <a:lnTo>
                    <a:pt x="873" y="10"/>
                  </a:lnTo>
                  <a:lnTo>
                    <a:pt x="873" y="7"/>
                  </a:lnTo>
                  <a:lnTo>
                    <a:pt x="877" y="7"/>
                  </a:lnTo>
                  <a:lnTo>
                    <a:pt x="880" y="7"/>
                  </a:lnTo>
                  <a:lnTo>
                    <a:pt x="884" y="7"/>
                  </a:lnTo>
                  <a:lnTo>
                    <a:pt x="887" y="7"/>
                  </a:lnTo>
                  <a:lnTo>
                    <a:pt x="891" y="7"/>
                  </a:lnTo>
                  <a:lnTo>
                    <a:pt x="895" y="7"/>
                  </a:lnTo>
                  <a:lnTo>
                    <a:pt x="895" y="3"/>
                  </a:lnTo>
                  <a:lnTo>
                    <a:pt x="898" y="3"/>
                  </a:lnTo>
                  <a:lnTo>
                    <a:pt x="898" y="0"/>
                  </a:lnTo>
                  <a:lnTo>
                    <a:pt x="902" y="0"/>
                  </a:lnTo>
                  <a:lnTo>
                    <a:pt x="905" y="0"/>
                  </a:lnTo>
                  <a:lnTo>
                    <a:pt x="909" y="0"/>
                  </a:lnTo>
                  <a:lnTo>
                    <a:pt x="909" y="3"/>
                  </a:lnTo>
                  <a:lnTo>
                    <a:pt x="909" y="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2"/>
            <p:cNvSpPr>
              <a:spLocks/>
            </p:cNvSpPr>
            <p:nvPr/>
          </p:nvSpPr>
          <p:spPr bwMode="auto">
            <a:xfrm>
              <a:off x="887412" y="2958480"/>
              <a:ext cx="3636963" cy="1125075"/>
            </a:xfrm>
            <a:custGeom>
              <a:avLst/>
              <a:gdLst>
                <a:gd name="T0" fmla="*/ 1860 w 2291"/>
                <a:gd name="T1" fmla="*/ 606 h 709"/>
                <a:gd name="T2" fmla="*/ 1846 w 2291"/>
                <a:gd name="T3" fmla="*/ 552 h 709"/>
                <a:gd name="T4" fmla="*/ 1789 w 2291"/>
                <a:gd name="T5" fmla="*/ 591 h 709"/>
                <a:gd name="T6" fmla="*/ 1742 w 2291"/>
                <a:gd name="T7" fmla="*/ 631 h 709"/>
                <a:gd name="T8" fmla="*/ 1721 w 2291"/>
                <a:gd name="T9" fmla="*/ 588 h 709"/>
                <a:gd name="T10" fmla="*/ 1735 w 2291"/>
                <a:gd name="T11" fmla="*/ 541 h 709"/>
                <a:gd name="T12" fmla="*/ 1696 w 2291"/>
                <a:gd name="T13" fmla="*/ 570 h 709"/>
                <a:gd name="T14" fmla="*/ 1625 w 2291"/>
                <a:gd name="T15" fmla="*/ 577 h 709"/>
                <a:gd name="T16" fmla="*/ 1532 w 2291"/>
                <a:gd name="T17" fmla="*/ 613 h 709"/>
                <a:gd name="T18" fmla="*/ 1511 w 2291"/>
                <a:gd name="T19" fmla="*/ 677 h 709"/>
                <a:gd name="T20" fmla="*/ 1272 w 2291"/>
                <a:gd name="T21" fmla="*/ 684 h 709"/>
                <a:gd name="T22" fmla="*/ 1008 w 2291"/>
                <a:gd name="T23" fmla="*/ 606 h 709"/>
                <a:gd name="T24" fmla="*/ 812 w 2291"/>
                <a:gd name="T25" fmla="*/ 388 h 709"/>
                <a:gd name="T26" fmla="*/ 720 w 2291"/>
                <a:gd name="T27" fmla="*/ 374 h 709"/>
                <a:gd name="T28" fmla="*/ 645 w 2291"/>
                <a:gd name="T29" fmla="*/ 531 h 709"/>
                <a:gd name="T30" fmla="*/ 314 w 2291"/>
                <a:gd name="T31" fmla="*/ 506 h 709"/>
                <a:gd name="T32" fmla="*/ 235 w 2291"/>
                <a:gd name="T33" fmla="*/ 381 h 709"/>
                <a:gd name="T34" fmla="*/ 86 w 2291"/>
                <a:gd name="T35" fmla="*/ 363 h 709"/>
                <a:gd name="T36" fmla="*/ 64 w 2291"/>
                <a:gd name="T37" fmla="*/ 299 h 709"/>
                <a:gd name="T38" fmla="*/ 217 w 2291"/>
                <a:gd name="T39" fmla="*/ 199 h 709"/>
                <a:gd name="T40" fmla="*/ 342 w 2291"/>
                <a:gd name="T41" fmla="*/ 128 h 709"/>
                <a:gd name="T42" fmla="*/ 460 w 2291"/>
                <a:gd name="T43" fmla="*/ 64 h 709"/>
                <a:gd name="T44" fmla="*/ 577 w 2291"/>
                <a:gd name="T45" fmla="*/ 7 h 709"/>
                <a:gd name="T46" fmla="*/ 652 w 2291"/>
                <a:gd name="T47" fmla="*/ 18 h 709"/>
                <a:gd name="T48" fmla="*/ 723 w 2291"/>
                <a:gd name="T49" fmla="*/ 3 h 709"/>
                <a:gd name="T50" fmla="*/ 795 w 2291"/>
                <a:gd name="T51" fmla="*/ 32 h 709"/>
                <a:gd name="T52" fmla="*/ 877 w 2291"/>
                <a:gd name="T53" fmla="*/ 50 h 709"/>
                <a:gd name="T54" fmla="*/ 937 w 2291"/>
                <a:gd name="T55" fmla="*/ 68 h 709"/>
                <a:gd name="T56" fmla="*/ 987 w 2291"/>
                <a:gd name="T57" fmla="*/ 82 h 709"/>
                <a:gd name="T58" fmla="*/ 1012 w 2291"/>
                <a:gd name="T59" fmla="*/ 32 h 709"/>
                <a:gd name="T60" fmla="*/ 1048 w 2291"/>
                <a:gd name="T61" fmla="*/ 0 h 709"/>
                <a:gd name="T62" fmla="*/ 1112 w 2291"/>
                <a:gd name="T63" fmla="*/ 18 h 709"/>
                <a:gd name="T64" fmla="*/ 1162 w 2291"/>
                <a:gd name="T65" fmla="*/ 28 h 709"/>
                <a:gd name="T66" fmla="*/ 1215 w 2291"/>
                <a:gd name="T67" fmla="*/ 46 h 709"/>
                <a:gd name="T68" fmla="*/ 1276 w 2291"/>
                <a:gd name="T69" fmla="*/ 57 h 709"/>
                <a:gd name="T70" fmla="*/ 1329 w 2291"/>
                <a:gd name="T71" fmla="*/ 85 h 709"/>
                <a:gd name="T72" fmla="*/ 1375 w 2291"/>
                <a:gd name="T73" fmla="*/ 60 h 709"/>
                <a:gd name="T74" fmla="*/ 1422 w 2291"/>
                <a:gd name="T75" fmla="*/ 50 h 709"/>
                <a:gd name="T76" fmla="*/ 1482 w 2291"/>
                <a:gd name="T77" fmla="*/ 50 h 709"/>
                <a:gd name="T78" fmla="*/ 1557 w 2291"/>
                <a:gd name="T79" fmla="*/ 64 h 709"/>
                <a:gd name="T80" fmla="*/ 1596 w 2291"/>
                <a:gd name="T81" fmla="*/ 100 h 709"/>
                <a:gd name="T82" fmla="*/ 1653 w 2291"/>
                <a:gd name="T83" fmla="*/ 103 h 709"/>
                <a:gd name="T84" fmla="*/ 1724 w 2291"/>
                <a:gd name="T85" fmla="*/ 110 h 709"/>
                <a:gd name="T86" fmla="*/ 1803 w 2291"/>
                <a:gd name="T87" fmla="*/ 117 h 709"/>
                <a:gd name="T88" fmla="*/ 1785 w 2291"/>
                <a:gd name="T89" fmla="*/ 171 h 709"/>
                <a:gd name="T90" fmla="*/ 1821 w 2291"/>
                <a:gd name="T91" fmla="*/ 174 h 709"/>
                <a:gd name="T92" fmla="*/ 1892 w 2291"/>
                <a:gd name="T93" fmla="*/ 189 h 709"/>
                <a:gd name="T94" fmla="*/ 1945 w 2291"/>
                <a:gd name="T95" fmla="*/ 242 h 709"/>
                <a:gd name="T96" fmla="*/ 1938 w 2291"/>
                <a:gd name="T97" fmla="*/ 303 h 709"/>
                <a:gd name="T98" fmla="*/ 1874 w 2291"/>
                <a:gd name="T99" fmla="*/ 256 h 709"/>
                <a:gd name="T100" fmla="*/ 1899 w 2291"/>
                <a:gd name="T101" fmla="*/ 303 h 709"/>
                <a:gd name="T102" fmla="*/ 1977 w 2291"/>
                <a:gd name="T103" fmla="*/ 324 h 709"/>
                <a:gd name="T104" fmla="*/ 2045 w 2291"/>
                <a:gd name="T105" fmla="*/ 331 h 709"/>
                <a:gd name="T106" fmla="*/ 2124 w 2291"/>
                <a:gd name="T107" fmla="*/ 335 h 709"/>
                <a:gd name="T108" fmla="*/ 2181 w 2291"/>
                <a:gd name="T109" fmla="*/ 328 h 709"/>
                <a:gd name="T110" fmla="*/ 2280 w 2291"/>
                <a:gd name="T111" fmla="*/ 292 h 709"/>
                <a:gd name="T112" fmla="*/ 2266 w 2291"/>
                <a:gd name="T113" fmla="*/ 374 h 709"/>
                <a:gd name="T114" fmla="*/ 2195 w 2291"/>
                <a:gd name="T115" fmla="*/ 431 h 709"/>
                <a:gd name="T116" fmla="*/ 2095 w 2291"/>
                <a:gd name="T117" fmla="*/ 456 h 709"/>
                <a:gd name="T118" fmla="*/ 2074 w 2291"/>
                <a:gd name="T119" fmla="*/ 509 h 709"/>
                <a:gd name="T120" fmla="*/ 1992 w 2291"/>
                <a:gd name="T121" fmla="*/ 517 h 709"/>
                <a:gd name="T122" fmla="*/ 1931 w 2291"/>
                <a:gd name="T123" fmla="*/ 552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91" h="709">
                  <a:moveTo>
                    <a:pt x="1928" y="623"/>
                  </a:moveTo>
                  <a:lnTo>
                    <a:pt x="1928" y="620"/>
                  </a:lnTo>
                  <a:lnTo>
                    <a:pt x="1924" y="620"/>
                  </a:lnTo>
                  <a:lnTo>
                    <a:pt x="1924" y="620"/>
                  </a:lnTo>
                  <a:lnTo>
                    <a:pt x="1924" y="620"/>
                  </a:lnTo>
                  <a:lnTo>
                    <a:pt x="1920" y="616"/>
                  </a:lnTo>
                  <a:lnTo>
                    <a:pt x="1920" y="616"/>
                  </a:lnTo>
                  <a:lnTo>
                    <a:pt x="1917" y="616"/>
                  </a:lnTo>
                  <a:lnTo>
                    <a:pt x="1917" y="613"/>
                  </a:lnTo>
                  <a:lnTo>
                    <a:pt x="1913" y="613"/>
                  </a:lnTo>
                  <a:lnTo>
                    <a:pt x="1913" y="616"/>
                  </a:lnTo>
                  <a:lnTo>
                    <a:pt x="1913" y="616"/>
                  </a:lnTo>
                  <a:lnTo>
                    <a:pt x="1910" y="616"/>
                  </a:lnTo>
                  <a:lnTo>
                    <a:pt x="1910" y="616"/>
                  </a:lnTo>
                  <a:lnTo>
                    <a:pt x="1906" y="616"/>
                  </a:lnTo>
                  <a:lnTo>
                    <a:pt x="1906" y="616"/>
                  </a:lnTo>
                  <a:lnTo>
                    <a:pt x="1903" y="616"/>
                  </a:lnTo>
                  <a:lnTo>
                    <a:pt x="1899" y="616"/>
                  </a:lnTo>
                  <a:lnTo>
                    <a:pt x="1899" y="616"/>
                  </a:lnTo>
                  <a:lnTo>
                    <a:pt x="1896" y="613"/>
                  </a:lnTo>
                  <a:lnTo>
                    <a:pt x="1896" y="613"/>
                  </a:lnTo>
                  <a:lnTo>
                    <a:pt x="1892" y="613"/>
                  </a:lnTo>
                  <a:lnTo>
                    <a:pt x="1892" y="613"/>
                  </a:lnTo>
                  <a:lnTo>
                    <a:pt x="1892" y="609"/>
                  </a:lnTo>
                  <a:lnTo>
                    <a:pt x="1888" y="609"/>
                  </a:lnTo>
                  <a:lnTo>
                    <a:pt x="1888" y="609"/>
                  </a:lnTo>
                  <a:lnTo>
                    <a:pt x="1885" y="609"/>
                  </a:lnTo>
                  <a:lnTo>
                    <a:pt x="1885" y="609"/>
                  </a:lnTo>
                  <a:lnTo>
                    <a:pt x="1881" y="613"/>
                  </a:lnTo>
                  <a:lnTo>
                    <a:pt x="1881" y="613"/>
                  </a:lnTo>
                  <a:lnTo>
                    <a:pt x="1881" y="613"/>
                  </a:lnTo>
                  <a:lnTo>
                    <a:pt x="1878" y="613"/>
                  </a:lnTo>
                  <a:lnTo>
                    <a:pt x="1878" y="613"/>
                  </a:lnTo>
                  <a:lnTo>
                    <a:pt x="1874" y="609"/>
                  </a:lnTo>
                  <a:lnTo>
                    <a:pt x="1874" y="609"/>
                  </a:lnTo>
                  <a:lnTo>
                    <a:pt x="1871" y="609"/>
                  </a:lnTo>
                  <a:lnTo>
                    <a:pt x="1871" y="609"/>
                  </a:lnTo>
                  <a:lnTo>
                    <a:pt x="1871" y="609"/>
                  </a:lnTo>
                  <a:lnTo>
                    <a:pt x="1867" y="606"/>
                  </a:lnTo>
                  <a:lnTo>
                    <a:pt x="1867" y="606"/>
                  </a:lnTo>
                  <a:lnTo>
                    <a:pt x="1867" y="606"/>
                  </a:lnTo>
                  <a:lnTo>
                    <a:pt x="1863" y="606"/>
                  </a:lnTo>
                  <a:lnTo>
                    <a:pt x="1860" y="606"/>
                  </a:lnTo>
                  <a:lnTo>
                    <a:pt x="1860" y="606"/>
                  </a:lnTo>
                  <a:lnTo>
                    <a:pt x="1860" y="606"/>
                  </a:lnTo>
                  <a:lnTo>
                    <a:pt x="1860" y="602"/>
                  </a:lnTo>
                  <a:lnTo>
                    <a:pt x="1863" y="602"/>
                  </a:lnTo>
                  <a:lnTo>
                    <a:pt x="1863" y="602"/>
                  </a:lnTo>
                  <a:lnTo>
                    <a:pt x="1863" y="598"/>
                  </a:lnTo>
                  <a:lnTo>
                    <a:pt x="1863" y="598"/>
                  </a:lnTo>
                  <a:lnTo>
                    <a:pt x="1863" y="595"/>
                  </a:lnTo>
                  <a:lnTo>
                    <a:pt x="1867" y="595"/>
                  </a:lnTo>
                  <a:lnTo>
                    <a:pt x="1863" y="595"/>
                  </a:lnTo>
                  <a:lnTo>
                    <a:pt x="1863" y="591"/>
                  </a:lnTo>
                  <a:lnTo>
                    <a:pt x="1863" y="591"/>
                  </a:lnTo>
                  <a:lnTo>
                    <a:pt x="1860" y="591"/>
                  </a:lnTo>
                  <a:lnTo>
                    <a:pt x="1860" y="588"/>
                  </a:lnTo>
                  <a:lnTo>
                    <a:pt x="1863" y="588"/>
                  </a:lnTo>
                  <a:lnTo>
                    <a:pt x="1863" y="584"/>
                  </a:lnTo>
                  <a:lnTo>
                    <a:pt x="1860" y="584"/>
                  </a:lnTo>
                  <a:lnTo>
                    <a:pt x="1863" y="581"/>
                  </a:lnTo>
                  <a:lnTo>
                    <a:pt x="1863" y="581"/>
                  </a:lnTo>
                  <a:lnTo>
                    <a:pt x="1863" y="577"/>
                  </a:lnTo>
                  <a:lnTo>
                    <a:pt x="1860" y="577"/>
                  </a:lnTo>
                  <a:lnTo>
                    <a:pt x="1863" y="577"/>
                  </a:lnTo>
                  <a:lnTo>
                    <a:pt x="1867" y="574"/>
                  </a:lnTo>
                  <a:lnTo>
                    <a:pt x="1867" y="574"/>
                  </a:lnTo>
                  <a:lnTo>
                    <a:pt x="1867" y="574"/>
                  </a:lnTo>
                  <a:lnTo>
                    <a:pt x="1863" y="574"/>
                  </a:lnTo>
                  <a:lnTo>
                    <a:pt x="1863" y="570"/>
                  </a:lnTo>
                  <a:lnTo>
                    <a:pt x="1860" y="570"/>
                  </a:lnTo>
                  <a:lnTo>
                    <a:pt x="1856" y="570"/>
                  </a:lnTo>
                  <a:lnTo>
                    <a:pt x="1853" y="570"/>
                  </a:lnTo>
                  <a:lnTo>
                    <a:pt x="1853" y="570"/>
                  </a:lnTo>
                  <a:lnTo>
                    <a:pt x="1849" y="566"/>
                  </a:lnTo>
                  <a:lnTo>
                    <a:pt x="1849" y="566"/>
                  </a:lnTo>
                  <a:lnTo>
                    <a:pt x="1849" y="566"/>
                  </a:lnTo>
                  <a:lnTo>
                    <a:pt x="1846" y="563"/>
                  </a:lnTo>
                  <a:lnTo>
                    <a:pt x="1846" y="563"/>
                  </a:lnTo>
                  <a:lnTo>
                    <a:pt x="1846" y="559"/>
                  </a:lnTo>
                  <a:lnTo>
                    <a:pt x="1846" y="559"/>
                  </a:lnTo>
                  <a:lnTo>
                    <a:pt x="1849" y="559"/>
                  </a:lnTo>
                  <a:lnTo>
                    <a:pt x="1849" y="556"/>
                  </a:lnTo>
                  <a:lnTo>
                    <a:pt x="1849" y="556"/>
                  </a:lnTo>
                  <a:lnTo>
                    <a:pt x="1849" y="552"/>
                  </a:lnTo>
                  <a:lnTo>
                    <a:pt x="1849" y="552"/>
                  </a:lnTo>
                  <a:lnTo>
                    <a:pt x="1849" y="552"/>
                  </a:lnTo>
                  <a:lnTo>
                    <a:pt x="1849" y="549"/>
                  </a:lnTo>
                  <a:lnTo>
                    <a:pt x="1846" y="549"/>
                  </a:lnTo>
                  <a:lnTo>
                    <a:pt x="1846" y="552"/>
                  </a:lnTo>
                  <a:lnTo>
                    <a:pt x="1839" y="552"/>
                  </a:lnTo>
                  <a:lnTo>
                    <a:pt x="1839" y="552"/>
                  </a:lnTo>
                  <a:lnTo>
                    <a:pt x="1835" y="549"/>
                  </a:lnTo>
                  <a:lnTo>
                    <a:pt x="1835" y="549"/>
                  </a:lnTo>
                  <a:lnTo>
                    <a:pt x="1831" y="549"/>
                  </a:lnTo>
                  <a:lnTo>
                    <a:pt x="1828" y="549"/>
                  </a:lnTo>
                  <a:lnTo>
                    <a:pt x="1828" y="549"/>
                  </a:lnTo>
                  <a:lnTo>
                    <a:pt x="1824" y="549"/>
                  </a:lnTo>
                  <a:lnTo>
                    <a:pt x="1824" y="552"/>
                  </a:lnTo>
                  <a:lnTo>
                    <a:pt x="1824" y="552"/>
                  </a:lnTo>
                  <a:lnTo>
                    <a:pt x="1821" y="552"/>
                  </a:lnTo>
                  <a:lnTo>
                    <a:pt x="1821" y="556"/>
                  </a:lnTo>
                  <a:lnTo>
                    <a:pt x="1824" y="556"/>
                  </a:lnTo>
                  <a:lnTo>
                    <a:pt x="1824" y="559"/>
                  </a:lnTo>
                  <a:lnTo>
                    <a:pt x="1824" y="559"/>
                  </a:lnTo>
                  <a:lnTo>
                    <a:pt x="1824" y="563"/>
                  </a:lnTo>
                  <a:lnTo>
                    <a:pt x="1821" y="566"/>
                  </a:lnTo>
                  <a:lnTo>
                    <a:pt x="1821" y="566"/>
                  </a:lnTo>
                  <a:lnTo>
                    <a:pt x="1821" y="566"/>
                  </a:lnTo>
                  <a:lnTo>
                    <a:pt x="1817" y="566"/>
                  </a:lnTo>
                  <a:lnTo>
                    <a:pt x="1814" y="566"/>
                  </a:lnTo>
                  <a:lnTo>
                    <a:pt x="1814" y="570"/>
                  </a:lnTo>
                  <a:lnTo>
                    <a:pt x="1814" y="570"/>
                  </a:lnTo>
                  <a:lnTo>
                    <a:pt x="1814" y="574"/>
                  </a:lnTo>
                  <a:lnTo>
                    <a:pt x="1814" y="574"/>
                  </a:lnTo>
                  <a:lnTo>
                    <a:pt x="1814" y="574"/>
                  </a:lnTo>
                  <a:lnTo>
                    <a:pt x="1814" y="574"/>
                  </a:lnTo>
                  <a:lnTo>
                    <a:pt x="1814" y="577"/>
                  </a:lnTo>
                  <a:lnTo>
                    <a:pt x="1814" y="577"/>
                  </a:lnTo>
                  <a:lnTo>
                    <a:pt x="1810" y="577"/>
                  </a:lnTo>
                  <a:lnTo>
                    <a:pt x="1806" y="581"/>
                  </a:lnTo>
                  <a:lnTo>
                    <a:pt x="1806" y="584"/>
                  </a:lnTo>
                  <a:lnTo>
                    <a:pt x="1803" y="584"/>
                  </a:lnTo>
                  <a:lnTo>
                    <a:pt x="1803" y="588"/>
                  </a:lnTo>
                  <a:lnTo>
                    <a:pt x="1799" y="588"/>
                  </a:lnTo>
                  <a:lnTo>
                    <a:pt x="1799" y="588"/>
                  </a:lnTo>
                  <a:lnTo>
                    <a:pt x="1796" y="588"/>
                  </a:lnTo>
                  <a:lnTo>
                    <a:pt x="1796" y="588"/>
                  </a:lnTo>
                  <a:lnTo>
                    <a:pt x="1792" y="588"/>
                  </a:lnTo>
                  <a:lnTo>
                    <a:pt x="1792" y="588"/>
                  </a:lnTo>
                  <a:lnTo>
                    <a:pt x="1792" y="588"/>
                  </a:lnTo>
                  <a:lnTo>
                    <a:pt x="1792" y="591"/>
                  </a:lnTo>
                  <a:lnTo>
                    <a:pt x="1792" y="591"/>
                  </a:lnTo>
                  <a:lnTo>
                    <a:pt x="1789" y="591"/>
                  </a:lnTo>
                  <a:lnTo>
                    <a:pt x="1789" y="591"/>
                  </a:lnTo>
                  <a:lnTo>
                    <a:pt x="1789" y="595"/>
                  </a:lnTo>
                  <a:lnTo>
                    <a:pt x="1785" y="595"/>
                  </a:lnTo>
                  <a:lnTo>
                    <a:pt x="1785" y="595"/>
                  </a:lnTo>
                  <a:lnTo>
                    <a:pt x="1782" y="598"/>
                  </a:lnTo>
                  <a:lnTo>
                    <a:pt x="1782" y="598"/>
                  </a:lnTo>
                  <a:lnTo>
                    <a:pt x="1782" y="598"/>
                  </a:lnTo>
                  <a:lnTo>
                    <a:pt x="1782" y="602"/>
                  </a:lnTo>
                  <a:lnTo>
                    <a:pt x="1778" y="602"/>
                  </a:lnTo>
                  <a:lnTo>
                    <a:pt x="1778" y="602"/>
                  </a:lnTo>
                  <a:lnTo>
                    <a:pt x="1774" y="606"/>
                  </a:lnTo>
                  <a:lnTo>
                    <a:pt x="1774" y="606"/>
                  </a:lnTo>
                  <a:lnTo>
                    <a:pt x="1774" y="606"/>
                  </a:lnTo>
                  <a:lnTo>
                    <a:pt x="1774" y="606"/>
                  </a:lnTo>
                  <a:lnTo>
                    <a:pt x="1774" y="609"/>
                  </a:lnTo>
                  <a:lnTo>
                    <a:pt x="1774" y="613"/>
                  </a:lnTo>
                  <a:lnTo>
                    <a:pt x="1771" y="613"/>
                  </a:lnTo>
                  <a:lnTo>
                    <a:pt x="1771" y="613"/>
                  </a:lnTo>
                  <a:lnTo>
                    <a:pt x="1771" y="613"/>
                  </a:lnTo>
                  <a:lnTo>
                    <a:pt x="1771" y="616"/>
                  </a:lnTo>
                  <a:lnTo>
                    <a:pt x="1771" y="616"/>
                  </a:lnTo>
                  <a:lnTo>
                    <a:pt x="1771" y="620"/>
                  </a:lnTo>
                  <a:lnTo>
                    <a:pt x="1771" y="620"/>
                  </a:lnTo>
                  <a:lnTo>
                    <a:pt x="1767" y="620"/>
                  </a:lnTo>
                  <a:lnTo>
                    <a:pt x="1767" y="623"/>
                  </a:lnTo>
                  <a:lnTo>
                    <a:pt x="1771" y="623"/>
                  </a:lnTo>
                  <a:lnTo>
                    <a:pt x="1771" y="627"/>
                  </a:lnTo>
                  <a:lnTo>
                    <a:pt x="1767" y="627"/>
                  </a:lnTo>
                  <a:lnTo>
                    <a:pt x="1767" y="631"/>
                  </a:lnTo>
                  <a:lnTo>
                    <a:pt x="1767" y="634"/>
                  </a:lnTo>
                  <a:lnTo>
                    <a:pt x="1771" y="634"/>
                  </a:lnTo>
                  <a:lnTo>
                    <a:pt x="1767" y="638"/>
                  </a:lnTo>
                  <a:lnTo>
                    <a:pt x="1767" y="638"/>
                  </a:lnTo>
                  <a:lnTo>
                    <a:pt x="1767" y="638"/>
                  </a:lnTo>
                  <a:lnTo>
                    <a:pt x="1764" y="638"/>
                  </a:lnTo>
                  <a:lnTo>
                    <a:pt x="1764" y="641"/>
                  </a:lnTo>
                  <a:lnTo>
                    <a:pt x="1764" y="641"/>
                  </a:lnTo>
                  <a:lnTo>
                    <a:pt x="1760" y="638"/>
                  </a:lnTo>
                  <a:lnTo>
                    <a:pt x="1757" y="638"/>
                  </a:lnTo>
                  <a:lnTo>
                    <a:pt x="1757" y="638"/>
                  </a:lnTo>
                  <a:lnTo>
                    <a:pt x="1757" y="638"/>
                  </a:lnTo>
                  <a:lnTo>
                    <a:pt x="1749" y="634"/>
                  </a:lnTo>
                  <a:lnTo>
                    <a:pt x="1749" y="634"/>
                  </a:lnTo>
                  <a:lnTo>
                    <a:pt x="1746" y="634"/>
                  </a:lnTo>
                  <a:lnTo>
                    <a:pt x="1746" y="634"/>
                  </a:lnTo>
                  <a:lnTo>
                    <a:pt x="1742" y="631"/>
                  </a:lnTo>
                  <a:lnTo>
                    <a:pt x="1739" y="631"/>
                  </a:lnTo>
                  <a:lnTo>
                    <a:pt x="1739" y="631"/>
                  </a:lnTo>
                  <a:lnTo>
                    <a:pt x="1735" y="631"/>
                  </a:lnTo>
                  <a:lnTo>
                    <a:pt x="1732" y="631"/>
                  </a:lnTo>
                  <a:lnTo>
                    <a:pt x="1732" y="631"/>
                  </a:lnTo>
                  <a:lnTo>
                    <a:pt x="1732" y="631"/>
                  </a:lnTo>
                  <a:lnTo>
                    <a:pt x="1728" y="631"/>
                  </a:lnTo>
                  <a:lnTo>
                    <a:pt x="1728" y="631"/>
                  </a:lnTo>
                  <a:lnTo>
                    <a:pt x="1724" y="631"/>
                  </a:lnTo>
                  <a:lnTo>
                    <a:pt x="1724" y="631"/>
                  </a:lnTo>
                  <a:lnTo>
                    <a:pt x="1724" y="631"/>
                  </a:lnTo>
                  <a:lnTo>
                    <a:pt x="1721" y="631"/>
                  </a:lnTo>
                  <a:lnTo>
                    <a:pt x="1721" y="631"/>
                  </a:lnTo>
                  <a:lnTo>
                    <a:pt x="1724" y="623"/>
                  </a:lnTo>
                  <a:lnTo>
                    <a:pt x="1724" y="620"/>
                  </a:lnTo>
                  <a:lnTo>
                    <a:pt x="1724" y="620"/>
                  </a:lnTo>
                  <a:lnTo>
                    <a:pt x="1724" y="620"/>
                  </a:lnTo>
                  <a:lnTo>
                    <a:pt x="1724" y="616"/>
                  </a:lnTo>
                  <a:lnTo>
                    <a:pt x="1724" y="616"/>
                  </a:lnTo>
                  <a:lnTo>
                    <a:pt x="1721" y="616"/>
                  </a:lnTo>
                  <a:lnTo>
                    <a:pt x="1721" y="616"/>
                  </a:lnTo>
                  <a:lnTo>
                    <a:pt x="1717" y="613"/>
                  </a:lnTo>
                  <a:lnTo>
                    <a:pt x="1717" y="613"/>
                  </a:lnTo>
                  <a:lnTo>
                    <a:pt x="1714" y="613"/>
                  </a:lnTo>
                  <a:lnTo>
                    <a:pt x="1714" y="613"/>
                  </a:lnTo>
                  <a:lnTo>
                    <a:pt x="1710" y="616"/>
                  </a:lnTo>
                  <a:lnTo>
                    <a:pt x="1710" y="616"/>
                  </a:lnTo>
                  <a:lnTo>
                    <a:pt x="1710" y="613"/>
                  </a:lnTo>
                  <a:lnTo>
                    <a:pt x="1707" y="613"/>
                  </a:lnTo>
                  <a:lnTo>
                    <a:pt x="1707" y="613"/>
                  </a:lnTo>
                  <a:lnTo>
                    <a:pt x="1707" y="613"/>
                  </a:lnTo>
                  <a:lnTo>
                    <a:pt x="1707" y="613"/>
                  </a:lnTo>
                  <a:lnTo>
                    <a:pt x="1703" y="613"/>
                  </a:lnTo>
                  <a:lnTo>
                    <a:pt x="1703" y="613"/>
                  </a:lnTo>
                  <a:lnTo>
                    <a:pt x="1703" y="609"/>
                  </a:lnTo>
                  <a:lnTo>
                    <a:pt x="1703" y="609"/>
                  </a:lnTo>
                  <a:lnTo>
                    <a:pt x="1707" y="606"/>
                  </a:lnTo>
                  <a:lnTo>
                    <a:pt x="1707" y="606"/>
                  </a:lnTo>
                  <a:lnTo>
                    <a:pt x="1710" y="602"/>
                  </a:lnTo>
                  <a:lnTo>
                    <a:pt x="1710" y="598"/>
                  </a:lnTo>
                  <a:lnTo>
                    <a:pt x="1714" y="595"/>
                  </a:lnTo>
                  <a:lnTo>
                    <a:pt x="1717" y="591"/>
                  </a:lnTo>
                  <a:lnTo>
                    <a:pt x="1717" y="591"/>
                  </a:lnTo>
                  <a:lnTo>
                    <a:pt x="1721" y="588"/>
                  </a:lnTo>
                  <a:lnTo>
                    <a:pt x="1721" y="588"/>
                  </a:lnTo>
                  <a:lnTo>
                    <a:pt x="1721" y="588"/>
                  </a:lnTo>
                  <a:lnTo>
                    <a:pt x="1721" y="588"/>
                  </a:lnTo>
                  <a:lnTo>
                    <a:pt x="1724" y="588"/>
                  </a:lnTo>
                  <a:lnTo>
                    <a:pt x="1724" y="584"/>
                  </a:lnTo>
                  <a:lnTo>
                    <a:pt x="1724" y="584"/>
                  </a:lnTo>
                  <a:lnTo>
                    <a:pt x="1724" y="584"/>
                  </a:lnTo>
                  <a:lnTo>
                    <a:pt x="1728" y="581"/>
                  </a:lnTo>
                  <a:lnTo>
                    <a:pt x="1732" y="581"/>
                  </a:lnTo>
                  <a:lnTo>
                    <a:pt x="1735" y="577"/>
                  </a:lnTo>
                  <a:lnTo>
                    <a:pt x="1739" y="577"/>
                  </a:lnTo>
                  <a:lnTo>
                    <a:pt x="1742" y="574"/>
                  </a:lnTo>
                  <a:lnTo>
                    <a:pt x="1746" y="574"/>
                  </a:lnTo>
                  <a:lnTo>
                    <a:pt x="1749" y="574"/>
                  </a:lnTo>
                  <a:lnTo>
                    <a:pt x="1749" y="574"/>
                  </a:lnTo>
                  <a:lnTo>
                    <a:pt x="1753" y="574"/>
                  </a:lnTo>
                  <a:lnTo>
                    <a:pt x="1753" y="574"/>
                  </a:lnTo>
                  <a:lnTo>
                    <a:pt x="1757" y="574"/>
                  </a:lnTo>
                  <a:lnTo>
                    <a:pt x="1757" y="574"/>
                  </a:lnTo>
                  <a:lnTo>
                    <a:pt x="1757" y="570"/>
                  </a:lnTo>
                  <a:lnTo>
                    <a:pt x="1760" y="570"/>
                  </a:lnTo>
                  <a:lnTo>
                    <a:pt x="1760" y="566"/>
                  </a:lnTo>
                  <a:lnTo>
                    <a:pt x="1764" y="563"/>
                  </a:lnTo>
                  <a:lnTo>
                    <a:pt x="1764" y="559"/>
                  </a:lnTo>
                  <a:lnTo>
                    <a:pt x="1764" y="559"/>
                  </a:lnTo>
                  <a:lnTo>
                    <a:pt x="1764" y="559"/>
                  </a:lnTo>
                  <a:lnTo>
                    <a:pt x="1760" y="559"/>
                  </a:lnTo>
                  <a:lnTo>
                    <a:pt x="1760" y="559"/>
                  </a:lnTo>
                  <a:lnTo>
                    <a:pt x="1757" y="559"/>
                  </a:lnTo>
                  <a:lnTo>
                    <a:pt x="1757" y="559"/>
                  </a:lnTo>
                  <a:lnTo>
                    <a:pt x="1757" y="556"/>
                  </a:lnTo>
                  <a:lnTo>
                    <a:pt x="1753" y="556"/>
                  </a:lnTo>
                  <a:lnTo>
                    <a:pt x="1749" y="552"/>
                  </a:lnTo>
                  <a:lnTo>
                    <a:pt x="1749" y="552"/>
                  </a:lnTo>
                  <a:lnTo>
                    <a:pt x="1749" y="549"/>
                  </a:lnTo>
                  <a:lnTo>
                    <a:pt x="1749" y="549"/>
                  </a:lnTo>
                  <a:lnTo>
                    <a:pt x="1749" y="545"/>
                  </a:lnTo>
                  <a:lnTo>
                    <a:pt x="1746" y="545"/>
                  </a:lnTo>
                  <a:lnTo>
                    <a:pt x="1746" y="541"/>
                  </a:lnTo>
                  <a:lnTo>
                    <a:pt x="1746" y="541"/>
                  </a:lnTo>
                  <a:lnTo>
                    <a:pt x="1742" y="538"/>
                  </a:lnTo>
                  <a:lnTo>
                    <a:pt x="1742" y="538"/>
                  </a:lnTo>
                  <a:lnTo>
                    <a:pt x="1739" y="541"/>
                  </a:lnTo>
                  <a:lnTo>
                    <a:pt x="1739" y="541"/>
                  </a:lnTo>
                  <a:lnTo>
                    <a:pt x="1739" y="541"/>
                  </a:lnTo>
                  <a:lnTo>
                    <a:pt x="1735" y="541"/>
                  </a:lnTo>
                  <a:lnTo>
                    <a:pt x="1735" y="541"/>
                  </a:lnTo>
                  <a:lnTo>
                    <a:pt x="1732" y="541"/>
                  </a:lnTo>
                  <a:lnTo>
                    <a:pt x="1732" y="541"/>
                  </a:lnTo>
                  <a:lnTo>
                    <a:pt x="1728" y="541"/>
                  </a:lnTo>
                  <a:lnTo>
                    <a:pt x="1724" y="545"/>
                  </a:lnTo>
                  <a:lnTo>
                    <a:pt x="1721" y="545"/>
                  </a:lnTo>
                  <a:lnTo>
                    <a:pt x="1717" y="545"/>
                  </a:lnTo>
                  <a:lnTo>
                    <a:pt x="1714" y="545"/>
                  </a:lnTo>
                  <a:lnTo>
                    <a:pt x="1714" y="545"/>
                  </a:lnTo>
                  <a:lnTo>
                    <a:pt x="1714" y="549"/>
                  </a:lnTo>
                  <a:lnTo>
                    <a:pt x="1714" y="549"/>
                  </a:lnTo>
                  <a:lnTo>
                    <a:pt x="1717" y="552"/>
                  </a:lnTo>
                  <a:lnTo>
                    <a:pt x="1717" y="556"/>
                  </a:lnTo>
                  <a:lnTo>
                    <a:pt x="1717" y="556"/>
                  </a:lnTo>
                  <a:lnTo>
                    <a:pt x="1717" y="556"/>
                  </a:lnTo>
                  <a:lnTo>
                    <a:pt x="1717" y="559"/>
                  </a:lnTo>
                  <a:lnTo>
                    <a:pt x="1721" y="559"/>
                  </a:lnTo>
                  <a:lnTo>
                    <a:pt x="1721" y="559"/>
                  </a:lnTo>
                  <a:lnTo>
                    <a:pt x="1724" y="559"/>
                  </a:lnTo>
                  <a:lnTo>
                    <a:pt x="1724" y="559"/>
                  </a:lnTo>
                  <a:lnTo>
                    <a:pt x="1724" y="563"/>
                  </a:lnTo>
                  <a:lnTo>
                    <a:pt x="1728" y="563"/>
                  </a:lnTo>
                  <a:lnTo>
                    <a:pt x="1724" y="566"/>
                  </a:lnTo>
                  <a:lnTo>
                    <a:pt x="1724" y="566"/>
                  </a:lnTo>
                  <a:lnTo>
                    <a:pt x="1724" y="566"/>
                  </a:lnTo>
                  <a:lnTo>
                    <a:pt x="1724" y="570"/>
                  </a:lnTo>
                  <a:lnTo>
                    <a:pt x="1721" y="570"/>
                  </a:lnTo>
                  <a:lnTo>
                    <a:pt x="1721" y="570"/>
                  </a:lnTo>
                  <a:lnTo>
                    <a:pt x="1717" y="570"/>
                  </a:lnTo>
                  <a:lnTo>
                    <a:pt x="1717" y="570"/>
                  </a:lnTo>
                  <a:lnTo>
                    <a:pt x="1717" y="570"/>
                  </a:lnTo>
                  <a:lnTo>
                    <a:pt x="1717" y="574"/>
                  </a:lnTo>
                  <a:lnTo>
                    <a:pt x="1714" y="574"/>
                  </a:lnTo>
                  <a:lnTo>
                    <a:pt x="1714" y="574"/>
                  </a:lnTo>
                  <a:lnTo>
                    <a:pt x="1710" y="574"/>
                  </a:lnTo>
                  <a:lnTo>
                    <a:pt x="1707" y="574"/>
                  </a:lnTo>
                  <a:lnTo>
                    <a:pt x="1707" y="574"/>
                  </a:lnTo>
                  <a:lnTo>
                    <a:pt x="1707" y="574"/>
                  </a:lnTo>
                  <a:lnTo>
                    <a:pt x="1703" y="570"/>
                  </a:lnTo>
                  <a:lnTo>
                    <a:pt x="1703" y="570"/>
                  </a:lnTo>
                  <a:lnTo>
                    <a:pt x="1700" y="570"/>
                  </a:lnTo>
                  <a:lnTo>
                    <a:pt x="1700" y="566"/>
                  </a:lnTo>
                  <a:lnTo>
                    <a:pt x="1700" y="570"/>
                  </a:lnTo>
                  <a:lnTo>
                    <a:pt x="1696" y="570"/>
                  </a:lnTo>
                  <a:lnTo>
                    <a:pt x="1696" y="570"/>
                  </a:lnTo>
                  <a:lnTo>
                    <a:pt x="1692" y="570"/>
                  </a:lnTo>
                  <a:lnTo>
                    <a:pt x="1692" y="570"/>
                  </a:lnTo>
                  <a:lnTo>
                    <a:pt x="1692" y="570"/>
                  </a:lnTo>
                  <a:lnTo>
                    <a:pt x="1689" y="570"/>
                  </a:lnTo>
                  <a:lnTo>
                    <a:pt x="1689" y="570"/>
                  </a:lnTo>
                  <a:lnTo>
                    <a:pt x="1685" y="570"/>
                  </a:lnTo>
                  <a:lnTo>
                    <a:pt x="1685" y="570"/>
                  </a:lnTo>
                  <a:lnTo>
                    <a:pt x="1685" y="570"/>
                  </a:lnTo>
                  <a:lnTo>
                    <a:pt x="1682" y="570"/>
                  </a:lnTo>
                  <a:lnTo>
                    <a:pt x="1682" y="570"/>
                  </a:lnTo>
                  <a:lnTo>
                    <a:pt x="1682" y="566"/>
                  </a:lnTo>
                  <a:lnTo>
                    <a:pt x="1678" y="566"/>
                  </a:lnTo>
                  <a:lnTo>
                    <a:pt x="1678" y="570"/>
                  </a:lnTo>
                  <a:lnTo>
                    <a:pt x="1675" y="570"/>
                  </a:lnTo>
                  <a:lnTo>
                    <a:pt x="1675" y="566"/>
                  </a:lnTo>
                  <a:lnTo>
                    <a:pt x="1675" y="566"/>
                  </a:lnTo>
                  <a:lnTo>
                    <a:pt x="1675" y="566"/>
                  </a:lnTo>
                  <a:lnTo>
                    <a:pt x="1671" y="566"/>
                  </a:lnTo>
                  <a:lnTo>
                    <a:pt x="1671" y="566"/>
                  </a:lnTo>
                  <a:lnTo>
                    <a:pt x="1667" y="566"/>
                  </a:lnTo>
                  <a:lnTo>
                    <a:pt x="1667" y="566"/>
                  </a:lnTo>
                  <a:lnTo>
                    <a:pt x="1664" y="566"/>
                  </a:lnTo>
                  <a:lnTo>
                    <a:pt x="1664" y="566"/>
                  </a:lnTo>
                  <a:lnTo>
                    <a:pt x="1660" y="566"/>
                  </a:lnTo>
                  <a:lnTo>
                    <a:pt x="1660" y="566"/>
                  </a:lnTo>
                  <a:lnTo>
                    <a:pt x="1657" y="566"/>
                  </a:lnTo>
                  <a:lnTo>
                    <a:pt x="1657" y="566"/>
                  </a:lnTo>
                  <a:lnTo>
                    <a:pt x="1653" y="566"/>
                  </a:lnTo>
                  <a:lnTo>
                    <a:pt x="1653" y="566"/>
                  </a:lnTo>
                  <a:lnTo>
                    <a:pt x="1646" y="566"/>
                  </a:lnTo>
                  <a:lnTo>
                    <a:pt x="1643" y="566"/>
                  </a:lnTo>
                  <a:lnTo>
                    <a:pt x="1643" y="566"/>
                  </a:lnTo>
                  <a:lnTo>
                    <a:pt x="1639" y="566"/>
                  </a:lnTo>
                  <a:lnTo>
                    <a:pt x="1639" y="563"/>
                  </a:lnTo>
                  <a:lnTo>
                    <a:pt x="1635" y="559"/>
                  </a:lnTo>
                  <a:lnTo>
                    <a:pt x="1632" y="559"/>
                  </a:lnTo>
                  <a:lnTo>
                    <a:pt x="1632" y="563"/>
                  </a:lnTo>
                  <a:lnTo>
                    <a:pt x="1632" y="566"/>
                  </a:lnTo>
                  <a:lnTo>
                    <a:pt x="1632" y="570"/>
                  </a:lnTo>
                  <a:lnTo>
                    <a:pt x="1625" y="570"/>
                  </a:lnTo>
                  <a:lnTo>
                    <a:pt x="1625" y="574"/>
                  </a:lnTo>
                  <a:lnTo>
                    <a:pt x="1625" y="574"/>
                  </a:lnTo>
                  <a:lnTo>
                    <a:pt x="1625" y="574"/>
                  </a:lnTo>
                  <a:lnTo>
                    <a:pt x="1625" y="577"/>
                  </a:lnTo>
                  <a:lnTo>
                    <a:pt x="1625" y="577"/>
                  </a:lnTo>
                  <a:lnTo>
                    <a:pt x="1625" y="581"/>
                  </a:lnTo>
                  <a:lnTo>
                    <a:pt x="1625" y="584"/>
                  </a:lnTo>
                  <a:lnTo>
                    <a:pt x="1625" y="584"/>
                  </a:lnTo>
                  <a:lnTo>
                    <a:pt x="1621" y="584"/>
                  </a:lnTo>
                  <a:lnTo>
                    <a:pt x="1618" y="581"/>
                  </a:lnTo>
                  <a:lnTo>
                    <a:pt x="1614" y="584"/>
                  </a:lnTo>
                  <a:lnTo>
                    <a:pt x="1610" y="584"/>
                  </a:lnTo>
                  <a:lnTo>
                    <a:pt x="1610" y="584"/>
                  </a:lnTo>
                  <a:lnTo>
                    <a:pt x="1607" y="588"/>
                  </a:lnTo>
                  <a:lnTo>
                    <a:pt x="1607" y="588"/>
                  </a:lnTo>
                  <a:lnTo>
                    <a:pt x="1607" y="591"/>
                  </a:lnTo>
                  <a:lnTo>
                    <a:pt x="1607" y="591"/>
                  </a:lnTo>
                  <a:lnTo>
                    <a:pt x="1603" y="595"/>
                  </a:lnTo>
                  <a:lnTo>
                    <a:pt x="1603" y="595"/>
                  </a:lnTo>
                  <a:lnTo>
                    <a:pt x="1603" y="598"/>
                  </a:lnTo>
                  <a:lnTo>
                    <a:pt x="1603" y="602"/>
                  </a:lnTo>
                  <a:lnTo>
                    <a:pt x="1603" y="602"/>
                  </a:lnTo>
                  <a:lnTo>
                    <a:pt x="1600" y="602"/>
                  </a:lnTo>
                  <a:lnTo>
                    <a:pt x="1596" y="602"/>
                  </a:lnTo>
                  <a:lnTo>
                    <a:pt x="1596" y="602"/>
                  </a:lnTo>
                  <a:lnTo>
                    <a:pt x="1593" y="602"/>
                  </a:lnTo>
                  <a:lnTo>
                    <a:pt x="1589" y="602"/>
                  </a:lnTo>
                  <a:lnTo>
                    <a:pt x="1586" y="602"/>
                  </a:lnTo>
                  <a:lnTo>
                    <a:pt x="1582" y="598"/>
                  </a:lnTo>
                  <a:lnTo>
                    <a:pt x="1582" y="595"/>
                  </a:lnTo>
                  <a:lnTo>
                    <a:pt x="1582" y="595"/>
                  </a:lnTo>
                  <a:lnTo>
                    <a:pt x="1578" y="591"/>
                  </a:lnTo>
                  <a:lnTo>
                    <a:pt x="1578" y="588"/>
                  </a:lnTo>
                  <a:lnTo>
                    <a:pt x="1578" y="591"/>
                  </a:lnTo>
                  <a:lnTo>
                    <a:pt x="1575" y="591"/>
                  </a:lnTo>
                  <a:lnTo>
                    <a:pt x="1564" y="595"/>
                  </a:lnTo>
                  <a:lnTo>
                    <a:pt x="1561" y="598"/>
                  </a:lnTo>
                  <a:lnTo>
                    <a:pt x="1557" y="598"/>
                  </a:lnTo>
                  <a:lnTo>
                    <a:pt x="1550" y="602"/>
                  </a:lnTo>
                  <a:lnTo>
                    <a:pt x="1546" y="602"/>
                  </a:lnTo>
                  <a:lnTo>
                    <a:pt x="1546" y="602"/>
                  </a:lnTo>
                  <a:lnTo>
                    <a:pt x="1543" y="602"/>
                  </a:lnTo>
                  <a:lnTo>
                    <a:pt x="1543" y="602"/>
                  </a:lnTo>
                  <a:lnTo>
                    <a:pt x="1539" y="606"/>
                  </a:lnTo>
                  <a:lnTo>
                    <a:pt x="1539" y="606"/>
                  </a:lnTo>
                  <a:lnTo>
                    <a:pt x="1536" y="606"/>
                  </a:lnTo>
                  <a:lnTo>
                    <a:pt x="1536" y="606"/>
                  </a:lnTo>
                  <a:lnTo>
                    <a:pt x="1532" y="609"/>
                  </a:lnTo>
                  <a:lnTo>
                    <a:pt x="1532" y="609"/>
                  </a:lnTo>
                  <a:lnTo>
                    <a:pt x="1532" y="613"/>
                  </a:lnTo>
                  <a:lnTo>
                    <a:pt x="1532" y="616"/>
                  </a:lnTo>
                  <a:lnTo>
                    <a:pt x="1532" y="616"/>
                  </a:lnTo>
                  <a:lnTo>
                    <a:pt x="1532" y="620"/>
                  </a:lnTo>
                  <a:lnTo>
                    <a:pt x="1532" y="620"/>
                  </a:lnTo>
                  <a:lnTo>
                    <a:pt x="1532" y="623"/>
                  </a:lnTo>
                  <a:lnTo>
                    <a:pt x="1532" y="627"/>
                  </a:lnTo>
                  <a:lnTo>
                    <a:pt x="1532" y="631"/>
                  </a:lnTo>
                  <a:lnTo>
                    <a:pt x="1532" y="631"/>
                  </a:lnTo>
                  <a:lnTo>
                    <a:pt x="1532" y="634"/>
                  </a:lnTo>
                  <a:lnTo>
                    <a:pt x="1532" y="634"/>
                  </a:lnTo>
                  <a:lnTo>
                    <a:pt x="1532" y="638"/>
                  </a:lnTo>
                  <a:lnTo>
                    <a:pt x="1532" y="638"/>
                  </a:lnTo>
                  <a:lnTo>
                    <a:pt x="1532" y="638"/>
                  </a:lnTo>
                  <a:lnTo>
                    <a:pt x="1532" y="641"/>
                  </a:lnTo>
                  <a:lnTo>
                    <a:pt x="1532" y="645"/>
                  </a:lnTo>
                  <a:lnTo>
                    <a:pt x="1536" y="645"/>
                  </a:lnTo>
                  <a:lnTo>
                    <a:pt x="1539" y="645"/>
                  </a:lnTo>
                  <a:lnTo>
                    <a:pt x="1543" y="648"/>
                  </a:lnTo>
                  <a:lnTo>
                    <a:pt x="1539" y="648"/>
                  </a:lnTo>
                  <a:lnTo>
                    <a:pt x="1539" y="652"/>
                  </a:lnTo>
                  <a:lnTo>
                    <a:pt x="1539" y="652"/>
                  </a:lnTo>
                  <a:lnTo>
                    <a:pt x="1539" y="652"/>
                  </a:lnTo>
                  <a:lnTo>
                    <a:pt x="1539" y="656"/>
                  </a:lnTo>
                  <a:lnTo>
                    <a:pt x="1539" y="659"/>
                  </a:lnTo>
                  <a:lnTo>
                    <a:pt x="1536" y="663"/>
                  </a:lnTo>
                  <a:lnTo>
                    <a:pt x="1536" y="666"/>
                  </a:lnTo>
                  <a:lnTo>
                    <a:pt x="1536" y="666"/>
                  </a:lnTo>
                  <a:lnTo>
                    <a:pt x="1536" y="670"/>
                  </a:lnTo>
                  <a:lnTo>
                    <a:pt x="1532" y="670"/>
                  </a:lnTo>
                  <a:lnTo>
                    <a:pt x="1532" y="670"/>
                  </a:lnTo>
                  <a:lnTo>
                    <a:pt x="1532" y="670"/>
                  </a:lnTo>
                  <a:lnTo>
                    <a:pt x="1532" y="673"/>
                  </a:lnTo>
                  <a:lnTo>
                    <a:pt x="1532" y="673"/>
                  </a:lnTo>
                  <a:lnTo>
                    <a:pt x="1529" y="673"/>
                  </a:lnTo>
                  <a:lnTo>
                    <a:pt x="1529" y="677"/>
                  </a:lnTo>
                  <a:lnTo>
                    <a:pt x="1529" y="677"/>
                  </a:lnTo>
                  <a:lnTo>
                    <a:pt x="1525" y="677"/>
                  </a:lnTo>
                  <a:lnTo>
                    <a:pt x="1525" y="677"/>
                  </a:lnTo>
                  <a:lnTo>
                    <a:pt x="1521" y="677"/>
                  </a:lnTo>
                  <a:lnTo>
                    <a:pt x="1521" y="677"/>
                  </a:lnTo>
                  <a:lnTo>
                    <a:pt x="1518" y="677"/>
                  </a:lnTo>
                  <a:lnTo>
                    <a:pt x="1514" y="677"/>
                  </a:lnTo>
                  <a:lnTo>
                    <a:pt x="1514" y="677"/>
                  </a:lnTo>
                  <a:lnTo>
                    <a:pt x="1514" y="677"/>
                  </a:lnTo>
                  <a:lnTo>
                    <a:pt x="1511" y="677"/>
                  </a:lnTo>
                  <a:lnTo>
                    <a:pt x="1511" y="677"/>
                  </a:lnTo>
                  <a:lnTo>
                    <a:pt x="1507" y="677"/>
                  </a:lnTo>
                  <a:lnTo>
                    <a:pt x="1504" y="677"/>
                  </a:lnTo>
                  <a:lnTo>
                    <a:pt x="1504" y="677"/>
                  </a:lnTo>
                  <a:lnTo>
                    <a:pt x="1500" y="677"/>
                  </a:lnTo>
                  <a:lnTo>
                    <a:pt x="1500" y="677"/>
                  </a:lnTo>
                  <a:lnTo>
                    <a:pt x="1500" y="677"/>
                  </a:lnTo>
                  <a:lnTo>
                    <a:pt x="1500" y="680"/>
                  </a:lnTo>
                  <a:lnTo>
                    <a:pt x="1500" y="680"/>
                  </a:lnTo>
                  <a:lnTo>
                    <a:pt x="1496" y="684"/>
                  </a:lnTo>
                  <a:lnTo>
                    <a:pt x="1496" y="684"/>
                  </a:lnTo>
                  <a:lnTo>
                    <a:pt x="1493" y="684"/>
                  </a:lnTo>
                  <a:lnTo>
                    <a:pt x="1489" y="688"/>
                  </a:lnTo>
                  <a:lnTo>
                    <a:pt x="1489" y="688"/>
                  </a:lnTo>
                  <a:lnTo>
                    <a:pt x="1486" y="691"/>
                  </a:lnTo>
                  <a:lnTo>
                    <a:pt x="1479" y="691"/>
                  </a:lnTo>
                  <a:lnTo>
                    <a:pt x="1475" y="688"/>
                  </a:lnTo>
                  <a:lnTo>
                    <a:pt x="1461" y="691"/>
                  </a:lnTo>
                  <a:lnTo>
                    <a:pt x="1450" y="691"/>
                  </a:lnTo>
                  <a:lnTo>
                    <a:pt x="1450" y="691"/>
                  </a:lnTo>
                  <a:lnTo>
                    <a:pt x="1443" y="691"/>
                  </a:lnTo>
                  <a:lnTo>
                    <a:pt x="1439" y="688"/>
                  </a:lnTo>
                  <a:lnTo>
                    <a:pt x="1443" y="684"/>
                  </a:lnTo>
                  <a:lnTo>
                    <a:pt x="1436" y="688"/>
                  </a:lnTo>
                  <a:lnTo>
                    <a:pt x="1432" y="688"/>
                  </a:lnTo>
                  <a:lnTo>
                    <a:pt x="1425" y="688"/>
                  </a:lnTo>
                  <a:lnTo>
                    <a:pt x="1422" y="691"/>
                  </a:lnTo>
                  <a:lnTo>
                    <a:pt x="1418" y="691"/>
                  </a:lnTo>
                  <a:lnTo>
                    <a:pt x="1418" y="695"/>
                  </a:lnTo>
                  <a:lnTo>
                    <a:pt x="1411" y="698"/>
                  </a:lnTo>
                  <a:lnTo>
                    <a:pt x="1404" y="702"/>
                  </a:lnTo>
                  <a:lnTo>
                    <a:pt x="1400" y="702"/>
                  </a:lnTo>
                  <a:lnTo>
                    <a:pt x="1397" y="705"/>
                  </a:lnTo>
                  <a:lnTo>
                    <a:pt x="1397" y="709"/>
                  </a:lnTo>
                  <a:lnTo>
                    <a:pt x="1382" y="709"/>
                  </a:lnTo>
                  <a:lnTo>
                    <a:pt x="1375" y="709"/>
                  </a:lnTo>
                  <a:lnTo>
                    <a:pt x="1368" y="705"/>
                  </a:lnTo>
                  <a:lnTo>
                    <a:pt x="1372" y="702"/>
                  </a:lnTo>
                  <a:lnTo>
                    <a:pt x="1361" y="695"/>
                  </a:lnTo>
                  <a:lnTo>
                    <a:pt x="1354" y="684"/>
                  </a:lnTo>
                  <a:lnTo>
                    <a:pt x="1347" y="677"/>
                  </a:lnTo>
                  <a:lnTo>
                    <a:pt x="1333" y="684"/>
                  </a:lnTo>
                  <a:lnTo>
                    <a:pt x="1318" y="684"/>
                  </a:lnTo>
                  <a:lnTo>
                    <a:pt x="1286" y="684"/>
                  </a:lnTo>
                  <a:lnTo>
                    <a:pt x="1272" y="684"/>
                  </a:lnTo>
                  <a:lnTo>
                    <a:pt x="1258" y="684"/>
                  </a:lnTo>
                  <a:lnTo>
                    <a:pt x="1247" y="684"/>
                  </a:lnTo>
                  <a:lnTo>
                    <a:pt x="1222" y="680"/>
                  </a:lnTo>
                  <a:lnTo>
                    <a:pt x="1211" y="677"/>
                  </a:lnTo>
                  <a:lnTo>
                    <a:pt x="1208" y="673"/>
                  </a:lnTo>
                  <a:lnTo>
                    <a:pt x="1204" y="670"/>
                  </a:lnTo>
                  <a:lnTo>
                    <a:pt x="1211" y="670"/>
                  </a:lnTo>
                  <a:lnTo>
                    <a:pt x="1215" y="659"/>
                  </a:lnTo>
                  <a:lnTo>
                    <a:pt x="1211" y="656"/>
                  </a:lnTo>
                  <a:lnTo>
                    <a:pt x="1201" y="641"/>
                  </a:lnTo>
                  <a:lnTo>
                    <a:pt x="1197" y="634"/>
                  </a:lnTo>
                  <a:lnTo>
                    <a:pt x="1194" y="634"/>
                  </a:lnTo>
                  <a:lnTo>
                    <a:pt x="1194" y="631"/>
                  </a:lnTo>
                  <a:lnTo>
                    <a:pt x="1194" y="627"/>
                  </a:lnTo>
                  <a:lnTo>
                    <a:pt x="1187" y="631"/>
                  </a:lnTo>
                  <a:lnTo>
                    <a:pt x="1179" y="627"/>
                  </a:lnTo>
                  <a:lnTo>
                    <a:pt x="1179" y="623"/>
                  </a:lnTo>
                  <a:lnTo>
                    <a:pt x="1172" y="623"/>
                  </a:lnTo>
                  <a:lnTo>
                    <a:pt x="1169" y="627"/>
                  </a:lnTo>
                  <a:lnTo>
                    <a:pt x="1162" y="627"/>
                  </a:lnTo>
                  <a:lnTo>
                    <a:pt x="1165" y="620"/>
                  </a:lnTo>
                  <a:lnTo>
                    <a:pt x="1169" y="620"/>
                  </a:lnTo>
                  <a:lnTo>
                    <a:pt x="1165" y="616"/>
                  </a:lnTo>
                  <a:lnTo>
                    <a:pt x="1165" y="609"/>
                  </a:lnTo>
                  <a:lnTo>
                    <a:pt x="1154" y="606"/>
                  </a:lnTo>
                  <a:lnTo>
                    <a:pt x="1140" y="595"/>
                  </a:lnTo>
                  <a:lnTo>
                    <a:pt x="1130" y="595"/>
                  </a:lnTo>
                  <a:lnTo>
                    <a:pt x="1126" y="595"/>
                  </a:lnTo>
                  <a:lnTo>
                    <a:pt x="1112" y="595"/>
                  </a:lnTo>
                  <a:lnTo>
                    <a:pt x="1108" y="591"/>
                  </a:lnTo>
                  <a:lnTo>
                    <a:pt x="1097" y="588"/>
                  </a:lnTo>
                  <a:lnTo>
                    <a:pt x="1090" y="581"/>
                  </a:lnTo>
                  <a:lnTo>
                    <a:pt x="1083" y="588"/>
                  </a:lnTo>
                  <a:lnTo>
                    <a:pt x="1080" y="595"/>
                  </a:lnTo>
                  <a:lnTo>
                    <a:pt x="1069" y="595"/>
                  </a:lnTo>
                  <a:lnTo>
                    <a:pt x="1065" y="595"/>
                  </a:lnTo>
                  <a:lnTo>
                    <a:pt x="1058" y="598"/>
                  </a:lnTo>
                  <a:lnTo>
                    <a:pt x="1051" y="606"/>
                  </a:lnTo>
                  <a:lnTo>
                    <a:pt x="1033" y="609"/>
                  </a:lnTo>
                  <a:lnTo>
                    <a:pt x="1012" y="613"/>
                  </a:lnTo>
                  <a:lnTo>
                    <a:pt x="1008" y="616"/>
                  </a:lnTo>
                  <a:lnTo>
                    <a:pt x="1001" y="616"/>
                  </a:lnTo>
                  <a:lnTo>
                    <a:pt x="998" y="606"/>
                  </a:lnTo>
                  <a:lnTo>
                    <a:pt x="998" y="606"/>
                  </a:lnTo>
                  <a:lnTo>
                    <a:pt x="1008" y="606"/>
                  </a:lnTo>
                  <a:lnTo>
                    <a:pt x="1012" y="602"/>
                  </a:lnTo>
                  <a:lnTo>
                    <a:pt x="1016" y="598"/>
                  </a:lnTo>
                  <a:lnTo>
                    <a:pt x="1019" y="595"/>
                  </a:lnTo>
                  <a:lnTo>
                    <a:pt x="1023" y="588"/>
                  </a:lnTo>
                  <a:lnTo>
                    <a:pt x="1019" y="581"/>
                  </a:lnTo>
                  <a:lnTo>
                    <a:pt x="1012" y="556"/>
                  </a:lnTo>
                  <a:lnTo>
                    <a:pt x="1012" y="531"/>
                  </a:lnTo>
                  <a:lnTo>
                    <a:pt x="1001" y="531"/>
                  </a:lnTo>
                  <a:lnTo>
                    <a:pt x="994" y="531"/>
                  </a:lnTo>
                  <a:lnTo>
                    <a:pt x="987" y="527"/>
                  </a:lnTo>
                  <a:lnTo>
                    <a:pt x="980" y="534"/>
                  </a:lnTo>
                  <a:lnTo>
                    <a:pt x="969" y="534"/>
                  </a:lnTo>
                  <a:lnTo>
                    <a:pt x="959" y="549"/>
                  </a:lnTo>
                  <a:lnTo>
                    <a:pt x="948" y="549"/>
                  </a:lnTo>
                  <a:lnTo>
                    <a:pt x="923" y="541"/>
                  </a:lnTo>
                  <a:lnTo>
                    <a:pt x="923" y="534"/>
                  </a:lnTo>
                  <a:lnTo>
                    <a:pt x="902" y="534"/>
                  </a:lnTo>
                  <a:lnTo>
                    <a:pt x="891" y="538"/>
                  </a:lnTo>
                  <a:lnTo>
                    <a:pt x="884" y="534"/>
                  </a:lnTo>
                  <a:lnTo>
                    <a:pt x="877" y="534"/>
                  </a:lnTo>
                  <a:lnTo>
                    <a:pt x="877" y="531"/>
                  </a:lnTo>
                  <a:lnTo>
                    <a:pt x="869" y="531"/>
                  </a:lnTo>
                  <a:lnTo>
                    <a:pt x="859" y="527"/>
                  </a:lnTo>
                  <a:lnTo>
                    <a:pt x="862" y="520"/>
                  </a:lnTo>
                  <a:lnTo>
                    <a:pt x="859" y="509"/>
                  </a:lnTo>
                  <a:lnTo>
                    <a:pt x="859" y="506"/>
                  </a:lnTo>
                  <a:lnTo>
                    <a:pt x="866" y="502"/>
                  </a:lnTo>
                  <a:lnTo>
                    <a:pt x="873" y="492"/>
                  </a:lnTo>
                  <a:lnTo>
                    <a:pt x="866" y="481"/>
                  </a:lnTo>
                  <a:lnTo>
                    <a:pt x="873" y="470"/>
                  </a:lnTo>
                  <a:lnTo>
                    <a:pt x="873" y="460"/>
                  </a:lnTo>
                  <a:lnTo>
                    <a:pt x="869" y="456"/>
                  </a:lnTo>
                  <a:lnTo>
                    <a:pt x="859" y="445"/>
                  </a:lnTo>
                  <a:lnTo>
                    <a:pt x="866" y="438"/>
                  </a:lnTo>
                  <a:lnTo>
                    <a:pt x="862" y="435"/>
                  </a:lnTo>
                  <a:lnTo>
                    <a:pt x="855" y="431"/>
                  </a:lnTo>
                  <a:lnTo>
                    <a:pt x="852" y="435"/>
                  </a:lnTo>
                  <a:lnTo>
                    <a:pt x="837" y="435"/>
                  </a:lnTo>
                  <a:lnTo>
                    <a:pt x="837" y="431"/>
                  </a:lnTo>
                  <a:lnTo>
                    <a:pt x="837" y="424"/>
                  </a:lnTo>
                  <a:lnTo>
                    <a:pt x="830" y="417"/>
                  </a:lnTo>
                  <a:lnTo>
                    <a:pt x="827" y="413"/>
                  </a:lnTo>
                  <a:lnTo>
                    <a:pt x="820" y="410"/>
                  </a:lnTo>
                  <a:lnTo>
                    <a:pt x="812" y="399"/>
                  </a:lnTo>
                  <a:lnTo>
                    <a:pt x="812" y="388"/>
                  </a:lnTo>
                  <a:lnTo>
                    <a:pt x="812" y="385"/>
                  </a:lnTo>
                  <a:lnTo>
                    <a:pt x="805" y="385"/>
                  </a:lnTo>
                  <a:lnTo>
                    <a:pt x="798" y="399"/>
                  </a:lnTo>
                  <a:lnTo>
                    <a:pt x="798" y="403"/>
                  </a:lnTo>
                  <a:lnTo>
                    <a:pt x="791" y="406"/>
                  </a:lnTo>
                  <a:lnTo>
                    <a:pt x="791" y="399"/>
                  </a:lnTo>
                  <a:lnTo>
                    <a:pt x="784" y="395"/>
                  </a:lnTo>
                  <a:lnTo>
                    <a:pt x="780" y="395"/>
                  </a:lnTo>
                  <a:lnTo>
                    <a:pt x="780" y="399"/>
                  </a:lnTo>
                  <a:lnTo>
                    <a:pt x="773" y="403"/>
                  </a:lnTo>
                  <a:lnTo>
                    <a:pt x="780" y="406"/>
                  </a:lnTo>
                  <a:lnTo>
                    <a:pt x="780" y="410"/>
                  </a:lnTo>
                  <a:lnTo>
                    <a:pt x="773" y="410"/>
                  </a:lnTo>
                  <a:lnTo>
                    <a:pt x="763" y="406"/>
                  </a:lnTo>
                  <a:lnTo>
                    <a:pt x="759" y="403"/>
                  </a:lnTo>
                  <a:lnTo>
                    <a:pt x="763" y="399"/>
                  </a:lnTo>
                  <a:lnTo>
                    <a:pt x="763" y="395"/>
                  </a:lnTo>
                  <a:lnTo>
                    <a:pt x="766" y="392"/>
                  </a:lnTo>
                  <a:lnTo>
                    <a:pt x="766" y="385"/>
                  </a:lnTo>
                  <a:lnTo>
                    <a:pt x="770" y="385"/>
                  </a:lnTo>
                  <a:lnTo>
                    <a:pt x="780" y="378"/>
                  </a:lnTo>
                  <a:lnTo>
                    <a:pt x="784" y="370"/>
                  </a:lnTo>
                  <a:lnTo>
                    <a:pt x="780" y="367"/>
                  </a:lnTo>
                  <a:lnTo>
                    <a:pt x="780" y="360"/>
                  </a:lnTo>
                  <a:lnTo>
                    <a:pt x="784" y="356"/>
                  </a:lnTo>
                  <a:lnTo>
                    <a:pt x="788" y="356"/>
                  </a:lnTo>
                  <a:lnTo>
                    <a:pt x="784" y="353"/>
                  </a:lnTo>
                  <a:lnTo>
                    <a:pt x="780" y="353"/>
                  </a:lnTo>
                  <a:lnTo>
                    <a:pt x="777" y="353"/>
                  </a:lnTo>
                  <a:lnTo>
                    <a:pt x="780" y="349"/>
                  </a:lnTo>
                  <a:lnTo>
                    <a:pt x="784" y="342"/>
                  </a:lnTo>
                  <a:lnTo>
                    <a:pt x="784" y="338"/>
                  </a:lnTo>
                  <a:lnTo>
                    <a:pt x="777" y="338"/>
                  </a:lnTo>
                  <a:lnTo>
                    <a:pt x="773" y="342"/>
                  </a:lnTo>
                  <a:lnTo>
                    <a:pt x="770" y="345"/>
                  </a:lnTo>
                  <a:lnTo>
                    <a:pt x="763" y="349"/>
                  </a:lnTo>
                  <a:lnTo>
                    <a:pt x="755" y="353"/>
                  </a:lnTo>
                  <a:lnTo>
                    <a:pt x="755" y="353"/>
                  </a:lnTo>
                  <a:lnTo>
                    <a:pt x="755" y="360"/>
                  </a:lnTo>
                  <a:lnTo>
                    <a:pt x="748" y="367"/>
                  </a:lnTo>
                  <a:lnTo>
                    <a:pt x="745" y="367"/>
                  </a:lnTo>
                  <a:lnTo>
                    <a:pt x="738" y="367"/>
                  </a:lnTo>
                  <a:lnTo>
                    <a:pt x="727" y="367"/>
                  </a:lnTo>
                  <a:lnTo>
                    <a:pt x="720" y="370"/>
                  </a:lnTo>
                  <a:lnTo>
                    <a:pt x="720" y="374"/>
                  </a:lnTo>
                  <a:lnTo>
                    <a:pt x="727" y="378"/>
                  </a:lnTo>
                  <a:lnTo>
                    <a:pt x="731" y="378"/>
                  </a:lnTo>
                  <a:lnTo>
                    <a:pt x="734" y="370"/>
                  </a:lnTo>
                  <a:lnTo>
                    <a:pt x="741" y="370"/>
                  </a:lnTo>
                  <a:lnTo>
                    <a:pt x="745" y="370"/>
                  </a:lnTo>
                  <a:lnTo>
                    <a:pt x="745" y="378"/>
                  </a:lnTo>
                  <a:lnTo>
                    <a:pt x="748" y="378"/>
                  </a:lnTo>
                  <a:lnTo>
                    <a:pt x="752" y="385"/>
                  </a:lnTo>
                  <a:lnTo>
                    <a:pt x="748" y="388"/>
                  </a:lnTo>
                  <a:lnTo>
                    <a:pt x="755" y="395"/>
                  </a:lnTo>
                  <a:lnTo>
                    <a:pt x="755" y="403"/>
                  </a:lnTo>
                  <a:lnTo>
                    <a:pt x="752" y="403"/>
                  </a:lnTo>
                  <a:lnTo>
                    <a:pt x="752" y="406"/>
                  </a:lnTo>
                  <a:lnTo>
                    <a:pt x="741" y="413"/>
                  </a:lnTo>
                  <a:lnTo>
                    <a:pt x="741" y="413"/>
                  </a:lnTo>
                  <a:lnTo>
                    <a:pt x="748" y="417"/>
                  </a:lnTo>
                  <a:lnTo>
                    <a:pt x="748" y="420"/>
                  </a:lnTo>
                  <a:lnTo>
                    <a:pt x="738" y="431"/>
                  </a:lnTo>
                  <a:lnTo>
                    <a:pt x="734" y="438"/>
                  </a:lnTo>
                  <a:lnTo>
                    <a:pt x="731" y="442"/>
                  </a:lnTo>
                  <a:lnTo>
                    <a:pt x="727" y="438"/>
                  </a:lnTo>
                  <a:lnTo>
                    <a:pt x="723" y="438"/>
                  </a:lnTo>
                  <a:lnTo>
                    <a:pt x="723" y="445"/>
                  </a:lnTo>
                  <a:lnTo>
                    <a:pt x="716" y="452"/>
                  </a:lnTo>
                  <a:lnTo>
                    <a:pt x="695" y="467"/>
                  </a:lnTo>
                  <a:lnTo>
                    <a:pt x="691" y="463"/>
                  </a:lnTo>
                  <a:lnTo>
                    <a:pt x="681" y="463"/>
                  </a:lnTo>
                  <a:lnTo>
                    <a:pt x="681" y="460"/>
                  </a:lnTo>
                  <a:lnTo>
                    <a:pt x="670" y="463"/>
                  </a:lnTo>
                  <a:lnTo>
                    <a:pt x="663" y="463"/>
                  </a:lnTo>
                  <a:lnTo>
                    <a:pt x="652" y="456"/>
                  </a:lnTo>
                  <a:lnTo>
                    <a:pt x="645" y="460"/>
                  </a:lnTo>
                  <a:lnTo>
                    <a:pt x="638" y="463"/>
                  </a:lnTo>
                  <a:lnTo>
                    <a:pt x="634" y="467"/>
                  </a:lnTo>
                  <a:lnTo>
                    <a:pt x="634" y="474"/>
                  </a:lnTo>
                  <a:lnTo>
                    <a:pt x="638" y="477"/>
                  </a:lnTo>
                  <a:lnTo>
                    <a:pt x="634" y="484"/>
                  </a:lnTo>
                  <a:lnTo>
                    <a:pt x="634" y="495"/>
                  </a:lnTo>
                  <a:lnTo>
                    <a:pt x="641" y="495"/>
                  </a:lnTo>
                  <a:lnTo>
                    <a:pt x="641" y="499"/>
                  </a:lnTo>
                  <a:lnTo>
                    <a:pt x="645" y="499"/>
                  </a:lnTo>
                  <a:lnTo>
                    <a:pt x="645" y="509"/>
                  </a:lnTo>
                  <a:lnTo>
                    <a:pt x="634" y="517"/>
                  </a:lnTo>
                  <a:lnTo>
                    <a:pt x="634" y="524"/>
                  </a:lnTo>
                  <a:lnTo>
                    <a:pt x="645" y="531"/>
                  </a:lnTo>
                  <a:lnTo>
                    <a:pt x="634" y="545"/>
                  </a:lnTo>
                  <a:lnTo>
                    <a:pt x="616" y="556"/>
                  </a:lnTo>
                  <a:lnTo>
                    <a:pt x="609" y="545"/>
                  </a:lnTo>
                  <a:lnTo>
                    <a:pt x="609" y="541"/>
                  </a:lnTo>
                  <a:lnTo>
                    <a:pt x="606" y="527"/>
                  </a:lnTo>
                  <a:lnTo>
                    <a:pt x="599" y="524"/>
                  </a:lnTo>
                  <a:lnTo>
                    <a:pt x="581" y="527"/>
                  </a:lnTo>
                  <a:lnTo>
                    <a:pt x="574" y="545"/>
                  </a:lnTo>
                  <a:lnTo>
                    <a:pt x="563" y="549"/>
                  </a:lnTo>
                  <a:lnTo>
                    <a:pt x="563" y="541"/>
                  </a:lnTo>
                  <a:lnTo>
                    <a:pt x="556" y="541"/>
                  </a:lnTo>
                  <a:lnTo>
                    <a:pt x="556" y="541"/>
                  </a:lnTo>
                  <a:lnTo>
                    <a:pt x="556" y="524"/>
                  </a:lnTo>
                  <a:lnTo>
                    <a:pt x="549" y="520"/>
                  </a:lnTo>
                  <a:lnTo>
                    <a:pt x="542" y="520"/>
                  </a:lnTo>
                  <a:lnTo>
                    <a:pt x="538" y="517"/>
                  </a:lnTo>
                  <a:lnTo>
                    <a:pt x="535" y="517"/>
                  </a:lnTo>
                  <a:lnTo>
                    <a:pt x="535" y="520"/>
                  </a:lnTo>
                  <a:lnTo>
                    <a:pt x="531" y="524"/>
                  </a:lnTo>
                  <a:lnTo>
                    <a:pt x="520" y="513"/>
                  </a:lnTo>
                  <a:lnTo>
                    <a:pt x="510" y="513"/>
                  </a:lnTo>
                  <a:lnTo>
                    <a:pt x="499" y="520"/>
                  </a:lnTo>
                  <a:lnTo>
                    <a:pt x="495" y="520"/>
                  </a:lnTo>
                  <a:lnTo>
                    <a:pt x="492" y="527"/>
                  </a:lnTo>
                  <a:lnTo>
                    <a:pt x="492" y="531"/>
                  </a:lnTo>
                  <a:lnTo>
                    <a:pt x="488" y="534"/>
                  </a:lnTo>
                  <a:lnTo>
                    <a:pt x="478" y="541"/>
                  </a:lnTo>
                  <a:lnTo>
                    <a:pt x="478" y="538"/>
                  </a:lnTo>
                  <a:lnTo>
                    <a:pt x="474" y="541"/>
                  </a:lnTo>
                  <a:lnTo>
                    <a:pt x="456" y="524"/>
                  </a:lnTo>
                  <a:lnTo>
                    <a:pt x="442" y="520"/>
                  </a:lnTo>
                  <a:lnTo>
                    <a:pt x="435" y="517"/>
                  </a:lnTo>
                  <a:lnTo>
                    <a:pt x="410" y="524"/>
                  </a:lnTo>
                  <a:lnTo>
                    <a:pt x="399" y="527"/>
                  </a:lnTo>
                  <a:lnTo>
                    <a:pt x="388" y="527"/>
                  </a:lnTo>
                  <a:lnTo>
                    <a:pt x="388" y="520"/>
                  </a:lnTo>
                  <a:lnTo>
                    <a:pt x="378" y="513"/>
                  </a:lnTo>
                  <a:lnTo>
                    <a:pt x="360" y="502"/>
                  </a:lnTo>
                  <a:lnTo>
                    <a:pt x="356" y="495"/>
                  </a:lnTo>
                  <a:lnTo>
                    <a:pt x="349" y="492"/>
                  </a:lnTo>
                  <a:lnTo>
                    <a:pt x="342" y="488"/>
                  </a:lnTo>
                  <a:lnTo>
                    <a:pt x="331" y="488"/>
                  </a:lnTo>
                  <a:lnTo>
                    <a:pt x="321" y="495"/>
                  </a:lnTo>
                  <a:lnTo>
                    <a:pt x="314" y="499"/>
                  </a:lnTo>
                  <a:lnTo>
                    <a:pt x="314" y="506"/>
                  </a:lnTo>
                  <a:lnTo>
                    <a:pt x="314" y="509"/>
                  </a:lnTo>
                  <a:lnTo>
                    <a:pt x="310" y="513"/>
                  </a:lnTo>
                  <a:lnTo>
                    <a:pt x="307" y="509"/>
                  </a:lnTo>
                  <a:lnTo>
                    <a:pt x="303" y="495"/>
                  </a:lnTo>
                  <a:lnTo>
                    <a:pt x="303" y="484"/>
                  </a:lnTo>
                  <a:lnTo>
                    <a:pt x="299" y="481"/>
                  </a:lnTo>
                  <a:lnTo>
                    <a:pt x="299" y="474"/>
                  </a:lnTo>
                  <a:lnTo>
                    <a:pt x="307" y="470"/>
                  </a:lnTo>
                  <a:lnTo>
                    <a:pt x="307" y="463"/>
                  </a:lnTo>
                  <a:lnTo>
                    <a:pt x="303" y="460"/>
                  </a:lnTo>
                  <a:lnTo>
                    <a:pt x="303" y="456"/>
                  </a:lnTo>
                  <a:lnTo>
                    <a:pt x="307" y="456"/>
                  </a:lnTo>
                  <a:lnTo>
                    <a:pt x="307" y="445"/>
                  </a:lnTo>
                  <a:lnTo>
                    <a:pt x="307" y="445"/>
                  </a:lnTo>
                  <a:lnTo>
                    <a:pt x="307" y="438"/>
                  </a:lnTo>
                  <a:lnTo>
                    <a:pt x="310" y="438"/>
                  </a:lnTo>
                  <a:lnTo>
                    <a:pt x="310" y="435"/>
                  </a:lnTo>
                  <a:lnTo>
                    <a:pt x="307" y="431"/>
                  </a:lnTo>
                  <a:lnTo>
                    <a:pt x="307" y="427"/>
                  </a:lnTo>
                  <a:lnTo>
                    <a:pt x="303" y="427"/>
                  </a:lnTo>
                  <a:lnTo>
                    <a:pt x="307" y="420"/>
                  </a:lnTo>
                  <a:lnTo>
                    <a:pt x="307" y="417"/>
                  </a:lnTo>
                  <a:lnTo>
                    <a:pt x="303" y="413"/>
                  </a:lnTo>
                  <a:lnTo>
                    <a:pt x="299" y="413"/>
                  </a:lnTo>
                  <a:lnTo>
                    <a:pt x="296" y="410"/>
                  </a:lnTo>
                  <a:lnTo>
                    <a:pt x="296" y="406"/>
                  </a:lnTo>
                  <a:lnTo>
                    <a:pt x="292" y="399"/>
                  </a:lnTo>
                  <a:lnTo>
                    <a:pt x="289" y="399"/>
                  </a:lnTo>
                  <a:lnTo>
                    <a:pt x="289" y="399"/>
                  </a:lnTo>
                  <a:lnTo>
                    <a:pt x="285" y="395"/>
                  </a:lnTo>
                  <a:lnTo>
                    <a:pt x="282" y="392"/>
                  </a:lnTo>
                  <a:lnTo>
                    <a:pt x="278" y="388"/>
                  </a:lnTo>
                  <a:lnTo>
                    <a:pt x="274" y="385"/>
                  </a:lnTo>
                  <a:lnTo>
                    <a:pt x="274" y="385"/>
                  </a:lnTo>
                  <a:lnTo>
                    <a:pt x="274" y="378"/>
                  </a:lnTo>
                  <a:lnTo>
                    <a:pt x="274" y="378"/>
                  </a:lnTo>
                  <a:lnTo>
                    <a:pt x="267" y="378"/>
                  </a:lnTo>
                  <a:lnTo>
                    <a:pt x="264" y="378"/>
                  </a:lnTo>
                  <a:lnTo>
                    <a:pt x="260" y="374"/>
                  </a:lnTo>
                  <a:lnTo>
                    <a:pt x="257" y="374"/>
                  </a:lnTo>
                  <a:lnTo>
                    <a:pt x="257" y="374"/>
                  </a:lnTo>
                  <a:lnTo>
                    <a:pt x="250" y="374"/>
                  </a:lnTo>
                  <a:lnTo>
                    <a:pt x="242" y="378"/>
                  </a:lnTo>
                  <a:lnTo>
                    <a:pt x="242" y="381"/>
                  </a:lnTo>
                  <a:lnTo>
                    <a:pt x="235" y="381"/>
                  </a:lnTo>
                  <a:lnTo>
                    <a:pt x="232" y="381"/>
                  </a:lnTo>
                  <a:lnTo>
                    <a:pt x="228" y="381"/>
                  </a:lnTo>
                  <a:lnTo>
                    <a:pt x="225" y="381"/>
                  </a:lnTo>
                  <a:lnTo>
                    <a:pt x="221" y="385"/>
                  </a:lnTo>
                  <a:lnTo>
                    <a:pt x="217" y="385"/>
                  </a:lnTo>
                  <a:lnTo>
                    <a:pt x="214" y="381"/>
                  </a:lnTo>
                  <a:lnTo>
                    <a:pt x="210" y="385"/>
                  </a:lnTo>
                  <a:lnTo>
                    <a:pt x="214" y="388"/>
                  </a:lnTo>
                  <a:lnTo>
                    <a:pt x="210" y="388"/>
                  </a:lnTo>
                  <a:lnTo>
                    <a:pt x="207" y="388"/>
                  </a:lnTo>
                  <a:lnTo>
                    <a:pt x="203" y="388"/>
                  </a:lnTo>
                  <a:lnTo>
                    <a:pt x="203" y="388"/>
                  </a:lnTo>
                  <a:lnTo>
                    <a:pt x="200" y="395"/>
                  </a:lnTo>
                  <a:lnTo>
                    <a:pt x="200" y="399"/>
                  </a:lnTo>
                  <a:lnTo>
                    <a:pt x="196" y="399"/>
                  </a:lnTo>
                  <a:lnTo>
                    <a:pt x="193" y="399"/>
                  </a:lnTo>
                  <a:lnTo>
                    <a:pt x="193" y="403"/>
                  </a:lnTo>
                  <a:lnTo>
                    <a:pt x="193" y="406"/>
                  </a:lnTo>
                  <a:lnTo>
                    <a:pt x="185" y="406"/>
                  </a:lnTo>
                  <a:lnTo>
                    <a:pt x="182" y="410"/>
                  </a:lnTo>
                  <a:lnTo>
                    <a:pt x="178" y="410"/>
                  </a:lnTo>
                  <a:lnTo>
                    <a:pt x="171" y="410"/>
                  </a:lnTo>
                  <a:lnTo>
                    <a:pt x="171" y="410"/>
                  </a:lnTo>
                  <a:lnTo>
                    <a:pt x="164" y="413"/>
                  </a:lnTo>
                  <a:lnTo>
                    <a:pt x="160" y="413"/>
                  </a:lnTo>
                  <a:lnTo>
                    <a:pt x="153" y="406"/>
                  </a:lnTo>
                  <a:lnTo>
                    <a:pt x="153" y="406"/>
                  </a:lnTo>
                  <a:lnTo>
                    <a:pt x="153" y="403"/>
                  </a:lnTo>
                  <a:lnTo>
                    <a:pt x="150" y="399"/>
                  </a:lnTo>
                  <a:lnTo>
                    <a:pt x="139" y="395"/>
                  </a:lnTo>
                  <a:lnTo>
                    <a:pt x="136" y="388"/>
                  </a:lnTo>
                  <a:lnTo>
                    <a:pt x="121" y="385"/>
                  </a:lnTo>
                  <a:lnTo>
                    <a:pt x="121" y="378"/>
                  </a:lnTo>
                  <a:lnTo>
                    <a:pt x="114" y="374"/>
                  </a:lnTo>
                  <a:lnTo>
                    <a:pt x="111" y="378"/>
                  </a:lnTo>
                  <a:lnTo>
                    <a:pt x="107" y="378"/>
                  </a:lnTo>
                  <a:lnTo>
                    <a:pt x="103" y="374"/>
                  </a:lnTo>
                  <a:lnTo>
                    <a:pt x="103" y="370"/>
                  </a:lnTo>
                  <a:lnTo>
                    <a:pt x="103" y="370"/>
                  </a:lnTo>
                  <a:lnTo>
                    <a:pt x="100" y="367"/>
                  </a:lnTo>
                  <a:lnTo>
                    <a:pt x="100" y="367"/>
                  </a:lnTo>
                  <a:lnTo>
                    <a:pt x="96" y="367"/>
                  </a:lnTo>
                  <a:lnTo>
                    <a:pt x="89" y="363"/>
                  </a:lnTo>
                  <a:lnTo>
                    <a:pt x="89" y="363"/>
                  </a:lnTo>
                  <a:lnTo>
                    <a:pt x="86" y="363"/>
                  </a:lnTo>
                  <a:lnTo>
                    <a:pt x="86" y="360"/>
                  </a:lnTo>
                  <a:lnTo>
                    <a:pt x="82" y="360"/>
                  </a:lnTo>
                  <a:lnTo>
                    <a:pt x="79" y="360"/>
                  </a:lnTo>
                  <a:lnTo>
                    <a:pt x="75" y="356"/>
                  </a:lnTo>
                  <a:lnTo>
                    <a:pt x="71" y="356"/>
                  </a:lnTo>
                  <a:lnTo>
                    <a:pt x="68" y="353"/>
                  </a:lnTo>
                  <a:lnTo>
                    <a:pt x="68" y="353"/>
                  </a:lnTo>
                  <a:lnTo>
                    <a:pt x="64" y="353"/>
                  </a:lnTo>
                  <a:lnTo>
                    <a:pt x="61" y="353"/>
                  </a:lnTo>
                  <a:lnTo>
                    <a:pt x="57" y="353"/>
                  </a:lnTo>
                  <a:lnTo>
                    <a:pt x="54" y="356"/>
                  </a:lnTo>
                  <a:lnTo>
                    <a:pt x="54" y="360"/>
                  </a:lnTo>
                  <a:lnTo>
                    <a:pt x="54" y="360"/>
                  </a:lnTo>
                  <a:lnTo>
                    <a:pt x="46" y="363"/>
                  </a:lnTo>
                  <a:lnTo>
                    <a:pt x="43" y="363"/>
                  </a:lnTo>
                  <a:lnTo>
                    <a:pt x="39" y="367"/>
                  </a:lnTo>
                  <a:lnTo>
                    <a:pt x="29" y="367"/>
                  </a:lnTo>
                  <a:lnTo>
                    <a:pt x="25" y="363"/>
                  </a:lnTo>
                  <a:lnTo>
                    <a:pt x="25" y="360"/>
                  </a:lnTo>
                  <a:lnTo>
                    <a:pt x="7" y="356"/>
                  </a:lnTo>
                  <a:lnTo>
                    <a:pt x="4" y="353"/>
                  </a:lnTo>
                  <a:lnTo>
                    <a:pt x="0" y="353"/>
                  </a:lnTo>
                  <a:lnTo>
                    <a:pt x="4" y="349"/>
                  </a:lnTo>
                  <a:lnTo>
                    <a:pt x="7" y="349"/>
                  </a:lnTo>
                  <a:lnTo>
                    <a:pt x="7" y="338"/>
                  </a:lnTo>
                  <a:lnTo>
                    <a:pt x="11" y="338"/>
                  </a:lnTo>
                  <a:lnTo>
                    <a:pt x="7" y="335"/>
                  </a:lnTo>
                  <a:lnTo>
                    <a:pt x="7" y="331"/>
                  </a:lnTo>
                  <a:lnTo>
                    <a:pt x="11" y="331"/>
                  </a:lnTo>
                  <a:lnTo>
                    <a:pt x="11" y="328"/>
                  </a:lnTo>
                  <a:lnTo>
                    <a:pt x="22" y="324"/>
                  </a:lnTo>
                  <a:lnTo>
                    <a:pt x="22" y="321"/>
                  </a:lnTo>
                  <a:lnTo>
                    <a:pt x="25" y="317"/>
                  </a:lnTo>
                  <a:lnTo>
                    <a:pt x="25" y="313"/>
                  </a:lnTo>
                  <a:lnTo>
                    <a:pt x="22" y="310"/>
                  </a:lnTo>
                  <a:lnTo>
                    <a:pt x="22" y="306"/>
                  </a:lnTo>
                  <a:lnTo>
                    <a:pt x="29" y="303"/>
                  </a:lnTo>
                  <a:lnTo>
                    <a:pt x="32" y="303"/>
                  </a:lnTo>
                  <a:lnTo>
                    <a:pt x="36" y="303"/>
                  </a:lnTo>
                  <a:lnTo>
                    <a:pt x="43" y="303"/>
                  </a:lnTo>
                  <a:lnTo>
                    <a:pt x="43" y="303"/>
                  </a:lnTo>
                  <a:lnTo>
                    <a:pt x="50" y="306"/>
                  </a:lnTo>
                  <a:lnTo>
                    <a:pt x="54" y="303"/>
                  </a:lnTo>
                  <a:lnTo>
                    <a:pt x="57" y="303"/>
                  </a:lnTo>
                  <a:lnTo>
                    <a:pt x="64" y="299"/>
                  </a:lnTo>
                  <a:lnTo>
                    <a:pt x="64" y="296"/>
                  </a:lnTo>
                  <a:lnTo>
                    <a:pt x="75" y="292"/>
                  </a:lnTo>
                  <a:lnTo>
                    <a:pt x="82" y="292"/>
                  </a:lnTo>
                  <a:lnTo>
                    <a:pt x="86" y="292"/>
                  </a:lnTo>
                  <a:lnTo>
                    <a:pt x="89" y="288"/>
                  </a:lnTo>
                  <a:lnTo>
                    <a:pt x="100" y="288"/>
                  </a:lnTo>
                  <a:lnTo>
                    <a:pt x="103" y="285"/>
                  </a:lnTo>
                  <a:lnTo>
                    <a:pt x="103" y="281"/>
                  </a:lnTo>
                  <a:lnTo>
                    <a:pt x="107" y="278"/>
                  </a:lnTo>
                  <a:lnTo>
                    <a:pt x="107" y="274"/>
                  </a:lnTo>
                  <a:lnTo>
                    <a:pt x="111" y="271"/>
                  </a:lnTo>
                  <a:lnTo>
                    <a:pt x="114" y="267"/>
                  </a:lnTo>
                  <a:lnTo>
                    <a:pt x="121" y="267"/>
                  </a:lnTo>
                  <a:lnTo>
                    <a:pt x="121" y="267"/>
                  </a:lnTo>
                  <a:lnTo>
                    <a:pt x="125" y="267"/>
                  </a:lnTo>
                  <a:lnTo>
                    <a:pt x="136" y="260"/>
                  </a:lnTo>
                  <a:lnTo>
                    <a:pt x="139" y="260"/>
                  </a:lnTo>
                  <a:lnTo>
                    <a:pt x="143" y="256"/>
                  </a:lnTo>
                  <a:lnTo>
                    <a:pt x="150" y="253"/>
                  </a:lnTo>
                  <a:lnTo>
                    <a:pt x="150" y="249"/>
                  </a:lnTo>
                  <a:lnTo>
                    <a:pt x="153" y="249"/>
                  </a:lnTo>
                  <a:lnTo>
                    <a:pt x="164" y="249"/>
                  </a:lnTo>
                  <a:lnTo>
                    <a:pt x="168" y="249"/>
                  </a:lnTo>
                  <a:lnTo>
                    <a:pt x="168" y="246"/>
                  </a:lnTo>
                  <a:lnTo>
                    <a:pt x="171" y="242"/>
                  </a:lnTo>
                  <a:lnTo>
                    <a:pt x="171" y="242"/>
                  </a:lnTo>
                  <a:lnTo>
                    <a:pt x="171" y="239"/>
                  </a:lnTo>
                  <a:lnTo>
                    <a:pt x="171" y="235"/>
                  </a:lnTo>
                  <a:lnTo>
                    <a:pt x="171" y="231"/>
                  </a:lnTo>
                  <a:lnTo>
                    <a:pt x="171" y="224"/>
                  </a:lnTo>
                  <a:lnTo>
                    <a:pt x="171" y="221"/>
                  </a:lnTo>
                  <a:lnTo>
                    <a:pt x="175" y="217"/>
                  </a:lnTo>
                  <a:lnTo>
                    <a:pt x="182" y="210"/>
                  </a:lnTo>
                  <a:lnTo>
                    <a:pt x="182" y="210"/>
                  </a:lnTo>
                  <a:lnTo>
                    <a:pt x="185" y="210"/>
                  </a:lnTo>
                  <a:lnTo>
                    <a:pt x="189" y="210"/>
                  </a:lnTo>
                  <a:lnTo>
                    <a:pt x="193" y="210"/>
                  </a:lnTo>
                  <a:lnTo>
                    <a:pt x="193" y="207"/>
                  </a:lnTo>
                  <a:lnTo>
                    <a:pt x="196" y="207"/>
                  </a:lnTo>
                  <a:lnTo>
                    <a:pt x="200" y="207"/>
                  </a:lnTo>
                  <a:lnTo>
                    <a:pt x="203" y="207"/>
                  </a:lnTo>
                  <a:lnTo>
                    <a:pt x="203" y="203"/>
                  </a:lnTo>
                  <a:lnTo>
                    <a:pt x="207" y="199"/>
                  </a:lnTo>
                  <a:lnTo>
                    <a:pt x="214" y="203"/>
                  </a:lnTo>
                  <a:lnTo>
                    <a:pt x="217" y="199"/>
                  </a:lnTo>
                  <a:lnTo>
                    <a:pt x="214" y="196"/>
                  </a:lnTo>
                  <a:lnTo>
                    <a:pt x="217" y="189"/>
                  </a:lnTo>
                  <a:lnTo>
                    <a:pt x="217" y="185"/>
                  </a:lnTo>
                  <a:lnTo>
                    <a:pt x="221" y="185"/>
                  </a:lnTo>
                  <a:lnTo>
                    <a:pt x="232" y="185"/>
                  </a:lnTo>
                  <a:lnTo>
                    <a:pt x="232" y="182"/>
                  </a:lnTo>
                  <a:lnTo>
                    <a:pt x="235" y="178"/>
                  </a:lnTo>
                  <a:lnTo>
                    <a:pt x="235" y="178"/>
                  </a:lnTo>
                  <a:lnTo>
                    <a:pt x="235" y="174"/>
                  </a:lnTo>
                  <a:lnTo>
                    <a:pt x="239" y="174"/>
                  </a:lnTo>
                  <a:lnTo>
                    <a:pt x="242" y="171"/>
                  </a:lnTo>
                  <a:lnTo>
                    <a:pt x="246" y="167"/>
                  </a:lnTo>
                  <a:lnTo>
                    <a:pt x="246" y="164"/>
                  </a:lnTo>
                  <a:lnTo>
                    <a:pt x="250" y="164"/>
                  </a:lnTo>
                  <a:lnTo>
                    <a:pt x="246" y="160"/>
                  </a:lnTo>
                  <a:lnTo>
                    <a:pt x="250" y="160"/>
                  </a:lnTo>
                  <a:lnTo>
                    <a:pt x="250" y="157"/>
                  </a:lnTo>
                  <a:lnTo>
                    <a:pt x="253" y="157"/>
                  </a:lnTo>
                  <a:lnTo>
                    <a:pt x="253" y="153"/>
                  </a:lnTo>
                  <a:lnTo>
                    <a:pt x="264" y="153"/>
                  </a:lnTo>
                  <a:lnTo>
                    <a:pt x="271" y="149"/>
                  </a:lnTo>
                  <a:lnTo>
                    <a:pt x="282" y="149"/>
                  </a:lnTo>
                  <a:lnTo>
                    <a:pt x="282" y="153"/>
                  </a:lnTo>
                  <a:lnTo>
                    <a:pt x="285" y="153"/>
                  </a:lnTo>
                  <a:lnTo>
                    <a:pt x="292" y="153"/>
                  </a:lnTo>
                  <a:lnTo>
                    <a:pt x="296" y="153"/>
                  </a:lnTo>
                  <a:lnTo>
                    <a:pt x="296" y="142"/>
                  </a:lnTo>
                  <a:lnTo>
                    <a:pt x="299" y="142"/>
                  </a:lnTo>
                  <a:lnTo>
                    <a:pt x="303" y="146"/>
                  </a:lnTo>
                  <a:lnTo>
                    <a:pt x="307" y="146"/>
                  </a:lnTo>
                  <a:lnTo>
                    <a:pt x="314" y="146"/>
                  </a:lnTo>
                  <a:lnTo>
                    <a:pt x="321" y="149"/>
                  </a:lnTo>
                  <a:lnTo>
                    <a:pt x="321" y="146"/>
                  </a:lnTo>
                  <a:lnTo>
                    <a:pt x="324" y="146"/>
                  </a:lnTo>
                  <a:lnTo>
                    <a:pt x="335" y="149"/>
                  </a:lnTo>
                  <a:lnTo>
                    <a:pt x="335" y="146"/>
                  </a:lnTo>
                  <a:lnTo>
                    <a:pt x="339" y="146"/>
                  </a:lnTo>
                  <a:lnTo>
                    <a:pt x="339" y="142"/>
                  </a:lnTo>
                  <a:lnTo>
                    <a:pt x="342" y="142"/>
                  </a:lnTo>
                  <a:lnTo>
                    <a:pt x="346" y="139"/>
                  </a:lnTo>
                  <a:lnTo>
                    <a:pt x="346" y="135"/>
                  </a:lnTo>
                  <a:lnTo>
                    <a:pt x="346" y="135"/>
                  </a:lnTo>
                  <a:lnTo>
                    <a:pt x="346" y="132"/>
                  </a:lnTo>
                  <a:lnTo>
                    <a:pt x="342" y="132"/>
                  </a:lnTo>
                  <a:lnTo>
                    <a:pt x="342" y="128"/>
                  </a:lnTo>
                  <a:lnTo>
                    <a:pt x="342" y="128"/>
                  </a:lnTo>
                  <a:lnTo>
                    <a:pt x="342" y="125"/>
                  </a:lnTo>
                  <a:lnTo>
                    <a:pt x="342" y="121"/>
                  </a:lnTo>
                  <a:lnTo>
                    <a:pt x="342" y="121"/>
                  </a:lnTo>
                  <a:lnTo>
                    <a:pt x="342" y="117"/>
                  </a:lnTo>
                  <a:lnTo>
                    <a:pt x="342" y="114"/>
                  </a:lnTo>
                  <a:lnTo>
                    <a:pt x="339" y="114"/>
                  </a:lnTo>
                  <a:lnTo>
                    <a:pt x="335" y="110"/>
                  </a:lnTo>
                  <a:lnTo>
                    <a:pt x="339" y="107"/>
                  </a:lnTo>
                  <a:lnTo>
                    <a:pt x="339" y="103"/>
                  </a:lnTo>
                  <a:lnTo>
                    <a:pt x="339" y="103"/>
                  </a:lnTo>
                  <a:lnTo>
                    <a:pt x="342" y="100"/>
                  </a:lnTo>
                  <a:lnTo>
                    <a:pt x="346" y="96"/>
                  </a:lnTo>
                  <a:lnTo>
                    <a:pt x="346" y="92"/>
                  </a:lnTo>
                  <a:lnTo>
                    <a:pt x="346" y="92"/>
                  </a:lnTo>
                  <a:lnTo>
                    <a:pt x="346" y="89"/>
                  </a:lnTo>
                  <a:lnTo>
                    <a:pt x="346" y="85"/>
                  </a:lnTo>
                  <a:lnTo>
                    <a:pt x="349" y="82"/>
                  </a:lnTo>
                  <a:lnTo>
                    <a:pt x="356" y="85"/>
                  </a:lnTo>
                  <a:lnTo>
                    <a:pt x="360" y="85"/>
                  </a:lnTo>
                  <a:lnTo>
                    <a:pt x="364" y="85"/>
                  </a:lnTo>
                  <a:lnTo>
                    <a:pt x="364" y="85"/>
                  </a:lnTo>
                  <a:lnTo>
                    <a:pt x="364" y="89"/>
                  </a:lnTo>
                  <a:lnTo>
                    <a:pt x="367" y="89"/>
                  </a:lnTo>
                  <a:lnTo>
                    <a:pt x="371" y="92"/>
                  </a:lnTo>
                  <a:lnTo>
                    <a:pt x="374" y="89"/>
                  </a:lnTo>
                  <a:lnTo>
                    <a:pt x="378" y="89"/>
                  </a:lnTo>
                  <a:lnTo>
                    <a:pt x="385" y="96"/>
                  </a:lnTo>
                  <a:lnTo>
                    <a:pt x="396" y="96"/>
                  </a:lnTo>
                  <a:lnTo>
                    <a:pt x="406" y="96"/>
                  </a:lnTo>
                  <a:lnTo>
                    <a:pt x="413" y="96"/>
                  </a:lnTo>
                  <a:lnTo>
                    <a:pt x="417" y="89"/>
                  </a:lnTo>
                  <a:lnTo>
                    <a:pt x="417" y="89"/>
                  </a:lnTo>
                  <a:lnTo>
                    <a:pt x="424" y="85"/>
                  </a:lnTo>
                  <a:lnTo>
                    <a:pt x="424" y="82"/>
                  </a:lnTo>
                  <a:lnTo>
                    <a:pt x="424" y="82"/>
                  </a:lnTo>
                  <a:lnTo>
                    <a:pt x="428" y="82"/>
                  </a:lnTo>
                  <a:lnTo>
                    <a:pt x="431" y="78"/>
                  </a:lnTo>
                  <a:lnTo>
                    <a:pt x="435" y="78"/>
                  </a:lnTo>
                  <a:lnTo>
                    <a:pt x="438" y="75"/>
                  </a:lnTo>
                  <a:lnTo>
                    <a:pt x="438" y="75"/>
                  </a:lnTo>
                  <a:lnTo>
                    <a:pt x="442" y="71"/>
                  </a:lnTo>
                  <a:lnTo>
                    <a:pt x="445" y="68"/>
                  </a:lnTo>
                  <a:lnTo>
                    <a:pt x="449" y="68"/>
                  </a:lnTo>
                  <a:lnTo>
                    <a:pt x="460" y="64"/>
                  </a:lnTo>
                  <a:lnTo>
                    <a:pt x="467" y="64"/>
                  </a:lnTo>
                  <a:lnTo>
                    <a:pt x="470" y="60"/>
                  </a:lnTo>
                  <a:lnTo>
                    <a:pt x="470" y="53"/>
                  </a:lnTo>
                  <a:lnTo>
                    <a:pt x="470" y="53"/>
                  </a:lnTo>
                  <a:lnTo>
                    <a:pt x="474" y="53"/>
                  </a:lnTo>
                  <a:lnTo>
                    <a:pt x="485" y="50"/>
                  </a:lnTo>
                  <a:lnTo>
                    <a:pt x="488" y="46"/>
                  </a:lnTo>
                  <a:lnTo>
                    <a:pt x="488" y="43"/>
                  </a:lnTo>
                  <a:lnTo>
                    <a:pt x="492" y="46"/>
                  </a:lnTo>
                  <a:lnTo>
                    <a:pt x="499" y="39"/>
                  </a:lnTo>
                  <a:lnTo>
                    <a:pt x="506" y="39"/>
                  </a:lnTo>
                  <a:lnTo>
                    <a:pt x="506" y="39"/>
                  </a:lnTo>
                  <a:lnTo>
                    <a:pt x="513" y="39"/>
                  </a:lnTo>
                  <a:lnTo>
                    <a:pt x="517" y="43"/>
                  </a:lnTo>
                  <a:lnTo>
                    <a:pt x="524" y="43"/>
                  </a:lnTo>
                  <a:lnTo>
                    <a:pt x="527" y="39"/>
                  </a:lnTo>
                  <a:lnTo>
                    <a:pt x="527" y="39"/>
                  </a:lnTo>
                  <a:lnTo>
                    <a:pt x="527" y="35"/>
                  </a:lnTo>
                  <a:lnTo>
                    <a:pt x="531" y="35"/>
                  </a:lnTo>
                  <a:lnTo>
                    <a:pt x="538" y="35"/>
                  </a:lnTo>
                  <a:lnTo>
                    <a:pt x="538" y="32"/>
                  </a:lnTo>
                  <a:lnTo>
                    <a:pt x="538" y="28"/>
                  </a:lnTo>
                  <a:lnTo>
                    <a:pt x="542" y="28"/>
                  </a:lnTo>
                  <a:lnTo>
                    <a:pt x="545" y="25"/>
                  </a:lnTo>
                  <a:lnTo>
                    <a:pt x="542" y="21"/>
                  </a:lnTo>
                  <a:lnTo>
                    <a:pt x="542" y="18"/>
                  </a:lnTo>
                  <a:lnTo>
                    <a:pt x="545" y="18"/>
                  </a:lnTo>
                  <a:lnTo>
                    <a:pt x="545" y="18"/>
                  </a:lnTo>
                  <a:lnTo>
                    <a:pt x="552" y="14"/>
                  </a:lnTo>
                  <a:lnTo>
                    <a:pt x="552" y="11"/>
                  </a:lnTo>
                  <a:lnTo>
                    <a:pt x="552" y="7"/>
                  </a:lnTo>
                  <a:lnTo>
                    <a:pt x="556" y="7"/>
                  </a:lnTo>
                  <a:lnTo>
                    <a:pt x="559" y="7"/>
                  </a:lnTo>
                  <a:lnTo>
                    <a:pt x="559" y="3"/>
                  </a:lnTo>
                  <a:lnTo>
                    <a:pt x="559" y="3"/>
                  </a:lnTo>
                  <a:lnTo>
                    <a:pt x="563" y="3"/>
                  </a:lnTo>
                  <a:lnTo>
                    <a:pt x="563" y="3"/>
                  </a:lnTo>
                  <a:lnTo>
                    <a:pt x="567" y="3"/>
                  </a:lnTo>
                  <a:lnTo>
                    <a:pt x="567" y="3"/>
                  </a:lnTo>
                  <a:lnTo>
                    <a:pt x="567" y="3"/>
                  </a:lnTo>
                  <a:lnTo>
                    <a:pt x="570" y="3"/>
                  </a:lnTo>
                  <a:lnTo>
                    <a:pt x="570" y="3"/>
                  </a:lnTo>
                  <a:lnTo>
                    <a:pt x="574" y="3"/>
                  </a:lnTo>
                  <a:lnTo>
                    <a:pt x="574" y="3"/>
                  </a:lnTo>
                  <a:lnTo>
                    <a:pt x="577" y="7"/>
                  </a:lnTo>
                  <a:lnTo>
                    <a:pt x="577" y="7"/>
                  </a:lnTo>
                  <a:lnTo>
                    <a:pt x="581" y="7"/>
                  </a:lnTo>
                  <a:lnTo>
                    <a:pt x="584" y="7"/>
                  </a:lnTo>
                  <a:lnTo>
                    <a:pt x="584" y="3"/>
                  </a:lnTo>
                  <a:lnTo>
                    <a:pt x="588" y="3"/>
                  </a:lnTo>
                  <a:lnTo>
                    <a:pt x="588" y="3"/>
                  </a:lnTo>
                  <a:lnTo>
                    <a:pt x="588" y="3"/>
                  </a:lnTo>
                  <a:lnTo>
                    <a:pt x="592" y="7"/>
                  </a:lnTo>
                  <a:lnTo>
                    <a:pt x="592" y="7"/>
                  </a:lnTo>
                  <a:lnTo>
                    <a:pt x="595" y="7"/>
                  </a:lnTo>
                  <a:lnTo>
                    <a:pt x="599" y="7"/>
                  </a:lnTo>
                  <a:lnTo>
                    <a:pt x="602" y="7"/>
                  </a:lnTo>
                  <a:lnTo>
                    <a:pt x="602" y="7"/>
                  </a:lnTo>
                  <a:lnTo>
                    <a:pt x="602" y="7"/>
                  </a:lnTo>
                  <a:lnTo>
                    <a:pt x="606" y="7"/>
                  </a:lnTo>
                  <a:lnTo>
                    <a:pt x="609" y="7"/>
                  </a:lnTo>
                  <a:lnTo>
                    <a:pt x="609" y="11"/>
                  </a:lnTo>
                  <a:lnTo>
                    <a:pt x="613" y="11"/>
                  </a:lnTo>
                  <a:lnTo>
                    <a:pt x="616" y="11"/>
                  </a:lnTo>
                  <a:lnTo>
                    <a:pt x="616" y="11"/>
                  </a:lnTo>
                  <a:lnTo>
                    <a:pt x="620" y="14"/>
                  </a:lnTo>
                  <a:lnTo>
                    <a:pt x="624" y="14"/>
                  </a:lnTo>
                  <a:lnTo>
                    <a:pt x="627" y="18"/>
                  </a:lnTo>
                  <a:lnTo>
                    <a:pt x="627" y="18"/>
                  </a:lnTo>
                  <a:lnTo>
                    <a:pt x="631" y="18"/>
                  </a:lnTo>
                  <a:lnTo>
                    <a:pt x="631" y="18"/>
                  </a:lnTo>
                  <a:lnTo>
                    <a:pt x="631" y="18"/>
                  </a:lnTo>
                  <a:lnTo>
                    <a:pt x="634" y="18"/>
                  </a:lnTo>
                  <a:lnTo>
                    <a:pt x="634" y="18"/>
                  </a:lnTo>
                  <a:lnTo>
                    <a:pt x="634" y="18"/>
                  </a:lnTo>
                  <a:lnTo>
                    <a:pt x="634" y="18"/>
                  </a:lnTo>
                  <a:lnTo>
                    <a:pt x="638" y="18"/>
                  </a:lnTo>
                  <a:lnTo>
                    <a:pt x="638" y="18"/>
                  </a:lnTo>
                  <a:lnTo>
                    <a:pt x="638" y="18"/>
                  </a:lnTo>
                  <a:lnTo>
                    <a:pt x="641" y="18"/>
                  </a:lnTo>
                  <a:lnTo>
                    <a:pt x="641" y="18"/>
                  </a:lnTo>
                  <a:lnTo>
                    <a:pt x="641" y="18"/>
                  </a:lnTo>
                  <a:lnTo>
                    <a:pt x="641" y="21"/>
                  </a:lnTo>
                  <a:lnTo>
                    <a:pt x="641" y="18"/>
                  </a:lnTo>
                  <a:lnTo>
                    <a:pt x="645" y="18"/>
                  </a:lnTo>
                  <a:lnTo>
                    <a:pt x="645" y="18"/>
                  </a:lnTo>
                  <a:lnTo>
                    <a:pt x="649" y="18"/>
                  </a:lnTo>
                  <a:lnTo>
                    <a:pt x="649" y="18"/>
                  </a:lnTo>
                  <a:lnTo>
                    <a:pt x="652" y="18"/>
                  </a:lnTo>
                  <a:lnTo>
                    <a:pt x="652" y="18"/>
                  </a:lnTo>
                  <a:lnTo>
                    <a:pt x="656" y="18"/>
                  </a:lnTo>
                  <a:lnTo>
                    <a:pt x="659" y="18"/>
                  </a:lnTo>
                  <a:lnTo>
                    <a:pt x="659" y="18"/>
                  </a:lnTo>
                  <a:lnTo>
                    <a:pt x="659" y="18"/>
                  </a:lnTo>
                  <a:lnTo>
                    <a:pt x="663" y="18"/>
                  </a:lnTo>
                  <a:lnTo>
                    <a:pt x="663" y="18"/>
                  </a:lnTo>
                  <a:lnTo>
                    <a:pt x="663" y="14"/>
                  </a:lnTo>
                  <a:lnTo>
                    <a:pt x="663" y="14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70" y="11"/>
                  </a:lnTo>
                  <a:lnTo>
                    <a:pt x="670" y="11"/>
                  </a:lnTo>
                  <a:lnTo>
                    <a:pt x="674" y="11"/>
                  </a:lnTo>
                  <a:lnTo>
                    <a:pt x="674" y="11"/>
                  </a:lnTo>
                  <a:lnTo>
                    <a:pt x="674" y="11"/>
                  </a:lnTo>
                  <a:lnTo>
                    <a:pt x="677" y="11"/>
                  </a:lnTo>
                  <a:lnTo>
                    <a:pt x="677" y="11"/>
                  </a:lnTo>
                  <a:lnTo>
                    <a:pt x="681" y="11"/>
                  </a:lnTo>
                  <a:lnTo>
                    <a:pt x="681" y="11"/>
                  </a:lnTo>
                  <a:lnTo>
                    <a:pt x="684" y="11"/>
                  </a:lnTo>
                  <a:lnTo>
                    <a:pt x="684" y="11"/>
                  </a:lnTo>
                  <a:lnTo>
                    <a:pt x="684" y="11"/>
                  </a:lnTo>
                  <a:lnTo>
                    <a:pt x="688" y="11"/>
                  </a:lnTo>
                  <a:lnTo>
                    <a:pt x="688" y="14"/>
                  </a:lnTo>
                  <a:lnTo>
                    <a:pt x="691" y="14"/>
                  </a:lnTo>
                  <a:lnTo>
                    <a:pt x="691" y="11"/>
                  </a:lnTo>
                  <a:lnTo>
                    <a:pt x="695" y="11"/>
                  </a:lnTo>
                  <a:lnTo>
                    <a:pt x="695" y="11"/>
                  </a:lnTo>
                  <a:lnTo>
                    <a:pt x="698" y="11"/>
                  </a:lnTo>
                  <a:lnTo>
                    <a:pt x="698" y="11"/>
                  </a:lnTo>
                  <a:lnTo>
                    <a:pt x="698" y="11"/>
                  </a:lnTo>
                  <a:lnTo>
                    <a:pt x="702" y="11"/>
                  </a:lnTo>
                  <a:lnTo>
                    <a:pt x="702" y="11"/>
                  </a:lnTo>
                  <a:lnTo>
                    <a:pt x="706" y="11"/>
                  </a:lnTo>
                  <a:lnTo>
                    <a:pt x="706" y="11"/>
                  </a:lnTo>
                  <a:lnTo>
                    <a:pt x="709" y="7"/>
                  </a:lnTo>
                  <a:lnTo>
                    <a:pt x="713" y="7"/>
                  </a:lnTo>
                  <a:lnTo>
                    <a:pt x="713" y="7"/>
                  </a:lnTo>
                  <a:lnTo>
                    <a:pt x="716" y="3"/>
                  </a:lnTo>
                  <a:lnTo>
                    <a:pt x="716" y="3"/>
                  </a:lnTo>
                  <a:lnTo>
                    <a:pt x="716" y="3"/>
                  </a:lnTo>
                  <a:lnTo>
                    <a:pt x="720" y="3"/>
                  </a:lnTo>
                  <a:lnTo>
                    <a:pt x="720" y="3"/>
                  </a:lnTo>
                  <a:lnTo>
                    <a:pt x="723" y="3"/>
                  </a:lnTo>
                  <a:lnTo>
                    <a:pt x="723" y="3"/>
                  </a:lnTo>
                  <a:lnTo>
                    <a:pt x="727" y="3"/>
                  </a:lnTo>
                  <a:lnTo>
                    <a:pt x="727" y="7"/>
                  </a:lnTo>
                  <a:lnTo>
                    <a:pt x="731" y="7"/>
                  </a:lnTo>
                  <a:lnTo>
                    <a:pt x="731" y="7"/>
                  </a:lnTo>
                  <a:lnTo>
                    <a:pt x="734" y="7"/>
                  </a:lnTo>
                  <a:lnTo>
                    <a:pt x="734" y="7"/>
                  </a:lnTo>
                  <a:lnTo>
                    <a:pt x="738" y="7"/>
                  </a:lnTo>
                  <a:lnTo>
                    <a:pt x="738" y="7"/>
                  </a:lnTo>
                  <a:lnTo>
                    <a:pt x="741" y="7"/>
                  </a:lnTo>
                  <a:lnTo>
                    <a:pt x="741" y="7"/>
                  </a:lnTo>
                  <a:lnTo>
                    <a:pt x="745" y="7"/>
                  </a:lnTo>
                  <a:lnTo>
                    <a:pt x="745" y="7"/>
                  </a:lnTo>
                  <a:lnTo>
                    <a:pt x="748" y="11"/>
                  </a:lnTo>
                  <a:lnTo>
                    <a:pt x="748" y="11"/>
                  </a:lnTo>
                  <a:lnTo>
                    <a:pt x="748" y="14"/>
                  </a:lnTo>
                  <a:lnTo>
                    <a:pt x="752" y="14"/>
                  </a:lnTo>
                  <a:lnTo>
                    <a:pt x="755" y="14"/>
                  </a:lnTo>
                  <a:lnTo>
                    <a:pt x="755" y="18"/>
                  </a:lnTo>
                  <a:lnTo>
                    <a:pt x="759" y="18"/>
                  </a:lnTo>
                  <a:lnTo>
                    <a:pt x="759" y="18"/>
                  </a:lnTo>
                  <a:lnTo>
                    <a:pt x="763" y="18"/>
                  </a:lnTo>
                  <a:lnTo>
                    <a:pt x="763" y="18"/>
                  </a:lnTo>
                  <a:lnTo>
                    <a:pt x="763" y="18"/>
                  </a:lnTo>
                  <a:lnTo>
                    <a:pt x="763" y="18"/>
                  </a:lnTo>
                  <a:lnTo>
                    <a:pt x="766" y="18"/>
                  </a:lnTo>
                  <a:lnTo>
                    <a:pt x="766" y="18"/>
                  </a:lnTo>
                  <a:lnTo>
                    <a:pt x="766" y="21"/>
                  </a:lnTo>
                  <a:lnTo>
                    <a:pt x="766" y="21"/>
                  </a:lnTo>
                  <a:lnTo>
                    <a:pt x="770" y="21"/>
                  </a:lnTo>
                  <a:lnTo>
                    <a:pt x="770" y="25"/>
                  </a:lnTo>
                  <a:lnTo>
                    <a:pt x="770" y="25"/>
                  </a:lnTo>
                  <a:lnTo>
                    <a:pt x="773" y="28"/>
                  </a:lnTo>
                  <a:lnTo>
                    <a:pt x="773" y="28"/>
                  </a:lnTo>
                  <a:lnTo>
                    <a:pt x="777" y="28"/>
                  </a:lnTo>
                  <a:lnTo>
                    <a:pt x="777" y="28"/>
                  </a:lnTo>
                  <a:lnTo>
                    <a:pt x="780" y="28"/>
                  </a:lnTo>
                  <a:lnTo>
                    <a:pt x="780" y="28"/>
                  </a:lnTo>
                  <a:lnTo>
                    <a:pt x="780" y="28"/>
                  </a:lnTo>
                  <a:lnTo>
                    <a:pt x="784" y="28"/>
                  </a:lnTo>
                  <a:lnTo>
                    <a:pt x="784" y="28"/>
                  </a:lnTo>
                  <a:lnTo>
                    <a:pt x="784" y="28"/>
                  </a:lnTo>
                  <a:lnTo>
                    <a:pt x="788" y="32"/>
                  </a:lnTo>
                  <a:lnTo>
                    <a:pt x="791" y="32"/>
                  </a:lnTo>
                  <a:lnTo>
                    <a:pt x="795" y="32"/>
                  </a:lnTo>
                  <a:lnTo>
                    <a:pt x="795" y="32"/>
                  </a:lnTo>
                  <a:lnTo>
                    <a:pt x="795" y="32"/>
                  </a:lnTo>
                  <a:lnTo>
                    <a:pt x="798" y="35"/>
                  </a:lnTo>
                  <a:lnTo>
                    <a:pt x="798" y="35"/>
                  </a:lnTo>
                  <a:lnTo>
                    <a:pt x="802" y="35"/>
                  </a:lnTo>
                  <a:lnTo>
                    <a:pt x="802" y="35"/>
                  </a:lnTo>
                  <a:lnTo>
                    <a:pt x="805" y="35"/>
                  </a:lnTo>
                  <a:lnTo>
                    <a:pt x="805" y="35"/>
                  </a:lnTo>
                  <a:lnTo>
                    <a:pt x="809" y="35"/>
                  </a:lnTo>
                  <a:lnTo>
                    <a:pt x="809" y="35"/>
                  </a:lnTo>
                  <a:lnTo>
                    <a:pt x="812" y="35"/>
                  </a:lnTo>
                  <a:lnTo>
                    <a:pt x="812" y="35"/>
                  </a:lnTo>
                  <a:lnTo>
                    <a:pt x="812" y="35"/>
                  </a:lnTo>
                  <a:lnTo>
                    <a:pt x="816" y="35"/>
                  </a:lnTo>
                  <a:lnTo>
                    <a:pt x="816" y="35"/>
                  </a:lnTo>
                  <a:lnTo>
                    <a:pt x="820" y="35"/>
                  </a:lnTo>
                  <a:lnTo>
                    <a:pt x="820" y="35"/>
                  </a:lnTo>
                  <a:lnTo>
                    <a:pt x="823" y="35"/>
                  </a:lnTo>
                  <a:lnTo>
                    <a:pt x="823" y="35"/>
                  </a:lnTo>
                  <a:lnTo>
                    <a:pt x="827" y="35"/>
                  </a:lnTo>
                  <a:lnTo>
                    <a:pt x="827" y="35"/>
                  </a:lnTo>
                  <a:lnTo>
                    <a:pt x="830" y="35"/>
                  </a:lnTo>
                  <a:lnTo>
                    <a:pt x="830" y="35"/>
                  </a:lnTo>
                  <a:lnTo>
                    <a:pt x="834" y="39"/>
                  </a:lnTo>
                  <a:lnTo>
                    <a:pt x="834" y="39"/>
                  </a:lnTo>
                  <a:lnTo>
                    <a:pt x="837" y="43"/>
                  </a:lnTo>
                  <a:lnTo>
                    <a:pt x="841" y="43"/>
                  </a:lnTo>
                  <a:lnTo>
                    <a:pt x="841" y="43"/>
                  </a:lnTo>
                  <a:lnTo>
                    <a:pt x="845" y="43"/>
                  </a:lnTo>
                  <a:lnTo>
                    <a:pt x="845" y="43"/>
                  </a:lnTo>
                  <a:lnTo>
                    <a:pt x="848" y="43"/>
                  </a:lnTo>
                  <a:lnTo>
                    <a:pt x="848" y="43"/>
                  </a:lnTo>
                  <a:lnTo>
                    <a:pt x="852" y="43"/>
                  </a:lnTo>
                  <a:lnTo>
                    <a:pt x="855" y="43"/>
                  </a:lnTo>
                  <a:lnTo>
                    <a:pt x="855" y="43"/>
                  </a:lnTo>
                  <a:lnTo>
                    <a:pt x="859" y="43"/>
                  </a:lnTo>
                  <a:lnTo>
                    <a:pt x="859" y="43"/>
                  </a:lnTo>
                  <a:lnTo>
                    <a:pt x="862" y="43"/>
                  </a:lnTo>
                  <a:lnTo>
                    <a:pt x="866" y="46"/>
                  </a:lnTo>
                  <a:lnTo>
                    <a:pt x="866" y="46"/>
                  </a:lnTo>
                  <a:lnTo>
                    <a:pt x="869" y="46"/>
                  </a:lnTo>
                  <a:lnTo>
                    <a:pt x="869" y="46"/>
                  </a:lnTo>
                  <a:lnTo>
                    <a:pt x="873" y="50"/>
                  </a:lnTo>
                  <a:lnTo>
                    <a:pt x="873" y="50"/>
                  </a:lnTo>
                  <a:lnTo>
                    <a:pt x="877" y="50"/>
                  </a:lnTo>
                  <a:lnTo>
                    <a:pt x="877" y="50"/>
                  </a:lnTo>
                  <a:lnTo>
                    <a:pt x="880" y="50"/>
                  </a:lnTo>
                  <a:lnTo>
                    <a:pt x="880" y="50"/>
                  </a:lnTo>
                  <a:lnTo>
                    <a:pt x="884" y="50"/>
                  </a:lnTo>
                  <a:lnTo>
                    <a:pt x="884" y="53"/>
                  </a:lnTo>
                  <a:lnTo>
                    <a:pt x="887" y="53"/>
                  </a:lnTo>
                  <a:lnTo>
                    <a:pt x="887" y="53"/>
                  </a:lnTo>
                  <a:lnTo>
                    <a:pt x="891" y="53"/>
                  </a:lnTo>
                  <a:lnTo>
                    <a:pt x="891" y="53"/>
                  </a:lnTo>
                  <a:lnTo>
                    <a:pt x="891" y="53"/>
                  </a:lnTo>
                  <a:lnTo>
                    <a:pt x="894" y="57"/>
                  </a:lnTo>
                  <a:lnTo>
                    <a:pt x="894" y="57"/>
                  </a:lnTo>
                  <a:lnTo>
                    <a:pt x="898" y="57"/>
                  </a:lnTo>
                  <a:lnTo>
                    <a:pt x="898" y="57"/>
                  </a:lnTo>
                  <a:lnTo>
                    <a:pt x="902" y="57"/>
                  </a:lnTo>
                  <a:lnTo>
                    <a:pt x="902" y="57"/>
                  </a:lnTo>
                  <a:lnTo>
                    <a:pt x="902" y="57"/>
                  </a:lnTo>
                  <a:lnTo>
                    <a:pt x="905" y="57"/>
                  </a:lnTo>
                  <a:lnTo>
                    <a:pt x="905" y="57"/>
                  </a:lnTo>
                  <a:lnTo>
                    <a:pt x="905" y="60"/>
                  </a:lnTo>
                  <a:lnTo>
                    <a:pt x="905" y="60"/>
                  </a:lnTo>
                  <a:lnTo>
                    <a:pt x="909" y="60"/>
                  </a:lnTo>
                  <a:lnTo>
                    <a:pt x="909" y="60"/>
                  </a:lnTo>
                  <a:lnTo>
                    <a:pt x="912" y="60"/>
                  </a:lnTo>
                  <a:lnTo>
                    <a:pt x="912" y="60"/>
                  </a:lnTo>
                  <a:lnTo>
                    <a:pt x="912" y="64"/>
                  </a:lnTo>
                  <a:lnTo>
                    <a:pt x="916" y="64"/>
                  </a:lnTo>
                  <a:lnTo>
                    <a:pt x="919" y="64"/>
                  </a:lnTo>
                  <a:lnTo>
                    <a:pt x="919" y="64"/>
                  </a:lnTo>
                  <a:lnTo>
                    <a:pt x="923" y="64"/>
                  </a:lnTo>
                  <a:lnTo>
                    <a:pt x="923" y="64"/>
                  </a:lnTo>
                  <a:lnTo>
                    <a:pt x="923" y="64"/>
                  </a:lnTo>
                  <a:lnTo>
                    <a:pt x="923" y="64"/>
                  </a:lnTo>
                  <a:lnTo>
                    <a:pt x="923" y="64"/>
                  </a:lnTo>
                  <a:lnTo>
                    <a:pt x="926" y="64"/>
                  </a:lnTo>
                  <a:lnTo>
                    <a:pt x="926" y="64"/>
                  </a:lnTo>
                  <a:lnTo>
                    <a:pt x="926" y="64"/>
                  </a:lnTo>
                  <a:lnTo>
                    <a:pt x="926" y="68"/>
                  </a:lnTo>
                  <a:lnTo>
                    <a:pt x="926" y="68"/>
                  </a:lnTo>
                  <a:lnTo>
                    <a:pt x="930" y="68"/>
                  </a:lnTo>
                  <a:lnTo>
                    <a:pt x="930" y="68"/>
                  </a:lnTo>
                  <a:lnTo>
                    <a:pt x="934" y="68"/>
                  </a:lnTo>
                  <a:lnTo>
                    <a:pt x="934" y="68"/>
                  </a:lnTo>
                  <a:lnTo>
                    <a:pt x="934" y="68"/>
                  </a:lnTo>
                  <a:lnTo>
                    <a:pt x="937" y="68"/>
                  </a:lnTo>
                  <a:lnTo>
                    <a:pt x="937" y="68"/>
                  </a:lnTo>
                  <a:lnTo>
                    <a:pt x="937" y="68"/>
                  </a:lnTo>
                  <a:lnTo>
                    <a:pt x="937" y="71"/>
                  </a:lnTo>
                  <a:lnTo>
                    <a:pt x="937" y="71"/>
                  </a:lnTo>
                  <a:lnTo>
                    <a:pt x="941" y="71"/>
                  </a:lnTo>
                  <a:lnTo>
                    <a:pt x="941" y="71"/>
                  </a:lnTo>
                  <a:lnTo>
                    <a:pt x="944" y="71"/>
                  </a:lnTo>
                  <a:lnTo>
                    <a:pt x="944" y="71"/>
                  </a:lnTo>
                  <a:lnTo>
                    <a:pt x="944" y="71"/>
                  </a:lnTo>
                  <a:lnTo>
                    <a:pt x="948" y="71"/>
                  </a:lnTo>
                  <a:lnTo>
                    <a:pt x="948" y="71"/>
                  </a:lnTo>
                  <a:lnTo>
                    <a:pt x="951" y="71"/>
                  </a:lnTo>
                  <a:lnTo>
                    <a:pt x="951" y="75"/>
                  </a:lnTo>
                  <a:lnTo>
                    <a:pt x="951" y="75"/>
                  </a:lnTo>
                  <a:lnTo>
                    <a:pt x="951" y="75"/>
                  </a:lnTo>
                  <a:lnTo>
                    <a:pt x="955" y="75"/>
                  </a:lnTo>
                  <a:lnTo>
                    <a:pt x="955" y="75"/>
                  </a:lnTo>
                  <a:lnTo>
                    <a:pt x="955" y="75"/>
                  </a:lnTo>
                  <a:lnTo>
                    <a:pt x="959" y="75"/>
                  </a:lnTo>
                  <a:lnTo>
                    <a:pt x="959" y="75"/>
                  </a:lnTo>
                  <a:lnTo>
                    <a:pt x="962" y="75"/>
                  </a:lnTo>
                  <a:lnTo>
                    <a:pt x="962" y="75"/>
                  </a:lnTo>
                  <a:lnTo>
                    <a:pt x="966" y="75"/>
                  </a:lnTo>
                  <a:lnTo>
                    <a:pt x="966" y="75"/>
                  </a:lnTo>
                  <a:lnTo>
                    <a:pt x="966" y="71"/>
                  </a:lnTo>
                  <a:lnTo>
                    <a:pt x="969" y="71"/>
                  </a:lnTo>
                  <a:lnTo>
                    <a:pt x="969" y="75"/>
                  </a:lnTo>
                  <a:lnTo>
                    <a:pt x="969" y="75"/>
                  </a:lnTo>
                  <a:lnTo>
                    <a:pt x="969" y="75"/>
                  </a:lnTo>
                  <a:lnTo>
                    <a:pt x="969" y="75"/>
                  </a:lnTo>
                  <a:lnTo>
                    <a:pt x="969" y="78"/>
                  </a:lnTo>
                  <a:lnTo>
                    <a:pt x="969" y="78"/>
                  </a:lnTo>
                  <a:lnTo>
                    <a:pt x="969" y="82"/>
                  </a:lnTo>
                  <a:lnTo>
                    <a:pt x="973" y="82"/>
                  </a:lnTo>
                  <a:lnTo>
                    <a:pt x="973" y="82"/>
                  </a:lnTo>
                  <a:lnTo>
                    <a:pt x="976" y="82"/>
                  </a:lnTo>
                  <a:lnTo>
                    <a:pt x="976" y="82"/>
                  </a:lnTo>
                  <a:lnTo>
                    <a:pt x="980" y="82"/>
                  </a:lnTo>
                  <a:lnTo>
                    <a:pt x="980" y="82"/>
                  </a:lnTo>
                  <a:lnTo>
                    <a:pt x="983" y="82"/>
                  </a:lnTo>
                  <a:lnTo>
                    <a:pt x="983" y="78"/>
                  </a:lnTo>
                  <a:lnTo>
                    <a:pt x="983" y="78"/>
                  </a:lnTo>
                  <a:lnTo>
                    <a:pt x="983" y="82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91" y="82"/>
                  </a:lnTo>
                  <a:lnTo>
                    <a:pt x="991" y="82"/>
                  </a:lnTo>
                  <a:lnTo>
                    <a:pt x="991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8" y="78"/>
                  </a:lnTo>
                  <a:lnTo>
                    <a:pt x="998" y="78"/>
                  </a:lnTo>
                  <a:lnTo>
                    <a:pt x="1001" y="78"/>
                  </a:lnTo>
                  <a:lnTo>
                    <a:pt x="1001" y="78"/>
                  </a:lnTo>
                  <a:lnTo>
                    <a:pt x="1001" y="75"/>
                  </a:lnTo>
                  <a:lnTo>
                    <a:pt x="1005" y="75"/>
                  </a:lnTo>
                  <a:lnTo>
                    <a:pt x="1005" y="75"/>
                  </a:lnTo>
                  <a:lnTo>
                    <a:pt x="1008" y="75"/>
                  </a:lnTo>
                  <a:lnTo>
                    <a:pt x="1008" y="71"/>
                  </a:lnTo>
                  <a:lnTo>
                    <a:pt x="1008" y="71"/>
                  </a:lnTo>
                  <a:lnTo>
                    <a:pt x="1008" y="68"/>
                  </a:lnTo>
                  <a:lnTo>
                    <a:pt x="1008" y="68"/>
                  </a:lnTo>
                  <a:lnTo>
                    <a:pt x="1008" y="64"/>
                  </a:lnTo>
                  <a:lnTo>
                    <a:pt x="1012" y="64"/>
                  </a:lnTo>
                  <a:lnTo>
                    <a:pt x="1012" y="60"/>
                  </a:lnTo>
                  <a:lnTo>
                    <a:pt x="1012" y="60"/>
                  </a:lnTo>
                  <a:lnTo>
                    <a:pt x="1012" y="57"/>
                  </a:lnTo>
                  <a:lnTo>
                    <a:pt x="1016" y="57"/>
                  </a:lnTo>
                  <a:lnTo>
                    <a:pt x="1016" y="53"/>
                  </a:lnTo>
                  <a:lnTo>
                    <a:pt x="1012" y="53"/>
                  </a:lnTo>
                  <a:lnTo>
                    <a:pt x="1012" y="53"/>
                  </a:lnTo>
                  <a:lnTo>
                    <a:pt x="1012" y="50"/>
                  </a:lnTo>
                  <a:lnTo>
                    <a:pt x="1012" y="50"/>
                  </a:lnTo>
                  <a:lnTo>
                    <a:pt x="1012" y="50"/>
                  </a:lnTo>
                  <a:lnTo>
                    <a:pt x="1012" y="46"/>
                  </a:lnTo>
                  <a:lnTo>
                    <a:pt x="1012" y="46"/>
                  </a:lnTo>
                  <a:lnTo>
                    <a:pt x="1008" y="43"/>
                  </a:lnTo>
                  <a:lnTo>
                    <a:pt x="1008" y="43"/>
                  </a:lnTo>
                  <a:lnTo>
                    <a:pt x="1008" y="39"/>
                  </a:lnTo>
                  <a:lnTo>
                    <a:pt x="1012" y="39"/>
                  </a:lnTo>
                  <a:lnTo>
                    <a:pt x="1008" y="35"/>
                  </a:lnTo>
                  <a:lnTo>
                    <a:pt x="1008" y="35"/>
                  </a:lnTo>
                  <a:lnTo>
                    <a:pt x="1012" y="35"/>
                  </a:lnTo>
                  <a:lnTo>
                    <a:pt x="1012" y="32"/>
                  </a:lnTo>
                  <a:lnTo>
                    <a:pt x="1012" y="32"/>
                  </a:lnTo>
                  <a:lnTo>
                    <a:pt x="1016" y="32"/>
                  </a:lnTo>
                  <a:lnTo>
                    <a:pt x="1016" y="32"/>
                  </a:lnTo>
                  <a:lnTo>
                    <a:pt x="1019" y="32"/>
                  </a:lnTo>
                  <a:lnTo>
                    <a:pt x="1019" y="28"/>
                  </a:lnTo>
                  <a:lnTo>
                    <a:pt x="1019" y="28"/>
                  </a:lnTo>
                  <a:lnTo>
                    <a:pt x="1019" y="28"/>
                  </a:lnTo>
                  <a:lnTo>
                    <a:pt x="1019" y="28"/>
                  </a:lnTo>
                  <a:lnTo>
                    <a:pt x="1019" y="25"/>
                  </a:lnTo>
                  <a:lnTo>
                    <a:pt x="1019" y="25"/>
                  </a:lnTo>
                  <a:lnTo>
                    <a:pt x="1023" y="21"/>
                  </a:lnTo>
                  <a:lnTo>
                    <a:pt x="1023" y="21"/>
                  </a:lnTo>
                  <a:lnTo>
                    <a:pt x="1026" y="21"/>
                  </a:lnTo>
                  <a:lnTo>
                    <a:pt x="1026" y="21"/>
                  </a:lnTo>
                  <a:lnTo>
                    <a:pt x="1030" y="21"/>
                  </a:lnTo>
                  <a:lnTo>
                    <a:pt x="1030" y="18"/>
                  </a:lnTo>
                  <a:lnTo>
                    <a:pt x="1030" y="18"/>
                  </a:lnTo>
                  <a:lnTo>
                    <a:pt x="1030" y="18"/>
                  </a:lnTo>
                  <a:lnTo>
                    <a:pt x="1030" y="18"/>
                  </a:lnTo>
                  <a:lnTo>
                    <a:pt x="1030" y="18"/>
                  </a:lnTo>
                  <a:lnTo>
                    <a:pt x="1030" y="14"/>
                  </a:lnTo>
                  <a:lnTo>
                    <a:pt x="1030" y="14"/>
                  </a:lnTo>
                  <a:lnTo>
                    <a:pt x="1030" y="14"/>
                  </a:lnTo>
                  <a:lnTo>
                    <a:pt x="1030" y="11"/>
                  </a:lnTo>
                  <a:lnTo>
                    <a:pt x="1030" y="11"/>
                  </a:lnTo>
                  <a:lnTo>
                    <a:pt x="1030" y="11"/>
                  </a:lnTo>
                  <a:lnTo>
                    <a:pt x="1030" y="7"/>
                  </a:lnTo>
                  <a:lnTo>
                    <a:pt x="1030" y="7"/>
                  </a:lnTo>
                  <a:lnTo>
                    <a:pt x="1030" y="7"/>
                  </a:lnTo>
                  <a:lnTo>
                    <a:pt x="1026" y="3"/>
                  </a:lnTo>
                  <a:lnTo>
                    <a:pt x="1026" y="3"/>
                  </a:lnTo>
                  <a:lnTo>
                    <a:pt x="1030" y="3"/>
                  </a:lnTo>
                  <a:lnTo>
                    <a:pt x="1030" y="3"/>
                  </a:lnTo>
                  <a:lnTo>
                    <a:pt x="1033" y="3"/>
                  </a:lnTo>
                  <a:lnTo>
                    <a:pt x="1033" y="3"/>
                  </a:lnTo>
                  <a:lnTo>
                    <a:pt x="1033" y="3"/>
                  </a:lnTo>
                  <a:lnTo>
                    <a:pt x="1037" y="0"/>
                  </a:lnTo>
                  <a:lnTo>
                    <a:pt x="1037" y="0"/>
                  </a:lnTo>
                  <a:lnTo>
                    <a:pt x="1037" y="3"/>
                  </a:lnTo>
                  <a:lnTo>
                    <a:pt x="1040" y="3"/>
                  </a:lnTo>
                  <a:lnTo>
                    <a:pt x="1040" y="3"/>
                  </a:lnTo>
                  <a:lnTo>
                    <a:pt x="1044" y="3"/>
                  </a:lnTo>
                  <a:lnTo>
                    <a:pt x="1044" y="3"/>
                  </a:lnTo>
                  <a:lnTo>
                    <a:pt x="1044" y="0"/>
                  </a:lnTo>
                  <a:lnTo>
                    <a:pt x="1048" y="0"/>
                  </a:lnTo>
                  <a:lnTo>
                    <a:pt x="1048" y="3"/>
                  </a:lnTo>
                  <a:lnTo>
                    <a:pt x="1051" y="3"/>
                  </a:lnTo>
                  <a:lnTo>
                    <a:pt x="1051" y="3"/>
                  </a:lnTo>
                  <a:lnTo>
                    <a:pt x="1051" y="3"/>
                  </a:lnTo>
                  <a:lnTo>
                    <a:pt x="1055" y="3"/>
                  </a:lnTo>
                  <a:lnTo>
                    <a:pt x="1055" y="3"/>
                  </a:lnTo>
                  <a:lnTo>
                    <a:pt x="1058" y="3"/>
                  </a:lnTo>
                  <a:lnTo>
                    <a:pt x="1058" y="3"/>
                  </a:lnTo>
                  <a:lnTo>
                    <a:pt x="1058" y="3"/>
                  </a:lnTo>
                  <a:lnTo>
                    <a:pt x="1062" y="3"/>
                  </a:lnTo>
                  <a:lnTo>
                    <a:pt x="1062" y="3"/>
                  </a:lnTo>
                  <a:lnTo>
                    <a:pt x="1065" y="3"/>
                  </a:lnTo>
                  <a:lnTo>
                    <a:pt x="1065" y="3"/>
                  </a:lnTo>
                  <a:lnTo>
                    <a:pt x="1065" y="3"/>
                  </a:lnTo>
                  <a:lnTo>
                    <a:pt x="1069" y="7"/>
                  </a:lnTo>
                  <a:lnTo>
                    <a:pt x="1069" y="3"/>
                  </a:lnTo>
                  <a:lnTo>
                    <a:pt x="1073" y="3"/>
                  </a:lnTo>
                  <a:lnTo>
                    <a:pt x="1073" y="3"/>
                  </a:lnTo>
                  <a:lnTo>
                    <a:pt x="1076" y="3"/>
                  </a:lnTo>
                  <a:lnTo>
                    <a:pt x="1076" y="3"/>
                  </a:lnTo>
                  <a:lnTo>
                    <a:pt x="1076" y="3"/>
                  </a:lnTo>
                  <a:lnTo>
                    <a:pt x="1080" y="3"/>
                  </a:lnTo>
                  <a:lnTo>
                    <a:pt x="1083" y="3"/>
                  </a:lnTo>
                  <a:lnTo>
                    <a:pt x="1083" y="3"/>
                  </a:lnTo>
                  <a:lnTo>
                    <a:pt x="1083" y="3"/>
                  </a:lnTo>
                  <a:lnTo>
                    <a:pt x="1083" y="3"/>
                  </a:lnTo>
                  <a:lnTo>
                    <a:pt x="1087" y="3"/>
                  </a:lnTo>
                  <a:lnTo>
                    <a:pt x="1087" y="7"/>
                  </a:lnTo>
                  <a:lnTo>
                    <a:pt x="1090" y="3"/>
                  </a:lnTo>
                  <a:lnTo>
                    <a:pt x="1090" y="3"/>
                  </a:lnTo>
                  <a:lnTo>
                    <a:pt x="1094" y="7"/>
                  </a:lnTo>
                  <a:lnTo>
                    <a:pt x="1094" y="7"/>
                  </a:lnTo>
                  <a:lnTo>
                    <a:pt x="1094" y="11"/>
                  </a:lnTo>
                  <a:lnTo>
                    <a:pt x="1097" y="11"/>
                  </a:lnTo>
                  <a:lnTo>
                    <a:pt x="1097" y="11"/>
                  </a:lnTo>
                  <a:lnTo>
                    <a:pt x="1097" y="11"/>
                  </a:lnTo>
                  <a:lnTo>
                    <a:pt x="1101" y="11"/>
                  </a:lnTo>
                  <a:lnTo>
                    <a:pt x="1101" y="11"/>
                  </a:lnTo>
                  <a:lnTo>
                    <a:pt x="1105" y="11"/>
                  </a:lnTo>
                  <a:lnTo>
                    <a:pt x="1105" y="14"/>
                  </a:lnTo>
                  <a:lnTo>
                    <a:pt x="1105" y="14"/>
                  </a:lnTo>
                  <a:lnTo>
                    <a:pt x="1108" y="14"/>
                  </a:lnTo>
                  <a:lnTo>
                    <a:pt x="1108" y="18"/>
                  </a:lnTo>
                  <a:lnTo>
                    <a:pt x="1112" y="18"/>
                  </a:lnTo>
                  <a:lnTo>
                    <a:pt x="1112" y="18"/>
                  </a:lnTo>
                  <a:lnTo>
                    <a:pt x="1115" y="18"/>
                  </a:lnTo>
                  <a:lnTo>
                    <a:pt x="1115" y="18"/>
                  </a:lnTo>
                  <a:lnTo>
                    <a:pt x="1115" y="18"/>
                  </a:lnTo>
                  <a:lnTo>
                    <a:pt x="1115" y="18"/>
                  </a:lnTo>
                  <a:lnTo>
                    <a:pt x="1115" y="21"/>
                  </a:lnTo>
                  <a:lnTo>
                    <a:pt x="1115" y="21"/>
                  </a:lnTo>
                  <a:lnTo>
                    <a:pt x="1115" y="21"/>
                  </a:lnTo>
                  <a:lnTo>
                    <a:pt x="1115" y="25"/>
                  </a:lnTo>
                  <a:lnTo>
                    <a:pt x="1115" y="25"/>
                  </a:lnTo>
                  <a:lnTo>
                    <a:pt x="1112" y="25"/>
                  </a:lnTo>
                  <a:lnTo>
                    <a:pt x="1112" y="28"/>
                  </a:lnTo>
                  <a:lnTo>
                    <a:pt x="1115" y="28"/>
                  </a:lnTo>
                  <a:lnTo>
                    <a:pt x="1115" y="28"/>
                  </a:lnTo>
                  <a:lnTo>
                    <a:pt x="1115" y="28"/>
                  </a:lnTo>
                  <a:lnTo>
                    <a:pt x="1115" y="28"/>
                  </a:lnTo>
                  <a:lnTo>
                    <a:pt x="1119" y="28"/>
                  </a:lnTo>
                  <a:lnTo>
                    <a:pt x="1119" y="28"/>
                  </a:lnTo>
                  <a:lnTo>
                    <a:pt x="1122" y="28"/>
                  </a:lnTo>
                  <a:lnTo>
                    <a:pt x="1122" y="28"/>
                  </a:lnTo>
                  <a:lnTo>
                    <a:pt x="1126" y="28"/>
                  </a:lnTo>
                  <a:lnTo>
                    <a:pt x="1126" y="28"/>
                  </a:lnTo>
                  <a:lnTo>
                    <a:pt x="1126" y="32"/>
                  </a:lnTo>
                  <a:lnTo>
                    <a:pt x="1130" y="32"/>
                  </a:lnTo>
                  <a:lnTo>
                    <a:pt x="1130" y="32"/>
                  </a:lnTo>
                  <a:lnTo>
                    <a:pt x="1130" y="32"/>
                  </a:lnTo>
                  <a:lnTo>
                    <a:pt x="1130" y="32"/>
                  </a:lnTo>
                  <a:lnTo>
                    <a:pt x="1133" y="32"/>
                  </a:lnTo>
                  <a:lnTo>
                    <a:pt x="1133" y="32"/>
                  </a:lnTo>
                  <a:lnTo>
                    <a:pt x="1133" y="32"/>
                  </a:lnTo>
                  <a:lnTo>
                    <a:pt x="1137" y="32"/>
                  </a:lnTo>
                  <a:lnTo>
                    <a:pt x="1137" y="32"/>
                  </a:lnTo>
                  <a:lnTo>
                    <a:pt x="1140" y="32"/>
                  </a:lnTo>
                  <a:lnTo>
                    <a:pt x="1140" y="32"/>
                  </a:lnTo>
                  <a:lnTo>
                    <a:pt x="1144" y="32"/>
                  </a:lnTo>
                  <a:lnTo>
                    <a:pt x="1144" y="32"/>
                  </a:lnTo>
                  <a:lnTo>
                    <a:pt x="1147" y="32"/>
                  </a:lnTo>
                  <a:lnTo>
                    <a:pt x="1151" y="28"/>
                  </a:lnTo>
                  <a:lnTo>
                    <a:pt x="1154" y="28"/>
                  </a:lnTo>
                  <a:lnTo>
                    <a:pt x="1154" y="28"/>
                  </a:lnTo>
                  <a:lnTo>
                    <a:pt x="1154" y="28"/>
                  </a:lnTo>
                  <a:lnTo>
                    <a:pt x="1158" y="28"/>
                  </a:lnTo>
                  <a:lnTo>
                    <a:pt x="1158" y="28"/>
                  </a:lnTo>
                  <a:lnTo>
                    <a:pt x="1158" y="28"/>
                  </a:lnTo>
                  <a:lnTo>
                    <a:pt x="1162" y="28"/>
                  </a:lnTo>
                  <a:lnTo>
                    <a:pt x="1162" y="28"/>
                  </a:lnTo>
                  <a:lnTo>
                    <a:pt x="1162" y="28"/>
                  </a:lnTo>
                  <a:lnTo>
                    <a:pt x="1165" y="28"/>
                  </a:lnTo>
                  <a:lnTo>
                    <a:pt x="1165" y="32"/>
                  </a:lnTo>
                  <a:lnTo>
                    <a:pt x="1165" y="32"/>
                  </a:lnTo>
                  <a:lnTo>
                    <a:pt x="1169" y="32"/>
                  </a:lnTo>
                  <a:lnTo>
                    <a:pt x="1169" y="32"/>
                  </a:lnTo>
                  <a:lnTo>
                    <a:pt x="1169" y="32"/>
                  </a:lnTo>
                  <a:lnTo>
                    <a:pt x="1169" y="35"/>
                  </a:lnTo>
                  <a:lnTo>
                    <a:pt x="1172" y="35"/>
                  </a:lnTo>
                  <a:lnTo>
                    <a:pt x="1172" y="35"/>
                  </a:lnTo>
                  <a:lnTo>
                    <a:pt x="1176" y="35"/>
                  </a:lnTo>
                  <a:lnTo>
                    <a:pt x="1176" y="35"/>
                  </a:lnTo>
                  <a:lnTo>
                    <a:pt x="1179" y="35"/>
                  </a:lnTo>
                  <a:lnTo>
                    <a:pt x="1179" y="35"/>
                  </a:lnTo>
                  <a:lnTo>
                    <a:pt x="1179" y="32"/>
                  </a:lnTo>
                  <a:lnTo>
                    <a:pt x="1179" y="32"/>
                  </a:lnTo>
                  <a:lnTo>
                    <a:pt x="1183" y="32"/>
                  </a:lnTo>
                  <a:lnTo>
                    <a:pt x="1183" y="32"/>
                  </a:lnTo>
                  <a:lnTo>
                    <a:pt x="1183" y="35"/>
                  </a:lnTo>
                  <a:lnTo>
                    <a:pt x="1187" y="32"/>
                  </a:lnTo>
                  <a:lnTo>
                    <a:pt x="1187" y="32"/>
                  </a:lnTo>
                  <a:lnTo>
                    <a:pt x="1187" y="35"/>
                  </a:lnTo>
                  <a:lnTo>
                    <a:pt x="1190" y="35"/>
                  </a:lnTo>
                  <a:lnTo>
                    <a:pt x="1190" y="35"/>
                  </a:lnTo>
                  <a:lnTo>
                    <a:pt x="1190" y="32"/>
                  </a:lnTo>
                  <a:lnTo>
                    <a:pt x="1194" y="32"/>
                  </a:lnTo>
                  <a:lnTo>
                    <a:pt x="1194" y="35"/>
                  </a:lnTo>
                  <a:lnTo>
                    <a:pt x="1194" y="35"/>
                  </a:lnTo>
                  <a:lnTo>
                    <a:pt x="1197" y="35"/>
                  </a:lnTo>
                  <a:lnTo>
                    <a:pt x="1197" y="35"/>
                  </a:lnTo>
                  <a:lnTo>
                    <a:pt x="1201" y="35"/>
                  </a:lnTo>
                  <a:lnTo>
                    <a:pt x="1201" y="35"/>
                  </a:lnTo>
                  <a:lnTo>
                    <a:pt x="1204" y="35"/>
                  </a:lnTo>
                  <a:lnTo>
                    <a:pt x="1204" y="35"/>
                  </a:lnTo>
                  <a:lnTo>
                    <a:pt x="1204" y="39"/>
                  </a:lnTo>
                  <a:lnTo>
                    <a:pt x="1204" y="39"/>
                  </a:lnTo>
                  <a:lnTo>
                    <a:pt x="1208" y="39"/>
                  </a:lnTo>
                  <a:lnTo>
                    <a:pt x="1208" y="43"/>
                  </a:lnTo>
                  <a:lnTo>
                    <a:pt x="1208" y="43"/>
                  </a:lnTo>
                  <a:lnTo>
                    <a:pt x="1208" y="43"/>
                  </a:lnTo>
                  <a:lnTo>
                    <a:pt x="1211" y="43"/>
                  </a:lnTo>
                  <a:lnTo>
                    <a:pt x="1211" y="43"/>
                  </a:lnTo>
                  <a:lnTo>
                    <a:pt x="1211" y="46"/>
                  </a:lnTo>
                  <a:lnTo>
                    <a:pt x="1215" y="46"/>
                  </a:lnTo>
                  <a:lnTo>
                    <a:pt x="1215" y="46"/>
                  </a:lnTo>
                  <a:lnTo>
                    <a:pt x="1219" y="46"/>
                  </a:lnTo>
                  <a:lnTo>
                    <a:pt x="1219" y="43"/>
                  </a:lnTo>
                  <a:lnTo>
                    <a:pt x="1219" y="43"/>
                  </a:lnTo>
                  <a:lnTo>
                    <a:pt x="1222" y="43"/>
                  </a:lnTo>
                  <a:lnTo>
                    <a:pt x="1222" y="43"/>
                  </a:lnTo>
                  <a:lnTo>
                    <a:pt x="1226" y="43"/>
                  </a:lnTo>
                  <a:lnTo>
                    <a:pt x="1226" y="43"/>
                  </a:lnTo>
                  <a:lnTo>
                    <a:pt x="1226" y="46"/>
                  </a:lnTo>
                  <a:lnTo>
                    <a:pt x="1226" y="46"/>
                  </a:lnTo>
                  <a:lnTo>
                    <a:pt x="1226" y="46"/>
                  </a:lnTo>
                  <a:lnTo>
                    <a:pt x="1229" y="46"/>
                  </a:lnTo>
                  <a:lnTo>
                    <a:pt x="1229" y="50"/>
                  </a:lnTo>
                  <a:lnTo>
                    <a:pt x="1229" y="50"/>
                  </a:lnTo>
                  <a:lnTo>
                    <a:pt x="1229" y="46"/>
                  </a:lnTo>
                  <a:lnTo>
                    <a:pt x="1229" y="46"/>
                  </a:lnTo>
                  <a:lnTo>
                    <a:pt x="1233" y="46"/>
                  </a:lnTo>
                  <a:lnTo>
                    <a:pt x="1233" y="46"/>
                  </a:lnTo>
                  <a:lnTo>
                    <a:pt x="1236" y="46"/>
                  </a:lnTo>
                  <a:lnTo>
                    <a:pt x="1236" y="46"/>
                  </a:lnTo>
                  <a:lnTo>
                    <a:pt x="1240" y="46"/>
                  </a:lnTo>
                  <a:lnTo>
                    <a:pt x="1240" y="46"/>
                  </a:lnTo>
                  <a:lnTo>
                    <a:pt x="1244" y="50"/>
                  </a:lnTo>
                  <a:lnTo>
                    <a:pt x="1244" y="50"/>
                  </a:lnTo>
                  <a:lnTo>
                    <a:pt x="1244" y="50"/>
                  </a:lnTo>
                  <a:lnTo>
                    <a:pt x="1244" y="46"/>
                  </a:lnTo>
                  <a:lnTo>
                    <a:pt x="1247" y="46"/>
                  </a:lnTo>
                  <a:lnTo>
                    <a:pt x="1247" y="46"/>
                  </a:lnTo>
                  <a:lnTo>
                    <a:pt x="1251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8" y="50"/>
                  </a:lnTo>
                  <a:lnTo>
                    <a:pt x="1261" y="50"/>
                  </a:lnTo>
                  <a:lnTo>
                    <a:pt x="1261" y="50"/>
                  </a:lnTo>
                  <a:lnTo>
                    <a:pt x="1261" y="50"/>
                  </a:lnTo>
                  <a:lnTo>
                    <a:pt x="1265" y="50"/>
                  </a:lnTo>
                  <a:lnTo>
                    <a:pt x="1265" y="50"/>
                  </a:lnTo>
                  <a:lnTo>
                    <a:pt x="1268" y="50"/>
                  </a:lnTo>
                  <a:lnTo>
                    <a:pt x="1268" y="50"/>
                  </a:lnTo>
                  <a:lnTo>
                    <a:pt x="1272" y="50"/>
                  </a:lnTo>
                  <a:lnTo>
                    <a:pt x="1272" y="53"/>
                  </a:lnTo>
                  <a:lnTo>
                    <a:pt x="1272" y="53"/>
                  </a:lnTo>
                  <a:lnTo>
                    <a:pt x="1276" y="57"/>
                  </a:lnTo>
                  <a:lnTo>
                    <a:pt x="1276" y="57"/>
                  </a:lnTo>
                  <a:lnTo>
                    <a:pt x="1276" y="57"/>
                  </a:lnTo>
                  <a:lnTo>
                    <a:pt x="1276" y="57"/>
                  </a:lnTo>
                  <a:lnTo>
                    <a:pt x="1279" y="57"/>
                  </a:lnTo>
                  <a:lnTo>
                    <a:pt x="1279" y="60"/>
                  </a:lnTo>
                  <a:lnTo>
                    <a:pt x="1279" y="60"/>
                  </a:lnTo>
                  <a:lnTo>
                    <a:pt x="1283" y="60"/>
                  </a:lnTo>
                  <a:lnTo>
                    <a:pt x="1283" y="60"/>
                  </a:lnTo>
                  <a:lnTo>
                    <a:pt x="1283" y="60"/>
                  </a:lnTo>
                  <a:lnTo>
                    <a:pt x="1286" y="64"/>
                  </a:lnTo>
                  <a:lnTo>
                    <a:pt x="1286" y="64"/>
                  </a:lnTo>
                  <a:lnTo>
                    <a:pt x="1290" y="64"/>
                  </a:lnTo>
                  <a:lnTo>
                    <a:pt x="1290" y="64"/>
                  </a:lnTo>
                  <a:lnTo>
                    <a:pt x="1290" y="68"/>
                  </a:lnTo>
                  <a:lnTo>
                    <a:pt x="1290" y="68"/>
                  </a:lnTo>
                  <a:lnTo>
                    <a:pt x="1290" y="68"/>
                  </a:lnTo>
                  <a:lnTo>
                    <a:pt x="1293" y="68"/>
                  </a:lnTo>
                  <a:lnTo>
                    <a:pt x="1293" y="68"/>
                  </a:lnTo>
                  <a:lnTo>
                    <a:pt x="1297" y="68"/>
                  </a:lnTo>
                  <a:lnTo>
                    <a:pt x="1297" y="68"/>
                  </a:lnTo>
                  <a:lnTo>
                    <a:pt x="1301" y="68"/>
                  </a:lnTo>
                  <a:lnTo>
                    <a:pt x="1301" y="71"/>
                  </a:lnTo>
                  <a:lnTo>
                    <a:pt x="1301" y="71"/>
                  </a:lnTo>
                  <a:lnTo>
                    <a:pt x="1304" y="71"/>
                  </a:lnTo>
                  <a:lnTo>
                    <a:pt x="1304" y="71"/>
                  </a:lnTo>
                  <a:lnTo>
                    <a:pt x="1304" y="71"/>
                  </a:lnTo>
                  <a:lnTo>
                    <a:pt x="1304" y="75"/>
                  </a:lnTo>
                  <a:lnTo>
                    <a:pt x="1308" y="75"/>
                  </a:lnTo>
                  <a:lnTo>
                    <a:pt x="1308" y="75"/>
                  </a:lnTo>
                  <a:lnTo>
                    <a:pt x="1308" y="75"/>
                  </a:lnTo>
                  <a:lnTo>
                    <a:pt x="1308" y="75"/>
                  </a:lnTo>
                  <a:lnTo>
                    <a:pt x="1308" y="78"/>
                  </a:lnTo>
                  <a:lnTo>
                    <a:pt x="1311" y="78"/>
                  </a:lnTo>
                  <a:lnTo>
                    <a:pt x="1311" y="82"/>
                  </a:lnTo>
                  <a:lnTo>
                    <a:pt x="1315" y="82"/>
                  </a:lnTo>
                  <a:lnTo>
                    <a:pt x="1315" y="82"/>
                  </a:lnTo>
                  <a:lnTo>
                    <a:pt x="1318" y="82"/>
                  </a:lnTo>
                  <a:lnTo>
                    <a:pt x="1318" y="82"/>
                  </a:lnTo>
                  <a:lnTo>
                    <a:pt x="1322" y="82"/>
                  </a:lnTo>
                  <a:lnTo>
                    <a:pt x="1322" y="82"/>
                  </a:lnTo>
                  <a:lnTo>
                    <a:pt x="1322" y="82"/>
                  </a:lnTo>
                  <a:lnTo>
                    <a:pt x="1322" y="85"/>
                  </a:lnTo>
                  <a:lnTo>
                    <a:pt x="1325" y="85"/>
                  </a:lnTo>
                  <a:lnTo>
                    <a:pt x="1325" y="85"/>
                  </a:lnTo>
                  <a:lnTo>
                    <a:pt x="1329" y="85"/>
                  </a:lnTo>
                  <a:lnTo>
                    <a:pt x="1329" y="85"/>
                  </a:lnTo>
                  <a:lnTo>
                    <a:pt x="1333" y="85"/>
                  </a:lnTo>
                  <a:lnTo>
                    <a:pt x="1336" y="85"/>
                  </a:lnTo>
                  <a:lnTo>
                    <a:pt x="1336" y="85"/>
                  </a:lnTo>
                  <a:lnTo>
                    <a:pt x="1340" y="85"/>
                  </a:lnTo>
                  <a:lnTo>
                    <a:pt x="1340" y="85"/>
                  </a:lnTo>
                  <a:lnTo>
                    <a:pt x="1340" y="85"/>
                  </a:lnTo>
                  <a:lnTo>
                    <a:pt x="1343" y="82"/>
                  </a:lnTo>
                  <a:lnTo>
                    <a:pt x="1343" y="82"/>
                  </a:lnTo>
                  <a:lnTo>
                    <a:pt x="1347" y="82"/>
                  </a:lnTo>
                  <a:lnTo>
                    <a:pt x="1347" y="82"/>
                  </a:lnTo>
                  <a:lnTo>
                    <a:pt x="1347" y="82"/>
                  </a:lnTo>
                  <a:lnTo>
                    <a:pt x="1350" y="78"/>
                  </a:lnTo>
                  <a:lnTo>
                    <a:pt x="1350" y="78"/>
                  </a:lnTo>
                  <a:lnTo>
                    <a:pt x="1354" y="78"/>
                  </a:lnTo>
                  <a:lnTo>
                    <a:pt x="1354" y="78"/>
                  </a:lnTo>
                  <a:lnTo>
                    <a:pt x="1354" y="78"/>
                  </a:lnTo>
                  <a:lnTo>
                    <a:pt x="1358" y="78"/>
                  </a:lnTo>
                  <a:lnTo>
                    <a:pt x="1358" y="78"/>
                  </a:lnTo>
                  <a:lnTo>
                    <a:pt x="1358" y="78"/>
                  </a:lnTo>
                  <a:lnTo>
                    <a:pt x="1361" y="78"/>
                  </a:lnTo>
                  <a:lnTo>
                    <a:pt x="1361" y="78"/>
                  </a:lnTo>
                  <a:lnTo>
                    <a:pt x="1365" y="78"/>
                  </a:lnTo>
                  <a:lnTo>
                    <a:pt x="1365" y="75"/>
                  </a:lnTo>
                  <a:lnTo>
                    <a:pt x="1365" y="75"/>
                  </a:lnTo>
                  <a:lnTo>
                    <a:pt x="1365" y="75"/>
                  </a:lnTo>
                  <a:lnTo>
                    <a:pt x="1365" y="71"/>
                  </a:lnTo>
                  <a:lnTo>
                    <a:pt x="1365" y="71"/>
                  </a:lnTo>
                  <a:lnTo>
                    <a:pt x="1365" y="71"/>
                  </a:lnTo>
                  <a:lnTo>
                    <a:pt x="1361" y="68"/>
                  </a:lnTo>
                  <a:lnTo>
                    <a:pt x="1361" y="68"/>
                  </a:lnTo>
                  <a:lnTo>
                    <a:pt x="1361" y="68"/>
                  </a:lnTo>
                  <a:lnTo>
                    <a:pt x="1361" y="68"/>
                  </a:lnTo>
                  <a:lnTo>
                    <a:pt x="1361" y="64"/>
                  </a:lnTo>
                  <a:lnTo>
                    <a:pt x="1361" y="64"/>
                  </a:lnTo>
                  <a:lnTo>
                    <a:pt x="1361" y="64"/>
                  </a:lnTo>
                  <a:lnTo>
                    <a:pt x="1365" y="64"/>
                  </a:lnTo>
                  <a:lnTo>
                    <a:pt x="1365" y="60"/>
                  </a:lnTo>
                  <a:lnTo>
                    <a:pt x="1365" y="60"/>
                  </a:lnTo>
                  <a:lnTo>
                    <a:pt x="1368" y="60"/>
                  </a:lnTo>
                  <a:lnTo>
                    <a:pt x="1368" y="60"/>
                  </a:lnTo>
                  <a:lnTo>
                    <a:pt x="1372" y="60"/>
                  </a:lnTo>
                  <a:lnTo>
                    <a:pt x="1372" y="60"/>
                  </a:lnTo>
                  <a:lnTo>
                    <a:pt x="1372" y="60"/>
                  </a:lnTo>
                  <a:lnTo>
                    <a:pt x="1375" y="60"/>
                  </a:lnTo>
                  <a:lnTo>
                    <a:pt x="1375" y="60"/>
                  </a:lnTo>
                  <a:lnTo>
                    <a:pt x="1379" y="60"/>
                  </a:lnTo>
                  <a:lnTo>
                    <a:pt x="1379" y="60"/>
                  </a:lnTo>
                  <a:lnTo>
                    <a:pt x="1382" y="60"/>
                  </a:lnTo>
                  <a:lnTo>
                    <a:pt x="1382" y="60"/>
                  </a:lnTo>
                  <a:lnTo>
                    <a:pt x="1386" y="60"/>
                  </a:lnTo>
                  <a:lnTo>
                    <a:pt x="1386" y="57"/>
                  </a:lnTo>
                  <a:lnTo>
                    <a:pt x="1386" y="57"/>
                  </a:lnTo>
                  <a:lnTo>
                    <a:pt x="1386" y="57"/>
                  </a:lnTo>
                  <a:lnTo>
                    <a:pt x="1386" y="53"/>
                  </a:lnTo>
                  <a:lnTo>
                    <a:pt x="1390" y="53"/>
                  </a:lnTo>
                  <a:lnTo>
                    <a:pt x="1390" y="53"/>
                  </a:lnTo>
                  <a:lnTo>
                    <a:pt x="1390" y="53"/>
                  </a:lnTo>
                  <a:lnTo>
                    <a:pt x="1390" y="50"/>
                  </a:lnTo>
                  <a:lnTo>
                    <a:pt x="1393" y="50"/>
                  </a:lnTo>
                  <a:lnTo>
                    <a:pt x="1393" y="50"/>
                  </a:lnTo>
                  <a:lnTo>
                    <a:pt x="1393" y="50"/>
                  </a:lnTo>
                  <a:lnTo>
                    <a:pt x="1393" y="50"/>
                  </a:lnTo>
                  <a:lnTo>
                    <a:pt x="1393" y="46"/>
                  </a:lnTo>
                  <a:lnTo>
                    <a:pt x="1397" y="46"/>
                  </a:lnTo>
                  <a:lnTo>
                    <a:pt x="1397" y="46"/>
                  </a:lnTo>
                  <a:lnTo>
                    <a:pt x="1400" y="46"/>
                  </a:lnTo>
                  <a:lnTo>
                    <a:pt x="1400" y="43"/>
                  </a:lnTo>
                  <a:lnTo>
                    <a:pt x="1404" y="43"/>
                  </a:lnTo>
                  <a:lnTo>
                    <a:pt x="1404" y="43"/>
                  </a:lnTo>
                  <a:lnTo>
                    <a:pt x="1404" y="39"/>
                  </a:lnTo>
                  <a:lnTo>
                    <a:pt x="1404" y="39"/>
                  </a:lnTo>
                  <a:lnTo>
                    <a:pt x="1404" y="43"/>
                  </a:lnTo>
                  <a:lnTo>
                    <a:pt x="1407" y="43"/>
                  </a:lnTo>
                  <a:lnTo>
                    <a:pt x="1407" y="43"/>
                  </a:lnTo>
                  <a:lnTo>
                    <a:pt x="1411" y="43"/>
                  </a:lnTo>
                  <a:lnTo>
                    <a:pt x="1411" y="43"/>
                  </a:lnTo>
                  <a:lnTo>
                    <a:pt x="1411" y="46"/>
                  </a:lnTo>
                  <a:lnTo>
                    <a:pt x="1411" y="46"/>
                  </a:lnTo>
                  <a:lnTo>
                    <a:pt x="1411" y="46"/>
                  </a:lnTo>
                  <a:lnTo>
                    <a:pt x="1411" y="46"/>
                  </a:lnTo>
                  <a:lnTo>
                    <a:pt x="1411" y="50"/>
                  </a:lnTo>
                  <a:lnTo>
                    <a:pt x="1411" y="50"/>
                  </a:lnTo>
                  <a:lnTo>
                    <a:pt x="1415" y="50"/>
                  </a:lnTo>
                  <a:lnTo>
                    <a:pt x="1415" y="50"/>
                  </a:lnTo>
                  <a:lnTo>
                    <a:pt x="1418" y="50"/>
                  </a:lnTo>
                  <a:lnTo>
                    <a:pt x="1418" y="50"/>
                  </a:lnTo>
                  <a:lnTo>
                    <a:pt x="1418" y="50"/>
                  </a:lnTo>
                  <a:lnTo>
                    <a:pt x="1418" y="50"/>
                  </a:lnTo>
                  <a:lnTo>
                    <a:pt x="1422" y="50"/>
                  </a:lnTo>
                  <a:lnTo>
                    <a:pt x="1422" y="50"/>
                  </a:lnTo>
                  <a:lnTo>
                    <a:pt x="1422" y="50"/>
                  </a:lnTo>
                  <a:lnTo>
                    <a:pt x="1425" y="50"/>
                  </a:lnTo>
                  <a:lnTo>
                    <a:pt x="1425" y="50"/>
                  </a:lnTo>
                  <a:lnTo>
                    <a:pt x="1425" y="46"/>
                  </a:lnTo>
                  <a:lnTo>
                    <a:pt x="1429" y="46"/>
                  </a:lnTo>
                  <a:lnTo>
                    <a:pt x="1429" y="46"/>
                  </a:lnTo>
                  <a:lnTo>
                    <a:pt x="1429" y="43"/>
                  </a:lnTo>
                  <a:lnTo>
                    <a:pt x="1432" y="43"/>
                  </a:lnTo>
                  <a:lnTo>
                    <a:pt x="1432" y="43"/>
                  </a:lnTo>
                  <a:lnTo>
                    <a:pt x="1432" y="46"/>
                  </a:lnTo>
                  <a:lnTo>
                    <a:pt x="1436" y="46"/>
                  </a:lnTo>
                  <a:lnTo>
                    <a:pt x="1436" y="46"/>
                  </a:lnTo>
                  <a:lnTo>
                    <a:pt x="1436" y="46"/>
                  </a:lnTo>
                  <a:lnTo>
                    <a:pt x="1436" y="50"/>
                  </a:lnTo>
                  <a:lnTo>
                    <a:pt x="1436" y="50"/>
                  </a:lnTo>
                  <a:lnTo>
                    <a:pt x="1436" y="50"/>
                  </a:lnTo>
                  <a:lnTo>
                    <a:pt x="1439" y="53"/>
                  </a:lnTo>
                  <a:lnTo>
                    <a:pt x="1439" y="53"/>
                  </a:lnTo>
                  <a:lnTo>
                    <a:pt x="1443" y="53"/>
                  </a:lnTo>
                  <a:lnTo>
                    <a:pt x="1443" y="53"/>
                  </a:lnTo>
                  <a:lnTo>
                    <a:pt x="1447" y="53"/>
                  </a:lnTo>
                  <a:lnTo>
                    <a:pt x="1447" y="53"/>
                  </a:lnTo>
                  <a:lnTo>
                    <a:pt x="1447" y="50"/>
                  </a:lnTo>
                  <a:lnTo>
                    <a:pt x="1450" y="53"/>
                  </a:lnTo>
                  <a:lnTo>
                    <a:pt x="1450" y="53"/>
                  </a:lnTo>
                  <a:lnTo>
                    <a:pt x="1450" y="53"/>
                  </a:lnTo>
                  <a:lnTo>
                    <a:pt x="1454" y="53"/>
                  </a:lnTo>
                  <a:lnTo>
                    <a:pt x="1454" y="53"/>
                  </a:lnTo>
                  <a:lnTo>
                    <a:pt x="1457" y="53"/>
                  </a:lnTo>
                  <a:lnTo>
                    <a:pt x="1457" y="53"/>
                  </a:lnTo>
                  <a:lnTo>
                    <a:pt x="1461" y="57"/>
                  </a:lnTo>
                  <a:lnTo>
                    <a:pt x="1461" y="57"/>
                  </a:lnTo>
                  <a:lnTo>
                    <a:pt x="1464" y="53"/>
                  </a:lnTo>
                  <a:lnTo>
                    <a:pt x="1464" y="53"/>
                  </a:lnTo>
                  <a:lnTo>
                    <a:pt x="1468" y="53"/>
                  </a:lnTo>
                  <a:lnTo>
                    <a:pt x="1468" y="53"/>
                  </a:lnTo>
                  <a:lnTo>
                    <a:pt x="1468" y="50"/>
                  </a:lnTo>
                  <a:lnTo>
                    <a:pt x="1472" y="50"/>
                  </a:lnTo>
                  <a:lnTo>
                    <a:pt x="1472" y="50"/>
                  </a:lnTo>
                  <a:lnTo>
                    <a:pt x="1475" y="50"/>
                  </a:lnTo>
                  <a:lnTo>
                    <a:pt x="1475" y="50"/>
                  </a:lnTo>
                  <a:lnTo>
                    <a:pt x="1479" y="50"/>
                  </a:lnTo>
                  <a:lnTo>
                    <a:pt x="1479" y="50"/>
                  </a:lnTo>
                  <a:lnTo>
                    <a:pt x="1482" y="50"/>
                  </a:lnTo>
                  <a:lnTo>
                    <a:pt x="1482" y="50"/>
                  </a:lnTo>
                  <a:lnTo>
                    <a:pt x="1482" y="50"/>
                  </a:lnTo>
                  <a:lnTo>
                    <a:pt x="1486" y="53"/>
                  </a:lnTo>
                  <a:lnTo>
                    <a:pt x="1489" y="53"/>
                  </a:lnTo>
                  <a:lnTo>
                    <a:pt x="1489" y="53"/>
                  </a:lnTo>
                  <a:lnTo>
                    <a:pt x="1493" y="53"/>
                  </a:lnTo>
                  <a:lnTo>
                    <a:pt x="1493" y="53"/>
                  </a:lnTo>
                  <a:lnTo>
                    <a:pt x="1496" y="53"/>
                  </a:lnTo>
                  <a:lnTo>
                    <a:pt x="1496" y="53"/>
                  </a:lnTo>
                  <a:lnTo>
                    <a:pt x="1500" y="53"/>
                  </a:lnTo>
                  <a:lnTo>
                    <a:pt x="1500" y="50"/>
                  </a:lnTo>
                  <a:lnTo>
                    <a:pt x="1500" y="50"/>
                  </a:lnTo>
                  <a:lnTo>
                    <a:pt x="1504" y="50"/>
                  </a:lnTo>
                  <a:lnTo>
                    <a:pt x="1504" y="50"/>
                  </a:lnTo>
                  <a:lnTo>
                    <a:pt x="1507" y="50"/>
                  </a:lnTo>
                  <a:lnTo>
                    <a:pt x="1507" y="53"/>
                  </a:lnTo>
                  <a:lnTo>
                    <a:pt x="1511" y="50"/>
                  </a:lnTo>
                  <a:lnTo>
                    <a:pt x="1511" y="50"/>
                  </a:lnTo>
                  <a:lnTo>
                    <a:pt x="1514" y="53"/>
                  </a:lnTo>
                  <a:lnTo>
                    <a:pt x="1514" y="53"/>
                  </a:lnTo>
                  <a:lnTo>
                    <a:pt x="1514" y="53"/>
                  </a:lnTo>
                  <a:lnTo>
                    <a:pt x="1518" y="53"/>
                  </a:lnTo>
                  <a:lnTo>
                    <a:pt x="1518" y="53"/>
                  </a:lnTo>
                  <a:lnTo>
                    <a:pt x="1521" y="53"/>
                  </a:lnTo>
                  <a:lnTo>
                    <a:pt x="1521" y="53"/>
                  </a:lnTo>
                  <a:lnTo>
                    <a:pt x="1521" y="53"/>
                  </a:lnTo>
                  <a:lnTo>
                    <a:pt x="1525" y="53"/>
                  </a:lnTo>
                  <a:lnTo>
                    <a:pt x="1525" y="53"/>
                  </a:lnTo>
                  <a:lnTo>
                    <a:pt x="1529" y="53"/>
                  </a:lnTo>
                  <a:lnTo>
                    <a:pt x="1529" y="53"/>
                  </a:lnTo>
                  <a:lnTo>
                    <a:pt x="1529" y="57"/>
                  </a:lnTo>
                  <a:lnTo>
                    <a:pt x="1532" y="57"/>
                  </a:lnTo>
                  <a:lnTo>
                    <a:pt x="1532" y="57"/>
                  </a:lnTo>
                  <a:lnTo>
                    <a:pt x="1536" y="57"/>
                  </a:lnTo>
                  <a:lnTo>
                    <a:pt x="1539" y="57"/>
                  </a:lnTo>
                  <a:lnTo>
                    <a:pt x="1539" y="57"/>
                  </a:lnTo>
                  <a:lnTo>
                    <a:pt x="1543" y="57"/>
                  </a:lnTo>
                  <a:lnTo>
                    <a:pt x="1546" y="57"/>
                  </a:lnTo>
                  <a:lnTo>
                    <a:pt x="1546" y="57"/>
                  </a:lnTo>
                  <a:lnTo>
                    <a:pt x="1550" y="57"/>
                  </a:lnTo>
                  <a:lnTo>
                    <a:pt x="1550" y="60"/>
                  </a:lnTo>
                  <a:lnTo>
                    <a:pt x="1550" y="60"/>
                  </a:lnTo>
                  <a:lnTo>
                    <a:pt x="1553" y="60"/>
                  </a:lnTo>
                  <a:lnTo>
                    <a:pt x="1553" y="60"/>
                  </a:lnTo>
                  <a:lnTo>
                    <a:pt x="1557" y="64"/>
                  </a:lnTo>
                  <a:lnTo>
                    <a:pt x="1557" y="64"/>
                  </a:lnTo>
                  <a:lnTo>
                    <a:pt x="1561" y="64"/>
                  </a:lnTo>
                  <a:lnTo>
                    <a:pt x="1561" y="64"/>
                  </a:lnTo>
                  <a:lnTo>
                    <a:pt x="1561" y="64"/>
                  </a:lnTo>
                  <a:lnTo>
                    <a:pt x="1564" y="64"/>
                  </a:lnTo>
                  <a:lnTo>
                    <a:pt x="1564" y="64"/>
                  </a:lnTo>
                  <a:lnTo>
                    <a:pt x="1564" y="64"/>
                  </a:lnTo>
                  <a:lnTo>
                    <a:pt x="1564" y="64"/>
                  </a:lnTo>
                  <a:lnTo>
                    <a:pt x="1568" y="64"/>
                  </a:lnTo>
                  <a:lnTo>
                    <a:pt x="1568" y="64"/>
                  </a:lnTo>
                  <a:lnTo>
                    <a:pt x="1568" y="64"/>
                  </a:lnTo>
                  <a:lnTo>
                    <a:pt x="1571" y="64"/>
                  </a:lnTo>
                  <a:lnTo>
                    <a:pt x="1571" y="64"/>
                  </a:lnTo>
                  <a:lnTo>
                    <a:pt x="1571" y="68"/>
                  </a:lnTo>
                  <a:lnTo>
                    <a:pt x="1571" y="68"/>
                  </a:lnTo>
                  <a:lnTo>
                    <a:pt x="1575" y="68"/>
                  </a:lnTo>
                  <a:lnTo>
                    <a:pt x="1578" y="68"/>
                  </a:lnTo>
                  <a:lnTo>
                    <a:pt x="1578" y="71"/>
                  </a:lnTo>
                  <a:lnTo>
                    <a:pt x="1578" y="71"/>
                  </a:lnTo>
                  <a:lnTo>
                    <a:pt x="1578" y="71"/>
                  </a:lnTo>
                  <a:lnTo>
                    <a:pt x="1578" y="75"/>
                  </a:lnTo>
                  <a:lnTo>
                    <a:pt x="1578" y="75"/>
                  </a:lnTo>
                  <a:lnTo>
                    <a:pt x="1578" y="75"/>
                  </a:lnTo>
                  <a:lnTo>
                    <a:pt x="1578" y="78"/>
                  </a:lnTo>
                  <a:lnTo>
                    <a:pt x="1578" y="78"/>
                  </a:lnTo>
                  <a:lnTo>
                    <a:pt x="1582" y="78"/>
                  </a:lnTo>
                  <a:lnTo>
                    <a:pt x="1582" y="82"/>
                  </a:lnTo>
                  <a:lnTo>
                    <a:pt x="1582" y="82"/>
                  </a:lnTo>
                  <a:lnTo>
                    <a:pt x="1586" y="82"/>
                  </a:lnTo>
                  <a:lnTo>
                    <a:pt x="1586" y="82"/>
                  </a:lnTo>
                  <a:lnTo>
                    <a:pt x="1586" y="85"/>
                  </a:lnTo>
                  <a:lnTo>
                    <a:pt x="1586" y="85"/>
                  </a:lnTo>
                  <a:lnTo>
                    <a:pt x="1586" y="89"/>
                  </a:lnTo>
                  <a:lnTo>
                    <a:pt x="1586" y="89"/>
                  </a:lnTo>
                  <a:lnTo>
                    <a:pt x="1582" y="92"/>
                  </a:lnTo>
                  <a:lnTo>
                    <a:pt x="1586" y="92"/>
                  </a:lnTo>
                  <a:lnTo>
                    <a:pt x="1586" y="92"/>
                  </a:lnTo>
                  <a:lnTo>
                    <a:pt x="1589" y="96"/>
                  </a:lnTo>
                  <a:lnTo>
                    <a:pt x="1589" y="96"/>
                  </a:lnTo>
                  <a:lnTo>
                    <a:pt x="1589" y="96"/>
                  </a:lnTo>
                  <a:lnTo>
                    <a:pt x="1593" y="96"/>
                  </a:lnTo>
                  <a:lnTo>
                    <a:pt x="1593" y="96"/>
                  </a:lnTo>
                  <a:lnTo>
                    <a:pt x="1593" y="96"/>
                  </a:lnTo>
                  <a:lnTo>
                    <a:pt x="1596" y="100"/>
                  </a:lnTo>
                  <a:lnTo>
                    <a:pt x="1596" y="100"/>
                  </a:lnTo>
                  <a:lnTo>
                    <a:pt x="1596" y="96"/>
                  </a:lnTo>
                  <a:lnTo>
                    <a:pt x="1596" y="96"/>
                  </a:lnTo>
                  <a:lnTo>
                    <a:pt x="1600" y="96"/>
                  </a:lnTo>
                  <a:lnTo>
                    <a:pt x="1600" y="96"/>
                  </a:lnTo>
                  <a:lnTo>
                    <a:pt x="1603" y="96"/>
                  </a:lnTo>
                  <a:lnTo>
                    <a:pt x="1603" y="96"/>
                  </a:lnTo>
                  <a:lnTo>
                    <a:pt x="1603" y="96"/>
                  </a:lnTo>
                  <a:lnTo>
                    <a:pt x="1607" y="96"/>
                  </a:lnTo>
                  <a:lnTo>
                    <a:pt x="1607" y="96"/>
                  </a:lnTo>
                  <a:lnTo>
                    <a:pt x="1610" y="96"/>
                  </a:lnTo>
                  <a:lnTo>
                    <a:pt x="1610" y="96"/>
                  </a:lnTo>
                  <a:lnTo>
                    <a:pt x="1610" y="96"/>
                  </a:lnTo>
                  <a:lnTo>
                    <a:pt x="1614" y="96"/>
                  </a:lnTo>
                  <a:lnTo>
                    <a:pt x="1614" y="96"/>
                  </a:lnTo>
                  <a:lnTo>
                    <a:pt x="1614" y="96"/>
                  </a:lnTo>
                  <a:lnTo>
                    <a:pt x="1618" y="96"/>
                  </a:lnTo>
                  <a:lnTo>
                    <a:pt x="1618" y="100"/>
                  </a:lnTo>
                  <a:lnTo>
                    <a:pt x="1618" y="96"/>
                  </a:lnTo>
                  <a:lnTo>
                    <a:pt x="1621" y="96"/>
                  </a:lnTo>
                  <a:lnTo>
                    <a:pt x="1621" y="96"/>
                  </a:lnTo>
                  <a:lnTo>
                    <a:pt x="1625" y="96"/>
                  </a:lnTo>
                  <a:lnTo>
                    <a:pt x="1625" y="96"/>
                  </a:lnTo>
                  <a:lnTo>
                    <a:pt x="1628" y="96"/>
                  </a:lnTo>
                  <a:lnTo>
                    <a:pt x="1628" y="96"/>
                  </a:lnTo>
                  <a:lnTo>
                    <a:pt x="1628" y="100"/>
                  </a:lnTo>
                  <a:lnTo>
                    <a:pt x="1628" y="100"/>
                  </a:lnTo>
                  <a:lnTo>
                    <a:pt x="1628" y="103"/>
                  </a:lnTo>
                  <a:lnTo>
                    <a:pt x="1628" y="103"/>
                  </a:lnTo>
                  <a:lnTo>
                    <a:pt x="1628" y="103"/>
                  </a:lnTo>
                  <a:lnTo>
                    <a:pt x="1632" y="103"/>
                  </a:lnTo>
                  <a:lnTo>
                    <a:pt x="1632" y="103"/>
                  </a:lnTo>
                  <a:lnTo>
                    <a:pt x="1635" y="103"/>
                  </a:lnTo>
                  <a:lnTo>
                    <a:pt x="1639" y="100"/>
                  </a:lnTo>
                  <a:lnTo>
                    <a:pt x="1639" y="100"/>
                  </a:lnTo>
                  <a:lnTo>
                    <a:pt x="1639" y="100"/>
                  </a:lnTo>
                  <a:lnTo>
                    <a:pt x="1643" y="100"/>
                  </a:lnTo>
                  <a:lnTo>
                    <a:pt x="1643" y="100"/>
                  </a:lnTo>
                  <a:lnTo>
                    <a:pt x="1643" y="100"/>
                  </a:lnTo>
                  <a:lnTo>
                    <a:pt x="1646" y="100"/>
                  </a:lnTo>
                  <a:lnTo>
                    <a:pt x="1646" y="103"/>
                  </a:lnTo>
                  <a:lnTo>
                    <a:pt x="1646" y="103"/>
                  </a:lnTo>
                  <a:lnTo>
                    <a:pt x="1646" y="107"/>
                  </a:lnTo>
                  <a:lnTo>
                    <a:pt x="1650" y="103"/>
                  </a:lnTo>
                  <a:lnTo>
                    <a:pt x="1650" y="103"/>
                  </a:lnTo>
                  <a:lnTo>
                    <a:pt x="1653" y="103"/>
                  </a:lnTo>
                  <a:lnTo>
                    <a:pt x="1653" y="103"/>
                  </a:lnTo>
                  <a:lnTo>
                    <a:pt x="1657" y="103"/>
                  </a:lnTo>
                  <a:lnTo>
                    <a:pt x="1660" y="103"/>
                  </a:lnTo>
                  <a:lnTo>
                    <a:pt x="1660" y="107"/>
                  </a:lnTo>
                  <a:lnTo>
                    <a:pt x="1660" y="107"/>
                  </a:lnTo>
                  <a:lnTo>
                    <a:pt x="1664" y="107"/>
                  </a:lnTo>
                  <a:lnTo>
                    <a:pt x="1667" y="107"/>
                  </a:lnTo>
                  <a:lnTo>
                    <a:pt x="1667" y="107"/>
                  </a:lnTo>
                  <a:lnTo>
                    <a:pt x="1671" y="107"/>
                  </a:lnTo>
                  <a:lnTo>
                    <a:pt x="1671" y="110"/>
                  </a:lnTo>
                  <a:lnTo>
                    <a:pt x="1675" y="110"/>
                  </a:lnTo>
                  <a:lnTo>
                    <a:pt x="1675" y="110"/>
                  </a:lnTo>
                  <a:lnTo>
                    <a:pt x="1678" y="114"/>
                  </a:lnTo>
                  <a:lnTo>
                    <a:pt x="1678" y="114"/>
                  </a:lnTo>
                  <a:lnTo>
                    <a:pt x="1682" y="114"/>
                  </a:lnTo>
                  <a:lnTo>
                    <a:pt x="1682" y="114"/>
                  </a:lnTo>
                  <a:lnTo>
                    <a:pt x="1685" y="114"/>
                  </a:lnTo>
                  <a:lnTo>
                    <a:pt x="1685" y="114"/>
                  </a:lnTo>
                  <a:lnTo>
                    <a:pt x="1689" y="114"/>
                  </a:lnTo>
                  <a:lnTo>
                    <a:pt x="1689" y="114"/>
                  </a:lnTo>
                  <a:lnTo>
                    <a:pt x="1692" y="114"/>
                  </a:lnTo>
                  <a:lnTo>
                    <a:pt x="1692" y="114"/>
                  </a:lnTo>
                  <a:lnTo>
                    <a:pt x="1692" y="114"/>
                  </a:lnTo>
                  <a:lnTo>
                    <a:pt x="1696" y="114"/>
                  </a:lnTo>
                  <a:lnTo>
                    <a:pt x="1696" y="110"/>
                  </a:lnTo>
                  <a:lnTo>
                    <a:pt x="1696" y="110"/>
                  </a:lnTo>
                  <a:lnTo>
                    <a:pt x="1700" y="110"/>
                  </a:lnTo>
                  <a:lnTo>
                    <a:pt x="1700" y="110"/>
                  </a:lnTo>
                  <a:lnTo>
                    <a:pt x="1703" y="110"/>
                  </a:lnTo>
                  <a:lnTo>
                    <a:pt x="1703" y="110"/>
                  </a:lnTo>
                  <a:lnTo>
                    <a:pt x="1703" y="110"/>
                  </a:lnTo>
                  <a:lnTo>
                    <a:pt x="1707" y="110"/>
                  </a:lnTo>
                  <a:lnTo>
                    <a:pt x="1707" y="110"/>
                  </a:lnTo>
                  <a:lnTo>
                    <a:pt x="1707" y="114"/>
                  </a:lnTo>
                  <a:lnTo>
                    <a:pt x="1710" y="114"/>
                  </a:lnTo>
                  <a:lnTo>
                    <a:pt x="1710" y="114"/>
                  </a:lnTo>
                  <a:lnTo>
                    <a:pt x="1710" y="110"/>
                  </a:lnTo>
                  <a:lnTo>
                    <a:pt x="1714" y="110"/>
                  </a:lnTo>
                  <a:lnTo>
                    <a:pt x="1714" y="110"/>
                  </a:lnTo>
                  <a:lnTo>
                    <a:pt x="1717" y="114"/>
                  </a:lnTo>
                  <a:lnTo>
                    <a:pt x="1717" y="114"/>
                  </a:lnTo>
                  <a:lnTo>
                    <a:pt x="1721" y="114"/>
                  </a:lnTo>
                  <a:lnTo>
                    <a:pt x="1721" y="114"/>
                  </a:lnTo>
                  <a:lnTo>
                    <a:pt x="1724" y="110"/>
                  </a:lnTo>
                  <a:lnTo>
                    <a:pt x="1724" y="110"/>
                  </a:lnTo>
                  <a:lnTo>
                    <a:pt x="1728" y="110"/>
                  </a:lnTo>
                  <a:lnTo>
                    <a:pt x="1728" y="110"/>
                  </a:lnTo>
                  <a:lnTo>
                    <a:pt x="1732" y="110"/>
                  </a:lnTo>
                  <a:lnTo>
                    <a:pt x="1732" y="110"/>
                  </a:lnTo>
                  <a:lnTo>
                    <a:pt x="1735" y="110"/>
                  </a:lnTo>
                  <a:lnTo>
                    <a:pt x="1735" y="110"/>
                  </a:lnTo>
                  <a:lnTo>
                    <a:pt x="1739" y="110"/>
                  </a:lnTo>
                  <a:lnTo>
                    <a:pt x="1739" y="110"/>
                  </a:lnTo>
                  <a:lnTo>
                    <a:pt x="1739" y="110"/>
                  </a:lnTo>
                  <a:lnTo>
                    <a:pt x="1742" y="110"/>
                  </a:lnTo>
                  <a:lnTo>
                    <a:pt x="1742" y="107"/>
                  </a:lnTo>
                  <a:lnTo>
                    <a:pt x="1746" y="107"/>
                  </a:lnTo>
                  <a:lnTo>
                    <a:pt x="1749" y="107"/>
                  </a:lnTo>
                  <a:lnTo>
                    <a:pt x="1753" y="107"/>
                  </a:lnTo>
                  <a:lnTo>
                    <a:pt x="1753" y="103"/>
                  </a:lnTo>
                  <a:lnTo>
                    <a:pt x="1757" y="103"/>
                  </a:lnTo>
                  <a:lnTo>
                    <a:pt x="1757" y="103"/>
                  </a:lnTo>
                  <a:lnTo>
                    <a:pt x="1760" y="103"/>
                  </a:lnTo>
                  <a:lnTo>
                    <a:pt x="1764" y="103"/>
                  </a:lnTo>
                  <a:lnTo>
                    <a:pt x="1764" y="103"/>
                  </a:lnTo>
                  <a:lnTo>
                    <a:pt x="1767" y="107"/>
                  </a:lnTo>
                  <a:lnTo>
                    <a:pt x="1771" y="107"/>
                  </a:lnTo>
                  <a:lnTo>
                    <a:pt x="1771" y="103"/>
                  </a:lnTo>
                  <a:lnTo>
                    <a:pt x="1771" y="103"/>
                  </a:lnTo>
                  <a:lnTo>
                    <a:pt x="1774" y="107"/>
                  </a:lnTo>
                  <a:lnTo>
                    <a:pt x="1778" y="107"/>
                  </a:lnTo>
                  <a:lnTo>
                    <a:pt x="1778" y="107"/>
                  </a:lnTo>
                  <a:lnTo>
                    <a:pt x="1782" y="107"/>
                  </a:lnTo>
                  <a:lnTo>
                    <a:pt x="1782" y="107"/>
                  </a:lnTo>
                  <a:lnTo>
                    <a:pt x="1782" y="110"/>
                  </a:lnTo>
                  <a:lnTo>
                    <a:pt x="1785" y="110"/>
                  </a:lnTo>
                  <a:lnTo>
                    <a:pt x="1789" y="110"/>
                  </a:lnTo>
                  <a:lnTo>
                    <a:pt x="1789" y="110"/>
                  </a:lnTo>
                  <a:lnTo>
                    <a:pt x="1792" y="107"/>
                  </a:lnTo>
                  <a:lnTo>
                    <a:pt x="1796" y="107"/>
                  </a:lnTo>
                  <a:lnTo>
                    <a:pt x="1796" y="107"/>
                  </a:lnTo>
                  <a:lnTo>
                    <a:pt x="1799" y="107"/>
                  </a:lnTo>
                  <a:lnTo>
                    <a:pt x="1799" y="107"/>
                  </a:lnTo>
                  <a:lnTo>
                    <a:pt x="1803" y="107"/>
                  </a:lnTo>
                  <a:lnTo>
                    <a:pt x="1803" y="110"/>
                  </a:lnTo>
                  <a:lnTo>
                    <a:pt x="1803" y="110"/>
                  </a:lnTo>
                  <a:lnTo>
                    <a:pt x="1803" y="114"/>
                  </a:lnTo>
                  <a:lnTo>
                    <a:pt x="1803" y="114"/>
                  </a:lnTo>
                  <a:lnTo>
                    <a:pt x="1803" y="114"/>
                  </a:lnTo>
                  <a:lnTo>
                    <a:pt x="1803" y="117"/>
                  </a:lnTo>
                  <a:lnTo>
                    <a:pt x="1806" y="117"/>
                  </a:lnTo>
                  <a:lnTo>
                    <a:pt x="1806" y="121"/>
                  </a:lnTo>
                  <a:lnTo>
                    <a:pt x="1806" y="121"/>
                  </a:lnTo>
                  <a:lnTo>
                    <a:pt x="1806" y="125"/>
                  </a:lnTo>
                  <a:lnTo>
                    <a:pt x="1810" y="125"/>
                  </a:lnTo>
                  <a:lnTo>
                    <a:pt x="1810" y="125"/>
                  </a:lnTo>
                  <a:lnTo>
                    <a:pt x="1814" y="125"/>
                  </a:lnTo>
                  <a:lnTo>
                    <a:pt x="1814" y="128"/>
                  </a:lnTo>
                  <a:lnTo>
                    <a:pt x="1814" y="128"/>
                  </a:lnTo>
                  <a:lnTo>
                    <a:pt x="1810" y="128"/>
                  </a:lnTo>
                  <a:lnTo>
                    <a:pt x="1814" y="128"/>
                  </a:lnTo>
                  <a:lnTo>
                    <a:pt x="1810" y="132"/>
                  </a:lnTo>
                  <a:lnTo>
                    <a:pt x="1814" y="132"/>
                  </a:lnTo>
                  <a:lnTo>
                    <a:pt x="1814" y="132"/>
                  </a:lnTo>
                  <a:lnTo>
                    <a:pt x="1814" y="135"/>
                  </a:lnTo>
                  <a:lnTo>
                    <a:pt x="1814" y="135"/>
                  </a:lnTo>
                  <a:lnTo>
                    <a:pt x="1814" y="139"/>
                  </a:lnTo>
                  <a:lnTo>
                    <a:pt x="1810" y="139"/>
                  </a:lnTo>
                  <a:lnTo>
                    <a:pt x="1810" y="142"/>
                  </a:lnTo>
                  <a:lnTo>
                    <a:pt x="1806" y="142"/>
                  </a:lnTo>
                  <a:lnTo>
                    <a:pt x="1806" y="146"/>
                  </a:lnTo>
                  <a:lnTo>
                    <a:pt x="1806" y="146"/>
                  </a:lnTo>
                  <a:lnTo>
                    <a:pt x="1806" y="146"/>
                  </a:lnTo>
                  <a:lnTo>
                    <a:pt x="1803" y="146"/>
                  </a:lnTo>
                  <a:lnTo>
                    <a:pt x="1803" y="149"/>
                  </a:lnTo>
                  <a:lnTo>
                    <a:pt x="1803" y="153"/>
                  </a:lnTo>
                  <a:lnTo>
                    <a:pt x="1803" y="153"/>
                  </a:lnTo>
                  <a:lnTo>
                    <a:pt x="1799" y="157"/>
                  </a:lnTo>
                  <a:lnTo>
                    <a:pt x="1799" y="157"/>
                  </a:lnTo>
                  <a:lnTo>
                    <a:pt x="1796" y="157"/>
                  </a:lnTo>
                  <a:lnTo>
                    <a:pt x="1796" y="157"/>
                  </a:lnTo>
                  <a:lnTo>
                    <a:pt x="1792" y="160"/>
                  </a:lnTo>
                  <a:lnTo>
                    <a:pt x="1789" y="160"/>
                  </a:lnTo>
                  <a:lnTo>
                    <a:pt x="1789" y="160"/>
                  </a:lnTo>
                  <a:lnTo>
                    <a:pt x="1789" y="160"/>
                  </a:lnTo>
                  <a:lnTo>
                    <a:pt x="1789" y="164"/>
                  </a:lnTo>
                  <a:lnTo>
                    <a:pt x="1789" y="164"/>
                  </a:lnTo>
                  <a:lnTo>
                    <a:pt x="1789" y="167"/>
                  </a:lnTo>
                  <a:lnTo>
                    <a:pt x="1789" y="167"/>
                  </a:lnTo>
                  <a:lnTo>
                    <a:pt x="1789" y="167"/>
                  </a:lnTo>
                  <a:lnTo>
                    <a:pt x="1789" y="167"/>
                  </a:lnTo>
                  <a:lnTo>
                    <a:pt x="1789" y="171"/>
                  </a:lnTo>
                  <a:lnTo>
                    <a:pt x="1789" y="171"/>
                  </a:lnTo>
                  <a:lnTo>
                    <a:pt x="1789" y="171"/>
                  </a:lnTo>
                  <a:lnTo>
                    <a:pt x="1785" y="171"/>
                  </a:lnTo>
                  <a:lnTo>
                    <a:pt x="1782" y="171"/>
                  </a:lnTo>
                  <a:lnTo>
                    <a:pt x="1782" y="167"/>
                  </a:lnTo>
                  <a:lnTo>
                    <a:pt x="1778" y="171"/>
                  </a:lnTo>
                  <a:lnTo>
                    <a:pt x="1778" y="174"/>
                  </a:lnTo>
                  <a:lnTo>
                    <a:pt x="1778" y="174"/>
                  </a:lnTo>
                  <a:lnTo>
                    <a:pt x="1774" y="174"/>
                  </a:lnTo>
                  <a:lnTo>
                    <a:pt x="1774" y="178"/>
                  </a:lnTo>
                  <a:lnTo>
                    <a:pt x="1778" y="178"/>
                  </a:lnTo>
                  <a:lnTo>
                    <a:pt x="1778" y="178"/>
                  </a:lnTo>
                  <a:lnTo>
                    <a:pt x="1782" y="178"/>
                  </a:lnTo>
                  <a:lnTo>
                    <a:pt x="1789" y="178"/>
                  </a:lnTo>
                  <a:lnTo>
                    <a:pt x="1789" y="178"/>
                  </a:lnTo>
                  <a:lnTo>
                    <a:pt x="1789" y="178"/>
                  </a:lnTo>
                  <a:lnTo>
                    <a:pt x="1789" y="178"/>
                  </a:lnTo>
                  <a:lnTo>
                    <a:pt x="1789" y="178"/>
                  </a:lnTo>
                  <a:lnTo>
                    <a:pt x="1792" y="178"/>
                  </a:lnTo>
                  <a:lnTo>
                    <a:pt x="1792" y="178"/>
                  </a:lnTo>
                  <a:lnTo>
                    <a:pt x="1796" y="178"/>
                  </a:lnTo>
                  <a:lnTo>
                    <a:pt x="1796" y="182"/>
                  </a:lnTo>
                  <a:lnTo>
                    <a:pt x="1799" y="182"/>
                  </a:lnTo>
                  <a:lnTo>
                    <a:pt x="1803" y="182"/>
                  </a:lnTo>
                  <a:lnTo>
                    <a:pt x="1803" y="182"/>
                  </a:lnTo>
                  <a:lnTo>
                    <a:pt x="1803" y="185"/>
                  </a:lnTo>
                  <a:lnTo>
                    <a:pt x="1806" y="185"/>
                  </a:lnTo>
                  <a:lnTo>
                    <a:pt x="1806" y="185"/>
                  </a:lnTo>
                  <a:lnTo>
                    <a:pt x="1810" y="185"/>
                  </a:lnTo>
                  <a:lnTo>
                    <a:pt x="1810" y="185"/>
                  </a:lnTo>
                  <a:lnTo>
                    <a:pt x="1814" y="185"/>
                  </a:lnTo>
                  <a:lnTo>
                    <a:pt x="1814" y="185"/>
                  </a:lnTo>
                  <a:lnTo>
                    <a:pt x="1814" y="185"/>
                  </a:lnTo>
                  <a:lnTo>
                    <a:pt x="1814" y="185"/>
                  </a:lnTo>
                  <a:lnTo>
                    <a:pt x="1817" y="185"/>
                  </a:lnTo>
                  <a:lnTo>
                    <a:pt x="1817" y="185"/>
                  </a:lnTo>
                  <a:lnTo>
                    <a:pt x="1821" y="185"/>
                  </a:lnTo>
                  <a:lnTo>
                    <a:pt x="1821" y="185"/>
                  </a:lnTo>
                  <a:lnTo>
                    <a:pt x="1821" y="185"/>
                  </a:lnTo>
                  <a:lnTo>
                    <a:pt x="1821" y="182"/>
                  </a:lnTo>
                  <a:lnTo>
                    <a:pt x="1821" y="182"/>
                  </a:lnTo>
                  <a:lnTo>
                    <a:pt x="1821" y="178"/>
                  </a:lnTo>
                  <a:lnTo>
                    <a:pt x="1821" y="178"/>
                  </a:lnTo>
                  <a:lnTo>
                    <a:pt x="1821" y="178"/>
                  </a:lnTo>
                  <a:lnTo>
                    <a:pt x="1821" y="178"/>
                  </a:lnTo>
                  <a:lnTo>
                    <a:pt x="1821" y="174"/>
                  </a:lnTo>
                  <a:lnTo>
                    <a:pt x="1821" y="174"/>
                  </a:lnTo>
                  <a:lnTo>
                    <a:pt x="1821" y="174"/>
                  </a:lnTo>
                  <a:lnTo>
                    <a:pt x="1824" y="174"/>
                  </a:lnTo>
                  <a:lnTo>
                    <a:pt x="1824" y="178"/>
                  </a:lnTo>
                  <a:lnTo>
                    <a:pt x="1824" y="178"/>
                  </a:lnTo>
                  <a:lnTo>
                    <a:pt x="1828" y="178"/>
                  </a:lnTo>
                  <a:lnTo>
                    <a:pt x="1828" y="178"/>
                  </a:lnTo>
                  <a:lnTo>
                    <a:pt x="1831" y="178"/>
                  </a:lnTo>
                  <a:lnTo>
                    <a:pt x="1835" y="182"/>
                  </a:lnTo>
                  <a:lnTo>
                    <a:pt x="1835" y="182"/>
                  </a:lnTo>
                  <a:lnTo>
                    <a:pt x="1835" y="182"/>
                  </a:lnTo>
                  <a:lnTo>
                    <a:pt x="1839" y="185"/>
                  </a:lnTo>
                  <a:lnTo>
                    <a:pt x="1842" y="185"/>
                  </a:lnTo>
                  <a:lnTo>
                    <a:pt x="1842" y="189"/>
                  </a:lnTo>
                  <a:lnTo>
                    <a:pt x="1846" y="189"/>
                  </a:lnTo>
                  <a:lnTo>
                    <a:pt x="1846" y="192"/>
                  </a:lnTo>
                  <a:lnTo>
                    <a:pt x="1846" y="189"/>
                  </a:lnTo>
                  <a:lnTo>
                    <a:pt x="1849" y="189"/>
                  </a:lnTo>
                  <a:lnTo>
                    <a:pt x="1849" y="189"/>
                  </a:lnTo>
                  <a:lnTo>
                    <a:pt x="1849" y="189"/>
                  </a:lnTo>
                  <a:lnTo>
                    <a:pt x="1853" y="189"/>
                  </a:lnTo>
                  <a:lnTo>
                    <a:pt x="1853" y="189"/>
                  </a:lnTo>
                  <a:lnTo>
                    <a:pt x="1856" y="189"/>
                  </a:lnTo>
                  <a:lnTo>
                    <a:pt x="1856" y="189"/>
                  </a:lnTo>
                  <a:lnTo>
                    <a:pt x="1860" y="189"/>
                  </a:lnTo>
                  <a:lnTo>
                    <a:pt x="1863" y="192"/>
                  </a:lnTo>
                  <a:lnTo>
                    <a:pt x="1863" y="192"/>
                  </a:lnTo>
                  <a:lnTo>
                    <a:pt x="1867" y="192"/>
                  </a:lnTo>
                  <a:lnTo>
                    <a:pt x="1867" y="192"/>
                  </a:lnTo>
                  <a:lnTo>
                    <a:pt x="1867" y="189"/>
                  </a:lnTo>
                  <a:lnTo>
                    <a:pt x="1871" y="189"/>
                  </a:lnTo>
                  <a:lnTo>
                    <a:pt x="1871" y="189"/>
                  </a:lnTo>
                  <a:lnTo>
                    <a:pt x="1874" y="189"/>
                  </a:lnTo>
                  <a:lnTo>
                    <a:pt x="1874" y="189"/>
                  </a:lnTo>
                  <a:lnTo>
                    <a:pt x="1878" y="189"/>
                  </a:lnTo>
                  <a:lnTo>
                    <a:pt x="1881" y="189"/>
                  </a:lnTo>
                  <a:lnTo>
                    <a:pt x="1881" y="189"/>
                  </a:lnTo>
                  <a:lnTo>
                    <a:pt x="1881" y="189"/>
                  </a:lnTo>
                  <a:lnTo>
                    <a:pt x="1881" y="189"/>
                  </a:lnTo>
                  <a:lnTo>
                    <a:pt x="1881" y="185"/>
                  </a:lnTo>
                  <a:lnTo>
                    <a:pt x="1885" y="185"/>
                  </a:lnTo>
                  <a:lnTo>
                    <a:pt x="1885" y="185"/>
                  </a:lnTo>
                  <a:lnTo>
                    <a:pt x="1888" y="189"/>
                  </a:lnTo>
                  <a:lnTo>
                    <a:pt x="1888" y="189"/>
                  </a:lnTo>
                  <a:lnTo>
                    <a:pt x="1892" y="189"/>
                  </a:lnTo>
                  <a:lnTo>
                    <a:pt x="1892" y="189"/>
                  </a:lnTo>
                  <a:lnTo>
                    <a:pt x="1892" y="189"/>
                  </a:lnTo>
                  <a:lnTo>
                    <a:pt x="1896" y="192"/>
                  </a:lnTo>
                  <a:lnTo>
                    <a:pt x="1899" y="192"/>
                  </a:lnTo>
                  <a:lnTo>
                    <a:pt x="1903" y="196"/>
                  </a:lnTo>
                  <a:lnTo>
                    <a:pt x="1903" y="199"/>
                  </a:lnTo>
                  <a:lnTo>
                    <a:pt x="1899" y="203"/>
                  </a:lnTo>
                  <a:lnTo>
                    <a:pt x="1899" y="203"/>
                  </a:lnTo>
                  <a:lnTo>
                    <a:pt x="1899" y="207"/>
                  </a:lnTo>
                  <a:lnTo>
                    <a:pt x="1903" y="207"/>
                  </a:lnTo>
                  <a:lnTo>
                    <a:pt x="1899" y="210"/>
                  </a:lnTo>
                  <a:lnTo>
                    <a:pt x="1899" y="210"/>
                  </a:lnTo>
                  <a:lnTo>
                    <a:pt x="1899" y="214"/>
                  </a:lnTo>
                  <a:lnTo>
                    <a:pt x="1899" y="214"/>
                  </a:lnTo>
                  <a:lnTo>
                    <a:pt x="1903" y="217"/>
                  </a:lnTo>
                  <a:lnTo>
                    <a:pt x="1903" y="221"/>
                  </a:lnTo>
                  <a:lnTo>
                    <a:pt x="1903" y="221"/>
                  </a:lnTo>
                  <a:lnTo>
                    <a:pt x="1903" y="221"/>
                  </a:lnTo>
                  <a:lnTo>
                    <a:pt x="1903" y="224"/>
                  </a:lnTo>
                  <a:lnTo>
                    <a:pt x="1903" y="224"/>
                  </a:lnTo>
                  <a:lnTo>
                    <a:pt x="1906" y="224"/>
                  </a:lnTo>
                  <a:lnTo>
                    <a:pt x="1906" y="224"/>
                  </a:lnTo>
                  <a:lnTo>
                    <a:pt x="1906" y="228"/>
                  </a:lnTo>
                  <a:lnTo>
                    <a:pt x="1906" y="228"/>
                  </a:lnTo>
                  <a:lnTo>
                    <a:pt x="1910" y="228"/>
                  </a:lnTo>
                  <a:lnTo>
                    <a:pt x="1910" y="231"/>
                  </a:lnTo>
                  <a:lnTo>
                    <a:pt x="1910" y="231"/>
                  </a:lnTo>
                  <a:lnTo>
                    <a:pt x="1913" y="231"/>
                  </a:lnTo>
                  <a:lnTo>
                    <a:pt x="1913" y="235"/>
                  </a:lnTo>
                  <a:lnTo>
                    <a:pt x="1913" y="235"/>
                  </a:lnTo>
                  <a:lnTo>
                    <a:pt x="1910" y="239"/>
                  </a:lnTo>
                  <a:lnTo>
                    <a:pt x="1910" y="239"/>
                  </a:lnTo>
                  <a:lnTo>
                    <a:pt x="1910" y="242"/>
                  </a:lnTo>
                  <a:lnTo>
                    <a:pt x="1910" y="242"/>
                  </a:lnTo>
                  <a:lnTo>
                    <a:pt x="1913" y="242"/>
                  </a:lnTo>
                  <a:lnTo>
                    <a:pt x="1917" y="242"/>
                  </a:lnTo>
                  <a:lnTo>
                    <a:pt x="1917" y="242"/>
                  </a:lnTo>
                  <a:lnTo>
                    <a:pt x="1920" y="242"/>
                  </a:lnTo>
                  <a:lnTo>
                    <a:pt x="1924" y="242"/>
                  </a:lnTo>
                  <a:lnTo>
                    <a:pt x="1928" y="246"/>
                  </a:lnTo>
                  <a:lnTo>
                    <a:pt x="1931" y="246"/>
                  </a:lnTo>
                  <a:lnTo>
                    <a:pt x="1931" y="246"/>
                  </a:lnTo>
                  <a:lnTo>
                    <a:pt x="1935" y="242"/>
                  </a:lnTo>
                  <a:lnTo>
                    <a:pt x="1938" y="242"/>
                  </a:lnTo>
                  <a:lnTo>
                    <a:pt x="1942" y="242"/>
                  </a:lnTo>
                  <a:lnTo>
                    <a:pt x="1942" y="242"/>
                  </a:lnTo>
                  <a:lnTo>
                    <a:pt x="1945" y="242"/>
                  </a:lnTo>
                  <a:lnTo>
                    <a:pt x="1949" y="242"/>
                  </a:lnTo>
                  <a:lnTo>
                    <a:pt x="1956" y="246"/>
                  </a:lnTo>
                  <a:lnTo>
                    <a:pt x="1956" y="246"/>
                  </a:lnTo>
                  <a:lnTo>
                    <a:pt x="1956" y="249"/>
                  </a:lnTo>
                  <a:lnTo>
                    <a:pt x="1963" y="246"/>
                  </a:lnTo>
                  <a:lnTo>
                    <a:pt x="1963" y="246"/>
                  </a:lnTo>
                  <a:lnTo>
                    <a:pt x="1963" y="249"/>
                  </a:lnTo>
                  <a:lnTo>
                    <a:pt x="1963" y="253"/>
                  </a:lnTo>
                  <a:lnTo>
                    <a:pt x="1963" y="256"/>
                  </a:lnTo>
                  <a:lnTo>
                    <a:pt x="1960" y="256"/>
                  </a:lnTo>
                  <a:lnTo>
                    <a:pt x="1960" y="260"/>
                  </a:lnTo>
                  <a:lnTo>
                    <a:pt x="1960" y="260"/>
                  </a:lnTo>
                  <a:lnTo>
                    <a:pt x="1960" y="264"/>
                  </a:lnTo>
                  <a:lnTo>
                    <a:pt x="1960" y="267"/>
                  </a:lnTo>
                  <a:lnTo>
                    <a:pt x="1960" y="271"/>
                  </a:lnTo>
                  <a:lnTo>
                    <a:pt x="1960" y="271"/>
                  </a:lnTo>
                  <a:lnTo>
                    <a:pt x="1960" y="274"/>
                  </a:lnTo>
                  <a:lnTo>
                    <a:pt x="1960" y="278"/>
                  </a:lnTo>
                  <a:lnTo>
                    <a:pt x="1960" y="278"/>
                  </a:lnTo>
                  <a:lnTo>
                    <a:pt x="1960" y="281"/>
                  </a:lnTo>
                  <a:lnTo>
                    <a:pt x="1960" y="285"/>
                  </a:lnTo>
                  <a:lnTo>
                    <a:pt x="1960" y="288"/>
                  </a:lnTo>
                  <a:lnTo>
                    <a:pt x="1960" y="288"/>
                  </a:lnTo>
                  <a:lnTo>
                    <a:pt x="1960" y="288"/>
                  </a:lnTo>
                  <a:lnTo>
                    <a:pt x="1960" y="292"/>
                  </a:lnTo>
                  <a:lnTo>
                    <a:pt x="1960" y="292"/>
                  </a:lnTo>
                  <a:lnTo>
                    <a:pt x="1960" y="296"/>
                  </a:lnTo>
                  <a:lnTo>
                    <a:pt x="1960" y="299"/>
                  </a:lnTo>
                  <a:lnTo>
                    <a:pt x="1960" y="303"/>
                  </a:lnTo>
                  <a:lnTo>
                    <a:pt x="1963" y="303"/>
                  </a:lnTo>
                  <a:lnTo>
                    <a:pt x="1960" y="306"/>
                  </a:lnTo>
                  <a:lnTo>
                    <a:pt x="1960" y="306"/>
                  </a:lnTo>
                  <a:lnTo>
                    <a:pt x="1956" y="310"/>
                  </a:lnTo>
                  <a:lnTo>
                    <a:pt x="1953" y="310"/>
                  </a:lnTo>
                  <a:lnTo>
                    <a:pt x="1953" y="310"/>
                  </a:lnTo>
                  <a:lnTo>
                    <a:pt x="1949" y="310"/>
                  </a:lnTo>
                  <a:lnTo>
                    <a:pt x="1949" y="306"/>
                  </a:lnTo>
                  <a:lnTo>
                    <a:pt x="1945" y="306"/>
                  </a:lnTo>
                  <a:lnTo>
                    <a:pt x="1945" y="306"/>
                  </a:lnTo>
                  <a:lnTo>
                    <a:pt x="1942" y="306"/>
                  </a:lnTo>
                  <a:lnTo>
                    <a:pt x="1942" y="306"/>
                  </a:lnTo>
                  <a:lnTo>
                    <a:pt x="1942" y="306"/>
                  </a:lnTo>
                  <a:lnTo>
                    <a:pt x="1942" y="303"/>
                  </a:lnTo>
                  <a:lnTo>
                    <a:pt x="1938" y="303"/>
                  </a:lnTo>
                  <a:lnTo>
                    <a:pt x="1938" y="303"/>
                  </a:lnTo>
                  <a:lnTo>
                    <a:pt x="1935" y="303"/>
                  </a:lnTo>
                  <a:lnTo>
                    <a:pt x="1935" y="299"/>
                  </a:lnTo>
                  <a:lnTo>
                    <a:pt x="1935" y="299"/>
                  </a:lnTo>
                  <a:lnTo>
                    <a:pt x="1935" y="296"/>
                  </a:lnTo>
                  <a:lnTo>
                    <a:pt x="1938" y="296"/>
                  </a:lnTo>
                  <a:lnTo>
                    <a:pt x="1938" y="296"/>
                  </a:lnTo>
                  <a:lnTo>
                    <a:pt x="1938" y="292"/>
                  </a:lnTo>
                  <a:lnTo>
                    <a:pt x="1942" y="292"/>
                  </a:lnTo>
                  <a:lnTo>
                    <a:pt x="1942" y="288"/>
                  </a:lnTo>
                  <a:lnTo>
                    <a:pt x="1942" y="288"/>
                  </a:lnTo>
                  <a:lnTo>
                    <a:pt x="1942" y="285"/>
                  </a:lnTo>
                  <a:lnTo>
                    <a:pt x="1942" y="281"/>
                  </a:lnTo>
                  <a:lnTo>
                    <a:pt x="1938" y="281"/>
                  </a:lnTo>
                  <a:lnTo>
                    <a:pt x="1935" y="278"/>
                  </a:lnTo>
                  <a:lnTo>
                    <a:pt x="1935" y="274"/>
                  </a:lnTo>
                  <a:lnTo>
                    <a:pt x="1931" y="271"/>
                  </a:lnTo>
                  <a:lnTo>
                    <a:pt x="1931" y="271"/>
                  </a:lnTo>
                  <a:lnTo>
                    <a:pt x="1924" y="271"/>
                  </a:lnTo>
                  <a:lnTo>
                    <a:pt x="1920" y="271"/>
                  </a:lnTo>
                  <a:lnTo>
                    <a:pt x="1920" y="267"/>
                  </a:lnTo>
                  <a:lnTo>
                    <a:pt x="1917" y="267"/>
                  </a:lnTo>
                  <a:lnTo>
                    <a:pt x="1917" y="267"/>
                  </a:lnTo>
                  <a:lnTo>
                    <a:pt x="1913" y="267"/>
                  </a:lnTo>
                  <a:lnTo>
                    <a:pt x="1913" y="267"/>
                  </a:lnTo>
                  <a:lnTo>
                    <a:pt x="1910" y="271"/>
                  </a:lnTo>
                  <a:lnTo>
                    <a:pt x="1910" y="267"/>
                  </a:lnTo>
                  <a:lnTo>
                    <a:pt x="1906" y="267"/>
                  </a:lnTo>
                  <a:lnTo>
                    <a:pt x="1906" y="267"/>
                  </a:lnTo>
                  <a:lnTo>
                    <a:pt x="1906" y="267"/>
                  </a:lnTo>
                  <a:lnTo>
                    <a:pt x="1906" y="264"/>
                  </a:lnTo>
                  <a:lnTo>
                    <a:pt x="1906" y="264"/>
                  </a:lnTo>
                  <a:lnTo>
                    <a:pt x="1903" y="264"/>
                  </a:lnTo>
                  <a:lnTo>
                    <a:pt x="1903" y="264"/>
                  </a:lnTo>
                  <a:lnTo>
                    <a:pt x="1899" y="264"/>
                  </a:lnTo>
                  <a:lnTo>
                    <a:pt x="1899" y="264"/>
                  </a:lnTo>
                  <a:lnTo>
                    <a:pt x="1896" y="264"/>
                  </a:lnTo>
                  <a:lnTo>
                    <a:pt x="1892" y="264"/>
                  </a:lnTo>
                  <a:lnTo>
                    <a:pt x="1892" y="264"/>
                  </a:lnTo>
                  <a:lnTo>
                    <a:pt x="1888" y="264"/>
                  </a:lnTo>
                  <a:lnTo>
                    <a:pt x="1885" y="260"/>
                  </a:lnTo>
                  <a:lnTo>
                    <a:pt x="1885" y="260"/>
                  </a:lnTo>
                  <a:lnTo>
                    <a:pt x="1881" y="256"/>
                  </a:lnTo>
                  <a:lnTo>
                    <a:pt x="1881" y="256"/>
                  </a:lnTo>
                  <a:lnTo>
                    <a:pt x="1878" y="256"/>
                  </a:lnTo>
                  <a:lnTo>
                    <a:pt x="1874" y="256"/>
                  </a:lnTo>
                  <a:lnTo>
                    <a:pt x="1871" y="256"/>
                  </a:lnTo>
                  <a:lnTo>
                    <a:pt x="1871" y="256"/>
                  </a:lnTo>
                  <a:lnTo>
                    <a:pt x="1867" y="256"/>
                  </a:lnTo>
                  <a:lnTo>
                    <a:pt x="1867" y="256"/>
                  </a:lnTo>
                  <a:lnTo>
                    <a:pt x="1863" y="256"/>
                  </a:lnTo>
                  <a:lnTo>
                    <a:pt x="1863" y="256"/>
                  </a:lnTo>
                  <a:lnTo>
                    <a:pt x="1863" y="260"/>
                  </a:lnTo>
                  <a:lnTo>
                    <a:pt x="1863" y="260"/>
                  </a:lnTo>
                  <a:lnTo>
                    <a:pt x="1863" y="264"/>
                  </a:lnTo>
                  <a:lnTo>
                    <a:pt x="1863" y="264"/>
                  </a:lnTo>
                  <a:lnTo>
                    <a:pt x="1867" y="264"/>
                  </a:lnTo>
                  <a:lnTo>
                    <a:pt x="1867" y="264"/>
                  </a:lnTo>
                  <a:lnTo>
                    <a:pt x="1867" y="267"/>
                  </a:lnTo>
                  <a:lnTo>
                    <a:pt x="1867" y="267"/>
                  </a:lnTo>
                  <a:lnTo>
                    <a:pt x="1867" y="271"/>
                  </a:lnTo>
                  <a:lnTo>
                    <a:pt x="1867" y="271"/>
                  </a:lnTo>
                  <a:lnTo>
                    <a:pt x="1867" y="271"/>
                  </a:lnTo>
                  <a:lnTo>
                    <a:pt x="1867" y="271"/>
                  </a:lnTo>
                  <a:lnTo>
                    <a:pt x="1871" y="271"/>
                  </a:lnTo>
                  <a:lnTo>
                    <a:pt x="1871" y="274"/>
                  </a:lnTo>
                  <a:lnTo>
                    <a:pt x="1874" y="278"/>
                  </a:lnTo>
                  <a:lnTo>
                    <a:pt x="1874" y="278"/>
                  </a:lnTo>
                  <a:lnTo>
                    <a:pt x="1874" y="278"/>
                  </a:lnTo>
                  <a:lnTo>
                    <a:pt x="1878" y="278"/>
                  </a:lnTo>
                  <a:lnTo>
                    <a:pt x="1878" y="281"/>
                  </a:lnTo>
                  <a:lnTo>
                    <a:pt x="1878" y="281"/>
                  </a:lnTo>
                  <a:lnTo>
                    <a:pt x="1878" y="285"/>
                  </a:lnTo>
                  <a:lnTo>
                    <a:pt x="1878" y="285"/>
                  </a:lnTo>
                  <a:lnTo>
                    <a:pt x="1878" y="288"/>
                  </a:lnTo>
                  <a:lnTo>
                    <a:pt x="1878" y="288"/>
                  </a:lnTo>
                  <a:lnTo>
                    <a:pt x="1881" y="292"/>
                  </a:lnTo>
                  <a:lnTo>
                    <a:pt x="1885" y="296"/>
                  </a:lnTo>
                  <a:lnTo>
                    <a:pt x="1881" y="296"/>
                  </a:lnTo>
                  <a:lnTo>
                    <a:pt x="1881" y="299"/>
                  </a:lnTo>
                  <a:lnTo>
                    <a:pt x="1885" y="299"/>
                  </a:lnTo>
                  <a:lnTo>
                    <a:pt x="1885" y="299"/>
                  </a:lnTo>
                  <a:lnTo>
                    <a:pt x="1885" y="303"/>
                  </a:lnTo>
                  <a:lnTo>
                    <a:pt x="1888" y="299"/>
                  </a:lnTo>
                  <a:lnTo>
                    <a:pt x="1888" y="299"/>
                  </a:lnTo>
                  <a:lnTo>
                    <a:pt x="1892" y="299"/>
                  </a:lnTo>
                  <a:lnTo>
                    <a:pt x="1892" y="299"/>
                  </a:lnTo>
                  <a:lnTo>
                    <a:pt x="1892" y="299"/>
                  </a:lnTo>
                  <a:lnTo>
                    <a:pt x="1896" y="299"/>
                  </a:lnTo>
                  <a:lnTo>
                    <a:pt x="1896" y="303"/>
                  </a:lnTo>
                  <a:lnTo>
                    <a:pt x="1899" y="303"/>
                  </a:lnTo>
                  <a:lnTo>
                    <a:pt x="1903" y="303"/>
                  </a:lnTo>
                  <a:lnTo>
                    <a:pt x="1903" y="306"/>
                  </a:lnTo>
                  <a:lnTo>
                    <a:pt x="1906" y="306"/>
                  </a:lnTo>
                  <a:lnTo>
                    <a:pt x="1906" y="310"/>
                  </a:lnTo>
                  <a:lnTo>
                    <a:pt x="1906" y="310"/>
                  </a:lnTo>
                  <a:lnTo>
                    <a:pt x="1906" y="313"/>
                  </a:lnTo>
                  <a:lnTo>
                    <a:pt x="1910" y="313"/>
                  </a:lnTo>
                  <a:lnTo>
                    <a:pt x="1913" y="313"/>
                  </a:lnTo>
                  <a:lnTo>
                    <a:pt x="1913" y="313"/>
                  </a:lnTo>
                  <a:lnTo>
                    <a:pt x="1913" y="313"/>
                  </a:lnTo>
                  <a:lnTo>
                    <a:pt x="1913" y="313"/>
                  </a:lnTo>
                  <a:lnTo>
                    <a:pt x="1917" y="317"/>
                  </a:lnTo>
                  <a:lnTo>
                    <a:pt x="1920" y="317"/>
                  </a:lnTo>
                  <a:lnTo>
                    <a:pt x="1920" y="317"/>
                  </a:lnTo>
                  <a:lnTo>
                    <a:pt x="1920" y="321"/>
                  </a:lnTo>
                  <a:lnTo>
                    <a:pt x="1924" y="321"/>
                  </a:lnTo>
                  <a:lnTo>
                    <a:pt x="1924" y="321"/>
                  </a:lnTo>
                  <a:lnTo>
                    <a:pt x="1928" y="321"/>
                  </a:lnTo>
                  <a:lnTo>
                    <a:pt x="1928" y="324"/>
                  </a:lnTo>
                  <a:lnTo>
                    <a:pt x="1931" y="324"/>
                  </a:lnTo>
                  <a:lnTo>
                    <a:pt x="1935" y="324"/>
                  </a:lnTo>
                  <a:lnTo>
                    <a:pt x="1935" y="324"/>
                  </a:lnTo>
                  <a:lnTo>
                    <a:pt x="1938" y="324"/>
                  </a:lnTo>
                  <a:lnTo>
                    <a:pt x="1942" y="324"/>
                  </a:lnTo>
                  <a:lnTo>
                    <a:pt x="1942" y="328"/>
                  </a:lnTo>
                  <a:lnTo>
                    <a:pt x="1945" y="328"/>
                  </a:lnTo>
                  <a:lnTo>
                    <a:pt x="1945" y="328"/>
                  </a:lnTo>
                  <a:lnTo>
                    <a:pt x="1949" y="328"/>
                  </a:lnTo>
                  <a:lnTo>
                    <a:pt x="1949" y="328"/>
                  </a:lnTo>
                  <a:lnTo>
                    <a:pt x="1953" y="328"/>
                  </a:lnTo>
                  <a:lnTo>
                    <a:pt x="1953" y="328"/>
                  </a:lnTo>
                  <a:lnTo>
                    <a:pt x="1956" y="328"/>
                  </a:lnTo>
                  <a:lnTo>
                    <a:pt x="1960" y="328"/>
                  </a:lnTo>
                  <a:lnTo>
                    <a:pt x="1960" y="328"/>
                  </a:lnTo>
                  <a:lnTo>
                    <a:pt x="1960" y="324"/>
                  </a:lnTo>
                  <a:lnTo>
                    <a:pt x="1963" y="324"/>
                  </a:lnTo>
                  <a:lnTo>
                    <a:pt x="1963" y="324"/>
                  </a:lnTo>
                  <a:lnTo>
                    <a:pt x="1963" y="324"/>
                  </a:lnTo>
                  <a:lnTo>
                    <a:pt x="1967" y="321"/>
                  </a:lnTo>
                  <a:lnTo>
                    <a:pt x="1967" y="321"/>
                  </a:lnTo>
                  <a:lnTo>
                    <a:pt x="1970" y="324"/>
                  </a:lnTo>
                  <a:lnTo>
                    <a:pt x="1970" y="324"/>
                  </a:lnTo>
                  <a:lnTo>
                    <a:pt x="1974" y="324"/>
                  </a:lnTo>
                  <a:lnTo>
                    <a:pt x="1974" y="324"/>
                  </a:lnTo>
                  <a:lnTo>
                    <a:pt x="1977" y="324"/>
                  </a:lnTo>
                  <a:lnTo>
                    <a:pt x="1977" y="321"/>
                  </a:lnTo>
                  <a:lnTo>
                    <a:pt x="1977" y="321"/>
                  </a:lnTo>
                  <a:lnTo>
                    <a:pt x="1977" y="321"/>
                  </a:lnTo>
                  <a:lnTo>
                    <a:pt x="1981" y="321"/>
                  </a:lnTo>
                  <a:lnTo>
                    <a:pt x="1981" y="321"/>
                  </a:lnTo>
                  <a:lnTo>
                    <a:pt x="1985" y="321"/>
                  </a:lnTo>
                  <a:lnTo>
                    <a:pt x="1985" y="321"/>
                  </a:lnTo>
                  <a:lnTo>
                    <a:pt x="1988" y="324"/>
                  </a:lnTo>
                  <a:lnTo>
                    <a:pt x="1988" y="324"/>
                  </a:lnTo>
                  <a:lnTo>
                    <a:pt x="1992" y="324"/>
                  </a:lnTo>
                  <a:lnTo>
                    <a:pt x="1995" y="324"/>
                  </a:lnTo>
                  <a:lnTo>
                    <a:pt x="1995" y="328"/>
                  </a:lnTo>
                  <a:lnTo>
                    <a:pt x="1995" y="324"/>
                  </a:lnTo>
                  <a:lnTo>
                    <a:pt x="1995" y="324"/>
                  </a:lnTo>
                  <a:lnTo>
                    <a:pt x="1999" y="328"/>
                  </a:lnTo>
                  <a:lnTo>
                    <a:pt x="1999" y="328"/>
                  </a:lnTo>
                  <a:lnTo>
                    <a:pt x="2002" y="328"/>
                  </a:lnTo>
                  <a:lnTo>
                    <a:pt x="2006" y="331"/>
                  </a:lnTo>
                  <a:lnTo>
                    <a:pt x="2006" y="335"/>
                  </a:lnTo>
                  <a:lnTo>
                    <a:pt x="2010" y="335"/>
                  </a:lnTo>
                  <a:lnTo>
                    <a:pt x="2010" y="335"/>
                  </a:lnTo>
                  <a:lnTo>
                    <a:pt x="2010" y="335"/>
                  </a:lnTo>
                  <a:lnTo>
                    <a:pt x="2013" y="335"/>
                  </a:lnTo>
                  <a:lnTo>
                    <a:pt x="2013" y="335"/>
                  </a:lnTo>
                  <a:lnTo>
                    <a:pt x="2017" y="335"/>
                  </a:lnTo>
                  <a:lnTo>
                    <a:pt x="2017" y="335"/>
                  </a:lnTo>
                  <a:lnTo>
                    <a:pt x="2020" y="335"/>
                  </a:lnTo>
                  <a:lnTo>
                    <a:pt x="2020" y="335"/>
                  </a:lnTo>
                  <a:lnTo>
                    <a:pt x="2024" y="335"/>
                  </a:lnTo>
                  <a:lnTo>
                    <a:pt x="2024" y="331"/>
                  </a:lnTo>
                  <a:lnTo>
                    <a:pt x="2024" y="331"/>
                  </a:lnTo>
                  <a:lnTo>
                    <a:pt x="2027" y="331"/>
                  </a:lnTo>
                  <a:lnTo>
                    <a:pt x="2027" y="331"/>
                  </a:lnTo>
                  <a:lnTo>
                    <a:pt x="2027" y="331"/>
                  </a:lnTo>
                  <a:lnTo>
                    <a:pt x="2031" y="331"/>
                  </a:lnTo>
                  <a:lnTo>
                    <a:pt x="2031" y="331"/>
                  </a:lnTo>
                  <a:lnTo>
                    <a:pt x="2034" y="331"/>
                  </a:lnTo>
                  <a:lnTo>
                    <a:pt x="2034" y="328"/>
                  </a:lnTo>
                  <a:lnTo>
                    <a:pt x="2038" y="328"/>
                  </a:lnTo>
                  <a:lnTo>
                    <a:pt x="2038" y="328"/>
                  </a:lnTo>
                  <a:lnTo>
                    <a:pt x="2042" y="328"/>
                  </a:lnTo>
                  <a:lnTo>
                    <a:pt x="2042" y="331"/>
                  </a:lnTo>
                  <a:lnTo>
                    <a:pt x="2042" y="331"/>
                  </a:lnTo>
                  <a:lnTo>
                    <a:pt x="2042" y="331"/>
                  </a:lnTo>
                  <a:lnTo>
                    <a:pt x="2045" y="331"/>
                  </a:lnTo>
                  <a:lnTo>
                    <a:pt x="2045" y="331"/>
                  </a:lnTo>
                  <a:lnTo>
                    <a:pt x="2049" y="328"/>
                  </a:lnTo>
                  <a:lnTo>
                    <a:pt x="2049" y="328"/>
                  </a:lnTo>
                  <a:lnTo>
                    <a:pt x="2052" y="328"/>
                  </a:lnTo>
                  <a:lnTo>
                    <a:pt x="2052" y="328"/>
                  </a:lnTo>
                  <a:lnTo>
                    <a:pt x="2056" y="328"/>
                  </a:lnTo>
                  <a:lnTo>
                    <a:pt x="2056" y="328"/>
                  </a:lnTo>
                  <a:lnTo>
                    <a:pt x="2059" y="328"/>
                  </a:lnTo>
                  <a:lnTo>
                    <a:pt x="2059" y="328"/>
                  </a:lnTo>
                  <a:lnTo>
                    <a:pt x="2063" y="328"/>
                  </a:lnTo>
                  <a:lnTo>
                    <a:pt x="2063" y="328"/>
                  </a:lnTo>
                  <a:lnTo>
                    <a:pt x="2067" y="328"/>
                  </a:lnTo>
                  <a:lnTo>
                    <a:pt x="2067" y="324"/>
                  </a:lnTo>
                  <a:lnTo>
                    <a:pt x="2070" y="324"/>
                  </a:lnTo>
                  <a:lnTo>
                    <a:pt x="2070" y="324"/>
                  </a:lnTo>
                  <a:lnTo>
                    <a:pt x="2074" y="324"/>
                  </a:lnTo>
                  <a:lnTo>
                    <a:pt x="2074" y="324"/>
                  </a:lnTo>
                  <a:lnTo>
                    <a:pt x="2074" y="324"/>
                  </a:lnTo>
                  <a:lnTo>
                    <a:pt x="2077" y="324"/>
                  </a:lnTo>
                  <a:lnTo>
                    <a:pt x="2077" y="324"/>
                  </a:lnTo>
                  <a:lnTo>
                    <a:pt x="2081" y="324"/>
                  </a:lnTo>
                  <a:lnTo>
                    <a:pt x="2081" y="324"/>
                  </a:lnTo>
                  <a:lnTo>
                    <a:pt x="2084" y="324"/>
                  </a:lnTo>
                  <a:lnTo>
                    <a:pt x="2084" y="328"/>
                  </a:lnTo>
                  <a:lnTo>
                    <a:pt x="2088" y="328"/>
                  </a:lnTo>
                  <a:lnTo>
                    <a:pt x="2088" y="328"/>
                  </a:lnTo>
                  <a:lnTo>
                    <a:pt x="2088" y="331"/>
                  </a:lnTo>
                  <a:lnTo>
                    <a:pt x="2091" y="331"/>
                  </a:lnTo>
                  <a:lnTo>
                    <a:pt x="2091" y="331"/>
                  </a:lnTo>
                  <a:lnTo>
                    <a:pt x="2095" y="331"/>
                  </a:lnTo>
                  <a:lnTo>
                    <a:pt x="2095" y="331"/>
                  </a:lnTo>
                  <a:lnTo>
                    <a:pt x="2099" y="331"/>
                  </a:lnTo>
                  <a:lnTo>
                    <a:pt x="2099" y="331"/>
                  </a:lnTo>
                  <a:lnTo>
                    <a:pt x="2102" y="331"/>
                  </a:lnTo>
                  <a:lnTo>
                    <a:pt x="2102" y="335"/>
                  </a:lnTo>
                  <a:lnTo>
                    <a:pt x="2106" y="335"/>
                  </a:lnTo>
                  <a:lnTo>
                    <a:pt x="2106" y="335"/>
                  </a:lnTo>
                  <a:lnTo>
                    <a:pt x="2109" y="335"/>
                  </a:lnTo>
                  <a:lnTo>
                    <a:pt x="2109" y="338"/>
                  </a:lnTo>
                  <a:lnTo>
                    <a:pt x="2109" y="338"/>
                  </a:lnTo>
                  <a:lnTo>
                    <a:pt x="2113" y="338"/>
                  </a:lnTo>
                  <a:lnTo>
                    <a:pt x="2113" y="338"/>
                  </a:lnTo>
                  <a:lnTo>
                    <a:pt x="2116" y="338"/>
                  </a:lnTo>
                  <a:lnTo>
                    <a:pt x="2120" y="338"/>
                  </a:lnTo>
                  <a:lnTo>
                    <a:pt x="2124" y="335"/>
                  </a:lnTo>
                  <a:lnTo>
                    <a:pt x="2124" y="335"/>
                  </a:lnTo>
                  <a:lnTo>
                    <a:pt x="2124" y="335"/>
                  </a:lnTo>
                  <a:lnTo>
                    <a:pt x="2124" y="335"/>
                  </a:lnTo>
                  <a:lnTo>
                    <a:pt x="2127" y="335"/>
                  </a:lnTo>
                  <a:lnTo>
                    <a:pt x="2127" y="331"/>
                  </a:lnTo>
                  <a:lnTo>
                    <a:pt x="2131" y="331"/>
                  </a:lnTo>
                  <a:lnTo>
                    <a:pt x="2131" y="331"/>
                  </a:lnTo>
                  <a:lnTo>
                    <a:pt x="2131" y="331"/>
                  </a:lnTo>
                  <a:lnTo>
                    <a:pt x="2134" y="331"/>
                  </a:lnTo>
                  <a:lnTo>
                    <a:pt x="2134" y="328"/>
                  </a:lnTo>
                  <a:lnTo>
                    <a:pt x="2138" y="328"/>
                  </a:lnTo>
                  <a:lnTo>
                    <a:pt x="2138" y="324"/>
                  </a:lnTo>
                  <a:lnTo>
                    <a:pt x="2138" y="324"/>
                  </a:lnTo>
                  <a:lnTo>
                    <a:pt x="2138" y="321"/>
                  </a:lnTo>
                  <a:lnTo>
                    <a:pt x="2141" y="321"/>
                  </a:lnTo>
                  <a:lnTo>
                    <a:pt x="2141" y="321"/>
                  </a:lnTo>
                  <a:lnTo>
                    <a:pt x="2145" y="321"/>
                  </a:lnTo>
                  <a:lnTo>
                    <a:pt x="2145" y="321"/>
                  </a:lnTo>
                  <a:lnTo>
                    <a:pt x="2148" y="321"/>
                  </a:lnTo>
                  <a:lnTo>
                    <a:pt x="2148" y="321"/>
                  </a:lnTo>
                  <a:lnTo>
                    <a:pt x="2152" y="321"/>
                  </a:lnTo>
                  <a:lnTo>
                    <a:pt x="2152" y="321"/>
                  </a:lnTo>
                  <a:lnTo>
                    <a:pt x="2156" y="321"/>
                  </a:lnTo>
                  <a:lnTo>
                    <a:pt x="2156" y="321"/>
                  </a:lnTo>
                  <a:lnTo>
                    <a:pt x="2156" y="321"/>
                  </a:lnTo>
                  <a:lnTo>
                    <a:pt x="2159" y="321"/>
                  </a:lnTo>
                  <a:lnTo>
                    <a:pt x="2159" y="321"/>
                  </a:lnTo>
                  <a:lnTo>
                    <a:pt x="2163" y="321"/>
                  </a:lnTo>
                  <a:lnTo>
                    <a:pt x="2163" y="324"/>
                  </a:lnTo>
                  <a:lnTo>
                    <a:pt x="2166" y="324"/>
                  </a:lnTo>
                  <a:lnTo>
                    <a:pt x="2166" y="324"/>
                  </a:lnTo>
                  <a:lnTo>
                    <a:pt x="2166" y="321"/>
                  </a:lnTo>
                  <a:lnTo>
                    <a:pt x="2170" y="321"/>
                  </a:lnTo>
                  <a:lnTo>
                    <a:pt x="2170" y="321"/>
                  </a:lnTo>
                  <a:lnTo>
                    <a:pt x="2170" y="321"/>
                  </a:lnTo>
                  <a:lnTo>
                    <a:pt x="2170" y="321"/>
                  </a:lnTo>
                  <a:lnTo>
                    <a:pt x="2170" y="324"/>
                  </a:lnTo>
                  <a:lnTo>
                    <a:pt x="2170" y="324"/>
                  </a:lnTo>
                  <a:lnTo>
                    <a:pt x="2170" y="328"/>
                  </a:lnTo>
                  <a:lnTo>
                    <a:pt x="2173" y="328"/>
                  </a:lnTo>
                  <a:lnTo>
                    <a:pt x="2177" y="328"/>
                  </a:lnTo>
                  <a:lnTo>
                    <a:pt x="2177" y="324"/>
                  </a:lnTo>
                  <a:lnTo>
                    <a:pt x="2181" y="324"/>
                  </a:lnTo>
                  <a:lnTo>
                    <a:pt x="2181" y="324"/>
                  </a:lnTo>
                  <a:lnTo>
                    <a:pt x="2181" y="328"/>
                  </a:lnTo>
                  <a:lnTo>
                    <a:pt x="2184" y="328"/>
                  </a:lnTo>
                  <a:lnTo>
                    <a:pt x="2184" y="324"/>
                  </a:lnTo>
                  <a:lnTo>
                    <a:pt x="2188" y="324"/>
                  </a:lnTo>
                  <a:lnTo>
                    <a:pt x="2188" y="324"/>
                  </a:lnTo>
                  <a:lnTo>
                    <a:pt x="2191" y="321"/>
                  </a:lnTo>
                  <a:lnTo>
                    <a:pt x="2195" y="321"/>
                  </a:lnTo>
                  <a:lnTo>
                    <a:pt x="2198" y="321"/>
                  </a:lnTo>
                  <a:lnTo>
                    <a:pt x="2198" y="317"/>
                  </a:lnTo>
                  <a:lnTo>
                    <a:pt x="2202" y="317"/>
                  </a:lnTo>
                  <a:lnTo>
                    <a:pt x="2202" y="317"/>
                  </a:lnTo>
                  <a:lnTo>
                    <a:pt x="2205" y="317"/>
                  </a:lnTo>
                  <a:lnTo>
                    <a:pt x="2209" y="317"/>
                  </a:lnTo>
                  <a:lnTo>
                    <a:pt x="2209" y="317"/>
                  </a:lnTo>
                  <a:lnTo>
                    <a:pt x="2213" y="317"/>
                  </a:lnTo>
                  <a:lnTo>
                    <a:pt x="2216" y="313"/>
                  </a:lnTo>
                  <a:lnTo>
                    <a:pt x="2220" y="313"/>
                  </a:lnTo>
                  <a:lnTo>
                    <a:pt x="2220" y="313"/>
                  </a:lnTo>
                  <a:lnTo>
                    <a:pt x="2223" y="313"/>
                  </a:lnTo>
                  <a:lnTo>
                    <a:pt x="2227" y="313"/>
                  </a:lnTo>
                  <a:lnTo>
                    <a:pt x="2227" y="310"/>
                  </a:lnTo>
                  <a:lnTo>
                    <a:pt x="2230" y="306"/>
                  </a:lnTo>
                  <a:lnTo>
                    <a:pt x="2234" y="306"/>
                  </a:lnTo>
                  <a:lnTo>
                    <a:pt x="2234" y="306"/>
                  </a:lnTo>
                  <a:lnTo>
                    <a:pt x="2238" y="303"/>
                  </a:lnTo>
                  <a:lnTo>
                    <a:pt x="2238" y="303"/>
                  </a:lnTo>
                  <a:lnTo>
                    <a:pt x="2238" y="303"/>
                  </a:lnTo>
                  <a:lnTo>
                    <a:pt x="2241" y="299"/>
                  </a:lnTo>
                  <a:lnTo>
                    <a:pt x="2241" y="299"/>
                  </a:lnTo>
                  <a:lnTo>
                    <a:pt x="2245" y="299"/>
                  </a:lnTo>
                  <a:lnTo>
                    <a:pt x="2248" y="299"/>
                  </a:lnTo>
                  <a:lnTo>
                    <a:pt x="2248" y="303"/>
                  </a:lnTo>
                  <a:lnTo>
                    <a:pt x="2248" y="303"/>
                  </a:lnTo>
                  <a:lnTo>
                    <a:pt x="2248" y="299"/>
                  </a:lnTo>
                  <a:lnTo>
                    <a:pt x="2252" y="299"/>
                  </a:lnTo>
                  <a:lnTo>
                    <a:pt x="2248" y="296"/>
                  </a:lnTo>
                  <a:lnTo>
                    <a:pt x="2252" y="296"/>
                  </a:lnTo>
                  <a:lnTo>
                    <a:pt x="2266" y="292"/>
                  </a:lnTo>
                  <a:lnTo>
                    <a:pt x="2266" y="292"/>
                  </a:lnTo>
                  <a:lnTo>
                    <a:pt x="2266" y="288"/>
                  </a:lnTo>
                  <a:lnTo>
                    <a:pt x="2270" y="288"/>
                  </a:lnTo>
                  <a:lnTo>
                    <a:pt x="2270" y="292"/>
                  </a:lnTo>
                  <a:lnTo>
                    <a:pt x="2277" y="292"/>
                  </a:lnTo>
                  <a:lnTo>
                    <a:pt x="2277" y="292"/>
                  </a:lnTo>
                  <a:lnTo>
                    <a:pt x="2280" y="292"/>
                  </a:lnTo>
                  <a:lnTo>
                    <a:pt x="2280" y="292"/>
                  </a:lnTo>
                  <a:lnTo>
                    <a:pt x="2284" y="292"/>
                  </a:lnTo>
                  <a:lnTo>
                    <a:pt x="2284" y="288"/>
                  </a:lnTo>
                  <a:lnTo>
                    <a:pt x="2284" y="292"/>
                  </a:lnTo>
                  <a:lnTo>
                    <a:pt x="2284" y="292"/>
                  </a:lnTo>
                  <a:lnTo>
                    <a:pt x="2287" y="296"/>
                  </a:lnTo>
                  <a:lnTo>
                    <a:pt x="2287" y="296"/>
                  </a:lnTo>
                  <a:lnTo>
                    <a:pt x="2291" y="296"/>
                  </a:lnTo>
                  <a:lnTo>
                    <a:pt x="2287" y="299"/>
                  </a:lnTo>
                  <a:lnTo>
                    <a:pt x="2287" y="303"/>
                  </a:lnTo>
                  <a:lnTo>
                    <a:pt x="2287" y="303"/>
                  </a:lnTo>
                  <a:lnTo>
                    <a:pt x="2287" y="306"/>
                  </a:lnTo>
                  <a:lnTo>
                    <a:pt x="2284" y="310"/>
                  </a:lnTo>
                  <a:lnTo>
                    <a:pt x="2284" y="310"/>
                  </a:lnTo>
                  <a:lnTo>
                    <a:pt x="2280" y="310"/>
                  </a:lnTo>
                  <a:lnTo>
                    <a:pt x="2280" y="310"/>
                  </a:lnTo>
                  <a:lnTo>
                    <a:pt x="2277" y="313"/>
                  </a:lnTo>
                  <a:lnTo>
                    <a:pt x="2277" y="313"/>
                  </a:lnTo>
                  <a:lnTo>
                    <a:pt x="2277" y="317"/>
                  </a:lnTo>
                  <a:lnTo>
                    <a:pt x="2277" y="321"/>
                  </a:lnTo>
                  <a:lnTo>
                    <a:pt x="2277" y="321"/>
                  </a:lnTo>
                  <a:lnTo>
                    <a:pt x="2277" y="324"/>
                  </a:lnTo>
                  <a:lnTo>
                    <a:pt x="2277" y="324"/>
                  </a:lnTo>
                  <a:lnTo>
                    <a:pt x="2277" y="328"/>
                  </a:lnTo>
                  <a:lnTo>
                    <a:pt x="2277" y="331"/>
                  </a:lnTo>
                  <a:lnTo>
                    <a:pt x="2273" y="335"/>
                  </a:lnTo>
                  <a:lnTo>
                    <a:pt x="2273" y="335"/>
                  </a:lnTo>
                  <a:lnTo>
                    <a:pt x="2273" y="335"/>
                  </a:lnTo>
                  <a:lnTo>
                    <a:pt x="2273" y="338"/>
                  </a:lnTo>
                  <a:lnTo>
                    <a:pt x="2273" y="338"/>
                  </a:lnTo>
                  <a:lnTo>
                    <a:pt x="2277" y="342"/>
                  </a:lnTo>
                  <a:lnTo>
                    <a:pt x="2277" y="345"/>
                  </a:lnTo>
                  <a:lnTo>
                    <a:pt x="2277" y="345"/>
                  </a:lnTo>
                  <a:lnTo>
                    <a:pt x="2277" y="349"/>
                  </a:lnTo>
                  <a:lnTo>
                    <a:pt x="2273" y="353"/>
                  </a:lnTo>
                  <a:lnTo>
                    <a:pt x="2270" y="353"/>
                  </a:lnTo>
                  <a:lnTo>
                    <a:pt x="2266" y="356"/>
                  </a:lnTo>
                  <a:lnTo>
                    <a:pt x="2270" y="356"/>
                  </a:lnTo>
                  <a:lnTo>
                    <a:pt x="2266" y="360"/>
                  </a:lnTo>
                  <a:lnTo>
                    <a:pt x="2266" y="363"/>
                  </a:lnTo>
                  <a:lnTo>
                    <a:pt x="2270" y="367"/>
                  </a:lnTo>
                  <a:lnTo>
                    <a:pt x="2270" y="367"/>
                  </a:lnTo>
                  <a:lnTo>
                    <a:pt x="2270" y="367"/>
                  </a:lnTo>
                  <a:lnTo>
                    <a:pt x="2270" y="370"/>
                  </a:lnTo>
                  <a:lnTo>
                    <a:pt x="2266" y="374"/>
                  </a:lnTo>
                  <a:lnTo>
                    <a:pt x="2266" y="374"/>
                  </a:lnTo>
                  <a:lnTo>
                    <a:pt x="2262" y="374"/>
                  </a:lnTo>
                  <a:lnTo>
                    <a:pt x="2262" y="378"/>
                  </a:lnTo>
                  <a:lnTo>
                    <a:pt x="2262" y="378"/>
                  </a:lnTo>
                  <a:lnTo>
                    <a:pt x="2262" y="381"/>
                  </a:lnTo>
                  <a:lnTo>
                    <a:pt x="2262" y="381"/>
                  </a:lnTo>
                  <a:lnTo>
                    <a:pt x="2262" y="385"/>
                  </a:lnTo>
                  <a:lnTo>
                    <a:pt x="2262" y="385"/>
                  </a:lnTo>
                  <a:lnTo>
                    <a:pt x="2262" y="385"/>
                  </a:lnTo>
                  <a:lnTo>
                    <a:pt x="2262" y="385"/>
                  </a:lnTo>
                  <a:lnTo>
                    <a:pt x="2262" y="388"/>
                  </a:lnTo>
                  <a:lnTo>
                    <a:pt x="2259" y="388"/>
                  </a:lnTo>
                  <a:lnTo>
                    <a:pt x="2259" y="388"/>
                  </a:lnTo>
                  <a:lnTo>
                    <a:pt x="2255" y="388"/>
                  </a:lnTo>
                  <a:lnTo>
                    <a:pt x="2255" y="392"/>
                  </a:lnTo>
                  <a:lnTo>
                    <a:pt x="2255" y="392"/>
                  </a:lnTo>
                  <a:lnTo>
                    <a:pt x="2259" y="395"/>
                  </a:lnTo>
                  <a:lnTo>
                    <a:pt x="2266" y="399"/>
                  </a:lnTo>
                  <a:lnTo>
                    <a:pt x="2262" y="399"/>
                  </a:lnTo>
                  <a:lnTo>
                    <a:pt x="2259" y="399"/>
                  </a:lnTo>
                  <a:lnTo>
                    <a:pt x="2252" y="403"/>
                  </a:lnTo>
                  <a:lnTo>
                    <a:pt x="2248" y="406"/>
                  </a:lnTo>
                  <a:lnTo>
                    <a:pt x="2245" y="406"/>
                  </a:lnTo>
                  <a:lnTo>
                    <a:pt x="2241" y="406"/>
                  </a:lnTo>
                  <a:lnTo>
                    <a:pt x="2241" y="406"/>
                  </a:lnTo>
                  <a:lnTo>
                    <a:pt x="2238" y="410"/>
                  </a:lnTo>
                  <a:lnTo>
                    <a:pt x="2234" y="413"/>
                  </a:lnTo>
                  <a:lnTo>
                    <a:pt x="2230" y="417"/>
                  </a:lnTo>
                  <a:lnTo>
                    <a:pt x="2227" y="420"/>
                  </a:lnTo>
                  <a:lnTo>
                    <a:pt x="2227" y="420"/>
                  </a:lnTo>
                  <a:lnTo>
                    <a:pt x="2223" y="424"/>
                  </a:lnTo>
                  <a:lnTo>
                    <a:pt x="2223" y="424"/>
                  </a:lnTo>
                  <a:lnTo>
                    <a:pt x="2220" y="424"/>
                  </a:lnTo>
                  <a:lnTo>
                    <a:pt x="2220" y="424"/>
                  </a:lnTo>
                  <a:lnTo>
                    <a:pt x="2216" y="424"/>
                  </a:lnTo>
                  <a:lnTo>
                    <a:pt x="2216" y="424"/>
                  </a:lnTo>
                  <a:lnTo>
                    <a:pt x="2213" y="424"/>
                  </a:lnTo>
                  <a:lnTo>
                    <a:pt x="2205" y="424"/>
                  </a:lnTo>
                  <a:lnTo>
                    <a:pt x="2205" y="424"/>
                  </a:lnTo>
                  <a:lnTo>
                    <a:pt x="2202" y="424"/>
                  </a:lnTo>
                  <a:lnTo>
                    <a:pt x="2202" y="424"/>
                  </a:lnTo>
                  <a:lnTo>
                    <a:pt x="2198" y="427"/>
                  </a:lnTo>
                  <a:lnTo>
                    <a:pt x="2195" y="427"/>
                  </a:lnTo>
                  <a:lnTo>
                    <a:pt x="2195" y="427"/>
                  </a:lnTo>
                  <a:lnTo>
                    <a:pt x="2195" y="431"/>
                  </a:lnTo>
                  <a:lnTo>
                    <a:pt x="2195" y="431"/>
                  </a:lnTo>
                  <a:lnTo>
                    <a:pt x="2188" y="435"/>
                  </a:lnTo>
                  <a:lnTo>
                    <a:pt x="2188" y="435"/>
                  </a:lnTo>
                  <a:lnTo>
                    <a:pt x="2184" y="435"/>
                  </a:lnTo>
                  <a:lnTo>
                    <a:pt x="2181" y="435"/>
                  </a:lnTo>
                  <a:lnTo>
                    <a:pt x="2177" y="435"/>
                  </a:lnTo>
                  <a:lnTo>
                    <a:pt x="2177" y="435"/>
                  </a:lnTo>
                  <a:lnTo>
                    <a:pt x="2170" y="431"/>
                  </a:lnTo>
                  <a:lnTo>
                    <a:pt x="2170" y="435"/>
                  </a:lnTo>
                  <a:lnTo>
                    <a:pt x="2170" y="435"/>
                  </a:lnTo>
                  <a:lnTo>
                    <a:pt x="2170" y="435"/>
                  </a:lnTo>
                  <a:lnTo>
                    <a:pt x="2170" y="435"/>
                  </a:lnTo>
                  <a:lnTo>
                    <a:pt x="2166" y="435"/>
                  </a:lnTo>
                  <a:lnTo>
                    <a:pt x="2163" y="435"/>
                  </a:lnTo>
                  <a:lnTo>
                    <a:pt x="2163" y="435"/>
                  </a:lnTo>
                  <a:lnTo>
                    <a:pt x="2159" y="438"/>
                  </a:lnTo>
                  <a:lnTo>
                    <a:pt x="2159" y="435"/>
                  </a:lnTo>
                  <a:lnTo>
                    <a:pt x="2156" y="435"/>
                  </a:lnTo>
                  <a:lnTo>
                    <a:pt x="2156" y="435"/>
                  </a:lnTo>
                  <a:lnTo>
                    <a:pt x="2152" y="435"/>
                  </a:lnTo>
                  <a:lnTo>
                    <a:pt x="2152" y="435"/>
                  </a:lnTo>
                  <a:lnTo>
                    <a:pt x="2148" y="435"/>
                  </a:lnTo>
                  <a:lnTo>
                    <a:pt x="2148" y="438"/>
                  </a:lnTo>
                  <a:lnTo>
                    <a:pt x="2145" y="438"/>
                  </a:lnTo>
                  <a:lnTo>
                    <a:pt x="2141" y="438"/>
                  </a:lnTo>
                  <a:lnTo>
                    <a:pt x="2138" y="438"/>
                  </a:lnTo>
                  <a:lnTo>
                    <a:pt x="2138" y="438"/>
                  </a:lnTo>
                  <a:lnTo>
                    <a:pt x="2134" y="442"/>
                  </a:lnTo>
                  <a:lnTo>
                    <a:pt x="2131" y="442"/>
                  </a:lnTo>
                  <a:lnTo>
                    <a:pt x="2131" y="442"/>
                  </a:lnTo>
                  <a:lnTo>
                    <a:pt x="2131" y="445"/>
                  </a:lnTo>
                  <a:lnTo>
                    <a:pt x="2127" y="445"/>
                  </a:lnTo>
                  <a:lnTo>
                    <a:pt x="2127" y="445"/>
                  </a:lnTo>
                  <a:lnTo>
                    <a:pt x="2124" y="445"/>
                  </a:lnTo>
                  <a:lnTo>
                    <a:pt x="2124" y="449"/>
                  </a:lnTo>
                  <a:lnTo>
                    <a:pt x="2124" y="449"/>
                  </a:lnTo>
                  <a:lnTo>
                    <a:pt x="2120" y="452"/>
                  </a:lnTo>
                  <a:lnTo>
                    <a:pt x="2116" y="452"/>
                  </a:lnTo>
                  <a:lnTo>
                    <a:pt x="2113" y="456"/>
                  </a:lnTo>
                  <a:lnTo>
                    <a:pt x="2109" y="456"/>
                  </a:lnTo>
                  <a:lnTo>
                    <a:pt x="2106" y="456"/>
                  </a:lnTo>
                  <a:lnTo>
                    <a:pt x="2106" y="456"/>
                  </a:lnTo>
                  <a:lnTo>
                    <a:pt x="2102" y="456"/>
                  </a:lnTo>
                  <a:lnTo>
                    <a:pt x="2099" y="456"/>
                  </a:lnTo>
                  <a:lnTo>
                    <a:pt x="2099" y="456"/>
                  </a:lnTo>
                  <a:lnTo>
                    <a:pt x="2095" y="456"/>
                  </a:lnTo>
                  <a:lnTo>
                    <a:pt x="2091" y="456"/>
                  </a:lnTo>
                  <a:lnTo>
                    <a:pt x="2091" y="456"/>
                  </a:lnTo>
                  <a:lnTo>
                    <a:pt x="2091" y="456"/>
                  </a:lnTo>
                  <a:lnTo>
                    <a:pt x="2091" y="460"/>
                  </a:lnTo>
                  <a:lnTo>
                    <a:pt x="2088" y="460"/>
                  </a:lnTo>
                  <a:lnTo>
                    <a:pt x="2088" y="460"/>
                  </a:lnTo>
                  <a:lnTo>
                    <a:pt x="2084" y="460"/>
                  </a:lnTo>
                  <a:lnTo>
                    <a:pt x="2084" y="460"/>
                  </a:lnTo>
                  <a:lnTo>
                    <a:pt x="2081" y="460"/>
                  </a:lnTo>
                  <a:lnTo>
                    <a:pt x="2077" y="463"/>
                  </a:lnTo>
                  <a:lnTo>
                    <a:pt x="2077" y="463"/>
                  </a:lnTo>
                  <a:lnTo>
                    <a:pt x="2074" y="463"/>
                  </a:lnTo>
                  <a:lnTo>
                    <a:pt x="2074" y="463"/>
                  </a:lnTo>
                  <a:lnTo>
                    <a:pt x="2070" y="463"/>
                  </a:lnTo>
                  <a:lnTo>
                    <a:pt x="2067" y="467"/>
                  </a:lnTo>
                  <a:lnTo>
                    <a:pt x="2070" y="470"/>
                  </a:lnTo>
                  <a:lnTo>
                    <a:pt x="2070" y="470"/>
                  </a:lnTo>
                  <a:lnTo>
                    <a:pt x="2074" y="477"/>
                  </a:lnTo>
                  <a:lnTo>
                    <a:pt x="2074" y="477"/>
                  </a:lnTo>
                  <a:lnTo>
                    <a:pt x="2074" y="481"/>
                  </a:lnTo>
                  <a:lnTo>
                    <a:pt x="2074" y="481"/>
                  </a:lnTo>
                  <a:lnTo>
                    <a:pt x="2074" y="484"/>
                  </a:lnTo>
                  <a:lnTo>
                    <a:pt x="2077" y="488"/>
                  </a:lnTo>
                  <a:lnTo>
                    <a:pt x="2081" y="492"/>
                  </a:lnTo>
                  <a:lnTo>
                    <a:pt x="2084" y="495"/>
                  </a:lnTo>
                  <a:lnTo>
                    <a:pt x="2091" y="499"/>
                  </a:lnTo>
                  <a:lnTo>
                    <a:pt x="2091" y="502"/>
                  </a:lnTo>
                  <a:lnTo>
                    <a:pt x="2091" y="506"/>
                  </a:lnTo>
                  <a:lnTo>
                    <a:pt x="2095" y="509"/>
                  </a:lnTo>
                  <a:lnTo>
                    <a:pt x="2095" y="509"/>
                  </a:lnTo>
                  <a:lnTo>
                    <a:pt x="2095" y="509"/>
                  </a:lnTo>
                  <a:lnTo>
                    <a:pt x="2091" y="509"/>
                  </a:lnTo>
                  <a:lnTo>
                    <a:pt x="2091" y="509"/>
                  </a:lnTo>
                  <a:lnTo>
                    <a:pt x="2091" y="513"/>
                  </a:lnTo>
                  <a:lnTo>
                    <a:pt x="2091" y="513"/>
                  </a:lnTo>
                  <a:lnTo>
                    <a:pt x="2088" y="513"/>
                  </a:lnTo>
                  <a:lnTo>
                    <a:pt x="2088" y="513"/>
                  </a:lnTo>
                  <a:lnTo>
                    <a:pt x="2084" y="513"/>
                  </a:lnTo>
                  <a:lnTo>
                    <a:pt x="2084" y="513"/>
                  </a:lnTo>
                  <a:lnTo>
                    <a:pt x="2084" y="513"/>
                  </a:lnTo>
                  <a:lnTo>
                    <a:pt x="2081" y="513"/>
                  </a:lnTo>
                  <a:lnTo>
                    <a:pt x="2077" y="509"/>
                  </a:lnTo>
                  <a:lnTo>
                    <a:pt x="2077" y="509"/>
                  </a:lnTo>
                  <a:lnTo>
                    <a:pt x="2074" y="509"/>
                  </a:lnTo>
                  <a:lnTo>
                    <a:pt x="2074" y="509"/>
                  </a:lnTo>
                  <a:lnTo>
                    <a:pt x="2074" y="509"/>
                  </a:lnTo>
                  <a:lnTo>
                    <a:pt x="2070" y="509"/>
                  </a:lnTo>
                  <a:lnTo>
                    <a:pt x="2070" y="509"/>
                  </a:lnTo>
                  <a:lnTo>
                    <a:pt x="2067" y="509"/>
                  </a:lnTo>
                  <a:lnTo>
                    <a:pt x="2063" y="509"/>
                  </a:lnTo>
                  <a:lnTo>
                    <a:pt x="2063" y="506"/>
                  </a:lnTo>
                  <a:lnTo>
                    <a:pt x="2059" y="509"/>
                  </a:lnTo>
                  <a:lnTo>
                    <a:pt x="2059" y="509"/>
                  </a:lnTo>
                  <a:lnTo>
                    <a:pt x="2059" y="509"/>
                  </a:lnTo>
                  <a:lnTo>
                    <a:pt x="2056" y="509"/>
                  </a:lnTo>
                  <a:lnTo>
                    <a:pt x="2056" y="509"/>
                  </a:lnTo>
                  <a:lnTo>
                    <a:pt x="2052" y="509"/>
                  </a:lnTo>
                  <a:lnTo>
                    <a:pt x="2052" y="509"/>
                  </a:lnTo>
                  <a:lnTo>
                    <a:pt x="2049" y="509"/>
                  </a:lnTo>
                  <a:lnTo>
                    <a:pt x="2049" y="509"/>
                  </a:lnTo>
                  <a:lnTo>
                    <a:pt x="2045" y="509"/>
                  </a:lnTo>
                  <a:lnTo>
                    <a:pt x="2042" y="509"/>
                  </a:lnTo>
                  <a:lnTo>
                    <a:pt x="2042" y="509"/>
                  </a:lnTo>
                  <a:lnTo>
                    <a:pt x="2038" y="509"/>
                  </a:lnTo>
                  <a:lnTo>
                    <a:pt x="2038" y="509"/>
                  </a:lnTo>
                  <a:lnTo>
                    <a:pt x="2034" y="509"/>
                  </a:lnTo>
                  <a:lnTo>
                    <a:pt x="2034" y="509"/>
                  </a:lnTo>
                  <a:lnTo>
                    <a:pt x="2031" y="509"/>
                  </a:lnTo>
                  <a:lnTo>
                    <a:pt x="2027" y="509"/>
                  </a:lnTo>
                  <a:lnTo>
                    <a:pt x="2027" y="513"/>
                  </a:lnTo>
                  <a:lnTo>
                    <a:pt x="2027" y="513"/>
                  </a:lnTo>
                  <a:lnTo>
                    <a:pt x="2024" y="513"/>
                  </a:lnTo>
                  <a:lnTo>
                    <a:pt x="2020" y="513"/>
                  </a:lnTo>
                  <a:lnTo>
                    <a:pt x="2020" y="513"/>
                  </a:lnTo>
                  <a:lnTo>
                    <a:pt x="2017" y="513"/>
                  </a:lnTo>
                  <a:lnTo>
                    <a:pt x="2017" y="513"/>
                  </a:lnTo>
                  <a:lnTo>
                    <a:pt x="2013" y="513"/>
                  </a:lnTo>
                  <a:lnTo>
                    <a:pt x="2013" y="513"/>
                  </a:lnTo>
                  <a:lnTo>
                    <a:pt x="2010" y="513"/>
                  </a:lnTo>
                  <a:lnTo>
                    <a:pt x="2010" y="513"/>
                  </a:lnTo>
                  <a:lnTo>
                    <a:pt x="2010" y="513"/>
                  </a:lnTo>
                  <a:lnTo>
                    <a:pt x="2002" y="513"/>
                  </a:lnTo>
                  <a:lnTo>
                    <a:pt x="2002" y="513"/>
                  </a:lnTo>
                  <a:lnTo>
                    <a:pt x="1999" y="513"/>
                  </a:lnTo>
                  <a:lnTo>
                    <a:pt x="1995" y="513"/>
                  </a:lnTo>
                  <a:lnTo>
                    <a:pt x="1995" y="513"/>
                  </a:lnTo>
                  <a:lnTo>
                    <a:pt x="1992" y="513"/>
                  </a:lnTo>
                  <a:lnTo>
                    <a:pt x="1992" y="513"/>
                  </a:lnTo>
                  <a:lnTo>
                    <a:pt x="1992" y="517"/>
                  </a:lnTo>
                  <a:lnTo>
                    <a:pt x="1992" y="517"/>
                  </a:lnTo>
                  <a:lnTo>
                    <a:pt x="1988" y="520"/>
                  </a:lnTo>
                  <a:lnTo>
                    <a:pt x="1988" y="520"/>
                  </a:lnTo>
                  <a:lnTo>
                    <a:pt x="1985" y="520"/>
                  </a:lnTo>
                  <a:lnTo>
                    <a:pt x="1985" y="520"/>
                  </a:lnTo>
                  <a:lnTo>
                    <a:pt x="1981" y="524"/>
                  </a:lnTo>
                  <a:lnTo>
                    <a:pt x="1977" y="524"/>
                  </a:lnTo>
                  <a:lnTo>
                    <a:pt x="1977" y="524"/>
                  </a:lnTo>
                  <a:lnTo>
                    <a:pt x="1977" y="527"/>
                  </a:lnTo>
                  <a:lnTo>
                    <a:pt x="1974" y="527"/>
                  </a:lnTo>
                  <a:lnTo>
                    <a:pt x="1974" y="527"/>
                  </a:lnTo>
                  <a:lnTo>
                    <a:pt x="1970" y="527"/>
                  </a:lnTo>
                  <a:lnTo>
                    <a:pt x="1970" y="527"/>
                  </a:lnTo>
                  <a:lnTo>
                    <a:pt x="1967" y="527"/>
                  </a:lnTo>
                  <a:lnTo>
                    <a:pt x="1967" y="527"/>
                  </a:lnTo>
                  <a:lnTo>
                    <a:pt x="1963" y="527"/>
                  </a:lnTo>
                  <a:lnTo>
                    <a:pt x="1963" y="527"/>
                  </a:lnTo>
                  <a:lnTo>
                    <a:pt x="1963" y="527"/>
                  </a:lnTo>
                  <a:lnTo>
                    <a:pt x="1960" y="531"/>
                  </a:lnTo>
                  <a:lnTo>
                    <a:pt x="1963" y="531"/>
                  </a:lnTo>
                  <a:lnTo>
                    <a:pt x="1963" y="531"/>
                  </a:lnTo>
                  <a:lnTo>
                    <a:pt x="1963" y="534"/>
                  </a:lnTo>
                  <a:lnTo>
                    <a:pt x="1963" y="534"/>
                  </a:lnTo>
                  <a:lnTo>
                    <a:pt x="1963" y="534"/>
                  </a:lnTo>
                  <a:lnTo>
                    <a:pt x="1963" y="538"/>
                  </a:lnTo>
                  <a:lnTo>
                    <a:pt x="1960" y="538"/>
                  </a:lnTo>
                  <a:lnTo>
                    <a:pt x="1960" y="538"/>
                  </a:lnTo>
                  <a:lnTo>
                    <a:pt x="1956" y="538"/>
                  </a:lnTo>
                  <a:lnTo>
                    <a:pt x="1956" y="538"/>
                  </a:lnTo>
                  <a:lnTo>
                    <a:pt x="1953" y="538"/>
                  </a:lnTo>
                  <a:lnTo>
                    <a:pt x="1953" y="538"/>
                  </a:lnTo>
                  <a:lnTo>
                    <a:pt x="1949" y="538"/>
                  </a:lnTo>
                  <a:lnTo>
                    <a:pt x="1949" y="538"/>
                  </a:lnTo>
                  <a:lnTo>
                    <a:pt x="1945" y="538"/>
                  </a:lnTo>
                  <a:lnTo>
                    <a:pt x="1945" y="538"/>
                  </a:lnTo>
                  <a:lnTo>
                    <a:pt x="1942" y="538"/>
                  </a:lnTo>
                  <a:lnTo>
                    <a:pt x="1938" y="538"/>
                  </a:lnTo>
                  <a:lnTo>
                    <a:pt x="1935" y="538"/>
                  </a:lnTo>
                  <a:lnTo>
                    <a:pt x="1931" y="541"/>
                  </a:lnTo>
                  <a:lnTo>
                    <a:pt x="1931" y="541"/>
                  </a:lnTo>
                  <a:lnTo>
                    <a:pt x="1931" y="541"/>
                  </a:lnTo>
                  <a:lnTo>
                    <a:pt x="1931" y="545"/>
                  </a:lnTo>
                  <a:lnTo>
                    <a:pt x="1931" y="545"/>
                  </a:lnTo>
                  <a:lnTo>
                    <a:pt x="1931" y="549"/>
                  </a:lnTo>
                  <a:lnTo>
                    <a:pt x="1931" y="549"/>
                  </a:lnTo>
                  <a:lnTo>
                    <a:pt x="1931" y="552"/>
                  </a:lnTo>
                  <a:lnTo>
                    <a:pt x="1931" y="552"/>
                  </a:lnTo>
                  <a:lnTo>
                    <a:pt x="1931" y="552"/>
                  </a:lnTo>
                  <a:lnTo>
                    <a:pt x="1931" y="552"/>
                  </a:lnTo>
                  <a:lnTo>
                    <a:pt x="1928" y="552"/>
                  </a:lnTo>
                  <a:lnTo>
                    <a:pt x="1928" y="552"/>
                  </a:lnTo>
                  <a:lnTo>
                    <a:pt x="1931" y="559"/>
                  </a:lnTo>
                  <a:lnTo>
                    <a:pt x="1942" y="563"/>
                  </a:lnTo>
                  <a:lnTo>
                    <a:pt x="1960" y="574"/>
                  </a:lnTo>
                  <a:lnTo>
                    <a:pt x="1963" y="577"/>
                  </a:lnTo>
                  <a:lnTo>
                    <a:pt x="1963" y="581"/>
                  </a:lnTo>
                  <a:lnTo>
                    <a:pt x="1963" y="581"/>
                  </a:lnTo>
                  <a:lnTo>
                    <a:pt x="1967" y="581"/>
                  </a:lnTo>
                  <a:lnTo>
                    <a:pt x="1967" y="581"/>
                  </a:lnTo>
                  <a:lnTo>
                    <a:pt x="1970" y="584"/>
                  </a:lnTo>
                  <a:lnTo>
                    <a:pt x="1970" y="584"/>
                  </a:lnTo>
                  <a:lnTo>
                    <a:pt x="1970" y="588"/>
                  </a:lnTo>
                  <a:lnTo>
                    <a:pt x="1967" y="588"/>
                  </a:lnTo>
                  <a:lnTo>
                    <a:pt x="1967" y="588"/>
                  </a:lnTo>
                  <a:lnTo>
                    <a:pt x="1963" y="591"/>
                  </a:lnTo>
                  <a:lnTo>
                    <a:pt x="1960" y="591"/>
                  </a:lnTo>
                  <a:lnTo>
                    <a:pt x="1956" y="591"/>
                  </a:lnTo>
                  <a:lnTo>
                    <a:pt x="1956" y="595"/>
                  </a:lnTo>
                  <a:lnTo>
                    <a:pt x="1953" y="595"/>
                  </a:lnTo>
                  <a:lnTo>
                    <a:pt x="1953" y="595"/>
                  </a:lnTo>
                  <a:lnTo>
                    <a:pt x="1945" y="598"/>
                  </a:lnTo>
                  <a:lnTo>
                    <a:pt x="1945" y="602"/>
                  </a:lnTo>
                  <a:lnTo>
                    <a:pt x="1942" y="606"/>
                  </a:lnTo>
                  <a:lnTo>
                    <a:pt x="1942" y="606"/>
                  </a:lnTo>
                  <a:lnTo>
                    <a:pt x="1942" y="606"/>
                  </a:lnTo>
                  <a:lnTo>
                    <a:pt x="1938" y="609"/>
                  </a:lnTo>
                  <a:lnTo>
                    <a:pt x="1938" y="609"/>
                  </a:lnTo>
                  <a:lnTo>
                    <a:pt x="1938" y="613"/>
                  </a:lnTo>
                  <a:lnTo>
                    <a:pt x="1935" y="613"/>
                  </a:lnTo>
                  <a:lnTo>
                    <a:pt x="1935" y="613"/>
                  </a:lnTo>
                  <a:lnTo>
                    <a:pt x="1935" y="616"/>
                  </a:lnTo>
                  <a:lnTo>
                    <a:pt x="1935" y="616"/>
                  </a:lnTo>
                  <a:lnTo>
                    <a:pt x="1935" y="620"/>
                  </a:lnTo>
                  <a:lnTo>
                    <a:pt x="1931" y="620"/>
                  </a:lnTo>
                  <a:lnTo>
                    <a:pt x="1931" y="620"/>
                  </a:lnTo>
                  <a:lnTo>
                    <a:pt x="1931" y="620"/>
                  </a:lnTo>
                  <a:lnTo>
                    <a:pt x="1928" y="623"/>
                  </a:lnTo>
                  <a:lnTo>
                    <a:pt x="1928" y="623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Freeform 19"/>
            <p:cNvSpPr>
              <a:spLocks/>
            </p:cNvSpPr>
            <p:nvPr/>
          </p:nvSpPr>
          <p:spPr bwMode="auto">
            <a:xfrm>
              <a:off x="5241925" y="2387345"/>
              <a:ext cx="3698875" cy="1429681"/>
            </a:xfrm>
            <a:custGeom>
              <a:avLst/>
              <a:gdLst>
                <a:gd name="T0" fmla="*/ 1269 w 2330"/>
                <a:gd name="T1" fmla="*/ 866 h 901"/>
                <a:gd name="T2" fmla="*/ 1226 w 2330"/>
                <a:gd name="T3" fmla="*/ 859 h 901"/>
                <a:gd name="T4" fmla="*/ 1173 w 2330"/>
                <a:gd name="T5" fmla="*/ 880 h 901"/>
                <a:gd name="T6" fmla="*/ 1112 w 2330"/>
                <a:gd name="T7" fmla="*/ 869 h 901"/>
                <a:gd name="T8" fmla="*/ 1044 w 2330"/>
                <a:gd name="T9" fmla="*/ 869 h 901"/>
                <a:gd name="T10" fmla="*/ 1012 w 2330"/>
                <a:gd name="T11" fmla="*/ 837 h 901"/>
                <a:gd name="T12" fmla="*/ 962 w 2330"/>
                <a:gd name="T13" fmla="*/ 827 h 901"/>
                <a:gd name="T14" fmla="*/ 888 w 2330"/>
                <a:gd name="T15" fmla="*/ 827 h 901"/>
                <a:gd name="T16" fmla="*/ 863 w 2330"/>
                <a:gd name="T17" fmla="*/ 777 h 901"/>
                <a:gd name="T18" fmla="*/ 834 w 2330"/>
                <a:gd name="T19" fmla="*/ 727 h 901"/>
                <a:gd name="T20" fmla="*/ 855 w 2330"/>
                <a:gd name="T21" fmla="*/ 709 h 901"/>
                <a:gd name="T22" fmla="*/ 816 w 2330"/>
                <a:gd name="T23" fmla="*/ 684 h 901"/>
                <a:gd name="T24" fmla="*/ 741 w 2330"/>
                <a:gd name="T25" fmla="*/ 684 h 901"/>
                <a:gd name="T26" fmla="*/ 677 w 2330"/>
                <a:gd name="T27" fmla="*/ 684 h 901"/>
                <a:gd name="T28" fmla="*/ 610 w 2330"/>
                <a:gd name="T29" fmla="*/ 688 h 901"/>
                <a:gd name="T30" fmla="*/ 546 w 2330"/>
                <a:gd name="T31" fmla="*/ 681 h 901"/>
                <a:gd name="T32" fmla="*/ 531 w 2330"/>
                <a:gd name="T33" fmla="*/ 631 h 901"/>
                <a:gd name="T34" fmla="*/ 535 w 2330"/>
                <a:gd name="T35" fmla="*/ 584 h 901"/>
                <a:gd name="T36" fmla="*/ 478 w 2330"/>
                <a:gd name="T37" fmla="*/ 595 h 901"/>
                <a:gd name="T38" fmla="*/ 421 w 2330"/>
                <a:gd name="T39" fmla="*/ 574 h 901"/>
                <a:gd name="T40" fmla="*/ 467 w 2330"/>
                <a:gd name="T41" fmla="*/ 545 h 901"/>
                <a:gd name="T42" fmla="*/ 492 w 2330"/>
                <a:gd name="T43" fmla="*/ 506 h 901"/>
                <a:gd name="T44" fmla="*/ 428 w 2330"/>
                <a:gd name="T45" fmla="*/ 481 h 901"/>
                <a:gd name="T46" fmla="*/ 360 w 2330"/>
                <a:gd name="T47" fmla="*/ 467 h 901"/>
                <a:gd name="T48" fmla="*/ 293 w 2330"/>
                <a:gd name="T49" fmla="*/ 456 h 901"/>
                <a:gd name="T50" fmla="*/ 228 w 2330"/>
                <a:gd name="T51" fmla="*/ 463 h 901"/>
                <a:gd name="T52" fmla="*/ 228 w 2330"/>
                <a:gd name="T53" fmla="*/ 442 h 901"/>
                <a:gd name="T54" fmla="*/ 221 w 2330"/>
                <a:gd name="T55" fmla="*/ 395 h 901"/>
                <a:gd name="T56" fmla="*/ 182 w 2330"/>
                <a:gd name="T57" fmla="*/ 360 h 901"/>
                <a:gd name="T58" fmla="*/ 171 w 2330"/>
                <a:gd name="T59" fmla="*/ 274 h 901"/>
                <a:gd name="T60" fmla="*/ 57 w 2330"/>
                <a:gd name="T61" fmla="*/ 271 h 901"/>
                <a:gd name="T62" fmla="*/ 11 w 2330"/>
                <a:gd name="T63" fmla="*/ 239 h 901"/>
                <a:gd name="T64" fmla="*/ 79 w 2330"/>
                <a:gd name="T65" fmla="*/ 203 h 901"/>
                <a:gd name="T66" fmla="*/ 100 w 2330"/>
                <a:gd name="T67" fmla="*/ 178 h 901"/>
                <a:gd name="T68" fmla="*/ 179 w 2330"/>
                <a:gd name="T69" fmla="*/ 171 h 901"/>
                <a:gd name="T70" fmla="*/ 253 w 2330"/>
                <a:gd name="T71" fmla="*/ 167 h 901"/>
                <a:gd name="T72" fmla="*/ 307 w 2330"/>
                <a:gd name="T73" fmla="*/ 132 h 901"/>
                <a:gd name="T74" fmla="*/ 367 w 2330"/>
                <a:gd name="T75" fmla="*/ 100 h 901"/>
                <a:gd name="T76" fmla="*/ 421 w 2330"/>
                <a:gd name="T77" fmla="*/ 78 h 901"/>
                <a:gd name="T78" fmla="*/ 485 w 2330"/>
                <a:gd name="T79" fmla="*/ 85 h 901"/>
                <a:gd name="T80" fmla="*/ 549 w 2330"/>
                <a:gd name="T81" fmla="*/ 82 h 901"/>
                <a:gd name="T82" fmla="*/ 613 w 2330"/>
                <a:gd name="T83" fmla="*/ 71 h 901"/>
                <a:gd name="T84" fmla="*/ 681 w 2330"/>
                <a:gd name="T85" fmla="*/ 68 h 901"/>
                <a:gd name="T86" fmla="*/ 741 w 2330"/>
                <a:gd name="T87" fmla="*/ 53 h 901"/>
                <a:gd name="T88" fmla="*/ 788 w 2330"/>
                <a:gd name="T89" fmla="*/ 14 h 901"/>
                <a:gd name="T90" fmla="*/ 991 w 2330"/>
                <a:gd name="T91" fmla="*/ 11 h 901"/>
                <a:gd name="T92" fmla="*/ 1162 w 2330"/>
                <a:gd name="T93" fmla="*/ 43 h 901"/>
                <a:gd name="T94" fmla="*/ 1315 w 2330"/>
                <a:gd name="T95" fmla="*/ 39 h 901"/>
                <a:gd name="T96" fmla="*/ 1529 w 2330"/>
                <a:gd name="T97" fmla="*/ 60 h 901"/>
                <a:gd name="T98" fmla="*/ 1789 w 2330"/>
                <a:gd name="T99" fmla="*/ 142 h 901"/>
                <a:gd name="T100" fmla="*/ 1967 w 2330"/>
                <a:gd name="T101" fmla="*/ 242 h 901"/>
                <a:gd name="T102" fmla="*/ 2159 w 2330"/>
                <a:gd name="T103" fmla="*/ 253 h 901"/>
                <a:gd name="T104" fmla="*/ 2298 w 2330"/>
                <a:gd name="T105" fmla="*/ 363 h 901"/>
                <a:gd name="T106" fmla="*/ 2327 w 2330"/>
                <a:gd name="T107" fmla="*/ 435 h 901"/>
                <a:gd name="T108" fmla="*/ 2181 w 2330"/>
                <a:gd name="T109" fmla="*/ 449 h 901"/>
                <a:gd name="T110" fmla="*/ 1963 w 2330"/>
                <a:gd name="T111" fmla="*/ 584 h 901"/>
                <a:gd name="T112" fmla="*/ 1928 w 2330"/>
                <a:gd name="T113" fmla="*/ 559 h 901"/>
                <a:gd name="T114" fmla="*/ 1796 w 2330"/>
                <a:gd name="T115" fmla="*/ 602 h 901"/>
                <a:gd name="T116" fmla="*/ 1646 w 2330"/>
                <a:gd name="T117" fmla="*/ 648 h 901"/>
                <a:gd name="T118" fmla="*/ 1547 w 2330"/>
                <a:gd name="T119" fmla="*/ 695 h 901"/>
                <a:gd name="T120" fmla="*/ 1379 w 2330"/>
                <a:gd name="T121" fmla="*/ 770 h 901"/>
                <a:gd name="T122" fmla="*/ 1333 w 2330"/>
                <a:gd name="T123" fmla="*/ 852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30" h="901">
                  <a:moveTo>
                    <a:pt x="1304" y="898"/>
                  </a:moveTo>
                  <a:lnTo>
                    <a:pt x="1301" y="901"/>
                  </a:lnTo>
                  <a:lnTo>
                    <a:pt x="1301" y="898"/>
                  </a:lnTo>
                  <a:lnTo>
                    <a:pt x="1301" y="898"/>
                  </a:lnTo>
                  <a:lnTo>
                    <a:pt x="1301" y="898"/>
                  </a:lnTo>
                  <a:lnTo>
                    <a:pt x="1297" y="898"/>
                  </a:lnTo>
                  <a:lnTo>
                    <a:pt x="1297" y="898"/>
                  </a:lnTo>
                  <a:lnTo>
                    <a:pt x="1294" y="898"/>
                  </a:lnTo>
                  <a:lnTo>
                    <a:pt x="1294" y="901"/>
                  </a:lnTo>
                  <a:lnTo>
                    <a:pt x="1290" y="898"/>
                  </a:lnTo>
                  <a:lnTo>
                    <a:pt x="1290" y="898"/>
                  </a:lnTo>
                  <a:lnTo>
                    <a:pt x="1290" y="898"/>
                  </a:lnTo>
                  <a:lnTo>
                    <a:pt x="1290" y="894"/>
                  </a:lnTo>
                  <a:lnTo>
                    <a:pt x="1287" y="894"/>
                  </a:lnTo>
                  <a:lnTo>
                    <a:pt x="1287" y="894"/>
                  </a:lnTo>
                  <a:lnTo>
                    <a:pt x="1287" y="894"/>
                  </a:lnTo>
                  <a:lnTo>
                    <a:pt x="1283" y="894"/>
                  </a:lnTo>
                  <a:lnTo>
                    <a:pt x="1283" y="894"/>
                  </a:lnTo>
                  <a:lnTo>
                    <a:pt x="1283" y="894"/>
                  </a:lnTo>
                  <a:lnTo>
                    <a:pt x="1279" y="894"/>
                  </a:lnTo>
                  <a:lnTo>
                    <a:pt x="1279" y="891"/>
                  </a:lnTo>
                  <a:lnTo>
                    <a:pt x="1276" y="891"/>
                  </a:lnTo>
                  <a:lnTo>
                    <a:pt x="1276" y="891"/>
                  </a:lnTo>
                  <a:lnTo>
                    <a:pt x="1276" y="887"/>
                  </a:lnTo>
                  <a:lnTo>
                    <a:pt x="1276" y="887"/>
                  </a:lnTo>
                  <a:lnTo>
                    <a:pt x="1276" y="887"/>
                  </a:lnTo>
                  <a:lnTo>
                    <a:pt x="1272" y="887"/>
                  </a:lnTo>
                  <a:lnTo>
                    <a:pt x="1272" y="884"/>
                  </a:lnTo>
                  <a:lnTo>
                    <a:pt x="1272" y="884"/>
                  </a:lnTo>
                  <a:lnTo>
                    <a:pt x="1272" y="880"/>
                  </a:lnTo>
                  <a:lnTo>
                    <a:pt x="1269" y="880"/>
                  </a:lnTo>
                  <a:lnTo>
                    <a:pt x="1269" y="880"/>
                  </a:lnTo>
                  <a:lnTo>
                    <a:pt x="1269" y="877"/>
                  </a:lnTo>
                  <a:lnTo>
                    <a:pt x="1269" y="877"/>
                  </a:lnTo>
                  <a:lnTo>
                    <a:pt x="1269" y="873"/>
                  </a:lnTo>
                  <a:lnTo>
                    <a:pt x="1269" y="873"/>
                  </a:lnTo>
                  <a:lnTo>
                    <a:pt x="1269" y="869"/>
                  </a:lnTo>
                  <a:lnTo>
                    <a:pt x="1269" y="869"/>
                  </a:lnTo>
                  <a:lnTo>
                    <a:pt x="1269" y="869"/>
                  </a:lnTo>
                  <a:lnTo>
                    <a:pt x="1269" y="869"/>
                  </a:lnTo>
                  <a:lnTo>
                    <a:pt x="1269" y="866"/>
                  </a:lnTo>
                  <a:lnTo>
                    <a:pt x="1269" y="866"/>
                  </a:lnTo>
                  <a:lnTo>
                    <a:pt x="1269" y="866"/>
                  </a:lnTo>
                  <a:lnTo>
                    <a:pt x="1269" y="862"/>
                  </a:lnTo>
                  <a:lnTo>
                    <a:pt x="1269" y="862"/>
                  </a:lnTo>
                  <a:lnTo>
                    <a:pt x="1272" y="862"/>
                  </a:lnTo>
                  <a:lnTo>
                    <a:pt x="1272" y="859"/>
                  </a:lnTo>
                  <a:lnTo>
                    <a:pt x="1269" y="859"/>
                  </a:lnTo>
                  <a:lnTo>
                    <a:pt x="1269" y="862"/>
                  </a:lnTo>
                  <a:lnTo>
                    <a:pt x="1269" y="862"/>
                  </a:lnTo>
                  <a:lnTo>
                    <a:pt x="1265" y="862"/>
                  </a:lnTo>
                  <a:lnTo>
                    <a:pt x="1265" y="862"/>
                  </a:lnTo>
                  <a:lnTo>
                    <a:pt x="1265" y="859"/>
                  </a:lnTo>
                  <a:lnTo>
                    <a:pt x="1262" y="859"/>
                  </a:lnTo>
                  <a:lnTo>
                    <a:pt x="1262" y="859"/>
                  </a:lnTo>
                  <a:lnTo>
                    <a:pt x="1262" y="859"/>
                  </a:lnTo>
                  <a:lnTo>
                    <a:pt x="1262" y="859"/>
                  </a:lnTo>
                  <a:lnTo>
                    <a:pt x="1258" y="855"/>
                  </a:lnTo>
                  <a:lnTo>
                    <a:pt x="1258" y="855"/>
                  </a:lnTo>
                  <a:lnTo>
                    <a:pt x="1258" y="855"/>
                  </a:lnTo>
                  <a:lnTo>
                    <a:pt x="1255" y="855"/>
                  </a:lnTo>
                  <a:lnTo>
                    <a:pt x="1255" y="855"/>
                  </a:lnTo>
                  <a:lnTo>
                    <a:pt x="1251" y="859"/>
                  </a:lnTo>
                  <a:lnTo>
                    <a:pt x="1251" y="859"/>
                  </a:lnTo>
                  <a:lnTo>
                    <a:pt x="1251" y="855"/>
                  </a:lnTo>
                  <a:lnTo>
                    <a:pt x="1247" y="855"/>
                  </a:lnTo>
                  <a:lnTo>
                    <a:pt x="1247" y="855"/>
                  </a:lnTo>
                  <a:lnTo>
                    <a:pt x="1244" y="855"/>
                  </a:lnTo>
                  <a:lnTo>
                    <a:pt x="1244" y="855"/>
                  </a:lnTo>
                  <a:lnTo>
                    <a:pt x="1240" y="855"/>
                  </a:lnTo>
                  <a:lnTo>
                    <a:pt x="1240" y="859"/>
                  </a:lnTo>
                  <a:lnTo>
                    <a:pt x="1240" y="859"/>
                  </a:lnTo>
                  <a:lnTo>
                    <a:pt x="1237" y="855"/>
                  </a:lnTo>
                  <a:lnTo>
                    <a:pt x="1237" y="859"/>
                  </a:lnTo>
                  <a:lnTo>
                    <a:pt x="1237" y="859"/>
                  </a:lnTo>
                  <a:lnTo>
                    <a:pt x="1237" y="859"/>
                  </a:lnTo>
                  <a:lnTo>
                    <a:pt x="1237" y="859"/>
                  </a:lnTo>
                  <a:lnTo>
                    <a:pt x="1233" y="859"/>
                  </a:lnTo>
                  <a:lnTo>
                    <a:pt x="1233" y="859"/>
                  </a:lnTo>
                  <a:lnTo>
                    <a:pt x="1230" y="859"/>
                  </a:lnTo>
                  <a:lnTo>
                    <a:pt x="1230" y="859"/>
                  </a:lnTo>
                  <a:lnTo>
                    <a:pt x="1226" y="859"/>
                  </a:lnTo>
                  <a:lnTo>
                    <a:pt x="1226" y="859"/>
                  </a:lnTo>
                  <a:lnTo>
                    <a:pt x="1226" y="862"/>
                  </a:lnTo>
                  <a:lnTo>
                    <a:pt x="1226" y="862"/>
                  </a:lnTo>
                  <a:lnTo>
                    <a:pt x="1222" y="859"/>
                  </a:lnTo>
                  <a:lnTo>
                    <a:pt x="1222" y="862"/>
                  </a:lnTo>
                  <a:lnTo>
                    <a:pt x="1219" y="862"/>
                  </a:lnTo>
                  <a:lnTo>
                    <a:pt x="1219" y="862"/>
                  </a:lnTo>
                  <a:lnTo>
                    <a:pt x="1219" y="862"/>
                  </a:lnTo>
                  <a:lnTo>
                    <a:pt x="1215" y="862"/>
                  </a:lnTo>
                  <a:lnTo>
                    <a:pt x="1215" y="866"/>
                  </a:lnTo>
                  <a:lnTo>
                    <a:pt x="1212" y="866"/>
                  </a:lnTo>
                  <a:lnTo>
                    <a:pt x="1212" y="866"/>
                  </a:lnTo>
                  <a:lnTo>
                    <a:pt x="1208" y="866"/>
                  </a:lnTo>
                  <a:lnTo>
                    <a:pt x="1208" y="866"/>
                  </a:lnTo>
                  <a:lnTo>
                    <a:pt x="1208" y="866"/>
                  </a:lnTo>
                  <a:lnTo>
                    <a:pt x="1208" y="869"/>
                  </a:lnTo>
                  <a:lnTo>
                    <a:pt x="1205" y="869"/>
                  </a:lnTo>
                  <a:lnTo>
                    <a:pt x="1205" y="869"/>
                  </a:lnTo>
                  <a:lnTo>
                    <a:pt x="1205" y="869"/>
                  </a:lnTo>
                  <a:lnTo>
                    <a:pt x="1201" y="869"/>
                  </a:lnTo>
                  <a:lnTo>
                    <a:pt x="1201" y="869"/>
                  </a:lnTo>
                  <a:lnTo>
                    <a:pt x="1197" y="869"/>
                  </a:lnTo>
                  <a:lnTo>
                    <a:pt x="1197" y="869"/>
                  </a:lnTo>
                  <a:lnTo>
                    <a:pt x="1194" y="869"/>
                  </a:lnTo>
                  <a:lnTo>
                    <a:pt x="1194" y="873"/>
                  </a:lnTo>
                  <a:lnTo>
                    <a:pt x="1194" y="873"/>
                  </a:lnTo>
                  <a:lnTo>
                    <a:pt x="1190" y="877"/>
                  </a:lnTo>
                  <a:lnTo>
                    <a:pt x="1190" y="877"/>
                  </a:lnTo>
                  <a:lnTo>
                    <a:pt x="1187" y="877"/>
                  </a:lnTo>
                  <a:lnTo>
                    <a:pt x="1187" y="877"/>
                  </a:lnTo>
                  <a:lnTo>
                    <a:pt x="1187" y="877"/>
                  </a:lnTo>
                  <a:lnTo>
                    <a:pt x="1183" y="877"/>
                  </a:lnTo>
                  <a:lnTo>
                    <a:pt x="1183" y="877"/>
                  </a:lnTo>
                  <a:lnTo>
                    <a:pt x="1180" y="877"/>
                  </a:lnTo>
                  <a:lnTo>
                    <a:pt x="1180" y="877"/>
                  </a:lnTo>
                  <a:lnTo>
                    <a:pt x="1176" y="877"/>
                  </a:lnTo>
                  <a:lnTo>
                    <a:pt x="1176" y="877"/>
                  </a:lnTo>
                  <a:lnTo>
                    <a:pt x="1173" y="877"/>
                  </a:lnTo>
                  <a:lnTo>
                    <a:pt x="1173" y="877"/>
                  </a:lnTo>
                  <a:lnTo>
                    <a:pt x="1173" y="880"/>
                  </a:lnTo>
                  <a:lnTo>
                    <a:pt x="1173" y="880"/>
                  </a:lnTo>
                  <a:lnTo>
                    <a:pt x="1169" y="880"/>
                  </a:lnTo>
                  <a:lnTo>
                    <a:pt x="1169" y="880"/>
                  </a:lnTo>
                  <a:lnTo>
                    <a:pt x="1165" y="880"/>
                  </a:lnTo>
                  <a:lnTo>
                    <a:pt x="1165" y="877"/>
                  </a:lnTo>
                  <a:lnTo>
                    <a:pt x="1162" y="877"/>
                  </a:lnTo>
                  <a:lnTo>
                    <a:pt x="1162" y="877"/>
                  </a:lnTo>
                  <a:lnTo>
                    <a:pt x="1158" y="877"/>
                  </a:lnTo>
                  <a:lnTo>
                    <a:pt x="1158" y="877"/>
                  </a:lnTo>
                  <a:lnTo>
                    <a:pt x="1158" y="877"/>
                  </a:lnTo>
                  <a:lnTo>
                    <a:pt x="1155" y="877"/>
                  </a:lnTo>
                  <a:lnTo>
                    <a:pt x="1155" y="877"/>
                  </a:lnTo>
                  <a:lnTo>
                    <a:pt x="1155" y="877"/>
                  </a:lnTo>
                  <a:lnTo>
                    <a:pt x="1151" y="877"/>
                  </a:lnTo>
                  <a:lnTo>
                    <a:pt x="1151" y="877"/>
                  </a:lnTo>
                  <a:lnTo>
                    <a:pt x="1148" y="877"/>
                  </a:lnTo>
                  <a:lnTo>
                    <a:pt x="1148" y="880"/>
                  </a:lnTo>
                  <a:lnTo>
                    <a:pt x="1144" y="880"/>
                  </a:lnTo>
                  <a:lnTo>
                    <a:pt x="1144" y="877"/>
                  </a:lnTo>
                  <a:lnTo>
                    <a:pt x="1140" y="877"/>
                  </a:lnTo>
                  <a:lnTo>
                    <a:pt x="1140" y="880"/>
                  </a:lnTo>
                  <a:lnTo>
                    <a:pt x="1140" y="880"/>
                  </a:lnTo>
                  <a:lnTo>
                    <a:pt x="1137" y="880"/>
                  </a:lnTo>
                  <a:lnTo>
                    <a:pt x="1137" y="880"/>
                  </a:lnTo>
                  <a:lnTo>
                    <a:pt x="1133" y="880"/>
                  </a:lnTo>
                  <a:lnTo>
                    <a:pt x="1133" y="880"/>
                  </a:lnTo>
                  <a:lnTo>
                    <a:pt x="1130" y="877"/>
                  </a:lnTo>
                  <a:lnTo>
                    <a:pt x="1130" y="877"/>
                  </a:lnTo>
                  <a:lnTo>
                    <a:pt x="1130" y="877"/>
                  </a:lnTo>
                  <a:lnTo>
                    <a:pt x="1130" y="877"/>
                  </a:lnTo>
                  <a:lnTo>
                    <a:pt x="1130" y="873"/>
                  </a:lnTo>
                  <a:lnTo>
                    <a:pt x="1126" y="877"/>
                  </a:lnTo>
                  <a:lnTo>
                    <a:pt x="1126" y="877"/>
                  </a:lnTo>
                  <a:lnTo>
                    <a:pt x="1123" y="873"/>
                  </a:lnTo>
                  <a:lnTo>
                    <a:pt x="1123" y="873"/>
                  </a:lnTo>
                  <a:lnTo>
                    <a:pt x="1123" y="873"/>
                  </a:lnTo>
                  <a:lnTo>
                    <a:pt x="1123" y="873"/>
                  </a:lnTo>
                  <a:lnTo>
                    <a:pt x="1119" y="873"/>
                  </a:lnTo>
                  <a:lnTo>
                    <a:pt x="1116" y="869"/>
                  </a:lnTo>
                  <a:lnTo>
                    <a:pt x="1116" y="869"/>
                  </a:lnTo>
                  <a:lnTo>
                    <a:pt x="1112" y="869"/>
                  </a:lnTo>
                  <a:lnTo>
                    <a:pt x="1112" y="869"/>
                  </a:lnTo>
                  <a:lnTo>
                    <a:pt x="1108" y="869"/>
                  </a:lnTo>
                  <a:lnTo>
                    <a:pt x="1105" y="869"/>
                  </a:lnTo>
                  <a:lnTo>
                    <a:pt x="1105" y="869"/>
                  </a:lnTo>
                  <a:lnTo>
                    <a:pt x="1101" y="869"/>
                  </a:lnTo>
                  <a:lnTo>
                    <a:pt x="1098" y="869"/>
                  </a:lnTo>
                  <a:lnTo>
                    <a:pt x="1098" y="869"/>
                  </a:lnTo>
                  <a:lnTo>
                    <a:pt x="1094" y="869"/>
                  </a:lnTo>
                  <a:lnTo>
                    <a:pt x="1094" y="869"/>
                  </a:lnTo>
                  <a:lnTo>
                    <a:pt x="1091" y="869"/>
                  </a:lnTo>
                  <a:lnTo>
                    <a:pt x="1091" y="869"/>
                  </a:lnTo>
                  <a:lnTo>
                    <a:pt x="1091" y="869"/>
                  </a:lnTo>
                  <a:lnTo>
                    <a:pt x="1087" y="869"/>
                  </a:lnTo>
                  <a:lnTo>
                    <a:pt x="1083" y="869"/>
                  </a:lnTo>
                  <a:lnTo>
                    <a:pt x="1083" y="869"/>
                  </a:lnTo>
                  <a:lnTo>
                    <a:pt x="1080" y="869"/>
                  </a:lnTo>
                  <a:lnTo>
                    <a:pt x="1080" y="869"/>
                  </a:lnTo>
                  <a:lnTo>
                    <a:pt x="1080" y="866"/>
                  </a:lnTo>
                  <a:lnTo>
                    <a:pt x="1080" y="866"/>
                  </a:lnTo>
                  <a:lnTo>
                    <a:pt x="1076" y="866"/>
                  </a:lnTo>
                  <a:lnTo>
                    <a:pt x="1076" y="866"/>
                  </a:lnTo>
                  <a:lnTo>
                    <a:pt x="1076" y="866"/>
                  </a:lnTo>
                  <a:lnTo>
                    <a:pt x="1073" y="866"/>
                  </a:lnTo>
                  <a:lnTo>
                    <a:pt x="1073" y="866"/>
                  </a:lnTo>
                  <a:lnTo>
                    <a:pt x="1069" y="866"/>
                  </a:lnTo>
                  <a:lnTo>
                    <a:pt x="1066" y="866"/>
                  </a:lnTo>
                  <a:lnTo>
                    <a:pt x="1066" y="866"/>
                  </a:lnTo>
                  <a:lnTo>
                    <a:pt x="1066" y="869"/>
                  </a:lnTo>
                  <a:lnTo>
                    <a:pt x="1062" y="869"/>
                  </a:lnTo>
                  <a:lnTo>
                    <a:pt x="1062" y="869"/>
                  </a:lnTo>
                  <a:lnTo>
                    <a:pt x="1059" y="869"/>
                  </a:lnTo>
                  <a:lnTo>
                    <a:pt x="1059" y="869"/>
                  </a:lnTo>
                  <a:lnTo>
                    <a:pt x="1059" y="869"/>
                  </a:lnTo>
                  <a:lnTo>
                    <a:pt x="1055" y="869"/>
                  </a:lnTo>
                  <a:lnTo>
                    <a:pt x="1055" y="869"/>
                  </a:lnTo>
                  <a:lnTo>
                    <a:pt x="1051" y="869"/>
                  </a:lnTo>
                  <a:lnTo>
                    <a:pt x="1051" y="869"/>
                  </a:lnTo>
                  <a:lnTo>
                    <a:pt x="1048" y="869"/>
                  </a:lnTo>
                  <a:lnTo>
                    <a:pt x="1048" y="869"/>
                  </a:lnTo>
                  <a:lnTo>
                    <a:pt x="1048" y="869"/>
                  </a:lnTo>
                  <a:lnTo>
                    <a:pt x="1044" y="869"/>
                  </a:lnTo>
                  <a:lnTo>
                    <a:pt x="1044" y="869"/>
                  </a:lnTo>
                  <a:lnTo>
                    <a:pt x="1044" y="869"/>
                  </a:lnTo>
                  <a:lnTo>
                    <a:pt x="1044" y="869"/>
                  </a:lnTo>
                  <a:lnTo>
                    <a:pt x="1041" y="869"/>
                  </a:lnTo>
                  <a:lnTo>
                    <a:pt x="1041" y="869"/>
                  </a:lnTo>
                  <a:lnTo>
                    <a:pt x="1037" y="869"/>
                  </a:lnTo>
                  <a:lnTo>
                    <a:pt x="1037" y="873"/>
                  </a:lnTo>
                  <a:lnTo>
                    <a:pt x="1034" y="873"/>
                  </a:lnTo>
                  <a:lnTo>
                    <a:pt x="1030" y="873"/>
                  </a:lnTo>
                  <a:lnTo>
                    <a:pt x="1026" y="873"/>
                  </a:lnTo>
                  <a:lnTo>
                    <a:pt x="1026" y="873"/>
                  </a:lnTo>
                  <a:lnTo>
                    <a:pt x="1026" y="873"/>
                  </a:lnTo>
                  <a:lnTo>
                    <a:pt x="1023" y="869"/>
                  </a:lnTo>
                  <a:lnTo>
                    <a:pt x="1023" y="869"/>
                  </a:lnTo>
                  <a:lnTo>
                    <a:pt x="1019" y="869"/>
                  </a:lnTo>
                  <a:lnTo>
                    <a:pt x="1019" y="869"/>
                  </a:lnTo>
                  <a:lnTo>
                    <a:pt x="1019" y="869"/>
                  </a:lnTo>
                  <a:lnTo>
                    <a:pt x="1016" y="866"/>
                  </a:lnTo>
                  <a:lnTo>
                    <a:pt x="1016" y="866"/>
                  </a:lnTo>
                  <a:lnTo>
                    <a:pt x="1012" y="866"/>
                  </a:lnTo>
                  <a:lnTo>
                    <a:pt x="1012" y="866"/>
                  </a:lnTo>
                  <a:lnTo>
                    <a:pt x="1009" y="866"/>
                  </a:lnTo>
                  <a:lnTo>
                    <a:pt x="1009" y="866"/>
                  </a:lnTo>
                  <a:lnTo>
                    <a:pt x="1005" y="862"/>
                  </a:lnTo>
                  <a:lnTo>
                    <a:pt x="1005" y="862"/>
                  </a:lnTo>
                  <a:lnTo>
                    <a:pt x="1005" y="862"/>
                  </a:lnTo>
                  <a:lnTo>
                    <a:pt x="1005" y="859"/>
                  </a:lnTo>
                  <a:lnTo>
                    <a:pt x="1005" y="859"/>
                  </a:lnTo>
                  <a:lnTo>
                    <a:pt x="1005" y="855"/>
                  </a:lnTo>
                  <a:lnTo>
                    <a:pt x="1005" y="855"/>
                  </a:lnTo>
                  <a:lnTo>
                    <a:pt x="1005" y="855"/>
                  </a:lnTo>
                  <a:lnTo>
                    <a:pt x="1005" y="852"/>
                  </a:lnTo>
                  <a:lnTo>
                    <a:pt x="1005" y="852"/>
                  </a:lnTo>
                  <a:lnTo>
                    <a:pt x="1005" y="848"/>
                  </a:lnTo>
                  <a:lnTo>
                    <a:pt x="1005" y="848"/>
                  </a:lnTo>
                  <a:lnTo>
                    <a:pt x="1005" y="844"/>
                  </a:lnTo>
                  <a:lnTo>
                    <a:pt x="1005" y="841"/>
                  </a:lnTo>
                  <a:lnTo>
                    <a:pt x="1005" y="841"/>
                  </a:lnTo>
                  <a:lnTo>
                    <a:pt x="1009" y="841"/>
                  </a:lnTo>
                  <a:lnTo>
                    <a:pt x="1009" y="837"/>
                  </a:lnTo>
                  <a:lnTo>
                    <a:pt x="1012" y="837"/>
                  </a:lnTo>
                  <a:lnTo>
                    <a:pt x="1012" y="837"/>
                  </a:lnTo>
                  <a:lnTo>
                    <a:pt x="1012" y="837"/>
                  </a:lnTo>
                  <a:lnTo>
                    <a:pt x="1012" y="837"/>
                  </a:lnTo>
                  <a:lnTo>
                    <a:pt x="1016" y="834"/>
                  </a:lnTo>
                  <a:lnTo>
                    <a:pt x="1016" y="834"/>
                  </a:lnTo>
                  <a:lnTo>
                    <a:pt x="1019" y="834"/>
                  </a:lnTo>
                  <a:lnTo>
                    <a:pt x="1019" y="830"/>
                  </a:lnTo>
                  <a:lnTo>
                    <a:pt x="1016" y="830"/>
                  </a:lnTo>
                  <a:lnTo>
                    <a:pt x="1016" y="830"/>
                  </a:lnTo>
                  <a:lnTo>
                    <a:pt x="1012" y="830"/>
                  </a:lnTo>
                  <a:lnTo>
                    <a:pt x="1012" y="830"/>
                  </a:lnTo>
                  <a:lnTo>
                    <a:pt x="1009" y="830"/>
                  </a:lnTo>
                  <a:lnTo>
                    <a:pt x="1009" y="830"/>
                  </a:lnTo>
                  <a:lnTo>
                    <a:pt x="1005" y="830"/>
                  </a:lnTo>
                  <a:lnTo>
                    <a:pt x="1005" y="827"/>
                  </a:lnTo>
                  <a:lnTo>
                    <a:pt x="1002" y="827"/>
                  </a:lnTo>
                  <a:lnTo>
                    <a:pt x="994" y="823"/>
                  </a:lnTo>
                  <a:lnTo>
                    <a:pt x="994" y="823"/>
                  </a:lnTo>
                  <a:lnTo>
                    <a:pt x="994" y="823"/>
                  </a:lnTo>
                  <a:lnTo>
                    <a:pt x="991" y="823"/>
                  </a:lnTo>
                  <a:lnTo>
                    <a:pt x="991" y="827"/>
                  </a:lnTo>
                  <a:lnTo>
                    <a:pt x="987" y="827"/>
                  </a:lnTo>
                  <a:lnTo>
                    <a:pt x="987" y="827"/>
                  </a:lnTo>
                  <a:lnTo>
                    <a:pt x="984" y="827"/>
                  </a:lnTo>
                  <a:lnTo>
                    <a:pt x="984" y="823"/>
                  </a:lnTo>
                  <a:lnTo>
                    <a:pt x="984" y="823"/>
                  </a:lnTo>
                  <a:lnTo>
                    <a:pt x="980" y="823"/>
                  </a:lnTo>
                  <a:lnTo>
                    <a:pt x="980" y="823"/>
                  </a:lnTo>
                  <a:lnTo>
                    <a:pt x="980" y="823"/>
                  </a:lnTo>
                  <a:lnTo>
                    <a:pt x="980" y="823"/>
                  </a:lnTo>
                  <a:lnTo>
                    <a:pt x="977" y="823"/>
                  </a:lnTo>
                  <a:lnTo>
                    <a:pt x="977" y="827"/>
                  </a:lnTo>
                  <a:lnTo>
                    <a:pt x="977" y="827"/>
                  </a:lnTo>
                  <a:lnTo>
                    <a:pt x="973" y="827"/>
                  </a:lnTo>
                  <a:lnTo>
                    <a:pt x="973" y="827"/>
                  </a:lnTo>
                  <a:lnTo>
                    <a:pt x="969" y="827"/>
                  </a:lnTo>
                  <a:lnTo>
                    <a:pt x="969" y="827"/>
                  </a:lnTo>
                  <a:lnTo>
                    <a:pt x="966" y="827"/>
                  </a:lnTo>
                  <a:lnTo>
                    <a:pt x="966" y="827"/>
                  </a:lnTo>
                  <a:lnTo>
                    <a:pt x="962" y="827"/>
                  </a:lnTo>
                  <a:lnTo>
                    <a:pt x="962" y="827"/>
                  </a:lnTo>
                  <a:lnTo>
                    <a:pt x="962" y="827"/>
                  </a:lnTo>
                  <a:lnTo>
                    <a:pt x="959" y="827"/>
                  </a:lnTo>
                  <a:lnTo>
                    <a:pt x="955" y="827"/>
                  </a:lnTo>
                  <a:lnTo>
                    <a:pt x="955" y="827"/>
                  </a:lnTo>
                  <a:lnTo>
                    <a:pt x="952" y="827"/>
                  </a:lnTo>
                  <a:lnTo>
                    <a:pt x="952" y="827"/>
                  </a:lnTo>
                  <a:lnTo>
                    <a:pt x="948" y="827"/>
                  </a:lnTo>
                  <a:lnTo>
                    <a:pt x="948" y="827"/>
                  </a:lnTo>
                  <a:lnTo>
                    <a:pt x="948" y="830"/>
                  </a:lnTo>
                  <a:lnTo>
                    <a:pt x="945" y="830"/>
                  </a:lnTo>
                  <a:lnTo>
                    <a:pt x="941" y="830"/>
                  </a:lnTo>
                  <a:lnTo>
                    <a:pt x="941" y="830"/>
                  </a:lnTo>
                  <a:lnTo>
                    <a:pt x="937" y="834"/>
                  </a:lnTo>
                  <a:lnTo>
                    <a:pt x="937" y="834"/>
                  </a:lnTo>
                  <a:lnTo>
                    <a:pt x="937" y="834"/>
                  </a:lnTo>
                  <a:lnTo>
                    <a:pt x="934" y="834"/>
                  </a:lnTo>
                  <a:lnTo>
                    <a:pt x="934" y="834"/>
                  </a:lnTo>
                  <a:lnTo>
                    <a:pt x="930" y="834"/>
                  </a:lnTo>
                  <a:lnTo>
                    <a:pt x="930" y="834"/>
                  </a:lnTo>
                  <a:lnTo>
                    <a:pt x="927" y="834"/>
                  </a:lnTo>
                  <a:lnTo>
                    <a:pt x="920" y="837"/>
                  </a:lnTo>
                  <a:lnTo>
                    <a:pt x="912" y="837"/>
                  </a:lnTo>
                  <a:lnTo>
                    <a:pt x="902" y="841"/>
                  </a:lnTo>
                  <a:lnTo>
                    <a:pt x="895" y="844"/>
                  </a:lnTo>
                  <a:lnTo>
                    <a:pt x="888" y="844"/>
                  </a:lnTo>
                  <a:lnTo>
                    <a:pt x="884" y="848"/>
                  </a:lnTo>
                  <a:lnTo>
                    <a:pt x="877" y="848"/>
                  </a:lnTo>
                  <a:lnTo>
                    <a:pt x="873" y="852"/>
                  </a:lnTo>
                  <a:lnTo>
                    <a:pt x="866" y="852"/>
                  </a:lnTo>
                  <a:lnTo>
                    <a:pt x="863" y="852"/>
                  </a:lnTo>
                  <a:lnTo>
                    <a:pt x="863" y="848"/>
                  </a:lnTo>
                  <a:lnTo>
                    <a:pt x="863" y="844"/>
                  </a:lnTo>
                  <a:lnTo>
                    <a:pt x="866" y="844"/>
                  </a:lnTo>
                  <a:lnTo>
                    <a:pt x="866" y="841"/>
                  </a:lnTo>
                  <a:lnTo>
                    <a:pt x="870" y="841"/>
                  </a:lnTo>
                  <a:lnTo>
                    <a:pt x="873" y="837"/>
                  </a:lnTo>
                  <a:lnTo>
                    <a:pt x="877" y="837"/>
                  </a:lnTo>
                  <a:lnTo>
                    <a:pt x="880" y="837"/>
                  </a:lnTo>
                  <a:lnTo>
                    <a:pt x="884" y="834"/>
                  </a:lnTo>
                  <a:lnTo>
                    <a:pt x="884" y="834"/>
                  </a:lnTo>
                  <a:lnTo>
                    <a:pt x="884" y="830"/>
                  </a:lnTo>
                  <a:lnTo>
                    <a:pt x="888" y="827"/>
                  </a:lnTo>
                  <a:lnTo>
                    <a:pt x="888" y="823"/>
                  </a:lnTo>
                  <a:lnTo>
                    <a:pt x="888" y="823"/>
                  </a:lnTo>
                  <a:lnTo>
                    <a:pt x="891" y="820"/>
                  </a:lnTo>
                  <a:lnTo>
                    <a:pt x="891" y="816"/>
                  </a:lnTo>
                  <a:lnTo>
                    <a:pt x="891" y="816"/>
                  </a:lnTo>
                  <a:lnTo>
                    <a:pt x="891" y="812"/>
                  </a:lnTo>
                  <a:lnTo>
                    <a:pt x="891" y="809"/>
                  </a:lnTo>
                  <a:lnTo>
                    <a:pt x="891" y="809"/>
                  </a:lnTo>
                  <a:lnTo>
                    <a:pt x="891" y="805"/>
                  </a:lnTo>
                  <a:lnTo>
                    <a:pt x="895" y="805"/>
                  </a:lnTo>
                  <a:lnTo>
                    <a:pt x="895" y="802"/>
                  </a:lnTo>
                  <a:lnTo>
                    <a:pt x="895" y="802"/>
                  </a:lnTo>
                  <a:lnTo>
                    <a:pt x="898" y="802"/>
                  </a:lnTo>
                  <a:lnTo>
                    <a:pt x="902" y="798"/>
                  </a:lnTo>
                  <a:lnTo>
                    <a:pt x="902" y="795"/>
                  </a:lnTo>
                  <a:lnTo>
                    <a:pt x="902" y="791"/>
                  </a:lnTo>
                  <a:lnTo>
                    <a:pt x="902" y="791"/>
                  </a:lnTo>
                  <a:lnTo>
                    <a:pt x="902" y="791"/>
                  </a:lnTo>
                  <a:lnTo>
                    <a:pt x="902" y="787"/>
                  </a:lnTo>
                  <a:lnTo>
                    <a:pt x="902" y="787"/>
                  </a:lnTo>
                  <a:lnTo>
                    <a:pt x="898" y="784"/>
                  </a:lnTo>
                  <a:lnTo>
                    <a:pt x="898" y="784"/>
                  </a:lnTo>
                  <a:lnTo>
                    <a:pt x="895" y="784"/>
                  </a:lnTo>
                  <a:lnTo>
                    <a:pt x="895" y="784"/>
                  </a:lnTo>
                  <a:lnTo>
                    <a:pt x="895" y="780"/>
                  </a:lnTo>
                  <a:lnTo>
                    <a:pt x="891" y="780"/>
                  </a:lnTo>
                  <a:lnTo>
                    <a:pt x="891" y="780"/>
                  </a:lnTo>
                  <a:lnTo>
                    <a:pt x="888" y="780"/>
                  </a:lnTo>
                  <a:lnTo>
                    <a:pt x="888" y="780"/>
                  </a:lnTo>
                  <a:lnTo>
                    <a:pt x="884" y="780"/>
                  </a:lnTo>
                  <a:lnTo>
                    <a:pt x="884" y="780"/>
                  </a:lnTo>
                  <a:lnTo>
                    <a:pt x="880" y="780"/>
                  </a:lnTo>
                  <a:lnTo>
                    <a:pt x="877" y="780"/>
                  </a:lnTo>
                  <a:lnTo>
                    <a:pt x="873" y="780"/>
                  </a:lnTo>
                  <a:lnTo>
                    <a:pt x="873" y="780"/>
                  </a:lnTo>
                  <a:lnTo>
                    <a:pt x="870" y="780"/>
                  </a:lnTo>
                  <a:lnTo>
                    <a:pt x="870" y="780"/>
                  </a:lnTo>
                  <a:lnTo>
                    <a:pt x="870" y="780"/>
                  </a:lnTo>
                  <a:lnTo>
                    <a:pt x="866" y="780"/>
                  </a:lnTo>
                  <a:lnTo>
                    <a:pt x="866" y="777"/>
                  </a:lnTo>
                  <a:lnTo>
                    <a:pt x="863" y="777"/>
                  </a:lnTo>
                  <a:lnTo>
                    <a:pt x="863" y="777"/>
                  </a:lnTo>
                  <a:lnTo>
                    <a:pt x="859" y="777"/>
                  </a:lnTo>
                  <a:lnTo>
                    <a:pt x="859" y="777"/>
                  </a:lnTo>
                  <a:lnTo>
                    <a:pt x="859" y="777"/>
                  </a:lnTo>
                  <a:lnTo>
                    <a:pt x="855" y="777"/>
                  </a:lnTo>
                  <a:lnTo>
                    <a:pt x="855" y="777"/>
                  </a:lnTo>
                  <a:lnTo>
                    <a:pt x="855" y="773"/>
                  </a:lnTo>
                  <a:lnTo>
                    <a:pt x="852" y="773"/>
                  </a:lnTo>
                  <a:lnTo>
                    <a:pt x="852" y="773"/>
                  </a:lnTo>
                  <a:lnTo>
                    <a:pt x="852" y="773"/>
                  </a:lnTo>
                  <a:lnTo>
                    <a:pt x="852" y="773"/>
                  </a:lnTo>
                  <a:lnTo>
                    <a:pt x="848" y="773"/>
                  </a:lnTo>
                  <a:lnTo>
                    <a:pt x="848" y="773"/>
                  </a:lnTo>
                  <a:lnTo>
                    <a:pt x="845" y="770"/>
                  </a:lnTo>
                  <a:lnTo>
                    <a:pt x="845" y="770"/>
                  </a:lnTo>
                  <a:lnTo>
                    <a:pt x="845" y="766"/>
                  </a:lnTo>
                  <a:lnTo>
                    <a:pt x="845" y="766"/>
                  </a:lnTo>
                  <a:lnTo>
                    <a:pt x="845" y="763"/>
                  </a:lnTo>
                  <a:lnTo>
                    <a:pt x="845" y="763"/>
                  </a:lnTo>
                  <a:lnTo>
                    <a:pt x="845" y="759"/>
                  </a:lnTo>
                  <a:lnTo>
                    <a:pt x="845" y="759"/>
                  </a:lnTo>
                  <a:lnTo>
                    <a:pt x="845" y="755"/>
                  </a:lnTo>
                  <a:lnTo>
                    <a:pt x="841" y="755"/>
                  </a:lnTo>
                  <a:lnTo>
                    <a:pt x="841" y="755"/>
                  </a:lnTo>
                  <a:lnTo>
                    <a:pt x="841" y="752"/>
                  </a:lnTo>
                  <a:lnTo>
                    <a:pt x="841" y="752"/>
                  </a:lnTo>
                  <a:lnTo>
                    <a:pt x="841" y="752"/>
                  </a:lnTo>
                  <a:lnTo>
                    <a:pt x="838" y="748"/>
                  </a:lnTo>
                  <a:lnTo>
                    <a:pt x="838" y="748"/>
                  </a:lnTo>
                  <a:lnTo>
                    <a:pt x="838" y="745"/>
                  </a:lnTo>
                  <a:lnTo>
                    <a:pt x="838" y="745"/>
                  </a:lnTo>
                  <a:lnTo>
                    <a:pt x="838" y="745"/>
                  </a:lnTo>
                  <a:lnTo>
                    <a:pt x="838" y="741"/>
                  </a:lnTo>
                  <a:lnTo>
                    <a:pt x="838" y="741"/>
                  </a:lnTo>
                  <a:lnTo>
                    <a:pt x="838" y="738"/>
                  </a:lnTo>
                  <a:lnTo>
                    <a:pt x="838" y="738"/>
                  </a:lnTo>
                  <a:lnTo>
                    <a:pt x="838" y="734"/>
                  </a:lnTo>
                  <a:lnTo>
                    <a:pt x="834" y="734"/>
                  </a:lnTo>
                  <a:lnTo>
                    <a:pt x="834" y="730"/>
                  </a:lnTo>
                  <a:lnTo>
                    <a:pt x="834" y="730"/>
                  </a:lnTo>
                  <a:lnTo>
                    <a:pt x="834" y="727"/>
                  </a:lnTo>
                  <a:lnTo>
                    <a:pt x="831" y="727"/>
                  </a:lnTo>
                  <a:lnTo>
                    <a:pt x="831" y="727"/>
                  </a:lnTo>
                  <a:lnTo>
                    <a:pt x="831" y="727"/>
                  </a:lnTo>
                  <a:lnTo>
                    <a:pt x="827" y="727"/>
                  </a:lnTo>
                  <a:lnTo>
                    <a:pt x="827" y="723"/>
                  </a:lnTo>
                  <a:lnTo>
                    <a:pt x="827" y="723"/>
                  </a:lnTo>
                  <a:lnTo>
                    <a:pt x="823" y="723"/>
                  </a:lnTo>
                  <a:lnTo>
                    <a:pt x="823" y="720"/>
                  </a:lnTo>
                  <a:lnTo>
                    <a:pt x="820" y="720"/>
                  </a:lnTo>
                  <a:lnTo>
                    <a:pt x="820" y="720"/>
                  </a:lnTo>
                  <a:lnTo>
                    <a:pt x="820" y="720"/>
                  </a:lnTo>
                  <a:lnTo>
                    <a:pt x="816" y="716"/>
                  </a:lnTo>
                  <a:lnTo>
                    <a:pt x="816" y="716"/>
                  </a:lnTo>
                  <a:lnTo>
                    <a:pt x="816" y="716"/>
                  </a:lnTo>
                  <a:lnTo>
                    <a:pt x="823" y="716"/>
                  </a:lnTo>
                  <a:lnTo>
                    <a:pt x="823" y="716"/>
                  </a:lnTo>
                  <a:lnTo>
                    <a:pt x="827" y="720"/>
                  </a:lnTo>
                  <a:lnTo>
                    <a:pt x="827" y="720"/>
                  </a:lnTo>
                  <a:lnTo>
                    <a:pt x="831" y="720"/>
                  </a:lnTo>
                  <a:lnTo>
                    <a:pt x="831" y="723"/>
                  </a:lnTo>
                  <a:lnTo>
                    <a:pt x="834" y="723"/>
                  </a:lnTo>
                  <a:lnTo>
                    <a:pt x="834" y="720"/>
                  </a:lnTo>
                  <a:lnTo>
                    <a:pt x="838" y="720"/>
                  </a:lnTo>
                  <a:lnTo>
                    <a:pt x="838" y="720"/>
                  </a:lnTo>
                  <a:lnTo>
                    <a:pt x="838" y="720"/>
                  </a:lnTo>
                  <a:lnTo>
                    <a:pt x="841" y="720"/>
                  </a:lnTo>
                  <a:lnTo>
                    <a:pt x="841" y="716"/>
                  </a:lnTo>
                  <a:lnTo>
                    <a:pt x="845" y="716"/>
                  </a:lnTo>
                  <a:lnTo>
                    <a:pt x="845" y="716"/>
                  </a:lnTo>
                  <a:lnTo>
                    <a:pt x="848" y="720"/>
                  </a:lnTo>
                  <a:lnTo>
                    <a:pt x="848" y="720"/>
                  </a:lnTo>
                  <a:lnTo>
                    <a:pt x="852" y="720"/>
                  </a:lnTo>
                  <a:lnTo>
                    <a:pt x="852" y="720"/>
                  </a:lnTo>
                  <a:lnTo>
                    <a:pt x="852" y="720"/>
                  </a:lnTo>
                  <a:lnTo>
                    <a:pt x="852" y="716"/>
                  </a:lnTo>
                  <a:lnTo>
                    <a:pt x="852" y="716"/>
                  </a:lnTo>
                  <a:lnTo>
                    <a:pt x="852" y="713"/>
                  </a:lnTo>
                  <a:lnTo>
                    <a:pt x="852" y="713"/>
                  </a:lnTo>
                  <a:lnTo>
                    <a:pt x="852" y="713"/>
                  </a:lnTo>
                  <a:lnTo>
                    <a:pt x="855" y="709"/>
                  </a:lnTo>
                  <a:lnTo>
                    <a:pt x="855" y="709"/>
                  </a:lnTo>
                  <a:lnTo>
                    <a:pt x="859" y="705"/>
                  </a:lnTo>
                  <a:lnTo>
                    <a:pt x="859" y="705"/>
                  </a:lnTo>
                  <a:lnTo>
                    <a:pt x="863" y="702"/>
                  </a:lnTo>
                  <a:lnTo>
                    <a:pt x="863" y="702"/>
                  </a:lnTo>
                  <a:lnTo>
                    <a:pt x="863" y="698"/>
                  </a:lnTo>
                  <a:lnTo>
                    <a:pt x="863" y="698"/>
                  </a:lnTo>
                  <a:lnTo>
                    <a:pt x="866" y="695"/>
                  </a:lnTo>
                  <a:lnTo>
                    <a:pt x="866" y="695"/>
                  </a:lnTo>
                  <a:lnTo>
                    <a:pt x="866" y="688"/>
                  </a:lnTo>
                  <a:lnTo>
                    <a:pt x="866" y="684"/>
                  </a:lnTo>
                  <a:lnTo>
                    <a:pt x="863" y="681"/>
                  </a:lnTo>
                  <a:lnTo>
                    <a:pt x="859" y="673"/>
                  </a:lnTo>
                  <a:lnTo>
                    <a:pt x="855" y="670"/>
                  </a:lnTo>
                  <a:lnTo>
                    <a:pt x="852" y="663"/>
                  </a:lnTo>
                  <a:lnTo>
                    <a:pt x="852" y="663"/>
                  </a:lnTo>
                  <a:lnTo>
                    <a:pt x="848" y="663"/>
                  </a:lnTo>
                  <a:lnTo>
                    <a:pt x="848" y="663"/>
                  </a:lnTo>
                  <a:lnTo>
                    <a:pt x="845" y="663"/>
                  </a:lnTo>
                  <a:lnTo>
                    <a:pt x="845" y="663"/>
                  </a:lnTo>
                  <a:lnTo>
                    <a:pt x="845" y="666"/>
                  </a:lnTo>
                  <a:lnTo>
                    <a:pt x="845" y="666"/>
                  </a:lnTo>
                  <a:lnTo>
                    <a:pt x="841" y="666"/>
                  </a:lnTo>
                  <a:lnTo>
                    <a:pt x="841" y="670"/>
                  </a:lnTo>
                  <a:lnTo>
                    <a:pt x="845" y="670"/>
                  </a:lnTo>
                  <a:lnTo>
                    <a:pt x="841" y="670"/>
                  </a:lnTo>
                  <a:lnTo>
                    <a:pt x="841" y="673"/>
                  </a:lnTo>
                  <a:lnTo>
                    <a:pt x="841" y="673"/>
                  </a:lnTo>
                  <a:lnTo>
                    <a:pt x="838" y="677"/>
                  </a:lnTo>
                  <a:lnTo>
                    <a:pt x="838" y="677"/>
                  </a:lnTo>
                  <a:lnTo>
                    <a:pt x="834" y="677"/>
                  </a:lnTo>
                  <a:lnTo>
                    <a:pt x="834" y="677"/>
                  </a:lnTo>
                  <a:lnTo>
                    <a:pt x="831" y="681"/>
                  </a:lnTo>
                  <a:lnTo>
                    <a:pt x="831" y="681"/>
                  </a:lnTo>
                  <a:lnTo>
                    <a:pt x="827" y="681"/>
                  </a:lnTo>
                  <a:lnTo>
                    <a:pt x="827" y="681"/>
                  </a:lnTo>
                  <a:lnTo>
                    <a:pt x="823" y="681"/>
                  </a:lnTo>
                  <a:lnTo>
                    <a:pt x="823" y="681"/>
                  </a:lnTo>
                  <a:lnTo>
                    <a:pt x="820" y="681"/>
                  </a:lnTo>
                  <a:lnTo>
                    <a:pt x="820" y="684"/>
                  </a:lnTo>
                  <a:lnTo>
                    <a:pt x="820" y="684"/>
                  </a:lnTo>
                  <a:lnTo>
                    <a:pt x="816" y="684"/>
                  </a:lnTo>
                  <a:lnTo>
                    <a:pt x="813" y="684"/>
                  </a:lnTo>
                  <a:lnTo>
                    <a:pt x="813" y="688"/>
                  </a:lnTo>
                  <a:lnTo>
                    <a:pt x="809" y="688"/>
                  </a:lnTo>
                  <a:lnTo>
                    <a:pt x="806" y="688"/>
                  </a:lnTo>
                  <a:lnTo>
                    <a:pt x="806" y="688"/>
                  </a:lnTo>
                  <a:lnTo>
                    <a:pt x="802" y="688"/>
                  </a:lnTo>
                  <a:lnTo>
                    <a:pt x="798" y="688"/>
                  </a:lnTo>
                  <a:lnTo>
                    <a:pt x="798" y="688"/>
                  </a:lnTo>
                  <a:lnTo>
                    <a:pt x="795" y="688"/>
                  </a:lnTo>
                  <a:lnTo>
                    <a:pt x="795" y="688"/>
                  </a:lnTo>
                  <a:lnTo>
                    <a:pt x="791" y="688"/>
                  </a:lnTo>
                  <a:lnTo>
                    <a:pt x="791" y="691"/>
                  </a:lnTo>
                  <a:lnTo>
                    <a:pt x="788" y="691"/>
                  </a:lnTo>
                  <a:lnTo>
                    <a:pt x="788" y="691"/>
                  </a:lnTo>
                  <a:lnTo>
                    <a:pt x="788" y="691"/>
                  </a:lnTo>
                  <a:lnTo>
                    <a:pt x="784" y="688"/>
                  </a:lnTo>
                  <a:lnTo>
                    <a:pt x="781" y="688"/>
                  </a:lnTo>
                  <a:lnTo>
                    <a:pt x="781" y="688"/>
                  </a:lnTo>
                  <a:lnTo>
                    <a:pt x="777" y="684"/>
                  </a:lnTo>
                  <a:lnTo>
                    <a:pt x="777" y="688"/>
                  </a:lnTo>
                  <a:lnTo>
                    <a:pt x="777" y="688"/>
                  </a:lnTo>
                  <a:lnTo>
                    <a:pt x="774" y="688"/>
                  </a:lnTo>
                  <a:lnTo>
                    <a:pt x="774" y="688"/>
                  </a:lnTo>
                  <a:lnTo>
                    <a:pt x="774" y="688"/>
                  </a:lnTo>
                  <a:lnTo>
                    <a:pt x="770" y="688"/>
                  </a:lnTo>
                  <a:lnTo>
                    <a:pt x="770" y="688"/>
                  </a:lnTo>
                  <a:lnTo>
                    <a:pt x="766" y="688"/>
                  </a:lnTo>
                  <a:lnTo>
                    <a:pt x="766" y="688"/>
                  </a:lnTo>
                  <a:lnTo>
                    <a:pt x="763" y="688"/>
                  </a:lnTo>
                  <a:lnTo>
                    <a:pt x="763" y="688"/>
                  </a:lnTo>
                  <a:lnTo>
                    <a:pt x="759" y="688"/>
                  </a:lnTo>
                  <a:lnTo>
                    <a:pt x="756" y="688"/>
                  </a:lnTo>
                  <a:lnTo>
                    <a:pt x="756" y="688"/>
                  </a:lnTo>
                  <a:lnTo>
                    <a:pt x="756" y="684"/>
                  </a:lnTo>
                  <a:lnTo>
                    <a:pt x="752" y="684"/>
                  </a:lnTo>
                  <a:lnTo>
                    <a:pt x="752" y="684"/>
                  </a:lnTo>
                  <a:lnTo>
                    <a:pt x="749" y="684"/>
                  </a:lnTo>
                  <a:lnTo>
                    <a:pt x="749" y="684"/>
                  </a:lnTo>
                  <a:lnTo>
                    <a:pt x="745" y="684"/>
                  </a:lnTo>
                  <a:lnTo>
                    <a:pt x="741" y="684"/>
                  </a:lnTo>
                  <a:lnTo>
                    <a:pt x="741" y="684"/>
                  </a:lnTo>
                  <a:lnTo>
                    <a:pt x="738" y="684"/>
                  </a:lnTo>
                  <a:lnTo>
                    <a:pt x="738" y="684"/>
                  </a:lnTo>
                  <a:lnTo>
                    <a:pt x="734" y="684"/>
                  </a:lnTo>
                  <a:lnTo>
                    <a:pt x="734" y="684"/>
                  </a:lnTo>
                  <a:lnTo>
                    <a:pt x="731" y="684"/>
                  </a:lnTo>
                  <a:lnTo>
                    <a:pt x="727" y="684"/>
                  </a:lnTo>
                  <a:lnTo>
                    <a:pt x="724" y="684"/>
                  </a:lnTo>
                  <a:lnTo>
                    <a:pt x="724" y="684"/>
                  </a:lnTo>
                  <a:lnTo>
                    <a:pt x="724" y="684"/>
                  </a:lnTo>
                  <a:lnTo>
                    <a:pt x="720" y="681"/>
                  </a:lnTo>
                  <a:lnTo>
                    <a:pt x="717" y="681"/>
                  </a:lnTo>
                  <a:lnTo>
                    <a:pt x="717" y="684"/>
                  </a:lnTo>
                  <a:lnTo>
                    <a:pt x="717" y="684"/>
                  </a:lnTo>
                  <a:lnTo>
                    <a:pt x="717" y="688"/>
                  </a:lnTo>
                  <a:lnTo>
                    <a:pt x="713" y="688"/>
                  </a:lnTo>
                  <a:lnTo>
                    <a:pt x="709" y="688"/>
                  </a:lnTo>
                  <a:lnTo>
                    <a:pt x="709" y="688"/>
                  </a:lnTo>
                  <a:lnTo>
                    <a:pt x="706" y="688"/>
                  </a:lnTo>
                  <a:lnTo>
                    <a:pt x="706" y="688"/>
                  </a:lnTo>
                  <a:lnTo>
                    <a:pt x="702" y="688"/>
                  </a:lnTo>
                  <a:lnTo>
                    <a:pt x="702" y="691"/>
                  </a:lnTo>
                  <a:lnTo>
                    <a:pt x="699" y="691"/>
                  </a:lnTo>
                  <a:lnTo>
                    <a:pt x="702" y="695"/>
                  </a:lnTo>
                  <a:lnTo>
                    <a:pt x="702" y="695"/>
                  </a:lnTo>
                  <a:lnTo>
                    <a:pt x="699" y="695"/>
                  </a:lnTo>
                  <a:lnTo>
                    <a:pt x="695" y="695"/>
                  </a:lnTo>
                  <a:lnTo>
                    <a:pt x="692" y="695"/>
                  </a:lnTo>
                  <a:lnTo>
                    <a:pt x="692" y="695"/>
                  </a:lnTo>
                  <a:lnTo>
                    <a:pt x="692" y="695"/>
                  </a:lnTo>
                  <a:lnTo>
                    <a:pt x="688" y="695"/>
                  </a:lnTo>
                  <a:lnTo>
                    <a:pt x="684" y="695"/>
                  </a:lnTo>
                  <a:lnTo>
                    <a:pt x="684" y="691"/>
                  </a:lnTo>
                  <a:lnTo>
                    <a:pt x="681" y="695"/>
                  </a:lnTo>
                  <a:lnTo>
                    <a:pt x="681" y="695"/>
                  </a:lnTo>
                  <a:lnTo>
                    <a:pt x="681" y="691"/>
                  </a:lnTo>
                  <a:lnTo>
                    <a:pt x="681" y="691"/>
                  </a:lnTo>
                  <a:lnTo>
                    <a:pt x="681" y="688"/>
                  </a:lnTo>
                  <a:lnTo>
                    <a:pt x="681" y="688"/>
                  </a:lnTo>
                  <a:lnTo>
                    <a:pt x="681" y="684"/>
                  </a:lnTo>
                  <a:lnTo>
                    <a:pt x="677" y="684"/>
                  </a:lnTo>
                  <a:lnTo>
                    <a:pt x="677" y="684"/>
                  </a:lnTo>
                  <a:lnTo>
                    <a:pt x="677" y="684"/>
                  </a:lnTo>
                  <a:lnTo>
                    <a:pt x="677" y="681"/>
                  </a:lnTo>
                  <a:lnTo>
                    <a:pt x="674" y="681"/>
                  </a:lnTo>
                  <a:lnTo>
                    <a:pt x="674" y="681"/>
                  </a:lnTo>
                  <a:lnTo>
                    <a:pt x="670" y="681"/>
                  </a:lnTo>
                  <a:lnTo>
                    <a:pt x="670" y="681"/>
                  </a:lnTo>
                  <a:lnTo>
                    <a:pt x="667" y="681"/>
                  </a:lnTo>
                  <a:lnTo>
                    <a:pt x="663" y="681"/>
                  </a:lnTo>
                  <a:lnTo>
                    <a:pt x="660" y="681"/>
                  </a:lnTo>
                  <a:lnTo>
                    <a:pt x="660" y="681"/>
                  </a:lnTo>
                  <a:lnTo>
                    <a:pt x="656" y="681"/>
                  </a:lnTo>
                  <a:lnTo>
                    <a:pt x="656" y="681"/>
                  </a:lnTo>
                  <a:lnTo>
                    <a:pt x="656" y="681"/>
                  </a:lnTo>
                  <a:lnTo>
                    <a:pt x="652" y="681"/>
                  </a:lnTo>
                  <a:lnTo>
                    <a:pt x="649" y="681"/>
                  </a:lnTo>
                  <a:lnTo>
                    <a:pt x="645" y="684"/>
                  </a:lnTo>
                  <a:lnTo>
                    <a:pt x="645" y="684"/>
                  </a:lnTo>
                  <a:lnTo>
                    <a:pt x="642" y="684"/>
                  </a:lnTo>
                  <a:lnTo>
                    <a:pt x="642" y="684"/>
                  </a:lnTo>
                  <a:lnTo>
                    <a:pt x="638" y="684"/>
                  </a:lnTo>
                  <a:lnTo>
                    <a:pt x="635" y="684"/>
                  </a:lnTo>
                  <a:lnTo>
                    <a:pt x="635" y="688"/>
                  </a:lnTo>
                  <a:lnTo>
                    <a:pt x="631" y="688"/>
                  </a:lnTo>
                  <a:lnTo>
                    <a:pt x="631" y="688"/>
                  </a:lnTo>
                  <a:lnTo>
                    <a:pt x="631" y="688"/>
                  </a:lnTo>
                  <a:lnTo>
                    <a:pt x="627" y="688"/>
                  </a:lnTo>
                  <a:lnTo>
                    <a:pt x="627" y="688"/>
                  </a:lnTo>
                  <a:lnTo>
                    <a:pt x="627" y="688"/>
                  </a:lnTo>
                  <a:lnTo>
                    <a:pt x="624" y="688"/>
                  </a:lnTo>
                  <a:lnTo>
                    <a:pt x="624" y="691"/>
                  </a:lnTo>
                  <a:lnTo>
                    <a:pt x="624" y="691"/>
                  </a:lnTo>
                  <a:lnTo>
                    <a:pt x="624" y="691"/>
                  </a:lnTo>
                  <a:lnTo>
                    <a:pt x="620" y="695"/>
                  </a:lnTo>
                  <a:lnTo>
                    <a:pt x="620" y="695"/>
                  </a:lnTo>
                  <a:lnTo>
                    <a:pt x="617" y="695"/>
                  </a:lnTo>
                  <a:lnTo>
                    <a:pt x="617" y="691"/>
                  </a:lnTo>
                  <a:lnTo>
                    <a:pt x="613" y="691"/>
                  </a:lnTo>
                  <a:lnTo>
                    <a:pt x="613" y="688"/>
                  </a:lnTo>
                  <a:lnTo>
                    <a:pt x="613" y="688"/>
                  </a:lnTo>
                  <a:lnTo>
                    <a:pt x="610" y="688"/>
                  </a:lnTo>
                  <a:lnTo>
                    <a:pt x="610" y="688"/>
                  </a:lnTo>
                  <a:lnTo>
                    <a:pt x="606" y="688"/>
                  </a:lnTo>
                  <a:lnTo>
                    <a:pt x="606" y="688"/>
                  </a:lnTo>
                  <a:lnTo>
                    <a:pt x="603" y="688"/>
                  </a:lnTo>
                  <a:lnTo>
                    <a:pt x="603" y="688"/>
                  </a:lnTo>
                  <a:lnTo>
                    <a:pt x="599" y="688"/>
                  </a:lnTo>
                  <a:lnTo>
                    <a:pt x="599" y="688"/>
                  </a:lnTo>
                  <a:lnTo>
                    <a:pt x="599" y="688"/>
                  </a:lnTo>
                  <a:lnTo>
                    <a:pt x="595" y="688"/>
                  </a:lnTo>
                  <a:lnTo>
                    <a:pt x="595" y="688"/>
                  </a:lnTo>
                  <a:lnTo>
                    <a:pt x="595" y="688"/>
                  </a:lnTo>
                  <a:lnTo>
                    <a:pt x="592" y="688"/>
                  </a:lnTo>
                  <a:lnTo>
                    <a:pt x="588" y="688"/>
                  </a:lnTo>
                  <a:lnTo>
                    <a:pt x="585" y="688"/>
                  </a:lnTo>
                  <a:lnTo>
                    <a:pt x="581" y="688"/>
                  </a:lnTo>
                  <a:lnTo>
                    <a:pt x="581" y="688"/>
                  </a:lnTo>
                  <a:lnTo>
                    <a:pt x="581" y="691"/>
                  </a:lnTo>
                  <a:lnTo>
                    <a:pt x="578" y="688"/>
                  </a:lnTo>
                  <a:lnTo>
                    <a:pt x="578" y="688"/>
                  </a:lnTo>
                  <a:lnTo>
                    <a:pt x="574" y="688"/>
                  </a:lnTo>
                  <a:lnTo>
                    <a:pt x="574" y="688"/>
                  </a:lnTo>
                  <a:lnTo>
                    <a:pt x="574" y="684"/>
                  </a:lnTo>
                  <a:lnTo>
                    <a:pt x="574" y="684"/>
                  </a:lnTo>
                  <a:lnTo>
                    <a:pt x="570" y="684"/>
                  </a:lnTo>
                  <a:lnTo>
                    <a:pt x="570" y="684"/>
                  </a:lnTo>
                  <a:lnTo>
                    <a:pt x="567" y="681"/>
                  </a:lnTo>
                  <a:lnTo>
                    <a:pt x="567" y="681"/>
                  </a:lnTo>
                  <a:lnTo>
                    <a:pt x="563" y="681"/>
                  </a:lnTo>
                  <a:lnTo>
                    <a:pt x="563" y="677"/>
                  </a:lnTo>
                  <a:lnTo>
                    <a:pt x="563" y="677"/>
                  </a:lnTo>
                  <a:lnTo>
                    <a:pt x="563" y="673"/>
                  </a:lnTo>
                  <a:lnTo>
                    <a:pt x="563" y="673"/>
                  </a:lnTo>
                  <a:lnTo>
                    <a:pt x="563" y="673"/>
                  </a:lnTo>
                  <a:lnTo>
                    <a:pt x="560" y="670"/>
                  </a:lnTo>
                  <a:lnTo>
                    <a:pt x="556" y="670"/>
                  </a:lnTo>
                  <a:lnTo>
                    <a:pt x="553" y="670"/>
                  </a:lnTo>
                  <a:lnTo>
                    <a:pt x="549" y="673"/>
                  </a:lnTo>
                  <a:lnTo>
                    <a:pt x="549" y="673"/>
                  </a:lnTo>
                  <a:lnTo>
                    <a:pt x="549" y="673"/>
                  </a:lnTo>
                  <a:lnTo>
                    <a:pt x="549" y="677"/>
                  </a:lnTo>
                  <a:lnTo>
                    <a:pt x="546" y="677"/>
                  </a:lnTo>
                  <a:lnTo>
                    <a:pt x="546" y="681"/>
                  </a:lnTo>
                  <a:lnTo>
                    <a:pt x="542" y="681"/>
                  </a:lnTo>
                  <a:lnTo>
                    <a:pt x="542" y="681"/>
                  </a:lnTo>
                  <a:lnTo>
                    <a:pt x="538" y="681"/>
                  </a:lnTo>
                  <a:lnTo>
                    <a:pt x="538" y="681"/>
                  </a:lnTo>
                  <a:lnTo>
                    <a:pt x="535" y="681"/>
                  </a:lnTo>
                  <a:lnTo>
                    <a:pt x="535" y="681"/>
                  </a:lnTo>
                  <a:lnTo>
                    <a:pt x="531" y="681"/>
                  </a:lnTo>
                  <a:lnTo>
                    <a:pt x="531" y="681"/>
                  </a:lnTo>
                  <a:lnTo>
                    <a:pt x="528" y="681"/>
                  </a:lnTo>
                  <a:lnTo>
                    <a:pt x="528" y="677"/>
                  </a:lnTo>
                  <a:lnTo>
                    <a:pt x="531" y="677"/>
                  </a:lnTo>
                  <a:lnTo>
                    <a:pt x="531" y="673"/>
                  </a:lnTo>
                  <a:lnTo>
                    <a:pt x="531" y="673"/>
                  </a:lnTo>
                  <a:lnTo>
                    <a:pt x="531" y="670"/>
                  </a:lnTo>
                  <a:lnTo>
                    <a:pt x="531" y="670"/>
                  </a:lnTo>
                  <a:lnTo>
                    <a:pt x="535" y="666"/>
                  </a:lnTo>
                  <a:lnTo>
                    <a:pt x="535" y="666"/>
                  </a:lnTo>
                  <a:lnTo>
                    <a:pt x="535" y="663"/>
                  </a:lnTo>
                  <a:lnTo>
                    <a:pt x="535" y="663"/>
                  </a:lnTo>
                  <a:lnTo>
                    <a:pt x="535" y="663"/>
                  </a:lnTo>
                  <a:lnTo>
                    <a:pt x="535" y="659"/>
                  </a:lnTo>
                  <a:lnTo>
                    <a:pt x="535" y="656"/>
                  </a:lnTo>
                  <a:lnTo>
                    <a:pt x="538" y="656"/>
                  </a:lnTo>
                  <a:lnTo>
                    <a:pt x="538" y="656"/>
                  </a:lnTo>
                  <a:lnTo>
                    <a:pt x="538" y="652"/>
                  </a:lnTo>
                  <a:lnTo>
                    <a:pt x="538" y="652"/>
                  </a:lnTo>
                  <a:lnTo>
                    <a:pt x="538" y="648"/>
                  </a:lnTo>
                  <a:lnTo>
                    <a:pt x="542" y="648"/>
                  </a:lnTo>
                  <a:lnTo>
                    <a:pt x="542" y="648"/>
                  </a:lnTo>
                  <a:lnTo>
                    <a:pt x="542" y="645"/>
                  </a:lnTo>
                  <a:lnTo>
                    <a:pt x="542" y="645"/>
                  </a:lnTo>
                  <a:lnTo>
                    <a:pt x="542" y="638"/>
                  </a:lnTo>
                  <a:lnTo>
                    <a:pt x="542" y="638"/>
                  </a:lnTo>
                  <a:lnTo>
                    <a:pt x="542" y="634"/>
                  </a:lnTo>
                  <a:lnTo>
                    <a:pt x="542" y="634"/>
                  </a:lnTo>
                  <a:lnTo>
                    <a:pt x="542" y="634"/>
                  </a:lnTo>
                  <a:lnTo>
                    <a:pt x="538" y="631"/>
                  </a:lnTo>
                  <a:lnTo>
                    <a:pt x="535" y="631"/>
                  </a:lnTo>
                  <a:lnTo>
                    <a:pt x="535" y="631"/>
                  </a:lnTo>
                  <a:lnTo>
                    <a:pt x="531" y="631"/>
                  </a:lnTo>
                  <a:lnTo>
                    <a:pt x="531" y="631"/>
                  </a:lnTo>
                  <a:lnTo>
                    <a:pt x="528" y="631"/>
                  </a:lnTo>
                  <a:lnTo>
                    <a:pt x="528" y="627"/>
                  </a:lnTo>
                  <a:lnTo>
                    <a:pt x="528" y="627"/>
                  </a:lnTo>
                  <a:lnTo>
                    <a:pt x="531" y="627"/>
                  </a:lnTo>
                  <a:lnTo>
                    <a:pt x="531" y="627"/>
                  </a:lnTo>
                  <a:lnTo>
                    <a:pt x="535" y="627"/>
                  </a:lnTo>
                  <a:lnTo>
                    <a:pt x="535" y="627"/>
                  </a:lnTo>
                  <a:lnTo>
                    <a:pt x="535" y="627"/>
                  </a:lnTo>
                  <a:lnTo>
                    <a:pt x="538" y="624"/>
                  </a:lnTo>
                  <a:lnTo>
                    <a:pt x="538" y="624"/>
                  </a:lnTo>
                  <a:lnTo>
                    <a:pt x="538" y="620"/>
                  </a:lnTo>
                  <a:lnTo>
                    <a:pt x="538" y="620"/>
                  </a:lnTo>
                  <a:lnTo>
                    <a:pt x="542" y="616"/>
                  </a:lnTo>
                  <a:lnTo>
                    <a:pt x="546" y="616"/>
                  </a:lnTo>
                  <a:lnTo>
                    <a:pt x="546" y="616"/>
                  </a:lnTo>
                  <a:lnTo>
                    <a:pt x="549" y="616"/>
                  </a:lnTo>
                  <a:lnTo>
                    <a:pt x="549" y="616"/>
                  </a:lnTo>
                  <a:lnTo>
                    <a:pt x="553" y="613"/>
                  </a:lnTo>
                  <a:lnTo>
                    <a:pt x="553" y="613"/>
                  </a:lnTo>
                  <a:lnTo>
                    <a:pt x="553" y="609"/>
                  </a:lnTo>
                  <a:lnTo>
                    <a:pt x="553" y="609"/>
                  </a:lnTo>
                  <a:lnTo>
                    <a:pt x="553" y="606"/>
                  </a:lnTo>
                  <a:lnTo>
                    <a:pt x="553" y="606"/>
                  </a:lnTo>
                  <a:lnTo>
                    <a:pt x="553" y="602"/>
                  </a:lnTo>
                  <a:lnTo>
                    <a:pt x="553" y="602"/>
                  </a:lnTo>
                  <a:lnTo>
                    <a:pt x="553" y="602"/>
                  </a:lnTo>
                  <a:lnTo>
                    <a:pt x="553" y="602"/>
                  </a:lnTo>
                  <a:lnTo>
                    <a:pt x="549" y="599"/>
                  </a:lnTo>
                  <a:lnTo>
                    <a:pt x="549" y="599"/>
                  </a:lnTo>
                  <a:lnTo>
                    <a:pt x="549" y="595"/>
                  </a:lnTo>
                  <a:lnTo>
                    <a:pt x="549" y="595"/>
                  </a:lnTo>
                  <a:lnTo>
                    <a:pt x="549" y="591"/>
                  </a:lnTo>
                  <a:lnTo>
                    <a:pt x="549" y="588"/>
                  </a:lnTo>
                  <a:lnTo>
                    <a:pt x="549" y="588"/>
                  </a:lnTo>
                  <a:lnTo>
                    <a:pt x="546" y="584"/>
                  </a:lnTo>
                  <a:lnTo>
                    <a:pt x="542" y="584"/>
                  </a:lnTo>
                  <a:lnTo>
                    <a:pt x="538" y="584"/>
                  </a:lnTo>
                  <a:lnTo>
                    <a:pt x="542" y="584"/>
                  </a:lnTo>
                  <a:lnTo>
                    <a:pt x="538" y="584"/>
                  </a:lnTo>
                  <a:lnTo>
                    <a:pt x="538" y="584"/>
                  </a:lnTo>
                  <a:lnTo>
                    <a:pt x="535" y="584"/>
                  </a:lnTo>
                  <a:lnTo>
                    <a:pt x="535" y="584"/>
                  </a:lnTo>
                  <a:lnTo>
                    <a:pt x="531" y="581"/>
                  </a:lnTo>
                  <a:lnTo>
                    <a:pt x="531" y="581"/>
                  </a:lnTo>
                  <a:lnTo>
                    <a:pt x="531" y="581"/>
                  </a:lnTo>
                  <a:lnTo>
                    <a:pt x="528" y="581"/>
                  </a:lnTo>
                  <a:lnTo>
                    <a:pt x="528" y="581"/>
                  </a:lnTo>
                  <a:lnTo>
                    <a:pt x="524" y="581"/>
                  </a:lnTo>
                  <a:lnTo>
                    <a:pt x="524" y="581"/>
                  </a:lnTo>
                  <a:lnTo>
                    <a:pt x="521" y="581"/>
                  </a:lnTo>
                  <a:lnTo>
                    <a:pt x="521" y="581"/>
                  </a:lnTo>
                  <a:lnTo>
                    <a:pt x="517" y="581"/>
                  </a:lnTo>
                  <a:lnTo>
                    <a:pt x="517" y="581"/>
                  </a:lnTo>
                  <a:lnTo>
                    <a:pt x="517" y="581"/>
                  </a:lnTo>
                  <a:lnTo>
                    <a:pt x="513" y="584"/>
                  </a:lnTo>
                  <a:lnTo>
                    <a:pt x="513" y="584"/>
                  </a:lnTo>
                  <a:lnTo>
                    <a:pt x="513" y="584"/>
                  </a:lnTo>
                  <a:lnTo>
                    <a:pt x="513" y="584"/>
                  </a:lnTo>
                  <a:lnTo>
                    <a:pt x="510" y="588"/>
                  </a:lnTo>
                  <a:lnTo>
                    <a:pt x="510" y="588"/>
                  </a:lnTo>
                  <a:lnTo>
                    <a:pt x="510" y="591"/>
                  </a:lnTo>
                  <a:lnTo>
                    <a:pt x="506" y="591"/>
                  </a:lnTo>
                  <a:lnTo>
                    <a:pt x="506" y="591"/>
                  </a:lnTo>
                  <a:lnTo>
                    <a:pt x="506" y="591"/>
                  </a:lnTo>
                  <a:lnTo>
                    <a:pt x="503" y="591"/>
                  </a:lnTo>
                  <a:lnTo>
                    <a:pt x="503" y="591"/>
                  </a:lnTo>
                  <a:lnTo>
                    <a:pt x="499" y="591"/>
                  </a:lnTo>
                  <a:lnTo>
                    <a:pt x="499" y="591"/>
                  </a:lnTo>
                  <a:lnTo>
                    <a:pt x="499" y="591"/>
                  </a:lnTo>
                  <a:lnTo>
                    <a:pt x="496" y="595"/>
                  </a:lnTo>
                  <a:lnTo>
                    <a:pt x="492" y="595"/>
                  </a:lnTo>
                  <a:lnTo>
                    <a:pt x="492" y="595"/>
                  </a:lnTo>
                  <a:lnTo>
                    <a:pt x="489" y="595"/>
                  </a:lnTo>
                  <a:lnTo>
                    <a:pt x="489" y="595"/>
                  </a:lnTo>
                  <a:lnTo>
                    <a:pt x="485" y="595"/>
                  </a:lnTo>
                  <a:lnTo>
                    <a:pt x="485" y="595"/>
                  </a:lnTo>
                  <a:lnTo>
                    <a:pt x="485" y="595"/>
                  </a:lnTo>
                  <a:lnTo>
                    <a:pt x="485" y="595"/>
                  </a:lnTo>
                  <a:lnTo>
                    <a:pt x="481" y="595"/>
                  </a:lnTo>
                  <a:lnTo>
                    <a:pt x="481" y="595"/>
                  </a:lnTo>
                  <a:lnTo>
                    <a:pt x="478" y="595"/>
                  </a:lnTo>
                  <a:lnTo>
                    <a:pt x="478" y="595"/>
                  </a:lnTo>
                  <a:lnTo>
                    <a:pt x="474" y="595"/>
                  </a:lnTo>
                  <a:lnTo>
                    <a:pt x="474" y="595"/>
                  </a:lnTo>
                  <a:lnTo>
                    <a:pt x="471" y="595"/>
                  </a:lnTo>
                  <a:lnTo>
                    <a:pt x="471" y="595"/>
                  </a:lnTo>
                  <a:lnTo>
                    <a:pt x="467" y="595"/>
                  </a:lnTo>
                  <a:lnTo>
                    <a:pt x="467" y="595"/>
                  </a:lnTo>
                  <a:lnTo>
                    <a:pt x="467" y="595"/>
                  </a:lnTo>
                  <a:lnTo>
                    <a:pt x="464" y="595"/>
                  </a:lnTo>
                  <a:lnTo>
                    <a:pt x="464" y="595"/>
                  </a:lnTo>
                  <a:lnTo>
                    <a:pt x="460" y="591"/>
                  </a:lnTo>
                  <a:lnTo>
                    <a:pt x="460" y="595"/>
                  </a:lnTo>
                  <a:lnTo>
                    <a:pt x="456" y="595"/>
                  </a:lnTo>
                  <a:lnTo>
                    <a:pt x="453" y="595"/>
                  </a:lnTo>
                  <a:lnTo>
                    <a:pt x="453" y="595"/>
                  </a:lnTo>
                  <a:lnTo>
                    <a:pt x="453" y="595"/>
                  </a:lnTo>
                  <a:lnTo>
                    <a:pt x="449" y="595"/>
                  </a:lnTo>
                  <a:lnTo>
                    <a:pt x="449" y="595"/>
                  </a:lnTo>
                  <a:lnTo>
                    <a:pt x="446" y="595"/>
                  </a:lnTo>
                  <a:lnTo>
                    <a:pt x="446" y="595"/>
                  </a:lnTo>
                  <a:lnTo>
                    <a:pt x="442" y="595"/>
                  </a:lnTo>
                  <a:lnTo>
                    <a:pt x="442" y="595"/>
                  </a:lnTo>
                  <a:lnTo>
                    <a:pt x="439" y="595"/>
                  </a:lnTo>
                  <a:lnTo>
                    <a:pt x="439" y="591"/>
                  </a:lnTo>
                  <a:lnTo>
                    <a:pt x="435" y="591"/>
                  </a:lnTo>
                  <a:lnTo>
                    <a:pt x="435" y="591"/>
                  </a:lnTo>
                  <a:lnTo>
                    <a:pt x="435" y="591"/>
                  </a:lnTo>
                  <a:lnTo>
                    <a:pt x="435" y="588"/>
                  </a:lnTo>
                  <a:lnTo>
                    <a:pt x="432" y="588"/>
                  </a:lnTo>
                  <a:lnTo>
                    <a:pt x="428" y="588"/>
                  </a:lnTo>
                  <a:lnTo>
                    <a:pt x="428" y="588"/>
                  </a:lnTo>
                  <a:lnTo>
                    <a:pt x="424" y="591"/>
                  </a:lnTo>
                  <a:lnTo>
                    <a:pt x="424" y="591"/>
                  </a:lnTo>
                  <a:lnTo>
                    <a:pt x="421" y="591"/>
                  </a:lnTo>
                  <a:lnTo>
                    <a:pt x="421" y="591"/>
                  </a:lnTo>
                  <a:lnTo>
                    <a:pt x="421" y="588"/>
                  </a:lnTo>
                  <a:lnTo>
                    <a:pt x="421" y="584"/>
                  </a:lnTo>
                  <a:lnTo>
                    <a:pt x="424" y="581"/>
                  </a:lnTo>
                  <a:lnTo>
                    <a:pt x="424" y="581"/>
                  </a:lnTo>
                  <a:lnTo>
                    <a:pt x="424" y="577"/>
                  </a:lnTo>
                  <a:lnTo>
                    <a:pt x="421" y="577"/>
                  </a:lnTo>
                  <a:lnTo>
                    <a:pt x="421" y="574"/>
                  </a:lnTo>
                  <a:lnTo>
                    <a:pt x="421" y="574"/>
                  </a:lnTo>
                  <a:lnTo>
                    <a:pt x="421" y="570"/>
                  </a:lnTo>
                  <a:lnTo>
                    <a:pt x="421" y="570"/>
                  </a:lnTo>
                  <a:lnTo>
                    <a:pt x="417" y="570"/>
                  </a:lnTo>
                  <a:lnTo>
                    <a:pt x="414" y="567"/>
                  </a:lnTo>
                  <a:lnTo>
                    <a:pt x="414" y="563"/>
                  </a:lnTo>
                  <a:lnTo>
                    <a:pt x="414" y="559"/>
                  </a:lnTo>
                  <a:lnTo>
                    <a:pt x="417" y="556"/>
                  </a:lnTo>
                  <a:lnTo>
                    <a:pt x="421" y="556"/>
                  </a:lnTo>
                  <a:lnTo>
                    <a:pt x="421" y="556"/>
                  </a:lnTo>
                  <a:lnTo>
                    <a:pt x="421" y="552"/>
                  </a:lnTo>
                  <a:lnTo>
                    <a:pt x="421" y="552"/>
                  </a:lnTo>
                  <a:lnTo>
                    <a:pt x="424" y="549"/>
                  </a:lnTo>
                  <a:lnTo>
                    <a:pt x="424" y="549"/>
                  </a:lnTo>
                  <a:lnTo>
                    <a:pt x="428" y="545"/>
                  </a:lnTo>
                  <a:lnTo>
                    <a:pt x="428" y="545"/>
                  </a:lnTo>
                  <a:lnTo>
                    <a:pt x="428" y="542"/>
                  </a:lnTo>
                  <a:lnTo>
                    <a:pt x="432" y="542"/>
                  </a:lnTo>
                  <a:lnTo>
                    <a:pt x="432" y="545"/>
                  </a:lnTo>
                  <a:lnTo>
                    <a:pt x="435" y="545"/>
                  </a:lnTo>
                  <a:lnTo>
                    <a:pt x="435" y="545"/>
                  </a:lnTo>
                  <a:lnTo>
                    <a:pt x="435" y="545"/>
                  </a:lnTo>
                  <a:lnTo>
                    <a:pt x="439" y="545"/>
                  </a:lnTo>
                  <a:lnTo>
                    <a:pt x="439" y="545"/>
                  </a:lnTo>
                  <a:lnTo>
                    <a:pt x="442" y="545"/>
                  </a:lnTo>
                  <a:lnTo>
                    <a:pt x="446" y="545"/>
                  </a:lnTo>
                  <a:lnTo>
                    <a:pt x="446" y="545"/>
                  </a:lnTo>
                  <a:lnTo>
                    <a:pt x="449" y="545"/>
                  </a:lnTo>
                  <a:lnTo>
                    <a:pt x="449" y="545"/>
                  </a:lnTo>
                  <a:lnTo>
                    <a:pt x="453" y="545"/>
                  </a:lnTo>
                  <a:lnTo>
                    <a:pt x="453" y="545"/>
                  </a:lnTo>
                  <a:lnTo>
                    <a:pt x="453" y="545"/>
                  </a:lnTo>
                  <a:lnTo>
                    <a:pt x="456" y="545"/>
                  </a:lnTo>
                  <a:lnTo>
                    <a:pt x="456" y="545"/>
                  </a:lnTo>
                  <a:lnTo>
                    <a:pt x="460" y="542"/>
                  </a:lnTo>
                  <a:lnTo>
                    <a:pt x="460" y="542"/>
                  </a:lnTo>
                  <a:lnTo>
                    <a:pt x="464" y="545"/>
                  </a:lnTo>
                  <a:lnTo>
                    <a:pt x="464" y="545"/>
                  </a:lnTo>
                  <a:lnTo>
                    <a:pt x="467" y="545"/>
                  </a:lnTo>
                  <a:lnTo>
                    <a:pt x="467" y="545"/>
                  </a:lnTo>
                  <a:lnTo>
                    <a:pt x="467" y="545"/>
                  </a:lnTo>
                  <a:lnTo>
                    <a:pt x="471" y="545"/>
                  </a:lnTo>
                  <a:lnTo>
                    <a:pt x="471" y="545"/>
                  </a:lnTo>
                  <a:lnTo>
                    <a:pt x="474" y="549"/>
                  </a:lnTo>
                  <a:lnTo>
                    <a:pt x="474" y="545"/>
                  </a:lnTo>
                  <a:lnTo>
                    <a:pt x="478" y="545"/>
                  </a:lnTo>
                  <a:lnTo>
                    <a:pt x="481" y="545"/>
                  </a:lnTo>
                  <a:lnTo>
                    <a:pt x="485" y="545"/>
                  </a:lnTo>
                  <a:lnTo>
                    <a:pt x="485" y="542"/>
                  </a:lnTo>
                  <a:lnTo>
                    <a:pt x="489" y="542"/>
                  </a:lnTo>
                  <a:lnTo>
                    <a:pt x="492" y="538"/>
                  </a:lnTo>
                  <a:lnTo>
                    <a:pt x="492" y="538"/>
                  </a:lnTo>
                  <a:lnTo>
                    <a:pt x="492" y="538"/>
                  </a:lnTo>
                  <a:lnTo>
                    <a:pt x="492" y="534"/>
                  </a:lnTo>
                  <a:lnTo>
                    <a:pt x="492" y="531"/>
                  </a:lnTo>
                  <a:lnTo>
                    <a:pt x="492" y="531"/>
                  </a:lnTo>
                  <a:lnTo>
                    <a:pt x="492" y="531"/>
                  </a:lnTo>
                  <a:lnTo>
                    <a:pt x="489" y="527"/>
                  </a:lnTo>
                  <a:lnTo>
                    <a:pt x="492" y="527"/>
                  </a:lnTo>
                  <a:lnTo>
                    <a:pt x="496" y="524"/>
                  </a:lnTo>
                  <a:lnTo>
                    <a:pt x="496" y="524"/>
                  </a:lnTo>
                  <a:lnTo>
                    <a:pt x="499" y="520"/>
                  </a:lnTo>
                  <a:lnTo>
                    <a:pt x="499" y="520"/>
                  </a:lnTo>
                  <a:lnTo>
                    <a:pt x="503" y="520"/>
                  </a:lnTo>
                  <a:lnTo>
                    <a:pt x="503" y="517"/>
                  </a:lnTo>
                  <a:lnTo>
                    <a:pt x="506" y="517"/>
                  </a:lnTo>
                  <a:lnTo>
                    <a:pt x="506" y="513"/>
                  </a:lnTo>
                  <a:lnTo>
                    <a:pt x="506" y="513"/>
                  </a:lnTo>
                  <a:lnTo>
                    <a:pt x="506" y="509"/>
                  </a:lnTo>
                  <a:lnTo>
                    <a:pt x="506" y="509"/>
                  </a:lnTo>
                  <a:lnTo>
                    <a:pt x="506" y="506"/>
                  </a:lnTo>
                  <a:lnTo>
                    <a:pt x="506" y="506"/>
                  </a:lnTo>
                  <a:lnTo>
                    <a:pt x="503" y="506"/>
                  </a:lnTo>
                  <a:lnTo>
                    <a:pt x="503" y="502"/>
                  </a:lnTo>
                  <a:lnTo>
                    <a:pt x="503" y="502"/>
                  </a:lnTo>
                  <a:lnTo>
                    <a:pt x="499" y="502"/>
                  </a:lnTo>
                  <a:lnTo>
                    <a:pt x="499" y="502"/>
                  </a:lnTo>
                  <a:lnTo>
                    <a:pt x="499" y="502"/>
                  </a:lnTo>
                  <a:lnTo>
                    <a:pt x="496" y="502"/>
                  </a:lnTo>
                  <a:lnTo>
                    <a:pt x="496" y="506"/>
                  </a:lnTo>
                  <a:lnTo>
                    <a:pt x="492" y="506"/>
                  </a:lnTo>
                  <a:lnTo>
                    <a:pt x="492" y="506"/>
                  </a:lnTo>
                  <a:lnTo>
                    <a:pt x="489" y="506"/>
                  </a:lnTo>
                  <a:lnTo>
                    <a:pt x="489" y="506"/>
                  </a:lnTo>
                  <a:lnTo>
                    <a:pt x="485" y="506"/>
                  </a:lnTo>
                  <a:lnTo>
                    <a:pt x="485" y="506"/>
                  </a:lnTo>
                  <a:lnTo>
                    <a:pt x="485" y="506"/>
                  </a:lnTo>
                  <a:lnTo>
                    <a:pt x="481" y="506"/>
                  </a:lnTo>
                  <a:lnTo>
                    <a:pt x="481" y="506"/>
                  </a:lnTo>
                  <a:lnTo>
                    <a:pt x="478" y="502"/>
                  </a:lnTo>
                  <a:lnTo>
                    <a:pt x="474" y="502"/>
                  </a:lnTo>
                  <a:lnTo>
                    <a:pt x="478" y="502"/>
                  </a:lnTo>
                  <a:lnTo>
                    <a:pt x="478" y="499"/>
                  </a:lnTo>
                  <a:lnTo>
                    <a:pt x="478" y="499"/>
                  </a:lnTo>
                  <a:lnTo>
                    <a:pt x="478" y="495"/>
                  </a:lnTo>
                  <a:lnTo>
                    <a:pt x="478" y="495"/>
                  </a:lnTo>
                  <a:lnTo>
                    <a:pt x="474" y="495"/>
                  </a:lnTo>
                  <a:lnTo>
                    <a:pt x="471" y="495"/>
                  </a:lnTo>
                  <a:lnTo>
                    <a:pt x="467" y="495"/>
                  </a:lnTo>
                  <a:lnTo>
                    <a:pt x="467" y="495"/>
                  </a:lnTo>
                  <a:lnTo>
                    <a:pt x="464" y="495"/>
                  </a:lnTo>
                  <a:lnTo>
                    <a:pt x="460" y="495"/>
                  </a:lnTo>
                  <a:lnTo>
                    <a:pt x="456" y="495"/>
                  </a:lnTo>
                  <a:lnTo>
                    <a:pt x="456" y="492"/>
                  </a:lnTo>
                  <a:lnTo>
                    <a:pt x="456" y="492"/>
                  </a:lnTo>
                  <a:lnTo>
                    <a:pt x="453" y="495"/>
                  </a:lnTo>
                  <a:lnTo>
                    <a:pt x="453" y="495"/>
                  </a:lnTo>
                  <a:lnTo>
                    <a:pt x="453" y="492"/>
                  </a:lnTo>
                  <a:lnTo>
                    <a:pt x="453" y="492"/>
                  </a:lnTo>
                  <a:lnTo>
                    <a:pt x="453" y="492"/>
                  </a:lnTo>
                  <a:lnTo>
                    <a:pt x="453" y="488"/>
                  </a:lnTo>
                  <a:lnTo>
                    <a:pt x="453" y="488"/>
                  </a:lnTo>
                  <a:lnTo>
                    <a:pt x="453" y="488"/>
                  </a:lnTo>
                  <a:lnTo>
                    <a:pt x="449" y="488"/>
                  </a:lnTo>
                  <a:lnTo>
                    <a:pt x="446" y="488"/>
                  </a:lnTo>
                  <a:lnTo>
                    <a:pt x="442" y="485"/>
                  </a:lnTo>
                  <a:lnTo>
                    <a:pt x="439" y="485"/>
                  </a:lnTo>
                  <a:lnTo>
                    <a:pt x="435" y="485"/>
                  </a:lnTo>
                  <a:lnTo>
                    <a:pt x="435" y="485"/>
                  </a:lnTo>
                  <a:lnTo>
                    <a:pt x="432" y="481"/>
                  </a:lnTo>
                  <a:lnTo>
                    <a:pt x="428" y="481"/>
                  </a:lnTo>
                  <a:lnTo>
                    <a:pt x="428" y="481"/>
                  </a:lnTo>
                  <a:lnTo>
                    <a:pt x="428" y="481"/>
                  </a:lnTo>
                  <a:lnTo>
                    <a:pt x="424" y="481"/>
                  </a:lnTo>
                  <a:lnTo>
                    <a:pt x="424" y="477"/>
                  </a:lnTo>
                  <a:lnTo>
                    <a:pt x="421" y="477"/>
                  </a:lnTo>
                  <a:lnTo>
                    <a:pt x="421" y="477"/>
                  </a:lnTo>
                  <a:lnTo>
                    <a:pt x="421" y="477"/>
                  </a:lnTo>
                  <a:lnTo>
                    <a:pt x="417" y="477"/>
                  </a:lnTo>
                  <a:lnTo>
                    <a:pt x="414" y="477"/>
                  </a:lnTo>
                  <a:lnTo>
                    <a:pt x="414" y="477"/>
                  </a:lnTo>
                  <a:lnTo>
                    <a:pt x="414" y="481"/>
                  </a:lnTo>
                  <a:lnTo>
                    <a:pt x="410" y="481"/>
                  </a:lnTo>
                  <a:lnTo>
                    <a:pt x="410" y="481"/>
                  </a:lnTo>
                  <a:lnTo>
                    <a:pt x="407" y="481"/>
                  </a:lnTo>
                  <a:lnTo>
                    <a:pt x="403" y="481"/>
                  </a:lnTo>
                  <a:lnTo>
                    <a:pt x="403" y="481"/>
                  </a:lnTo>
                  <a:lnTo>
                    <a:pt x="403" y="477"/>
                  </a:lnTo>
                  <a:lnTo>
                    <a:pt x="399" y="477"/>
                  </a:lnTo>
                  <a:lnTo>
                    <a:pt x="396" y="477"/>
                  </a:lnTo>
                  <a:lnTo>
                    <a:pt x="392" y="477"/>
                  </a:lnTo>
                  <a:lnTo>
                    <a:pt x="392" y="477"/>
                  </a:lnTo>
                  <a:lnTo>
                    <a:pt x="389" y="477"/>
                  </a:lnTo>
                  <a:lnTo>
                    <a:pt x="389" y="477"/>
                  </a:lnTo>
                  <a:lnTo>
                    <a:pt x="385" y="477"/>
                  </a:lnTo>
                  <a:lnTo>
                    <a:pt x="385" y="474"/>
                  </a:lnTo>
                  <a:lnTo>
                    <a:pt x="382" y="474"/>
                  </a:lnTo>
                  <a:lnTo>
                    <a:pt x="382" y="474"/>
                  </a:lnTo>
                  <a:lnTo>
                    <a:pt x="378" y="477"/>
                  </a:lnTo>
                  <a:lnTo>
                    <a:pt x="378" y="477"/>
                  </a:lnTo>
                  <a:lnTo>
                    <a:pt x="375" y="474"/>
                  </a:lnTo>
                  <a:lnTo>
                    <a:pt x="375" y="474"/>
                  </a:lnTo>
                  <a:lnTo>
                    <a:pt x="375" y="474"/>
                  </a:lnTo>
                  <a:lnTo>
                    <a:pt x="375" y="474"/>
                  </a:lnTo>
                  <a:lnTo>
                    <a:pt x="371" y="470"/>
                  </a:lnTo>
                  <a:lnTo>
                    <a:pt x="371" y="470"/>
                  </a:lnTo>
                  <a:lnTo>
                    <a:pt x="371" y="470"/>
                  </a:lnTo>
                  <a:lnTo>
                    <a:pt x="371" y="467"/>
                  </a:lnTo>
                  <a:lnTo>
                    <a:pt x="367" y="467"/>
                  </a:lnTo>
                  <a:lnTo>
                    <a:pt x="367" y="467"/>
                  </a:lnTo>
                  <a:lnTo>
                    <a:pt x="364" y="467"/>
                  </a:lnTo>
                  <a:lnTo>
                    <a:pt x="364" y="467"/>
                  </a:lnTo>
                  <a:lnTo>
                    <a:pt x="360" y="467"/>
                  </a:lnTo>
                  <a:lnTo>
                    <a:pt x="360" y="467"/>
                  </a:lnTo>
                  <a:lnTo>
                    <a:pt x="357" y="467"/>
                  </a:lnTo>
                  <a:lnTo>
                    <a:pt x="357" y="467"/>
                  </a:lnTo>
                  <a:lnTo>
                    <a:pt x="353" y="467"/>
                  </a:lnTo>
                  <a:lnTo>
                    <a:pt x="353" y="467"/>
                  </a:lnTo>
                  <a:lnTo>
                    <a:pt x="353" y="463"/>
                  </a:lnTo>
                  <a:lnTo>
                    <a:pt x="350" y="463"/>
                  </a:lnTo>
                  <a:lnTo>
                    <a:pt x="346" y="467"/>
                  </a:lnTo>
                  <a:lnTo>
                    <a:pt x="346" y="467"/>
                  </a:lnTo>
                  <a:lnTo>
                    <a:pt x="342" y="463"/>
                  </a:lnTo>
                  <a:lnTo>
                    <a:pt x="342" y="463"/>
                  </a:lnTo>
                  <a:lnTo>
                    <a:pt x="339" y="463"/>
                  </a:lnTo>
                  <a:lnTo>
                    <a:pt x="339" y="463"/>
                  </a:lnTo>
                  <a:lnTo>
                    <a:pt x="339" y="463"/>
                  </a:lnTo>
                  <a:lnTo>
                    <a:pt x="335" y="467"/>
                  </a:lnTo>
                  <a:lnTo>
                    <a:pt x="335" y="467"/>
                  </a:lnTo>
                  <a:lnTo>
                    <a:pt x="332" y="467"/>
                  </a:lnTo>
                  <a:lnTo>
                    <a:pt x="332" y="467"/>
                  </a:lnTo>
                  <a:lnTo>
                    <a:pt x="328" y="467"/>
                  </a:lnTo>
                  <a:lnTo>
                    <a:pt x="328" y="467"/>
                  </a:lnTo>
                  <a:lnTo>
                    <a:pt x="325" y="467"/>
                  </a:lnTo>
                  <a:lnTo>
                    <a:pt x="325" y="467"/>
                  </a:lnTo>
                  <a:lnTo>
                    <a:pt x="325" y="463"/>
                  </a:lnTo>
                  <a:lnTo>
                    <a:pt x="325" y="463"/>
                  </a:lnTo>
                  <a:lnTo>
                    <a:pt x="321" y="463"/>
                  </a:lnTo>
                  <a:lnTo>
                    <a:pt x="321" y="463"/>
                  </a:lnTo>
                  <a:lnTo>
                    <a:pt x="318" y="463"/>
                  </a:lnTo>
                  <a:lnTo>
                    <a:pt x="318" y="463"/>
                  </a:lnTo>
                  <a:lnTo>
                    <a:pt x="314" y="463"/>
                  </a:lnTo>
                  <a:lnTo>
                    <a:pt x="314" y="463"/>
                  </a:lnTo>
                  <a:lnTo>
                    <a:pt x="310" y="463"/>
                  </a:lnTo>
                  <a:lnTo>
                    <a:pt x="310" y="463"/>
                  </a:lnTo>
                  <a:lnTo>
                    <a:pt x="310" y="463"/>
                  </a:lnTo>
                  <a:lnTo>
                    <a:pt x="307" y="460"/>
                  </a:lnTo>
                  <a:lnTo>
                    <a:pt x="307" y="460"/>
                  </a:lnTo>
                  <a:lnTo>
                    <a:pt x="307" y="460"/>
                  </a:lnTo>
                  <a:lnTo>
                    <a:pt x="303" y="456"/>
                  </a:lnTo>
                  <a:lnTo>
                    <a:pt x="303" y="456"/>
                  </a:lnTo>
                  <a:lnTo>
                    <a:pt x="300" y="456"/>
                  </a:lnTo>
                  <a:lnTo>
                    <a:pt x="296" y="456"/>
                  </a:lnTo>
                  <a:lnTo>
                    <a:pt x="296" y="456"/>
                  </a:lnTo>
                  <a:lnTo>
                    <a:pt x="293" y="456"/>
                  </a:lnTo>
                  <a:lnTo>
                    <a:pt x="293" y="456"/>
                  </a:lnTo>
                  <a:lnTo>
                    <a:pt x="293" y="456"/>
                  </a:lnTo>
                  <a:lnTo>
                    <a:pt x="289" y="456"/>
                  </a:lnTo>
                  <a:lnTo>
                    <a:pt x="289" y="456"/>
                  </a:lnTo>
                  <a:lnTo>
                    <a:pt x="285" y="456"/>
                  </a:lnTo>
                  <a:lnTo>
                    <a:pt x="285" y="456"/>
                  </a:lnTo>
                  <a:lnTo>
                    <a:pt x="282" y="456"/>
                  </a:lnTo>
                  <a:lnTo>
                    <a:pt x="282" y="452"/>
                  </a:lnTo>
                  <a:lnTo>
                    <a:pt x="282" y="452"/>
                  </a:lnTo>
                  <a:lnTo>
                    <a:pt x="278" y="449"/>
                  </a:lnTo>
                  <a:lnTo>
                    <a:pt x="278" y="449"/>
                  </a:lnTo>
                  <a:lnTo>
                    <a:pt x="275" y="449"/>
                  </a:lnTo>
                  <a:lnTo>
                    <a:pt x="275" y="449"/>
                  </a:lnTo>
                  <a:lnTo>
                    <a:pt x="271" y="452"/>
                  </a:lnTo>
                  <a:lnTo>
                    <a:pt x="271" y="452"/>
                  </a:lnTo>
                  <a:lnTo>
                    <a:pt x="271" y="452"/>
                  </a:lnTo>
                  <a:lnTo>
                    <a:pt x="271" y="456"/>
                  </a:lnTo>
                  <a:lnTo>
                    <a:pt x="268" y="456"/>
                  </a:lnTo>
                  <a:lnTo>
                    <a:pt x="268" y="456"/>
                  </a:lnTo>
                  <a:lnTo>
                    <a:pt x="264" y="456"/>
                  </a:lnTo>
                  <a:lnTo>
                    <a:pt x="264" y="460"/>
                  </a:lnTo>
                  <a:lnTo>
                    <a:pt x="261" y="460"/>
                  </a:lnTo>
                  <a:lnTo>
                    <a:pt x="261" y="460"/>
                  </a:lnTo>
                  <a:lnTo>
                    <a:pt x="257" y="460"/>
                  </a:lnTo>
                  <a:lnTo>
                    <a:pt x="253" y="460"/>
                  </a:lnTo>
                  <a:lnTo>
                    <a:pt x="253" y="460"/>
                  </a:lnTo>
                  <a:lnTo>
                    <a:pt x="250" y="460"/>
                  </a:lnTo>
                  <a:lnTo>
                    <a:pt x="250" y="456"/>
                  </a:lnTo>
                  <a:lnTo>
                    <a:pt x="250" y="456"/>
                  </a:lnTo>
                  <a:lnTo>
                    <a:pt x="246" y="460"/>
                  </a:lnTo>
                  <a:lnTo>
                    <a:pt x="246" y="460"/>
                  </a:lnTo>
                  <a:lnTo>
                    <a:pt x="243" y="460"/>
                  </a:lnTo>
                  <a:lnTo>
                    <a:pt x="243" y="460"/>
                  </a:lnTo>
                  <a:lnTo>
                    <a:pt x="243" y="460"/>
                  </a:lnTo>
                  <a:lnTo>
                    <a:pt x="239" y="460"/>
                  </a:lnTo>
                  <a:lnTo>
                    <a:pt x="239" y="460"/>
                  </a:lnTo>
                  <a:lnTo>
                    <a:pt x="236" y="460"/>
                  </a:lnTo>
                  <a:lnTo>
                    <a:pt x="228" y="460"/>
                  </a:lnTo>
                  <a:lnTo>
                    <a:pt x="228" y="463"/>
                  </a:lnTo>
                  <a:lnTo>
                    <a:pt x="228" y="463"/>
                  </a:lnTo>
                  <a:lnTo>
                    <a:pt x="228" y="463"/>
                  </a:lnTo>
                  <a:lnTo>
                    <a:pt x="225" y="463"/>
                  </a:lnTo>
                  <a:lnTo>
                    <a:pt x="225" y="463"/>
                  </a:lnTo>
                  <a:lnTo>
                    <a:pt x="221" y="463"/>
                  </a:lnTo>
                  <a:lnTo>
                    <a:pt x="218" y="463"/>
                  </a:lnTo>
                  <a:lnTo>
                    <a:pt x="218" y="463"/>
                  </a:lnTo>
                  <a:lnTo>
                    <a:pt x="214" y="467"/>
                  </a:lnTo>
                  <a:lnTo>
                    <a:pt x="214" y="463"/>
                  </a:lnTo>
                  <a:lnTo>
                    <a:pt x="211" y="463"/>
                  </a:lnTo>
                  <a:lnTo>
                    <a:pt x="211" y="463"/>
                  </a:lnTo>
                  <a:lnTo>
                    <a:pt x="207" y="463"/>
                  </a:lnTo>
                  <a:lnTo>
                    <a:pt x="207" y="463"/>
                  </a:lnTo>
                  <a:lnTo>
                    <a:pt x="204" y="463"/>
                  </a:lnTo>
                  <a:lnTo>
                    <a:pt x="204" y="463"/>
                  </a:lnTo>
                  <a:lnTo>
                    <a:pt x="200" y="463"/>
                  </a:lnTo>
                  <a:lnTo>
                    <a:pt x="200" y="463"/>
                  </a:lnTo>
                  <a:lnTo>
                    <a:pt x="200" y="460"/>
                  </a:lnTo>
                  <a:lnTo>
                    <a:pt x="200" y="460"/>
                  </a:lnTo>
                  <a:lnTo>
                    <a:pt x="200" y="456"/>
                  </a:lnTo>
                  <a:lnTo>
                    <a:pt x="200" y="456"/>
                  </a:lnTo>
                  <a:lnTo>
                    <a:pt x="200" y="456"/>
                  </a:lnTo>
                  <a:lnTo>
                    <a:pt x="200" y="456"/>
                  </a:lnTo>
                  <a:lnTo>
                    <a:pt x="200" y="452"/>
                  </a:lnTo>
                  <a:lnTo>
                    <a:pt x="200" y="452"/>
                  </a:lnTo>
                  <a:lnTo>
                    <a:pt x="204" y="452"/>
                  </a:lnTo>
                  <a:lnTo>
                    <a:pt x="200" y="449"/>
                  </a:lnTo>
                  <a:lnTo>
                    <a:pt x="204" y="449"/>
                  </a:lnTo>
                  <a:lnTo>
                    <a:pt x="207" y="449"/>
                  </a:lnTo>
                  <a:lnTo>
                    <a:pt x="207" y="449"/>
                  </a:lnTo>
                  <a:lnTo>
                    <a:pt x="211" y="449"/>
                  </a:lnTo>
                  <a:lnTo>
                    <a:pt x="211" y="445"/>
                  </a:lnTo>
                  <a:lnTo>
                    <a:pt x="211" y="445"/>
                  </a:lnTo>
                  <a:lnTo>
                    <a:pt x="211" y="442"/>
                  </a:lnTo>
                  <a:lnTo>
                    <a:pt x="211" y="442"/>
                  </a:lnTo>
                  <a:lnTo>
                    <a:pt x="211" y="442"/>
                  </a:lnTo>
                  <a:lnTo>
                    <a:pt x="214" y="442"/>
                  </a:lnTo>
                  <a:lnTo>
                    <a:pt x="218" y="442"/>
                  </a:lnTo>
                  <a:lnTo>
                    <a:pt x="218" y="442"/>
                  </a:lnTo>
                  <a:lnTo>
                    <a:pt x="221" y="442"/>
                  </a:lnTo>
                  <a:lnTo>
                    <a:pt x="225" y="442"/>
                  </a:lnTo>
                  <a:lnTo>
                    <a:pt x="225" y="442"/>
                  </a:lnTo>
                  <a:lnTo>
                    <a:pt x="228" y="442"/>
                  </a:lnTo>
                  <a:lnTo>
                    <a:pt x="228" y="438"/>
                  </a:lnTo>
                  <a:lnTo>
                    <a:pt x="228" y="438"/>
                  </a:lnTo>
                  <a:lnTo>
                    <a:pt x="228" y="438"/>
                  </a:lnTo>
                  <a:lnTo>
                    <a:pt x="232" y="435"/>
                  </a:lnTo>
                  <a:lnTo>
                    <a:pt x="232" y="435"/>
                  </a:lnTo>
                  <a:lnTo>
                    <a:pt x="232" y="431"/>
                  </a:lnTo>
                  <a:lnTo>
                    <a:pt x="228" y="431"/>
                  </a:lnTo>
                  <a:lnTo>
                    <a:pt x="228" y="431"/>
                  </a:lnTo>
                  <a:lnTo>
                    <a:pt x="228" y="431"/>
                  </a:lnTo>
                  <a:lnTo>
                    <a:pt x="228" y="428"/>
                  </a:lnTo>
                  <a:lnTo>
                    <a:pt x="228" y="428"/>
                  </a:lnTo>
                  <a:lnTo>
                    <a:pt x="236" y="424"/>
                  </a:lnTo>
                  <a:lnTo>
                    <a:pt x="236" y="424"/>
                  </a:lnTo>
                  <a:lnTo>
                    <a:pt x="236" y="420"/>
                  </a:lnTo>
                  <a:lnTo>
                    <a:pt x="236" y="420"/>
                  </a:lnTo>
                  <a:lnTo>
                    <a:pt x="236" y="417"/>
                  </a:lnTo>
                  <a:lnTo>
                    <a:pt x="236" y="417"/>
                  </a:lnTo>
                  <a:lnTo>
                    <a:pt x="236" y="413"/>
                  </a:lnTo>
                  <a:lnTo>
                    <a:pt x="236" y="413"/>
                  </a:lnTo>
                  <a:lnTo>
                    <a:pt x="239" y="410"/>
                  </a:lnTo>
                  <a:lnTo>
                    <a:pt x="243" y="410"/>
                  </a:lnTo>
                  <a:lnTo>
                    <a:pt x="243" y="410"/>
                  </a:lnTo>
                  <a:lnTo>
                    <a:pt x="243" y="410"/>
                  </a:lnTo>
                  <a:lnTo>
                    <a:pt x="243" y="406"/>
                  </a:lnTo>
                  <a:lnTo>
                    <a:pt x="243" y="406"/>
                  </a:lnTo>
                  <a:lnTo>
                    <a:pt x="243" y="403"/>
                  </a:lnTo>
                  <a:lnTo>
                    <a:pt x="243" y="403"/>
                  </a:lnTo>
                  <a:lnTo>
                    <a:pt x="243" y="399"/>
                  </a:lnTo>
                  <a:lnTo>
                    <a:pt x="239" y="399"/>
                  </a:lnTo>
                  <a:lnTo>
                    <a:pt x="239" y="399"/>
                  </a:lnTo>
                  <a:lnTo>
                    <a:pt x="236" y="399"/>
                  </a:lnTo>
                  <a:lnTo>
                    <a:pt x="236" y="399"/>
                  </a:lnTo>
                  <a:lnTo>
                    <a:pt x="232" y="399"/>
                  </a:lnTo>
                  <a:lnTo>
                    <a:pt x="232" y="399"/>
                  </a:lnTo>
                  <a:lnTo>
                    <a:pt x="228" y="399"/>
                  </a:lnTo>
                  <a:lnTo>
                    <a:pt x="228" y="395"/>
                  </a:lnTo>
                  <a:lnTo>
                    <a:pt x="228" y="395"/>
                  </a:lnTo>
                  <a:lnTo>
                    <a:pt x="225" y="395"/>
                  </a:lnTo>
                  <a:lnTo>
                    <a:pt x="225" y="395"/>
                  </a:lnTo>
                  <a:lnTo>
                    <a:pt x="221" y="395"/>
                  </a:lnTo>
                  <a:lnTo>
                    <a:pt x="221" y="395"/>
                  </a:lnTo>
                  <a:lnTo>
                    <a:pt x="218" y="395"/>
                  </a:lnTo>
                  <a:lnTo>
                    <a:pt x="218" y="395"/>
                  </a:lnTo>
                  <a:lnTo>
                    <a:pt x="214" y="392"/>
                  </a:lnTo>
                  <a:lnTo>
                    <a:pt x="214" y="392"/>
                  </a:lnTo>
                  <a:lnTo>
                    <a:pt x="211" y="392"/>
                  </a:lnTo>
                  <a:lnTo>
                    <a:pt x="211" y="392"/>
                  </a:lnTo>
                  <a:lnTo>
                    <a:pt x="211" y="388"/>
                  </a:lnTo>
                  <a:lnTo>
                    <a:pt x="207" y="388"/>
                  </a:lnTo>
                  <a:lnTo>
                    <a:pt x="207" y="388"/>
                  </a:lnTo>
                  <a:lnTo>
                    <a:pt x="207" y="385"/>
                  </a:lnTo>
                  <a:lnTo>
                    <a:pt x="207" y="385"/>
                  </a:lnTo>
                  <a:lnTo>
                    <a:pt x="211" y="385"/>
                  </a:lnTo>
                  <a:lnTo>
                    <a:pt x="211" y="381"/>
                  </a:lnTo>
                  <a:lnTo>
                    <a:pt x="214" y="381"/>
                  </a:lnTo>
                  <a:lnTo>
                    <a:pt x="214" y="378"/>
                  </a:lnTo>
                  <a:lnTo>
                    <a:pt x="211" y="378"/>
                  </a:lnTo>
                  <a:lnTo>
                    <a:pt x="211" y="378"/>
                  </a:lnTo>
                  <a:lnTo>
                    <a:pt x="211" y="378"/>
                  </a:lnTo>
                  <a:lnTo>
                    <a:pt x="211" y="378"/>
                  </a:lnTo>
                  <a:lnTo>
                    <a:pt x="207" y="378"/>
                  </a:lnTo>
                  <a:lnTo>
                    <a:pt x="207" y="378"/>
                  </a:lnTo>
                  <a:lnTo>
                    <a:pt x="204" y="378"/>
                  </a:lnTo>
                  <a:lnTo>
                    <a:pt x="204" y="374"/>
                  </a:lnTo>
                  <a:lnTo>
                    <a:pt x="204" y="374"/>
                  </a:lnTo>
                  <a:lnTo>
                    <a:pt x="200" y="374"/>
                  </a:lnTo>
                  <a:lnTo>
                    <a:pt x="196" y="371"/>
                  </a:lnTo>
                  <a:lnTo>
                    <a:pt x="196" y="371"/>
                  </a:lnTo>
                  <a:lnTo>
                    <a:pt x="196" y="371"/>
                  </a:lnTo>
                  <a:lnTo>
                    <a:pt x="193" y="371"/>
                  </a:lnTo>
                  <a:lnTo>
                    <a:pt x="193" y="367"/>
                  </a:lnTo>
                  <a:lnTo>
                    <a:pt x="193" y="367"/>
                  </a:lnTo>
                  <a:lnTo>
                    <a:pt x="189" y="363"/>
                  </a:lnTo>
                  <a:lnTo>
                    <a:pt x="189" y="363"/>
                  </a:lnTo>
                  <a:lnTo>
                    <a:pt x="186" y="363"/>
                  </a:lnTo>
                  <a:lnTo>
                    <a:pt x="182" y="363"/>
                  </a:lnTo>
                  <a:lnTo>
                    <a:pt x="182" y="363"/>
                  </a:lnTo>
                  <a:lnTo>
                    <a:pt x="182" y="363"/>
                  </a:lnTo>
                  <a:lnTo>
                    <a:pt x="182" y="360"/>
                  </a:lnTo>
                  <a:lnTo>
                    <a:pt x="179" y="360"/>
                  </a:lnTo>
                  <a:lnTo>
                    <a:pt x="182" y="360"/>
                  </a:lnTo>
                  <a:lnTo>
                    <a:pt x="182" y="360"/>
                  </a:lnTo>
                  <a:lnTo>
                    <a:pt x="182" y="356"/>
                  </a:lnTo>
                  <a:lnTo>
                    <a:pt x="186" y="356"/>
                  </a:lnTo>
                  <a:lnTo>
                    <a:pt x="186" y="356"/>
                  </a:lnTo>
                  <a:lnTo>
                    <a:pt x="186" y="356"/>
                  </a:lnTo>
                  <a:lnTo>
                    <a:pt x="186" y="353"/>
                  </a:lnTo>
                  <a:lnTo>
                    <a:pt x="186" y="353"/>
                  </a:lnTo>
                  <a:lnTo>
                    <a:pt x="186" y="353"/>
                  </a:lnTo>
                  <a:lnTo>
                    <a:pt x="182" y="349"/>
                  </a:lnTo>
                  <a:lnTo>
                    <a:pt x="182" y="349"/>
                  </a:lnTo>
                  <a:lnTo>
                    <a:pt x="182" y="349"/>
                  </a:lnTo>
                  <a:lnTo>
                    <a:pt x="179" y="349"/>
                  </a:lnTo>
                  <a:lnTo>
                    <a:pt x="179" y="346"/>
                  </a:lnTo>
                  <a:lnTo>
                    <a:pt x="179" y="346"/>
                  </a:lnTo>
                  <a:lnTo>
                    <a:pt x="179" y="342"/>
                  </a:lnTo>
                  <a:lnTo>
                    <a:pt x="179" y="342"/>
                  </a:lnTo>
                  <a:lnTo>
                    <a:pt x="179" y="335"/>
                  </a:lnTo>
                  <a:lnTo>
                    <a:pt x="175" y="331"/>
                  </a:lnTo>
                  <a:lnTo>
                    <a:pt x="171" y="328"/>
                  </a:lnTo>
                  <a:lnTo>
                    <a:pt x="171" y="324"/>
                  </a:lnTo>
                  <a:lnTo>
                    <a:pt x="171" y="321"/>
                  </a:lnTo>
                  <a:lnTo>
                    <a:pt x="171" y="321"/>
                  </a:lnTo>
                  <a:lnTo>
                    <a:pt x="171" y="314"/>
                  </a:lnTo>
                  <a:lnTo>
                    <a:pt x="171" y="314"/>
                  </a:lnTo>
                  <a:lnTo>
                    <a:pt x="171" y="310"/>
                  </a:lnTo>
                  <a:lnTo>
                    <a:pt x="175" y="310"/>
                  </a:lnTo>
                  <a:lnTo>
                    <a:pt x="179" y="310"/>
                  </a:lnTo>
                  <a:lnTo>
                    <a:pt x="179" y="306"/>
                  </a:lnTo>
                  <a:lnTo>
                    <a:pt x="175" y="306"/>
                  </a:lnTo>
                  <a:lnTo>
                    <a:pt x="171" y="306"/>
                  </a:lnTo>
                  <a:lnTo>
                    <a:pt x="171" y="306"/>
                  </a:lnTo>
                  <a:lnTo>
                    <a:pt x="168" y="306"/>
                  </a:lnTo>
                  <a:lnTo>
                    <a:pt x="168" y="303"/>
                  </a:lnTo>
                  <a:lnTo>
                    <a:pt x="168" y="303"/>
                  </a:lnTo>
                  <a:lnTo>
                    <a:pt x="168" y="299"/>
                  </a:lnTo>
                  <a:lnTo>
                    <a:pt x="168" y="299"/>
                  </a:lnTo>
                  <a:lnTo>
                    <a:pt x="168" y="292"/>
                  </a:lnTo>
                  <a:lnTo>
                    <a:pt x="168" y="285"/>
                  </a:lnTo>
                  <a:lnTo>
                    <a:pt x="171" y="285"/>
                  </a:lnTo>
                  <a:lnTo>
                    <a:pt x="175" y="278"/>
                  </a:lnTo>
                  <a:lnTo>
                    <a:pt x="175" y="274"/>
                  </a:lnTo>
                  <a:lnTo>
                    <a:pt x="171" y="274"/>
                  </a:lnTo>
                  <a:lnTo>
                    <a:pt x="164" y="274"/>
                  </a:lnTo>
                  <a:lnTo>
                    <a:pt x="161" y="274"/>
                  </a:lnTo>
                  <a:lnTo>
                    <a:pt x="157" y="274"/>
                  </a:lnTo>
                  <a:lnTo>
                    <a:pt x="154" y="274"/>
                  </a:lnTo>
                  <a:lnTo>
                    <a:pt x="150" y="271"/>
                  </a:lnTo>
                  <a:lnTo>
                    <a:pt x="147" y="274"/>
                  </a:lnTo>
                  <a:lnTo>
                    <a:pt x="143" y="271"/>
                  </a:lnTo>
                  <a:lnTo>
                    <a:pt x="139" y="271"/>
                  </a:lnTo>
                  <a:lnTo>
                    <a:pt x="136" y="271"/>
                  </a:lnTo>
                  <a:lnTo>
                    <a:pt x="132" y="267"/>
                  </a:lnTo>
                  <a:lnTo>
                    <a:pt x="129" y="267"/>
                  </a:lnTo>
                  <a:lnTo>
                    <a:pt x="129" y="267"/>
                  </a:lnTo>
                  <a:lnTo>
                    <a:pt x="125" y="271"/>
                  </a:lnTo>
                  <a:lnTo>
                    <a:pt x="125" y="274"/>
                  </a:lnTo>
                  <a:lnTo>
                    <a:pt x="125" y="274"/>
                  </a:lnTo>
                  <a:lnTo>
                    <a:pt x="125" y="278"/>
                  </a:lnTo>
                  <a:lnTo>
                    <a:pt x="125" y="281"/>
                  </a:lnTo>
                  <a:lnTo>
                    <a:pt x="122" y="285"/>
                  </a:lnTo>
                  <a:lnTo>
                    <a:pt x="122" y="285"/>
                  </a:lnTo>
                  <a:lnTo>
                    <a:pt x="114" y="292"/>
                  </a:lnTo>
                  <a:lnTo>
                    <a:pt x="111" y="292"/>
                  </a:lnTo>
                  <a:lnTo>
                    <a:pt x="107" y="292"/>
                  </a:lnTo>
                  <a:lnTo>
                    <a:pt x="104" y="289"/>
                  </a:lnTo>
                  <a:lnTo>
                    <a:pt x="100" y="292"/>
                  </a:lnTo>
                  <a:lnTo>
                    <a:pt x="93" y="292"/>
                  </a:lnTo>
                  <a:lnTo>
                    <a:pt x="86" y="292"/>
                  </a:lnTo>
                  <a:lnTo>
                    <a:pt x="82" y="292"/>
                  </a:lnTo>
                  <a:lnTo>
                    <a:pt x="79" y="289"/>
                  </a:lnTo>
                  <a:lnTo>
                    <a:pt x="75" y="285"/>
                  </a:lnTo>
                  <a:lnTo>
                    <a:pt x="72" y="285"/>
                  </a:lnTo>
                  <a:lnTo>
                    <a:pt x="72" y="285"/>
                  </a:lnTo>
                  <a:lnTo>
                    <a:pt x="68" y="285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5" y="278"/>
                  </a:lnTo>
                  <a:lnTo>
                    <a:pt x="65" y="274"/>
                  </a:lnTo>
                  <a:lnTo>
                    <a:pt x="65" y="274"/>
                  </a:lnTo>
                  <a:lnTo>
                    <a:pt x="61" y="271"/>
                  </a:lnTo>
                  <a:lnTo>
                    <a:pt x="61" y="271"/>
                  </a:lnTo>
                  <a:lnTo>
                    <a:pt x="57" y="271"/>
                  </a:lnTo>
                  <a:lnTo>
                    <a:pt x="57" y="271"/>
                  </a:lnTo>
                  <a:lnTo>
                    <a:pt x="54" y="271"/>
                  </a:lnTo>
                  <a:lnTo>
                    <a:pt x="54" y="271"/>
                  </a:lnTo>
                  <a:lnTo>
                    <a:pt x="50" y="267"/>
                  </a:lnTo>
                  <a:lnTo>
                    <a:pt x="50" y="267"/>
                  </a:lnTo>
                  <a:lnTo>
                    <a:pt x="47" y="267"/>
                  </a:lnTo>
                  <a:lnTo>
                    <a:pt x="47" y="267"/>
                  </a:lnTo>
                  <a:lnTo>
                    <a:pt x="43" y="267"/>
                  </a:lnTo>
                  <a:lnTo>
                    <a:pt x="43" y="267"/>
                  </a:lnTo>
                  <a:lnTo>
                    <a:pt x="40" y="267"/>
                  </a:lnTo>
                  <a:lnTo>
                    <a:pt x="40" y="264"/>
                  </a:lnTo>
                  <a:lnTo>
                    <a:pt x="40" y="264"/>
                  </a:lnTo>
                  <a:lnTo>
                    <a:pt x="36" y="264"/>
                  </a:lnTo>
                  <a:lnTo>
                    <a:pt x="36" y="264"/>
                  </a:lnTo>
                  <a:lnTo>
                    <a:pt x="32" y="260"/>
                  </a:lnTo>
                  <a:lnTo>
                    <a:pt x="32" y="260"/>
                  </a:lnTo>
                  <a:lnTo>
                    <a:pt x="29" y="260"/>
                  </a:lnTo>
                  <a:lnTo>
                    <a:pt x="29" y="256"/>
                  </a:lnTo>
                  <a:lnTo>
                    <a:pt x="25" y="256"/>
                  </a:lnTo>
                  <a:lnTo>
                    <a:pt x="22" y="260"/>
                  </a:lnTo>
                  <a:lnTo>
                    <a:pt x="22" y="260"/>
                  </a:lnTo>
                  <a:lnTo>
                    <a:pt x="18" y="256"/>
                  </a:lnTo>
                  <a:lnTo>
                    <a:pt x="18" y="256"/>
                  </a:lnTo>
                  <a:lnTo>
                    <a:pt x="15" y="256"/>
                  </a:lnTo>
                  <a:lnTo>
                    <a:pt x="15" y="256"/>
                  </a:lnTo>
                  <a:lnTo>
                    <a:pt x="11" y="256"/>
                  </a:lnTo>
                  <a:lnTo>
                    <a:pt x="11" y="253"/>
                  </a:lnTo>
                  <a:lnTo>
                    <a:pt x="8" y="253"/>
                  </a:lnTo>
                  <a:lnTo>
                    <a:pt x="8" y="253"/>
                  </a:lnTo>
                  <a:lnTo>
                    <a:pt x="8" y="253"/>
                  </a:lnTo>
                  <a:lnTo>
                    <a:pt x="4" y="253"/>
                  </a:lnTo>
                  <a:lnTo>
                    <a:pt x="4" y="249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0" y="246"/>
                  </a:lnTo>
                  <a:lnTo>
                    <a:pt x="4" y="246"/>
                  </a:lnTo>
                  <a:lnTo>
                    <a:pt x="4" y="242"/>
                  </a:lnTo>
                  <a:lnTo>
                    <a:pt x="4" y="242"/>
                  </a:lnTo>
                  <a:lnTo>
                    <a:pt x="8" y="242"/>
                  </a:lnTo>
                  <a:lnTo>
                    <a:pt x="8" y="239"/>
                  </a:lnTo>
                  <a:lnTo>
                    <a:pt x="11" y="239"/>
                  </a:lnTo>
                  <a:lnTo>
                    <a:pt x="15" y="239"/>
                  </a:lnTo>
                  <a:lnTo>
                    <a:pt x="15" y="235"/>
                  </a:lnTo>
                  <a:lnTo>
                    <a:pt x="18" y="235"/>
                  </a:lnTo>
                  <a:lnTo>
                    <a:pt x="22" y="232"/>
                  </a:lnTo>
                  <a:lnTo>
                    <a:pt x="22" y="232"/>
                  </a:lnTo>
                  <a:lnTo>
                    <a:pt x="25" y="232"/>
                  </a:lnTo>
                  <a:lnTo>
                    <a:pt x="25" y="228"/>
                  </a:lnTo>
                  <a:lnTo>
                    <a:pt x="25" y="228"/>
                  </a:lnTo>
                  <a:lnTo>
                    <a:pt x="29" y="224"/>
                  </a:lnTo>
                  <a:lnTo>
                    <a:pt x="32" y="221"/>
                  </a:lnTo>
                  <a:lnTo>
                    <a:pt x="32" y="221"/>
                  </a:lnTo>
                  <a:lnTo>
                    <a:pt x="32" y="221"/>
                  </a:lnTo>
                  <a:lnTo>
                    <a:pt x="32" y="221"/>
                  </a:lnTo>
                  <a:lnTo>
                    <a:pt x="32" y="217"/>
                  </a:lnTo>
                  <a:lnTo>
                    <a:pt x="32" y="217"/>
                  </a:lnTo>
                  <a:lnTo>
                    <a:pt x="29" y="214"/>
                  </a:lnTo>
                  <a:lnTo>
                    <a:pt x="32" y="214"/>
                  </a:lnTo>
                  <a:lnTo>
                    <a:pt x="32" y="214"/>
                  </a:lnTo>
                  <a:lnTo>
                    <a:pt x="32" y="210"/>
                  </a:lnTo>
                  <a:lnTo>
                    <a:pt x="36" y="210"/>
                  </a:lnTo>
                  <a:lnTo>
                    <a:pt x="36" y="210"/>
                  </a:lnTo>
                  <a:lnTo>
                    <a:pt x="40" y="210"/>
                  </a:lnTo>
                  <a:lnTo>
                    <a:pt x="43" y="210"/>
                  </a:lnTo>
                  <a:lnTo>
                    <a:pt x="47" y="210"/>
                  </a:lnTo>
                  <a:lnTo>
                    <a:pt x="50" y="210"/>
                  </a:lnTo>
                  <a:lnTo>
                    <a:pt x="50" y="210"/>
                  </a:lnTo>
                  <a:lnTo>
                    <a:pt x="54" y="210"/>
                  </a:lnTo>
                  <a:lnTo>
                    <a:pt x="57" y="207"/>
                  </a:lnTo>
                  <a:lnTo>
                    <a:pt x="57" y="207"/>
                  </a:lnTo>
                  <a:lnTo>
                    <a:pt x="57" y="203"/>
                  </a:lnTo>
                  <a:lnTo>
                    <a:pt x="57" y="203"/>
                  </a:lnTo>
                  <a:lnTo>
                    <a:pt x="61" y="203"/>
                  </a:lnTo>
                  <a:lnTo>
                    <a:pt x="61" y="203"/>
                  </a:lnTo>
                  <a:lnTo>
                    <a:pt x="65" y="203"/>
                  </a:lnTo>
                  <a:lnTo>
                    <a:pt x="68" y="203"/>
                  </a:lnTo>
                  <a:lnTo>
                    <a:pt x="68" y="199"/>
                  </a:lnTo>
                  <a:lnTo>
                    <a:pt x="72" y="203"/>
                  </a:lnTo>
                  <a:lnTo>
                    <a:pt x="72" y="203"/>
                  </a:lnTo>
                  <a:lnTo>
                    <a:pt x="75" y="203"/>
                  </a:lnTo>
                  <a:lnTo>
                    <a:pt x="75" y="203"/>
                  </a:lnTo>
                  <a:lnTo>
                    <a:pt x="79" y="203"/>
                  </a:lnTo>
                  <a:lnTo>
                    <a:pt x="79" y="203"/>
                  </a:lnTo>
                  <a:lnTo>
                    <a:pt x="82" y="203"/>
                  </a:lnTo>
                  <a:lnTo>
                    <a:pt x="82" y="207"/>
                  </a:lnTo>
                  <a:lnTo>
                    <a:pt x="82" y="203"/>
                  </a:lnTo>
                  <a:lnTo>
                    <a:pt x="86" y="203"/>
                  </a:lnTo>
                  <a:lnTo>
                    <a:pt x="86" y="203"/>
                  </a:lnTo>
                  <a:lnTo>
                    <a:pt x="86" y="203"/>
                  </a:lnTo>
                  <a:lnTo>
                    <a:pt x="86" y="199"/>
                  </a:lnTo>
                  <a:lnTo>
                    <a:pt x="82" y="199"/>
                  </a:lnTo>
                  <a:lnTo>
                    <a:pt x="82" y="199"/>
                  </a:lnTo>
                  <a:lnTo>
                    <a:pt x="86" y="199"/>
                  </a:lnTo>
                  <a:lnTo>
                    <a:pt x="82" y="199"/>
                  </a:lnTo>
                  <a:lnTo>
                    <a:pt x="82" y="196"/>
                  </a:lnTo>
                  <a:lnTo>
                    <a:pt x="86" y="196"/>
                  </a:lnTo>
                  <a:lnTo>
                    <a:pt x="86" y="192"/>
                  </a:lnTo>
                  <a:lnTo>
                    <a:pt x="86" y="192"/>
                  </a:lnTo>
                  <a:lnTo>
                    <a:pt x="89" y="189"/>
                  </a:lnTo>
                  <a:lnTo>
                    <a:pt x="86" y="189"/>
                  </a:lnTo>
                  <a:lnTo>
                    <a:pt x="86" y="189"/>
                  </a:lnTo>
                  <a:lnTo>
                    <a:pt x="82" y="185"/>
                  </a:lnTo>
                  <a:lnTo>
                    <a:pt x="82" y="182"/>
                  </a:lnTo>
                  <a:lnTo>
                    <a:pt x="82" y="182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5"/>
                  </a:lnTo>
                  <a:lnTo>
                    <a:pt x="86" y="175"/>
                  </a:lnTo>
                  <a:lnTo>
                    <a:pt x="86" y="171"/>
                  </a:lnTo>
                  <a:lnTo>
                    <a:pt x="86" y="171"/>
                  </a:lnTo>
                  <a:lnTo>
                    <a:pt x="86" y="171"/>
                  </a:lnTo>
                  <a:lnTo>
                    <a:pt x="86" y="171"/>
                  </a:lnTo>
                  <a:lnTo>
                    <a:pt x="89" y="171"/>
                  </a:lnTo>
                  <a:lnTo>
                    <a:pt x="89" y="171"/>
                  </a:lnTo>
                  <a:lnTo>
                    <a:pt x="93" y="171"/>
                  </a:lnTo>
                  <a:lnTo>
                    <a:pt x="93" y="171"/>
                  </a:lnTo>
                  <a:lnTo>
                    <a:pt x="93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8"/>
                  </a:lnTo>
                  <a:lnTo>
                    <a:pt x="100" y="178"/>
                  </a:lnTo>
                  <a:lnTo>
                    <a:pt x="100" y="178"/>
                  </a:lnTo>
                  <a:lnTo>
                    <a:pt x="100" y="178"/>
                  </a:lnTo>
                  <a:lnTo>
                    <a:pt x="104" y="178"/>
                  </a:lnTo>
                  <a:lnTo>
                    <a:pt x="104" y="178"/>
                  </a:lnTo>
                  <a:lnTo>
                    <a:pt x="107" y="178"/>
                  </a:lnTo>
                  <a:lnTo>
                    <a:pt x="111" y="178"/>
                  </a:lnTo>
                  <a:lnTo>
                    <a:pt x="111" y="182"/>
                  </a:lnTo>
                  <a:lnTo>
                    <a:pt x="114" y="182"/>
                  </a:lnTo>
                  <a:lnTo>
                    <a:pt x="114" y="185"/>
                  </a:lnTo>
                  <a:lnTo>
                    <a:pt x="118" y="185"/>
                  </a:lnTo>
                  <a:lnTo>
                    <a:pt x="122" y="185"/>
                  </a:lnTo>
                  <a:lnTo>
                    <a:pt x="122" y="185"/>
                  </a:lnTo>
                  <a:lnTo>
                    <a:pt x="125" y="182"/>
                  </a:lnTo>
                  <a:lnTo>
                    <a:pt x="125" y="182"/>
                  </a:lnTo>
                  <a:lnTo>
                    <a:pt x="125" y="182"/>
                  </a:lnTo>
                  <a:lnTo>
                    <a:pt x="129" y="182"/>
                  </a:lnTo>
                  <a:lnTo>
                    <a:pt x="129" y="182"/>
                  </a:lnTo>
                  <a:lnTo>
                    <a:pt x="132" y="182"/>
                  </a:lnTo>
                  <a:lnTo>
                    <a:pt x="132" y="178"/>
                  </a:lnTo>
                  <a:lnTo>
                    <a:pt x="136" y="178"/>
                  </a:lnTo>
                  <a:lnTo>
                    <a:pt x="136" y="178"/>
                  </a:lnTo>
                  <a:lnTo>
                    <a:pt x="139" y="178"/>
                  </a:lnTo>
                  <a:lnTo>
                    <a:pt x="139" y="178"/>
                  </a:lnTo>
                  <a:lnTo>
                    <a:pt x="143" y="178"/>
                  </a:lnTo>
                  <a:lnTo>
                    <a:pt x="147" y="178"/>
                  </a:lnTo>
                  <a:lnTo>
                    <a:pt x="147" y="175"/>
                  </a:lnTo>
                  <a:lnTo>
                    <a:pt x="147" y="175"/>
                  </a:lnTo>
                  <a:lnTo>
                    <a:pt x="147" y="178"/>
                  </a:lnTo>
                  <a:lnTo>
                    <a:pt x="150" y="178"/>
                  </a:lnTo>
                  <a:lnTo>
                    <a:pt x="154" y="178"/>
                  </a:lnTo>
                  <a:lnTo>
                    <a:pt x="154" y="178"/>
                  </a:lnTo>
                  <a:lnTo>
                    <a:pt x="154" y="182"/>
                  </a:lnTo>
                  <a:lnTo>
                    <a:pt x="157" y="182"/>
                  </a:lnTo>
                  <a:lnTo>
                    <a:pt x="161" y="182"/>
                  </a:lnTo>
                  <a:lnTo>
                    <a:pt x="161" y="182"/>
                  </a:lnTo>
                  <a:lnTo>
                    <a:pt x="164" y="178"/>
                  </a:lnTo>
                  <a:lnTo>
                    <a:pt x="164" y="175"/>
                  </a:lnTo>
                  <a:lnTo>
                    <a:pt x="168" y="175"/>
                  </a:lnTo>
                  <a:lnTo>
                    <a:pt x="168" y="175"/>
                  </a:lnTo>
                  <a:lnTo>
                    <a:pt x="171" y="175"/>
                  </a:lnTo>
                  <a:lnTo>
                    <a:pt x="175" y="171"/>
                  </a:lnTo>
                  <a:lnTo>
                    <a:pt x="179" y="171"/>
                  </a:lnTo>
                  <a:lnTo>
                    <a:pt x="179" y="171"/>
                  </a:lnTo>
                  <a:lnTo>
                    <a:pt x="179" y="171"/>
                  </a:lnTo>
                  <a:lnTo>
                    <a:pt x="182" y="171"/>
                  </a:lnTo>
                  <a:lnTo>
                    <a:pt x="186" y="171"/>
                  </a:lnTo>
                  <a:lnTo>
                    <a:pt x="186" y="171"/>
                  </a:lnTo>
                  <a:lnTo>
                    <a:pt x="189" y="171"/>
                  </a:lnTo>
                  <a:lnTo>
                    <a:pt x="193" y="171"/>
                  </a:lnTo>
                  <a:lnTo>
                    <a:pt x="193" y="171"/>
                  </a:lnTo>
                  <a:lnTo>
                    <a:pt x="193" y="171"/>
                  </a:lnTo>
                  <a:lnTo>
                    <a:pt x="196" y="167"/>
                  </a:lnTo>
                  <a:lnTo>
                    <a:pt x="196" y="171"/>
                  </a:lnTo>
                  <a:lnTo>
                    <a:pt x="196" y="171"/>
                  </a:lnTo>
                  <a:lnTo>
                    <a:pt x="196" y="171"/>
                  </a:lnTo>
                  <a:lnTo>
                    <a:pt x="200" y="171"/>
                  </a:lnTo>
                  <a:lnTo>
                    <a:pt x="204" y="171"/>
                  </a:lnTo>
                  <a:lnTo>
                    <a:pt x="204" y="171"/>
                  </a:lnTo>
                  <a:lnTo>
                    <a:pt x="204" y="167"/>
                  </a:lnTo>
                  <a:lnTo>
                    <a:pt x="207" y="167"/>
                  </a:lnTo>
                  <a:lnTo>
                    <a:pt x="207" y="167"/>
                  </a:lnTo>
                  <a:lnTo>
                    <a:pt x="211" y="167"/>
                  </a:lnTo>
                  <a:lnTo>
                    <a:pt x="211" y="167"/>
                  </a:lnTo>
                  <a:lnTo>
                    <a:pt x="214" y="167"/>
                  </a:lnTo>
                  <a:lnTo>
                    <a:pt x="218" y="164"/>
                  </a:lnTo>
                  <a:lnTo>
                    <a:pt x="218" y="164"/>
                  </a:lnTo>
                  <a:lnTo>
                    <a:pt x="221" y="164"/>
                  </a:lnTo>
                  <a:lnTo>
                    <a:pt x="221" y="167"/>
                  </a:lnTo>
                  <a:lnTo>
                    <a:pt x="225" y="167"/>
                  </a:lnTo>
                  <a:lnTo>
                    <a:pt x="225" y="164"/>
                  </a:lnTo>
                  <a:lnTo>
                    <a:pt x="228" y="164"/>
                  </a:lnTo>
                  <a:lnTo>
                    <a:pt x="228" y="160"/>
                  </a:lnTo>
                  <a:lnTo>
                    <a:pt x="232" y="160"/>
                  </a:lnTo>
                  <a:lnTo>
                    <a:pt x="232" y="160"/>
                  </a:lnTo>
                  <a:lnTo>
                    <a:pt x="236" y="160"/>
                  </a:lnTo>
                  <a:lnTo>
                    <a:pt x="239" y="160"/>
                  </a:lnTo>
                  <a:lnTo>
                    <a:pt x="243" y="164"/>
                  </a:lnTo>
                  <a:lnTo>
                    <a:pt x="243" y="164"/>
                  </a:lnTo>
                  <a:lnTo>
                    <a:pt x="246" y="164"/>
                  </a:lnTo>
                  <a:lnTo>
                    <a:pt x="246" y="164"/>
                  </a:lnTo>
                  <a:lnTo>
                    <a:pt x="250" y="164"/>
                  </a:lnTo>
                  <a:lnTo>
                    <a:pt x="250" y="164"/>
                  </a:lnTo>
                  <a:lnTo>
                    <a:pt x="253" y="164"/>
                  </a:lnTo>
                  <a:lnTo>
                    <a:pt x="253" y="167"/>
                  </a:lnTo>
                  <a:lnTo>
                    <a:pt x="257" y="167"/>
                  </a:lnTo>
                  <a:lnTo>
                    <a:pt x="257" y="167"/>
                  </a:lnTo>
                  <a:lnTo>
                    <a:pt x="261" y="167"/>
                  </a:lnTo>
                  <a:lnTo>
                    <a:pt x="261" y="167"/>
                  </a:lnTo>
                  <a:lnTo>
                    <a:pt x="264" y="167"/>
                  </a:lnTo>
                  <a:lnTo>
                    <a:pt x="268" y="167"/>
                  </a:lnTo>
                  <a:lnTo>
                    <a:pt x="268" y="167"/>
                  </a:lnTo>
                  <a:lnTo>
                    <a:pt x="271" y="164"/>
                  </a:lnTo>
                  <a:lnTo>
                    <a:pt x="271" y="164"/>
                  </a:lnTo>
                  <a:lnTo>
                    <a:pt x="271" y="164"/>
                  </a:lnTo>
                  <a:lnTo>
                    <a:pt x="275" y="160"/>
                  </a:lnTo>
                  <a:lnTo>
                    <a:pt x="275" y="157"/>
                  </a:lnTo>
                  <a:lnTo>
                    <a:pt x="278" y="157"/>
                  </a:lnTo>
                  <a:lnTo>
                    <a:pt x="275" y="157"/>
                  </a:lnTo>
                  <a:lnTo>
                    <a:pt x="275" y="157"/>
                  </a:lnTo>
                  <a:lnTo>
                    <a:pt x="275" y="157"/>
                  </a:lnTo>
                  <a:lnTo>
                    <a:pt x="275" y="153"/>
                  </a:lnTo>
                  <a:lnTo>
                    <a:pt x="275" y="153"/>
                  </a:lnTo>
                  <a:lnTo>
                    <a:pt x="275" y="150"/>
                  </a:lnTo>
                  <a:lnTo>
                    <a:pt x="278" y="150"/>
                  </a:lnTo>
                  <a:lnTo>
                    <a:pt x="278" y="146"/>
                  </a:lnTo>
                  <a:lnTo>
                    <a:pt x="282" y="146"/>
                  </a:lnTo>
                  <a:lnTo>
                    <a:pt x="282" y="146"/>
                  </a:lnTo>
                  <a:lnTo>
                    <a:pt x="285" y="146"/>
                  </a:lnTo>
                  <a:lnTo>
                    <a:pt x="289" y="146"/>
                  </a:lnTo>
                  <a:lnTo>
                    <a:pt x="289" y="142"/>
                  </a:lnTo>
                  <a:lnTo>
                    <a:pt x="293" y="142"/>
                  </a:lnTo>
                  <a:lnTo>
                    <a:pt x="293" y="142"/>
                  </a:lnTo>
                  <a:lnTo>
                    <a:pt x="296" y="142"/>
                  </a:lnTo>
                  <a:lnTo>
                    <a:pt x="296" y="142"/>
                  </a:lnTo>
                  <a:lnTo>
                    <a:pt x="300" y="142"/>
                  </a:lnTo>
                  <a:lnTo>
                    <a:pt x="300" y="142"/>
                  </a:lnTo>
                  <a:lnTo>
                    <a:pt x="300" y="139"/>
                  </a:lnTo>
                  <a:lnTo>
                    <a:pt x="300" y="139"/>
                  </a:lnTo>
                  <a:lnTo>
                    <a:pt x="300" y="139"/>
                  </a:lnTo>
                  <a:lnTo>
                    <a:pt x="300" y="139"/>
                  </a:lnTo>
                  <a:lnTo>
                    <a:pt x="303" y="135"/>
                  </a:lnTo>
                  <a:lnTo>
                    <a:pt x="303" y="135"/>
                  </a:lnTo>
                  <a:lnTo>
                    <a:pt x="303" y="132"/>
                  </a:lnTo>
                  <a:lnTo>
                    <a:pt x="307" y="132"/>
                  </a:lnTo>
                  <a:lnTo>
                    <a:pt x="307" y="132"/>
                  </a:lnTo>
                  <a:lnTo>
                    <a:pt x="307" y="132"/>
                  </a:lnTo>
                  <a:lnTo>
                    <a:pt x="310" y="132"/>
                  </a:lnTo>
                  <a:lnTo>
                    <a:pt x="314" y="128"/>
                  </a:lnTo>
                  <a:lnTo>
                    <a:pt x="314" y="128"/>
                  </a:lnTo>
                  <a:lnTo>
                    <a:pt x="318" y="128"/>
                  </a:lnTo>
                  <a:lnTo>
                    <a:pt x="318" y="125"/>
                  </a:lnTo>
                  <a:lnTo>
                    <a:pt x="321" y="125"/>
                  </a:lnTo>
                  <a:lnTo>
                    <a:pt x="321" y="125"/>
                  </a:lnTo>
                  <a:lnTo>
                    <a:pt x="321" y="125"/>
                  </a:lnTo>
                  <a:lnTo>
                    <a:pt x="325" y="125"/>
                  </a:lnTo>
                  <a:lnTo>
                    <a:pt x="325" y="125"/>
                  </a:lnTo>
                  <a:lnTo>
                    <a:pt x="328" y="121"/>
                  </a:lnTo>
                  <a:lnTo>
                    <a:pt x="328" y="121"/>
                  </a:lnTo>
                  <a:lnTo>
                    <a:pt x="332" y="121"/>
                  </a:lnTo>
                  <a:lnTo>
                    <a:pt x="332" y="118"/>
                  </a:lnTo>
                  <a:lnTo>
                    <a:pt x="332" y="118"/>
                  </a:lnTo>
                  <a:lnTo>
                    <a:pt x="335" y="118"/>
                  </a:lnTo>
                  <a:lnTo>
                    <a:pt x="335" y="118"/>
                  </a:lnTo>
                  <a:lnTo>
                    <a:pt x="339" y="118"/>
                  </a:lnTo>
                  <a:lnTo>
                    <a:pt x="339" y="118"/>
                  </a:lnTo>
                  <a:lnTo>
                    <a:pt x="339" y="118"/>
                  </a:lnTo>
                  <a:lnTo>
                    <a:pt x="339" y="114"/>
                  </a:lnTo>
                  <a:lnTo>
                    <a:pt x="339" y="114"/>
                  </a:lnTo>
                  <a:lnTo>
                    <a:pt x="342" y="114"/>
                  </a:lnTo>
                  <a:lnTo>
                    <a:pt x="342" y="110"/>
                  </a:lnTo>
                  <a:lnTo>
                    <a:pt x="346" y="110"/>
                  </a:lnTo>
                  <a:lnTo>
                    <a:pt x="350" y="110"/>
                  </a:lnTo>
                  <a:lnTo>
                    <a:pt x="350" y="110"/>
                  </a:lnTo>
                  <a:lnTo>
                    <a:pt x="353" y="110"/>
                  </a:lnTo>
                  <a:lnTo>
                    <a:pt x="353" y="110"/>
                  </a:lnTo>
                  <a:lnTo>
                    <a:pt x="353" y="110"/>
                  </a:lnTo>
                  <a:lnTo>
                    <a:pt x="357" y="107"/>
                  </a:lnTo>
                  <a:lnTo>
                    <a:pt x="357" y="107"/>
                  </a:lnTo>
                  <a:lnTo>
                    <a:pt x="357" y="107"/>
                  </a:lnTo>
                  <a:lnTo>
                    <a:pt x="360" y="103"/>
                  </a:lnTo>
                  <a:lnTo>
                    <a:pt x="364" y="103"/>
                  </a:lnTo>
                  <a:lnTo>
                    <a:pt x="364" y="103"/>
                  </a:lnTo>
                  <a:lnTo>
                    <a:pt x="364" y="100"/>
                  </a:lnTo>
                  <a:lnTo>
                    <a:pt x="364" y="100"/>
                  </a:lnTo>
                  <a:lnTo>
                    <a:pt x="367" y="100"/>
                  </a:lnTo>
                  <a:lnTo>
                    <a:pt x="367" y="100"/>
                  </a:lnTo>
                  <a:lnTo>
                    <a:pt x="371" y="100"/>
                  </a:lnTo>
                  <a:lnTo>
                    <a:pt x="371" y="96"/>
                  </a:lnTo>
                  <a:lnTo>
                    <a:pt x="371" y="96"/>
                  </a:lnTo>
                  <a:lnTo>
                    <a:pt x="371" y="100"/>
                  </a:lnTo>
                  <a:lnTo>
                    <a:pt x="371" y="100"/>
                  </a:lnTo>
                  <a:lnTo>
                    <a:pt x="371" y="100"/>
                  </a:lnTo>
                  <a:lnTo>
                    <a:pt x="375" y="100"/>
                  </a:lnTo>
                  <a:lnTo>
                    <a:pt x="375" y="100"/>
                  </a:lnTo>
                  <a:lnTo>
                    <a:pt x="378" y="100"/>
                  </a:lnTo>
                  <a:lnTo>
                    <a:pt x="378" y="100"/>
                  </a:lnTo>
                  <a:lnTo>
                    <a:pt x="378" y="100"/>
                  </a:lnTo>
                  <a:lnTo>
                    <a:pt x="382" y="100"/>
                  </a:lnTo>
                  <a:lnTo>
                    <a:pt x="382" y="100"/>
                  </a:lnTo>
                  <a:lnTo>
                    <a:pt x="385" y="103"/>
                  </a:lnTo>
                  <a:lnTo>
                    <a:pt x="389" y="103"/>
                  </a:lnTo>
                  <a:lnTo>
                    <a:pt x="389" y="100"/>
                  </a:lnTo>
                  <a:lnTo>
                    <a:pt x="385" y="100"/>
                  </a:lnTo>
                  <a:lnTo>
                    <a:pt x="385" y="100"/>
                  </a:lnTo>
                  <a:lnTo>
                    <a:pt x="389" y="100"/>
                  </a:lnTo>
                  <a:lnTo>
                    <a:pt x="389" y="96"/>
                  </a:lnTo>
                  <a:lnTo>
                    <a:pt x="389" y="96"/>
                  </a:lnTo>
                  <a:lnTo>
                    <a:pt x="392" y="96"/>
                  </a:lnTo>
                  <a:lnTo>
                    <a:pt x="392" y="96"/>
                  </a:lnTo>
                  <a:lnTo>
                    <a:pt x="399" y="93"/>
                  </a:lnTo>
                  <a:lnTo>
                    <a:pt x="399" y="93"/>
                  </a:lnTo>
                  <a:lnTo>
                    <a:pt x="399" y="93"/>
                  </a:lnTo>
                  <a:lnTo>
                    <a:pt x="403" y="93"/>
                  </a:lnTo>
                  <a:lnTo>
                    <a:pt x="403" y="93"/>
                  </a:lnTo>
                  <a:lnTo>
                    <a:pt x="403" y="93"/>
                  </a:lnTo>
                  <a:lnTo>
                    <a:pt x="407" y="93"/>
                  </a:lnTo>
                  <a:lnTo>
                    <a:pt x="410" y="93"/>
                  </a:lnTo>
                  <a:lnTo>
                    <a:pt x="414" y="96"/>
                  </a:lnTo>
                  <a:lnTo>
                    <a:pt x="414" y="93"/>
                  </a:lnTo>
                  <a:lnTo>
                    <a:pt x="414" y="93"/>
                  </a:lnTo>
                  <a:lnTo>
                    <a:pt x="414" y="89"/>
                  </a:lnTo>
                  <a:lnTo>
                    <a:pt x="414" y="89"/>
                  </a:lnTo>
                  <a:lnTo>
                    <a:pt x="414" y="85"/>
                  </a:lnTo>
                  <a:lnTo>
                    <a:pt x="414" y="85"/>
                  </a:lnTo>
                  <a:lnTo>
                    <a:pt x="417" y="82"/>
                  </a:lnTo>
                  <a:lnTo>
                    <a:pt x="421" y="78"/>
                  </a:lnTo>
                  <a:lnTo>
                    <a:pt x="421" y="78"/>
                  </a:lnTo>
                  <a:lnTo>
                    <a:pt x="421" y="78"/>
                  </a:lnTo>
                  <a:lnTo>
                    <a:pt x="424" y="78"/>
                  </a:lnTo>
                  <a:lnTo>
                    <a:pt x="424" y="82"/>
                  </a:lnTo>
                  <a:lnTo>
                    <a:pt x="428" y="82"/>
                  </a:lnTo>
                  <a:lnTo>
                    <a:pt x="432" y="82"/>
                  </a:lnTo>
                  <a:lnTo>
                    <a:pt x="432" y="82"/>
                  </a:lnTo>
                  <a:lnTo>
                    <a:pt x="432" y="85"/>
                  </a:lnTo>
                  <a:lnTo>
                    <a:pt x="435" y="85"/>
                  </a:lnTo>
                  <a:lnTo>
                    <a:pt x="435" y="85"/>
                  </a:lnTo>
                  <a:lnTo>
                    <a:pt x="439" y="85"/>
                  </a:lnTo>
                  <a:lnTo>
                    <a:pt x="439" y="85"/>
                  </a:lnTo>
                  <a:lnTo>
                    <a:pt x="442" y="85"/>
                  </a:lnTo>
                  <a:lnTo>
                    <a:pt x="442" y="85"/>
                  </a:lnTo>
                  <a:lnTo>
                    <a:pt x="446" y="85"/>
                  </a:lnTo>
                  <a:lnTo>
                    <a:pt x="446" y="85"/>
                  </a:lnTo>
                  <a:lnTo>
                    <a:pt x="449" y="85"/>
                  </a:lnTo>
                  <a:lnTo>
                    <a:pt x="449" y="85"/>
                  </a:lnTo>
                  <a:lnTo>
                    <a:pt x="453" y="85"/>
                  </a:lnTo>
                  <a:lnTo>
                    <a:pt x="453" y="85"/>
                  </a:lnTo>
                  <a:lnTo>
                    <a:pt x="453" y="85"/>
                  </a:lnTo>
                  <a:lnTo>
                    <a:pt x="456" y="85"/>
                  </a:lnTo>
                  <a:lnTo>
                    <a:pt x="456" y="85"/>
                  </a:lnTo>
                  <a:lnTo>
                    <a:pt x="460" y="85"/>
                  </a:lnTo>
                  <a:lnTo>
                    <a:pt x="460" y="82"/>
                  </a:lnTo>
                  <a:lnTo>
                    <a:pt x="460" y="85"/>
                  </a:lnTo>
                  <a:lnTo>
                    <a:pt x="464" y="85"/>
                  </a:lnTo>
                  <a:lnTo>
                    <a:pt x="464" y="85"/>
                  </a:lnTo>
                  <a:lnTo>
                    <a:pt x="464" y="89"/>
                  </a:lnTo>
                  <a:lnTo>
                    <a:pt x="467" y="89"/>
                  </a:lnTo>
                  <a:lnTo>
                    <a:pt x="467" y="89"/>
                  </a:lnTo>
                  <a:lnTo>
                    <a:pt x="467" y="89"/>
                  </a:lnTo>
                  <a:lnTo>
                    <a:pt x="471" y="89"/>
                  </a:lnTo>
                  <a:lnTo>
                    <a:pt x="471" y="85"/>
                  </a:lnTo>
                  <a:lnTo>
                    <a:pt x="474" y="89"/>
                  </a:lnTo>
                  <a:lnTo>
                    <a:pt x="474" y="89"/>
                  </a:lnTo>
                  <a:lnTo>
                    <a:pt x="478" y="89"/>
                  </a:lnTo>
                  <a:lnTo>
                    <a:pt x="478" y="89"/>
                  </a:lnTo>
                  <a:lnTo>
                    <a:pt x="481" y="89"/>
                  </a:lnTo>
                  <a:lnTo>
                    <a:pt x="481" y="89"/>
                  </a:lnTo>
                  <a:lnTo>
                    <a:pt x="485" y="85"/>
                  </a:lnTo>
                  <a:lnTo>
                    <a:pt x="485" y="85"/>
                  </a:lnTo>
                  <a:lnTo>
                    <a:pt x="485" y="85"/>
                  </a:lnTo>
                  <a:lnTo>
                    <a:pt x="485" y="82"/>
                  </a:lnTo>
                  <a:lnTo>
                    <a:pt x="489" y="82"/>
                  </a:lnTo>
                  <a:lnTo>
                    <a:pt x="489" y="82"/>
                  </a:lnTo>
                  <a:lnTo>
                    <a:pt x="492" y="82"/>
                  </a:lnTo>
                  <a:lnTo>
                    <a:pt x="492" y="82"/>
                  </a:lnTo>
                  <a:lnTo>
                    <a:pt x="492" y="85"/>
                  </a:lnTo>
                  <a:lnTo>
                    <a:pt x="496" y="85"/>
                  </a:lnTo>
                  <a:lnTo>
                    <a:pt x="496" y="85"/>
                  </a:lnTo>
                  <a:lnTo>
                    <a:pt x="499" y="85"/>
                  </a:lnTo>
                  <a:lnTo>
                    <a:pt x="499" y="85"/>
                  </a:lnTo>
                  <a:lnTo>
                    <a:pt x="499" y="82"/>
                  </a:lnTo>
                  <a:lnTo>
                    <a:pt x="503" y="82"/>
                  </a:lnTo>
                  <a:lnTo>
                    <a:pt x="503" y="85"/>
                  </a:lnTo>
                  <a:lnTo>
                    <a:pt x="506" y="85"/>
                  </a:lnTo>
                  <a:lnTo>
                    <a:pt x="510" y="82"/>
                  </a:lnTo>
                  <a:lnTo>
                    <a:pt x="510" y="82"/>
                  </a:lnTo>
                  <a:lnTo>
                    <a:pt x="513" y="82"/>
                  </a:lnTo>
                  <a:lnTo>
                    <a:pt x="513" y="82"/>
                  </a:lnTo>
                  <a:lnTo>
                    <a:pt x="517" y="82"/>
                  </a:lnTo>
                  <a:lnTo>
                    <a:pt x="517" y="82"/>
                  </a:lnTo>
                  <a:lnTo>
                    <a:pt x="517" y="82"/>
                  </a:lnTo>
                  <a:lnTo>
                    <a:pt x="517" y="82"/>
                  </a:lnTo>
                  <a:lnTo>
                    <a:pt x="521" y="82"/>
                  </a:lnTo>
                  <a:lnTo>
                    <a:pt x="521" y="82"/>
                  </a:lnTo>
                  <a:lnTo>
                    <a:pt x="524" y="82"/>
                  </a:lnTo>
                  <a:lnTo>
                    <a:pt x="524" y="82"/>
                  </a:lnTo>
                  <a:lnTo>
                    <a:pt x="524" y="82"/>
                  </a:lnTo>
                  <a:lnTo>
                    <a:pt x="528" y="82"/>
                  </a:lnTo>
                  <a:lnTo>
                    <a:pt x="531" y="82"/>
                  </a:lnTo>
                  <a:lnTo>
                    <a:pt x="531" y="82"/>
                  </a:lnTo>
                  <a:lnTo>
                    <a:pt x="531" y="82"/>
                  </a:lnTo>
                  <a:lnTo>
                    <a:pt x="535" y="82"/>
                  </a:lnTo>
                  <a:lnTo>
                    <a:pt x="535" y="82"/>
                  </a:lnTo>
                  <a:lnTo>
                    <a:pt x="538" y="82"/>
                  </a:lnTo>
                  <a:lnTo>
                    <a:pt x="538" y="82"/>
                  </a:lnTo>
                  <a:lnTo>
                    <a:pt x="542" y="82"/>
                  </a:lnTo>
                  <a:lnTo>
                    <a:pt x="542" y="82"/>
                  </a:lnTo>
                  <a:lnTo>
                    <a:pt x="546" y="82"/>
                  </a:lnTo>
                  <a:lnTo>
                    <a:pt x="546" y="82"/>
                  </a:lnTo>
                  <a:lnTo>
                    <a:pt x="549" y="82"/>
                  </a:lnTo>
                  <a:lnTo>
                    <a:pt x="549" y="82"/>
                  </a:lnTo>
                  <a:lnTo>
                    <a:pt x="549" y="82"/>
                  </a:lnTo>
                  <a:lnTo>
                    <a:pt x="553" y="82"/>
                  </a:lnTo>
                  <a:lnTo>
                    <a:pt x="553" y="82"/>
                  </a:lnTo>
                  <a:lnTo>
                    <a:pt x="556" y="82"/>
                  </a:lnTo>
                  <a:lnTo>
                    <a:pt x="556" y="82"/>
                  </a:lnTo>
                  <a:lnTo>
                    <a:pt x="560" y="82"/>
                  </a:lnTo>
                  <a:lnTo>
                    <a:pt x="560" y="82"/>
                  </a:lnTo>
                  <a:lnTo>
                    <a:pt x="563" y="82"/>
                  </a:lnTo>
                  <a:lnTo>
                    <a:pt x="563" y="82"/>
                  </a:lnTo>
                  <a:lnTo>
                    <a:pt x="567" y="82"/>
                  </a:lnTo>
                  <a:lnTo>
                    <a:pt x="567" y="82"/>
                  </a:lnTo>
                  <a:lnTo>
                    <a:pt x="570" y="82"/>
                  </a:lnTo>
                  <a:lnTo>
                    <a:pt x="574" y="82"/>
                  </a:lnTo>
                  <a:lnTo>
                    <a:pt x="574" y="82"/>
                  </a:lnTo>
                  <a:lnTo>
                    <a:pt x="578" y="82"/>
                  </a:lnTo>
                  <a:lnTo>
                    <a:pt x="578" y="82"/>
                  </a:lnTo>
                  <a:lnTo>
                    <a:pt x="581" y="82"/>
                  </a:lnTo>
                  <a:lnTo>
                    <a:pt x="581" y="78"/>
                  </a:lnTo>
                  <a:lnTo>
                    <a:pt x="581" y="78"/>
                  </a:lnTo>
                  <a:lnTo>
                    <a:pt x="581" y="78"/>
                  </a:lnTo>
                  <a:lnTo>
                    <a:pt x="585" y="78"/>
                  </a:lnTo>
                  <a:lnTo>
                    <a:pt x="585" y="75"/>
                  </a:lnTo>
                  <a:lnTo>
                    <a:pt x="588" y="75"/>
                  </a:lnTo>
                  <a:lnTo>
                    <a:pt x="588" y="75"/>
                  </a:lnTo>
                  <a:lnTo>
                    <a:pt x="592" y="75"/>
                  </a:lnTo>
                  <a:lnTo>
                    <a:pt x="592" y="75"/>
                  </a:lnTo>
                  <a:lnTo>
                    <a:pt x="595" y="75"/>
                  </a:lnTo>
                  <a:lnTo>
                    <a:pt x="595" y="75"/>
                  </a:lnTo>
                  <a:lnTo>
                    <a:pt x="595" y="75"/>
                  </a:lnTo>
                  <a:lnTo>
                    <a:pt x="599" y="75"/>
                  </a:lnTo>
                  <a:lnTo>
                    <a:pt x="599" y="71"/>
                  </a:lnTo>
                  <a:lnTo>
                    <a:pt x="603" y="71"/>
                  </a:lnTo>
                  <a:lnTo>
                    <a:pt x="603" y="71"/>
                  </a:lnTo>
                  <a:lnTo>
                    <a:pt x="606" y="71"/>
                  </a:lnTo>
                  <a:lnTo>
                    <a:pt x="606" y="71"/>
                  </a:lnTo>
                  <a:lnTo>
                    <a:pt x="610" y="71"/>
                  </a:lnTo>
                  <a:lnTo>
                    <a:pt x="610" y="71"/>
                  </a:lnTo>
                  <a:lnTo>
                    <a:pt x="613" y="71"/>
                  </a:lnTo>
                  <a:lnTo>
                    <a:pt x="613" y="71"/>
                  </a:lnTo>
                  <a:lnTo>
                    <a:pt x="613" y="71"/>
                  </a:lnTo>
                  <a:lnTo>
                    <a:pt x="617" y="71"/>
                  </a:lnTo>
                  <a:lnTo>
                    <a:pt x="617" y="71"/>
                  </a:lnTo>
                  <a:lnTo>
                    <a:pt x="617" y="75"/>
                  </a:lnTo>
                  <a:lnTo>
                    <a:pt x="620" y="75"/>
                  </a:lnTo>
                  <a:lnTo>
                    <a:pt x="620" y="75"/>
                  </a:lnTo>
                  <a:lnTo>
                    <a:pt x="620" y="75"/>
                  </a:lnTo>
                  <a:lnTo>
                    <a:pt x="620" y="71"/>
                  </a:lnTo>
                  <a:lnTo>
                    <a:pt x="620" y="71"/>
                  </a:lnTo>
                  <a:lnTo>
                    <a:pt x="624" y="68"/>
                  </a:lnTo>
                  <a:lnTo>
                    <a:pt x="624" y="68"/>
                  </a:lnTo>
                  <a:lnTo>
                    <a:pt x="627" y="68"/>
                  </a:lnTo>
                  <a:lnTo>
                    <a:pt x="627" y="68"/>
                  </a:lnTo>
                  <a:lnTo>
                    <a:pt x="627" y="68"/>
                  </a:lnTo>
                  <a:lnTo>
                    <a:pt x="631" y="68"/>
                  </a:lnTo>
                  <a:lnTo>
                    <a:pt x="631" y="68"/>
                  </a:lnTo>
                  <a:lnTo>
                    <a:pt x="635" y="68"/>
                  </a:lnTo>
                  <a:lnTo>
                    <a:pt x="638" y="68"/>
                  </a:lnTo>
                  <a:lnTo>
                    <a:pt x="638" y="68"/>
                  </a:lnTo>
                  <a:lnTo>
                    <a:pt x="642" y="68"/>
                  </a:lnTo>
                  <a:lnTo>
                    <a:pt x="645" y="68"/>
                  </a:lnTo>
                  <a:lnTo>
                    <a:pt x="645" y="68"/>
                  </a:lnTo>
                  <a:lnTo>
                    <a:pt x="645" y="68"/>
                  </a:lnTo>
                  <a:lnTo>
                    <a:pt x="649" y="68"/>
                  </a:lnTo>
                  <a:lnTo>
                    <a:pt x="649" y="68"/>
                  </a:lnTo>
                  <a:lnTo>
                    <a:pt x="652" y="68"/>
                  </a:lnTo>
                  <a:lnTo>
                    <a:pt x="656" y="68"/>
                  </a:lnTo>
                  <a:lnTo>
                    <a:pt x="656" y="68"/>
                  </a:lnTo>
                  <a:lnTo>
                    <a:pt x="656" y="68"/>
                  </a:lnTo>
                  <a:lnTo>
                    <a:pt x="660" y="68"/>
                  </a:lnTo>
                  <a:lnTo>
                    <a:pt x="660" y="64"/>
                  </a:lnTo>
                  <a:lnTo>
                    <a:pt x="663" y="64"/>
                  </a:lnTo>
                  <a:lnTo>
                    <a:pt x="663" y="64"/>
                  </a:lnTo>
                  <a:lnTo>
                    <a:pt x="667" y="64"/>
                  </a:lnTo>
                  <a:lnTo>
                    <a:pt x="667" y="64"/>
                  </a:lnTo>
                  <a:lnTo>
                    <a:pt x="670" y="64"/>
                  </a:lnTo>
                  <a:lnTo>
                    <a:pt x="670" y="64"/>
                  </a:lnTo>
                  <a:lnTo>
                    <a:pt x="674" y="64"/>
                  </a:lnTo>
                  <a:lnTo>
                    <a:pt x="677" y="68"/>
                  </a:lnTo>
                  <a:lnTo>
                    <a:pt x="677" y="68"/>
                  </a:lnTo>
                  <a:lnTo>
                    <a:pt x="677" y="68"/>
                  </a:lnTo>
                  <a:lnTo>
                    <a:pt x="681" y="68"/>
                  </a:lnTo>
                  <a:lnTo>
                    <a:pt x="681" y="68"/>
                  </a:lnTo>
                  <a:lnTo>
                    <a:pt x="684" y="68"/>
                  </a:lnTo>
                  <a:lnTo>
                    <a:pt x="684" y="68"/>
                  </a:lnTo>
                  <a:lnTo>
                    <a:pt x="688" y="68"/>
                  </a:lnTo>
                  <a:lnTo>
                    <a:pt x="688" y="64"/>
                  </a:lnTo>
                  <a:lnTo>
                    <a:pt x="688" y="64"/>
                  </a:lnTo>
                  <a:lnTo>
                    <a:pt x="692" y="64"/>
                  </a:lnTo>
                  <a:lnTo>
                    <a:pt x="692" y="64"/>
                  </a:lnTo>
                  <a:lnTo>
                    <a:pt x="692" y="64"/>
                  </a:lnTo>
                  <a:lnTo>
                    <a:pt x="695" y="64"/>
                  </a:lnTo>
                  <a:lnTo>
                    <a:pt x="695" y="60"/>
                  </a:lnTo>
                  <a:lnTo>
                    <a:pt x="699" y="64"/>
                  </a:lnTo>
                  <a:lnTo>
                    <a:pt x="699" y="64"/>
                  </a:lnTo>
                  <a:lnTo>
                    <a:pt x="702" y="64"/>
                  </a:lnTo>
                  <a:lnTo>
                    <a:pt x="702" y="64"/>
                  </a:lnTo>
                  <a:lnTo>
                    <a:pt x="706" y="64"/>
                  </a:lnTo>
                  <a:lnTo>
                    <a:pt x="706" y="64"/>
                  </a:lnTo>
                  <a:lnTo>
                    <a:pt x="709" y="64"/>
                  </a:lnTo>
                  <a:lnTo>
                    <a:pt x="709" y="60"/>
                  </a:lnTo>
                  <a:lnTo>
                    <a:pt x="709" y="60"/>
                  </a:lnTo>
                  <a:lnTo>
                    <a:pt x="713" y="60"/>
                  </a:lnTo>
                  <a:lnTo>
                    <a:pt x="717" y="60"/>
                  </a:lnTo>
                  <a:lnTo>
                    <a:pt x="717" y="64"/>
                  </a:lnTo>
                  <a:lnTo>
                    <a:pt x="720" y="64"/>
                  </a:lnTo>
                  <a:lnTo>
                    <a:pt x="720" y="64"/>
                  </a:lnTo>
                  <a:lnTo>
                    <a:pt x="724" y="64"/>
                  </a:lnTo>
                  <a:lnTo>
                    <a:pt x="724" y="64"/>
                  </a:lnTo>
                  <a:lnTo>
                    <a:pt x="724" y="64"/>
                  </a:lnTo>
                  <a:lnTo>
                    <a:pt x="727" y="64"/>
                  </a:lnTo>
                  <a:lnTo>
                    <a:pt x="727" y="64"/>
                  </a:lnTo>
                  <a:lnTo>
                    <a:pt x="731" y="64"/>
                  </a:lnTo>
                  <a:lnTo>
                    <a:pt x="731" y="64"/>
                  </a:lnTo>
                  <a:lnTo>
                    <a:pt x="734" y="64"/>
                  </a:lnTo>
                  <a:lnTo>
                    <a:pt x="738" y="60"/>
                  </a:lnTo>
                  <a:lnTo>
                    <a:pt x="738" y="60"/>
                  </a:lnTo>
                  <a:lnTo>
                    <a:pt x="738" y="60"/>
                  </a:lnTo>
                  <a:lnTo>
                    <a:pt x="741" y="57"/>
                  </a:lnTo>
                  <a:lnTo>
                    <a:pt x="741" y="57"/>
                  </a:lnTo>
                  <a:lnTo>
                    <a:pt x="741" y="57"/>
                  </a:lnTo>
                  <a:lnTo>
                    <a:pt x="741" y="53"/>
                  </a:lnTo>
                  <a:lnTo>
                    <a:pt x="741" y="53"/>
                  </a:lnTo>
                  <a:lnTo>
                    <a:pt x="741" y="50"/>
                  </a:lnTo>
                  <a:lnTo>
                    <a:pt x="741" y="50"/>
                  </a:lnTo>
                  <a:lnTo>
                    <a:pt x="741" y="46"/>
                  </a:lnTo>
                  <a:lnTo>
                    <a:pt x="741" y="46"/>
                  </a:lnTo>
                  <a:lnTo>
                    <a:pt x="741" y="46"/>
                  </a:lnTo>
                  <a:lnTo>
                    <a:pt x="741" y="43"/>
                  </a:lnTo>
                  <a:lnTo>
                    <a:pt x="741" y="43"/>
                  </a:lnTo>
                  <a:lnTo>
                    <a:pt x="745" y="39"/>
                  </a:lnTo>
                  <a:lnTo>
                    <a:pt x="745" y="39"/>
                  </a:lnTo>
                  <a:lnTo>
                    <a:pt x="745" y="36"/>
                  </a:lnTo>
                  <a:lnTo>
                    <a:pt x="745" y="36"/>
                  </a:lnTo>
                  <a:lnTo>
                    <a:pt x="745" y="36"/>
                  </a:lnTo>
                  <a:lnTo>
                    <a:pt x="749" y="36"/>
                  </a:lnTo>
                  <a:lnTo>
                    <a:pt x="752" y="36"/>
                  </a:lnTo>
                  <a:lnTo>
                    <a:pt x="752" y="32"/>
                  </a:lnTo>
                  <a:lnTo>
                    <a:pt x="752" y="32"/>
                  </a:lnTo>
                  <a:lnTo>
                    <a:pt x="756" y="32"/>
                  </a:lnTo>
                  <a:lnTo>
                    <a:pt x="756" y="28"/>
                  </a:lnTo>
                  <a:lnTo>
                    <a:pt x="756" y="28"/>
                  </a:lnTo>
                  <a:lnTo>
                    <a:pt x="756" y="28"/>
                  </a:lnTo>
                  <a:lnTo>
                    <a:pt x="759" y="25"/>
                  </a:lnTo>
                  <a:lnTo>
                    <a:pt x="759" y="25"/>
                  </a:lnTo>
                  <a:lnTo>
                    <a:pt x="763" y="25"/>
                  </a:lnTo>
                  <a:lnTo>
                    <a:pt x="763" y="25"/>
                  </a:lnTo>
                  <a:lnTo>
                    <a:pt x="766" y="25"/>
                  </a:lnTo>
                  <a:lnTo>
                    <a:pt x="766" y="21"/>
                  </a:lnTo>
                  <a:lnTo>
                    <a:pt x="770" y="21"/>
                  </a:lnTo>
                  <a:lnTo>
                    <a:pt x="770" y="21"/>
                  </a:lnTo>
                  <a:lnTo>
                    <a:pt x="770" y="18"/>
                  </a:lnTo>
                  <a:lnTo>
                    <a:pt x="774" y="18"/>
                  </a:lnTo>
                  <a:lnTo>
                    <a:pt x="774" y="18"/>
                  </a:lnTo>
                  <a:lnTo>
                    <a:pt x="774" y="18"/>
                  </a:lnTo>
                  <a:lnTo>
                    <a:pt x="777" y="18"/>
                  </a:lnTo>
                  <a:lnTo>
                    <a:pt x="777" y="18"/>
                  </a:lnTo>
                  <a:lnTo>
                    <a:pt x="781" y="18"/>
                  </a:lnTo>
                  <a:lnTo>
                    <a:pt x="781" y="18"/>
                  </a:lnTo>
                  <a:lnTo>
                    <a:pt x="784" y="18"/>
                  </a:lnTo>
                  <a:lnTo>
                    <a:pt x="784" y="18"/>
                  </a:lnTo>
                  <a:lnTo>
                    <a:pt x="788" y="14"/>
                  </a:lnTo>
                  <a:lnTo>
                    <a:pt x="788" y="14"/>
                  </a:lnTo>
                  <a:lnTo>
                    <a:pt x="788" y="14"/>
                  </a:lnTo>
                  <a:lnTo>
                    <a:pt x="791" y="14"/>
                  </a:lnTo>
                  <a:lnTo>
                    <a:pt x="791" y="14"/>
                  </a:lnTo>
                  <a:lnTo>
                    <a:pt x="798" y="14"/>
                  </a:lnTo>
                  <a:lnTo>
                    <a:pt x="820" y="14"/>
                  </a:lnTo>
                  <a:lnTo>
                    <a:pt x="831" y="14"/>
                  </a:lnTo>
                  <a:lnTo>
                    <a:pt x="831" y="14"/>
                  </a:lnTo>
                  <a:lnTo>
                    <a:pt x="834" y="14"/>
                  </a:lnTo>
                  <a:lnTo>
                    <a:pt x="838" y="14"/>
                  </a:lnTo>
                  <a:lnTo>
                    <a:pt x="841" y="14"/>
                  </a:lnTo>
                  <a:lnTo>
                    <a:pt x="845" y="14"/>
                  </a:lnTo>
                  <a:lnTo>
                    <a:pt x="848" y="14"/>
                  </a:lnTo>
                  <a:lnTo>
                    <a:pt x="855" y="21"/>
                  </a:lnTo>
                  <a:lnTo>
                    <a:pt x="863" y="18"/>
                  </a:lnTo>
                  <a:lnTo>
                    <a:pt x="866" y="14"/>
                  </a:lnTo>
                  <a:lnTo>
                    <a:pt x="873" y="14"/>
                  </a:lnTo>
                  <a:lnTo>
                    <a:pt x="884" y="11"/>
                  </a:lnTo>
                  <a:lnTo>
                    <a:pt x="884" y="7"/>
                  </a:lnTo>
                  <a:lnTo>
                    <a:pt x="891" y="7"/>
                  </a:lnTo>
                  <a:lnTo>
                    <a:pt x="902" y="7"/>
                  </a:lnTo>
                  <a:lnTo>
                    <a:pt x="905" y="7"/>
                  </a:lnTo>
                  <a:lnTo>
                    <a:pt x="909" y="3"/>
                  </a:lnTo>
                  <a:lnTo>
                    <a:pt x="916" y="0"/>
                  </a:lnTo>
                  <a:lnTo>
                    <a:pt x="920" y="0"/>
                  </a:lnTo>
                  <a:lnTo>
                    <a:pt x="923" y="7"/>
                  </a:lnTo>
                  <a:lnTo>
                    <a:pt x="930" y="7"/>
                  </a:lnTo>
                  <a:lnTo>
                    <a:pt x="934" y="7"/>
                  </a:lnTo>
                  <a:lnTo>
                    <a:pt x="941" y="3"/>
                  </a:lnTo>
                  <a:lnTo>
                    <a:pt x="945" y="0"/>
                  </a:lnTo>
                  <a:lnTo>
                    <a:pt x="952" y="0"/>
                  </a:lnTo>
                  <a:lnTo>
                    <a:pt x="955" y="0"/>
                  </a:lnTo>
                  <a:lnTo>
                    <a:pt x="959" y="0"/>
                  </a:lnTo>
                  <a:lnTo>
                    <a:pt x="962" y="0"/>
                  </a:lnTo>
                  <a:lnTo>
                    <a:pt x="962" y="3"/>
                  </a:lnTo>
                  <a:lnTo>
                    <a:pt x="966" y="7"/>
                  </a:lnTo>
                  <a:lnTo>
                    <a:pt x="966" y="7"/>
                  </a:lnTo>
                  <a:lnTo>
                    <a:pt x="969" y="11"/>
                  </a:lnTo>
                  <a:lnTo>
                    <a:pt x="973" y="11"/>
                  </a:lnTo>
                  <a:lnTo>
                    <a:pt x="973" y="11"/>
                  </a:lnTo>
                  <a:lnTo>
                    <a:pt x="980" y="11"/>
                  </a:lnTo>
                  <a:lnTo>
                    <a:pt x="984" y="14"/>
                  </a:lnTo>
                  <a:lnTo>
                    <a:pt x="991" y="11"/>
                  </a:lnTo>
                  <a:lnTo>
                    <a:pt x="991" y="11"/>
                  </a:lnTo>
                  <a:lnTo>
                    <a:pt x="998" y="11"/>
                  </a:lnTo>
                  <a:lnTo>
                    <a:pt x="1002" y="14"/>
                  </a:lnTo>
                  <a:lnTo>
                    <a:pt x="1009" y="14"/>
                  </a:lnTo>
                  <a:lnTo>
                    <a:pt x="1012" y="14"/>
                  </a:lnTo>
                  <a:lnTo>
                    <a:pt x="1016" y="14"/>
                  </a:lnTo>
                  <a:lnTo>
                    <a:pt x="1016" y="11"/>
                  </a:lnTo>
                  <a:lnTo>
                    <a:pt x="1023" y="11"/>
                  </a:lnTo>
                  <a:lnTo>
                    <a:pt x="1026" y="14"/>
                  </a:lnTo>
                  <a:lnTo>
                    <a:pt x="1030" y="18"/>
                  </a:lnTo>
                  <a:lnTo>
                    <a:pt x="1034" y="14"/>
                  </a:lnTo>
                  <a:lnTo>
                    <a:pt x="1034" y="18"/>
                  </a:lnTo>
                  <a:lnTo>
                    <a:pt x="1041" y="14"/>
                  </a:lnTo>
                  <a:lnTo>
                    <a:pt x="1044" y="14"/>
                  </a:lnTo>
                  <a:lnTo>
                    <a:pt x="1048" y="18"/>
                  </a:lnTo>
                  <a:lnTo>
                    <a:pt x="1055" y="14"/>
                  </a:lnTo>
                  <a:lnTo>
                    <a:pt x="1062" y="18"/>
                  </a:lnTo>
                  <a:lnTo>
                    <a:pt x="1066" y="14"/>
                  </a:lnTo>
                  <a:lnTo>
                    <a:pt x="1073" y="14"/>
                  </a:lnTo>
                  <a:lnTo>
                    <a:pt x="1076" y="14"/>
                  </a:lnTo>
                  <a:lnTo>
                    <a:pt x="1080" y="18"/>
                  </a:lnTo>
                  <a:lnTo>
                    <a:pt x="1083" y="18"/>
                  </a:lnTo>
                  <a:lnTo>
                    <a:pt x="1087" y="21"/>
                  </a:lnTo>
                  <a:lnTo>
                    <a:pt x="1087" y="25"/>
                  </a:lnTo>
                  <a:lnTo>
                    <a:pt x="1091" y="28"/>
                  </a:lnTo>
                  <a:lnTo>
                    <a:pt x="1094" y="28"/>
                  </a:lnTo>
                  <a:lnTo>
                    <a:pt x="1098" y="28"/>
                  </a:lnTo>
                  <a:lnTo>
                    <a:pt x="1101" y="28"/>
                  </a:lnTo>
                  <a:lnTo>
                    <a:pt x="1108" y="28"/>
                  </a:lnTo>
                  <a:lnTo>
                    <a:pt x="1119" y="28"/>
                  </a:lnTo>
                  <a:lnTo>
                    <a:pt x="1126" y="28"/>
                  </a:lnTo>
                  <a:lnTo>
                    <a:pt x="1130" y="28"/>
                  </a:lnTo>
                  <a:lnTo>
                    <a:pt x="1133" y="32"/>
                  </a:lnTo>
                  <a:lnTo>
                    <a:pt x="1137" y="32"/>
                  </a:lnTo>
                  <a:lnTo>
                    <a:pt x="1140" y="32"/>
                  </a:lnTo>
                  <a:lnTo>
                    <a:pt x="1140" y="32"/>
                  </a:lnTo>
                  <a:lnTo>
                    <a:pt x="1148" y="28"/>
                  </a:lnTo>
                  <a:lnTo>
                    <a:pt x="1151" y="32"/>
                  </a:lnTo>
                  <a:lnTo>
                    <a:pt x="1155" y="39"/>
                  </a:lnTo>
                  <a:lnTo>
                    <a:pt x="1155" y="43"/>
                  </a:lnTo>
                  <a:lnTo>
                    <a:pt x="1162" y="43"/>
                  </a:lnTo>
                  <a:lnTo>
                    <a:pt x="1165" y="46"/>
                  </a:lnTo>
                  <a:lnTo>
                    <a:pt x="1173" y="43"/>
                  </a:lnTo>
                  <a:lnTo>
                    <a:pt x="1176" y="39"/>
                  </a:lnTo>
                  <a:lnTo>
                    <a:pt x="1183" y="39"/>
                  </a:lnTo>
                  <a:lnTo>
                    <a:pt x="1183" y="36"/>
                  </a:lnTo>
                  <a:lnTo>
                    <a:pt x="1194" y="39"/>
                  </a:lnTo>
                  <a:lnTo>
                    <a:pt x="1197" y="39"/>
                  </a:lnTo>
                  <a:lnTo>
                    <a:pt x="1205" y="43"/>
                  </a:lnTo>
                  <a:lnTo>
                    <a:pt x="1205" y="46"/>
                  </a:lnTo>
                  <a:lnTo>
                    <a:pt x="1208" y="46"/>
                  </a:lnTo>
                  <a:lnTo>
                    <a:pt x="1215" y="46"/>
                  </a:lnTo>
                  <a:lnTo>
                    <a:pt x="1222" y="46"/>
                  </a:lnTo>
                  <a:lnTo>
                    <a:pt x="1222" y="46"/>
                  </a:lnTo>
                  <a:lnTo>
                    <a:pt x="1226" y="46"/>
                  </a:lnTo>
                  <a:lnTo>
                    <a:pt x="1233" y="43"/>
                  </a:lnTo>
                  <a:lnTo>
                    <a:pt x="1237" y="39"/>
                  </a:lnTo>
                  <a:lnTo>
                    <a:pt x="1237" y="39"/>
                  </a:lnTo>
                  <a:lnTo>
                    <a:pt x="1237" y="39"/>
                  </a:lnTo>
                  <a:lnTo>
                    <a:pt x="1240" y="39"/>
                  </a:lnTo>
                  <a:lnTo>
                    <a:pt x="1244" y="39"/>
                  </a:lnTo>
                  <a:lnTo>
                    <a:pt x="1251" y="39"/>
                  </a:lnTo>
                  <a:lnTo>
                    <a:pt x="1251" y="43"/>
                  </a:lnTo>
                  <a:lnTo>
                    <a:pt x="1255" y="39"/>
                  </a:lnTo>
                  <a:lnTo>
                    <a:pt x="1258" y="39"/>
                  </a:lnTo>
                  <a:lnTo>
                    <a:pt x="1265" y="39"/>
                  </a:lnTo>
                  <a:lnTo>
                    <a:pt x="1269" y="39"/>
                  </a:lnTo>
                  <a:lnTo>
                    <a:pt x="1272" y="36"/>
                  </a:lnTo>
                  <a:lnTo>
                    <a:pt x="1269" y="32"/>
                  </a:lnTo>
                  <a:lnTo>
                    <a:pt x="1276" y="28"/>
                  </a:lnTo>
                  <a:lnTo>
                    <a:pt x="1279" y="28"/>
                  </a:lnTo>
                  <a:lnTo>
                    <a:pt x="1287" y="36"/>
                  </a:lnTo>
                  <a:lnTo>
                    <a:pt x="1290" y="32"/>
                  </a:lnTo>
                  <a:lnTo>
                    <a:pt x="1290" y="36"/>
                  </a:lnTo>
                  <a:lnTo>
                    <a:pt x="1290" y="32"/>
                  </a:lnTo>
                  <a:lnTo>
                    <a:pt x="1297" y="32"/>
                  </a:lnTo>
                  <a:lnTo>
                    <a:pt x="1297" y="32"/>
                  </a:lnTo>
                  <a:lnTo>
                    <a:pt x="1301" y="28"/>
                  </a:lnTo>
                  <a:lnTo>
                    <a:pt x="1304" y="32"/>
                  </a:lnTo>
                  <a:lnTo>
                    <a:pt x="1312" y="32"/>
                  </a:lnTo>
                  <a:lnTo>
                    <a:pt x="1315" y="36"/>
                  </a:lnTo>
                  <a:lnTo>
                    <a:pt x="1315" y="39"/>
                  </a:lnTo>
                  <a:lnTo>
                    <a:pt x="1322" y="39"/>
                  </a:lnTo>
                  <a:lnTo>
                    <a:pt x="1333" y="43"/>
                  </a:lnTo>
                  <a:lnTo>
                    <a:pt x="1354" y="43"/>
                  </a:lnTo>
                  <a:lnTo>
                    <a:pt x="1358" y="43"/>
                  </a:lnTo>
                  <a:lnTo>
                    <a:pt x="1361" y="39"/>
                  </a:lnTo>
                  <a:lnTo>
                    <a:pt x="1365" y="36"/>
                  </a:lnTo>
                  <a:lnTo>
                    <a:pt x="1365" y="32"/>
                  </a:lnTo>
                  <a:lnTo>
                    <a:pt x="1369" y="28"/>
                  </a:lnTo>
                  <a:lnTo>
                    <a:pt x="1372" y="25"/>
                  </a:lnTo>
                  <a:lnTo>
                    <a:pt x="1379" y="28"/>
                  </a:lnTo>
                  <a:lnTo>
                    <a:pt x="1386" y="32"/>
                  </a:lnTo>
                  <a:lnTo>
                    <a:pt x="1390" y="28"/>
                  </a:lnTo>
                  <a:lnTo>
                    <a:pt x="1393" y="28"/>
                  </a:lnTo>
                  <a:lnTo>
                    <a:pt x="1401" y="28"/>
                  </a:lnTo>
                  <a:lnTo>
                    <a:pt x="1404" y="28"/>
                  </a:lnTo>
                  <a:lnTo>
                    <a:pt x="1408" y="28"/>
                  </a:lnTo>
                  <a:lnTo>
                    <a:pt x="1411" y="25"/>
                  </a:lnTo>
                  <a:lnTo>
                    <a:pt x="1415" y="21"/>
                  </a:lnTo>
                  <a:lnTo>
                    <a:pt x="1422" y="25"/>
                  </a:lnTo>
                  <a:lnTo>
                    <a:pt x="1429" y="21"/>
                  </a:lnTo>
                  <a:lnTo>
                    <a:pt x="1429" y="21"/>
                  </a:lnTo>
                  <a:lnTo>
                    <a:pt x="1436" y="25"/>
                  </a:lnTo>
                  <a:lnTo>
                    <a:pt x="1443" y="28"/>
                  </a:lnTo>
                  <a:lnTo>
                    <a:pt x="1447" y="28"/>
                  </a:lnTo>
                  <a:lnTo>
                    <a:pt x="1450" y="28"/>
                  </a:lnTo>
                  <a:lnTo>
                    <a:pt x="1450" y="32"/>
                  </a:lnTo>
                  <a:lnTo>
                    <a:pt x="1454" y="36"/>
                  </a:lnTo>
                  <a:lnTo>
                    <a:pt x="1472" y="39"/>
                  </a:lnTo>
                  <a:lnTo>
                    <a:pt x="1472" y="43"/>
                  </a:lnTo>
                  <a:lnTo>
                    <a:pt x="1472" y="46"/>
                  </a:lnTo>
                  <a:lnTo>
                    <a:pt x="1479" y="46"/>
                  </a:lnTo>
                  <a:lnTo>
                    <a:pt x="1483" y="43"/>
                  </a:lnTo>
                  <a:lnTo>
                    <a:pt x="1490" y="43"/>
                  </a:lnTo>
                  <a:lnTo>
                    <a:pt x="1493" y="46"/>
                  </a:lnTo>
                  <a:lnTo>
                    <a:pt x="1493" y="46"/>
                  </a:lnTo>
                  <a:lnTo>
                    <a:pt x="1500" y="50"/>
                  </a:lnTo>
                  <a:lnTo>
                    <a:pt x="1507" y="57"/>
                  </a:lnTo>
                  <a:lnTo>
                    <a:pt x="1507" y="60"/>
                  </a:lnTo>
                  <a:lnTo>
                    <a:pt x="1515" y="64"/>
                  </a:lnTo>
                  <a:lnTo>
                    <a:pt x="1525" y="60"/>
                  </a:lnTo>
                  <a:lnTo>
                    <a:pt x="1529" y="60"/>
                  </a:lnTo>
                  <a:lnTo>
                    <a:pt x="1532" y="60"/>
                  </a:lnTo>
                  <a:lnTo>
                    <a:pt x="1536" y="57"/>
                  </a:lnTo>
                  <a:lnTo>
                    <a:pt x="1540" y="57"/>
                  </a:lnTo>
                  <a:lnTo>
                    <a:pt x="1547" y="60"/>
                  </a:lnTo>
                  <a:lnTo>
                    <a:pt x="1547" y="60"/>
                  </a:lnTo>
                  <a:lnTo>
                    <a:pt x="1550" y="60"/>
                  </a:lnTo>
                  <a:lnTo>
                    <a:pt x="1557" y="60"/>
                  </a:lnTo>
                  <a:lnTo>
                    <a:pt x="1572" y="64"/>
                  </a:lnTo>
                  <a:lnTo>
                    <a:pt x="1575" y="68"/>
                  </a:lnTo>
                  <a:lnTo>
                    <a:pt x="1582" y="64"/>
                  </a:lnTo>
                  <a:lnTo>
                    <a:pt x="1597" y="68"/>
                  </a:lnTo>
                  <a:lnTo>
                    <a:pt x="1607" y="75"/>
                  </a:lnTo>
                  <a:lnTo>
                    <a:pt x="1611" y="71"/>
                  </a:lnTo>
                  <a:lnTo>
                    <a:pt x="1614" y="71"/>
                  </a:lnTo>
                  <a:lnTo>
                    <a:pt x="1625" y="75"/>
                  </a:lnTo>
                  <a:lnTo>
                    <a:pt x="1629" y="75"/>
                  </a:lnTo>
                  <a:lnTo>
                    <a:pt x="1636" y="75"/>
                  </a:lnTo>
                  <a:lnTo>
                    <a:pt x="1639" y="78"/>
                  </a:lnTo>
                  <a:lnTo>
                    <a:pt x="1646" y="82"/>
                  </a:lnTo>
                  <a:lnTo>
                    <a:pt x="1657" y="82"/>
                  </a:lnTo>
                  <a:lnTo>
                    <a:pt x="1664" y="78"/>
                  </a:lnTo>
                  <a:lnTo>
                    <a:pt x="1668" y="78"/>
                  </a:lnTo>
                  <a:lnTo>
                    <a:pt x="1675" y="82"/>
                  </a:lnTo>
                  <a:lnTo>
                    <a:pt x="1693" y="82"/>
                  </a:lnTo>
                  <a:lnTo>
                    <a:pt x="1696" y="89"/>
                  </a:lnTo>
                  <a:lnTo>
                    <a:pt x="1700" y="89"/>
                  </a:lnTo>
                  <a:lnTo>
                    <a:pt x="1707" y="89"/>
                  </a:lnTo>
                  <a:lnTo>
                    <a:pt x="1718" y="85"/>
                  </a:lnTo>
                  <a:lnTo>
                    <a:pt x="1757" y="75"/>
                  </a:lnTo>
                  <a:lnTo>
                    <a:pt x="1782" y="68"/>
                  </a:lnTo>
                  <a:lnTo>
                    <a:pt x="1782" y="75"/>
                  </a:lnTo>
                  <a:lnTo>
                    <a:pt x="1775" y="78"/>
                  </a:lnTo>
                  <a:lnTo>
                    <a:pt x="1771" y="89"/>
                  </a:lnTo>
                  <a:lnTo>
                    <a:pt x="1768" y="93"/>
                  </a:lnTo>
                  <a:lnTo>
                    <a:pt x="1768" y="107"/>
                  </a:lnTo>
                  <a:lnTo>
                    <a:pt x="1771" y="110"/>
                  </a:lnTo>
                  <a:lnTo>
                    <a:pt x="1771" y="110"/>
                  </a:lnTo>
                  <a:lnTo>
                    <a:pt x="1775" y="118"/>
                  </a:lnTo>
                  <a:lnTo>
                    <a:pt x="1775" y="121"/>
                  </a:lnTo>
                  <a:lnTo>
                    <a:pt x="1782" y="132"/>
                  </a:lnTo>
                  <a:lnTo>
                    <a:pt x="1789" y="142"/>
                  </a:lnTo>
                  <a:lnTo>
                    <a:pt x="1796" y="146"/>
                  </a:lnTo>
                  <a:lnTo>
                    <a:pt x="1796" y="150"/>
                  </a:lnTo>
                  <a:lnTo>
                    <a:pt x="1803" y="153"/>
                  </a:lnTo>
                  <a:lnTo>
                    <a:pt x="1807" y="153"/>
                  </a:lnTo>
                  <a:lnTo>
                    <a:pt x="1814" y="157"/>
                  </a:lnTo>
                  <a:lnTo>
                    <a:pt x="1814" y="157"/>
                  </a:lnTo>
                  <a:lnTo>
                    <a:pt x="1817" y="160"/>
                  </a:lnTo>
                  <a:lnTo>
                    <a:pt x="1828" y="160"/>
                  </a:lnTo>
                  <a:lnTo>
                    <a:pt x="1832" y="160"/>
                  </a:lnTo>
                  <a:lnTo>
                    <a:pt x="1842" y="171"/>
                  </a:lnTo>
                  <a:lnTo>
                    <a:pt x="1849" y="167"/>
                  </a:lnTo>
                  <a:lnTo>
                    <a:pt x="1853" y="167"/>
                  </a:lnTo>
                  <a:lnTo>
                    <a:pt x="1860" y="171"/>
                  </a:lnTo>
                  <a:lnTo>
                    <a:pt x="1864" y="175"/>
                  </a:lnTo>
                  <a:lnTo>
                    <a:pt x="1874" y="182"/>
                  </a:lnTo>
                  <a:lnTo>
                    <a:pt x="1874" y="189"/>
                  </a:lnTo>
                  <a:lnTo>
                    <a:pt x="1882" y="192"/>
                  </a:lnTo>
                  <a:lnTo>
                    <a:pt x="1885" y="196"/>
                  </a:lnTo>
                  <a:lnTo>
                    <a:pt x="1889" y="199"/>
                  </a:lnTo>
                  <a:lnTo>
                    <a:pt x="1892" y="199"/>
                  </a:lnTo>
                  <a:lnTo>
                    <a:pt x="1892" y="203"/>
                  </a:lnTo>
                  <a:lnTo>
                    <a:pt x="1896" y="207"/>
                  </a:lnTo>
                  <a:lnTo>
                    <a:pt x="1899" y="214"/>
                  </a:lnTo>
                  <a:lnTo>
                    <a:pt x="1903" y="214"/>
                  </a:lnTo>
                  <a:lnTo>
                    <a:pt x="1906" y="214"/>
                  </a:lnTo>
                  <a:lnTo>
                    <a:pt x="1906" y="221"/>
                  </a:lnTo>
                  <a:lnTo>
                    <a:pt x="1914" y="221"/>
                  </a:lnTo>
                  <a:lnTo>
                    <a:pt x="1921" y="221"/>
                  </a:lnTo>
                  <a:lnTo>
                    <a:pt x="1924" y="224"/>
                  </a:lnTo>
                  <a:lnTo>
                    <a:pt x="1924" y="224"/>
                  </a:lnTo>
                  <a:lnTo>
                    <a:pt x="1931" y="235"/>
                  </a:lnTo>
                  <a:lnTo>
                    <a:pt x="1935" y="235"/>
                  </a:lnTo>
                  <a:lnTo>
                    <a:pt x="1935" y="239"/>
                  </a:lnTo>
                  <a:lnTo>
                    <a:pt x="1942" y="242"/>
                  </a:lnTo>
                  <a:lnTo>
                    <a:pt x="1949" y="242"/>
                  </a:lnTo>
                  <a:lnTo>
                    <a:pt x="1949" y="239"/>
                  </a:lnTo>
                  <a:lnTo>
                    <a:pt x="1953" y="239"/>
                  </a:lnTo>
                  <a:lnTo>
                    <a:pt x="1956" y="239"/>
                  </a:lnTo>
                  <a:lnTo>
                    <a:pt x="1960" y="239"/>
                  </a:lnTo>
                  <a:lnTo>
                    <a:pt x="1960" y="239"/>
                  </a:lnTo>
                  <a:lnTo>
                    <a:pt x="1967" y="242"/>
                  </a:lnTo>
                  <a:lnTo>
                    <a:pt x="1971" y="239"/>
                  </a:lnTo>
                  <a:lnTo>
                    <a:pt x="1981" y="242"/>
                  </a:lnTo>
                  <a:lnTo>
                    <a:pt x="1985" y="242"/>
                  </a:lnTo>
                  <a:lnTo>
                    <a:pt x="1988" y="242"/>
                  </a:lnTo>
                  <a:lnTo>
                    <a:pt x="1999" y="242"/>
                  </a:lnTo>
                  <a:lnTo>
                    <a:pt x="2003" y="242"/>
                  </a:lnTo>
                  <a:lnTo>
                    <a:pt x="2003" y="242"/>
                  </a:lnTo>
                  <a:lnTo>
                    <a:pt x="2003" y="239"/>
                  </a:lnTo>
                  <a:lnTo>
                    <a:pt x="2006" y="235"/>
                  </a:lnTo>
                  <a:lnTo>
                    <a:pt x="2013" y="232"/>
                  </a:lnTo>
                  <a:lnTo>
                    <a:pt x="2020" y="232"/>
                  </a:lnTo>
                  <a:lnTo>
                    <a:pt x="2028" y="232"/>
                  </a:lnTo>
                  <a:lnTo>
                    <a:pt x="2031" y="232"/>
                  </a:lnTo>
                  <a:lnTo>
                    <a:pt x="2031" y="235"/>
                  </a:lnTo>
                  <a:lnTo>
                    <a:pt x="2035" y="235"/>
                  </a:lnTo>
                  <a:lnTo>
                    <a:pt x="2038" y="235"/>
                  </a:lnTo>
                  <a:lnTo>
                    <a:pt x="2042" y="235"/>
                  </a:lnTo>
                  <a:lnTo>
                    <a:pt x="2045" y="235"/>
                  </a:lnTo>
                  <a:lnTo>
                    <a:pt x="2049" y="235"/>
                  </a:lnTo>
                  <a:lnTo>
                    <a:pt x="2056" y="239"/>
                  </a:lnTo>
                  <a:lnTo>
                    <a:pt x="2056" y="242"/>
                  </a:lnTo>
                  <a:lnTo>
                    <a:pt x="2063" y="242"/>
                  </a:lnTo>
                  <a:lnTo>
                    <a:pt x="2067" y="242"/>
                  </a:lnTo>
                  <a:lnTo>
                    <a:pt x="2070" y="242"/>
                  </a:lnTo>
                  <a:lnTo>
                    <a:pt x="2077" y="246"/>
                  </a:lnTo>
                  <a:lnTo>
                    <a:pt x="2085" y="246"/>
                  </a:lnTo>
                  <a:lnTo>
                    <a:pt x="2095" y="249"/>
                  </a:lnTo>
                  <a:lnTo>
                    <a:pt x="2106" y="249"/>
                  </a:lnTo>
                  <a:lnTo>
                    <a:pt x="2110" y="249"/>
                  </a:lnTo>
                  <a:lnTo>
                    <a:pt x="2117" y="253"/>
                  </a:lnTo>
                  <a:lnTo>
                    <a:pt x="2124" y="249"/>
                  </a:lnTo>
                  <a:lnTo>
                    <a:pt x="2131" y="249"/>
                  </a:lnTo>
                  <a:lnTo>
                    <a:pt x="2131" y="253"/>
                  </a:lnTo>
                  <a:lnTo>
                    <a:pt x="2138" y="249"/>
                  </a:lnTo>
                  <a:lnTo>
                    <a:pt x="2138" y="253"/>
                  </a:lnTo>
                  <a:lnTo>
                    <a:pt x="2142" y="249"/>
                  </a:lnTo>
                  <a:lnTo>
                    <a:pt x="2145" y="249"/>
                  </a:lnTo>
                  <a:lnTo>
                    <a:pt x="2145" y="253"/>
                  </a:lnTo>
                  <a:lnTo>
                    <a:pt x="2149" y="253"/>
                  </a:lnTo>
                  <a:lnTo>
                    <a:pt x="2156" y="253"/>
                  </a:lnTo>
                  <a:lnTo>
                    <a:pt x="2159" y="253"/>
                  </a:lnTo>
                  <a:lnTo>
                    <a:pt x="2163" y="253"/>
                  </a:lnTo>
                  <a:lnTo>
                    <a:pt x="2167" y="253"/>
                  </a:lnTo>
                  <a:lnTo>
                    <a:pt x="2167" y="253"/>
                  </a:lnTo>
                  <a:lnTo>
                    <a:pt x="2167" y="260"/>
                  </a:lnTo>
                  <a:lnTo>
                    <a:pt x="2167" y="264"/>
                  </a:lnTo>
                  <a:lnTo>
                    <a:pt x="2167" y="267"/>
                  </a:lnTo>
                  <a:lnTo>
                    <a:pt x="2167" y="267"/>
                  </a:lnTo>
                  <a:lnTo>
                    <a:pt x="2167" y="271"/>
                  </a:lnTo>
                  <a:lnTo>
                    <a:pt x="2170" y="271"/>
                  </a:lnTo>
                  <a:lnTo>
                    <a:pt x="2174" y="278"/>
                  </a:lnTo>
                  <a:lnTo>
                    <a:pt x="2174" y="281"/>
                  </a:lnTo>
                  <a:lnTo>
                    <a:pt x="2177" y="281"/>
                  </a:lnTo>
                  <a:lnTo>
                    <a:pt x="2181" y="281"/>
                  </a:lnTo>
                  <a:lnTo>
                    <a:pt x="2184" y="289"/>
                  </a:lnTo>
                  <a:lnTo>
                    <a:pt x="2191" y="289"/>
                  </a:lnTo>
                  <a:lnTo>
                    <a:pt x="2191" y="292"/>
                  </a:lnTo>
                  <a:lnTo>
                    <a:pt x="2195" y="296"/>
                  </a:lnTo>
                  <a:lnTo>
                    <a:pt x="2199" y="299"/>
                  </a:lnTo>
                  <a:lnTo>
                    <a:pt x="2206" y="299"/>
                  </a:lnTo>
                  <a:lnTo>
                    <a:pt x="2213" y="299"/>
                  </a:lnTo>
                  <a:lnTo>
                    <a:pt x="2224" y="299"/>
                  </a:lnTo>
                  <a:lnTo>
                    <a:pt x="2227" y="303"/>
                  </a:lnTo>
                  <a:lnTo>
                    <a:pt x="2224" y="306"/>
                  </a:lnTo>
                  <a:lnTo>
                    <a:pt x="2227" y="310"/>
                  </a:lnTo>
                  <a:lnTo>
                    <a:pt x="2231" y="314"/>
                  </a:lnTo>
                  <a:lnTo>
                    <a:pt x="2234" y="314"/>
                  </a:lnTo>
                  <a:lnTo>
                    <a:pt x="2241" y="314"/>
                  </a:lnTo>
                  <a:lnTo>
                    <a:pt x="2245" y="317"/>
                  </a:lnTo>
                  <a:lnTo>
                    <a:pt x="2252" y="324"/>
                  </a:lnTo>
                  <a:lnTo>
                    <a:pt x="2256" y="328"/>
                  </a:lnTo>
                  <a:lnTo>
                    <a:pt x="2252" y="331"/>
                  </a:lnTo>
                  <a:lnTo>
                    <a:pt x="2241" y="331"/>
                  </a:lnTo>
                  <a:lnTo>
                    <a:pt x="2270" y="363"/>
                  </a:lnTo>
                  <a:lnTo>
                    <a:pt x="2273" y="363"/>
                  </a:lnTo>
                  <a:lnTo>
                    <a:pt x="2273" y="363"/>
                  </a:lnTo>
                  <a:lnTo>
                    <a:pt x="2277" y="363"/>
                  </a:lnTo>
                  <a:lnTo>
                    <a:pt x="2277" y="360"/>
                  </a:lnTo>
                  <a:lnTo>
                    <a:pt x="2284" y="356"/>
                  </a:lnTo>
                  <a:lnTo>
                    <a:pt x="2291" y="356"/>
                  </a:lnTo>
                  <a:lnTo>
                    <a:pt x="2295" y="360"/>
                  </a:lnTo>
                  <a:lnTo>
                    <a:pt x="2298" y="363"/>
                  </a:lnTo>
                  <a:lnTo>
                    <a:pt x="2302" y="363"/>
                  </a:lnTo>
                  <a:lnTo>
                    <a:pt x="2305" y="363"/>
                  </a:lnTo>
                  <a:lnTo>
                    <a:pt x="2309" y="360"/>
                  </a:lnTo>
                  <a:lnTo>
                    <a:pt x="2309" y="363"/>
                  </a:lnTo>
                  <a:lnTo>
                    <a:pt x="2313" y="363"/>
                  </a:lnTo>
                  <a:lnTo>
                    <a:pt x="2313" y="367"/>
                  </a:lnTo>
                  <a:lnTo>
                    <a:pt x="2316" y="367"/>
                  </a:lnTo>
                  <a:lnTo>
                    <a:pt x="2316" y="371"/>
                  </a:lnTo>
                  <a:lnTo>
                    <a:pt x="2316" y="371"/>
                  </a:lnTo>
                  <a:lnTo>
                    <a:pt x="2316" y="374"/>
                  </a:lnTo>
                  <a:lnTo>
                    <a:pt x="2316" y="378"/>
                  </a:lnTo>
                  <a:lnTo>
                    <a:pt x="2316" y="378"/>
                  </a:lnTo>
                  <a:lnTo>
                    <a:pt x="2316" y="378"/>
                  </a:lnTo>
                  <a:lnTo>
                    <a:pt x="2316" y="381"/>
                  </a:lnTo>
                  <a:lnTo>
                    <a:pt x="2316" y="385"/>
                  </a:lnTo>
                  <a:lnTo>
                    <a:pt x="2316" y="385"/>
                  </a:lnTo>
                  <a:lnTo>
                    <a:pt x="2316" y="388"/>
                  </a:lnTo>
                  <a:lnTo>
                    <a:pt x="2313" y="388"/>
                  </a:lnTo>
                  <a:lnTo>
                    <a:pt x="2320" y="395"/>
                  </a:lnTo>
                  <a:lnTo>
                    <a:pt x="2320" y="399"/>
                  </a:lnTo>
                  <a:lnTo>
                    <a:pt x="2323" y="399"/>
                  </a:lnTo>
                  <a:lnTo>
                    <a:pt x="2323" y="403"/>
                  </a:lnTo>
                  <a:lnTo>
                    <a:pt x="2323" y="403"/>
                  </a:lnTo>
                  <a:lnTo>
                    <a:pt x="2323" y="406"/>
                  </a:lnTo>
                  <a:lnTo>
                    <a:pt x="2320" y="410"/>
                  </a:lnTo>
                  <a:lnTo>
                    <a:pt x="2316" y="410"/>
                  </a:lnTo>
                  <a:lnTo>
                    <a:pt x="2316" y="410"/>
                  </a:lnTo>
                  <a:lnTo>
                    <a:pt x="2313" y="417"/>
                  </a:lnTo>
                  <a:lnTo>
                    <a:pt x="2313" y="417"/>
                  </a:lnTo>
                  <a:lnTo>
                    <a:pt x="2313" y="420"/>
                  </a:lnTo>
                  <a:lnTo>
                    <a:pt x="2313" y="420"/>
                  </a:lnTo>
                  <a:lnTo>
                    <a:pt x="2313" y="424"/>
                  </a:lnTo>
                  <a:lnTo>
                    <a:pt x="2316" y="428"/>
                  </a:lnTo>
                  <a:lnTo>
                    <a:pt x="2316" y="428"/>
                  </a:lnTo>
                  <a:lnTo>
                    <a:pt x="2316" y="428"/>
                  </a:lnTo>
                  <a:lnTo>
                    <a:pt x="2320" y="428"/>
                  </a:lnTo>
                  <a:lnTo>
                    <a:pt x="2323" y="428"/>
                  </a:lnTo>
                  <a:lnTo>
                    <a:pt x="2323" y="431"/>
                  </a:lnTo>
                  <a:lnTo>
                    <a:pt x="2323" y="431"/>
                  </a:lnTo>
                  <a:lnTo>
                    <a:pt x="2327" y="431"/>
                  </a:lnTo>
                  <a:lnTo>
                    <a:pt x="2327" y="435"/>
                  </a:lnTo>
                  <a:lnTo>
                    <a:pt x="2327" y="435"/>
                  </a:lnTo>
                  <a:lnTo>
                    <a:pt x="2323" y="438"/>
                  </a:lnTo>
                  <a:lnTo>
                    <a:pt x="2327" y="438"/>
                  </a:lnTo>
                  <a:lnTo>
                    <a:pt x="2330" y="438"/>
                  </a:lnTo>
                  <a:lnTo>
                    <a:pt x="2330" y="442"/>
                  </a:lnTo>
                  <a:lnTo>
                    <a:pt x="2330" y="445"/>
                  </a:lnTo>
                  <a:lnTo>
                    <a:pt x="2327" y="445"/>
                  </a:lnTo>
                  <a:lnTo>
                    <a:pt x="2323" y="445"/>
                  </a:lnTo>
                  <a:lnTo>
                    <a:pt x="2320" y="442"/>
                  </a:lnTo>
                  <a:lnTo>
                    <a:pt x="2316" y="442"/>
                  </a:lnTo>
                  <a:lnTo>
                    <a:pt x="2309" y="442"/>
                  </a:lnTo>
                  <a:lnTo>
                    <a:pt x="2305" y="442"/>
                  </a:lnTo>
                  <a:lnTo>
                    <a:pt x="2305" y="442"/>
                  </a:lnTo>
                  <a:lnTo>
                    <a:pt x="2302" y="442"/>
                  </a:lnTo>
                  <a:lnTo>
                    <a:pt x="2302" y="442"/>
                  </a:lnTo>
                  <a:lnTo>
                    <a:pt x="2298" y="442"/>
                  </a:lnTo>
                  <a:lnTo>
                    <a:pt x="2295" y="438"/>
                  </a:lnTo>
                  <a:lnTo>
                    <a:pt x="2291" y="442"/>
                  </a:lnTo>
                  <a:lnTo>
                    <a:pt x="2291" y="445"/>
                  </a:lnTo>
                  <a:lnTo>
                    <a:pt x="2288" y="449"/>
                  </a:lnTo>
                  <a:lnTo>
                    <a:pt x="2281" y="452"/>
                  </a:lnTo>
                  <a:lnTo>
                    <a:pt x="2273" y="452"/>
                  </a:lnTo>
                  <a:lnTo>
                    <a:pt x="2266" y="452"/>
                  </a:lnTo>
                  <a:lnTo>
                    <a:pt x="2263" y="452"/>
                  </a:lnTo>
                  <a:lnTo>
                    <a:pt x="2259" y="452"/>
                  </a:lnTo>
                  <a:lnTo>
                    <a:pt x="2252" y="456"/>
                  </a:lnTo>
                  <a:lnTo>
                    <a:pt x="2248" y="452"/>
                  </a:lnTo>
                  <a:lnTo>
                    <a:pt x="2241" y="452"/>
                  </a:lnTo>
                  <a:lnTo>
                    <a:pt x="2227" y="449"/>
                  </a:lnTo>
                  <a:lnTo>
                    <a:pt x="2224" y="449"/>
                  </a:lnTo>
                  <a:lnTo>
                    <a:pt x="2220" y="449"/>
                  </a:lnTo>
                  <a:lnTo>
                    <a:pt x="2216" y="449"/>
                  </a:lnTo>
                  <a:lnTo>
                    <a:pt x="2213" y="449"/>
                  </a:lnTo>
                  <a:lnTo>
                    <a:pt x="2209" y="449"/>
                  </a:lnTo>
                  <a:lnTo>
                    <a:pt x="2206" y="445"/>
                  </a:lnTo>
                  <a:lnTo>
                    <a:pt x="2202" y="445"/>
                  </a:lnTo>
                  <a:lnTo>
                    <a:pt x="2195" y="445"/>
                  </a:lnTo>
                  <a:lnTo>
                    <a:pt x="2191" y="449"/>
                  </a:lnTo>
                  <a:lnTo>
                    <a:pt x="2184" y="449"/>
                  </a:lnTo>
                  <a:lnTo>
                    <a:pt x="2184" y="449"/>
                  </a:lnTo>
                  <a:lnTo>
                    <a:pt x="2181" y="449"/>
                  </a:lnTo>
                  <a:lnTo>
                    <a:pt x="2177" y="449"/>
                  </a:lnTo>
                  <a:lnTo>
                    <a:pt x="2170" y="449"/>
                  </a:lnTo>
                  <a:lnTo>
                    <a:pt x="2167" y="449"/>
                  </a:lnTo>
                  <a:lnTo>
                    <a:pt x="2163" y="449"/>
                  </a:lnTo>
                  <a:lnTo>
                    <a:pt x="2159" y="449"/>
                  </a:lnTo>
                  <a:lnTo>
                    <a:pt x="2149" y="449"/>
                  </a:lnTo>
                  <a:lnTo>
                    <a:pt x="2138" y="449"/>
                  </a:lnTo>
                  <a:lnTo>
                    <a:pt x="2131" y="452"/>
                  </a:lnTo>
                  <a:lnTo>
                    <a:pt x="2124" y="452"/>
                  </a:lnTo>
                  <a:lnTo>
                    <a:pt x="2120" y="456"/>
                  </a:lnTo>
                  <a:lnTo>
                    <a:pt x="2110" y="460"/>
                  </a:lnTo>
                  <a:lnTo>
                    <a:pt x="2106" y="463"/>
                  </a:lnTo>
                  <a:lnTo>
                    <a:pt x="2106" y="470"/>
                  </a:lnTo>
                  <a:lnTo>
                    <a:pt x="2110" y="477"/>
                  </a:lnTo>
                  <a:lnTo>
                    <a:pt x="2106" y="481"/>
                  </a:lnTo>
                  <a:lnTo>
                    <a:pt x="2102" y="481"/>
                  </a:lnTo>
                  <a:lnTo>
                    <a:pt x="2099" y="488"/>
                  </a:lnTo>
                  <a:lnTo>
                    <a:pt x="2092" y="488"/>
                  </a:lnTo>
                  <a:lnTo>
                    <a:pt x="2092" y="495"/>
                  </a:lnTo>
                  <a:lnTo>
                    <a:pt x="2085" y="502"/>
                  </a:lnTo>
                  <a:lnTo>
                    <a:pt x="2085" y="506"/>
                  </a:lnTo>
                  <a:lnTo>
                    <a:pt x="2085" y="509"/>
                  </a:lnTo>
                  <a:lnTo>
                    <a:pt x="2067" y="524"/>
                  </a:lnTo>
                  <a:lnTo>
                    <a:pt x="2067" y="531"/>
                  </a:lnTo>
                  <a:lnTo>
                    <a:pt x="2067" y="534"/>
                  </a:lnTo>
                  <a:lnTo>
                    <a:pt x="2067" y="534"/>
                  </a:lnTo>
                  <a:lnTo>
                    <a:pt x="2067" y="538"/>
                  </a:lnTo>
                  <a:lnTo>
                    <a:pt x="2060" y="542"/>
                  </a:lnTo>
                  <a:lnTo>
                    <a:pt x="2053" y="542"/>
                  </a:lnTo>
                  <a:lnTo>
                    <a:pt x="2049" y="552"/>
                  </a:lnTo>
                  <a:lnTo>
                    <a:pt x="2053" y="556"/>
                  </a:lnTo>
                  <a:lnTo>
                    <a:pt x="2053" y="556"/>
                  </a:lnTo>
                  <a:lnTo>
                    <a:pt x="2045" y="559"/>
                  </a:lnTo>
                  <a:lnTo>
                    <a:pt x="2042" y="563"/>
                  </a:lnTo>
                  <a:lnTo>
                    <a:pt x="2031" y="570"/>
                  </a:lnTo>
                  <a:lnTo>
                    <a:pt x="2028" y="574"/>
                  </a:lnTo>
                  <a:lnTo>
                    <a:pt x="2020" y="577"/>
                  </a:lnTo>
                  <a:lnTo>
                    <a:pt x="2020" y="577"/>
                  </a:lnTo>
                  <a:lnTo>
                    <a:pt x="2006" y="581"/>
                  </a:lnTo>
                  <a:lnTo>
                    <a:pt x="2003" y="577"/>
                  </a:lnTo>
                  <a:lnTo>
                    <a:pt x="1963" y="584"/>
                  </a:lnTo>
                  <a:lnTo>
                    <a:pt x="1953" y="577"/>
                  </a:lnTo>
                  <a:lnTo>
                    <a:pt x="1949" y="577"/>
                  </a:lnTo>
                  <a:lnTo>
                    <a:pt x="1939" y="577"/>
                  </a:lnTo>
                  <a:lnTo>
                    <a:pt x="1939" y="581"/>
                  </a:lnTo>
                  <a:lnTo>
                    <a:pt x="1931" y="584"/>
                  </a:lnTo>
                  <a:lnTo>
                    <a:pt x="1931" y="584"/>
                  </a:lnTo>
                  <a:lnTo>
                    <a:pt x="1928" y="584"/>
                  </a:lnTo>
                  <a:lnTo>
                    <a:pt x="1928" y="581"/>
                  </a:lnTo>
                  <a:lnTo>
                    <a:pt x="1924" y="581"/>
                  </a:lnTo>
                  <a:lnTo>
                    <a:pt x="1924" y="581"/>
                  </a:lnTo>
                  <a:lnTo>
                    <a:pt x="1924" y="581"/>
                  </a:lnTo>
                  <a:lnTo>
                    <a:pt x="1924" y="577"/>
                  </a:lnTo>
                  <a:lnTo>
                    <a:pt x="1921" y="577"/>
                  </a:lnTo>
                  <a:lnTo>
                    <a:pt x="1921" y="577"/>
                  </a:lnTo>
                  <a:lnTo>
                    <a:pt x="1917" y="574"/>
                  </a:lnTo>
                  <a:lnTo>
                    <a:pt x="1917" y="574"/>
                  </a:lnTo>
                  <a:lnTo>
                    <a:pt x="1914" y="574"/>
                  </a:lnTo>
                  <a:lnTo>
                    <a:pt x="1914" y="570"/>
                  </a:lnTo>
                  <a:lnTo>
                    <a:pt x="1917" y="570"/>
                  </a:lnTo>
                  <a:lnTo>
                    <a:pt x="1921" y="570"/>
                  </a:lnTo>
                  <a:lnTo>
                    <a:pt x="1921" y="570"/>
                  </a:lnTo>
                  <a:lnTo>
                    <a:pt x="1924" y="570"/>
                  </a:lnTo>
                  <a:lnTo>
                    <a:pt x="1924" y="574"/>
                  </a:lnTo>
                  <a:lnTo>
                    <a:pt x="1924" y="574"/>
                  </a:lnTo>
                  <a:lnTo>
                    <a:pt x="1924" y="574"/>
                  </a:lnTo>
                  <a:lnTo>
                    <a:pt x="1924" y="570"/>
                  </a:lnTo>
                  <a:lnTo>
                    <a:pt x="1924" y="570"/>
                  </a:lnTo>
                  <a:lnTo>
                    <a:pt x="1924" y="570"/>
                  </a:lnTo>
                  <a:lnTo>
                    <a:pt x="1924" y="570"/>
                  </a:lnTo>
                  <a:lnTo>
                    <a:pt x="1924" y="567"/>
                  </a:lnTo>
                  <a:lnTo>
                    <a:pt x="1924" y="567"/>
                  </a:lnTo>
                  <a:lnTo>
                    <a:pt x="1924" y="567"/>
                  </a:lnTo>
                  <a:lnTo>
                    <a:pt x="1924" y="567"/>
                  </a:lnTo>
                  <a:lnTo>
                    <a:pt x="1924" y="567"/>
                  </a:lnTo>
                  <a:lnTo>
                    <a:pt x="1928" y="567"/>
                  </a:lnTo>
                  <a:lnTo>
                    <a:pt x="1928" y="567"/>
                  </a:lnTo>
                  <a:lnTo>
                    <a:pt x="1928" y="563"/>
                  </a:lnTo>
                  <a:lnTo>
                    <a:pt x="1928" y="563"/>
                  </a:lnTo>
                  <a:lnTo>
                    <a:pt x="1928" y="563"/>
                  </a:lnTo>
                  <a:lnTo>
                    <a:pt x="1928" y="559"/>
                  </a:lnTo>
                  <a:lnTo>
                    <a:pt x="1928" y="559"/>
                  </a:lnTo>
                  <a:lnTo>
                    <a:pt x="1931" y="559"/>
                  </a:lnTo>
                  <a:lnTo>
                    <a:pt x="1931" y="563"/>
                  </a:lnTo>
                  <a:lnTo>
                    <a:pt x="1931" y="563"/>
                  </a:lnTo>
                  <a:lnTo>
                    <a:pt x="1935" y="559"/>
                  </a:lnTo>
                  <a:lnTo>
                    <a:pt x="1935" y="559"/>
                  </a:lnTo>
                  <a:lnTo>
                    <a:pt x="1931" y="559"/>
                  </a:lnTo>
                  <a:lnTo>
                    <a:pt x="1931" y="556"/>
                  </a:lnTo>
                  <a:lnTo>
                    <a:pt x="1931" y="556"/>
                  </a:lnTo>
                  <a:lnTo>
                    <a:pt x="1931" y="556"/>
                  </a:lnTo>
                  <a:lnTo>
                    <a:pt x="1931" y="556"/>
                  </a:lnTo>
                  <a:lnTo>
                    <a:pt x="1928" y="556"/>
                  </a:lnTo>
                  <a:lnTo>
                    <a:pt x="1924" y="549"/>
                  </a:lnTo>
                  <a:lnTo>
                    <a:pt x="1910" y="545"/>
                  </a:lnTo>
                  <a:lnTo>
                    <a:pt x="1889" y="552"/>
                  </a:lnTo>
                  <a:lnTo>
                    <a:pt x="1878" y="556"/>
                  </a:lnTo>
                  <a:lnTo>
                    <a:pt x="1874" y="563"/>
                  </a:lnTo>
                  <a:lnTo>
                    <a:pt x="1867" y="567"/>
                  </a:lnTo>
                  <a:lnTo>
                    <a:pt x="1860" y="570"/>
                  </a:lnTo>
                  <a:lnTo>
                    <a:pt x="1860" y="574"/>
                  </a:lnTo>
                  <a:lnTo>
                    <a:pt x="1857" y="574"/>
                  </a:lnTo>
                  <a:lnTo>
                    <a:pt x="1853" y="570"/>
                  </a:lnTo>
                  <a:lnTo>
                    <a:pt x="1846" y="567"/>
                  </a:lnTo>
                  <a:lnTo>
                    <a:pt x="1835" y="574"/>
                  </a:lnTo>
                  <a:lnTo>
                    <a:pt x="1832" y="574"/>
                  </a:lnTo>
                  <a:lnTo>
                    <a:pt x="1828" y="577"/>
                  </a:lnTo>
                  <a:lnTo>
                    <a:pt x="1828" y="581"/>
                  </a:lnTo>
                  <a:lnTo>
                    <a:pt x="1825" y="581"/>
                  </a:lnTo>
                  <a:lnTo>
                    <a:pt x="1825" y="584"/>
                  </a:lnTo>
                  <a:lnTo>
                    <a:pt x="1821" y="584"/>
                  </a:lnTo>
                  <a:lnTo>
                    <a:pt x="1817" y="584"/>
                  </a:lnTo>
                  <a:lnTo>
                    <a:pt x="1817" y="584"/>
                  </a:lnTo>
                  <a:lnTo>
                    <a:pt x="1821" y="584"/>
                  </a:lnTo>
                  <a:lnTo>
                    <a:pt x="1821" y="588"/>
                  </a:lnTo>
                  <a:lnTo>
                    <a:pt x="1814" y="591"/>
                  </a:lnTo>
                  <a:lnTo>
                    <a:pt x="1810" y="591"/>
                  </a:lnTo>
                  <a:lnTo>
                    <a:pt x="1807" y="591"/>
                  </a:lnTo>
                  <a:lnTo>
                    <a:pt x="1807" y="595"/>
                  </a:lnTo>
                  <a:lnTo>
                    <a:pt x="1807" y="599"/>
                  </a:lnTo>
                  <a:lnTo>
                    <a:pt x="1807" y="599"/>
                  </a:lnTo>
                  <a:lnTo>
                    <a:pt x="1800" y="599"/>
                  </a:lnTo>
                  <a:lnTo>
                    <a:pt x="1796" y="602"/>
                  </a:lnTo>
                  <a:lnTo>
                    <a:pt x="1796" y="602"/>
                  </a:lnTo>
                  <a:lnTo>
                    <a:pt x="1792" y="606"/>
                  </a:lnTo>
                  <a:lnTo>
                    <a:pt x="1792" y="606"/>
                  </a:lnTo>
                  <a:lnTo>
                    <a:pt x="1785" y="609"/>
                  </a:lnTo>
                  <a:lnTo>
                    <a:pt x="1775" y="609"/>
                  </a:lnTo>
                  <a:lnTo>
                    <a:pt x="1771" y="606"/>
                  </a:lnTo>
                  <a:lnTo>
                    <a:pt x="1768" y="606"/>
                  </a:lnTo>
                  <a:lnTo>
                    <a:pt x="1764" y="606"/>
                  </a:lnTo>
                  <a:lnTo>
                    <a:pt x="1764" y="606"/>
                  </a:lnTo>
                  <a:lnTo>
                    <a:pt x="1753" y="609"/>
                  </a:lnTo>
                  <a:lnTo>
                    <a:pt x="1750" y="609"/>
                  </a:lnTo>
                  <a:lnTo>
                    <a:pt x="1746" y="609"/>
                  </a:lnTo>
                  <a:lnTo>
                    <a:pt x="1739" y="620"/>
                  </a:lnTo>
                  <a:lnTo>
                    <a:pt x="1735" y="620"/>
                  </a:lnTo>
                  <a:lnTo>
                    <a:pt x="1728" y="624"/>
                  </a:lnTo>
                  <a:lnTo>
                    <a:pt x="1725" y="627"/>
                  </a:lnTo>
                  <a:lnTo>
                    <a:pt x="1721" y="627"/>
                  </a:lnTo>
                  <a:lnTo>
                    <a:pt x="1714" y="627"/>
                  </a:lnTo>
                  <a:lnTo>
                    <a:pt x="1711" y="627"/>
                  </a:lnTo>
                  <a:lnTo>
                    <a:pt x="1711" y="627"/>
                  </a:lnTo>
                  <a:lnTo>
                    <a:pt x="1707" y="627"/>
                  </a:lnTo>
                  <a:lnTo>
                    <a:pt x="1703" y="631"/>
                  </a:lnTo>
                  <a:lnTo>
                    <a:pt x="1696" y="631"/>
                  </a:lnTo>
                  <a:lnTo>
                    <a:pt x="1696" y="631"/>
                  </a:lnTo>
                  <a:lnTo>
                    <a:pt x="1696" y="634"/>
                  </a:lnTo>
                  <a:lnTo>
                    <a:pt x="1693" y="638"/>
                  </a:lnTo>
                  <a:lnTo>
                    <a:pt x="1693" y="641"/>
                  </a:lnTo>
                  <a:lnTo>
                    <a:pt x="1689" y="641"/>
                  </a:lnTo>
                  <a:lnTo>
                    <a:pt x="1686" y="641"/>
                  </a:lnTo>
                  <a:lnTo>
                    <a:pt x="1682" y="645"/>
                  </a:lnTo>
                  <a:lnTo>
                    <a:pt x="1682" y="641"/>
                  </a:lnTo>
                  <a:lnTo>
                    <a:pt x="1678" y="638"/>
                  </a:lnTo>
                  <a:lnTo>
                    <a:pt x="1671" y="645"/>
                  </a:lnTo>
                  <a:lnTo>
                    <a:pt x="1668" y="645"/>
                  </a:lnTo>
                  <a:lnTo>
                    <a:pt x="1664" y="645"/>
                  </a:lnTo>
                  <a:lnTo>
                    <a:pt x="1661" y="645"/>
                  </a:lnTo>
                  <a:lnTo>
                    <a:pt x="1661" y="648"/>
                  </a:lnTo>
                  <a:lnTo>
                    <a:pt x="1657" y="648"/>
                  </a:lnTo>
                  <a:lnTo>
                    <a:pt x="1654" y="648"/>
                  </a:lnTo>
                  <a:lnTo>
                    <a:pt x="1650" y="652"/>
                  </a:lnTo>
                  <a:lnTo>
                    <a:pt x="1646" y="648"/>
                  </a:lnTo>
                  <a:lnTo>
                    <a:pt x="1646" y="656"/>
                  </a:lnTo>
                  <a:lnTo>
                    <a:pt x="1646" y="656"/>
                  </a:lnTo>
                  <a:lnTo>
                    <a:pt x="1643" y="656"/>
                  </a:lnTo>
                  <a:lnTo>
                    <a:pt x="1643" y="659"/>
                  </a:lnTo>
                  <a:lnTo>
                    <a:pt x="1639" y="659"/>
                  </a:lnTo>
                  <a:lnTo>
                    <a:pt x="1636" y="663"/>
                  </a:lnTo>
                  <a:lnTo>
                    <a:pt x="1632" y="663"/>
                  </a:lnTo>
                  <a:lnTo>
                    <a:pt x="1625" y="666"/>
                  </a:lnTo>
                  <a:lnTo>
                    <a:pt x="1625" y="670"/>
                  </a:lnTo>
                  <a:lnTo>
                    <a:pt x="1625" y="670"/>
                  </a:lnTo>
                  <a:lnTo>
                    <a:pt x="1625" y="673"/>
                  </a:lnTo>
                  <a:lnTo>
                    <a:pt x="1621" y="673"/>
                  </a:lnTo>
                  <a:lnTo>
                    <a:pt x="1621" y="673"/>
                  </a:lnTo>
                  <a:lnTo>
                    <a:pt x="1614" y="673"/>
                  </a:lnTo>
                  <a:lnTo>
                    <a:pt x="1611" y="673"/>
                  </a:lnTo>
                  <a:lnTo>
                    <a:pt x="1611" y="673"/>
                  </a:lnTo>
                  <a:lnTo>
                    <a:pt x="1607" y="677"/>
                  </a:lnTo>
                  <a:lnTo>
                    <a:pt x="1607" y="681"/>
                  </a:lnTo>
                  <a:lnTo>
                    <a:pt x="1607" y="681"/>
                  </a:lnTo>
                  <a:lnTo>
                    <a:pt x="1604" y="681"/>
                  </a:lnTo>
                  <a:lnTo>
                    <a:pt x="1604" y="684"/>
                  </a:lnTo>
                  <a:lnTo>
                    <a:pt x="1600" y="684"/>
                  </a:lnTo>
                  <a:lnTo>
                    <a:pt x="1593" y="684"/>
                  </a:lnTo>
                  <a:lnTo>
                    <a:pt x="1593" y="688"/>
                  </a:lnTo>
                  <a:lnTo>
                    <a:pt x="1589" y="691"/>
                  </a:lnTo>
                  <a:lnTo>
                    <a:pt x="1589" y="691"/>
                  </a:lnTo>
                  <a:lnTo>
                    <a:pt x="1589" y="691"/>
                  </a:lnTo>
                  <a:lnTo>
                    <a:pt x="1586" y="691"/>
                  </a:lnTo>
                  <a:lnTo>
                    <a:pt x="1579" y="691"/>
                  </a:lnTo>
                  <a:lnTo>
                    <a:pt x="1575" y="688"/>
                  </a:lnTo>
                  <a:lnTo>
                    <a:pt x="1575" y="691"/>
                  </a:lnTo>
                  <a:lnTo>
                    <a:pt x="1572" y="691"/>
                  </a:lnTo>
                  <a:lnTo>
                    <a:pt x="1572" y="691"/>
                  </a:lnTo>
                  <a:lnTo>
                    <a:pt x="1568" y="691"/>
                  </a:lnTo>
                  <a:lnTo>
                    <a:pt x="1568" y="691"/>
                  </a:lnTo>
                  <a:lnTo>
                    <a:pt x="1557" y="691"/>
                  </a:lnTo>
                  <a:lnTo>
                    <a:pt x="1557" y="691"/>
                  </a:lnTo>
                  <a:lnTo>
                    <a:pt x="1554" y="695"/>
                  </a:lnTo>
                  <a:lnTo>
                    <a:pt x="1550" y="695"/>
                  </a:lnTo>
                  <a:lnTo>
                    <a:pt x="1550" y="695"/>
                  </a:lnTo>
                  <a:lnTo>
                    <a:pt x="1547" y="695"/>
                  </a:lnTo>
                  <a:lnTo>
                    <a:pt x="1543" y="695"/>
                  </a:lnTo>
                  <a:lnTo>
                    <a:pt x="1540" y="695"/>
                  </a:lnTo>
                  <a:lnTo>
                    <a:pt x="1540" y="695"/>
                  </a:lnTo>
                  <a:lnTo>
                    <a:pt x="1536" y="695"/>
                  </a:lnTo>
                  <a:lnTo>
                    <a:pt x="1536" y="695"/>
                  </a:lnTo>
                  <a:lnTo>
                    <a:pt x="1532" y="698"/>
                  </a:lnTo>
                  <a:lnTo>
                    <a:pt x="1529" y="702"/>
                  </a:lnTo>
                  <a:lnTo>
                    <a:pt x="1529" y="702"/>
                  </a:lnTo>
                  <a:lnTo>
                    <a:pt x="1525" y="705"/>
                  </a:lnTo>
                  <a:lnTo>
                    <a:pt x="1529" y="709"/>
                  </a:lnTo>
                  <a:lnTo>
                    <a:pt x="1532" y="709"/>
                  </a:lnTo>
                  <a:lnTo>
                    <a:pt x="1532" y="709"/>
                  </a:lnTo>
                  <a:lnTo>
                    <a:pt x="1532" y="713"/>
                  </a:lnTo>
                  <a:lnTo>
                    <a:pt x="1529" y="713"/>
                  </a:lnTo>
                  <a:lnTo>
                    <a:pt x="1522" y="716"/>
                  </a:lnTo>
                  <a:lnTo>
                    <a:pt x="1511" y="723"/>
                  </a:lnTo>
                  <a:lnTo>
                    <a:pt x="1511" y="727"/>
                  </a:lnTo>
                  <a:lnTo>
                    <a:pt x="1504" y="738"/>
                  </a:lnTo>
                  <a:lnTo>
                    <a:pt x="1497" y="734"/>
                  </a:lnTo>
                  <a:lnTo>
                    <a:pt x="1493" y="730"/>
                  </a:lnTo>
                  <a:lnTo>
                    <a:pt x="1486" y="738"/>
                  </a:lnTo>
                  <a:lnTo>
                    <a:pt x="1475" y="738"/>
                  </a:lnTo>
                  <a:lnTo>
                    <a:pt x="1472" y="730"/>
                  </a:lnTo>
                  <a:lnTo>
                    <a:pt x="1461" y="730"/>
                  </a:lnTo>
                  <a:lnTo>
                    <a:pt x="1458" y="738"/>
                  </a:lnTo>
                  <a:lnTo>
                    <a:pt x="1450" y="745"/>
                  </a:lnTo>
                  <a:lnTo>
                    <a:pt x="1447" y="748"/>
                  </a:lnTo>
                  <a:lnTo>
                    <a:pt x="1447" y="748"/>
                  </a:lnTo>
                  <a:lnTo>
                    <a:pt x="1443" y="752"/>
                  </a:lnTo>
                  <a:lnTo>
                    <a:pt x="1440" y="752"/>
                  </a:lnTo>
                  <a:lnTo>
                    <a:pt x="1433" y="755"/>
                  </a:lnTo>
                  <a:lnTo>
                    <a:pt x="1411" y="759"/>
                  </a:lnTo>
                  <a:lnTo>
                    <a:pt x="1408" y="766"/>
                  </a:lnTo>
                  <a:lnTo>
                    <a:pt x="1401" y="763"/>
                  </a:lnTo>
                  <a:lnTo>
                    <a:pt x="1397" y="766"/>
                  </a:lnTo>
                  <a:lnTo>
                    <a:pt x="1393" y="763"/>
                  </a:lnTo>
                  <a:lnTo>
                    <a:pt x="1383" y="766"/>
                  </a:lnTo>
                  <a:lnTo>
                    <a:pt x="1383" y="766"/>
                  </a:lnTo>
                  <a:lnTo>
                    <a:pt x="1379" y="766"/>
                  </a:lnTo>
                  <a:lnTo>
                    <a:pt x="1376" y="766"/>
                  </a:lnTo>
                  <a:lnTo>
                    <a:pt x="1379" y="770"/>
                  </a:lnTo>
                  <a:lnTo>
                    <a:pt x="1372" y="773"/>
                  </a:lnTo>
                  <a:lnTo>
                    <a:pt x="1376" y="784"/>
                  </a:lnTo>
                  <a:lnTo>
                    <a:pt x="1372" y="787"/>
                  </a:lnTo>
                  <a:lnTo>
                    <a:pt x="1372" y="791"/>
                  </a:lnTo>
                  <a:lnTo>
                    <a:pt x="1379" y="791"/>
                  </a:lnTo>
                  <a:lnTo>
                    <a:pt x="1379" y="795"/>
                  </a:lnTo>
                  <a:lnTo>
                    <a:pt x="1383" y="798"/>
                  </a:lnTo>
                  <a:lnTo>
                    <a:pt x="1383" y="805"/>
                  </a:lnTo>
                  <a:lnTo>
                    <a:pt x="1386" y="805"/>
                  </a:lnTo>
                  <a:lnTo>
                    <a:pt x="1390" y="812"/>
                  </a:lnTo>
                  <a:lnTo>
                    <a:pt x="1386" y="816"/>
                  </a:lnTo>
                  <a:lnTo>
                    <a:pt x="1386" y="816"/>
                  </a:lnTo>
                  <a:lnTo>
                    <a:pt x="1383" y="820"/>
                  </a:lnTo>
                  <a:lnTo>
                    <a:pt x="1379" y="820"/>
                  </a:lnTo>
                  <a:lnTo>
                    <a:pt x="1379" y="820"/>
                  </a:lnTo>
                  <a:lnTo>
                    <a:pt x="1379" y="820"/>
                  </a:lnTo>
                  <a:lnTo>
                    <a:pt x="1376" y="823"/>
                  </a:lnTo>
                  <a:lnTo>
                    <a:pt x="1372" y="823"/>
                  </a:lnTo>
                  <a:lnTo>
                    <a:pt x="1376" y="827"/>
                  </a:lnTo>
                  <a:lnTo>
                    <a:pt x="1376" y="827"/>
                  </a:lnTo>
                  <a:lnTo>
                    <a:pt x="1376" y="830"/>
                  </a:lnTo>
                  <a:lnTo>
                    <a:pt x="1376" y="834"/>
                  </a:lnTo>
                  <a:lnTo>
                    <a:pt x="1372" y="834"/>
                  </a:lnTo>
                  <a:lnTo>
                    <a:pt x="1372" y="834"/>
                  </a:lnTo>
                  <a:lnTo>
                    <a:pt x="1372" y="837"/>
                  </a:lnTo>
                  <a:lnTo>
                    <a:pt x="1376" y="837"/>
                  </a:lnTo>
                  <a:lnTo>
                    <a:pt x="1372" y="837"/>
                  </a:lnTo>
                  <a:lnTo>
                    <a:pt x="1369" y="837"/>
                  </a:lnTo>
                  <a:lnTo>
                    <a:pt x="1365" y="837"/>
                  </a:lnTo>
                  <a:lnTo>
                    <a:pt x="1361" y="837"/>
                  </a:lnTo>
                  <a:lnTo>
                    <a:pt x="1354" y="837"/>
                  </a:lnTo>
                  <a:lnTo>
                    <a:pt x="1351" y="837"/>
                  </a:lnTo>
                  <a:lnTo>
                    <a:pt x="1347" y="841"/>
                  </a:lnTo>
                  <a:lnTo>
                    <a:pt x="1347" y="844"/>
                  </a:lnTo>
                  <a:lnTo>
                    <a:pt x="1344" y="844"/>
                  </a:lnTo>
                  <a:lnTo>
                    <a:pt x="1344" y="844"/>
                  </a:lnTo>
                  <a:lnTo>
                    <a:pt x="1336" y="844"/>
                  </a:lnTo>
                  <a:lnTo>
                    <a:pt x="1336" y="848"/>
                  </a:lnTo>
                  <a:lnTo>
                    <a:pt x="1336" y="848"/>
                  </a:lnTo>
                  <a:lnTo>
                    <a:pt x="1336" y="852"/>
                  </a:lnTo>
                  <a:lnTo>
                    <a:pt x="1333" y="852"/>
                  </a:lnTo>
                  <a:lnTo>
                    <a:pt x="1329" y="855"/>
                  </a:lnTo>
                  <a:lnTo>
                    <a:pt x="1329" y="855"/>
                  </a:lnTo>
                  <a:lnTo>
                    <a:pt x="1326" y="859"/>
                  </a:lnTo>
                  <a:lnTo>
                    <a:pt x="1322" y="859"/>
                  </a:lnTo>
                  <a:lnTo>
                    <a:pt x="1315" y="862"/>
                  </a:lnTo>
                  <a:lnTo>
                    <a:pt x="1315" y="862"/>
                  </a:lnTo>
                  <a:lnTo>
                    <a:pt x="1315" y="869"/>
                  </a:lnTo>
                  <a:lnTo>
                    <a:pt x="1315" y="869"/>
                  </a:lnTo>
                  <a:lnTo>
                    <a:pt x="1315" y="873"/>
                  </a:lnTo>
                  <a:lnTo>
                    <a:pt x="1312" y="873"/>
                  </a:lnTo>
                  <a:lnTo>
                    <a:pt x="1312" y="877"/>
                  </a:lnTo>
                  <a:lnTo>
                    <a:pt x="1312" y="880"/>
                  </a:lnTo>
                  <a:lnTo>
                    <a:pt x="1315" y="884"/>
                  </a:lnTo>
                  <a:lnTo>
                    <a:pt x="1315" y="887"/>
                  </a:lnTo>
                  <a:lnTo>
                    <a:pt x="1312" y="891"/>
                  </a:lnTo>
                  <a:lnTo>
                    <a:pt x="1312" y="891"/>
                  </a:lnTo>
                  <a:lnTo>
                    <a:pt x="1308" y="894"/>
                  </a:lnTo>
                  <a:lnTo>
                    <a:pt x="1304" y="898"/>
                  </a:lnTo>
                  <a:lnTo>
                    <a:pt x="1304" y="898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50" name="TextBox 6"/>
            <p:cNvSpPr txBox="1">
              <a:spLocks noChangeArrowheads="1"/>
            </p:cNvSpPr>
            <p:nvPr/>
          </p:nvSpPr>
          <p:spPr bwMode="auto">
            <a:xfrm>
              <a:off x="270669" y="4692114"/>
              <a:ext cx="1792288" cy="404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Баткен </a:t>
              </a:r>
              <a:r>
                <a:rPr lang="ru-RU" altLang="ru-RU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облусу</a:t>
              </a:r>
              <a:r>
                <a:rPr lang="en-US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5 133 сом</a:t>
              </a:r>
              <a:endParaRPr lang="en-US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51" name="TextBox 7"/>
            <p:cNvSpPr txBox="1">
              <a:spLocks noChangeArrowheads="1"/>
            </p:cNvSpPr>
            <p:nvPr/>
          </p:nvSpPr>
          <p:spPr bwMode="auto">
            <a:xfrm>
              <a:off x="2444750" y="4331350"/>
              <a:ext cx="2079625" cy="404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Ош </a:t>
              </a:r>
              <a:r>
                <a:rPr lang="ru-RU" altLang="ru-RU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облусу</a:t>
              </a:r>
              <a:endPara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5 214 сом</a:t>
              </a:r>
              <a:endPara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52" name="TextBox 8"/>
            <p:cNvSpPr txBox="1">
              <a:spLocks noChangeArrowheads="1"/>
            </p:cNvSpPr>
            <p:nvPr/>
          </p:nvSpPr>
          <p:spPr bwMode="auto">
            <a:xfrm>
              <a:off x="6050756" y="2735446"/>
              <a:ext cx="2081212" cy="404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err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Ысык-Көл</a:t>
              </a:r>
              <a:r>
                <a:rPr lang="ru-RU" altLang="ru-RU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altLang="ru-RU" sz="1400" dirty="0" err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облусу</a:t>
              </a:r>
              <a:r>
                <a:rPr lang="ru-RU" altLang="ru-RU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5 423 сом</a:t>
              </a:r>
              <a:endParaRPr lang="en-US" alt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53" name="TextBox 9"/>
            <p:cNvSpPr txBox="1">
              <a:spLocks noChangeArrowheads="1"/>
            </p:cNvSpPr>
            <p:nvPr/>
          </p:nvSpPr>
          <p:spPr bwMode="auto">
            <a:xfrm>
              <a:off x="4584577" y="3354304"/>
              <a:ext cx="1436687" cy="404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Нарын </a:t>
              </a:r>
              <a:r>
                <a:rPr lang="ru-RU" altLang="ru-RU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облусу</a:t>
              </a:r>
              <a:endPara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6 051 сом</a:t>
              </a:r>
              <a:endPara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54" name="TextBox 10"/>
            <p:cNvSpPr txBox="1">
              <a:spLocks noChangeArrowheads="1"/>
            </p:cNvSpPr>
            <p:nvPr/>
          </p:nvSpPr>
          <p:spPr bwMode="auto">
            <a:xfrm>
              <a:off x="1616075" y="3157066"/>
              <a:ext cx="2179637" cy="404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Жалал-Абад</a:t>
              </a: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altLang="ru-RU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облусу</a:t>
              </a:r>
              <a:endPara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5 249 сом</a:t>
              </a:r>
              <a:endPara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55" name="Freeform 5"/>
            <p:cNvSpPr>
              <a:spLocks/>
            </p:cNvSpPr>
            <p:nvPr/>
          </p:nvSpPr>
          <p:spPr bwMode="auto">
            <a:xfrm>
              <a:off x="4332288" y="2347441"/>
              <a:ext cx="158750" cy="187325"/>
            </a:xfrm>
            <a:custGeom>
              <a:avLst/>
              <a:gdLst>
                <a:gd name="T0" fmla="*/ 2147483646 w 100"/>
                <a:gd name="T1" fmla="*/ 2147483646 h 118"/>
                <a:gd name="T2" fmla="*/ 2147483646 w 100"/>
                <a:gd name="T3" fmla="*/ 2147483646 h 118"/>
                <a:gd name="T4" fmla="*/ 2147483646 w 100"/>
                <a:gd name="T5" fmla="*/ 2147483646 h 118"/>
                <a:gd name="T6" fmla="*/ 2147483646 w 100"/>
                <a:gd name="T7" fmla="*/ 2147483646 h 118"/>
                <a:gd name="T8" fmla="*/ 2147483646 w 100"/>
                <a:gd name="T9" fmla="*/ 2147483646 h 118"/>
                <a:gd name="T10" fmla="*/ 2147483646 w 100"/>
                <a:gd name="T11" fmla="*/ 2147483646 h 118"/>
                <a:gd name="T12" fmla="*/ 2147483646 w 100"/>
                <a:gd name="T13" fmla="*/ 2147483646 h 118"/>
                <a:gd name="T14" fmla="*/ 2147483646 w 100"/>
                <a:gd name="T15" fmla="*/ 2147483646 h 118"/>
                <a:gd name="T16" fmla="*/ 2147483646 w 100"/>
                <a:gd name="T17" fmla="*/ 2147483646 h 118"/>
                <a:gd name="T18" fmla="*/ 2147483646 w 100"/>
                <a:gd name="T19" fmla="*/ 2147483646 h 118"/>
                <a:gd name="T20" fmla="*/ 2147483646 w 100"/>
                <a:gd name="T21" fmla="*/ 2147483646 h 118"/>
                <a:gd name="T22" fmla="*/ 2147483646 w 100"/>
                <a:gd name="T23" fmla="*/ 2147483646 h 118"/>
                <a:gd name="T24" fmla="*/ 2147483646 w 100"/>
                <a:gd name="T25" fmla="*/ 2147483646 h 118"/>
                <a:gd name="T26" fmla="*/ 2147483646 w 100"/>
                <a:gd name="T27" fmla="*/ 2147483646 h 118"/>
                <a:gd name="T28" fmla="*/ 2147483646 w 100"/>
                <a:gd name="T29" fmla="*/ 2147483646 h 118"/>
                <a:gd name="T30" fmla="*/ 2147483646 w 100"/>
                <a:gd name="T31" fmla="*/ 2147483646 h 118"/>
                <a:gd name="T32" fmla="*/ 2147483646 w 100"/>
                <a:gd name="T33" fmla="*/ 2147483646 h 118"/>
                <a:gd name="T34" fmla="*/ 2147483646 w 100"/>
                <a:gd name="T35" fmla="*/ 2147483646 h 118"/>
                <a:gd name="T36" fmla="*/ 2147483646 w 100"/>
                <a:gd name="T37" fmla="*/ 2147483646 h 118"/>
                <a:gd name="T38" fmla="*/ 2147483646 w 100"/>
                <a:gd name="T39" fmla="*/ 2147483646 h 118"/>
                <a:gd name="T40" fmla="*/ 2147483646 w 100"/>
                <a:gd name="T41" fmla="*/ 2147483646 h 118"/>
                <a:gd name="T42" fmla="*/ 2147483646 w 100"/>
                <a:gd name="T43" fmla="*/ 2147483646 h 118"/>
                <a:gd name="T44" fmla="*/ 2147483646 w 100"/>
                <a:gd name="T45" fmla="*/ 2147483646 h 118"/>
                <a:gd name="T46" fmla="*/ 2147483646 w 100"/>
                <a:gd name="T47" fmla="*/ 2147483646 h 118"/>
                <a:gd name="T48" fmla="*/ 2147483646 w 100"/>
                <a:gd name="T49" fmla="*/ 2147483646 h 118"/>
                <a:gd name="T50" fmla="*/ 2147483646 w 100"/>
                <a:gd name="T51" fmla="*/ 2147483646 h 118"/>
                <a:gd name="T52" fmla="*/ 2147483646 w 100"/>
                <a:gd name="T53" fmla="*/ 2147483646 h 118"/>
                <a:gd name="T54" fmla="*/ 2147483646 w 100"/>
                <a:gd name="T55" fmla="*/ 2147483646 h 118"/>
                <a:gd name="T56" fmla="*/ 2147483646 w 100"/>
                <a:gd name="T57" fmla="*/ 2147483646 h 118"/>
                <a:gd name="T58" fmla="*/ 2147483646 w 100"/>
                <a:gd name="T59" fmla="*/ 2147483646 h 118"/>
                <a:gd name="T60" fmla="*/ 2147483646 w 100"/>
                <a:gd name="T61" fmla="*/ 2147483646 h 118"/>
                <a:gd name="T62" fmla="*/ 2147483646 w 100"/>
                <a:gd name="T63" fmla="*/ 2147483646 h 118"/>
                <a:gd name="T64" fmla="*/ 2147483646 w 100"/>
                <a:gd name="T65" fmla="*/ 2147483646 h 118"/>
                <a:gd name="T66" fmla="*/ 2147483646 w 100"/>
                <a:gd name="T67" fmla="*/ 2147483646 h 118"/>
                <a:gd name="T68" fmla="*/ 2147483646 w 100"/>
                <a:gd name="T69" fmla="*/ 2147483646 h 118"/>
                <a:gd name="T70" fmla="*/ 2147483646 w 100"/>
                <a:gd name="T71" fmla="*/ 2147483646 h 118"/>
                <a:gd name="T72" fmla="*/ 2147483646 w 100"/>
                <a:gd name="T73" fmla="*/ 2147483646 h 118"/>
                <a:gd name="T74" fmla="*/ 2147483646 w 100"/>
                <a:gd name="T75" fmla="*/ 2147483646 h 118"/>
                <a:gd name="T76" fmla="*/ 2147483646 w 100"/>
                <a:gd name="T77" fmla="*/ 2147483646 h 118"/>
                <a:gd name="T78" fmla="*/ 2147483646 w 100"/>
                <a:gd name="T79" fmla="*/ 2147483646 h 118"/>
                <a:gd name="T80" fmla="*/ 2147483646 w 100"/>
                <a:gd name="T81" fmla="*/ 2147483646 h 118"/>
                <a:gd name="T82" fmla="*/ 2147483646 w 100"/>
                <a:gd name="T83" fmla="*/ 2147483646 h 118"/>
                <a:gd name="T84" fmla="*/ 0 w 100"/>
                <a:gd name="T85" fmla="*/ 2147483646 h 118"/>
                <a:gd name="T86" fmla="*/ 2147483646 w 100"/>
                <a:gd name="T87" fmla="*/ 2147483646 h 118"/>
                <a:gd name="T88" fmla="*/ 2147483646 w 100"/>
                <a:gd name="T89" fmla="*/ 2147483646 h 118"/>
                <a:gd name="T90" fmla="*/ 2147483646 w 100"/>
                <a:gd name="T91" fmla="*/ 2147483646 h 118"/>
                <a:gd name="T92" fmla="*/ 2147483646 w 100"/>
                <a:gd name="T93" fmla="*/ 2147483646 h 118"/>
                <a:gd name="T94" fmla="*/ 2147483646 w 100"/>
                <a:gd name="T95" fmla="*/ 2147483646 h 118"/>
                <a:gd name="T96" fmla="*/ 2147483646 w 100"/>
                <a:gd name="T97" fmla="*/ 2147483646 h 118"/>
                <a:gd name="T98" fmla="*/ 2147483646 w 100"/>
                <a:gd name="T99" fmla="*/ 2147483646 h 118"/>
                <a:gd name="T100" fmla="*/ 2147483646 w 100"/>
                <a:gd name="T101" fmla="*/ 2147483646 h 118"/>
                <a:gd name="T102" fmla="*/ 2147483646 w 100"/>
                <a:gd name="T103" fmla="*/ 2147483646 h 118"/>
                <a:gd name="T104" fmla="*/ 2147483646 w 100"/>
                <a:gd name="T105" fmla="*/ 2147483646 h 118"/>
                <a:gd name="T106" fmla="*/ 2147483646 w 100"/>
                <a:gd name="T107" fmla="*/ 2147483646 h 118"/>
                <a:gd name="T108" fmla="*/ 2147483646 w 100"/>
                <a:gd name="T109" fmla="*/ 2147483646 h 118"/>
                <a:gd name="T110" fmla="*/ 2147483646 w 100"/>
                <a:gd name="T111" fmla="*/ 2147483646 h 118"/>
                <a:gd name="T112" fmla="*/ 2147483646 w 100"/>
                <a:gd name="T113" fmla="*/ 2147483646 h 118"/>
                <a:gd name="T114" fmla="*/ 2147483646 w 100"/>
                <a:gd name="T115" fmla="*/ 2147483646 h 118"/>
                <a:gd name="T116" fmla="*/ 2147483646 w 100"/>
                <a:gd name="T117" fmla="*/ 2147483646 h 118"/>
                <a:gd name="T118" fmla="*/ 2147483646 w 100"/>
                <a:gd name="T119" fmla="*/ 2147483646 h 118"/>
                <a:gd name="T120" fmla="*/ 2147483646 w 100"/>
                <a:gd name="T121" fmla="*/ 2147483646 h 118"/>
                <a:gd name="T122" fmla="*/ 2147483646 w 100"/>
                <a:gd name="T123" fmla="*/ 2147483646 h 11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0"/>
                <a:gd name="T187" fmla="*/ 0 h 118"/>
                <a:gd name="T188" fmla="*/ 100 w 100"/>
                <a:gd name="T189" fmla="*/ 118 h 11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0" h="118">
                  <a:moveTo>
                    <a:pt x="50" y="18"/>
                  </a:moveTo>
                  <a:lnTo>
                    <a:pt x="50" y="21"/>
                  </a:lnTo>
                  <a:lnTo>
                    <a:pt x="50" y="25"/>
                  </a:lnTo>
                  <a:lnTo>
                    <a:pt x="50" y="28"/>
                  </a:lnTo>
                  <a:lnTo>
                    <a:pt x="50" y="32"/>
                  </a:lnTo>
                  <a:lnTo>
                    <a:pt x="50" y="36"/>
                  </a:lnTo>
                  <a:lnTo>
                    <a:pt x="50" y="39"/>
                  </a:lnTo>
                  <a:lnTo>
                    <a:pt x="53" y="39"/>
                  </a:lnTo>
                  <a:lnTo>
                    <a:pt x="53" y="36"/>
                  </a:lnTo>
                  <a:lnTo>
                    <a:pt x="53" y="32"/>
                  </a:lnTo>
                  <a:lnTo>
                    <a:pt x="57" y="28"/>
                  </a:lnTo>
                  <a:lnTo>
                    <a:pt x="57" y="25"/>
                  </a:lnTo>
                  <a:lnTo>
                    <a:pt x="57" y="21"/>
                  </a:lnTo>
                  <a:lnTo>
                    <a:pt x="57" y="18"/>
                  </a:lnTo>
                  <a:lnTo>
                    <a:pt x="60" y="21"/>
                  </a:lnTo>
                  <a:lnTo>
                    <a:pt x="64" y="21"/>
                  </a:lnTo>
                  <a:lnTo>
                    <a:pt x="68" y="21"/>
                  </a:lnTo>
                  <a:lnTo>
                    <a:pt x="71" y="21"/>
                  </a:lnTo>
                  <a:lnTo>
                    <a:pt x="68" y="25"/>
                  </a:lnTo>
                  <a:lnTo>
                    <a:pt x="64" y="28"/>
                  </a:lnTo>
                  <a:lnTo>
                    <a:pt x="64" y="32"/>
                  </a:lnTo>
                  <a:lnTo>
                    <a:pt x="64" y="36"/>
                  </a:lnTo>
                  <a:lnTo>
                    <a:pt x="64" y="39"/>
                  </a:lnTo>
                  <a:lnTo>
                    <a:pt x="68" y="43"/>
                  </a:lnTo>
                  <a:lnTo>
                    <a:pt x="68" y="46"/>
                  </a:lnTo>
                  <a:lnTo>
                    <a:pt x="71" y="46"/>
                  </a:lnTo>
                  <a:lnTo>
                    <a:pt x="75" y="46"/>
                  </a:lnTo>
                  <a:lnTo>
                    <a:pt x="78" y="46"/>
                  </a:lnTo>
                  <a:lnTo>
                    <a:pt x="78" y="50"/>
                  </a:lnTo>
                  <a:lnTo>
                    <a:pt x="82" y="50"/>
                  </a:lnTo>
                  <a:lnTo>
                    <a:pt x="82" y="53"/>
                  </a:lnTo>
                  <a:lnTo>
                    <a:pt x="85" y="57"/>
                  </a:lnTo>
                  <a:lnTo>
                    <a:pt x="89" y="57"/>
                  </a:lnTo>
                  <a:lnTo>
                    <a:pt x="92" y="53"/>
                  </a:lnTo>
                  <a:lnTo>
                    <a:pt x="96" y="53"/>
                  </a:lnTo>
                  <a:lnTo>
                    <a:pt x="100" y="53"/>
                  </a:lnTo>
                  <a:lnTo>
                    <a:pt x="100" y="57"/>
                  </a:lnTo>
                  <a:lnTo>
                    <a:pt x="100" y="61"/>
                  </a:lnTo>
                  <a:lnTo>
                    <a:pt x="96" y="61"/>
                  </a:lnTo>
                  <a:lnTo>
                    <a:pt x="96" y="64"/>
                  </a:lnTo>
                  <a:lnTo>
                    <a:pt x="96" y="68"/>
                  </a:lnTo>
                  <a:lnTo>
                    <a:pt x="96" y="71"/>
                  </a:lnTo>
                  <a:lnTo>
                    <a:pt x="89" y="68"/>
                  </a:lnTo>
                  <a:lnTo>
                    <a:pt x="82" y="68"/>
                  </a:lnTo>
                  <a:lnTo>
                    <a:pt x="78" y="68"/>
                  </a:lnTo>
                  <a:lnTo>
                    <a:pt x="75" y="68"/>
                  </a:lnTo>
                  <a:lnTo>
                    <a:pt x="75" y="71"/>
                  </a:lnTo>
                  <a:lnTo>
                    <a:pt x="75" y="78"/>
                  </a:lnTo>
                  <a:lnTo>
                    <a:pt x="71" y="78"/>
                  </a:lnTo>
                  <a:lnTo>
                    <a:pt x="71" y="85"/>
                  </a:lnTo>
                  <a:lnTo>
                    <a:pt x="75" y="85"/>
                  </a:lnTo>
                  <a:lnTo>
                    <a:pt x="75" y="89"/>
                  </a:lnTo>
                  <a:lnTo>
                    <a:pt x="75" y="93"/>
                  </a:lnTo>
                  <a:lnTo>
                    <a:pt x="71" y="93"/>
                  </a:lnTo>
                  <a:lnTo>
                    <a:pt x="68" y="93"/>
                  </a:lnTo>
                  <a:lnTo>
                    <a:pt x="64" y="93"/>
                  </a:lnTo>
                  <a:lnTo>
                    <a:pt x="60" y="89"/>
                  </a:lnTo>
                  <a:lnTo>
                    <a:pt x="57" y="89"/>
                  </a:lnTo>
                  <a:lnTo>
                    <a:pt x="53" y="85"/>
                  </a:lnTo>
                  <a:lnTo>
                    <a:pt x="50" y="85"/>
                  </a:lnTo>
                  <a:lnTo>
                    <a:pt x="50" y="89"/>
                  </a:lnTo>
                  <a:lnTo>
                    <a:pt x="50" y="93"/>
                  </a:lnTo>
                  <a:lnTo>
                    <a:pt x="53" y="89"/>
                  </a:lnTo>
                  <a:lnTo>
                    <a:pt x="57" y="89"/>
                  </a:lnTo>
                  <a:lnTo>
                    <a:pt x="57" y="93"/>
                  </a:lnTo>
                  <a:lnTo>
                    <a:pt x="50" y="93"/>
                  </a:lnTo>
                  <a:lnTo>
                    <a:pt x="46" y="93"/>
                  </a:lnTo>
                  <a:lnTo>
                    <a:pt x="46" y="100"/>
                  </a:lnTo>
                  <a:lnTo>
                    <a:pt x="46" y="103"/>
                  </a:lnTo>
                  <a:lnTo>
                    <a:pt x="46" y="110"/>
                  </a:lnTo>
                  <a:lnTo>
                    <a:pt x="50" y="114"/>
                  </a:lnTo>
                  <a:lnTo>
                    <a:pt x="53" y="118"/>
                  </a:lnTo>
                  <a:lnTo>
                    <a:pt x="50" y="118"/>
                  </a:lnTo>
                  <a:lnTo>
                    <a:pt x="43" y="118"/>
                  </a:lnTo>
                  <a:lnTo>
                    <a:pt x="39" y="118"/>
                  </a:lnTo>
                  <a:lnTo>
                    <a:pt x="35" y="118"/>
                  </a:lnTo>
                  <a:lnTo>
                    <a:pt x="35" y="114"/>
                  </a:lnTo>
                  <a:lnTo>
                    <a:pt x="39" y="114"/>
                  </a:lnTo>
                  <a:lnTo>
                    <a:pt x="39" y="110"/>
                  </a:lnTo>
                  <a:lnTo>
                    <a:pt x="43" y="110"/>
                  </a:lnTo>
                  <a:lnTo>
                    <a:pt x="43" y="103"/>
                  </a:lnTo>
                  <a:lnTo>
                    <a:pt x="39" y="103"/>
                  </a:lnTo>
                  <a:lnTo>
                    <a:pt x="39" y="100"/>
                  </a:lnTo>
                  <a:lnTo>
                    <a:pt x="35" y="96"/>
                  </a:lnTo>
                  <a:lnTo>
                    <a:pt x="35" y="93"/>
                  </a:lnTo>
                  <a:lnTo>
                    <a:pt x="32" y="93"/>
                  </a:lnTo>
                  <a:lnTo>
                    <a:pt x="28" y="93"/>
                  </a:lnTo>
                  <a:lnTo>
                    <a:pt x="25" y="93"/>
                  </a:lnTo>
                  <a:lnTo>
                    <a:pt x="25" y="89"/>
                  </a:lnTo>
                  <a:lnTo>
                    <a:pt x="18" y="93"/>
                  </a:lnTo>
                  <a:lnTo>
                    <a:pt x="21" y="85"/>
                  </a:lnTo>
                  <a:lnTo>
                    <a:pt x="18" y="85"/>
                  </a:lnTo>
                  <a:lnTo>
                    <a:pt x="18" y="78"/>
                  </a:lnTo>
                  <a:lnTo>
                    <a:pt x="21" y="78"/>
                  </a:lnTo>
                  <a:lnTo>
                    <a:pt x="21" y="71"/>
                  </a:lnTo>
                  <a:lnTo>
                    <a:pt x="18" y="71"/>
                  </a:lnTo>
                  <a:lnTo>
                    <a:pt x="18" y="68"/>
                  </a:lnTo>
                  <a:lnTo>
                    <a:pt x="14" y="68"/>
                  </a:lnTo>
                  <a:lnTo>
                    <a:pt x="11" y="68"/>
                  </a:lnTo>
                  <a:lnTo>
                    <a:pt x="11" y="64"/>
                  </a:lnTo>
                  <a:lnTo>
                    <a:pt x="7" y="64"/>
                  </a:lnTo>
                  <a:lnTo>
                    <a:pt x="0" y="64"/>
                  </a:lnTo>
                  <a:lnTo>
                    <a:pt x="0" y="57"/>
                  </a:lnTo>
                  <a:lnTo>
                    <a:pt x="3" y="57"/>
                  </a:lnTo>
                  <a:lnTo>
                    <a:pt x="7" y="57"/>
                  </a:lnTo>
                  <a:lnTo>
                    <a:pt x="7" y="53"/>
                  </a:lnTo>
                  <a:lnTo>
                    <a:pt x="7" y="50"/>
                  </a:lnTo>
                  <a:lnTo>
                    <a:pt x="11" y="50"/>
                  </a:lnTo>
                  <a:lnTo>
                    <a:pt x="11" y="46"/>
                  </a:lnTo>
                  <a:lnTo>
                    <a:pt x="18" y="46"/>
                  </a:lnTo>
                  <a:lnTo>
                    <a:pt x="21" y="46"/>
                  </a:lnTo>
                  <a:lnTo>
                    <a:pt x="32" y="46"/>
                  </a:lnTo>
                  <a:lnTo>
                    <a:pt x="32" y="43"/>
                  </a:lnTo>
                  <a:lnTo>
                    <a:pt x="32" y="39"/>
                  </a:lnTo>
                  <a:lnTo>
                    <a:pt x="35" y="39"/>
                  </a:lnTo>
                  <a:lnTo>
                    <a:pt x="39" y="39"/>
                  </a:lnTo>
                  <a:lnTo>
                    <a:pt x="43" y="39"/>
                  </a:lnTo>
                  <a:lnTo>
                    <a:pt x="39" y="39"/>
                  </a:lnTo>
                  <a:lnTo>
                    <a:pt x="39" y="36"/>
                  </a:lnTo>
                  <a:lnTo>
                    <a:pt x="43" y="32"/>
                  </a:lnTo>
                  <a:lnTo>
                    <a:pt x="43" y="28"/>
                  </a:lnTo>
                  <a:lnTo>
                    <a:pt x="43" y="25"/>
                  </a:lnTo>
                  <a:lnTo>
                    <a:pt x="46" y="21"/>
                  </a:lnTo>
                  <a:lnTo>
                    <a:pt x="43" y="18"/>
                  </a:lnTo>
                  <a:lnTo>
                    <a:pt x="43" y="21"/>
                  </a:lnTo>
                  <a:lnTo>
                    <a:pt x="39" y="21"/>
                  </a:lnTo>
                  <a:lnTo>
                    <a:pt x="35" y="21"/>
                  </a:lnTo>
                  <a:lnTo>
                    <a:pt x="35" y="18"/>
                  </a:lnTo>
                  <a:lnTo>
                    <a:pt x="35" y="14"/>
                  </a:lnTo>
                  <a:lnTo>
                    <a:pt x="32" y="14"/>
                  </a:lnTo>
                  <a:lnTo>
                    <a:pt x="35" y="14"/>
                  </a:lnTo>
                  <a:lnTo>
                    <a:pt x="35" y="11"/>
                  </a:lnTo>
                  <a:lnTo>
                    <a:pt x="32" y="11"/>
                  </a:lnTo>
                  <a:lnTo>
                    <a:pt x="32" y="7"/>
                  </a:lnTo>
                  <a:lnTo>
                    <a:pt x="32" y="4"/>
                  </a:lnTo>
                  <a:lnTo>
                    <a:pt x="50" y="0"/>
                  </a:lnTo>
                  <a:lnTo>
                    <a:pt x="46" y="4"/>
                  </a:lnTo>
                  <a:lnTo>
                    <a:pt x="46" y="7"/>
                  </a:lnTo>
                  <a:lnTo>
                    <a:pt x="50" y="7"/>
                  </a:lnTo>
                  <a:lnTo>
                    <a:pt x="50" y="11"/>
                  </a:lnTo>
                  <a:lnTo>
                    <a:pt x="50" y="14"/>
                  </a:lnTo>
                  <a:lnTo>
                    <a:pt x="46" y="18"/>
                  </a:lnTo>
                  <a:lnTo>
                    <a:pt x="50" y="18"/>
                  </a:lnTo>
                  <a:close/>
                </a:path>
              </a:pathLst>
            </a:custGeom>
            <a:solidFill>
              <a:schemeClr val="tx2"/>
            </a:solidFill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56" name="Freeform 8"/>
            <p:cNvSpPr>
              <a:spLocks/>
            </p:cNvSpPr>
            <p:nvPr/>
          </p:nvSpPr>
          <p:spPr bwMode="auto">
            <a:xfrm>
              <a:off x="2070100" y="4558829"/>
              <a:ext cx="11113" cy="6350"/>
            </a:xfrm>
            <a:custGeom>
              <a:avLst/>
              <a:gdLst>
                <a:gd name="T0" fmla="*/ 2147483646 w 7"/>
                <a:gd name="T1" fmla="*/ 2147483646 h 4"/>
                <a:gd name="T2" fmla="*/ 2147483646 w 7"/>
                <a:gd name="T3" fmla="*/ 2147483646 h 4"/>
                <a:gd name="T4" fmla="*/ 2147483646 w 7"/>
                <a:gd name="T5" fmla="*/ 0 h 4"/>
                <a:gd name="T6" fmla="*/ 2147483646 w 7"/>
                <a:gd name="T7" fmla="*/ 0 h 4"/>
                <a:gd name="T8" fmla="*/ 2147483646 w 7"/>
                <a:gd name="T9" fmla="*/ 0 h 4"/>
                <a:gd name="T10" fmla="*/ 0 w 7"/>
                <a:gd name="T11" fmla="*/ 0 h 4"/>
                <a:gd name="T12" fmla="*/ 0 w 7"/>
                <a:gd name="T13" fmla="*/ 0 h 4"/>
                <a:gd name="T14" fmla="*/ 2147483646 w 7"/>
                <a:gd name="T15" fmla="*/ 2147483646 h 4"/>
                <a:gd name="T16" fmla="*/ 2147483646 w 7"/>
                <a:gd name="T17" fmla="*/ 2147483646 h 4"/>
                <a:gd name="T18" fmla="*/ 2147483646 w 7"/>
                <a:gd name="T19" fmla="*/ 2147483646 h 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"/>
                <a:gd name="T31" fmla="*/ 0 h 4"/>
                <a:gd name="T32" fmla="*/ 7 w 7"/>
                <a:gd name="T33" fmla="*/ 4 h 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" h="4">
                  <a:moveTo>
                    <a:pt x="7" y="4"/>
                  </a:move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4"/>
                  </a:lnTo>
                  <a:lnTo>
                    <a:pt x="7" y="4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57" name="Freeform 9"/>
            <p:cNvSpPr>
              <a:spLocks/>
            </p:cNvSpPr>
            <p:nvPr/>
          </p:nvSpPr>
          <p:spPr bwMode="auto">
            <a:xfrm>
              <a:off x="1571625" y="4519141"/>
              <a:ext cx="11113" cy="23813"/>
            </a:xfrm>
            <a:custGeom>
              <a:avLst/>
              <a:gdLst>
                <a:gd name="T0" fmla="*/ 2147483646 w 7"/>
                <a:gd name="T1" fmla="*/ 2147483646 h 15"/>
                <a:gd name="T2" fmla="*/ 2147483646 w 7"/>
                <a:gd name="T3" fmla="*/ 2147483646 h 15"/>
                <a:gd name="T4" fmla="*/ 2147483646 w 7"/>
                <a:gd name="T5" fmla="*/ 2147483646 h 15"/>
                <a:gd name="T6" fmla="*/ 2147483646 w 7"/>
                <a:gd name="T7" fmla="*/ 2147483646 h 15"/>
                <a:gd name="T8" fmla="*/ 2147483646 w 7"/>
                <a:gd name="T9" fmla="*/ 2147483646 h 15"/>
                <a:gd name="T10" fmla="*/ 2147483646 w 7"/>
                <a:gd name="T11" fmla="*/ 0 h 15"/>
                <a:gd name="T12" fmla="*/ 2147483646 w 7"/>
                <a:gd name="T13" fmla="*/ 0 h 15"/>
                <a:gd name="T14" fmla="*/ 2147483646 w 7"/>
                <a:gd name="T15" fmla="*/ 0 h 15"/>
                <a:gd name="T16" fmla="*/ 0 w 7"/>
                <a:gd name="T17" fmla="*/ 2147483646 h 15"/>
                <a:gd name="T18" fmla="*/ 0 w 7"/>
                <a:gd name="T19" fmla="*/ 2147483646 h 15"/>
                <a:gd name="T20" fmla="*/ 2147483646 w 7"/>
                <a:gd name="T21" fmla="*/ 2147483646 h 15"/>
                <a:gd name="T22" fmla="*/ 2147483646 w 7"/>
                <a:gd name="T23" fmla="*/ 2147483646 h 15"/>
                <a:gd name="T24" fmla="*/ 2147483646 w 7"/>
                <a:gd name="T25" fmla="*/ 2147483646 h 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"/>
                <a:gd name="T40" fmla="*/ 0 h 15"/>
                <a:gd name="T41" fmla="*/ 7 w 7"/>
                <a:gd name="T42" fmla="*/ 15 h 1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" h="15">
                  <a:moveTo>
                    <a:pt x="7" y="15"/>
                  </a:moveTo>
                  <a:lnTo>
                    <a:pt x="7" y="11"/>
                  </a:lnTo>
                  <a:lnTo>
                    <a:pt x="7" y="7"/>
                  </a:lnTo>
                  <a:lnTo>
                    <a:pt x="7" y="4"/>
                  </a:lnTo>
                  <a:lnTo>
                    <a:pt x="7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4" y="15"/>
                  </a:lnTo>
                  <a:lnTo>
                    <a:pt x="7" y="15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58" name="Freeform 10"/>
            <p:cNvSpPr>
              <a:spLocks/>
            </p:cNvSpPr>
            <p:nvPr/>
          </p:nvSpPr>
          <p:spPr bwMode="auto">
            <a:xfrm>
              <a:off x="390525" y="3929526"/>
              <a:ext cx="4763" cy="12700"/>
            </a:xfrm>
            <a:custGeom>
              <a:avLst/>
              <a:gdLst>
                <a:gd name="T0" fmla="*/ 2147483646 w 3"/>
                <a:gd name="T1" fmla="*/ 2147483646 h 8"/>
                <a:gd name="T2" fmla="*/ 2147483646 w 3"/>
                <a:gd name="T3" fmla="*/ 2147483646 h 8"/>
                <a:gd name="T4" fmla="*/ 2147483646 w 3"/>
                <a:gd name="T5" fmla="*/ 2147483646 h 8"/>
                <a:gd name="T6" fmla="*/ 2147483646 w 3"/>
                <a:gd name="T7" fmla="*/ 0 h 8"/>
                <a:gd name="T8" fmla="*/ 0 w 3"/>
                <a:gd name="T9" fmla="*/ 2147483646 h 8"/>
                <a:gd name="T10" fmla="*/ 0 w 3"/>
                <a:gd name="T11" fmla="*/ 2147483646 h 8"/>
                <a:gd name="T12" fmla="*/ 0 w 3"/>
                <a:gd name="T13" fmla="*/ 2147483646 h 8"/>
                <a:gd name="T14" fmla="*/ 2147483646 w 3"/>
                <a:gd name="T15" fmla="*/ 2147483646 h 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"/>
                <a:gd name="T25" fmla="*/ 0 h 8"/>
                <a:gd name="T26" fmla="*/ 3 w 3"/>
                <a:gd name="T27" fmla="*/ 8 h 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" h="8">
                  <a:moveTo>
                    <a:pt x="3" y="8"/>
                  </a:moveTo>
                  <a:lnTo>
                    <a:pt x="3" y="8"/>
                  </a:lnTo>
                  <a:lnTo>
                    <a:pt x="3" y="4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8"/>
                  </a:lnTo>
                  <a:lnTo>
                    <a:pt x="3" y="8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59" name="Freeform 11"/>
            <p:cNvSpPr>
              <a:spLocks/>
            </p:cNvSpPr>
            <p:nvPr/>
          </p:nvSpPr>
          <p:spPr bwMode="auto">
            <a:xfrm>
              <a:off x="2952750" y="4254029"/>
              <a:ext cx="61913" cy="95250"/>
            </a:xfrm>
            <a:custGeom>
              <a:avLst/>
              <a:gdLst>
                <a:gd name="T0" fmla="*/ 2147483646 w 39"/>
                <a:gd name="T1" fmla="*/ 2147483646 h 60"/>
                <a:gd name="T2" fmla="*/ 2147483646 w 39"/>
                <a:gd name="T3" fmla="*/ 2147483646 h 60"/>
                <a:gd name="T4" fmla="*/ 2147483646 w 39"/>
                <a:gd name="T5" fmla="*/ 2147483646 h 60"/>
                <a:gd name="T6" fmla="*/ 2147483646 w 39"/>
                <a:gd name="T7" fmla="*/ 2147483646 h 60"/>
                <a:gd name="T8" fmla="*/ 2147483646 w 39"/>
                <a:gd name="T9" fmla="*/ 2147483646 h 60"/>
                <a:gd name="T10" fmla="*/ 2147483646 w 39"/>
                <a:gd name="T11" fmla="*/ 2147483646 h 60"/>
                <a:gd name="T12" fmla="*/ 2147483646 w 39"/>
                <a:gd name="T13" fmla="*/ 2147483646 h 60"/>
                <a:gd name="T14" fmla="*/ 2147483646 w 39"/>
                <a:gd name="T15" fmla="*/ 2147483646 h 60"/>
                <a:gd name="T16" fmla="*/ 2147483646 w 39"/>
                <a:gd name="T17" fmla="*/ 2147483646 h 60"/>
                <a:gd name="T18" fmla="*/ 2147483646 w 39"/>
                <a:gd name="T19" fmla="*/ 2147483646 h 60"/>
                <a:gd name="T20" fmla="*/ 2147483646 w 39"/>
                <a:gd name="T21" fmla="*/ 2147483646 h 60"/>
                <a:gd name="T22" fmla="*/ 2147483646 w 39"/>
                <a:gd name="T23" fmla="*/ 2147483646 h 60"/>
                <a:gd name="T24" fmla="*/ 2147483646 w 39"/>
                <a:gd name="T25" fmla="*/ 2147483646 h 60"/>
                <a:gd name="T26" fmla="*/ 2147483646 w 39"/>
                <a:gd name="T27" fmla="*/ 2147483646 h 60"/>
                <a:gd name="T28" fmla="*/ 2147483646 w 39"/>
                <a:gd name="T29" fmla="*/ 2147483646 h 60"/>
                <a:gd name="T30" fmla="*/ 2147483646 w 39"/>
                <a:gd name="T31" fmla="*/ 2147483646 h 60"/>
                <a:gd name="T32" fmla="*/ 2147483646 w 39"/>
                <a:gd name="T33" fmla="*/ 2147483646 h 60"/>
                <a:gd name="T34" fmla="*/ 2147483646 w 39"/>
                <a:gd name="T35" fmla="*/ 2147483646 h 60"/>
                <a:gd name="T36" fmla="*/ 2147483646 w 39"/>
                <a:gd name="T37" fmla="*/ 2147483646 h 60"/>
                <a:gd name="T38" fmla="*/ 2147483646 w 39"/>
                <a:gd name="T39" fmla="*/ 2147483646 h 60"/>
                <a:gd name="T40" fmla="*/ 2147483646 w 39"/>
                <a:gd name="T41" fmla="*/ 2147483646 h 60"/>
                <a:gd name="T42" fmla="*/ 2147483646 w 39"/>
                <a:gd name="T43" fmla="*/ 2147483646 h 60"/>
                <a:gd name="T44" fmla="*/ 2147483646 w 39"/>
                <a:gd name="T45" fmla="*/ 2147483646 h 60"/>
                <a:gd name="T46" fmla="*/ 0 w 39"/>
                <a:gd name="T47" fmla="*/ 2147483646 h 60"/>
                <a:gd name="T48" fmla="*/ 2147483646 w 39"/>
                <a:gd name="T49" fmla="*/ 2147483646 h 60"/>
                <a:gd name="T50" fmla="*/ 2147483646 w 39"/>
                <a:gd name="T51" fmla="*/ 2147483646 h 60"/>
                <a:gd name="T52" fmla="*/ 2147483646 w 39"/>
                <a:gd name="T53" fmla="*/ 2147483646 h 60"/>
                <a:gd name="T54" fmla="*/ 2147483646 w 39"/>
                <a:gd name="T55" fmla="*/ 2147483646 h 60"/>
                <a:gd name="T56" fmla="*/ 2147483646 w 39"/>
                <a:gd name="T57" fmla="*/ 2147483646 h 60"/>
                <a:gd name="T58" fmla="*/ 2147483646 w 39"/>
                <a:gd name="T59" fmla="*/ 2147483646 h 60"/>
                <a:gd name="T60" fmla="*/ 2147483646 w 39"/>
                <a:gd name="T61" fmla="*/ 2147483646 h 60"/>
                <a:gd name="T62" fmla="*/ 2147483646 w 39"/>
                <a:gd name="T63" fmla="*/ 2147483646 h 60"/>
                <a:gd name="T64" fmla="*/ 2147483646 w 39"/>
                <a:gd name="T65" fmla="*/ 2147483646 h 60"/>
                <a:gd name="T66" fmla="*/ 2147483646 w 39"/>
                <a:gd name="T67" fmla="*/ 2147483646 h 60"/>
                <a:gd name="T68" fmla="*/ 2147483646 w 39"/>
                <a:gd name="T69" fmla="*/ 2147483646 h 60"/>
                <a:gd name="T70" fmla="*/ 2147483646 w 39"/>
                <a:gd name="T71" fmla="*/ 2147483646 h 60"/>
                <a:gd name="T72" fmla="*/ 2147483646 w 39"/>
                <a:gd name="T73" fmla="*/ 2147483646 h 60"/>
                <a:gd name="T74" fmla="*/ 2147483646 w 39"/>
                <a:gd name="T75" fmla="*/ 2147483646 h 60"/>
                <a:gd name="T76" fmla="*/ 2147483646 w 39"/>
                <a:gd name="T77" fmla="*/ 2147483646 h 60"/>
                <a:gd name="T78" fmla="*/ 2147483646 w 39"/>
                <a:gd name="T79" fmla="*/ 2147483646 h 60"/>
                <a:gd name="T80" fmla="*/ 2147483646 w 39"/>
                <a:gd name="T81" fmla="*/ 2147483646 h 60"/>
                <a:gd name="T82" fmla="*/ 2147483646 w 39"/>
                <a:gd name="T83" fmla="*/ 2147483646 h 60"/>
                <a:gd name="T84" fmla="*/ 2147483646 w 39"/>
                <a:gd name="T85" fmla="*/ 2147483646 h 60"/>
                <a:gd name="T86" fmla="*/ 2147483646 w 39"/>
                <a:gd name="T87" fmla="*/ 2147483646 h 60"/>
                <a:gd name="T88" fmla="*/ 2147483646 w 39"/>
                <a:gd name="T89" fmla="*/ 2147483646 h 60"/>
                <a:gd name="T90" fmla="*/ 2147483646 w 39"/>
                <a:gd name="T91" fmla="*/ 2147483646 h 60"/>
                <a:gd name="T92" fmla="*/ 2147483646 w 39"/>
                <a:gd name="T93" fmla="*/ 2147483646 h 60"/>
                <a:gd name="T94" fmla="*/ 2147483646 w 39"/>
                <a:gd name="T95" fmla="*/ 2147483646 h 60"/>
                <a:gd name="T96" fmla="*/ 2147483646 w 39"/>
                <a:gd name="T97" fmla="*/ 2147483646 h 60"/>
                <a:gd name="T98" fmla="*/ 2147483646 w 39"/>
                <a:gd name="T99" fmla="*/ 2147483646 h 60"/>
                <a:gd name="T100" fmla="*/ 2147483646 w 39"/>
                <a:gd name="T101" fmla="*/ 2147483646 h 60"/>
                <a:gd name="T102" fmla="*/ 2147483646 w 39"/>
                <a:gd name="T103" fmla="*/ 2147483646 h 60"/>
                <a:gd name="T104" fmla="*/ 2147483646 w 39"/>
                <a:gd name="T105" fmla="*/ 2147483646 h 60"/>
                <a:gd name="T106" fmla="*/ 2147483646 w 39"/>
                <a:gd name="T107" fmla="*/ 2147483646 h 60"/>
                <a:gd name="T108" fmla="*/ 2147483646 w 39"/>
                <a:gd name="T109" fmla="*/ 2147483646 h 60"/>
                <a:gd name="T110" fmla="*/ 2147483646 w 39"/>
                <a:gd name="T111" fmla="*/ 2147483646 h 60"/>
                <a:gd name="T112" fmla="*/ 2147483646 w 39"/>
                <a:gd name="T113" fmla="*/ 0 h 6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9"/>
                <a:gd name="T172" fmla="*/ 0 h 60"/>
                <a:gd name="T173" fmla="*/ 39 w 39"/>
                <a:gd name="T174" fmla="*/ 60 h 6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9" h="60">
                  <a:moveTo>
                    <a:pt x="28" y="3"/>
                  </a:moveTo>
                  <a:lnTo>
                    <a:pt x="28" y="3"/>
                  </a:lnTo>
                  <a:lnTo>
                    <a:pt x="24" y="7"/>
                  </a:lnTo>
                  <a:lnTo>
                    <a:pt x="28" y="7"/>
                  </a:lnTo>
                  <a:lnTo>
                    <a:pt x="24" y="11"/>
                  </a:lnTo>
                  <a:lnTo>
                    <a:pt x="24" y="14"/>
                  </a:lnTo>
                  <a:lnTo>
                    <a:pt x="24" y="18"/>
                  </a:lnTo>
                  <a:lnTo>
                    <a:pt x="24" y="21"/>
                  </a:lnTo>
                  <a:lnTo>
                    <a:pt x="24" y="25"/>
                  </a:lnTo>
                  <a:lnTo>
                    <a:pt x="24" y="28"/>
                  </a:lnTo>
                  <a:lnTo>
                    <a:pt x="28" y="28"/>
                  </a:lnTo>
                  <a:lnTo>
                    <a:pt x="24" y="28"/>
                  </a:lnTo>
                  <a:lnTo>
                    <a:pt x="24" y="32"/>
                  </a:lnTo>
                  <a:lnTo>
                    <a:pt x="28" y="32"/>
                  </a:lnTo>
                  <a:lnTo>
                    <a:pt x="28" y="36"/>
                  </a:lnTo>
                  <a:lnTo>
                    <a:pt x="32" y="36"/>
                  </a:lnTo>
                  <a:lnTo>
                    <a:pt x="32" y="39"/>
                  </a:lnTo>
                  <a:lnTo>
                    <a:pt x="35" y="43"/>
                  </a:lnTo>
                  <a:lnTo>
                    <a:pt x="35" y="46"/>
                  </a:lnTo>
                  <a:lnTo>
                    <a:pt x="35" y="43"/>
                  </a:lnTo>
                  <a:lnTo>
                    <a:pt x="39" y="46"/>
                  </a:lnTo>
                  <a:lnTo>
                    <a:pt x="39" y="50"/>
                  </a:lnTo>
                  <a:lnTo>
                    <a:pt x="39" y="53"/>
                  </a:lnTo>
                  <a:lnTo>
                    <a:pt x="35" y="50"/>
                  </a:lnTo>
                  <a:lnTo>
                    <a:pt x="35" y="53"/>
                  </a:lnTo>
                  <a:lnTo>
                    <a:pt x="32" y="53"/>
                  </a:lnTo>
                  <a:lnTo>
                    <a:pt x="32" y="50"/>
                  </a:lnTo>
                  <a:lnTo>
                    <a:pt x="28" y="50"/>
                  </a:lnTo>
                  <a:lnTo>
                    <a:pt x="24" y="50"/>
                  </a:lnTo>
                  <a:lnTo>
                    <a:pt x="28" y="53"/>
                  </a:lnTo>
                  <a:lnTo>
                    <a:pt x="32" y="57"/>
                  </a:lnTo>
                  <a:lnTo>
                    <a:pt x="28" y="57"/>
                  </a:lnTo>
                  <a:lnTo>
                    <a:pt x="21" y="57"/>
                  </a:lnTo>
                  <a:lnTo>
                    <a:pt x="21" y="60"/>
                  </a:lnTo>
                  <a:lnTo>
                    <a:pt x="17" y="6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3" y="57"/>
                  </a:lnTo>
                  <a:lnTo>
                    <a:pt x="7" y="57"/>
                  </a:lnTo>
                  <a:lnTo>
                    <a:pt x="10" y="57"/>
                  </a:lnTo>
                  <a:lnTo>
                    <a:pt x="14" y="57"/>
                  </a:lnTo>
                  <a:lnTo>
                    <a:pt x="17" y="53"/>
                  </a:lnTo>
                  <a:lnTo>
                    <a:pt x="17" y="50"/>
                  </a:lnTo>
                  <a:lnTo>
                    <a:pt x="21" y="50"/>
                  </a:lnTo>
                  <a:lnTo>
                    <a:pt x="21" y="46"/>
                  </a:lnTo>
                  <a:lnTo>
                    <a:pt x="17" y="46"/>
                  </a:lnTo>
                  <a:lnTo>
                    <a:pt x="17" y="43"/>
                  </a:lnTo>
                  <a:lnTo>
                    <a:pt x="14" y="43"/>
                  </a:lnTo>
                  <a:lnTo>
                    <a:pt x="14" y="39"/>
                  </a:lnTo>
                  <a:lnTo>
                    <a:pt x="14" y="36"/>
                  </a:lnTo>
                  <a:lnTo>
                    <a:pt x="10" y="36"/>
                  </a:lnTo>
                  <a:lnTo>
                    <a:pt x="7" y="36"/>
                  </a:lnTo>
                  <a:lnTo>
                    <a:pt x="7" y="39"/>
                  </a:lnTo>
                  <a:lnTo>
                    <a:pt x="7" y="36"/>
                  </a:lnTo>
                  <a:lnTo>
                    <a:pt x="3" y="36"/>
                  </a:lnTo>
                  <a:lnTo>
                    <a:pt x="3" y="32"/>
                  </a:lnTo>
                  <a:lnTo>
                    <a:pt x="7" y="32"/>
                  </a:lnTo>
                  <a:lnTo>
                    <a:pt x="7" y="28"/>
                  </a:lnTo>
                  <a:lnTo>
                    <a:pt x="10" y="28"/>
                  </a:lnTo>
                  <a:lnTo>
                    <a:pt x="7" y="25"/>
                  </a:lnTo>
                  <a:lnTo>
                    <a:pt x="7" y="21"/>
                  </a:lnTo>
                  <a:lnTo>
                    <a:pt x="7" y="18"/>
                  </a:lnTo>
                  <a:lnTo>
                    <a:pt x="3" y="18"/>
                  </a:lnTo>
                  <a:lnTo>
                    <a:pt x="7" y="18"/>
                  </a:lnTo>
                  <a:lnTo>
                    <a:pt x="10" y="21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18"/>
                  </a:lnTo>
                  <a:lnTo>
                    <a:pt x="17" y="18"/>
                  </a:lnTo>
                  <a:lnTo>
                    <a:pt x="17" y="14"/>
                  </a:lnTo>
                  <a:lnTo>
                    <a:pt x="17" y="11"/>
                  </a:lnTo>
                  <a:lnTo>
                    <a:pt x="17" y="7"/>
                  </a:lnTo>
                  <a:lnTo>
                    <a:pt x="21" y="11"/>
                  </a:lnTo>
                  <a:lnTo>
                    <a:pt x="24" y="3"/>
                  </a:lnTo>
                  <a:lnTo>
                    <a:pt x="28" y="0"/>
                  </a:lnTo>
                  <a:lnTo>
                    <a:pt x="28" y="3"/>
                  </a:lnTo>
                  <a:close/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60" name="Freeform 13"/>
            <p:cNvSpPr>
              <a:spLocks/>
            </p:cNvSpPr>
            <p:nvPr/>
          </p:nvSpPr>
          <p:spPr bwMode="auto">
            <a:xfrm>
              <a:off x="1774825" y="2958629"/>
              <a:ext cx="1992313" cy="288925"/>
            </a:xfrm>
            <a:custGeom>
              <a:avLst/>
              <a:gdLst>
                <a:gd name="T0" fmla="*/ 2147483646 w 1255"/>
                <a:gd name="T1" fmla="*/ 2147483646 h 182"/>
                <a:gd name="T2" fmla="*/ 2147483646 w 1255"/>
                <a:gd name="T3" fmla="*/ 2147483646 h 182"/>
                <a:gd name="T4" fmla="*/ 2147483646 w 1255"/>
                <a:gd name="T5" fmla="*/ 2147483646 h 182"/>
                <a:gd name="T6" fmla="*/ 2147483646 w 1255"/>
                <a:gd name="T7" fmla="*/ 2147483646 h 182"/>
                <a:gd name="T8" fmla="*/ 2147483646 w 1255"/>
                <a:gd name="T9" fmla="*/ 2147483646 h 182"/>
                <a:gd name="T10" fmla="*/ 2147483646 w 1255"/>
                <a:gd name="T11" fmla="*/ 2147483646 h 182"/>
                <a:gd name="T12" fmla="*/ 2147483646 w 1255"/>
                <a:gd name="T13" fmla="*/ 2147483646 h 182"/>
                <a:gd name="T14" fmla="*/ 2147483646 w 1255"/>
                <a:gd name="T15" fmla="*/ 2147483646 h 182"/>
                <a:gd name="T16" fmla="*/ 2147483646 w 1255"/>
                <a:gd name="T17" fmla="*/ 2147483646 h 182"/>
                <a:gd name="T18" fmla="*/ 2147483646 w 1255"/>
                <a:gd name="T19" fmla="*/ 2147483646 h 182"/>
                <a:gd name="T20" fmla="*/ 2147483646 w 1255"/>
                <a:gd name="T21" fmla="*/ 2147483646 h 182"/>
                <a:gd name="T22" fmla="*/ 2147483646 w 1255"/>
                <a:gd name="T23" fmla="*/ 2147483646 h 182"/>
                <a:gd name="T24" fmla="*/ 2147483646 w 1255"/>
                <a:gd name="T25" fmla="*/ 2147483646 h 182"/>
                <a:gd name="T26" fmla="*/ 2147483646 w 1255"/>
                <a:gd name="T27" fmla="*/ 2147483646 h 182"/>
                <a:gd name="T28" fmla="*/ 2147483646 w 1255"/>
                <a:gd name="T29" fmla="*/ 2147483646 h 182"/>
                <a:gd name="T30" fmla="*/ 2147483646 w 1255"/>
                <a:gd name="T31" fmla="*/ 2147483646 h 182"/>
                <a:gd name="T32" fmla="*/ 2147483646 w 1255"/>
                <a:gd name="T33" fmla="*/ 2147483646 h 182"/>
                <a:gd name="T34" fmla="*/ 2147483646 w 1255"/>
                <a:gd name="T35" fmla="*/ 2147483646 h 182"/>
                <a:gd name="T36" fmla="*/ 2147483646 w 1255"/>
                <a:gd name="T37" fmla="*/ 2147483646 h 182"/>
                <a:gd name="T38" fmla="*/ 2147483646 w 1255"/>
                <a:gd name="T39" fmla="*/ 2147483646 h 182"/>
                <a:gd name="T40" fmla="*/ 2147483646 w 1255"/>
                <a:gd name="T41" fmla="*/ 2147483646 h 182"/>
                <a:gd name="T42" fmla="*/ 2147483646 w 1255"/>
                <a:gd name="T43" fmla="*/ 2147483646 h 182"/>
                <a:gd name="T44" fmla="*/ 2147483646 w 1255"/>
                <a:gd name="T45" fmla="*/ 2147483646 h 182"/>
                <a:gd name="T46" fmla="*/ 2147483646 w 1255"/>
                <a:gd name="T47" fmla="*/ 2147483646 h 182"/>
                <a:gd name="T48" fmla="*/ 2147483646 w 1255"/>
                <a:gd name="T49" fmla="*/ 2147483646 h 182"/>
                <a:gd name="T50" fmla="*/ 2147483646 w 1255"/>
                <a:gd name="T51" fmla="*/ 2147483646 h 182"/>
                <a:gd name="T52" fmla="*/ 2147483646 w 1255"/>
                <a:gd name="T53" fmla="*/ 2147483646 h 182"/>
                <a:gd name="T54" fmla="*/ 2147483646 w 1255"/>
                <a:gd name="T55" fmla="*/ 2147483646 h 182"/>
                <a:gd name="T56" fmla="*/ 2147483646 w 1255"/>
                <a:gd name="T57" fmla="*/ 2147483646 h 182"/>
                <a:gd name="T58" fmla="*/ 2147483646 w 1255"/>
                <a:gd name="T59" fmla="*/ 2147483646 h 182"/>
                <a:gd name="T60" fmla="*/ 2147483646 w 1255"/>
                <a:gd name="T61" fmla="*/ 2147483646 h 182"/>
                <a:gd name="T62" fmla="*/ 2147483646 w 1255"/>
                <a:gd name="T63" fmla="*/ 2147483646 h 182"/>
                <a:gd name="T64" fmla="*/ 2147483646 w 1255"/>
                <a:gd name="T65" fmla="*/ 2147483646 h 182"/>
                <a:gd name="T66" fmla="*/ 2147483646 w 1255"/>
                <a:gd name="T67" fmla="*/ 2147483646 h 182"/>
                <a:gd name="T68" fmla="*/ 2147483646 w 1255"/>
                <a:gd name="T69" fmla="*/ 2147483646 h 182"/>
                <a:gd name="T70" fmla="*/ 2147483646 w 1255"/>
                <a:gd name="T71" fmla="*/ 2147483646 h 182"/>
                <a:gd name="T72" fmla="*/ 2147483646 w 1255"/>
                <a:gd name="T73" fmla="*/ 2147483646 h 182"/>
                <a:gd name="T74" fmla="*/ 2147483646 w 1255"/>
                <a:gd name="T75" fmla="*/ 2147483646 h 182"/>
                <a:gd name="T76" fmla="*/ 2147483646 w 1255"/>
                <a:gd name="T77" fmla="*/ 2147483646 h 182"/>
                <a:gd name="T78" fmla="*/ 2147483646 w 1255"/>
                <a:gd name="T79" fmla="*/ 2147483646 h 182"/>
                <a:gd name="T80" fmla="*/ 2147483646 w 1255"/>
                <a:gd name="T81" fmla="*/ 2147483646 h 182"/>
                <a:gd name="T82" fmla="*/ 2147483646 w 1255"/>
                <a:gd name="T83" fmla="*/ 2147483646 h 182"/>
                <a:gd name="T84" fmla="*/ 2147483646 w 1255"/>
                <a:gd name="T85" fmla="*/ 2147483646 h 182"/>
                <a:gd name="T86" fmla="*/ 2147483646 w 1255"/>
                <a:gd name="T87" fmla="*/ 2147483646 h 182"/>
                <a:gd name="T88" fmla="*/ 2147483646 w 1255"/>
                <a:gd name="T89" fmla="*/ 2147483646 h 182"/>
                <a:gd name="T90" fmla="*/ 2147483646 w 1255"/>
                <a:gd name="T91" fmla="*/ 2147483646 h 182"/>
                <a:gd name="T92" fmla="*/ 2147483646 w 1255"/>
                <a:gd name="T93" fmla="*/ 2147483646 h 182"/>
                <a:gd name="T94" fmla="*/ 2147483646 w 1255"/>
                <a:gd name="T95" fmla="*/ 2147483646 h 182"/>
                <a:gd name="T96" fmla="*/ 2147483646 w 1255"/>
                <a:gd name="T97" fmla="*/ 2147483646 h 182"/>
                <a:gd name="T98" fmla="*/ 2147483646 w 1255"/>
                <a:gd name="T99" fmla="*/ 2147483646 h 182"/>
                <a:gd name="T100" fmla="*/ 2147483646 w 1255"/>
                <a:gd name="T101" fmla="*/ 2147483646 h 182"/>
                <a:gd name="T102" fmla="*/ 2147483646 w 1255"/>
                <a:gd name="T103" fmla="*/ 2147483646 h 182"/>
                <a:gd name="T104" fmla="*/ 2147483646 w 1255"/>
                <a:gd name="T105" fmla="*/ 2147483646 h 182"/>
                <a:gd name="T106" fmla="*/ 2147483646 w 1255"/>
                <a:gd name="T107" fmla="*/ 2147483646 h 182"/>
                <a:gd name="T108" fmla="*/ 2147483646 w 1255"/>
                <a:gd name="T109" fmla="*/ 2147483646 h 182"/>
                <a:gd name="T110" fmla="*/ 2147483646 w 1255"/>
                <a:gd name="T111" fmla="*/ 2147483646 h 182"/>
                <a:gd name="T112" fmla="*/ 2147483646 w 1255"/>
                <a:gd name="T113" fmla="*/ 2147483646 h 182"/>
                <a:gd name="T114" fmla="*/ 2147483646 w 1255"/>
                <a:gd name="T115" fmla="*/ 2147483646 h 182"/>
                <a:gd name="T116" fmla="*/ 2147483646 w 1255"/>
                <a:gd name="T117" fmla="*/ 2147483646 h 182"/>
                <a:gd name="T118" fmla="*/ 2147483646 w 1255"/>
                <a:gd name="T119" fmla="*/ 2147483646 h 18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255"/>
                <a:gd name="T181" fmla="*/ 0 h 182"/>
                <a:gd name="T182" fmla="*/ 1255 w 1255"/>
                <a:gd name="T183" fmla="*/ 182 h 18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255" h="182">
                  <a:moveTo>
                    <a:pt x="0" y="3"/>
                  </a:moveTo>
                  <a:lnTo>
                    <a:pt x="0" y="3"/>
                  </a:lnTo>
                  <a:lnTo>
                    <a:pt x="4" y="3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5" y="7"/>
                  </a:lnTo>
                  <a:lnTo>
                    <a:pt x="25" y="3"/>
                  </a:lnTo>
                  <a:lnTo>
                    <a:pt x="29" y="3"/>
                  </a:lnTo>
                  <a:lnTo>
                    <a:pt x="33" y="7"/>
                  </a:lnTo>
                  <a:lnTo>
                    <a:pt x="36" y="7"/>
                  </a:lnTo>
                  <a:lnTo>
                    <a:pt x="40" y="7"/>
                  </a:lnTo>
                  <a:lnTo>
                    <a:pt x="43" y="7"/>
                  </a:lnTo>
                  <a:lnTo>
                    <a:pt x="47" y="7"/>
                  </a:lnTo>
                  <a:lnTo>
                    <a:pt x="50" y="7"/>
                  </a:lnTo>
                  <a:lnTo>
                    <a:pt x="50" y="11"/>
                  </a:lnTo>
                  <a:lnTo>
                    <a:pt x="54" y="11"/>
                  </a:lnTo>
                  <a:lnTo>
                    <a:pt x="57" y="11"/>
                  </a:lnTo>
                  <a:lnTo>
                    <a:pt x="61" y="14"/>
                  </a:lnTo>
                  <a:lnTo>
                    <a:pt x="65" y="14"/>
                  </a:lnTo>
                  <a:lnTo>
                    <a:pt x="68" y="18"/>
                  </a:lnTo>
                  <a:lnTo>
                    <a:pt x="72" y="18"/>
                  </a:lnTo>
                  <a:lnTo>
                    <a:pt x="75" y="18"/>
                  </a:lnTo>
                  <a:lnTo>
                    <a:pt x="79" y="18"/>
                  </a:lnTo>
                  <a:lnTo>
                    <a:pt x="82" y="18"/>
                  </a:lnTo>
                  <a:lnTo>
                    <a:pt x="82" y="21"/>
                  </a:lnTo>
                  <a:lnTo>
                    <a:pt x="82" y="18"/>
                  </a:lnTo>
                  <a:lnTo>
                    <a:pt x="86" y="18"/>
                  </a:lnTo>
                  <a:lnTo>
                    <a:pt x="90" y="18"/>
                  </a:lnTo>
                  <a:lnTo>
                    <a:pt x="93" y="18"/>
                  </a:lnTo>
                  <a:lnTo>
                    <a:pt x="97" y="18"/>
                  </a:lnTo>
                  <a:lnTo>
                    <a:pt x="100" y="18"/>
                  </a:lnTo>
                  <a:lnTo>
                    <a:pt x="104" y="18"/>
                  </a:lnTo>
                  <a:lnTo>
                    <a:pt x="104" y="14"/>
                  </a:lnTo>
                  <a:lnTo>
                    <a:pt x="107" y="11"/>
                  </a:lnTo>
                  <a:lnTo>
                    <a:pt x="111" y="11"/>
                  </a:lnTo>
                  <a:lnTo>
                    <a:pt x="115" y="11"/>
                  </a:lnTo>
                  <a:lnTo>
                    <a:pt x="118" y="11"/>
                  </a:lnTo>
                  <a:lnTo>
                    <a:pt x="122" y="11"/>
                  </a:lnTo>
                  <a:lnTo>
                    <a:pt x="125" y="11"/>
                  </a:lnTo>
                  <a:lnTo>
                    <a:pt x="129" y="11"/>
                  </a:lnTo>
                  <a:lnTo>
                    <a:pt x="129" y="14"/>
                  </a:lnTo>
                  <a:lnTo>
                    <a:pt x="132" y="14"/>
                  </a:lnTo>
                  <a:lnTo>
                    <a:pt x="132" y="11"/>
                  </a:lnTo>
                  <a:lnTo>
                    <a:pt x="136" y="11"/>
                  </a:lnTo>
                  <a:lnTo>
                    <a:pt x="139" y="11"/>
                  </a:lnTo>
                  <a:lnTo>
                    <a:pt x="143" y="11"/>
                  </a:lnTo>
                  <a:lnTo>
                    <a:pt x="147" y="11"/>
                  </a:lnTo>
                  <a:lnTo>
                    <a:pt x="150" y="7"/>
                  </a:lnTo>
                  <a:lnTo>
                    <a:pt x="154" y="7"/>
                  </a:lnTo>
                  <a:lnTo>
                    <a:pt x="157" y="3"/>
                  </a:lnTo>
                  <a:lnTo>
                    <a:pt x="161" y="3"/>
                  </a:lnTo>
                  <a:lnTo>
                    <a:pt x="164" y="3"/>
                  </a:lnTo>
                  <a:lnTo>
                    <a:pt x="168" y="3"/>
                  </a:lnTo>
                  <a:lnTo>
                    <a:pt x="168" y="7"/>
                  </a:lnTo>
                  <a:lnTo>
                    <a:pt x="172" y="7"/>
                  </a:lnTo>
                  <a:lnTo>
                    <a:pt x="175" y="7"/>
                  </a:lnTo>
                  <a:lnTo>
                    <a:pt x="179" y="7"/>
                  </a:lnTo>
                  <a:lnTo>
                    <a:pt x="182" y="7"/>
                  </a:lnTo>
                  <a:lnTo>
                    <a:pt x="186" y="7"/>
                  </a:lnTo>
                  <a:lnTo>
                    <a:pt x="189" y="11"/>
                  </a:lnTo>
                  <a:lnTo>
                    <a:pt x="189" y="14"/>
                  </a:lnTo>
                  <a:lnTo>
                    <a:pt x="193" y="14"/>
                  </a:lnTo>
                  <a:lnTo>
                    <a:pt x="196" y="14"/>
                  </a:lnTo>
                  <a:lnTo>
                    <a:pt x="196" y="18"/>
                  </a:lnTo>
                  <a:lnTo>
                    <a:pt x="200" y="18"/>
                  </a:lnTo>
                  <a:lnTo>
                    <a:pt x="204" y="18"/>
                  </a:lnTo>
                  <a:lnTo>
                    <a:pt x="207" y="18"/>
                  </a:lnTo>
                  <a:lnTo>
                    <a:pt x="207" y="21"/>
                  </a:lnTo>
                  <a:lnTo>
                    <a:pt x="211" y="21"/>
                  </a:lnTo>
                  <a:lnTo>
                    <a:pt x="211" y="25"/>
                  </a:lnTo>
                  <a:lnTo>
                    <a:pt x="214" y="28"/>
                  </a:lnTo>
                  <a:lnTo>
                    <a:pt x="218" y="28"/>
                  </a:lnTo>
                  <a:lnTo>
                    <a:pt x="221" y="28"/>
                  </a:lnTo>
                  <a:lnTo>
                    <a:pt x="225" y="28"/>
                  </a:lnTo>
                  <a:lnTo>
                    <a:pt x="229" y="32"/>
                  </a:lnTo>
                  <a:lnTo>
                    <a:pt x="232" y="32"/>
                  </a:lnTo>
                  <a:lnTo>
                    <a:pt x="236" y="32"/>
                  </a:lnTo>
                  <a:lnTo>
                    <a:pt x="239" y="35"/>
                  </a:lnTo>
                  <a:lnTo>
                    <a:pt x="243" y="35"/>
                  </a:lnTo>
                  <a:lnTo>
                    <a:pt x="246" y="35"/>
                  </a:lnTo>
                  <a:lnTo>
                    <a:pt x="250" y="35"/>
                  </a:lnTo>
                  <a:lnTo>
                    <a:pt x="253" y="35"/>
                  </a:lnTo>
                  <a:lnTo>
                    <a:pt x="257" y="35"/>
                  </a:lnTo>
                  <a:lnTo>
                    <a:pt x="261" y="35"/>
                  </a:lnTo>
                  <a:lnTo>
                    <a:pt x="264" y="35"/>
                  </a:lnTo>
                  <a:lnTo>
                    <a:pt x="268" y="35"/>
                  </a:lnTo>
                  <a:lnTo>
                    <a:pt x="271" y="35"/>
                  </a:lnTo>
                  <a:lnTo>
                    <a:pt x="275" y="39"/>
                  </a:lnTo>
                  <a:lnTo>
                    <a:pt x="278" y="43"/>
                  </a:lnTo>
                  <a:lnTo>
                    <a:pt x="282" y="43"/>
                  </a:lnTo>
                  <a:lnTo>
                    <a:pt x="286" y="43"/>
                  </a:lnTo>
                  <a:lnTo>
                    <a:pt x="289" y="43"/>
                  </a:lnTo>
                  <a:lnTo>
                    <a:pt x="293" y="43"/>
                  </a:lnTo>
                  <a:lnTo>
                    <a:pt x="296" y="43"/>
                  </a:lnTo>
                  <a:lnTo>
                    <a:pt x="300" y="43"/>
                  </a:lnTo>
                  <a:lnTo>
                    <a:pt x="303" y="43"/>
                  </a:lnTo>
                  <a:lnTo>
                    <a:pt x="307" y="46"/>
                  </a:lnTo>
                  <a:lnTo>
                    <a:pt x="310" y="46"/>
                  </a:lnTo>
                  <a:lnTo>
                    <a:pt x="314" y="50"/>
                  </a:lnTo>
                  <a:lnTo>
                    <a:pt x="318" y="50"/>
                  </a:lnTo>
                  <a:lnTo>
                    <a:pt x="321" y="50"/>
                  </a:lnTo>
                  <a:lnTo>
                    <a:pt x="325" y="50"/>
                  </a:lnTo>
                  <a:lnTo>
                    <a:pt x="325" y="53"/>
                  </a:lnTo>
                  <a:lnTo>
                    <a:pt x="328" y="53"/>
                  </a:lnTo>
                  <a:lnTo>
                    <a:pt x="332" y="53"/>
                  </a:lnTo>
                  <a:lnTo>
                    <a:pt x="335" y="57"/>
                  </a:lnTo>
                  <a:lnTo>
                    <a:pt x="339" y="57"/>
                  </a:lnTo>
                  <a:lnTo>
                    <a:pt x="343" y="57"/>
                  </a:lnTo>
                  <a:lnTo>
                    <a:pt x="346" y="57"/>
                  </a:lnTo>
                  <a:lnTo>
                    <a:pt x="346" y="60"/>
                  </a:lnTo>
                  <a:lnTo>
                    <a:pt x="350" y="60"/>
                  </a:lnTo>
                  <a:lnTo>
                    <a:pt x="353" y="60"/>
                  </a:lnTo>
                  <a:lnTo>
                    <a:pt x="353" y="64"/>
                  </a:lnTo>
                  <a:lnTo>
                    <a:pt x="357" y="64"/>
                  </a:lnTo>
                  <a:lnTo>
                    <a:pt x="360" y="64"/>
                  </a:lnTo>
                  <a:lnTo>
                    <a:pt x="364" y="64"/>
                  </a:lnTo>
                  <a:lnTo>
                    <a:pt x="367" y="64"/>
                  </a:lnTo>
                  <a:lnTo>
                    <a:pt x="367" y="68"/>
                  </a:lnTo>
                  <a:lnTo>
                    <a:pt x="371" y="68"/>
                  </a:lnTo>
                  <a:lnTo>
                    <a:pt x="375" y="68"/>
                  </a:lnTo>
                  <a:lnTo>
                    <a:pt x="378" y="68"/>
                  </a:lnTo>
                  <a:lnTo>
                    <a:pt x="378" y="71"/>
                  </a:lnTo>
                  <a:lnTo>
                    <a:pt x="382" y="71"/>
                  </a:lnTo>
                  <a:lnTo>
                    <a:pt x="385" y="71"/>
                  </a:lnTo>
                  <a:lnTo>
                    <a:pt x="389" y="71"/>
                  </a:lnTo>
                  <a:lnTo>
                    <a:pt x="392" y="71"/>
                  </a:lnTo>
                  <a:lnTo>
                    <a:pt x="392" y="75"/>
                  </a:lnTo>
                  <a:lnTo>
                    <a:pt x="396" y="75"/>
                  </a:lnTo>
                  <a:lnTo>
                    <a:pt x="400" y="75"/>
                  </a:lnTo>
                  <a:lnTo>
                    <a:pt x="403" y="75"/>
                  </a:lnTo>
                  <a:lnTo>
                    <a:pt x="407" y="75"/>
                  </a:lnTo>
                  <a:lnTo>
                    <a:pt x="407" y="71"/>
                  </a:lnTo>
                  <a:lnTo>
                    <a:pt x="410" y="71"/>
                  </a:lnTo>
                  <a:lnTo>
                    <a:pt x="410" y="75"/>
                  </a:lnTo>
                  <a:lnTo>
                    <a:pt x="410" y="78"/>
                  </a:lnTo>
                  <a:lnTo>
                    <a:pt x="410" y="82"/>
                  </a:lnTo>
                  <a:lnTo>
                    <a:pt x="414" y="82"/>
                  </a:lnTo>
                  <a:lnTo>
                    <a:pt x="417" y="82"/>
                  </a:lnTo>
                  <a:lnTo>
                    <a:pt x="421" y="82"/>
                  </a:lnTo>
                  <a:lnTo>
                    <a:pt x="424" y="82"/>
                  </a:lnTo>
                  <a:lnTo>
                    <a:pt x="424" y="78"/>
                  </a:lnTo>
                  <a:lnTo>
                    <a:pt x="424" y="82"/>
                  </a:lnTo>
                  <a:lnTo>
                    <a:pt x="428" y="82"/>
                  </a:lnTo>
                  <a:lnTo>
                    <a:pt x="432" y="82"/>
                  </a:lnTo>
                  <a:lnTo>
                    <a:pt x="432" y="78"/>
                  </a:lnTo>
                  <a:lnTo>
                    <a:pt x="435" y="78"/>
                  </a:lnTo>
                  <a:lnTo>
                    <a:pt x="439" y="78"/>
                  </a:lnTo>
                  <a:lnTo>
                    <a:pt x="442" y="78"/>
                  </a:lnTo>
                  <a:lnTo>
                    <a:pt x="442" y="75"/>
                  </a:lnTo>
                  <a:lnTo>
                    <a:pt x="446" y="75"/>
                  </a:lnTo>
                  <a:lnTo>
                    <a:pt x="449" y="75"/>
                  </a:lnTo>
                  <a:lnTo>
                    <a:pt x="449" y="71"/>
                  </a:lnTo>
                  <a:lnTo>
                    <a:pt x="449" y="68"/>
                  </a:lnTo>
                  <a:lnTo>
                    <a:pt x="449" y="64"/>
                  </a:lnTo>
                  <a:lnTo>
                    <a:pt x="453" y="64"/>
                  </a:lnTo>
                  <a:lnTo>
                    <a:pt x="453" y="60"/>
                  </a:lnTo>
                  <a:lnTo>
                    <a:pt x="453" y="57"/>
                  </a:lnTo>
                  <a:lnTo>
                    <a:pt x="457" y="57"/>
                  </a:lnTo>
                  <a:lnTo>
                    <a:pt x="457" y="53"/>
                  </a:lnTo>
                  <a:lnTo>
                    <a:pt x="453" y="53"/>
                  </a:lnTo>
                  <a:lnTo>
                    <a:pt x="453" y="50"/>
                  </a:lnTo>
                  <a:lnTo>
                    <a:pt x="453" y="46"/>
                  </a:lnTo>
                  <a:lnTo>
                    <a:pt x="449" y="43"/>
                  </a:lnTo>
                  <a:lnTo>
                    <a:pt x="449" y="39"/>
                  </a:lnTo>
                  <a:lnTo>
                    <a:pt x="453" y="39"/>
                  </a:lnTo>
                  <a:lnTo>
                    <a:pt x="449" y="35"/>
                  </a:lnTo>
                  <a:lnTo>
                    <a:pt x="453" y="35"/>
                  </a:lnTo>
                  <a:lnTo>
                    <a:pt x="453" y="32"/>
                  </a:lnTo>
                  <a:lnTo>
                    <a:pt x="457" y="32"/>
                  </a:lnTo>
                  <a:lnTo>
                    <a:pt x="460" y="32"/>
                  </a:lnTo>
                  <a:lnTo>
                    <a:pt x="460" y="28"/>
                  </a:lnTo>
                  <a:lnTo>
                    <a:pt x="460" y="25"/>
                  </a:lnTo>
                  <a:lnTo>
                    <a:pt x="464" y="21"/>
                  </a:lnTo>
                  <a:lnTo>
                    <a:pt x="467" y="21"/>
                  </a:lnTo>
                  <a:lnTo>
                    <a:pt x="471" y="21"/>
                  </a:lnTo>
                  <a:lnTo>
                    <a:pt x="471" y="18"/>
                  </a:lnTo>
                  <a:lnTo>
                    <a:pt x="471" y="14"/>
                  </a:lnTo>
                  <a:lnTo>
                    <a:pt x="471" y="11"/>
                  </a:lnTo>
                  <a:lnTo>
                    <a:pt x="471" y="7"/>
                  </a:lnTo>
                  <a:lnTo>
                    <a:pt x="467" y="3"/>
                  </a:lnTo>
                  <a:lnTo>
                    <a:pt x="471" y="3"/>
                  </a:lnTo>
                  <a:lnTo>
                    <a:pt x="474" y="3"/>
                  </a:lnTo>
                  <a:lnTo>
                    <a:pt x="478" y="0"/>
                  </a:lnTo>
                  <a:lnTo>
                    <a:pt x="478" y="3"/>
                  </a:lnTo>
                  <a:lnTo>
                    <a:pt x="481" y="3"/>
                  </a:lnTo>
                  <a:lnTo>
                    <a:pt x="485" y="3"/>
                  </a:lnTo>
                  <a:lnTo>
                    <a:pt x="485" y="0"/>
                  </a:lnTo>
                  <a:lnTo>
                    <a:pt x="489" y="0"/>
                  </a:lnTo>
                  <a:lnTo>
                    <a:pt x="489" y="3"/>
                  </a:lnTo>
                  <a:lnTo>
                    <a:pt x="492" y="3"/>
                  </a:lnTo>
                  <a:lnTo>
                    <a:pt x="496" y="3"/>
                  </a:lnTo>
                  <a:lnTo>
                    <a:pt x="499" y="3"/>
                  </a:lnTo>
                  <a:lnTo>
                    <a:pt x="503" y="3"/>
                  </a:lnTo>
                  <a:lnTo>
                    <a:pt x="506" y="3"/>
                  </a:lnTo>
                  <a:lnTo>
                    <a:pt x="510" y="7"/>
                  </a:lnTo>
                  <a:lnTo>
                    <a:pt x="510" y="3"/>
                  </a:lnTo>
                  <a:lnTo>
                    <a:pt x="514" y="3"/>
                  </a:lnTo>
                  <a:lnTo>
                    <a:pt x="517" y="3"/>
                  </a:lnTo>
                  <a:lnTo>
                    <a:pt x="521" y="3"/>
                  </a:lnTo>
                  <a:lnTo>
                    <a:pt x="524" y="3"/>
                  </a:lnTo>
                  <a:lnTo>
                    <a:pt x="528" y="3"/>
                  </a:lnTo>
                  <a:lnTo>
                    <a:pt x="528" y="7"/>
                  </a:lnTo>
                  <a:lnTo>
                    <a:pt x="531" y="3"/>
                  </a:lnTo>
                  <a:lnTo>
                    <a:pt x="535" y="7"/>
                  </a:lnTo>
                  <a:lnTo>
                    <a:pt x="535" y="11"/>
                  </a:lnTo>
                  <a:lnTo>
                    <a:pt x="538" y="11"/>
                  </a:lnTo>
                  <a:lnTo>
                    <a:pt x="542" y="11"/>
                  </a:lnTo>
                  <a:lnTo>
                    <a:pt x="546" y="11"/>
                  </a:lnTo>
                  <a:lnTo>
                    <a:pt x="546" y="14"/>
                  </a:lnTo>
                  <a:lnTo>
                    <a:pt x="549" y="14"/>
                  </a:lnTo>
                  <a:lnTo>
                    <a:pt x="549" y="18"/>
                  </a:lnTo>
                  <a:lnTo>
                    <a:pt x="553" y="18"/>
                  </a:lnTo>
                  <a:lnTo>
                    <a:pt x="556" y="18"/>
                  </a:lnTo>
                  <a:lnTo>
                    <a:pt x="556" y="21"/>
                  </a:lnTo>
                  <a:lnTo>
                    <a:pt x="556" y="25"/>
                  </a:lnTo>
                  <a:lnTo>
                    <a:pt x="553" y="25"/>
                  </a:lnTo>
                  <a:lnTo>
                    <a:pt x="553" y="28"/>
                  </a:lnTo>
                  <a:lnTo>
                    <a:pt x="556" y="28"/>
                  </a:lnTo>
                  <a:lnTo>
                    <a:pt x="560" y="28"/>
                  </a:lnTo>
                  <a:lnTo>
                    <a:pt x="563" y="28"/>
                  </a:lnTo>
                  <a:lnTo>
                    <a:pt x="567" y="28"/>
                  </a:lnTo>
                  <a:lnTo>
                    <a:pt x="567" y="32"/>
                  </a:lnTo>
                  <a:lnTo>
                    <a:pt x="571" y="32"/>
                  </a:lnTo>
                  <a:lnTo>
                    <a:pt x="574" y="32"/>
                  </a:lnTo>
                  <a:lnTo>
                    <a:pt x="578" y="32"/>
                  </a:lnTo>
                  <a:lnTo>
                    <a:pt x="581" y="32"/>
                  </a:lnTo>
                  <a:lnTo>
                    <a:pt x="585" y="32"/>
                  </a:lnTo>
                  <a:lnTo>
                    <a:pt x="588" y="32"/>
                  </a:lnTo>
                  <a:lnTo>
                    <a:pt x="592" y="28"/>
                  </a:lnTo>
                  <a:lnTo>
                    <a:pt x="595" y="28"/>
                  </a:lnTo>
                  <a:lnTo>
                    <a:pt x="599" y="28"/>
                  </a:lnTo>
                  <a:lnTo>
                    <a:pt x="603" y="28"/>
                  </a:lnTo>
                  <a:lnTo>
                    <a:pt x="606" y="28"/>
                  </a:lnTo>
                  <a:lnTo>
                    <a:pt x="606" y="32"/>
                  </a:lnTo>
                  <a:lnTo>
                    <a:pt x="610" y="32"/>
                  </a:lnTo>
                  <a:lnTo>
                    <a:pt x="610" y="35"/>
                  </a:lnTo>
                  <a:lnTo>
                    <a:pt x="613" y="35"/>
                  </a:lnTo>
                  <a:lnTo>
                    <a:pt x="617" y="35"/>
                  </a:lnTo>
                  <a:lnTo>
                    <a:pt x="620" y="35"/>
                  </a:lnTo>
                  <a:lnTo>
                    <a:pt x="620" y="32"/>
                  </a:lnTo>
                  <a:lnTo>
                    <a:pt x="624" y="32"/>
                  </a:lnTo>
                  <a:lnTo>
                    <a:pt x="624" y="35"/>
                  </a:lnTo>
                  <a:lnTo>
                    <a:pt x="628" y="32"/>
                  </a:lnTo>
                  <a:lnTo>
                    <a:pt x="628" y="35"/>
                  </a:lnTo>
                  <a:lnTo>
                    <a:pt x="631" y="35"/>
                  </a:lnTo>
                  <a:lnTo>
                    <a:pt x="631" y="32"/>
                  </a:lnTo>
                  <a:lnTo>
                    <a:pt x="635" y="32"/>
                  </a:lnTo>
                  <a:lnTo>
                    <a:pt x="635" y="35"/>
                  </a:lnTo>
                  <a:lnTo>
                    <a:pt x="638" y="35"/>
                  </a:lnTo>
                  <a:lnTo>
                    <a:pt x="642" y="35"/>
                  </a:lnTo>
                  <a:lnTo>
                    <a:pt x="645" y="35"/>
                  </a:lnTo>
                  <a:lnTo>
                    <a:pt x="645" y="39"/>
                  </a:lnTo>
                  <a:lnTo>
                    <a:pt x="649" y="39"/>
                  </a:lnTo>
                  <a:lnTo>
                    <a:pt x="649" y="43"/>
                  </a:lnTo>
                  <a:lnTo>
                    <a:pt x="652" y="43"/>
                  </a:lnTo>
                  <a:lnTo>
                    <a:pt x="652" y="46"/>
                  </a:lnTo>
                  <a:lnTo>
                    <a:pt x="656" y="46"/>
                  </a:lnTo>
                  <a:lnTo>
                    <a:pt x="660" y="46"/>
                  </a:lnTo>
                  <a:lnTo>
                    <a:pt x="660" y="43"/>
                  </a:lnTo>
                  <a:lnTo>
                    <a:pt x="663" y="43"/>
                  </a:lnTo>
                  <a:lnTo>
                    <a:pt x="667" y="43"/>
                  </a:lnTo>
                  <a:lnTo>
                    <a:pt x="667" y="46"/>
                  </a:lnTo>
                  <a:lnTo>
                    <a:pt x="670" y="46"/>
                  </a:lnTo>
                  <a:lnTo>
                    <a:pt x="670" y="50"/>
                  </a:lnTo>
                  <a:lnTo>
                    <a:pt x="670" y="46"/>
                  </a:lnTo>
                  <a:lnTo>
                    <a:pt x="674" y="46"/>
                  </a:lnTo>
                  <a:lnTo>
                    <a:pt x="677" y="46"/>
                  </a:lnTo>
                  <a:lnTo>
                    <a:pt x="681" y="46"/>
                  </a:lnTo>
                  <a:lnTo>
                    <a:pt x="685" y="50"/>
                  </a:lnTo>
                  <a:lnTo>
                    <a:pt x="685" y="46"/>
                  </a:lnTo>
                  <a:lnTo>
                    <a:pt x="688" y="46"/>
                  </a:lnTo>
                  <a:lnTo>
                    <a:pt x="692" y="46"/>
                  </a:lnTo>
                  <a:lnTo>
                    <a:pt x="695" y="46"/>
                  </a:lnTo>
                  <a:lnTo>
                    <a:pt x="699" y="46"/>
                  </a:lnTo>
                  <a:lnTo>
                    <a:pt x="699" y="50"/>
                  </a:lnTo>
                  <a:lnTo>
                    <a:pt x="702" y="50"/>
                  </a:lnTo>
                  <a:lnTo>
                    <a:pt x="706" y="50"/>
                  </a:lnTo>
                  <a:lnTo>
                    <a:pt x="709" y="50"/>
                  </a:lnTo>
                  <a:lnTo>
                    <a:pt x="713" y="50"/>
                  </a:lnTo>
                  <a:lnTo>
                    <a:pt x="713" y="53"/>
                  </a:lnTo>
                  <a:lnTo>
                    <a:pt x="717" y="57"/>
                  </a:lnTo>
                  <a:lnTo>
                    <a:pt x="720" y="57"/>
                  </a:lnTo>
                  <a:lnTo>
                    <a:pt x="720" y="60"/>
                  </a:lnTo>
                  <a:lnTo>
                    <a:pt x="724" y="60"/>
                  </a:lnTo>
                  <a:lnTo>
                    <a:pt x="727" y="64"/>
                  </a:lnTo>
                  <a:lnTo>
                    <a:pt x="731" y="64"/>
                  </a:lnTo>
                  <a:lnTo>
                    <a:pt x="731" y="68"/>
                  </a:lnTo>
                  <a:lnTo>
                    <a:pt x="734" y="68"/>
                  </a:lnTo>
                  <a:lnTo>
                    <a:pt x="738" y="68"/>
                  </a:lnTo>
                  <a:lnTo>
                    <a:pt x="742" y="68"/>
                  </a:lnTo>
                  <a:lnTo>
                    <a:pt x="742" y="71"/>
                  </a:lnTo>
                  <a:lnTo>
                    <a:pt x="745" y="71"/>
                  </a:lnTo>
                  <a:lnTo>
                    <a:pt x="745" y="75"/>
                  </a:lnTo>
                  <a:lnTo>
                    <a:pt x="749" y="75"/>
                  </a:lnTo>
                  <a:lnTo>
                    <a:pt x="749" y="78"/>
                  </a:lnTo>
                  <a:lnTo>
                    <a:pt x="752" y="78"/>
                  </a:lnTo>
                  <a:lnTo>
                    <a:pt x="752" y="82"/>
                  </a:lnTo>
                  <a:lnTo>
                    <a:pt x="756" y="82"/>
                  </a:lnTo>
                  <a:lnTo>
                    <a:pt x="759" y="82"/>
                  </a:lnTo>
                  <a:lnTo>
                    <a:pt x="763" y="82"/>
                  </a:lnTo>
                  <a:lnTo>
                    <a:pt x="763" y="85"/>
                  </a:lnTo>
                  <a:lnTo>
                    <a:pt x="766" y="85"/>
                  </a:lnTo>
                  <a:lnTo>
                    <a:pt x="770" y="85"/>
                  </a:lnTo>
                  <a:lnTo>
                    <a:pt x="774" y="85"/>
                  </a:lnTo>
                  <a:lnTo>
                    <a:pt x="777" y="85"/>
                  </a:lnTo>
                  <a:lnTo>
                    <a:pt x="781" y="85"/>
                  </a:lnTo>
                  <a:lnTo>
                    <a:pt x="784" y="82"/>
                  </a:lnTo>
                  <a:lnTo>
                    <a:pt x="788" y="82"/>
                  </a:lnTo>
                  <a:lnTo>
                    <a:pt x="791" y="78"/>
                  </a:lnTo>
                  <a:lnTo>
                    <a:pt x="795" y="78"/>
                  </a:lnTo>
                  <a:lnTo>
                    <a:pt x="799" y="78"/>
                  </a:lnTo>
                  <a:lnTo>
                    <a:pt x="802" y="78"/>
                  </a:lnTo>
                  <a:lnTo>
                    <a:pt x="806" y="78"/>
                  </a:lnTo>
                  <a:lnTo>
                    <a:pt x="806" y="75"/>
                  </a:lnTo>
                  <a:lnTo>
                    <a:pt x="806" y="71"/>
                  </a:lnTo>
                  <a:lnTo>
                    <a:pt x="802" y="68"/>
                  </a:lnTo>
                  <a:lnTo>
                    <a:pt x="802" y="64"/>
                  </a:lnTo>
                  <a:lnTo>
                    <a:pt x="806" y="64"/>
                  </a:lnTo>
                  <a:lnTo>
                    <a:pt x="806" y="60"/>
                  </a:lnTo>
                  <a:lnTo>
                    <a:pt x="809" y="60"/>
                  </a:lnTo>
                  <a:lnTo>
                    <a:pt x="813" y="60"/>
                  </a:lnTo>
                  <a:lnTo>
                    <a:pt x="816" y="60"/>
                  </a:lnTo>
                  <a:lnTo>
                    <a:pt x="820" y="60"/>
                  </a:lnTo>
                  <a:lnTo>
                    <a:pt x="823" y="60"/>
                  </a:lnTo>
                  <a:lnTo>
                    <a:pt x="827" y="60"/>
                  </a:lnTo>
                  <a:lnTo>
                    <a:pt x="827" y="57"/>
                  </a:lnTo>
                  <a:lnTo>
                    <a:pt x="827" y="53"/>
                  </a:lnTo>
                  <a:lnTo>
                    <a:pt x="831" y="53"/>
                  </a:lnTo>
                  <a:lnTo>
                    <a:pt x="831" y="50"/>
                  </a:lnTo>
                  <a:lnTo>
                    <a:pt x="834" y="50"/>
                  </a:lnTo>
                  <a:lnTo>
                    <a:pt x="834" y="46"/>
                  </a:lnTo>
                  <a:lnTo>
                    <a:pt x="838" y="46"/>
                  </a:lnTo>
                  <a:lnTo>
                    <a:pt x="841" y="46"/>
                  </a:lnTo>
                  <a:lnTo>
                    <a:pt x="841" y="43"/>
                  </a:lnTo>
                  <a:lnTo>
                    <a:pt x="845" y="43"/>
                  </a:lnTo>
                  <a:lnTo>
                    <a:pt x="845" y="39"/>
                  </a:lnTo>
                  <a:lnTo>
                    <a:pt x="845" y="43"/>
                  </a:lnTo>
                  <a:lnTo>
                    <a:pt x="848" y="43"/>
                  </a:lnTo>
                  <a:lnTo>
                    <a:pt x="852" y="43"/>
                  </a:lnTo>
                  <a:lnTo>
                    <a:pt x="852" y="46"/>
                  </a:lnTo>
                  <a:lnTo>
                    <a:pt x="852" y="50"/>
                  </a:lnTo>
                  <a:lnTo>
                    <a:pt x="856" y="50"/>
                  </a:lnTo>
                  <a:lnTo>
                    <a:pt x="859" y="50"/>
                  </a:lnTo>
                  <a:lnTo>
                    <a:pt x="863" y="50"/>
                  </a:lnTo>
                  <a:lnTo>
                    <a:pt x="866" y="50"/>
                  </a:lnTo>
                  <a:lnTo>
                    <a:pt x="866" y="46"/>
                  </a:lnTo>
                  <a:lnTo>
                    <a:pt x="870" y="46"/>
                  </a:lnTo>
                  <a:lnTo>
                    <a:pt x="870" y="43"/>
                  </a:lnTo>
                  <a:lnTo>
                    <a:pt x="873" y="43"/>
                  </a:lnTo>
                  <a:lnTo>
                    <a:pt x="873" y="46"/>
                  </a:lnTo>
                  <a:lnTo>
                    <a:pt x="877" y="46"/>
                  </a:lnTo>
                  <a:lnTo>
                    <a:pt x="877" y="50"/>
                  </a:lnTo>
                  <a:lnTo>
                    <a:pt x="880" y="53"/>
                  </a:lnTo>
                  <a:lnTo>
                    <a:pt x="884" y="53"/>
                  </a:lnTo>
                  <a:lnTo>
                    <a:pt x="888" y="53"/>
                  </a:lnTo>
                  <a:lnTo>
                    <a:pt x="888" y="50"/>
                  </a:lnTo>
                  <a:lnTo>
                    <a:pt x="891" y="53"/>
                  </a:lnTo>
                  <a:lnTo>
                    <a:pt x="895" y="53"/>
                  </a:lnTo>
                  <a:lnTo>
                    <a:pt x="898" y="53"/>
                  </a:lnTo>
                  <a:lnTo>
                    <a:pt x="902" y="57"/>
                  </a:lnTo>
                  <a:lnTo>
                    <a:pt x="905" y="53"/>
                  </a:lnTo>
                  <a:lnTo>
                    <a:pt x="909" y="53"/>
                  </a:lnTo>
                  <a:lnTo>
                    <a:pt x="909" y="50"/>
                  </a:lnTo>
                  <a:lnTo>
                    <a:pt x="913" y="50"/>
                  </a:lnTo>
                  <a:lnTo>
                    <a:pt x="916" y="50"/>
                  </a:lnTo>
                  <a:lnTo>
                    <a:pt x="920" y="50"/>
                  </a:lnTo>
                  <a:lnTo>
                    <a:pt x="923" y="50"/>
                  </a:lnTo>
                  <a:lnTo>
                    <a:pt x="927" y="53"/>
                  </a:lnTo>
                  <a:lnTo>
                    <a:pt x="930" y="53"/>
                  </a:lnTo>
                  <a:lnTo>
                    <a:pt x="934" y="53"/>
                  </a:lnTo>
                  <a:lnTo>
                    <a:pt x="937" y="53"/>
                  </a:lnTo>
                  <a:lnTo>
                    <a:pt x="941" y="53"/>
                  </a:lnTo>
                  <a:lnTo>
                    <a:pt x="941" y="50"/>
                  </a:lnTo>
                  <a:lnTo>
                    <a:pt x="945" y="50"/>
                  </a:lnTo>
                  <a:lnTo>
                    <a:pt x="948" y="50"/>
                  </a:lnTo>
                  <a:lnTo>
                    <a:pt x="948" y="53"/>
                  </a:lnTo>
                  <a:lnTo>
                    <a:pt x="952" y="50"/>
                  </a:lnTo>
                  <a:lnTo>
                    <a:pt x="955" y="53"/>
                  </a:lnTo>
                  <a:lnTo>
                    <a:pt x="959" y="53"/>
                  </a:lnTo>
                  <a:lnTo>
                    <a:pt x="962" y="53"/>
                  </a:lnTo>
                  <a:lnTo>
                    <a:pt x="966" y="53"/>
                  </a:lnTo>
                  <a:lnTo>
                    <a:pt x="970" y="53"/>
                  </a:lnTo>
                  <a:lnTo>
                    <a:pt x="970" y="57"/>
                  </a:lnTo>
                  <a:lnTo>
                    <a:pt x="973" y="57"/>
                  </a:lnTo>
                  <a:lnTo>
                    <a:pt x="977" y="57"/>
                  </a:lnTo>
                  <a:lnTo>
                    <a:pt x="980" y="57"/>
                  </a:lnTo>
                  <a:lnTo>
                    <a:pt x="984" y="57"/>
                  </a:lnTo>
                  <a:lnTo>
                    <a:pt x="987" y="57"/>
                  </a:lnTo>
                  <a:lnTo>
                    <a:pt x="991" y="57"/>
                  </a:lnTo>
                  <a:lnTo>
                    <a:pt x="991" y="60"/>
                  </a:lnTo>
                  <a:lnTo>
                    <a:pt x="994" y="60"/>
                  </a:lnTo>
                  <a:lnTo>
                    <a:pt x="998" y="64"/>
                  </a:lnTo>
                  <a:lnTo>
                    <a:pt x="1002" y="64"/>
                  </a:lnTo>
                  <a:lnTo>
                    <a:pt x="1005" y="64"/>
                  </a:lnTo>
                  <a:lnTo>
                    <a:pt x="1009" y="64"/>
                  </a:lnTo>
                  <a:lnTo>
                    <a:pt x="1012" y="64"/>
                  </a:lnTo>
                  <a:lnTo>
                    <a:pt x="1012" y="68"/>
                  </a:lnTo>
                  <a:lnTo>
                    <a:pt x="1016" y="68"/>
                  </a:lnTo>
                  <a:lnTo>
                    <a:pt x="1019" y="68"/>
                  </a:lnTo>
                  <a:lnTo>
                    <a:pt x="1019" y="71"/>
                  </a:lnTo>
                  <a:lnTo>
                    <a:pt x="1019" y="75"/>
                  </a:lnTo>
                  <a:lnTo>
                    <a:pt x="1019" y="78"/>
                  </a:lnTo>
                  <a:lnTo>
                    <a:pt x="1023" y="78"/>
                  </a:lnTo>
                  <a:lnTo>
                    <a:pt x="1023" y="82"/>
                  </a:lnTo>
                  <a:lnTo>
                    <a:pt x="1027" y="82"/>
                  </a:lnTo>
                  <a:lnTo>
                    <a:pt x="1027" y="85"/>
                  </a:lnTo>
                  <a:lnTo>
                    <a:pt x="1027" y="89"/>
                  </a:lnTo>
                  <a:lnTo>
                    <a:pt x="1023" y="92"/>
                  </a:lnTo>
                  <a:lnTo>
                    <a:pt x="1027" y="92"/>
                  </a:lnTo>
                  <a:lnTo>
                    <a:pt x="1030" y="96"/>
                  </a:lnTo>
                  <a:lnTo>
                    <a:pt x="1034" y="96"/>
                  </a:lnTo>
                  <a:lnTo>
                    <a:pt x="1037" y="100"/>
                  </a:lnTo>
                  <a:lnTo>
                    <a:pt x="1037" y="96"/>
                  </a:lnTo>
                  <a:lnTo>
                    <a:pt x="1041" y="96"/>
                  </a:lnTo>
                  <a:lnTo>
                    <a:pt x="1044" y="96"/>
                  </a:lnTo>
                  <a:lnTo>
                    <a:pt x="1048" y="96"/>
                  </a:lnTo>
                  <a:lnTo>
                    <a:pt x="1051" y="96"/>
                  </a:lnTo>
                  <a:lnTo>
                    <a:pt x="1055" y="96"/>
                  </a:lnTo>
                  <a:lnTo>
                    <a:pt x="1059" y="96"/>
                  </a:lnTo>
                  <a:lnTo>
                    <a:pt x="1059" y="100"/>
                  </a:lnTo>
                  <a:lnTo>
                    <a:pt x="1059" y="96"/>
                  </a:lnTo>
                  <a:lnTo>
                    <a:pt x="1062" y="96"/>
                  </a:lnTo>
                  <a:lnTo>
                    <a:pt x="1066" y="96"/>
                  </a:lnTo>
                  <a:lnTo>
                    <a:pt x="1069" y="96"/>
                  </a:lnTo>
                  <a:lnTo>
                    <a:pt x="1069" y="100"/>
                  </a:lnTo>
                  <a:lnTo>
                    <a:pt x="1069" y="103"/>
                  </a:lnTo>
                  <a:lnTo>
                    <a:pt x="1073" y="103"/>
                  </a:lnTo>
                  <a:lnTo>
                    <a:pt x="1076" y="103"/>
                  </a:lnTo>
                  <a:lnTo>
                    <a:pt x="1080" y="100"/>
                  </a:lnTo>
                  <a:lnTo>
                    <a:pt x="1084" y="100"/>
                  </a:lnTo>
                  <a:lnTo>
                    <a:pt x="1087" y="100"/>
                  </a:lnTo>
                  <a:lnTo>
                    <a:pt x="1087" y="103"/>
                  </a:lnTo>
                  <a:lnTo>
                    <a:pt x="1087" y="107"/>
                  </a:lnTo>
                  <a:lnTo>
                    <a:pt x="1091" y="103"/>
                  </a:lnTo>
                  <a:lnTo>
                    <a:pt x="1094" y="103"/>
                  </a:lnTo>
                  <a:lnTo>
                    <a:pt x="1098" y="103"/>
                  </a:lnTo>
                  <a:lnTo>
                    <a:pt x="1101" y="103"/>
                  </a:lnTo>
                  <a:lnTo>
                    <a:pt x="1101" y="107"/>
                  </a:lnTo>
                  <a:lnTo>
                    <a:pt x="1105" y="107"/>
                  </a:lnTo>
                  <a:lnTo>
                    <a:pt x="1108" y="107"/>
                  </a:lnTo>
                  <a:lnTo>
                    <a:pt x="1112" y="107"/>
                  </a:lnTo>
                  <a:lnTo>
                    <a:pt x="1112" y="110"/>
                  </a:lnTo>
                  <a:lnTo>
                    <a:pt x="1116" y="110"/>
                  </a:lnTo>
                  <a:lnTo>
                    <a:pt x="1119" y="114"/>
                  </a:lnTo>
                  <a:lnTo>
                    <a:pt x="1123" y="114"/>
                  </a:lnTo>
                  <a:lnTo>
                    <a:pt x="1126" y="114"/>
                  </a:lnTo>
                  <a:lnTo>
                    <a:pt x="1130" y="114"/>
                  </a:lnTo>
                  <a:lnTo>
                    <a:pt x="1133" y="114"/>
                  </a:lnTo>
                  <a:lnTo>
                    <a:pt x="1137" y="114"/>
                  </a:lnTo>
                  <a:lnTo>
                    <a:pt x="1137" y="110"/>
                  </a:lnTo>
                  <a:lnTo>
                    <a:pt x="1141" y="110"/>
                  </a:lnTo>
                  <a:lnTo>
                    <a:pt x="1144" y="110"/>
                  </a:lnTo>
                  <a:lnTo>
                    <a:pt x="1148" y="110"/>
                  </a:lnTo>
                  <a:lnTo>
                    <a:pt x="1148" y="114"/>
                  </a:lnTo>
                  <a:lnTo>
                    <a:pt x="1151" y="114"/>
                  </a:lnTo>
                  <a:lnTo>
                    <a:pt x="1151" y="110"/>
                  </a:lnTo>
                  <a:lnTo>
                    <a:pt x="1155" y="110"/>
                  </a:lnTo>
                  <a:lnTo>
                    <a:pt x="1158" y="114"/>
                  </a:lnTo>
                  <a:lnTo>
                    <a:pt x="1162" y="114"/>
                  </a:lnTo>
                  <a:lnTo>
                    <a:pt x="1165" y="110"/>
                  </a:lnTo>
                  <a:lnTo>
                    <a:pt x="1169" y="110"/>
                  </a:lnTo>
                  <a:lnTo>
                    <a:pt x="1173" y="110"/>
                  </a:lnTo>
                  <a:lnTo>
                    <a:pt x="1176" y="110"/>
                  </a:lnTo>
                  <a:lnTo>
                    <a:pt x="1180" y="110"/>
                  </a:lnTo>
                  <a:lnTo>
                    <a:pt x="1183" y="110"/>
                  </a:lnTo>
                  <a:lnTo>
                    <a:pt x="1183" y="107"/>
                  </a:lnTo>
                  <a:lnTo>
                    <a:pt x="1187" y="107"/>
                  </a:lnTo>
                  <a:lnTo>
                    <a:pt x="1190" y="107"/>
                  </a:lnTo>
                  <a:lnTo>
                    <a:pt x="1194" y="107"/>
                  </a:lnTo>
                  <a:lnTo>
                    <a:pt x="1194" y="103"/>
                  </a:lnTo>
                  <a:lnTo>
                    <a:pt x="1198" y="103"/>
                  </a:lnTo>
                  <a:lnTo>
                    <a:pt x="1201" y="103"/>
                  </a:lnTo>
                  <a:lnTo>
                    <a:pt x="1205" y="103"/>
                  </a:lnTo>
                  <a:lnTo>
                    <a:pt x="1208" y="107"/>
                  </a:lnTo>
                  <a:lnTo>
                    <a:pt x="1212" y="107"/>
                  </a:lnTo>
                  <a:lnTo>
                    <a:pt x="1212" y="103"/>
                  </a:lnTo>
                  <a:lnTo>
                    <a:pt x="1215" y="107"/>
                  </a:lnTo>
                  <a:lnTo>
                    <a:pt x="1219" y="107"/>
                  </a:lnTo>
                  <a:lnTo>
                    <a:pt x="1223" y="107"/>
                  </a:lnTo>
                  <a:lnTo>
                    <a:pt x="1223" y="110"/>
                  </a:lnTo>
                  <a:lnTo>
                    <a:pt x="1226" y="110"/>
                  </a:lnTo>
                  <a:lnTo>
                    <a:pt x="1230" y="110"/>
                  </a:lnTo>
                  <a:lnTo>
                    <a:pt x="1233" y="107"/>
                  </a:lnTo>
                  <a:lnTo>
                    <a:pt x="1237" y="107"/>
                  </a:lnTo>
                  <a:lnTo>
                    <a:pt x="1240" y="107"/>
                  </a:lnTo>
                  <a:lnTo>
                    <a:pt x="1244" y="107"/>
                  </a:lnTo>
                  <a:lnTo>
                    <a:pt x="1244" y="110"/>
                  </a:lnTo>
                  <a:lnTo>
                    <a:pt x="1244" y="114"/>
                  </a:lnTo>
                  <a:lnTo>
                    <a:pt x="1244" y="117"/>
                  </a:lnTo>
                  <a:lnTo>
                    <a:pt x="1247" y="117"/>
                  </a:lnTo>
                  <a:lnTo>
                    <a:pt x="1247" y="121"/>
                  </a:lnTo>
                  <a:lnTo>
                    <a:pt x="1247" y="125"/>
                  </a:lnTo>
                  <a:lnTo>
                    <a:pt x="1251" y="125"/>
                  </a:lnTo>
                  <a:lnTo>
                    <a:pt x="1255" y="125"/>
                  </a:lnTo>
                  <a:lnTo>
                    <a:pt x="1255" y="128"/>
                  </a:lnTo>
                  <a:lnTo>
                    <a:pt x="1251" y="128"/>
                  </a:lnTo>
                  <a:lnTo>
                    <a:pt x="1255" y="128"/>
                  </a:lnTo>
                  <a:lnTo>
                    <a:pt x="1251" y="132"/>
                  </a:lnTo>
                  <a:lnTo>
                    <a:pt x="1255" y="132"/>
                  </a:lnTo>
                  <a:lnTo>
                    <a:pt x="1255" y="135"/>
                  </a:lnTo>
                  <a:lnTo>
                    <a:pt x="1255" y="139"/>
                  </a:lnTo>
                  <a:lnTo>
                    <a:pt x="1251" y="139"/>
                  </a:lnTo>
                  <a:lnTo>
                    <a:pt x="1251" y="142"/>
                  </a:lnTo>
                  <a:lnTo>
                    <a:pt x="1247" y="142"/>
                  </a:lnTo>
                  <a:lnTo>
                    <a:pt x="1247" y="146"/>
                  </a:lnTo>
                  <a:lnTo>
                    <a:pt x="1244" y="146"/>
                  </a:lnTo>
                  <a:lnTo>
                    <a:pt x="1244" y="149"/>
                  </a:lnTo>
                  <a:lnTo>
                    <a:pt x="1244" y="153"/>
                  </a:lnTo>
                  <a:lnTo>
                    <a:pt x="1240" y="157"/>
                  </a:lnTo>
                  <a:lnTo>
                    <a:pt x="1237" y="157"/>
                  </a:lnTo>
                  <a:lnTo>
                    <a:pt x="1233" y="160"/>
                  </a:lnTo>
                  <a:lnTo>
                    <a:pt x="1230" y="160"/>
                  </a:lnTo>
                  <a:lnTo>
                    <a:pt x="1230" y="164"/>
                  </a:lnTo>
                  <a:lnTo>
                    <a:pt x="1230" y="167"/>
                  </a:lnTo>
                  <a:lnTo>
                    <a:pt x="1230" y="171"/>
                  </a:lnTo>
                  <a:lnTo>
                    <a:pt x="1226" y="171"/>
                  </a:lnTo>
                  <a:lnTo>
                    <a:pt x="1223" y="171"/>
                  </a:lnTo>
                  <a:lnTo>
                    <a:pt x="1223" y="167"/>
                  </a:lnTo>
                  <a:lnTo>
                    <a:pt x="1219" y="171"/>
                  </a:lnTo>
                  <a:lnTo>
                    <a:pt x="1219" y="174"/>
                  </a:lnTo>
                  <a:lnTo>
                    <a:pt x="1215" y="174"/>
                  </a:lnTo>
                  <a:lnTo>
                    <a:pt x="1215" y="178"/>
                  </a:lnTo>
                  <a:lnTo>
                    <a:pt x="1219" y="178"/>
                  </a:lnTo>
                  <a:lnTo>
                    <a:pt x="1223" y="178"/>
                  </a:lnTo>
                  <a:lnTo>
                    <a:pt x="1230" y="178"/>
                  </a:lnTo>
                  <a:lnTo>
                    <a:pt x="1233" y="178"/>
                  </a:lnTo>
                  <a:lnTo>
                    <a:pt x="1237" y="178"/>
                  </a:lnTo>
                  <a:lnTo>
                    <a:pt x="1237" y="182"/>
                  </a:lnTo>
                  <a:lnTo>
                    <a:pt x="1240" y="182"/>
                  </a:lnTo>
                  <a:lnTo>
                    <a:pt x="1244" y="182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61" name="Freeform 14"/>
            <p:cNvSpPr>
              <a:spLocks/>
            </p:cNvSpPr>
            <p:nvPr/>
          </p:nvSpPr>
          <p:spPr bwMode="auto">
            <a:xfrm>
              <a:off x="3749675" y="3234854"/>
              <a:ext cx="774700" cy="712787"/>
            </a:xfrm>
            <a:custGeom>
              <a:avLst/>
              <a:gdLst>
                <a:gd name="T0" fmla="*/ 2147483646 w 488"/>
                <a:gd name="T1" fmla="*/ 2147483646 h 449"/>
                <a:gd name="T2" fmla="*/ 2147483646 w 488"/>
                <a:gd name="T3" fmla="*/ 2147483646 h 449"/>
                <a:gd name="T4" fmla="*/ 2147483646 w 488"/>
                <a:gd name="T5" fmla="*/ 2147483646 h 449"/>
                <a:gd name="T6" fmla="*/ 2147483646 w 488"/>
                <a:gd name="T7" fmla="*/ 2147483646 h 449"/>
                <a:gd name="T8" fmla="*/ 2147483646 w 488"/>
                <a:gd name="T9" fmla="*/ 2147483646 h 449"/>
                <a:gd name="T10" fmla="*/ 2147483646 w 488"/>
                <a:gd name="T11" fmla="*/ 2147483646 h 449"/>
                <a:gd name="T12" fmla="*/ 2147483646 w 488"/>
                <a:gd name="T13" fmla="*/ 2147483646 h 449"/>
                <a:gd name="T14" fmla="*/ 2147483646 w 488"/>
                <a:gd name="T15" fmla="*/ 2147483646 h 449"/>
                <a:gd name="T16" fmla="*/ 2147483646 w 488"/>
                <a:gd name="T17" fmla="*/ 2147483646 h 449"/>
                <a:gd name="T18" fmla="*/ 2147483646 w 488"/>
                <a:gd name="T19" fmla="*/ 2147483646 h 449"/>
                <a:gd name="T20" fmla="*/ 2147483646 w 488"/>
                <a:gd name="T21" fmla="*/ 2147483646 h 449"/>
                <a:gd name="T22" fmla="*/ 2147483646 w 488"/>
                <a:gd name="T23" fmla="*/ 2147483646 h 449"/>
                <a:gd name="T24" fmla="*/ 2147483646 w 488"/>
                <a:gd name="T25" fmla="*/ 2147483646 h 449"/>
                <a:gd name="T26" fmla="*/ 2147483646 w 488"/>
                <a:gd name="T27" fmla="*/ 2147483646 h 449"/>
                <a:gd name="T28" fmla="*/ 2147483646 w 488"/>
                <a:gd name="T29" fmla="*/ 2147483646 h 449"/>
                <a:gd name="T30" fmla="*/ 2147483646 w 488"/>
                <a:gd name="T31" fmla="*/ 2147483646 h 449"/>
                <a:gd name="T32" fmla="*/ 2147483646 w 488"/>
                <a:gd name="T33" fmla="*/ 2147483646 h 449"/>
                <a:gd name="T34" fmla="*/ 2147483646 w 488"/>
                <a:gd name="T35" fmla="*/ 2147483646 h 449"/>
                <a:gd name="T36" fmla="*/ 2147483646 w 488"/>
                <a:gd name="T37" fmla="*/ 2147483646 h 449"/>
                <a:gd name="T38" fmla="*/ 2147483646 w 488"/>
                <a:gd name="T39" fmla="*/ 2147483646 h 449"/>
                <a:gd name="T40" fmla="*/ 2147483646 w 488"/>
                <a:gd name="T41" fmla="*/ 2147483646 h 449"/>
                <a:gd name="T42" fmla="*/ 2147483646 w 488"/>
                <a:gd name="T43" fmla="*/ 2147483646 h 449"/>
                <a:gd name="T44" fmla="*/ 2147483646 w 488"/>
                <a:gd name="T45" fmla="*/ 2147483646 h 449"/>
                <a:gd name="T46" fmla="*/ 2147483646 w 488"/>
                <a:gd name="T47" fmla="*/ 2147483646 h 449"/>
                <a:gd name="T48" fmla="*/ 2147483646 w 488"/>
                <a:gd name="T49" fmla="*/ 2147483646 h 449"/>
                <a:gd name="T50" fmla="*/ 2147483646 w 488"/>
                <a:gd name="T51" fmla="*/ 2147483646 h 449"/>
                <a:gd name="T52" fmla="*/ 2147483646 w 488"/>
                <a:gd name="T53" fmla="*/ 2147483646 h 449"/>
                <a:gd name="T54" fmla="*/ 2147483646 w 488"/>
                <a:gd name="T55" fmla="*/ 2147483646 h 449"/>
                <a:gd name="T56" fmla="*/ 2147483646 w 488"/>
                <a:gd name="T57" fmla="*/ 2147483646 h 449"/>
                <a:gd name="T58" fmla="*/ 2147483646 w 488"/>
                <a:gd name="T59" fmla="*/ 2147483646 h 449"/>
                <a:gd name="T60" fmla="*/ 2147483646 w 488"/>
                <a:gd name="T61" fmla="*/ 2147483646 h 449"/>
                <a:gd name="T62" fmla="*/ 2147483646 w 488"/>
                <a:gd name="T63" fmla="*/ 2147483646 h 449"/>
                <a:gd name="T64" fmla="*/ 2147483646 w 488"/>
                <a:gd name="T65" fmla="*/ 2147483646 h 449"/>
                <a:gd name="T66" fmla="*/ 2147483646 w 488"/>
                <a:gd name="T67" fmla="*/ 2147483646 h 449"/>
                <a:gd name="T68" fmla="*/ 2147483646 w 488"/>
                <a:gd name="T69" fmla="*/ 2147483646 h 449"/>
                <a:gd name="T70" fmla="*/ 2147483646 w 488"/>
                <a:gd name="T71" fmla="*/ 2147483646 h 449"/>
                <a:gd name="T72" fmla="*/ 2147483646 w 488"/>
                <a:gd name="T73" fmla="*/ 2147483646 h 449"/>
                <a:gd name="T74" fmla="*/ 2147483646 w 488"/>
                <a:gd name="T75" fmla="*/ 2147483646 h 449"/>
                <a:gd name="T76" fmla="*/ 2147483646 w 488"/>
                <a:gd name="T77" fmla="*/ 2147483646 h 449"/>
                <a:gd name="T78" fmla="*/ 2147483646 w 488"/>
                <a:gd name="T79" fmla="*/ 2147483646 h 449"/>
                <a:gd name="T80" fmla="*/ 2147483646 w 488"/>
                <a:gd name="T81" fmla="*/ 2147483646 h 449"/>
                <a:gd name="T82" fmla="*/ 2147483646 w 488"/>
                <a:gd name="T83" fmla="*/ 2147483646 h 449"/>
                <a:gd name="T84" fmla="*/ 2147483646 w 488"/>
                <a:gd name="T85" fmla="*/ 2147483646 h 449"/>
                <a:gd name="T86" fmla="*/ 2147483646 w 488"/>
                <a:gd name="T87" fmla="*/ 2147483646 h 449"/>
                <a:gd name="T88" fmla="*/ 2147483646 w 488"/>
                <a:gd name="T89" fmla="*/ 2147483646 h 449"/>
                <a:gd name="T90" fmla="*/ 2147483646 w 488"/>
                <a:gd name="T91" fmla="*/ 2147483646 h 449"/>
                <a:gd name="T92" fmla="*/ 2147483646 w 488"/>
                <a:gd name="T93" fmla="*/ 2147483646 h 449"/>
                <a:gd name="T94" fmla="*/ 2147483646 w 488"/>
                <a:gd name="T95" fmla="*/ 2147483646 h 449"/>
                <a:gd name="T96" fmla="*/ 2147483646 w 488"/>
                <a:gd name="T97" fmla="*/ 2147483646 h 449"/>
                <a:gd name="T98" fmla="*/ 2147483646 w 488"/>
                <a:gd name="T99" fmla="*/ 2147483646 h 449"/>
                <a:gd name="T100" fmla="*/ 2147483646 w 488"/>
                <a:gd name="T101" fmla="*/ 2147483646 h 449"/>
                <a:gd name="T102" fmla="*/ 2147483646 w 488"/>
                <a:gd name="T103" fmla="*/ 2147483646 h 449"/>
                <a:gd name="T104" fmla="*/ 2147483646 w 488"/>
                <a:gd name="T105" fmla="*/ 2147483646 h 449"/>
                <a:gd name="T106" fmla="*/ 2147483646 w 488"/>
                <a:gd name="T107" fmla="*/ 2147483646 h 449"/>
                <a:gd name="T108" fmla="*/ 2147483646 w 488"/>
                <a:gd name="T109" fmla="*/ 2147483646 h 449"/>
                <a:gd name="T110" fmla="*/ 2147483646 w 488"/>
                <a:gd name="T111" fmla="*/ 2147483646 h 449"/>
                <a:gd name="T112" fmla="*/ 2147483646 w 488"/>
                <a:gd name="T113" fmla="*/ 2147483646 h 449"/>
                <a:gd name="T114" fmla="*/ 2147483646 w 488"/>
                <a:gd name="T115" fmla="*/ 2147483646 h 449"/>
                <a:gd name="T116" fmla="*/ 2147483646 w 488"/>
                <a:gd name="T117" fmla="*/ 2147483646 h 449"/>
                <a:gd name="T118" fmla="*/ 2147483646 w 488"/>
                <a:gd name="T119" fmla="*/ 2147483646 h 44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88"/>
                <a:gd name="T181" fmla="*/ 0 h 449"/>
                <a:gd name="T182" fmla="*/ 488 w 488"/>
                <a:gd name="T183" fmla="*/ 449 h 449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88" h="449">
                  <a:moveTo>
                    <a:pt x="0" y="8"/>
                  </a:moveTo>
                  <a:lnTo>
                    <a:pt x="0" y="11"/>
                  </a:lnTo>
                  <a:lnTo>
                    <a:pt x="3" y="11"/>
                  </a:lnTo>
                  <a:lnTo>
                    <a:pt x="7" y="11"/>
                  </a:lnTo>
                  <a:lnTo>
                    <a:pt x="11" y="11"/>
                  </a:lnTo>
                  <a:lnTo>
                    <a:pt x="14" y="11"/>
                  </a:lnTo>
                  <a:lnTo>
                    <a:pt x="18" y="11"/>
                  </a:lnTo>
                  <a:lnTo>
                    <a:pt x="18" y="8"/>
                  </a:lnTo>
                  <a:lnTo>
                    <a:pt x="18" y="4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1" y="4"/>
                  </a:lnTo>
                  <a:lnTo>
                    <a:pt x="25" y="4"/>
                  </a:lnTo>
                  <a:lnTo>
                    <a:pt x="28" y="4"/>
                  </a:lnTo>
                  <a:lnTo>
                    <a:pt x="32" y="8"/>
                  </a:lnTo>
                  <a:lnTo>
                    <a:pt x="36" y="11"/>
                  </a:lnTo>
                  <a:lnTo>
                    <a:pt x="39" y="11"/>
                  </a:lnTo>
                  <a:lnTo>
                    <a:pt x="39" y="15"/>
                  </a:lnTo>
                  <a:lnTo>
                    <a:pt x="43" y="15"/>
                  </a:lnTo>
                  <a:lnTo>
                    <a:pt x="43" y="18"/>
                  </a:lnTo>
                  <a:lnTo>
                    <a:pt x="43" y="15"/>
                  </a:lnTo>
                  <a:lnTo>
                    <a:pt x="46" y="15"/>
                  </a:lnTo>
                  <a:lnTo>
                    <a:pt x="50" y="15"/>
                  </a:lnTo>
                  <a:lnTo>
                    <a:pt x="53" y="15"/>
                  </a:lnTo>
                  <a:lnTo>
                    <a:pt x="57" y="15"/>
                  </a:lnTo>
                  <a:lnTo>
                    <a:pt x="60" y="18"/>
                  </a:lnTo>
                  <a:lnTo>
                    <a:pt x="64" y="18"/>
                  </a:lnTo>
                  <a:lnTo>
                    <a:pt x="64" y="15"/>
                  </a:lnTo>
                  <a:lnTo>
                    <a:pt x="68" y="15"/>
                  </a:lnTo>
                  <a:lnTo>
                    <a:pt x="71" y="15"/>
                  </a:lnTo>
                  <a:lnTo>
                    <a:pt x="75" y="15"/>
                  </a:lnTo>
                  <a:lnTo>
                    <a:pt x="78" y="15"/>
                  </a:lnTo>
                  <a:lnTo>
                    <a:pt x="78" y="11"/>
                  </a:lnTo>
                  <a:lnTo>
                    <a:pt x="82" y="11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93" y="18"/>
                  </a:lnTo>
                  <a:lnTo>
                    <a:pt x="96" y="18"/>
                  </a:lnTo>
                  <a:lnTo>
                    <a:pt x="100" y="22"/>
                  </a:lnTo>
                  <a:lnTo>
                    <a:pt x="100" y="25"/>
                  </a:lnTo>
                  <a:lnTo>
                    <a:pt x="96" y="29"/>
                  </a:lnTo>
                  <a:lnTo>
                    <a:pt x="96" y="33"/>
                  </a:lnTo>
                  <a:lnTo>
                    <a:pt x="100" y="33"/>
                  </a:lnTo>
                  <a:lnTo>
                    <a:pt x="96" y="36"/>
                  </a:lnTo>
                  <a:lnTo>
                    <a:pt x="96" y="40"/>
                  </a:lnTo>
                  <a:lnTo>
                    <a:pt x="100" y="43"/>
                  </a:lnTo>
                  <a:lnTo>
                    <a:pt x="100" y="47"/>
                  </a:lnTo>
                  <a:lnTo>
                    <a:pt x="100" y="50"/>
                  </a:lnTo>
                  <a:lnTo>
                    <a:pt x="103" y="50"/>
                  </a:lnTo>
                  <a:lnTo>
                    <a:pt x="103" y="54"/>
                  </a:lnTo>
                  <a:lnTo>
                    <a:pt x="107" y="54"/>
                  </a:lnTo>
                  <a:lnTo>
                    <a:pt x="107" y="57"/>
                  </a:lnTo>
                  <a:lnTo>
                    <a:pt x="110" y="57"/>
                  </a:lnTo>
                  <a:lnTo>
                    <a:pt x="110" y="61"/>
                  </a:lnTo>
                  <a:lnTo>
                    <a:pt x="107" y="65"/>
                  </a:lnTo>
                  <a:lnTo>
                    <a:pt x="107" y="68"/>
                  </a:lnTo>
                  <a:lnTo>
                    <a:pt x="110" y="68"/>
                  </a:lnTo>
                  <a:lnTo>
                    <a:pt x="114" y="68"/>
                  </a:lnTo>
                  <a:lnTo>
                    <a:pt x="117" y="68"/>
                  </a:lnTo>
                  <a:lnTo>
                    <a:pt x="121" y="68"/>
                  </a:lnTo>
                  <a:lnTo>
                    <a:pt x="125" y="72"/>
                  </a:lnTo>
                  <a:lnTo>
                    <a:pt x="128" y="72"/>
                  </a:lnTo>
                  <a:lnTo>
                    <a:pt x="132" y="68"/>
                  </a:lnTo>
                  <a:lnTo>
                    <a:pt x="135" y="68"/>
                  </a:lnTo>
                  <a:lnTo>
                    <a:pt x="139" y="68"/>
                  </a:lnTo>
                  <a:lnTo>
                    <a:pt x="142" y="68"/>
                  </a:lnTo>
                  <a:lnTo>
                    <a:pt x="146" y="68"/>
                  </a:lnTo>
                  <a:lnTo>
                    <a:pt x="153" y="72"/>
                  </a:lnTo>
                  <a:lnTo>
                    <a:pt x="153" y="75"/>
                  </a:lnTo>
                  <a:lnTo>
                    <a:pt x="160" y="72"/>
                  </a:lnTo>
                  <a:lnTo>
                    <a:pt x="160" y="75"/>
                  </a:lnTo>
                  <a:lnTo>
                    <a:pt x="160" y="79"/>
                  </a:lnTo>
                  <a:lnTo>
                    <a:pt x="160" y="82"/>
                  </a:lnTo>
                  <a:lnTo>
                    <a:pt x="157" y="82"/>
                  </a:lnTo>
                  <a:lnTo>
                    <a:pt x="157" y="86"/>
                  </a:lnTo>
                  <a:lnTo>
                    <a:pt x="157" y="90"/>
                  </a:lnTo>
                  <a:lnTo>
                    <a:pt x="157" y="93"/>
                  </a:lnTo>
                  <a:lnTo>
                    <a:pt x="157" y="97"/>
                  </a:lnTo>
                  <a:lnTo>
                    <a:pt x="157" y="100"/>
                  </a:lnTo>
                  <a:lnTo>
                    <a:pt x="157" y="104"/>
                  </a:lnTo>
                  <a:lnTo>
                    <a:pt x="157" y="107"/>
                  </a:lnTo>
                  <a:lnTo>
                    <a:pt x="157" y="111"/>
                  </a:lnTo>
                  <a:lnTo>
                    <a:pt x="157" y="114"/>
                  </a:lnTo>
                  <a:lnTo>
                    <a:pt x="157" y="118"/>
                  </a:lnTo>
                  <a:lnTo>
                    <a:pt x="157" y="122"/>
                  </a:lnTo>
                  <a:lnTo>
                    <a:pt x="157" y="125"/>
                  </a:lnTo>
                  <a:lnTo>
                    <a:pt x="157" y="129"/>
                  </a:lnTo>
                  <a:lnTo>
                    <a:pt x="160" y="129"/>
                  </a:lnTo>
                  <a:lnTo>
                    <a:pt x="157" y="132"/>
                  </a:lnTo>
                  <a:lnTo>
                    <a:pt x="153" y="136"/>
                  </a:lnTo>
                  <a:lnTo>
                    <a:pt x="150" y="136"/>
                  </a:lnTo>
                  <a:lnTo>
                    <a:pt x="146" y="136"/>
                  </a:lnTo>
                  <a:lnTo>
                    <a:pt x="146" y="132"/>
                  </a:lnTo>
                  <a:lnTo>
                    <a:pt x="142" y="132"/>
                  </a:lnTo>
                  <a:lnTo>
                    <a:pt x="139" y="132"/>
                  </a:lnTo>
                  <a:lnTo>
                    <a:pt x="139" y="129"/>
                  </a:lnTo>
                  <a:lnTo>
                    <a:pt x="135" y="129"/>
                  </a:lnTo>
                  <a:lnTo>
                    <a:pt x="132" y="129"/>
                  </a:lnTo>
                  <a:lnTo>
                    <a:pt x="132" y="125"/>
                  </a:lnTo>
                  <a:lnTo>
                    <a:pt x="132" y="122"/>
                  </a:lnTo>
                  <a:lnTo>
                    <a:pt x="135" y="122"/>
                  </a:lnTo>
                  <a:lnTo>
                    <a:pt x="135" y="118"/>
                  </a:lnTo>
                  <a:lnTo>
                    <a:pt x="139" y="118"/>
                  </a:lnTo>
                  <a:lnTo>
                    <a:pt x="139" y="114"/>
                  </a:lnTo>
                  <a:lnTo>
                    <a:pt x="139" y="111"/>
                  </a:lnTo>
                  <a:lnTo>
                    <a:pt x="139" y="107"/>
                  </a:lnTo>
                  <a:lnTo>
                    <a:pt x="135" y="107"/>
                  </a:lnTo>
                  <a:lnTo>
                    <a:pt x="132" y="104"/>
                  </a:lnTo>
                  <a:lnTo>
                    <a:pt x="132" y="100"/>
                  </a:lnTo>
                  <a:lnTo>
                    <a:pt x="128" y="97"/>
                  </a:lnTo>
                  <a:lnTo>
                    <a:pt x="121" y="97"/>
                  </a:lnTo>
                  <a:lnTo>
                    <a:pt x="117" y="97"/>
                  </a:lnTo>
                  <a:lnTo>
                    <a:pt x="117" y="93"/>
                  </a:lnTo>
                  <a:lnTo>
                    <a:pt x="114" y="93"/>
                  </a:lnTo>
                  <a:lnTo>
                    <a:pt x="110" y="93"/>
                  </a:lnTo>
                  <a:lnTo>
                    <a:pt x="107" y="97"/>
                  </a:lnTo>
                  <a:lnTo>
                    <a:pt x="107" y="93"/>
                  </a:lnTo>
                  <a:lnTo>
                    <a:pt x="103" y="93"/>
                  </a:lnTo>
                  <a:lnTo>
                    <a:pt x="103" y="90"/>
                  </a:lnTo>
                  <a:lnTo>
                    <a:pt x="100" y="90"/>
                  </a:lnTo>
                  <a:lnTo>
                    <a:pt x="96" y="90"/>
                  </a:lnTo>
                  <a:lnTo>
                    <a:pt x="93" y="90"/>
                  </a:lnTo>
                  <a:lnTo>
                    <a:pt x="89" y="90"/>
                  </a:lnTo>
                  <a:lnTo>
                    <a:pt x="85" y="90"/>
                  </a:lnTo>
                  <a:lnTo>
                    <a:pt x="82" y="86"/>
                  </a:lnTo>
                  <a:lnTo>
                    <a:pt x="78" y="82"/>
                  </a:lnTo>
                  <a:lnTo>
                    <a:pt x="75" y="82"/>
                  </a:lnTo>
                  <a:lnTo>
                    <a:pt x="71" y="82"/>
                  </a:lnTo>
                  <a:lnTo>
                    <a:pt x="68" y="82"/>
                  </a:lnTo>
                  <a:lnTo>
                    <a:pt x="64" y="82"/>
                  </a:lnTo>
                  <a:lnTo>
                    <a:pt x="60" y="82"/>
                  </a:lnTo>
                  <a:lnTo>
                    <a:pt x="60" y="86"/>
                  </a:lnTo>
                  <a:lnTo>
                    <a:pt x="60" y="90"/>
                  </a:lnTo>
                  <a:lnTo>
                    <a:pt x="64" y="90"/>
                  </a:lnTo>
                  <a:lnTo>
                    <a:pt x="64" y="93"/>
                  </a:lnTo>
                  <a:lnTo>
                    <a:pt x="64" y="97"/>
                  </a:lnTo>
                  <a:lnTo>
                    <a:pt x="68" y="97"/>
                  </a:lnTo>
                  <a:lnTo>
                    <a:pt x="68" y="100"/>
                  </a:lnTo>
                  <a:lnTo>
                    <a:pt x="71" y="104"/>
                  </a:lnTo>
                  <a:lnTo>
                    <a:pt x="75" y="104"/>
                  </a:lnTo>
                  <a:lnTo>
                    <a:pt x="75" y="107"/>
                  </a:lnTo>
                  <a:lnTo>
                    <a:pt x="75" y="111"/>
                  </a:lnTo>
                  <a:lnTo>
                    <a:pt x="75" y="114"/>
                  </a:lnTo>
                  <a:lnTo>
                    <a:pt x="78" y="118"/>
                  </a:lnTo>
                  <a:lnTo>
                    <a:pt x="82" y="122"/>
                  </a:lnTo>
                  <a:lnTo>
                    <a:pt x="78" y="122"/>
                  </a:lnTo>
                  <a:lnTo>
                    <a:pt x="78" y="125"/>
                  </a:lnTo>
                  <a:lnTo>
                    <a:pt x="82" y="125"/>
                  </a:lnTo>
                  <a:lnTo>
                    <a:pt x="82" y="129"/>
                  </a:lnTo>
                  <a:lnTo>
                    <a:pt x="85" y="125"/>
                  </a:lnTo>
                  <a:lnTo>
                    <a:pt x="89" y="125"/>
                  </a:lnTo>
                  <a:lnTo>
                    <a:pt x="93" y="125"/>
                  </a:lnTo>
                  <a:lnTo>
                    <a:pt x="93" y="129"/>
                  </a:lnTo>
                  <a:lnTo>
                    <a:pt x="96" y="129"/>
                  </a:lnTo>
                  <a:lnTo>
                    <a:pt x="100" y="129"/>
                  </a:lnTo>
                  <a:lnTo>
                    <a:pt x="100" y="132"/>
                  </a:lnTo>
                  <a:lnTo>
                    <a:pt x="103" y="132"/>
                  </a:lnTo>
                  <a:lnTo>
                    <a:pt x="103" y="136"/>
                  </a:lnTo>
                  <a:lnTo>
                    <a:pt x="103" y="139"/>
                  </a:lnTo>
                  <a:lnTo>
                    <a:pt x="107" y="139"/>
                  </a:lnTo>
                  <a:lnTo>
                    <a:pt x="110" y="139"/>
                  </a:lnTo>
                  <a:lnTo>
                    <a:pt x="114" y="143"/>
                  </a:lnTo>
                  <a:lnTo>
                    <a:pt x="117" y="143"/>
                  </a:lnTo>
                  <a:lnTo>
                    <a:pt x="117" y="147"/>
                  </a:lnTo>
                  <a:lnTo>
                    <a:pt x="121" y="147"/>
                  </a:lnTo>
                  <a:lnTo>
                    <a:pt x="125" y="147"/>
                  </a:lnTo>
                  <a:lnTo>
                    <a:pt x="125" y="150"/>
                  </a:lnTo>
                  <a:lnTo>
                    <a:pt x="128" y="150"/>
                  </a:lnTo>
                  <a:lnTo>
                    <a:pt x="132" y="150"/>
                  </a:lnTo>
                  <a:lnTo>
                    <a:pt x="135" y="150"/>
                  </a:lnTo>
                  <a:lnTo>
                    <a:pt x="139" y="150"/>
                  </a:lnTo>
                  <a:lnTo>
                    <a:pt x="139" y="154"/>
                  </a:lnTo>
                  <a:lnTo>
                    <a:pt x="142" y="154"/>
                  </a:lnTo>
                  <a:lnTo>
                    <a:pt x="146" y="154"/>
                  </a:lnTo>
                  <a:lnTo>
                    <a:pt x="150" y="154"/>
                  </a:lnTo>
                  <a:lnTo>
                    <a:pt x="153" y="154"/>
                  </a:lnTo>
                  <a:lnTo>
                    <a:pt x="157" y="154"/>
                  </a:lnTo>
                  <a:lnTo>
                    <a:pt x="157" y="150"/>
                  </a:lnTo>
                  <a:lnTo>
                    <a:pt x="160" y="150"/>
                  </a:lnTo>
                  <a:lnTo>
                    <a:pt x="164" y="147"/>
                  </a:lnTo>
                  <a:lnTo>
                    <a:pt x="167" y="150"/>
                  </a:lnTo>
                  <a:lnTo>
                    <a:pt x="171" y="150"/>
                  </a:lnTo>
                  <a:lnTo>
                    <a:pt x="174" y="150"/>
                  </a:lnTo>
                  <a:lnTo>
                    <a:pt x="174" y="147"/>
                  </a:lnTo>
                  <a:lnTo>
                    <a:pt x="178" y="147"/>
                  </a:lnTo>
                  <a:lnTo>
                    <a:pt x="182" y="147"/>
                  </a:lnTo>
                  <a:lnTo>
                    <a:pt x="185" y="150"/>
                  </a:lnTo>
                  <a:lnTo>
                    <a:pt x="189" y="150"/>
                  </a:lnTo>
                  <a:lnTo>
                    <a:pt x="192" y="150"/>
                  </a:lnTo>
                  <a:lnTo>
                    <a:pt x="192" y="154"/>
                  </a:lnTo>
                  <a:lnTo>
                    <a:pt x="192" y="150"/>
                  </a:lnTo>
                  <a:lnTo>
                    <a:pt x="196" y="154"/>
                  </a:lnTo>
                  <a:lnTo>
                    <a:pt x="199" y="154"/>
                  </a:lnTo>
                  <a:lnTo>
                    <a:pt x="203" y="157"/>
                  </a:lnTo>
                  <a:lnTo>
                    <a:pt x="203" y="161"/>
                  </a:lnTo>
                  <a:lnTo>
                    <a:pt x="207" y="161"/>
                  </a:lnTo>
                  <a:lnTo>
                    <a:pt x="210" y="161"/>
                  </a:lnTo>
                  <a:lnTo>
                    <a:pt x="214" y="161"/>
                  </a:lnTo>
                  <a:lnTo>
                    <a:pt x="217" y="161"/>
                  </a:lnTo>
                  <a:lnTo>
                    <a:pt x="221" y="161"/>
                  </a:lnTo>
                  <a:lnTo>
                    <a:pt x="221" y="157"/>
                  </a:lnTo>
                  <a:lnTo>
                    <a:pt x="224" y="157"/>
                  </a:lnTo>
                  <a:lnTo>
                    <a:pt x="228" y="157"/>
                  </a:lnTo>
                  <a:lnTo>
                    <a:pt x="231" y="157"/>
                  </a:lnTo>
                  <a:lnTo>
                    <a:pt x="231" y="154"/>
                  </a:lnTo>
                  <a:lnTo>
                    <a:pt x="235" y="154"/>
                  </a:lnTo>
                  <a:lnTo>
                    <a:pt x="239" y="154"/>
                  </a:lnTo>
                  <a:lnTo>
                    <a:pt x="239" y="157"/>
                  </a:lnTo>
                  <a:lnTo>
                    <a:pt x="242" y="157"/>
                  </a:lnTo>
                  <a:lnTo>
                    <a:pt x="246" y="154"/>
                  </a:lnTo>
                  <a:lnTo>
                    <a:pt x="249" y="154"/>
                  </a:lnTo>
                  <a:lnTo>
                    <a:pt x="253" y="154"/>
                  </a:lnTo>
                  <a:lnTo>
                    <a:pt x="256" y="154"/>
                  </a:lnTo>
                  <a:lnTo>
                    <a:pt x="260" y="154"/>
                  </a:lnTo>
                  <a:lnTo>
                    <a:pt x="264" y="154"/>
                  </a:lnTo>
                  <a:lnTo>
                    <a:pt x="264" y="150"/>
                  </a:lnTo>
                  <a:lnTo>
                    <a:pt x="267" y="150"/>
                  </a:lnTo>
                  <a:lnTo>
                    <a:pt x="271" y="150"/>
                  </a:lnTo>
                  <a:lnTo>
                    <a:pt x="274" y="150"/>
                  </a:lnTo>
                  <a:lnTo>
                    <a:pt x="278" y="150"/>
                  </a:lnTo>
                  <a:lnTo>
                    <a:pt x="281" y="150"/>
                  </a:lnTo>
                  <a:lnTo>
                    <a:pt x="281" y="154"/>
                  </a:lnTo>
                  <a:lnTo>
                    <a:pt x="285" y="154"/>
                  </a:lnTo>
                  <a:lnTo>
                    <a:pt x="285" y="157"/>
                  </a:lnTo>
                  <a:lnTo>
                    <a:pt x="288" y="157"/>
                  </a:lnTo>
                  <a:lnTo>
                    <a:pt x="292" y="157"/>
                  </a:lnTo>
                  <a:lnTo>
                    <a:pt x="296" y="157"/>
                  </a:lnTo>
                  <a:lnTo>
                    <a:pt x="299" y="157"/>
                  </a:lnTo>
                  <a:lnTo>
                    <a:pt x="299" y="161"/>
                  </a:lnTo>
                  <a:lnTo>
                    <a:pt x="303" y="161"/>
                  </a:lnTo>
                  <a:lnTo>
                    <a:pt x="306" y="161"/>
                  </a:lnTo>
                  <a:lnTo>
                    <a:pt x="306" y="164"/>
                  </a:lnTo>
                  <a:lnTo>
                    <a:pt x="310" y="164"/>
                  </a:lnTo>
                  <a:lnTo>
                    <a:pt x="313" y="164"/>
                  </a:lnTo>
                  <a:lnTo>
                    <a:pt x="317" y="164"/>
                  </a:lnTo>
                  <a:lnTo>
                    <a:pt x="321" y="161"/>
                  </a:lnTo>
                  <a:lnTo>
                    <a:pt x="324" y="161"/>
                  </a:lnTo>
                  <a:lnTo>
                    <a:pt x="324" y="157"/>
                  </a:lnTo>
                  <a:lnTo>
                    <a:pt x="328" y="157"/>
                  </a:lnTo>
                  <a:lnTo>
                    <a:pt x="331" y="157"/>
                  </a:lnTo>
                  <a:lnTo>
                    <a:pt x="331" y="154"/>
                  </a:lnTo>
                  <a:lnTo>
                    <a:pt x="335" y="154"/>
                  </a:lnTo>
                  <a:lnTo>
                    <a:pt x="335" y="150"/>
                  </a:lnTo>
                  <a:lnTo>
                    <a:pt x="335" y="147"/>
                  </a:lnTo>
                  <a:lnTo>
                    <a:pt x="338" y="147"/>
                  </a:lnTo>
                  <a:lnTo>
                    <a:pt x="342" y="147"/>
                  </a:lnTo>
                  <a:lnTo>
                    <a:pt x="345" y="147"/>
                  </a:lnTo>
                  <a:lnTo>
                    <a:pt x="349" y="147"/>
                  </a:lnTo>
                  <a:lnTo>
                    <a:pt x="353" y="147"/>
                  </a:lnTo>
                  <a:lnTo>
                    <a:pt x="356" y="147"/>
                  </a:lnTo>
                  <a:lnTo>
                    <a:pt x="360" y="147"/>
                  </a:lnTo>
                  <a:lnTo>
                    <a:pt x="360" y="150"/>
                  </a:lnTo>
                  <a:lnTo>
                    <a:pt x="363" y="150"/>
                  </a:lnTo>
                  <a:lnTo>
                    <a:pt x="363" y="147"/>
                  </a:lnTo>
                  <a:lnTo>
                    <a:pt x="367" y="147"/>
                  </a:lnTo>
                  <a:lnTo>
                    <a:pt x="367" y="150"/>
                  </a:lnTo>
                  <a:lnTo>
                    <a:pt x="367" y="154"/>
                  </a:lnTo>
                  <a:lnTo>
                    <a:pt x="370" y="154"/>
                  </a:lnTo>
                  <a:lnTo>
                    <a:pt x="374" y="154"/>
                  </a:lnTo>
                  <a:lnTo>
                    <a:pt x="374" y="150"/>
                  </a:lnTo>
                  <a:lnTo>
                    <a:pt x="378" y="150"/>
                  </a:lnTo>
                  <a:lnTo>
                    <a:pt x="378" y="154"/>
                  </a:lnTo>
                  <a:lnTo>
                    <a:pt x="381" y="154"/>
                  </a:lnTo>
                  <a:lnTo>
                    <a:pt x="381" y="150"/>
                  </a:lnTo>
                  <a:lnTo>
                    <a:pt x="385" y="150"/>
                  </a:lnTo>
                  <a:lnTo>
                    <a:pt x="388" y="147"/>
                  </a:lnTo>
                  <a:lnTo>
                    <a:pt x="392" y="147"/>
                  </a:lnTo>
                  <a:lnTo>
                    <a:pt x="395" y="147"/>
                  </a:lnTo>
                  <a:lnTo>
                    <a:pt x="395" y="143"/>
                  </a:lnTo>
                  <a:lnTo>
                    <a:pt x="399" y="143"/>
                  </a:lnTo>
                  <a:lnTo>
                    <a:pt x="402" y="143"/>
                  </a:lnTo>
                  <a:lnTo>
                    <a:pt x="406" y="143"/>
                  </a:lnTo>
                  <a:lnTo>
                    <a:pt x="410" y="143"/>
                  </a:lnTo>
                  <a:lnTo>
                    <a:pt x="413" y="139"/>
                  </a:lnTo>
                  <a:lnTo>
                    <a:pt x="417" y="139"/>
                  </a:lnTo>
                  <a:lnTo>
                    <a:pt x="420" y="139"/>
                  </a:lnTo>
                  <a:lnTo>
                    <a:pt x="424" y="139"/>
                  </a:lnTo>
                  <a:lnTo>
                    <a:pt x="424" y="136"/>
                  </a:lnTo>
                  <a:lnTo>
                    <a:pt x="427" y="132"/>
                  </a:lnTo>
                  <a:lnTo>
                    <a:pt x="431" y="132"/>
                  </a:lnTo>
                  <a:lnTo>
                    <a:pt x="435" y="129"/>
                  </a:lnTo>
                  <a:lnTo>
                    <a:pt x="438" y="125"/>
                  </a:lnTo>
                  <a:lnTo>
                    <a:pt x="442" y="125"/>
                  </a:lnTo>
                  <a:lnTo>
                    <a:pt x="445" y="125"/>
                  </a:lnTo>
                  <a:lnTo>
                    <a:pt x="445" y="129"/>
                  </a:lnTo>
                  <a:lnTo>
                    <a:pt x="445" y="125"/>
                  </a:lnTo>
                  <a:lnTo>
                    <a:pt x="449" y="125"/>
                  </a:lnTo>
                  <a:lnTo>
                    <a:pt x="445" y="122"/>
                  </a:lnTo>
                  <a:lnTo>
                    <a:pt x="449" y="122"/>
                  </a:lnTo>
                  <a:lnTo>
                    <a:pt x="463" y="118"/>
                  </a:lnTo>
                  <a:lnTo>
                    <a:pt x="463" y="114"/>
                  </a:lnTo>
                  <a:lnTo>
                    <a:pt x="467" y="114"/>
                  </a:lnTo>
                  <a:lnTo>
                    <a:pt x="467" y="118"/>
                  </a:lnTo>
                  <a:lnTo>
                    <a:pt x="474" y="118"/>
                  </a:lnTo>
                  <a:lnTo>
                    <a:pt x="477" y="118"/>
                  </a:lnTo>
                  <a:lnTo>
                    <a:pt x="481" y="118"/>
                  </a:lnTo>
                  <a:lnTo>
                    <a:pt x="481" y="114"/>
                  </a:lnTo>
                  <a:lnTo>
                    <a:pt x="481" y="118"/>
                  </a:lnTo>
                  <a:lnTo>
                    <a:pt x="484" y="122"/>
                  </a:lnTo>
                  <a:lnTo>
                    <a:pt x="488" y="122"/>
                  </a:lnTo>
                  <a:lnTo>
                    <a:pt x="484" y="125"/>
                  </a:lnTo>
                  <a:lnTo>
                    <a:pt x="484" y="129"/>
                  </a:lnTo>
                  <a:lnTo>
                    <a:pt x="484" y="132"/>
                  </a:lnTo>
                  <a:lnTo>
                    <a:pt x="481" y="136"/>
                  </a:lnTo>
                  <a:lnTo>
                    <a:pt x="477" y="136"/>
                  </a:lnTo>
                  <a:lnTo>
                    <a:pt x="474" y="139"/>
                  </a:lnTo>
                  <a:lnTo>
                    <a:pt x="474" y="143"/>
                  </a:lnTo>
                  <a:lnTo>
                    <a:pt x="474" y="147"/>
                  </a:lnTo>
                  <a:lnTo>
                    <a:pt x="474" y="150"/>
                  </a:lnTo>
                  <a:lnTo>
                    <a:pt x="474" y="154"/>
                  </a:lnTo>
                  <a:lnTo>
                    <a:pt x="474" y="157"/>
                  </a:lnTo>
                  <a:lnTo>
                    <a:pt x="470" y="161"/>
                  </a:lnTo>
                  <a:lnTo>
                    <a:pt x="470" y="164"/>
                  </a:lnTo>
                  <a:lnTo>
                    <a:pt x="474" y="168"/>
                  </a:lnTo>
                  <a:lnTo>
                    <a:pt x="474" y="171"/>
                  </a:lnTo>
                  <a:lnTo>
                    <a:pt x="474" y="175"/>
                  </a:lnTo>
                  <a:lnTo>
                    <a:pt x="470" y="179"/>
                  </a:lnTo>
                  <a:lnTo>
                    <a:pt x="467" y="179"/>
                  </a:lnTo>
                  <a:lnTo>
                    <a:pt x="463" y="182"/>
                  </a:lnTo>
                  <a:lnTo>
                    <a:pt x="467" y="182"/>
                  </a:lnTo>
                  <a:lnTo>
                    <a:pt x="463" y="186"/>
                  </a:lnTo>
                  <a:lnTo>
                    <a:pt x="463" y="189"/>
                  </a:lnTo>
                  <a:lnTo>
                    <a:pt x="467" y="193"/>
                  </a:lnTo>
                  <a:lnTo>
                    <a:pt x="467" y="196"/>
                  </a:lnTo>
                  <a:lnTo>
                    <a:pt x="463" y="200"/>
                  </a:lnTo>
                  <a:lnTo>
                    <a:pt x="459" y="200"/>
                  </a:lnTo>
                  <a:lnTo>
                    <a:pt x="459" y="204"/>
                  </a:lnTo>
                  <a:lnTo>
                    <a:pt x="459" y="207"/>
                  </a:lnTo>
                  <a:lnTo>
                    <a:pt x="459" y="211"/>
                  </a:lnTo>
                  <a:lnTo>
                    <a:pt x="459" y="214"/>
                  </a:lnTo>
                  <a:lnTo>
                    <a:pt x="456" y="214"/>
                  </a:lnTo>
                  <a:lnTo>
                    <a:pt x="452" y="214"/>
                  </a:lnTo>
                  <a:lnTo>
                    <a:pt x="452" y="218"/>
                  </a:lnTo>
                  <a:lnTo>
                    <a:pt x="456" y="221"/>
                  </a:lnTo>
                  <a:lnTo>
                    <a:pt x="463" y="225"/>
                  </a:lnTo>
                  <a:lnTo>
                    <a:pt x="459" y="225"/>
                  </a:lnTo>
                  <a:lnTo>
                    <a:pt x="456" y="225"/>
                  </a:lnTo>
                  <a:lnTo>
                    <a:pt x="449" y="229"/>
                  </a:lnTo>
                  <a:lnTo>
                    <a:pt x="445" y="232"/>
                  </a:lnTo>
                  <a:lnTo>
                    <a:pt x="442" y="232"/>
                  </a:lnTo>
                  <a:lnTo>
                    <a:pt x="438" y="232"/>
                  </a:lnTo>
                  <a:lnTo>
                    <a:pt x="435" y="236"/>
                  </a:lnTo>
                  <a:lnTo>
                    <a:pt x="431" y="239"/>
                  </a:lnTo>
                  <a:lnTo>
                    <a:pt x="427" y="243"/>
                  </a:lnTo>
                  <a:lnTo>
                    <a:pt x="424" y="246"/>
                  </a:lnTo>
                  <a:lnTo>
                    <a:pt x="420" y="250"/>
                  </a:lnTo>
                  <a:lnTo>
                    <a:pt x="417" y="250"/>
                  </a:lnTo>
                  <a:lnTo>
                    <a:pt x="413" y="250"/>
                  </a:lnTo>
                  <a:lnTo>
                    <a:pt x="410" y="250"/>
                  </a:lnTo>
                  <a:lnTo>
                    <a:pt x="402" y="250"/>
                  </a:lnTo>
                  <a:lnTo>
                    <a:pt x="399" y="250"/>
                  </a:lnTo>
                  <a:lnTo>
                    <a:pt x="395" y="253"/>
                  </a:lnTo>
                  <a:lnTo>
                    <a:pt x="392" y="253"/>
                  </a:lnTo>
                  <a:lnTo>
                    <a:pt x="392" y="257"/>
                  </a:lnTo>
                  <a:lnTo>
                    <a:pt x="385" y="261"/>
                  </a:lnTo>
                  <a:lnTo>
                    <a:pt x="381" y="261"/>
                  </a:lnTo>
                  <a:lnTo>
                    <a:pt x="378" y="261"/>
                  </a:lnTo>
                  <a:lnTo>
                    <a:pt x="374" y="261"/>
                  </a:lnTo>
                  <a:lnTo>
                    <a:pt x="367" y="257"/>
                  </a:lnTo>
                  <a:lnTo>
                    <a:pt x="367" y="261"/>
                  </a:lnTo>
                  <a:lnTo>
                    <a:pt x="363" y="261"/>
                  </a:lnTo>
                  <a:lnTo>
                    <a:pt x="360" y="261"/>
                  </a:lnTo>
                  <a:lnTo>
                    <a:pt x="356" y="264"/>
                  </a:lnTo>
                  <a:lnTo>
                    <a:pt x="356" y="261"/>
                  </a:lnTo>
                  <a:lnTo>
                    <a:pt x="353" y="261"/>
                  </a:lnTo>
                  <a:lnTo>
                    <a:pt x="349" y="261"/>
                  </a:lnTo>
                  <a:lnTo>
                    <a:pt x="345" y="261"/>
                  </a:lnTo>
                  <a:lnTo>
                    <a:pt x="345" y="264"/>
                  </a:lnTo>
                  <a:lnTo>
                    <a:pt x="342" y="264"/>
                  </a:lnTo>
                  <a:lnTo>
                    <a:pt x="338" y="264"/>
                  </a:lnTo>
                  <a:lnTo>
                    <a:pt x="335" y="264"/>
                  </a:lnTo>
                  <a:lnTo>
                    <a:pt x="331" y="268"/>
                  </a:lnTo>
                  <a:lnTo>
                    <a:pt x="328" y="268"/>
                  </a:lnTo>
                  <a:lnTo>
                    <a:pt x="328" y="271"/>
                  </a:lnTo>
                  <a:lnTo>
                    <a:pt x="324" y="271"/>
                  </a:lnTo>
                  <a:lnTo>
                    <a:pt x="321" y="271"/>
                  </a:lnTo>
                  <a:lnTo>
                    <a:pt x="321" y="275"/>
                  </a:lnTo>
                  <a:lnTo>
                    <a:pt x="317" y="278"/>
                  </a:lnTo>
                  <a:lnTo>
                    <a:pt x="313" y="278"/>
                  </a:lnTo>
                  <a:lnTo>
                    <a:pt x="310" y="282"/>
                  </a:lnTo>
                  <a:lnTo>
                    <a:pt x="306" y="282"/>
                  </a:lnTo>
                  <a:lnTo>
                    <a:pt x="303" y="282"/>
                  </a:lnTo>
                  <a:lnTo>
                    <a:pt x="299" y="282"/>
                  </a:lnTo>
                  <a:lnTo>
                    <a:pt x="296" y="282"/>
                  </a:lnTo>
                  <a:lnTo>
                    <a:pt x="292" y="282"/>
                  </a:lnTo>
                  <a:lnTo>
                    <a:pt x="288" y="282"/>
                  </a:lnTo>
                  <a:lnTo>
                    <a:pt x="288" y="286"/>
                  </a:lnTo>
                  <a:lnTo>
                    <a:pt x="285" y="286"/>
                  </a:lnTo>
                  <a:lnTo>
                    <a:pt x="281" y="286"/>
                  </a:lnTo>
                  <a:lnTo>
                    <a:pt x="278" y="286"/>
                  </a:lnTo>
                  <a:lnTo>
                    <a:pt x="274" y="289"/>
                  </a:lnTo>
                  <a:lnTo>
                    <a:pt x="271" y="289"/>
                  </a:lnTo>
                  <a:lnTo>
                    <a:pt x="267" y="289"/>
                  </a:lnTo>
                  <a:lnTo>
                    <a:pt x="264" y="293"/>
                  </a:lnTo>
                  <a:lnTo>
                    <a:pt x="267" y="296"/>
                  </a:lnTo>
                  <a:lnTo>
                    <a:pt x="271" y="303"/>
                  </a:lnTo>
                  <a:lnTo>
                    <a:pt x="271" y="307"/>
                  </a:lnTo>
                  <a:lnTo>
                    <a:pt x="271" y="310"/>
                  </a:lnTo>
                  <a:lnTo>
                    <a:pt x="274" y="314"/>
                  </a:lnTo>
                  <a:lnTo>
                    <a:pt x="278" y="318"/>
                  </a:lnTo>
                  <a:lnTo>
                    <a:pt x="281" y="321"/>
                  </a:lnTo>
                  <a:lnTo>
                    <a:pt x="288" y="325"/>
                  </a:lnTo>
                  <a:lnTo>
                    <a:pt x="288" y="328"/>
                  </a:lnTo>
                  <a:lnTo>
                    <a:pt x="288" y="332"/>
                  </a:lnTo>
                  <a:lnTo>
                    <a:pt x="292" y="335"/>
                  </a:lnTo>
                  <a:lnTo>
                    <a:pt x="288" y="335"/>
                  </a:lnTo>
                  <a:lnTo>
                    <a:pt x="288" y="339"/>
                  </a:lnTo>
                  <a:lnTo>
                    <a:pt x="285" y="339"/>
                  </a:lnTo>
                  <a:lnTo>
                    <a:pt x="281" y="339"/>
                  </a:lnTo>
                  <a:lnTo>
                    <a:pt x="278" y="339"/>
                  </a:lnTo>
                  <a:lnTo>
                    <a:pt x="274" y="335"/>
                  </a:lnTo>
                  <a:lnTo>
                    <a:pt x="271" y="335"/>
                  </a:lnTo>
                  <a:lnTo>
                    <a:pt x="267" y="335"/>
                  </a:lnTo>
                  <a:lnTo>
                    <a:pt x="264" y="335"/>
                  </a:lnTo>
                  <a:lnTo>
                    <a:pt x="260" y="335"/>
                  </a:lnTo>
                  <a:lnTo>
                    <a:pt x="260" y="332"/>
                  </a:lnTo>
                  <a:lnTo>
                    <a:pt x="256" y="335"/>
                  </a:lnTo>
                  <a:lnTo>
                    <a:pt x="253" y="335"/>
                  </a:lnTo>
                  <a:lnTo>
                    <a:pt x="249" y="335"/>
                  </a:lnTo>
                  <a:lnTo>
                    <a:pt x="246" y="335"/>
                  </a:lnTo>
                  <a:lnTo>
                    <a:pt x="242" y="335"/>
                  </a:lnTo>
                  <a:lnTo>
                    <a:pt x="239" y="335"/>
                  </a:lnTo>
                  <a:lnTo>
                    <a:pt x="235" y="335"/>
                  </a:lnTo>
                  <a:lnTo>
                    <a:pt x="231" y="335"/>
                  </a:lnTo>
                  <a:lnTo>
                    <a:pt x="228" y="335"/>
                  </a:lnTo>
                  <a:lnTo>
                    <a:pt x="224" y="335"/>
                  </a:lnTo>
                  <a:lnTo>
                    <a:pt x="224" y="339"/>
                  </a:lnTo>
                  <a:lnTo>
                    <a:pt x="221" y="339"/>
                  </a:lnTo>
                  <a:lnTo>
                    <a:pt x="217" y="339"/>
                  </a:lnTo>
                  <a:lnTo>
                    <a:pt x="214" y="339"/>
                  </a:lnTo>
                  <a:lnTo>
                    <a:pt x="210" y="339"/>
                  </a:lnTo>
                  <a:lnTo>
                    <a:pt x="207" y="339"/>
                  </a:lnTo>
                  <a:lnTo>
                    <a:pt x="199" y="339"/>
                  </a:lnTo>
                  <a:lnTo>
                    <a:pt x="196" y="339"/>
                  </a:lnTo>
                  <a:lnTo>
                    <a:pt x="192" y="339"/>
                  </a:lnTo>
                  <a:lnTo>
                    <a:pt x="189" y="339"/>
                  </a:lnTo>
                  <a:lnTo>
                    <a:pt x="189" y="343"/>
                  </a:lnTo>
                  <a:lnTo>
                    <a:pt x="185" y="346"/>
                  </a:lnTo>
                  <a:lnTo>
                    <a:pt x="182" y="346"/>
                  </a:lnTo>
                  <a:lnTo>
                    <a:pt x="178" y="350"/>
                  </a:lnTo>
                  <a:lnTo>
                    <a:pt x="174" y="350"/>
                  </a:lnTo>
                  <a:lnTo>
                    <a:pt x="174" y="353"/>
                  </a:lnTo>
                  <a:lnTo>
                    <a:pt x="171" y="353"/>
                  </a:lnTo>
                  <a:lnTo>
                    <a:pt x="167" y="353"/>
                  </a:lnTo>
                  <a:lnTo>
                    <a:pt x="164" y="353"/>
                  </a:lnTo>
                  <a:lnTo>
                    <a:pt x="160" y="353"/>
                  </a:lnTo>
                  <a:lnTo>
                    <a:pt x="157" y="357"/>
                  </a:lnTo>
                  <a:lnTo>
                    <a:pt x="160" y="357"/>
                  </a:lnTo>
                  <a:lnTo>
                    <a:pt x="160" y="360"/>
                  </a:lnTo>
                  <a:lnTo>
                    <a:pt x="160" y="364"/>
                  </a:lnTo>
                  <a:lnTo>
                    <a:pt x="157" y="364"/>
                  </a:lnTo>
                  <a:lnTo>
                    <a:pt x="153" y="364"/>
                  </a:lnTo>
                  <a:lnTo>
                    <a:pt x="150" y="364"/>
                  </a:lnTo>
                  <a:lnTo>
                    <a:pt x="146" y="364"/>
                  </a:lnTo>
                  <a:lnTo>
                    <a:pt x="142" y="364"/>
                  </a:lnTo>
                  <a:lnTo>
                    <a:pt x="139" y="364"/>
                  </a:lnTo>
                  <a:lnTo>
                    <a:pt x="135" y="364"/>
                  </a:lnTo>
                  <a:lnTo>
                    <a:pt x="132" y="364"/>
                  </a:lnTo>
                  <a:lnTo>
                    <a:pt x="128" y="367"/>
                  </a:lnTo>
                  <a:lnTo>
                    <a:pt x="128" y="371"/>
                  </a:lnTo>
                  <a:lnTo>
                    <a:pt x="128" y="375"/>
                  </a:lnTo>
                  <a:lnTo>
                    <a:pt x="128" y="378"/>
                  </a:lnTo>
                  <a:lnTo>
                    <a:pt x="125" y="378"/>
                  </a:lnTo>
                  <a:lnTo>
                    <a:pt x="128" y="385"/>
                  </a:lnTo>
                  <a:lnTo>
                    <a:pt x="139" y="389"/>
                  </a:lnTo>
                  <a:lnTo>
                    <a:pt x="157" y="400"/>
                  </a:lnTo>
                  <a:lnTo>
                    <a:pt x="160" y="403"/>
                  </a:lnTo>
                  <a:lnTo>
                    <a:pt x="160" y="407"/>
                  </a:lnTo>
                  <a:lnTo>
                    <a:pt x="164" y="407"/>
                  </a:lnTo>
                  <a:lnTo>
                    <a:pt x="167" y="410"/>
                  </a:lnTo>
                  <a:lnTo>
                    <a:pt x="167" y="414"/>
                  </a:lnTo>
                  <a:lnTo>
                    <a:pt x="164" y="414"/>
                  </a:lnTo>
                  <a:lnTo>
                    <a:pt x="160" y="417"/>
                  </a:lnTo>
                  <a:lnTo>
                    <a:pt x="157" y="417"/>
                  </a:lnTo>
                  <a:lnTo>
                    <a:pt x="153" y="417"/>
                  </a:lnTo>
                  <a:lnTo>
                    <a:pt x="153" y="421"/>
                  </a:lnTo>
                  <a:lnTo>
                    <a:pt x="150" y="421"/>
                  </a:lnTo>
                  <a:lnTo>
                    <a:pt x="142" y="424"/>
                  </a:lnTo>
                  <a:lnTo>
                    <a:pt x="142" y="428"/>
                  </a:lnTo>
                  <a:lnTo>
                    <a:pt x="139" y="432"/>
                  </a:lnTo>
                  <a:lnTo>
                    <a:pt x="135" y="435"/>
                  </a:lnTo>
                  <a:lnTo>
                    <a:pt x="135" y="439"/>
                  </a:lnTo>
                  <a:lnTo>
                    <a:pt x="132" y="439"/>
                  </a:lnTo>
                  <a:lnTo>
                    <a:pt x="132" y="442"/>
                  </a:lnTo>
                  <a:lnTo>
                    <a:pt x="132" y="446"/>
                  </a:lnTo>
                  <a:lnTo>
                    <a:pt x="128" y="446"/>
                  </a:lnTo>
                  <a:lnTo>
                    <a:pt x="125" y="449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62" name="Freeform 16"/>
            <p:cNvSpPr>
              <a:spLocks/>
            </p:cNvSpPr>
            <p:nvPr/>
          </p:nvSpPr>
          <p:spPr bwMode="auto">
            <a:xfrm>
              <a:off x="5146675" y="2777654"/>
              <a:ext cx="1527175" cy="938212"/>
            </a:xfrm>
            <a:custGeom>
              <a:avLst/>
              <a:gdLst>
                <a:gd name="T0" fmla="*/ 2147483646 w 962"/>
                <a:gd name="T1" fmla="*/ 2147483646 h 591"/>
                <a:gd name="T2" fmla="*/ 2147483646 w 962"/>
                <a:gd name="T3" fmla="*/ 2147483646 h 591"/>
                <a:gd name="T4" fmla="*/ 2147483646 w 962"/>
                <a:gd name="T5" fmla="*/ 2147483646 h 591"/>
                <a:gd name="T6" fmla="*/ 2147483646 w 962"/>
                <a:gd name="T7" fmla="*/ 2147483646 h 591"/>
                <a:gd name="T8" fmla="*/ 2147483646 w 962"/>
                <a:gd name="T9" fmla="*/ 2147483646 h 591"/>
                <a:gd name="T10" fmla="*/ 2147483646 w 962"/>
                <a:gd name="T11" fmla="*/ 2147483646 h 591"/>
                <a:gd name="T12" fmla="*/ 2147483646 w 962"/>
                <a:gd name="T13" fmla="*/ 2147483646 h 591"/>
                <a:gd name="T14" fmla="*/ 2147483646 w 962"/>
                <a:gd name="T15" fmla="*/ 2147483646 h 591"/>
                <a:gd name="T16" fmla="*/ 2147483646 w 962"/>
                <a:gd name="T17" fmla="*/ 2147483646 h 591"/>
                <a:gd name="T18" fmla="*/ 2147483646 w 962"/>
                <a:gd name="T19" fmla="*/ 2147483646 h 591"/>
                <a:gd name="T20" fmla="*/ 2147483646 w 962"/>
                <a:gd name="T21" fmla="*/ 2147483646 h 591"/>
                <a:gd name="T22" fmla="*/ 2147483646 w 962"/>
                <a:gd name="T23" fmla="*/ 2147483646 h 591"/>
                <a:gd name="T24" fmla="*/ 2147483646 w 962"/>
                <a:gd name="T25" fmla="*/ 2147483646 h 591"/>
                <a:gd name="T26" fmla="*/ 2147483646 w 962"/>
                <a:gd name="T27" fmla="*/ 2147483646 h 591"/>
                <a:gd name="T28" fmla="*/ 2147483646 w 962"/>
                <a:gd name="T29" fmla="*/ 2147483646 h 591"/>
                <a:gd name="T30" fmla="*/ 2147483646 w 962"/>
                <a:gd name="T31" fmla="*/ 2147483646 h 591"/>
                <a:gd name="T32" fmla="*/ 2147483646 w 962"/>
                <a:gd name="T33" fmla="*/ 2147483646 h 591"/>
                <a:gd name="T34" fmla="*/ 2147483646 w 962"/>
                <a:gd name="T35" fmla="*/ 2147483646 h 591"/>
                <a:gd name="T36" fmla="*/ 2147483646 w 962"/>
                <a:gd name="T37" fmla="*/ 2147483646 h 591"/>
                <a:gd name="T38" fmla="*/ 2147483646 w 962"/>
                <a:gd name="T39" fmla="*/ 2147483646 h 591"/>
                <a:gd name="T40" fmla="*/ 2147483646 w 962"/>
                <a:gd name="T41" fmla="*/ 2147483646 h 591"/>
                <a:gd name="T42" fmla="*/ 2147483646 w 962"/>
                <a:gd name="T43" fmla="*/ 2147483646 h 591"/>
                <a:gd name="T44" fmla="*/ 2147483646 w 962"/>
                <a:gd name="T45" fmla="*/ 2147483646 h 591"/>
                <a:gd name="T46" fmla="*/ 2147483646 w 962"/>
                <a:gd name="T47" fmla="*/ 2147483646 h 591"/>
                <a:gd name="T48" fmla="*/ 2147483646 w 962"/>
                <a:gd name="T49" fmla="*/ 2147483646 h 591"/>
                <a:gd name="T50" fmla="*/ 2147483646 w 962"/>
                <a:gd name="T51" fmla="*/ 2147483646 h 591"/>
                <a:gd name="T52" fmla="*/ 2147483646 w 962"/>
                <a:gd name="T53" fmla="*/ 2147483646 h 591"/>
                <a:gd name="T54" fmla="*/ 2147483646 w 962"/>
                <a:gd name="T55" fmla="*/ 2147483646 h 591"/>
                <a:gd name="T56" fmla="*/ 2147483646 w 962"/>
                <a:gd name="T57" fmla="*/ 2147483646 h 591"/>
                <a:gd name="T58" fmla="*/ 2147483646 w 962"/>
                <a:gd name="T59" fmla="*/ 2147483646 h 591"/>
                <a:gd name="T60" fmla="*/ 2147483646 w 962"/>
                <a:gd name="T61" fmla="*/ 2147483646 h 591"/>
                <a:gd name="T62" fmla="*/ 2147483646 w 962"/>
                <a:gd name="T63" fmla="*/ 2147483646 h 591"/>
                <a:gd name="T64" fmla="*/ 2147483646 w 962"/>
                <a:gd name="T65" fmla="*/ 2147483646 h 591"/>
                <a:gd name="T66" fmla="*/ 2147483646 w 962"/>
                <a:gd name="T67" fmla="*/ 2147483646 h 591"/>
                <a:gd name="T68" fmla="*/ 2147483646 w 962"/>
                <a:gd name="T69" fmla="*/ 2147483646 h 591"/>
                <a:gd name="T70" fmla="*/ 2147483646 w 962"/>
                <a:gd name="T71" fmla="*/ 2147483646 h 591"/>
                <a:gd name="T72" fmla="*/ 2147483646 w 962"/>
                <a:gd name="T73" fmla="*/ 2147483646 h 591"/>
                <a:gd name="T74" fmla="*/ 2147483646 w 962"/>
                <a:gd name="T75" fmla="*/ 2147483646 h 591"/>
                <a:gd name="T76" fmla="*/ 2147483646 w 962"/>
                <a:gd name="T77" fmla="*/ 2147483646 h 591"/>
                <a:gd name="T78" fmla="*/ 2147483646 w 962"/>
                <a:gd name="T79" fmla="*/ 2147483646 h 591"/>
                <a:gd name="T80" fmla="*/ 2147483646 w 962"/>
                <a:gd name="T81" fmla="*/ 2147483646 h 591"/>
                <a:gd name="T82" fmla="*/ 2147483646 w 962"/>
                <a:gd name="T83" fmla="*/ 2147483646 h 591"/>
                <a:gd name="T84" fmla="*/ 2147483646 w 962"/>
                <a:gd name="T85" fmla="*/ 2147483646 h 591"/>
                <a:gd name="T86" fmla="*/ 2147483646 w 962"/>
                <a:gd name="T87" fmla="*/ 2147483646 h 591"/>
                <a:gd name="T88" fmla="*/ 2147483646 w 962"/>
                <a:gd name="T89" fmla="*/ 2147483646 h 591"/>
                <a:gd name="T90" fmla="*/ 2147483646 w 962"/>
                <a:gd name="T91" fmla="*/ 2147483646 h 591"/>
                <a:gd name="T92" fmla="*/ 2147483646 w 962"/>
                <a:gd name="T93" fmla="*/ 2147483646 h 591"/>
                <a:gd name="T94" fmla="*/ 2147483646 w 962"/>
                <a:gd name="T95" fmla="*/ 2147483646 h 591"/>
                <a:gd name="T96" fmla="*/ 2147483646 w 962"/>
                <a:gd name="T97" fmla="*/ 2147483646 h 591"/>
                <a:gd name="T98" fmla="*/ 2147483646 w 962"/>
                <a:gd name="T99" fmla="*/ 2147483646 h 591"/>
                <a:gd name="T100" fmla="*/ 2147483646 w 962"/>
                <a:gd name="T101" fmla="*/ 2147483646 h 591"/>
                <a:gd name="T102" fmla="*/ 2147483646 w 962"/>
                <a:gd name="T103" fmla="*/ 2147483646 h 591"/>
                <a:gd name="T104" fmla="*/ 2147483646 w 962"/>
                <a:gd name="T105" fmla="*/ 2147483646 h 591"/>
                <a:gd name="T106" fmla="*/ 2147483646 w 962"/>
                <a:gd name="T107" fmla="*/ 2147483646 h 591"/>
                <a:gd name="T108" fmla="*/ 2147483646 w 962"/>
                <a:gd name="T109" fmla="*/ 2147483646 h 591"/>
                <a:gd name="T110" fmla="*/ 2147483646 w 962"/>
                <a:gd name="T111" fmla="*/ 2147483646 h 591"/>
                <a:gd name="T112" fmla="*/ 2147483646 w 962"/>
                <a:gd name="T113" fmla="*/ 2147483646 h 591"/>
                <a:gd name="T114" fmla="*/ 2147483646 w 962"/>
                <a:gd name="T115" fmla="*/ 2147483646 h 591"/>
                <a:gd name="T116" fmla="*/ 2147483646 w 962"/>
                <a:gd name="T117" fmla="*/ 2147483646 h 591"/>
                <a:gd name="T118" fmla="*/ 2147483646 w 962"/>
                <a:gd name="T119" fmla="*/ 2147483646 h 59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62"/>
                <a:gd name="T181" fmla="*/ 0 h 591"/>
                <a:gd name="T182" fmla="*/ 962 w 962"/>
                <a:gd name="T183" fmla="*/ 591 h 59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62" h="591">
                  <a:moveTo>
                    <a:pt x="0" y="7"/>
                  </a:moveTo>
                  <a:lnTo>
                    <a:pt x="0" y="7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7" y="10"/>
                  </a:lnTo>
                  <a:lnTo>
                    <a:pt x="11" y="10"/>
                  </a:lnTo>
                  <a:lnTo>
                    <a:pt x="14" y="10"/>
                  </a:lnTo>
                  <a:lnTo>
                    <a:pt x="14" y="14"/>
                  </a:lnTo>
                  <a:lnTo>
                    <a:pt x="18" y="14"/>
                  </a:lnTo>
                  <a:lnTo>
                    <a:pt x="21" y="14"/>
                  </a:lnTo>
                  <a:lnTo>
                    <a:pt x="25" y="14"/>
                  </a:lnTo>
                  <a:lnTo>
                    <a:pt x="28" y="14"/>
                  </a:lnTo>
                  <a:lnTo>
                    <a:pt x="32" y="14"/>
                  </a:lnTo>
                  <a:lnTo>
                    <a:pt x="32" y="10"/>
                  </a:lnTo>
                  <a:lnTo>
                    <a:pt x="32" y="7"/>
                  </a:lnTo>
                  <a:lnTo>
                    <a:pt x="35" y="7"/>
                  </a:lnTo>
                  <a:lnTo>
                    <a:pt x="39" y="7"/>
                  </a:lnTo>
                  <a:lnTo>
                    <a:pt x="43" y="7"/>
                  </a:lnTo>
                  <a:lnTo>
                    <a:pt x="46" y="7"/>
                  </a:lnTo>
                  <a:lnTo>
                    <a:pt x="50" y="7"/>
                  </a:lnTo>
                  <a:lnTo>
                    <a:pt x="50" y="3"/>
                  </a:lnTo>
                  <a:lnTo>
                    <a:pt x="53" y="3"/>
                  </a:lnTo>
                  <a:lnTo>
                    <a:pt x="53" y="0"/>
                  </a:lnTo>
                  <a:lnTo>
                    <a:pt x="57" y="0"/>
                  </a:lnTo>
                  <a:lnTo>
                    <a:pt x="60" y="0"/>
                  </a:lnTo>
                  <a:lnTo>
                    <a:pt x="60" y="3"/>
                  </a:lnTo>
                  <a:lnTo>
                    <a:pt x="64" y="3"/>
                  </a:lnTo>
                  <a:lnTo>
                    <a:pt x="64" y="7"/>
                  </a:lnTo>
                  <a:lnTo>
                    <a:pt x="68" y="7"/>
                  </a:lnTo>
                  <a:lnTo>
                    <a:pt x="71" y="7"/>
                  </a:lnTo>
                  <a:lnTo>
                    <a:pt x="71" y="10"/>
                  </a:lnTo>
                  <a:lnTo>
                    <a:pt x="75" y="10"/>
                  </a:lnTo>
                  <a:lnTo>
                    <a:pt x="78" y="10"/>
                  </a:lnTo>
                  <a:lnTo>
                    <a:pt x="82" y="14"/>
                  </a:lnTo>
                  <a:lnTo>
                    <a:pt x="85" y="10"/>
                  </a:lnTo>
                  <a:lnTo>
                    <a:pt x="89" y="10"/>
                  </a:lnTo>
                  <a:lnTo>
                    <a:pt x="89" y="14"/>
                  </a:lnTo>
                  <a:lnTo>
                    <a:pt x="92" y="14"/>
                  </a:lnTo>
                  <a:lnTo>
                    <a:pt x="96" y="18"/>
                  </a:lnTo>
                  <a:lnTo>
                    <a:pt x="100" y="18"/>
                  </a:lnTo>
                  <a:lnTo>
                    <a:pt x="100" y="21"/>
                  </a:lnTo>
                  <a:lnTo>
                    <a:pt x="103" y="21"/>
                  </a:lnTo>
                  <a:lnTo>
                    <a:pt x="107" y="21"/>
                  </a:lnTo>
                  <a:lnTo>
                    <a:pt x="110" y="21"/>
                  </a:lnTo>
                  <a:lnTo>
                    <a:pt x="114" y="25"/>
                  </a:lnTo>
                  <a:lnTo>
                    <a:pt x="117" y="25"/>
                  </a:lnTo>
                  <a:lnTo>
                    <a:pt x="121" y="25"/>
                  </a:lnTo>
                  <a:lnTo>
                    <a:pt x="125" y="28"/>
                  </a:lnTo>
                  <a:lnTo>
                    <a:pt x="125" y="32"/>
                  </a:lnTo>
                  <a:lnTo>
                    <a:pt x="128" y="35"/>
                  </a:lnTo>
                  <a:lnTo>
                    <a:pt x="128" y="39"/>
                  </a:lnTo>
                  <a:lnTo>
                    <a:pt x="132" y="39"/>
                  </a:lnTo>
                  <a:lnTo>
                    <a:pt x="135" y="39"/>
                  </a:lnTo>
                  <a:lnTo>
                    <a:pt x="139" y="43"/>
                  </a:lnTo>
                  <a:lnTo>
                    <a:pt x="142" y="46"/>
                  </a:lnTo>
                  <a:lnTo>
                    <a:pt x="146" y="46"/>
                  </a:lnTo>
                  <a:lnTo>
                    <a:pt x="153" y="46"/>
                  </a:lnTo>
                  <a:lnTo>
                    <a:pt x="160" y="46"/>
                  </a:lnTo>
                  <a:lnTo>
                    <a:pt x="164" y="43"/>
                  </a:lnTo>
                  <a:lnTo>
                    <a:pt x="167" y="46"/>
                  </a:lnTo>
                  <a:lnTo>
                    <a:pt x="171" y="46"/>
                  </a:lnTo>
                  <a:lnTo>
                    <a:pt x="174" y="46"/>
                  </a:lnTo>
                  <a:lnTo>
                    <a:pt x="182" y="39"/>
                  </a:lnTo>
                  <a:lnTo>
                    <a:pt x="185" y="35"/>
                  </a:lnTo>
                  <a:lnTo>
                    <a:pt x="185" y="32"/>
                  </a:lnTo>
                  <a:lnTo>
                    <a:pt x="185" y="28"/>
                  </a:lnTo>
                  <a:lnTo>
                    <a:pt x="185" y="25"/>
                  </a:lnTo>
                  <a:lnTo>
                    <a:pt x="189" y="21"/>
                  </a:lnTo>
                  <a:lnTo>
                    <a:pt x="192" y="21"/>
                  </a:lnTo>
                  <a:lnTo>
                    <a:pt x="196" y="25"/>
                  </a:lnTo>
                  <a:lnTo>
                    <a:pt x="199" y="25"/>
                  </a:lnTo>
                  <a:lnTo>
                    <a:pt x="203" y="25"/>
                  </a:lnTo>
                  <a:lnTo>
                    <a:pt x="207" y="28"/>
                  </a:lnTo>
                  <a:lnTo>
                    <a:pt x="210" y="25"/>
                  </a:lnTo>
                  <a:lnTo>
                    <a:pt x="214" y="28"/>
                  </a:lnTo>
                  <a:lnTo>
                    <a:pt x="217" y="28"/>
                  </a:lnTo>
                  <a:lnTo>
                    <a:pt x="221" y="28"/>
                  </a:lnTo>
                  <a:lnTo>
                    <a:pt x="224" y="28"/>
                  </a:lnTo>
                  <a:lnTo>
                    <a:pt x="231" y="28"/>
                  </a:lnTo>
                  <a:lnTo>
                    <a:pt x="235" y="28"/>
                  </a:lnTo>
                  <a:lnTo>
                    <a:pt x="235" y="32"/>
                  </a:lnTo>
                  <a:lnTo>
                    <a:pt x="231" y="39"/>
                  </a:lnTo>
                  <a:lnTo>
                    <a:pt x="228" y="39"/>
                  </a:lnTo>
                  <a:lnTo>
                    <a:pt x="228" y="46"/>
                  </a:lnTo>
                  <a:lnTo>
                    <a:pt x="228" y="53"/>
                  </a:lnTo>
                  <a:lnTo>
                    <a:pt x="228" y="57"/>
                  </a:lnTo>
                  <a:lnTo>
                    <a:pt x="228" y="60"/>
                  </a:lnTo>
                  <a:lnTo>
                    <a:pt x="231" y="60"/>
                  </a:lnTo>
                  <a:lnTo>
                    <a:pt x="235" y="60"/>
                  </a:lnTo>
                  <a:lnTo>
                    <a:pt x="239" y="60"/>
                  </a:lnTo>
                  <a:lnTo>
                    <a:pt x="239" y="64"/>
                  </a:lnTo>
                  <a:lnTo>
                    <a:pt x="235" y="64"/>
                  </a:lnTo>
                  <a:lnTo>
                    <a:pt x="231" y="64"/>
                  </a:lnTo>
                  <a:lnTo>
                    <a:pt x="231" y="68"/>
                  </a:lnTo>
                  <a:lnTo>
                    <a:pt x="231" y="75"/>
                  </a:lnTo>
                  <a:lnTo>
                    <a:pt x="231" y="78"/>
                  </a:lnTo>
                  <a:lnTo>
                    <a:pt x="231" y="82"/>
                  </a:lnTo>
                  <a:lnTo>
                    <a:pt x="235" y="85"/>
                  </a:lnTo>
                  <a:lnTo>
                    <a:pt x="239" y="89"/>
                  </a:lnTo>
                  <a:lnTo>
                    <a:pt x="239" y="96"/>
                  </a:lnTo>
                  <a:lnTo>
                    <a:pt x="239" y="100"/>
                  </a:lnTo>
                  <a:lnTo>
                    <a:pt x="239" y="103"/>
                  </a:lnTo>
                  <a:lnTo>
                    <a:pt x="242" y="103"/>
                  </a:lnTo>
                  <a:lnTo>
                    <a:pt x="246" y="107"/>
                  </a:lnTo>
                  <a:lnTo>
                    <a:pt x="246" y="110"/>
                  </a:lnTo>
                  <a:lnTo>
                    <a:pt x="242" y="110"/>
                  </a:lnTo>
                  <a:lnTo>
                    <a:pt x="242" y="114"/>
                  </a:lnTo>
                  <a:lnTo>
                    <a:pt x="239" y="114"/>
                  </a:lnTo>
                  <a:lnTo>
                    <a:pt x="242" y="114"/>
                  </a:lnTo>
                  <a:lnTo>
                    <a:pt x="242" y="117"/>
                  </a:lnTo>
                  <a:lnTo>
                    <a:pt x="246" y="117"/>
                  </a:lnTo>
                  <a:lnTo>
                    <a:pt x="249" y="117"/>
                  </a:lnTo>
                  <a:lnTo>
                    <a:pt x="253" y="121"/>
                  </a:lnTo>
                  <a:lnTo>
                    <a:pt x="253" y="125"/>
                  </a:lnTo>
                  <a:lnTo>
                    <a:pt x="256" y="125"/>
                  </a:lnTo>
                  <a:lnTo>
                    <a:pt x="260" y="128"/>
                  </a:lnTo>
                  <a:lnTo>
                    <a:pt x="264" y="128"/>
                  </a:lnTo>
                  <a:lnTo>
                    <a:pt x="264" y="132"/>
                  </a:lnTo>
                  <a:lnTo>
                    <a:pt x="267" y="132"/>
                  </a:lnTo>
                  <a:lnTo>
                    <a:pt x="271" y="132"/>
                  </a:lnTo>
                  <a:lnTo>
                    <a:pt x="274" y="132"/>
                  </a:lnTo>
                  <a:lnTo>
                    <a:pt x="274" y="135"/>
                  </a:lnTo>
                  <a:lnTo>
                    <a:pt x="271" y="135"/>
                  </a:lnTo>
                  <a:lnTo>
                    <a:pt x="271" y="139"/>
                  </a:lnTo>
                  <a:lnTo>
                    <a:pt x="267" y="139"/>
                  </a:lnTo>
                  <a:lnTo>
                    <a:pt x="267" y="142"/>
                  </a:lnTo>
                  <a:lnTo>
                    <a:pt x="271" y="142"/>
                  </a:lnTo>
                  <a:lnTo>
                    <a:pt x="271" y="146"/>
                  </a:lnTo>
                  <a:lnTo>
                    <a:pt x="274" y="146"/>
                  </a:lnTo>
                  <a:lnTo>
                    <a:pt x="278" y="149"/>
                  </a:lnTo>
                  <a:lnTo>
                    <a:pt x="281" y="149"/>
                  </a:lnTo>
                  <a:lnTo>
                    <a:pt x="285" y="149"/>
                  </a:lnTo>
                  <a:lnTo>
                    <a:pt x="288" y="149"/>
                  </a:lnTo>
                  <a:lnTo>
                    <a:pt x="288" y="153"/>
                  </a:lnTo>
                  <a:lnTo>
                    <a:pt x="292" y="153"/>
                  </a:lnTo>
                  <a:lnTo>
                    <a:pt x="296" y="153"/>
                  </a:lnTo>
                  <a:lnTo>
                    <a:pt x="299" y="153"/>
                  </a:lnTo>
                  <a:lnTo>
                    <a:pt x="303" y="153"/>
                  </a:lnTo>
                  <a:lnTo>
                    <a:pt x="303" y="157"/>
                  </a:lnTo>
                  <a:lnTo>
                    <a:pt x="303" y="160"/>
                  </a:lnTo>
                  <a:lnTo>
                    <a:pt x="303" y="164"/>
                  </a:lnTo>
                  <a:lnTo>
                    <a:pt x="299" y="164"/>
                  </a:lnTo>
                  <a:lnTo>
                    <a:pt x="296" y="167"/>
                  </a:lnTo>
                  <a:lnTo>
                    <a:pt x="296" y="171"/>
                  </a:lnTo>
                  <a:lnTo>
                    <a:pt x="296" y="174"/>
                  </a:lnTo>
                  <a:lnTo>
                    <a:pt x="296" y="178"/>
                  </a:lnTo>
                  <a:lnTo>
                    <a:pt x="288" y="182"/>
                  </a:lnTo>
                  <a:lnTo>
                    <a:pt x="288" y="185"/>
                  </a:lnTo>
                  <a:lnTo>
                    <a:pt x="292" y="185"/>
                  </a:lnTo>
                  <a:lnTo>
                    <a:pt x="292" y="189"/>
                  </a:lnTo>
                  <a:lnTo>
                    <a:pt x="288" y="192"/>
                  </a:lnTo>
                  <a:lnTo>
                    <a:pt x="288" y="196"/>
                  </a:lnTo>
                  <a:lnTo>
                    <a:pt x="285" y="196"/>
                  </a:lnTo>
                  <a:lnTo>
                    <a:pt x="281" y="196"/>
                  </a:lnTo>
                  <a:lnTo>
                    <a:pt x="278" y="196"/>
                  </a:lnTo>
                  <a:lnTo>
                    <a:pt x="274" y="196"/>
                  </a:lnTo>
                  <a:lnTo>
                    <a:pt x="271" y="196"/>
                  </a:lnTo>
                  <a:lnTo>
                    <a:pt x="271" y="199"/>
                  </a:lnTo>
                  <a:lnTo>
                    <a:pt x="271" y="203"/>
                  </a:lnTo>
                  <a:lnTo>
                    <a:pt x="267" y="203"/>
                  </a:lnTo>
                  <a:lnTo>
                    <a:pt x="264" y="203"/>
                  </a:lnTo>
                  <a:lnTo>
                    <a:pt x="260" y="203"/>
                  </a:lnTo>
                  <a:lnTo>
                    <a:pt x="264" y="206"/>
                  </a:lnTo>
                  <a:lnTo>
                    <a:pt x="260" y="206"/>
                  </a:lnTo>
                  <a:lnTo>
                    <a:pt x="260" y="210"/>
                  </a:lnTo>
                  <a:lnTo>
                    <a:pt x="260" y="214"/>
                  </a:lnTo>
                  <a:lnTo>
                    <a:pt x="260" y="217"/>
                  </a:lnTo>
                  <a:lnTo>
                    <a:pt x="264" y="217"/>
                  </a:lnTo>
                  <a:lnTo>
                    <a:pt x="267" y="217"/>
                  </a:lnTo>
                  <a:lnTo>
                    <a:pt x="271" y="217"/>
                  </a:lnTo>
                  <a:lnTo>
                    <a:pt x="274" y="217"/>
                  </a:lnTo>
                  <a:lnTo>
                    <a:pt x="274" y="221"/>
                  </a:lnTo>
                  <a:lnTo>
                    <a:pt x="278" y="217"/>
                  </a:lnTo>
                  <a:lnTo>
                    <a:pt x="281" y="217"/>
                  </a:lnTo>
                  <a:lnTo>
                    <a:pt x="285" y="217"/>
                  </a:lnTo>
                  <a:lnTo>
                    <a:pt x="288" y="217"/>
                  </a:lnTo>
                  <a:lnTo>
                    <a:pt x="288" y="214"/>
                  </a:lnTo>
                  <a:lnTo>
                    <a:pt x="296" y="214"/>
                  </a:lnTo>
                  <a:lnTo>
                    <a:pt x="299" y="214"/>
                  </a:lnTo>
                  <a:lnTo>
                    <a:pt x="303" y="214"/>
                  </a:lnTo>
                  <a:lnTo>
                    <a:pt x="306" y="214"/>
                  </a:lnTo>
                  <a:lnTo>
                    <a:pt x="310" y="210"/>
                  </a:lnTo>
                  <a:lnTo>
                    <a:pt x="310" y="214"/>
                  </a:lnTo>
                  <a:lnTo>
                    <a:pt x="313" y="214"/>
                  </a:lnTo>
                  <a:lnTo>
                    <a:pt x="317" y="214"/>
                  </a:lnTo>
                  <a:lnTo>
                    <a:pt x="321" y="214"/>
                  </a:lnTo>
                  <a:lnTo>
                    <a:pt x="324" y="214"/>
                  </a:lnTo>
                  <a:lnTo>
                    <a:pt x="324" y="210"/>
                  </a:lnTo>
                  <a:lnTo>
                    <a:pt x="328" y="210"/>
                  </a:lnTo>
                  <a:lnTo>
                    <a:pt x="331" y="210"/>
                  </a:lnTo>
                  <a:lnTo>
                    <a:pt x="331" y="206"/>
                  </a:lnTo>
                  <a:lnTo>
                    <a:pt x="335" y="203"/>
                  </a:lnTo>
                  <a:lnTo>
                    <a:pt x="338" y="203"/>
                  </a:lnTo>
                  <a:lnTo>
                    <a:pt x="342" y="206"/>
                  </a:lnTo>
                  <a:lnTo>
                    <a:pt x="342" y="210"/>
                  </a:lnTo>
                  <a:lnTo>
                    <a:pt x="345" y="210"/>
                  </a:lnTo>
                  <a:lnTo>
                    <a:pt x="349" y="210"/>
                  </a:lnTo>
                  <a:lnTo>
                    <a:pt x="353" y="210"/>
                  </a:lnTo>
                  <a:lnTo>
                    <a:pt x="356" y="210"/>
                  </a:lnTo>
                  <a:lnTo>
                    <a:pt x="360" y="210"/>
                  </a:lnTo>
                  <a:lnTo>
                    <a:pt x="363" y="210"/>
                  </a:lnTo>
                  <a:lnTo>
                    <a:pt x="367" y="214"/>
                  </a:lnTo>
                  <a:lnTo>
                    <a:pt x="370" y="217"/>
                  </a:lnTo>
                  <a:lnTo>
                    <a:pt x="374" y="217"/>
                  </a:lnTo>
                  <a:lnTo>
                    <a:pt x="378" y="217"/>
                  </a:lnTo>
                  <a:lnTo>
                    <a:pt x="381" y="217"/>
                  </a:lnTo>
                  <a:lnTo>
                    <a:pt x="385" y="217"/>
                  </a:lnTo>
                  <a:lnTo>
                    <a:pt x="385" y="221"/>
                  </a:lnTo>
                  <a:lnTo>
                    <a:pt x="388" y="221"/>
                  </a:lnTo>
                  <a:lnTo>
                    <a:pt x="392" y="221"/>
                  </a:lnTo>
                  <a:lnTo>
                    <a:pt x="395" y="221"/>
                  </a:lnTo>
                  <a:lnTo>
                    <a:pt x="399" y="217"/>
                  </a:lnTo>
                  <a:lnTo>
                    <a:pt x="402" y="217"/>
                  </a:lnTo>
                  <a:lnTo>
                    <a:pt x="406" y="221"/>
                  </a:lnTo>
                  <a:lnTo>
                    <a:pt x="410" y="217"/>
                  </a:lnTo>
                  <a:lnTo>
                    <a:pt x="413" y="217"/>
                  </a:lnTo>
                  <a:lnTo>
                    <a:pt x="413" y="221"/>
                  </a:lnTo>
                  <a:lnTo>
                    <a:pt x="417" y="221"/>
                  </a:lnTo>
                  <a:lnTo>
                    <a:pt x="420" y="221"/>
                  </a:lnTo>
                  <a:lnTo>
                    <a:pt x="424" y="221"/>
                  </a:lnTo>
                  <a:lnTo>
                    <a:pt x="427" y="221"/>
                  </a:lnTo>
                  <a:lnTo>
                    <a:pt x="431" y="221"/>
                  </a:lnTo>
                  <a:lnTo>
                    <a:pt x="431" y="224"/>
                  </a:lnTo>
                  <a:lnTo>
                    <a:pt x="435" y="228"/>
                  </a:lnTo>
                  <a:lnTo>
                    <a:pt x="438" y="231"/>
                  </a:lnTo>
                  <a:lnTo>
                    <a:pt x="442" y="228"/>
                  </a:lnTo>
                  <a:lnTo>
                    <a:pt x="445" y="228"/>
                  </a:lnTo>
                  <a:lnTo>
                    <a:pt x="445" y="231"/>
                  </a:lnTo>
                  <a:lnTo>
                    <a:pt x="449" y="231"/>
                  </a:lnTo>
                  <a:lnTo>
                    <a:pt x="452" y="231"/>
                  </a:lnTo>
                  <a:lnTo>
                    <a:pt x="456" y="231"/>
                  </a:lnTo>
                  <a:lnTo>
                    <a:pt x="459" y="231"/>
                  </a:lnTo>
                  <a:lnTo>
                    <a:pt x="463" y="231"/>
                  </a:lnTo>
                  <a:lnTo>
                    <a:pt x="463" y="235"/>
                  </a:lnTo>
                  <a:lnTo>
                    <a:pt x="467" y="235"/>
                  </a:lnTo>
                  <a:lnTo>
                    <a:pt x="470" y="235"/>
                  </a:lnTo>
                  <a:lnTo>
                    <a:pt x="474" y="235"/>
                  </a:lnTo>
                  <a:lnTo>
                    <a:pt x="474" y="231"/>
                  </a:lnTo>
                  <a:lnTo>
                    <a:pt x="477" y="231"/>
                  </a:lnTo>
                  <a:lnTo>
                    <a:pt x="481" y="231"/>
                  </a:lnTo>
                  <a:lnTo>
                    <a:pt x="484" y="231"/>
                  </a:lnTo>
                  <a:lnTo>
                    <a:pt x="484" y="235"/>
                  </a:lnTo>
                  <a:lnTo>
                    <a:pt x="488" y="235"/>
                  </a:lnTo>
                  <a:lnTo>
                    <a:pt x="492" y="235"/>
                  </a:lnTo>
                  <a:lnTo>
                    <a:pt x="495" y="239"/>
                  </a:lnTo>
                  <a:lnTo>
                    <a:pt x="499" y="239"/>
                  </a:lnTo>
                  <a:lnTo>
                    <a:pt x="502" y="239"/>
                  </a:lnTo>
                  <a:lnTo>
                    <a:pt x="506" y="242"/>
                  </a:lnTo>
                  <a:lnTo>
                    <a:pt x="509" y="242"/>
                  </a:lnTo>
                  <a:lnTo>
                    <a:pt x="513" y="242"/>
                  </a:lnTo>
                  <a:lnTo>
                    <a:pt x="513" y="246"/>
                  </a:lnTo>
                  <a:lnTo>
                    <a:pt x="513" y="249"/>
                  </a:lnTo>
                  <a:lnTo>
                    <a:pt x="516" y="246"/>
                  </a:lnTo>
                  <a:lnTo>
                    <a:pt x="516" y="249"/>
                  </a:lnTo>
                  <a:lnTo>
                    <a:pt x="520" y="249"/>
                  </a:lnTo>
                  <a:lnTo>
                    <a:pt x="524" y="249"/>
                  </a:lnTo>
                  <a:lnTo>
                    <a:pt x="527" y="249"/>
                  </a:lnTo>
                  <a:lnTo>
                    <a:pt x="531" y="249"/>
                  </a:lnTo>
                  <a:lnTo>
                    <a:pt x="534" y="249"/>
                  </a:lnTo>
                  <a:lnTo>
                    <a:pt x="538" y="249"/>
                  </a:lnTo>
                  <a:lnTo>
                    <a:pt x="538" y="253"/>
                  </a:lnTo>
                  <a:lnTo>
                    <a:pt x="538" y="256"/>
                  </a:lnTo>
                  <a:lnTo>
                    <a:pt x="534" y="256"/>
                  </a:lnTo>
                  <a:lnTo>
                    <a:pt x="538" y="256"/>
                  </a:lnTo>
                  <a:lnTo>
                    <a:pt x="541" y="260"/>
                  </a:lnTo>
                  <a:lnTo>
                    <a:pt x="545" y="260"/>
                  </a:lnTo>
                  <a:lnTo>
                    <a:pt x="549" y="260"/>
                  </a:lnTo>
                  <a:lnTo>
                    <a:pt x="552" y="260"/>
                  </a:lnTo>
                  <a:lnTo>
                    <a:pt x="556" y="260"/>
                  </a:lnTo>
                  <a:lnTo>
                    <a:pt x="556" y="256"/>
                  </a:lnTo>
                  <a:lnTo>
                    <a:pt x="559" y="256"/>
                  </a:lnTo>
                  <a:lnTo>
                    <a:pt x="563" y="256"/>
                  </a:lnTo>
                  <a:lnTo>
                    <a:pt x="563" y="260"/>
                  </a:lnTo>
                  <a:lnTo>
                    <a:pt x="566" y="260"/>
                  </a:lnTo>
                  <a:lnTo>
                    <a:pt x="566" y="263"/>
                  </a:lnTo>
                  <a:lnTo>
                    <a:pt x="566" y="267"/>
                  </a:lnTo>
                  <a:lnTo>
                    <a:pt x="566" y="271"/>
                  </a:lnTo>
                  <a:lnTo>
                    <a:pt x="563" y="271"/>
                  </a:lnTo>
                  <a:lnTo>
                    <a:pt x="563" y="274"/>
                  </a:lnTo>
                  <a:lnTo>
                    <a:pt x="559" y="274"/>
                  </a:lnTo>
                  <a:lnTo>
                    <a:pt x="556" y="278"/>
                  </a:lnTo>
                  <a:lnTo>
                    <a:pt x="552" y="281"/>
                  </a:lnTo>
                  <a:lnTo>
                    <a:pt x="549" y="281"/>
                  </a:lnTo>
                  <a:lnTo>
                    <a:pt x="552" y="285"/>
                  </a:lnTo>
                  <a:lnTo>
                    <a:pt x="552" y="288"/>
                  </a:lnTo>
                  <a:lnTo>
                    <a:pt x="552" y="292"/>
                  </a:lnTo>
                  <a:lnTo>
                    <a:pt x="549" y="296"/>
                  </a:lnTo>
                  <a:lnTo>
                    <a:pt x="545" y="296"/>
                  </a:lnTo>
                  <a:lnTo>
                    <a:pt x="545" y="299"/>
                  </a:lnTo>
                  <a:lnTo>
                    <a:pt x="541" y="299"/>
                  </a:lnTo>
                  <a:lnTo>
                    <a:pt x="538" y="299"/>
                  </a:lnTo>
                  <a:lnTo>
                    <a:pt x="534" y="299"/>
                  </a:lnTo>
                  <a:lnTo>
                    <a:pt x="534" y="303"/>
                  </a:lnTo>
                  <a:lnTo>
                    <a:pt x="531" y="299"/>
                  </a:lnTo>
                  <a:lnTo>
                    <a:pt x="527" y="299"/>
                  </a:lnTo>
                  <a:lnTo>
                    <a:pt x="524" y="299"/>
                  </a:lnTo>
                  <a:lnTo>
                    <a:pt x="520" y="296"/>
                  </a:lnTo>
                  <a:lnTo>
                    <a:pt x="516" y="299"/>
                  </a:lnTo>
                  <a:lnTo>
                    <a:pt x="513" y="299"/>
                  </a:lnTo>
                  <a:lnTo>
                    <a:pt x="509" y="299"/>
                  </a:lnTo>
                  <a:lnTo>
                    <a:pt x="506" y="299"/>
                  </a:lnTo>
                  <a:lnTo>
                    <a:pt x="502" y="299"/>
                  </a:lnTo>
                  <a:lnTo>
                    <a:pt x="499" y="299"/>
                  </a:lnTo>
                  <a:lnTo>
                    <a:pt x="495" y="299"/>
                  </a:lnTo>
                  <a:lnTo>
                    <a:pt x="492" y="299"/>
                  </a:lnTo>
                  <a:lnTo>
                    <a:pt x="492" y="296"/>
                  </a:lnTo>
                  <a:lnTo>
                    <a:pt x="488" y="296"/>
                  </a:lnTo>
                  <a:lnTo>
                    <a:pt x="488" y="299"/>
                  </a:lnTo>
                  <a:lnTo>
                    <a:pt x="484" y="303"/>
                  </a:lnTo>
                  <a:lnTo>
                    <a:pt x="481" y="306"/>
                  </a:lnTo>
                  <a:lnTo>
                    <a:pt x="481" y="310"/>
                  </a:lnTo>
                  <a:lnTo>
                    <a:pt x="477" y="310"/>
                  </a:lnTo>
                  <a:lnTo>
                    <a:pt x="474" y="313"/>
                  </a:lnTo>
                  <a:lnTo>
                    <a:pt x="474" y="317"/>
                  </a:lnTo>
                  <a:lnTo>
                    <a:pt x="474" y="321"/>
                  </a:lnTo>
                  <a:lnTo>
                    <a:pt x="477" y="324"/>
                  </a:lnTo>
                  <a:lnTo>
                    <a:pt x="481" y="324"/>
                  </a:lnTo>
                  <a:lnTo>
                    <a:pt x="481" y="328"/>
                  </a:lnTo>
                  <a:lnTo>
                    <a:pt x="481" y="331"/>
                  </a:lnTo>
                  <a:lnTo>
                    <a:pt x="484" y="331"/>
                  </a:lnTo>
                  <a:lnTo>
                    <a:pt x="484" y="335"/>
                  </a:lnTo>
                  <a:lnTo>
                    <a:pt x="481" y="338"/>
                  </a:lnTo>
                  <a:lnTo>
                    <a:pt x="481" y="342"/>
                  </a:lnTo>
                  <a:lnTo>
                    <a:pt x="481" y="345"/>
                  </a:lnTo>
                  <a:lnTo>
                    <a:pt x="484" y="345"/>
                  </a:lnTo>
                  <a:lnTo>
                    <a:pt x="488" y="342"/>
                  </a:lnTo>
                  <a:lnTo>
                    <a:pt x="492" y="342"/>
                  </a:lnTo>
                  <a:lnTo>
                    <a:pt x="495" y="342"/>
                  </a:lnTo>
                  <a:lnTo>
                    <a:pt x="495" y="345"/>
                  </a:lnTo>
                  <a:lnTo>
                    <a:pt x="499" y="345"/>
                  </a:lnTo>
                  <a:lnTo>
                    <a:pt x="499" y="349"/>
                  </a:lnTo>
                  <a:lnTo>
                    <a:pt x="502" y="349"/>
                  </a:lnTo>
                  <a:lnTo>
                    <a:pt x="506" y="349"/>
                  </a:lnTo>
                  <a:lnTo>
                    <a:pt x="509" y="349"/>
                  </a:lnTo>
                  <a:lnTo>
                    <a:pt x="513" y="349"/>
                  </a:lnTo>
                  <a:lnTo>
                    <a:pt x="516" y="349"/>
                  </a:lnTo>
                  <a:lnTo>
                    <a:pt x="520" y="349"/>
                  </a:lnTo>
                  <a:lnTo>
                    <a:pt x="520" y="345"/>
                  </a:lnTo>
                  <a:lnTo>
                    <a:pt x="524" y="349"/>
                  </a:lnTo>
                  <a:lnTo>
                    <a:pt x="527" y="349"/>
                  </a:lnTo>
                  <a:lnTo>
                    <a:pt x="531" y="349"/>
                  </a:lnTo>
                  <a:lnTo>
                    <a:pt x="534" y="349"/>
                  </a:lnTo>
                  <a:lnTo>
                    <a:pt x="538" y="349"/>
                  </a:lnTo>
                  <a:lnTo>
                    <a:pt x="541" y="349"/>
                  </a:lnTo>
                  <a:lnTo>
                    <a:pt x="545" y="349"/>
                  </a:lnTo>
                  <a:lnTo>
                    <a:pt x="549" y="349"/>
                  </a:lnTo>
                  <a:lnTo>
                    <a:pt x="552" y="349"/>
                  </a:lnTo>
                  <a:lnTo>
                    <a:pt x="556" y="349"/>
                  </a:lnTo>
                  <a:lnTo>
                    <a:pt x="559" y="345"/>
                  </a:lnTo>
                  <a:lnTo>
                    <a:pt x="563" y="345"/>
                  </a:lnTo>
                  <a:lnTo>
                    <a:pt x="566" y="345"/>
                  </a:lnTo>
                  <a:lnTo>
                    <a:pt x="570" y="345"/>
                  </a:lnTo>
                  <a:lnTo>
                    <a:pt x="570" y="342"/>
                  </a:lnTo>
                  <a:lnTo>
                    <a:pt x="573" y="338"/>
                  </a:lnTo>
                  <a:lnTo>
                    <a:pt x="577" y="335"/>
                  </a:lnTo>
                  <a:lnTo>
                    <a:pt x="581" y="335"/>
                  </a:lnTo>
                  <a:lnTo>
                    <a:pt x="584" y="335"/>
                  </a:lnTo>
                  <a:lnTo>
                    <a:pt x="588" y="335"/>
                  </a:lnTo>
                  <a:lnTo>
                    <a:pt x="591" y="335"/>
                  </a:lnTo>
                  <a:lnTo>
                    <a:pt x="595" y="338"/>
                  </a:lnTo>
                  <a:lnTo>
                    <a:pt x="598" y="338"/>
                  </a:lnTo>
                  <a:lnTo>
                    <a:pt x="602" y="338"/>
                  </a:lnTo>
                  <a:lnTo>
                    <a:pt x="598" y="338"/>
                  </a:lnTo>
                  <a:lnTo>
                    <a:pt x="602" y="338"/>
                  </a:lnTo>
                  <a:lnTo>
                    <a:pt x="606" y="338"/>
                  </a:lnTo>
                  <a:lnTo>
                    <a:pt x="609" y="342"/>
                  </a:lnTo>
                  <a:lnTo>
                    <a:pt x="609" y="345"/>
                  </a:lnTo>
                  <a:lnTo>
                    <a:pt x="609" y="349"/>
                  </a:lnTo>
                  <a:lnTo>
                    <a:pt x="609" y="353"/>
                  </a:lnTo>
                  <a:lnTo>
                    <a:pt x="613" y="356"/>
                  </a:lnTo>
                  <a:lnTo>
                    <a:pt x="613" y="360"/>
                  </a:lnTo>
                  <a:lnTo>
                    <a:pt x="613" y="363"/>
                  </a:lnTo>
                  <a:lnTo>
                    <a:pt x="613" y="367"/>
                  </a:lnTo>
                  <a:lnTo>
                    <a:pt x="609" y="370"/>
                  </a:lnTo>
                  <a:lnTo>
                    <a:pt x="606" y="370"/>
                  </a:lnTo>
                  <a:lnTo>
                    <a:pt x="602" y="370"/>
                  </a:lnTo>
                  <a:lnTo>
                    <a:pt x="598" y="374"/>
                  </a:lnTo>
                  <a:lnTo>
                    <a:pt x="598" y="378"/>
                  </a:lnTo>
                  <a:lnTo>
                    <a:pt x="595" y="381"/>
                  </a:lnTo>
                  <a:lnTo>
                    <a:pt x="591" y="381"/>
                  </a:lnTo>
                  <a:lnTo>
                    <a:pt x="588" y="381"/>
                  </a:lnTo>
                  <a:lnTo>
                    <a:pt x="588" y="385"/>
                  </a:lnTo>
                  <a:lnTo>
                    <a:pt x="591" y="385"/>
                  </a:lnTo>
                  <a:lnTo>
                    <a:pt x="595" y="385"/>
                  </a:lnTo>
                  <a:lnTo>
                    <a:pt x="598" y="385"/>
                  </a:lnTo>
                  <a:lnTo>
                    <a:pt x="602" y="388"/>
                  </a:lnTo>
                  <a:lnTo>
                    <a:pt x="602" y="392"/>
                  </a:lnTo>
                  <a:lnTo>
                    <a:pt x="602" y="399"/>
                  </a:lnTo>
                  <a:lnTo>
                    <a:pt x="602" y="402"/>
                  </a:lnTo>
                  <a:lnTo>
                    <a:pt x="598" y="402"/>
                  </a:lnTo>
                  <a:lnTo>
                    <a:pt x="598" y="406"/>
                  </a:lnTo>
                  <a:lnTo>
                    <a:pt x="598" y="410"/>
                  </a:lnTo>
                  <a:lnTo>
                    <a:pt x="595" y="410"/>
                  </a:lnTo>
                  <a:lnTo>
                    <a:pt x="595" y="413"/>
                  </a:lnTo>
                  <a:lnTo>
                    <a:pt x="595" y="417"/>
                  </a:lnTo>
                  <a:lnTo>
                    <a:pt x="595" y="420"/>
                  </a:lnTo>
                  <a:lnTo>
                    <a:pt x="591" y="424"/>
                  </a:lnTo>
                  <a:lnTo>
                    <a:pt x="591" y="427"/>
                  </a:lnTo>
                  <a:lnTo>
                    <a:pt x="591" y="431"/>
                  </a:lnTo>
                  <a:lnTo>
                    <a:pt x="588" y="431"/>
                  </a:lnTo>
                  <a:lnTo>
                    <a:pt x="588" y="435"/>
                  </a:lnTo>
                  <a:lnTo>
                    <a:pt x="591" y="435"/>
                  </a:lnTo>
                  <a:lnTo>
                    <a:pt x="595" y="435"/>
                  </a:lnTo>
                  <a:lnTo>
                    <a:pt x="598" y="435"/>
                  </a:lnTo>
                  <a:lnTo>
                    <a:pt x="602" y="435"/>
                  </a:lnTo>
                  <a:lnTo>
                    <a:pt x="606" y="435"/>
                  </a:lnTo>
                  <a:lnTo>
                    <a:pt x="606" y="431"/>
                  </a:lnTo>
                  <a:lnTo>
                    <a:pt x="609" y="431"/>
                  </a:lnTo>
                  <a:lnTo>
                    <a:pt x="609" y="427"/>
                  </a:lnTo>
                  <a:lnTo>
                    <a:pt x="613" y="424"/>
                  </a:lnTo>
                  <a:lnTo>
                    <a:pt x="616" y="424"/>
                  </a:lnTo>
                  <a:lnTo>
                    <a:pt x="620" y="424"/>
                  </a:lnTo>
                  <a:lnTo>
                    <a:pt x="623" y="427"/>
                  </a:lnTo>
                  <a:lnTo>
                    <a:pt x="623" y="431"/>
                  </a:lnTo>
                  <a:lnTo>
                    <a:pt x="623" y="435"/>
                  </a:lnTo>
                  <a:lnTo>
                    <a:pt x="627" y="435"/>
                  </a:lnTo>
                  <a:lnTo>
                    <a:pt x="630" y="438"/>
                  </a:lnTo>
                  <a:lnTo>
                    <a:pt x="634" y="438"/>
                  </a:lnTo>
                  <a:lnTo>
                    <a:pt x="634" y="442"/>
                  </a:lnTo>
                  <a:lnTo>
                    <a:pt x="638" y="442"/>
                  </a:lnTo>
                  <a:lnTo>
                    <a:pt x="641" y="445"/>
                  </a:lnTo>
                  <a:lnTo>
                    <a:pt x="641" y="442"/>
                  </a:lnTo>
                  <a:lnTo>
                    <a:pt x="645" y="442"/>
                  </a:lnTo>
                  <a:lnTo>
                    <a:pt x="648" y="442"/>
                  </a:lnTo>
                  <a:lnTo>
                    <a:pt x="652" y="442"/>
                  </a:lnTo>
                  <a:lnTo>
                    <a:pt x="655" y="442"/>
                  </a:lnTo>
                  <a:lnTo>
                    <a:pt x="659" y="442"/>
                  </a:lnTo>
                  <a:lnTo>
                    <a:pt x="663" y="442"/>
                  </a:lnTo>
                  <a:lnTo>
                    <a:pt x="666" y="442"/>
                  </a:lnTo>
                  <a:lnTo>
                    <a:pt x="670" y="442"/>
                  </a:lnTo>
                  <a:lnTo>
                    <a:pt x="673" y="442"/>
                  </a:lnTo>
                  <a:lnTo>
                    <a:pt x="673" y="445"/>
                  </a:lnTo>
                  <a:lnTo>
                    <a:pt x="677" y="445"/>
                  </a:lnTo>
                  <a:lnTo>
                    <a:pt x="677" y="449"/>
                  </a:lnTo>
                  <a:lnTo>
                    <a:pt x="680" y="449"/>
                  </a:lnTo>
                  <a:lnTo>
                    <a:pt x="684" y="445"/>
                  </a:lnTo>
                  <a:lnTo>
                    <a:pt x="684" y="442"/>
                  </a:lnTo>
                  <a:lnTo>
                    <a:pt x="687" y="442"/>
                  </a:lnTo>
                  <a:lnTo>
                    <a:pt x="691" y="442"/>
                  </a:lnTo>
                  <a:lnTo>
                    <a:pt x="695" y="442"/>
                  </a:lnTo>
                  <a:lnTo>
                    <a:pt x="695" y="438"/>
                  </a:lnTo>
                  <a:lnTo>
                    <a:pt x="698" y="438"/>
                  </a:lnTo>
                  <a:lnTo>
                    <a:pt x="702" y="438"/>
                  </a:lnTo>
                  <a:lnTo>
                    <a:pt x="705" y="438"/>
                  </a:lnTo>
                  <a:lnTo>
                    <a:pt x="709" y="435"/>
                  </a:lnTo>
                  <a:lnTo>
                    <a:pt x="712" y="435"/>
                  </a:lnTo>
                  <a:lnTo>
                    <a:pt x="716" y="435"/>
                  </a:lnTo>
                  <a:lnTo>
                    <a:pt x="720" y="435"/>
                  </a:lnTo>
                  <a:lnTo>
                    <a:pt x="723" y="435"/>
                  </a:lnTo>
                  <a:lnTo>
                    <a:pt x="727" y="435"/>
                  </a:lnTo>
                  <a:lnTo>
                    <a:pt x="730" y="435"/>
                  </a:lnTo>
                  <a:lnTo>
                    <a:pt x="734" y="435"/>
                  </a:lnTo>
                  <a:lnTo>
                    <a:pt x="737" y="435"/>
                  </a:lnTo>
                  <a:lnTo>
                    <a:pt x="737" y="438"/>
                  </a:lnTo>
                  <a:lnTo>
                    <a:pt x="741" y="438"/>
                  </a:lnTo>
                  <a:lnTo>
                    <a:pt x="741" y="442"/>
                  </a:lnTo>
                  <a:lnTo>
                    <a:pt x="741" y="445"/>
                  </a:lnTo>
                  <a:lnTo>
                    <a:pt x="741" y="449"/>
                  </a:lnTo>
                  <a:lnTo>
                    <a:pt x="744" y="445"/>
                  </a:lnTo>
                  <a:lnTo>
                    <a:pt x="744" y="449"/>
                  </a:lnTo>
                  <a:lnTo>
                    <a:pt x="748" y="449"/>
                  </a:lnTo>
                  <a:lnTo>
                    <a:pt x="752" y="449"/>
                  </a:lnTo>
                  <a:lnTo>
                    <a:pt x="755" y="449"/>
                  </a:lnTo>
                  <a:lnTo>
                    <a:pt x="759" y="449"/>
                  </a:lnTo>
                  <a:lnTo>
                    <a:pt x="762" y="449"/>
                  </a:lnTo>
                  <a:lnTo>
                    <a:pt x="759" y="445"/>
                  </a:lnTo>
                  <a:lnTo>
                    <a:pt x="762" y="445"/>
                  </a:lnTo>
                  <a:lnTo>
                    <a:pt x="762" y="442"/>
                  </a:lnTo>
                  <a:lnTo>
                    <a:pt x="766" y="442"/>
                  </a:lnTo>
                  <a:lnTo>
                    <a:pt x="769" y="442"/>
                  </a:lnTo>
                  <a:lnTo>
                    <a:pt x="773" y="442"/>
                  </a:lnTo>
                  <a:lnTo>
                    <a:pt x="777" y="442"/>
                  </a:lnTo>
                  <a:lnTo>
                    <a:pt x="777" y="438"/>
                  </a:lnTo>
                  <a:lnTo>
                    <a:pt x="777" y="435"/>
                  </a:lnTo>
                  <a:lnTo>
                    <a:pt x="780" y="435"/>
                  </a:lnTo>
                  <a:lnTo>
                    <a:pt x="784" y="438"/>
                  </a:lnTo>
                  <a:lnTo>
                    <a:pt x="787" y="438"/>
                  </a:lnTo>
                  <a:lnTo>
                    <a:pt x="791" y="438"/>
                  </a:lnTo>
                  <a:lnTo>
                    <a:pt x="794" y="438"/>
                  </a:lnTo>
                  <a:lnTo>
                    <a:pt x="798" y="438"/>
                  </a:lnTo>
                  <a:lnTo>
                    <a:pt x="801" y="438"/>
                  </a:lnTo>
                  <a:lnTo>
                    <a:pt x="805" y="438"/>
                  </a:lnTo>
                  <a:lnTo>
                    <a:pt x="809" y="438"/>
                  </a:lnTo>
                  <a:lnTo>
                    <a:pt x="812" y="438"/>
                  </a:lnTo>
                  <a:lnTo>
                    <a:pt x="816" y="438"/>
                  </a:lnTo>
                  <a:lnTo>
                    <a:pt x="816" y="442"/>
                  </a:lnTo>
                  <a:lnTo>
                    <a:pt x="819" y="442"/>
                  </a:lnTo>
                  <a:lnTo>
                    <a:pt x="823" y="442"/>
                  </a:lnTo>
                  <a:lnTo>
                    <a:pt x="826" y="442"/>
                  </a:lnTo>
                  <a:lnTo>
                    <a:pt x="830" y="442"/>
                  </a:lnTo>
                  <a:lnTo>
                    <a:pt x="834" y="442"/>
                  </a:lnTo>
                  <a:lnTo>
                    <a:pt x="837" y="442"/>
                  </a:lnTo>
                  <a:lnTo>
                    <a:pt x="837" y="438"/>
                  </a:lnTo>
                  <a:lnTo>
                    <a:pt x="841" y="442"/>
                  </a:lnTo>
                  <a:lnTo>
                    <a:pt x="844" y="442"/>
                  </a:lnTo>
                  <a:lnTo>
                    <a:pt x="848" y="445"/>
                  </a:lnTo>
                  <a:lnTo>
                    <a:pt x="851" y="445"/>
                  </a:lnTo>
                  <a:lnTo>
                    <a:pt x="851" y="442"/>
                  </a:lnTo>
                  <a:lnTo>
                    <a:pt x="855" y="442"/>
                  </a:lnTo>
                  <a:lnTo>
                    <a:pt x="858" y="442"/>
                  </a:lnTo>
                  <a:lnTo>
                    <a:pt x="862" y="442"/>
                  </a:lnTo>
                  <a:lnTo>
                    <a:pt x="866" y="442"/>
                  </a:lnTo>
                  <a:lnTo>
                    <a:pt x="869" y="442"/>
                  </a:lnTo>
                  <a:lnTo>
                    <a:pt x="873" y="442"/>
                  </a:lnTo>
                  <a:lnTo>
                    <a:pt x="873" y="438"/>
                  </a:lnTo>
                  <a:lnTo>
                    <a:pt x="876" y="438"/>
                  </a:lnTo>
                  <a:lnTo>
                    <a:pt x="880" y="438"/>
                  </a:lnTo>
                  <a:lnTo>
                    <a:pt x="880" y="435"/>
                  </a:lnTo>
                  <a:lnTo>
                    <a:pt x="883" y="435"/>
                  </a:lnTo>
                  <a:lnTo>
                    <a:pt x="887" y="435"/>
                  </a:lnTo>
                  <a:lnTo>
                    <a:pt x="891" y="435"/>
                  </a:lnTo>
                  <a:lnTo>
                    <a:pt x="894" y="431"/>
                  </a:lnTo>
                  <a:lnTo>
                    <a:pt x="898" y="431"/>
                  </a:lnTo>
                  <a:lnTo>
                    <a:pt x="901" y="427"/>
                  </a:lnTo>
                  <a:lnTo>
                    <a:pt x="901" y="424"/>
                  </a:lnTo>
                  <a:lnTo>
                    <a:pt x="905" y="424"/>
                  </a:lnTo>
                  <a:lnTo>
                    <a:pt x="901" y="424"/>
                  </a:lnTo>
                  <a:lnTo>
                    <a:pt x="901" y="420"/>
                  </a:lnTo>
                  <a:lnTo>
                    <a:pt x="905" y="420"/>
                  </a:lnTo>
                  <a:lnTo>
                    <a:pt x="905" y="417"/>
                  </a:lnTo>
                  <a:lnTo>
                    <a:pt x="908" y="417"/>
                  </a:lnTo>
                  <a:lnTo>
                    <a:pt x="912" y="417"/>
                  </a:lnTo>
                  <a:lnTo>
                    <a:pt x="915" y="424"/>
                  </a:lnTo>
                  <a:lnTo>
                    <a:pt x="919" y="427"/>
                  </a:lnTo>
                  <a:lnTo>
                    <a:pt x="923" y="435"/>
                  </a:lnTo>
                  <a:lnTo>
                    <a:pt x="926" y="438"/>
                  </a:lnTo>
                  <a:lnTo>
                    <a:pt x="926" y="442"/>
                  </a:lnTo>
                  <a:lnTo>
                    <a:pt x="926" y="449"/>
                  </a:lnTo>
                  <a:lnTo>
                    <a:pt x="923" y="452"/>
                  </a:lnTo>
                  <a:lnTo>
                    <a:pt x="923" y="456"/>
                  </a:lnTo>
                  <a:lnTo>
                    <a:pt x="919" y="459"/>
                  </a:lnTo>
                  <a:lnTo>
                    <a:pt x="915" y="463"/>
                  </a:lnTo>
                  <a:lnTo>
                    <a:pt x="912" y="467"/>
                  </a:lnTo>
                  <a:lnTo>
                    <a:pt x="912" y="470"/>
                  </a:lnTo>
                  <a:lnTo>
                    <a:pt x="912" y="474"/>
                  </a:lnTo>
                  <a:lnTo>
                    <a:pt x="908" y="474"/>
                  </a:lnTo>
                  <a:lnTo>
                    <a:pt x="905" y="470"/>
                  </a:lnTo>
                  <a:lnTo>
                    <a:pt x="901" y="470"/>
                  </a:lnTo>
                  <a:lnTo>
                    <a:pt x="901" y="474"/>
                  </a:lnTo>
                  <a:lnTo>
                    <a:pt x="898" y="474"/>
                  </a:lnTo>
                  <a:lnTo>
                    <a:pt x="894" y="474"/>
                  </a:lnTo>
                  <a:lnTo>
                    <a:pt x="894" y="477"/>
                  </a:lnTo>
                  <a:lnTo>
                    <a:pt x="891" y="477"/>
                  </a:lnTo>
                  <a:lnTo>
                    <a:pt x="891" y="474"/>
                  </a:lnTo>
                  <a:lnTo>
                    <a:pt x="887" y="474"/>
                  </a:lnTo>
                  <a:lnTo>
                    <a:pt x="883" y="470"/>
                  </a:lnTo>
                  <a:lnTo>
                    <a:pt x="876" y="470"/>
                  </a:lnTo>
                  <a:lnTo>
                    <a:pt x="880" y="474"/>
                  </a:lnTo>
                  <a:lnTo>
                    <a:pt x="883" y="474"/>
                  </a:lnTo>
                  <a:lnTo>
                    <a:pt x="883" y="477"/>
                  </a:lnTo>
                  <a:lnTo>
                    <a:pt x="887" y="477"/>
                  </a:lnTo>
                  <a:lnTo>
                    <a:pt x="887" y="481"/>
                  </a:lnTo>
                  <a:lnTo>
                    <a:pt x="891" y="481"/>
                  </a:lnTo>
                  <a:lnTo>
                    <a:pt x="894" y="481"/>
                  </a:lnTo>
                  <a:lnTo>
                    <a:pt x="894" y="484"/>
                  </a:lnTo>
                  <a:lnTo>
                    <a:pt x="894" y="488"/>
                  </a:lnTo>
                  <a:lnTo>
                    <a:pt x="898" y="488"/>
                  </a:lnTo>
                  <a:lnTo>
                    <a:pt x="898" y="492"/>
                  </a:lnTo>
                  <a:lnTo>
                    <a:pt x="898" y="495"/>
                  </a:lnTo>
                  <a:lnTo>
                    <a:pt x="898" y="499"/>
                  </a:lnTo>
                  <a:lnTo>
                    <a:pt x="898" y="502"/>
                  </a:lnTo>
                  <a:lnTo>
                    <a:pt x="901" y="506"/>
                  </a:lnTo>
                  <a:lnTo>
                    <a:pt x="901" y="509"/>
                  </a:lnTo>
                  <a:lnTo>
                    <a:pt x="905" y="509"/>
                  </a:lnTo>
                  <a:lnTo>
                    <a:pt x="905" y="513"/>
                  </a:lnTo>
                  <a:lnTo>
                    <a:pt x="905" y="517"/>
                  </a:lnTo>
                  <a:lnTo>
                    <a:pt x="905" y="520"/>
                  </a:lnTo>
                  <a:lnTo>
                    <a:pt x="905" y="524"/>
                  </a:lnTo>
                  <a:lnTo>
                    <a:pt x="908" y="527"/>
                  </a:lnTo>
                  <a:lnTo>
                    <a:pt x="912" y="527"/>
                  </a:lnTo>
                  <a:lnTo>
                    <a:pt x="915" y="527"/>
                  </a:lnTo>
                  <a:lnTo>
                    <a:pt x="915" y="531"/>
                  </a:lnTo>
                  <a:lnTo>
                    <a:pt x="919" y="531"/>
                  </a:lnTo>
                  <a:lnTo>
                    <a:pt x="923" y="531"/>
                  </a:lnTo>
                  <a:lnTo>
                    <a:pt x="926" y="531"/>
                  </a:lnTo>
                  <a:lnTo>
                    <a:pt x="926" y="534"/>
                  </a:lnTo>
                  <a:lnTo>
                    <a:pt x="930" y="534"/>
                  </a:lnTo>
                  <a:lnTo>
                    <a:pt x="933" y="534"/>
                  </a:lnTo>
                  <a:lnTo>
                    <a:pt x="937" y="534"/>
                  </a:lnTo>
                  <a:lnTo>
                    <a:pt x="940" y="534"/>
                  </a:lnTo>
                  <a:lnTo>
                    <a:pt x="944" y="534"/>
                  </a:lnTo>
                  <a:lnTo>
                    <a:pt x="948" y="534"/>
                  </a:lnTo>
                  <a:lnTo>
                    <a:pt x="951" y="534"/>
                  </a:lnTo>
                  <a:lnTo>
                    <a:pt x="955" y="534"/>
                  </a:lnTo>
                  <a:lnTo>
                    <a:pt x="955" y="538"/>
                  </a:lnTo>
                  <a:lnTo>
                    <a:pt x="958" y="538"/>
                  </a:lnTo>
                  <a:lnTo>
                    <a:pt x="962" y="541"/>
                  </a:lnTo>
                  <a:lnTo>
                    <a:pt x="962" y="545"/>
                  </a:lnTo>
                  <a:lnTo>
                    <a:pt x="962" y="549"/>
                  </a:lnTo>
                  <a:lnTo>
                    <a:pt x="962" y="552"/>
                  </a:lnTo>
                  <a:lnTo>
                    <a:pt x="958" y="556"/>
                  </a:lnTo>
                  <a:lnTo>
                    <a:pt x="955" y="556"/>
                  </a:lnTo>
                  <a:lnTo>
                    <a:pt x="955" y="559"/>
                  </a:lnTo>
                  <a:lnTo>
                    <a:pt x="951" y="559"/>
                  </a:lnTo>
                  <a:lnTo>
                    <a:pt x="951" y="563"/>
                  </a:lnTo>
                  <a:lnTo>
                    <a:pt x="951" y="566"/>
                  </a:lnTo>
                  <a:lnTo>
                    <a:pt x="951" y="570"/>
                  </a:lnTo>
                  <a:lnTo>
                    <a:pt x="951" y="574"/>
                  </a:lnTo>
                  <a:lnTo>
                    <a:pt x="948" y="577"/>
                  </a:lnTo>
                  <a:lnTo>
                    <a:pt x="948" y="581"/>
                  </a:lnTo>
                  <a:lnTo>
                    <a:pt x="944" y="584"/>
                  </a:lnTo>
                  <a:lnTo>
                    <a:pt x="944" y="588"/>
                  </a:lnTo>
                  <a:lnTo>
                    <a:pt x="940" y="591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63" name="Freeform 17"/>
            <p:cNvSpPr>
              <a:spLocks/>
            </p:cNvSpPr>
            <p:nvPr/>
          </p:nvSpPr>
          <p:spPr bwMode="auto">
            <a:xfrm>
              <a:off x="4129088" y="2777654"/>
              <a:ext cx="1017587" cy="430212"/>
            </a:xfrm>
            <a:custGeom>
              <a:avLst/>
              <a:gdLst>
                <a:gd name="T0" fmla="*/ 2147483646 w 641"/>
                <a:gd name="T1" fmla="*/ 2147483646 h 271"/>
                <a:gd name="T2" fmla="*/ 2147483646 w 641"/>
                <a:gd name="T3" fmla="*/ 2147483646 h 271"/>
                <a:gd name="T4" fmla="*/ 2147483646 w 641"/>
                <a:gd name="T5" fmla="*/ 2147483646 h 271"/>
                <a:gd name="T6" fmla="*/ 2147483646 w 641"/>
                <a:gd name="T7" fmla="*/ 2147483646 h 271"/>
                <a:gd name="T8" fmla="*/ 2147483646 w 641"/>
                <a:gd name="T9" fmla="*/ 2147483646 h 271"/>
                <a:gd name="T10" fmla="*/ 2147483646 w 641"/>
                <a:gd name="T11" fmla="*/ 2147483646 h 271"/>
                <a:gd name="T12" fmla="*/ 2147483646 w 641"/>
                <a:gd name="T13" fmla="*/ 2147483646 h 271"/>
                <a:gd name="T14" fmla="*/ 2147483646 w 641"/>
                <a:gd name="T15" fmla="*/ 2147483646 h 271"/>
                <a:gd name="T16" fmla="*/ 2147483646 w 641"/>
                <a:gd name="T17" fmla="*/ 2147483646 h 271"/>
                <a:gd name="T18" fmla="*/ 2147483646 w 641"/>
                <a:gd name="T19" fmla="*/ 2147483646 h 271"/>
                <a:gd name="T20" fmla="*/ 2147483646 w 641"/>
                <a:gd name="T21" fmla="*/ 2147483646 h 271"/>
                <a:gd name="T22" fmla="*/ 2147483646 w 641"/>
                <a:gd name="T23" fmla="*/ 2147483646 h 271"/>
                <a:gd name="T24" fmla="*/ 2147483646 w 641"/>
                <a:gd name="T25" fmla="*/ 2147483646 h 271"/>
                <a:gd name="T26" fmla="*/ 2147483646 w 641"/>
                <a:gd name="T27" fmla="*/ 2147483646 h 271"/>
                <a:gd name="T28" fmla="*/ 2147483646 w 641"/>
                <a:gd name="T29" fmla="*/ 2147483646 h 271"/>
                <a:gd name="T30" fmla="*/ 2147483646 w 641"/>
                <a:gd name="T31" fmla="*/ 2147483646 h 271"/>
                <a:gd name="T32" fmla="*/ 2147483646 w 641"/>
                <a:gd name="T33" fmla="*/ 2147483646 h 271"/>
                <a:gd name="T34" fmla="*/ 2147483646 w 641"/>
                <a:gd name="T35" fmla="*/ 2147483646 h 271"/>
                <a:gd name="T36" fmla="*/ 2147483646 w 641"/>
                <a:gd name="T37" fmla="*/ 2147483646 h 271"/>
                <a:gd name="T38" fmla="*/ 2147483646 w 641"/>
                <a:gd name="T39" fmla="*/ 2147483646 h 271"/>
                <a:gd name="T40" fmla="*/ 2147483646 w 641"/>
                <a:gd name="T41" fmla="*/ 2147483646 h 271"/>
                <a:gd name="T42" fmla="*/ 2147483646 w 641"/>
                <a:gd name="T43" fmla="*/ 2147483646 h 271"/>
                <a:gd name="T44" fmla="*/ 2147483646 w 641"/>
                <a:gd name="T45" fmla="*/ 2147483646 h 271"/>
                <a:gd name="T46" fmla="*/ 2147483646 w 641"/>
                <a:gd name="T47" fmla="*/ 2147483646 h 271"/>
                <a:gd name="T48" fmla="*/ 2147483646 w 641"/>
                <a:gd name="T49" fmla="*/ 2147483646 h 271"/>
                <a:gd name="T50" fmla="*/ 2147483646 w 641"/>
                <a:gd name="T51" fmla="*/ 2147483646 h 271"/>
                <a:gd name="T52" fmla="*/ 2147483646 w 641"/>
                <a:gd name="T53" fmla="*/ 2147483646 h 271"/>
                <a:gd name="T54" fmla="*/ 2147483646 w 641"/>
                <a:gd name="T55" fmla="*/ 2147483646 h 271"/>
                <a:gd name="T56" fmla="*/ 2147483646 w 641"/>
                <a:gd name="T57" fmla="*/ 2147483646 h 271"/>
                <a:gd name="T58" fmla="*/ 2147483646 w 641"/>
                <a:gd name="T59" fmla="*/ 2147483646 h 271"/>
                <a:gd name="T60" fmla="*/ 2147483646 w 641"/>
                <a:gd name="T61" fmla="*/ 2147483646 h 271"/>
                <a:gd name="T62" fmla="*/ 2147483646 w 641"/>
                <a:gd name="T63" fmla="*/ 2147483646 h 271"/>
                <a:gd name="T64" fmla="*/ 2147483646 w 641"/>
                <a:gd name="T65" fmla="*/ 2147483646 h 271"/>
                <a:gd name="T66" fmla="*/ 2147483646 w 641"/>
                <a:gd name="T67" fmla="*/ 2147483646 h 271"/>
                <a:gd name="T68" fmla="*/ 2147483646 w 641"/>
                <a:gd name="T69" fmla="*/ 2147483646 h 271"/>
                <a:gd name="T70" fmla="*/ 2147483646 w 641"/>
                <a:gd name="T71" fmla="*/ 2147483646 h 271"/>
                <a:gd name="T72" fmla="*/ 2147483646 w 641"/>
                <a:gd name="T73" fmla="*/ 2147483646 h 271"/>
                <a:gd name="T74" fmla="*/ 2147483646 w 641"/>
                <a:gd name="T75" fmla="*/ 2147483646 h 271"/>
                <a:gd name="T76" fmla="*/ 2147483646 w 641"/>
                <a:gd name="T77" fmla="*/ 2147483646 h 271"/>
                <a:gd name="T78" fmla="*/ 2147483646 w 641"/>
                <a:gd name="T79" fmla="*/ 2147483646 h 271"/>
                <a:gd name="T80" fmla="*/ 2147483646 w 641"/>
                <a:gd name="T81" fmla="*/ 2147483646 h 271"/>
                <a:gd name="T82" fmla="*/ 2147483646 w 641"/>
                <a:gd name="T83" fmla="*/ 2147483646 h 271"/>
                <a:gd name="T84" fmla="*/ 2147483646 w 641"/>
                <a:gd name="T85" fmla="*/ 2147483646 h 271"/>
                <a:gd name="T86" fmla="*/ 2147483646 w 641"/>
                <a:gd name="T87" fmla="*/ 2147483646 h 271"/>
                <a:gd name="T88" fmla="*/ 2147483646 w 641"/>
                <a:gd name="T89" fmla="*/ 2147483646 h 271"/>
                <a:gd name="T90" fmla="*/ 2147483646 w 641"/>
                <a:gd name="T91" fmla="*/ 2147483646 h 271"/>
                <a:gd name="T92" fmla="*/ 2147483646 w 641"/>
                <a:gd name="T93" fmla="*/ 2147483646 h 271"/>
                <a:gd name="T94" fmla="*/ 2147483646 w 641"/>
                <a:gd name="T95" fmla="*/ 2147483646 h 271"/>
                <a:gd name="T96" fmla="*/ 2147483646 w 641"/>
                <a:gd name="T97" fmla="*/ 2147483646 h 271"/>
                <a:gd name="T98" fmla="*/ 2147483646 w 641"/>
                <a:gd name="T99" fmla="*/ 2147483646 h 271"/>
                <a:gd name="T100" fmla="*/ 2147483646 w 641"/>
                <a:gd name="T101" fmla="*/ 2147483646 h 271"/>
                <a:gd name="T102" fmla="*/ 2147483646 w 641"/>
                <a:gd name="T103" fmla="*/ 2147483646 h 271"/>
                <a:gd name="T104" fmla="*/ 2147483646 w 641"/>
                <a:gd name="T105" fmla="*/ 0 h 271"/>
                <a:gd name="T106" fmla="*/ 2147483646 w 641"/>
                <a:gd name="T107" fmla="*/ 2147483646 h 271"/>
                <a:gd name="T108" fmla="*/ 2147483646 w 641"/>
                <a:gd name="T109" fmla="*/ 2147483646 h 271"/>
                <a:gd name="T110" fmla="*/ 2147483646 w 641"/>
                <a:gd name="T111" fmla="*/ 2147483646 h 271"/>
                <a:gd name="T112" fmla="*/ 2147483646 w 641"/>
                <a:gd name="T113" fmla="*/ 2147483646 h 271"/>
                <a:gd name="T114" fmla="*/ 2147483646 w 641"/>
                <a:gd name="T115" fmla="*/ 0 h 271"/>
                <a:gd name="T116" fmla="*/ 2147483646 w 641"/>
                <a:gd name="T117" fmla="*/ 2147483646 h 27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41"/>
                <a:gd name="T178" fmla="*/ 0 h 271"/>
                <a:gd name="T179" fmla="*/ 641 w 641"/>
                <a:gd name="T180" fmla="*/ 271 h 27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41" h="271">
                  <a:moveTo>
                    <a:pt x="0" y="271"/>
                  </a:moveTo>
                  <a:lnTo>
                    <a:pt x="3" y="267"/>
                  </a:lnTo>
                  <a:lnTo>
                    <a:pt x="3" y="263"/>
                  </a:lnTo>
                  <a:lnTo>
                    <a:pt x="10" y="260"/>
                  </a:lnTo>
                  <a:lnTo>
                    <a:pt x="14" y="260"/>
                  </a:lnTo>
                  <a:lnTo>
                    <a:pt x="14" y="256"/>
                  </a:lnTo>
                  <a:lnTo>
                    <a:pt x="17" y="256"/>
                  </a:lnTo>
                  <a:lnTo>
                    <a:pt x="14" y="256"/>
                  </a:lnTo>
                  <a:lnTo>
                    <a:pt x="10" y="253"/>
                  </a:lnTo>
                  <a:lnTo>
                    <a:pt x="10" y="246"/>
                  </a:lnTo>
                  <a:lnTo>
                    <a:pt x="14" y="242"/>
                  </a:lnTo>
                  <a:lnTo>
                    <a:pt x="14" y="239"/>
                  </a:lnTo>
                  <a:lnTo>
                    <a:pt x="17" y="239"/>
                  </a:lnTo>
                  <a:lnTo>
                    <a:pt x="17" y="235"/>
                  </a:lnTo>
                  <a:lnTo>
                    <a:pt x="21" y="235"/>
                  </a:lnTo>
                  <a:lnTo>
                    <a:pt x="21" y="231"/>
                  </a:lnTo>
                  <a:lnTo>
                    <a:pt x="25" y="231"/>
                  </a:lnTo>
                  <a:lnTo>
                    <a:pt x="28" y="231"/>
                  </a:lnTo>
                  <a:lnTo>
                    <a:pt x="32" y="228"/>
                  </a:lnTo>
                  <a:lnTo>
                    <a:pt x="35" y="224"/>
                  </a:lnTo>
                  <a:lnTo>
                    <a:pt x="35" y="221"/>
                  </a:lnTo>
                  <a:lnTo>
                    <a:pt x="35" y="217"/>
                  </a:lnTo>
                  <a:lnTo>
                    <a:pt x="35" y="214"/>
                  </a:lnTo>
                  <a:lnTo>
                    <a:pt x="35" y="210"/>
                  </a:lnTo>
                  <a:lnTo>
                    <a:pt x="32" y="210"/>
                  </a:lnTo>
                  <a:lnTo>
                    <a:pt x="32" y="203"/>
                  </a:lnTo>
                  <a:lnTo>
                    <a:pt x="32" y="199"/>
                  </a:lnTo>
                  <a:lnTo>
                    <a:pt x="35" y="199"/>
                  </a:lnTo>
                  <a:lnTo>
                    <a:pt x="35" y="196"/>
                  </a:lnTo>
                  <a:lnTo>
                    <a:pt x="39" y="196"/>
                  </a:lnTo>
                  <a:lnTo>
                    <a:pt x="42" y="192"/>
                  </a:lnTo>
                  <a:lnTo>
                    <a:pt x="42" y="189"/>
                  </a:lnTo>
                  <a:lnTo>
                    <a:pt x="46" y="189"/>
                  </a:lnTo>
                  <a:lnTo>
                    <a:pt x="49" y="189"/>
                  </a:lnTo>
                  <a:lnTo>
                    <a:pt x="53" y="189"/>
                  </a:lnTo>
                  <a:lnTo>
                    <a:pt x="53" y="185"/>
                  </a:lnTo>
                  <a:lnTo>
                    <a:pt x="53" y="182"/>
                  </a:lnTo>
                  <a:lnTo>
                    <a:pt x="57" y="182"/>
                  </a:lnTo>
                  <a:lnTo>
                    <a:pt x="60" y="178"/>
                  </a:lnTo>
                  <a:lnTo>
                    <a:pt x="64" y="178"/>
                  </a:lnTo>
                  <a:lnTo>
                    <a:pt x="67" y="178"/>
                  </a:lnTo>
                  <a:lnTo>
                    <a:pt x="64" y="178"/>
                  </a:lnTo>
                  <a:lnTo>
                    <a:pt x="64" y="174"/>
                  </a:lnTo>
                  <a:lnTo>
                    <a:pt x="57" y="174"/>
                  </a:lnTo>
                  <a:lnTo>
                    <a:pt x="57" y="171"/>
                  </a:lnTo>
                  <a:lnTo>
                    <a:pt x="53" y="171"/>
                  </a:lnTo>
                  <a:lnTo>
                    <a:pt x="49" y="171"/>
                  </a:lnTo>
                  <a:lnTo>
                    <a:pt x="49" y="167"/>
                  </a:lnTo>
                  <a:lnTo>
                    <a:pt x="46" y="167"/>
                  </a:lnTo>
                  <a:lnTo>
                    <a:pt x="42" y="167"/>
                  </a:lnTo>
                  <a:lnTo>
                    <a:pt x="39" y="167"/>
                  </a:lnTo>
                  <a:lnTo>
                    <a:pt x="35" y="164"/>
                  </a:lnTo>
                  <a:lnTo>
                    <a:pt x="32" y="164"/>
                  </a:lnTo>
                  <a:lnTo>
                    <a:pt x="28" y="164"/>
                  </a:lnTo>
                  <a:lnTo>
                    <a:pt x="25" y="160"/>
                  </a:lnTo>
                  <a:lnTo>
                    <a:pt x="28" y="160"/>
                  </a:lnTo>
                  <a:lnTo>
                    <a:pt x="32" y="160"/>
                  </a:lnTo>
                  <a:lnTo>
                    <a:pt x="35" y="153"/>
                  </a:lnTo>
                  <a:lnTo>
                    <a:pt x="39" y="139"/>
                  </a:lnTo>
                  <a:lnTo>
                    <a:pt x="42" y="128"/>
                  </a:lnTo>
                  <a:lnTo>
                    <a:pt x="49" y="110"/>
                  </a:lnTo>
                  <a:lnTo>
                    <a:pt x="53" y="110"/>
                  </a:lnTo>
                  <a:lnTo>
                    <a:pt x="53" y="114"/>
                  </a:lnTo>
                  <a:lnTo>
                    <a:pt x="57" y="114"/>
                  </a:lnTo>
                  <a:lnTo>
                    <a:pt x="60" y="114"/>
                  </a:lnTo>
                  <a:lnTo>
                    <a:pt x="60" y="117"/>
                  </a:lnTo>
                  <a:lnTo>
                    <a:pt x="64" y="117"/>
                  </a:lnTo>
                  <a:lnTo>
                    <a:pt x="67" y="117"/>
                  </a:lnTo>
                  <a:lnTo>
                    <a:pt x="67" y="114"/>
                  </a:lnTo>
                  <a:lnTo>
                    <a:pt x="71" y="114"/>
                  </a:lnTo>
                  <a:lnTo>
                    <a:pt x="71" y="117"/>
                  </a:lnTo>
                  <a:lnTo>
                    <a:pt x="74" y="117"/>
                  </a:lnTo>
                  <a:lnTo>
                    <a:pt x="74" y="114"/>
                  </a:lnTo>
                  <a:lnTo>
                    <a:pt x="78" y="117"/>
                  </a:lnTo>
                  <a:lnTo>
                    <a:pt x="82" y="117"/>
                  </a:lnTo>
                  <a:lnTo>
                    <a:pt x="85" y="117"/>
                  </a:lnTo>
                  <a:lnTo>
                    <a:pt x="89" y="117"/>
                  </a:lnTo>
                  <a:lnTo>
                    <a:pt x="92" y="114"/>
                  </a:lnTo>
                  <a:lnTo>
                    <a:pt x="96" y="114"/>
                  </a:lnTo>
                  <a:lnTo>
                    <a:pt x="99" y="114"/>
                  </a:lnTo>
                  <a:lnTo>
                    <a:pt x="103" y="114"/>
                  </a:lnTo>
                  <a:lnTo>
                    <a:pt x="106" y="114"/>
                  </a:lnTo>
                  <a:lnTo>
                    <a:pt x="110" y="110"/>
                  </a:lnTo>
                  <a:lnTo>
                    <a:pt x="114" y="114"/>
                  </a:lnTo>
                  <a:lnTo>
                    <a:pt x="114" y="110"/>
                  </a:lnTo>
                  <a:lnTo>
                    <a:pt x="117" y="114"/>
                  </a:lnTo>
                  <a:lnTo>
                    <a:pt x="121" y="114"/>
                  </a:lnTo>
                  <a:lnTo>
                    <a:pt x="121" y="117"/>
                  </a:lnTo>
                  <a:lnTo>
                    <a:pt x="124" y="117"/>
                  </a:lnTo>
                  <a:lnTo>
                    <a:pt x="128" y="117"/>
                  </a:lnTo>
                  <a:lnTo>
                    <a:pt x="128" y="114"/>
                  </a:lnTo>
                  <a:lnTo>
                    <a:pt x="131" y="114"/>
                  </a:lnTo>
                  <a:lnTo>
                    <a:pt x="135" y="114"/>
                  </a:lnTo>
                  <a:lnTo>
                    <a:pt x="139" y="110"/>
                  </a:lnTo>
                  <a:lnTo>
                    <a:pt x="142" y="110"/>
                  </a:lnTo>
                  <a:lnTo>
                    <a:pt x="146" y="110"/>
                  </a:lnTo>
                  <a:lnTo>
                    <a:pt x="149" y="110"/>
                  </a:lnTo>
                  <a:lnTo>
                    <a:pt x="153" y="110"/>
                  </a:lnTo>
                  <a:lnTo>
                    <a:pt x="156" y="107"/>
                  </a:lnTo>
                  <a:lnTo>
                    <a:pt x="160" y="107"/>
                  </a:lnTo>
                  <a:lnTo>
                    <a:pt x="160" y="110"/>
                  </a:lnTo>
                  <a:lnTo>
                    <a:pt x="163" y="110"/>
                  </a:lnTo>
                  <a:lnTo>
                    <a:pt x="167" y="110"/>
                  </a:lnTo>
                  <a:lnTo>
                    <a:pt x="167" y="107"/>
                  </a:lnTo>
                  <a:lnTo>
                    <a:pt x="171" y="107"/>
                  </a:lnTo>
                  <a:lnTo>
                    <a:pt x="174" y="107"/>
                  </a:lnTo>
                  <a:lnTo>
                    <a:pt x="178" y="107"/>
                  </a:lnTo>
                  <a:lnTo>
                    <a:pt x="181" y="107"/>
                  </a:lnTo>
                  <a:lnTo>
                    <a:pt x="185" y="103"/>
                  </a:lnTo>
                  <a:lnTo>
                    <a:pt x="188" y="103"/>
                  </a:lnTo>
                  <a:lnTo>
                    <a:pt x="192" y="103"/>
                  </a:lnTo>
                  <a:lnTo>
                    <a:pt x="196" y="103"/>
                  </a:lnTo>
                  <a:lnTo>
                    <a:pt x="199" y="103"/>
                  </a:lnTo>
                  <a:lnTo>
                    <a:pt x="203" y="103"/>
                  </a:lnTo>
                  <a:lnTo>
                    <a:pt x="206" y="103"/>
                  </a:lnTo>
                  <a:lnTo>
                    <a:pt x="210" y="103"/>
                  </a:lnTo>
                  <a:lnTo>
                    <a:pt x="210" y="107"/>
                  </a:lnTo>
                  <a:lnTo>
                    <a:pt x="213" y="107"/>
                  </a:lnTo>
                  <a:lnTo>
                    <a:pt x="217" y="107"/>
                  </a:lnTo>
                  <a:lnTo>
                    <a:pt x="220" y="107"/>
                  </a:lnTo>
                  <a:lnTo>
                    <a:pt x="224" y="103"/>
                  </a:lnTo>
                  <a:lnTo>
                    <a:pt x="224" y="100"/>
                  </a:lnTo>
                  <a:lnTo>
                    <a:pt x="224" y="96"/>
                  </a:lnTo>
                  <a:lnTo>
                    <a:pt x="228" y="96"/>
                  </a:lnTo>
                  <a:lnTo>
                    <a:pt x="231" y="96"/>
                  </a:lnTo>
                  <a:lnTo>
                    <a:pt x="235" y="96"/>
                  </a:lnTo>
                  <a:lnTo>
                    <a:pt x="238" y="96"/>
                  </a:lnTo>
                  <a:lnTo>
                    <a:pt x="238" y="92"/>
                  </a:lnTo>
                  <a:lnTo>
                    <a:pt x="242" y="89"/>
                  </a:lnTo>
                  <a:lnTo>
                    <a:pt x="242" y="85"/>
                  </a:lnTo>
                  <a:lnTo>
                    <a:pt x="242" y="82"/>
                  </a:lnTo>
                  <a:lnTo>
                    <a:pt x="245" y="82"/>
                  </a:lnTo>
                  <a:lnTo>
                    <a:pt x="245" y="78"/>
                  </a:lnTo>
                  <a:lnTo>
                    <a:pt x="249" y="75"/>
                  </a:lnTo>
                  <a:lnTo>
                    <a:pt x="249" y="78"/>
                  </a:lnTo>
                  <a:lnTo>
                    <a:pt x="253" y="78"/>
                  </a:lnTo>
                  <a:lnTo>
                    <a:pt x="256" y="75"/>
                  </a:lnTo>
                  <a:lnTo>
                    <a:pt x="256" y="78"/>
                  </a:lnTo>
                  <a:lnTo>
                    <a:pt x="260" y="78"/>
                  </a:lnTo>
                  <a:lnTo>
                    <a:pt x="263" y="78"/>
                  </a:lnTo>
                  <a:lnTo>
                    <a:pt x="267" y="75"/>
                  </a:lnTo>
                  <a:lnTo>
                    <a:pt x="270" y="75"/>
                  </a:lnTo>
                  <a:lnTo>
                    <a:pt x="270" y="71"/>
                  </a:lnTo>
                  <a:lnTo>
                    <a:pt x="274" y="71"/>
                  </a:lnTo>
                  <a:lnTo>
                    <a:pt x="277" y="71"/>
                  </a:lnTo>
                  <a:lnTo>
                    <a:pt x="281" y="75"/>
                  </a:lnTo>
                  <a:lnTo>
                    <a:pt x="281" y="71"/>
                  </a:lnTo>
                  <a:lnTo>
                    <a:pt x="281" y="75"/>
                  </a:lnTo>
                  <a:lnTo>
                    <a:pt x="285" y="75"/>
                  </a:lnTo>
                  <a:lnTo>
                    <a:pt x="288" y="71"/>
                  </a:lnTo>
                  <a:lnTo>
                    <a:pt x="292" y="75"/>
                  </a:lnTo>
                  <a:lnTo>
                    <a:pt x="295" y="71"/>
                  </a:lnTo>
                  <a:lnTo>
                    <a:pt x="299" y="71"/>
                  </a:lnTo>
                  <a:lnTo>
                    <a:pt x="299" y="75"/>
                  </a:lnTo>
                  <a:lnTo>
                    <a:pt x="302" y="75"/>
                  </a:lnTo>
                  <a:lnTo>
                    <a:pt x="306" y="71"/>
                  </a:lnTo>
                  <a:lnTo>
                    <a:pt x="310" y="71"/>
                  </a:lnTo>
                  <a:lnTo>
                    <a:pt x="313" y="68"/>
                  </a:lnTo>
                  <a:lnTo>
                    <a:pt x="317" y="68"/>
                  </a:lnTo>
                  <a:lnTo>
                    <a:pt x="317" y="64"/>
                  </a:lnTo>
                  <a:lnTo>
                    <a:pt x="313" y="64"/>
                  </a:lnTo>
                  <a:lnTo>
                    <a:pt x="317" y="60"/>
                  </a:lnTo>
                  <a:lnTo>
                    <a:pt x="313" y="60"/>
                  </a:lnTo>
                  <a:lnTo>
                    <a:pt x="310" y="60"/>
                  </a:lnTo>
                  <a:lnTo>
                    <a:pt x="306" y="60"/>
                  </a:lnTo>
                  <a:lnTo>
                    <a:pt x="306" y="57"/>
                  </a:lnTo>
                  <a:lnTo>
                    <a:pt x="306" y="53"/>
                  </a:lnTo>
                  <a:lnTo>
                    <a:pt x="306" y="50"/>
                  </a:lnTo>
                  <a:lnTo>
                    <a:pt x="302" y="46"/>
                  </a:lnTo>
                  <a:lnTo>
                    <a:pt x="302" y="43"/>
                  </a:lnTo>
                  <a:lnTo>
                    <a:pt x="299" y="43"/>
                  </a:lnTo>
                  <a:lnTo>
                    <a:pt x="295" y="43"/>
                  </a:lnTo>
                  <a:lnTo>
                    <a:pt x="295" y="39"/>
                  </a:lnTo>
                  <a:lnTo>
                    <a:pt x="292" y="39"/>
                  </a:lnTo>
                  <a:lnTo>
                    <a:pt x="292" y="35"/>
                  </a:lnTo>
                  <a:lnTo>
                    <a:pt x="288" y="35"/>
                  </a:lnTo>
                  <a:lnTo>
                    <a:pt x="288" y="32"/>
                  </a:lnTo>
                  <a:lnTo>
                    <a:pt x="288" y="28"/>
                  </a:lnTo>
                  <a:lnTo>
                    <a:pt x="285" y="25"/>
                  </a:lnTo>
                  <a:lnTo>
                    <a:pt x="281" y="21"/>
                  </a:lnTo>
                  <a:lnTo>
                    <a:pt x="277" y="21"/>
                  </a:lnTo>
                  <a:lnTo>
                    <a:pt x="277" y="18"/>
                  </a:lnTo>
                  <a:lnTo>
                    <a:pt x="277" y="14"/>
                  </a:lnTo>
                  <a:lnTo>
                    <a:pt x="281" y="14"/>
                  </a:lnTo>
                  <a:lnTo>
                    <a:pt x="285" y="14"/>
                  </a:lnTo>
                  <a:lnTo>
                    <a:pt x="288" y="10"/>
                  </a:lnTo>
                  <a:lnTo>
                    <a:pt x="292" y="14"/>
                  </a:lnTo>
                  <a:lnTo>
                    <a:pt x="292" y="10"/>
                  </a:lnTo>
                  <a:lnTo>
                    <a:pt x="295" y="10"/>
                  </a:lnTo>
                  <a:lnTo>
                    <a:pt x="295" y="14"/>
                  </a:lnTo>
                  <a:lnTo>
                    <a:pt x="299" y="14"/>
                  </a:lnTo>
                  <a:lnTo>
                    <a:pt x="302" y="14"/>
                  </a:lnTo>
                  <a:lnTo>
                    <a:pt x="302" y="10"/>
                  </a:lnTo>
                  <a:lnTo>
                    <a:pt x="306" y="14"/>
                  </a:lnTo>
                  <a:lnTo>
                    <a:pt x="310" y="10"/>
                  </a:lnTo>
                  <a:lnTo>
                    <a:pt x="313" y="10"/>
                  </a:lnTo>
                  <a:lnTo>
                    <a:pt x="317" y="7"/>
                  </a:lnTo>
                  <a:lnTo>
                    <a:pt x="320" y="7"/>
                  </a:lnTo>
                  <a:lnTo>
                    <a:pt x="320" y="10"/>
                  </a:lnTo>
                  <a:lnTo>
                    <a:pt x="324" y="10"/>
                  </a:lnTo>
                  <a:lnTo>
                    <a:pt x="327" y="10"/>
                  </a:lnTo>
                  <a:lnTo>
                    <a:pt x="331" y="10"/>
                  </a:lnTo>
                  <a:lnTo>
                    <a:pt x="331" y="7"/>
                  </a:lnTo>
                  <a:lnTo>
                    <a:pt x="334" y="7"/>
                  </a:lnTo>
                  <a:lnTo>
                    <a:pt x="338" y="7"/>
                  </a:lnTo>
                  <a:lnTo>
                    <a:pt x="342" y="7"/>
                  </a:lnTo>
                  <a:lnTo>
                    <a:pt x="345" y="7"/>
                  </a:lnTo>
                  <a:lnTo>
                    <a:pt x="349" y="7"/>
                  </a:lnTo>
                  <a:lnTo>
                    <a:pt x="349" y="10"/>
                  </a:lnTo>
                  <a:lnTo>
                    <a:pt x="352" y="10"/>
                  </a:lnTo>
                  <a:lnTo>
                    <a:pt x="356" y="10"/>
                  </a:lnTo>
                  <a:lnTo>
                    <a:pt x="359" y="10"/>
                  </a:lnTo>
                  <a:lnTo>
                    <a:pt x="363" y="14"/>
                  </a:lnTo>
                  <a:lnTo>
                    <a:pt x="367" y="10"/>
                  </a:lnTo>
                  <a:lnTo>
                    <a:pt x="370" y="10"/>
                  </a:lnTo>
                  <a:lnTo>
                    <a:pt x="370" y="7"/>
                  </a:lnTo>
                  <a:lnTo>
                    <a:pt x="374" y="7"/>
                  </a:lnTo>
                  <a:lnTo>
                    <a:pt x="377" y="7"/>
                  </a:lnTo>
                  <a:lnTo>
                    <a:pt x="381" y="7"/>
                  </a:lnTo>
                  <a:lnTo>
                    <a:pt x="381" y="3"/>
                  </a:lnTo>
                  <a:lnTo>
                    <a:pt x="384" y="3"/>
                  </a:lnTo>
                  <a:lnTo>
                    <a:pt x="388" y="3"/>
                  </a:lnTo>
                  <a:lnTo>
                    <a:pt x="391" y="3"/>
                  </a:lnTo>
                  <a:lnTo>
                    <a:pt x="391" y="7"/>
                  </a:lnTo>
                  <a:lnTo>
                    <a:pt x="395" y="7"/>
                  </a:lnTo>
                  <a:lnTo>
                    <a:pt x="395" y="10"/>
                  </a:lnTo>
                  <a:lnTo>
                    <a:pt x="399" y="10"/>
                  </a:lnTo>
                  <a:lnTo>
                    <a:pt x="399" y="14"/>
                  </a:lnTo>
                  <a:lnTo>
                    <a:pt x="402" y="14"/>
                  </a:lnTo>
                  <a:lnTo>
                    <a:pt x="406" y="14"/>
                  </a:lnTo>
                  <a:lnTo>
                    <a:pt x="409" y="14"/>
                  </a:lnTo>
                  <a:lnTo>
                    <a:pt x="413" y="14"/>
                  </a:lnTo>
                  <a:lnTo>
                    <a:pt x="416" y="14"/>
                  </a:lnTo>
                  <a:lnTo>
                    <a:pt x="420" y="14"/>
                  </a:lnTo>
                  <a:lnTo>
                    <a:pt x="420" y="10"/>
                  </a:lnTo>
                  <a:lnTo>
                    <a:pt x="424" y="10"/>
                  </a:lnTo>
                  <a:lnTo>
                    <a:pt x="427" y="10"/>
                  </a:lnTo>
                  <a:lnTo>
                    <a:pt x="427" y="7"/>
                  </a:lnTo>
                  <a:lnTo>
                    <a:pt x="431" y="7"/>
                  </a:lnTo>
                  <a:lnTo>
                    <a:pt x="434" y="7"/>
                  </a:lnTo>
                  <a:lnTo>
                    <a:pt x="434" y="3"/>
                  </a:lnTo>
                  <a:lnTo>
                    <a:pt x="438" y="3"/>
                  </a:lnTo>
                  <a:lnTo>
                    <a:pt x="441" y="3"/>
                  </a:lnTo>
                  <a:lnTo>
                    <a:pt x="445" y="3"/>
                  </a:lnTo>
                  <a:lnTo>
                    <a:pt x="448" y="3"/>
                  </a:lnTo>
                  <a:lnTo>
                    <a:pt x="448" y="7"/>
                  </a:lnTo>
                  <a:lnTo>
                    <a:pt x="452" y="7"/>
                  </a:lnTo>
                  <a:lnTo>
                    <a:pt x="452" y="10"/>
                  </a:lnTo>
                  <a:lnTo>
                    <a:pt x="456" y="10"/>
                  </a:lnTo>
                  <a:lnTo>
                    <a:pt x="459" y="10"/>
                  </a:lnTo>
                  <a:lnTo>
                    <a:pt x="463" y="10"/>
                  </a:lnTo>
                  <a:lnTo>
                    <a:pt x="466" y="10"/>
                  </a:lnTo>
                  <a:lnTo>
                    <a:pt x="470" y="10"/>
                  </a:lnTo>
                  <a:lnTo>
                    <a:pt x="473" y="7"/>
                  </a:lnTo>
                  <a:lnTo>
                    <a:pt x="477" y="7"/>
                  </a:lnTo>
                  <a:lnTo>
                    <a:pt x="481" y="7"/>
                  </a:lnTo>
                  <a:lnTo>
                    <a:pt x="484" y="7"/>
                  </a:lnTo>
                  <a:lnTo>
                    <a:pt x="488" y="10"/>
                  </a:lnTo>
                  <a:lnTo>
                    <a:pt x="491" y="7"/>
                  </a:lnTo>
                  <a:lnTo>
                    <a:pt x="495" y="7"/>
                  </a:lnTo>
                  <a:lnTo>
                    <a:pt x="498" y="7"/>
                  </a:lnTo>
                  <a:lnTo>
                    <a:pt x="498" y="10"/>
                  </a:lnTo>
                  <a:lnTo>
                    <a:pt x="502" y="10"/>
                  </a:lnTo>
                  <a:lnTo>
                    <a:pt x="502" y="14"/>
                  </a:lnTo>
                  <a:lnTo>
                    <a:pt x="505" y="14"/>
                  </a:lnTo>
                  <a:lnTo>
                    <a:pt x="509" y="18"/>
                  </a:lnTo>
                  <a:lnTo>
                    <a:pt x="513" y="14"/>
                  </a:lnTo>
                  <a:lnTo>
                    <a:pt x="516" y="14"/>
                  </a:lnTo>
                  <a:lnTo>
                    <a:pt x="520" y="14"/>
                  </a:lnTo>
                  <a:lnTo>
                    <a:pt x="523" y="14"/>
                  </a:lnTo>
                  <a:lnTo>
                    <a:pt x="527" y="14"/>
                  </a:lnTo>
                  <a:lnTo>
                    <a:pt x="530" y="14"/>
                  </a:lnTo>
                  <a:lnTo>
                    <a:pt x="530" y="10"/>
                  </a:lnTo>
                  <a:lnTo>
                    <a:pt x="534" y="10"/>
                  </a:lnTo>
                  <a:lnTo>
                    <a:pt x="538" y="10"/>
                  </a:lnTo>
                  <a:lnTo>
                    <a:pt x="541" y="10"/>
                  </a:lnTo>
                  <a:lnTo>
                    <a:pt x="541" y="7"/>
                  </a:lnTo>
                  <a:lnTo>
                    <a:pt x="545" y="7"/>
                  </a:lnTo>
                  <a:lnTo>
                    <a:pt x="548" y="7"/>
                  </a:lnTo>
                  <a:lnTo>
                    <a:pt x="552" y="7"/>
                  </a:lnTo>
                  <a:lnTo>
                    <a:pt x="555" y="7"/>
                  </a:lnTo>
                  <a:lnTo>
                    <a:pt x="559" y="7"/>
                  </a:lnTo>
                  <a:lnTo>
                    <a:pt x="559" y="3"/>
                  </a:lnTo>
                  <a:lnTo>
                    <a:pt x="562" y="3"/>
                  </a:lnTo>
                  <a:lnTo>
                    <a:pt x="562" y="0"/>
                  </a:lnTo>
                  <a:lnTo>
                    <a:pt x="566" y="0"/>
                  </a:lnTo>
                  <a:lnTo>
                    <a:pt x="570" y="0"/>
                  </a:lnTo>
                  <a:lnTo>
                    <a:pt x="573" y="3"/>
                  </a:lnTo>
                  <a:lnTo>
                    <a:pt x="577" y="7"/>
                  </a:lnTo>
                  <a:lnTo>
                    <a:pt x="580" y="10"/>
                  </a:lnTo>
                  <a:lnTo>
                    <a:pt x="584" y="10"/>
                  </a:lnTo>
                  <a:lnTo>
                    <a:pt x="587" y="10"/>
                  </a:lnTo>
                  <a:lnTo>
                    <a:pt x="587" y="7"/>
                  </a:lnTo>
                  <a:lnTo>
                    <a:pt x="591" y="7"/>
                  </a:lnTo>
                  <a:lnTo>
                    <a:pt x="595" y="7"/>
                  </a:lnTo>
                  <a:lnTo>
                    <a:pt x="598" y="7"/>
                  </a:lnTo>
                  <a:lnTo>
                    <a:pt x="602" y="10"/>
                  </a:lnTo>
                  <a:lnTo>
                    <a:pt x="605" y="10"/>
                  </a:lnTo>
                  <a:lnTo>
                    <a:pt x="605" y="7"/>
                  </a:lnTo>
                  <a:lnTo>
                    <a:pt x="609" y="7"/>
                  </a:lnTo>
                  <a:lnTo>
                    <a:pt x="612" y="7"/>
                  </a:lnTo>
                  <a:lnTo>
                    <a:pt x="616" y="7"/>
                  </a:lnTo>
                  <a:lnTo>
                    <a:pt x="619" y="7"/>
                  </a:lnTo>
                  <a:lnTo>
                    <a:pt x="623" y="7"/>
                  </a:lnTo>
                  <a:lnTo>
                    <a:pt x="627" y="7"/>
                  </a:lnTo>
                  <a:lnTo>
                    <a:pt x="627" y="3"/>
                  </a:lnTo>
                  <a:lnTo>
                    <a:pt x="630" y="3"/>
                  </a:lnTo>
                  <a:lnTo>
                    <a:pt x="630" y="0"/>
                  </a:lnTo>
                  <a:lnTo>
                    <a:pt x="634" y="0"/>
                  </a:lnTo>
                  <a:lnTo>
                    <a:pt x="637" y="0"/>
                  </a:lnTo>
                  <a:lnTo>
                    <a:pt x="641" y="0"/>
                  </a:lnTo>
                  <a:lnTo>
                    <a:pt x="641" y="3"/>
                  </a:lnTo>
                  <a:lnTo>
                    <a:pt x="641" y="7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Freeform 18"/>
            <p:cNvSpPr>
              <a:spLocks/>
            </p:cNvSpPr>
            <p:nvPr/>
          </p:nvSpPr>
          <p:spPr bwMode="auto">
            <a:xfrm>
              <a:off x="1428750" y="2387345"/>
              <a:ext cx="2222500" cy="770111"/>
            </a:xfrm>
            <a:custGeom>
              <a:avLst/>
              <a:gdLst>
                <a:gd name="T0" fmla="*/ 581 w 1400"/>
                <a:gd name="T1" fmla="*/ 28 h 395"/>
                <a:gd name="T2" fmla="*/ 667 w 1400"/>
                <a:gd name="T3" fmla="*/ 43 h 395"/>
                <a:gd name="T4" fmla="*/ 727 w 1400"/>
                <a:gd name="T5" fmla="*/ 43 h 395"/>
                <a:gd name="T6" fmla="*/ 798 w 1400"/>
                <a:gd name="T7" fmla="*/ 68 h 395"/>
                <a:gd name="T8" fmla="*/ 891 w 1400"/>
                <a:gd name="T9" fmla="*/ 82 h 395"/>
                <a:gd name="T10" fmla="*/ 969 w 1400"/>
                <a:gd name="T11" fmla="*/ 125 h 395"/>
                <a:gd name="T12" fmla="*/ 1055 w 1400"/>
                <a:gd name="T13" fmla="*/ 153 h 395"/>
                <a:gd name="T14" fmla="*/ 1140 w 1400"/>
                <a:gd name="T15" fmla="*/ 153 h 395"/>
                <a:gd name="T16" fmla="*/ 1226 w 1400"/>
                <a:gd name="T17" fmla="*/ 182 h 395"/>
                <a:gd name="T18" fmla="*/ 1290 w 1400"/>
                <a:gd name="T19" fmla="*/ 206 h 395"/>
                <a:gd name="T20" fmla="*/ 1347 w 1400"/>
                <a:gd name="T21" fmla="*/ 196 h 395"/>
                <a:gd name="T22" fmla="*/ 1361 w 1400"/>
                <a:gd name="T23" fmla="*/ 185 h 395"/>
                <a:gd name="T24" fmla="*/ 1397 w 1400"/>
                <a:gd name="T25" fmla="*/ 196 h 395"/>
                <a:gd name="T26" fmla="*/ 1383 w 1400"/>
                <a:gd name="T27" fmla="*/ 224 h 395"/>
                <a:gd name="T28" fmla="*/ 1375 w 1400"/>
                <a:gd name="T29" fmla="*/ 253 h 395"/>
                <a:gd name="T30" fmla="*/ 1329 w 1400"/>
                <a:gd name="T31" fmla="*/ 267 h 395"/>
                <a:gd name="T32" fmla="*/ 1286 w 1400"/>
                <a:gd name="T33" fmla="*/ 264 h 395"/>
                <a:gd name="T34" fmla="*/ 1237 w 1400"/>
                <a:gd name="T35" fmla="*/ 278 h 395"/>
                <a:gd name="T36" fmla="*/ 1201 w 1400"/>
                <a:gd name="T37" fmla="*/ 274 h 395"/>
                <a:gd name="T38" fmla="*/ 1151 w 1400"/>
                <a:gd name="T39" fmla="*/ 285 h 395"/>
                <a:gd name="T40" fmla="*/ 1119 w 1400"/>
                <a:gd name="T41" fmla="*/ 296 h 395"/>
                <a:gd name="T42" fmla="*/ 1098 w 1400"/>
                <a:gd name="T43" fmla="*/ 321 h 395"/>
                <a:gd name="T44" fmla="*/ 1126 w 1400"/>
                <a:gd name="T45" fmla="*/ 335 h 395"/>
                <a:gd name="T46" fmla="*/ 1126 w 1400"/>
                <a:gd name="T47" fmla="*/ 356 h 395"/>
                <a:gd name="T48" fmla="*/ 1090 w 1400"/>
                <a:gd name="T49" fmla="*/ 363 h 395"/>
                <a:gd name="T50" fmla="*/ 1066 w 1400"/>
                <a:gd name="T51" fmla="*/ 360 h 395"/>
                <a:gd name="T52" fmla="*/ 1044 w 1400"/>
                <a:gd name="T53" fmla="*/ 360 h 395"/>
                <a:gd name="T54" fmla="*/ 1016 w 1400"/>
                <a:gd name="T55" fmla="*/ 374 h 395"/>
                <a:gd name="T56" fmla="*/ 1001 w 1400"/>
                <a:gd name="T57" fmla="*/ 388 h 395"/>
                <a:gd name="T58" fmla="*/ 962 w 1400"/>
                <a:gd name="T59" fmla="*/ 392 h 395"/>
                <a:gd name="T60" fmla="*/ 937 w 1400"/>
                <a:gd name="T61" fmla="*/ 374 h 395"/>
                <a:gd name="T62" fmla="*/ 905 w 1400"/>
                <a:gd name="T63" fmla="*/ 356 h 395"/>
                <a:gd name="T64" fmla="*/ 877 w 1400"/>
                <a:gd name="T65" fmla="*/ 353 h 395"/>
                <a:gd name="T66" fmla="*/ 845 w 1400"/>
                <a:gd name="T67" fmla="*/ 345 h 395"/>
                <a:gd name="T68" fmla="*/ 816 w 1400"/>
                <a:gd name="T69" fmla="*/ 342 h 395"/>
                <a:gd name="T70" fmla="*/ 781 w 1400"/>
                <a:gd name="T71" fmla="*/ 342 h 395"/>
                <a:gd name="T72" fmla="*/ 766 w 1400"/>
                <a:gd name="T73" fmla="*/ 328 h 395"/>
                <a:gd name="T74" fmla="*/ 731 w 1400"/>
                <a:gd name="T75" fmla="*/ 313 h 395"/>
                <a:gd name="T76" fmla="*/ 695 w 1400"/>
                <a:gd name="T77" fmla="*/ 313 h 395"/>
                <a:gd name="T78" fmla="*/ 681 w 1400"/>
                <a:gd name="T79" fmla="*/ 328 h 395"/>
                <a:gd name="T80" fmla="*/ 659 w 1400"/>
                <a:gd name="T81" fmla="*/ 349 h 395"/>
                <a:gd name="T82" fmla="*/ 652 w 1400"/>
                <a:gd name="T83" fmla="*/ 385 h 395"/>
                <a:gd name="T84" fmla="*/ 631 w 1400"/>
                <a:gd name="T85" fmla="*/ 392 h 395"/>
                <a:gd name="T86" fmla="*/ 602 w 1400"/>
                <a:gd name="T87" fmla="*/ 385 h 395"/>
                <a:gd name="T88" fmla="*/ 577 w 1400"/>
                <a:gd name="T89" fmla="*/ 374 h 395"/>
                <a:gd name="T90" fmla="*/ 545 w 1400"/>
                <a:gd name="T91" fmla="*/ 367 h 395"/>
                <a:gd name="T92" fmla="*/ 499 w 1400"/>
                <a:gd name="T93" fmla="*/ 353 h 395"/>
                <a:gd name="T94" fmla="*/ 456 w 1400"/>
                <a:gd name="T95" fmla="*/ 345 h 395"/>
                <a:gd name="T96" fmla="*/ 417 w 1400"/>
                <a:gd name="T97" fmla="*/ 331 h 395"/>
                <a:gd name="T98" fmla="*/ 382 w 1400"/>
                <a:gd name="T99" fmla="*/ 317 h 395"/>
                <a:gd name="T100" fmla="*/ 342 w 1400"/>
                <a:gd name="T101" fmla="*/ 324 h 395"/>
                <a:gd name="T102" fmla="*/ 307 w 1400"/>
                <a:gd name="T103" fmla="*/ 328 h 395"/>
                <a:gd name="T104" fmla="*/ 275 w 1400"/>
                <a:gd name="T105" fmla="*/ 324 h 395"/>
                <a:gd name="T106" fmla="*/ 225 w 1400"/>
                <a:gd name="T107" fmla="*/ 313 h 395"/>
                <a:gd name="T108" fmla="*/ 164 w 1400"/>
                <a:gd name="T109" fmla="*/ 299 h 395"/>
                <a:gd name="T110" fmla="*/ 36 w 1400"/>
                <a:gd name="T111" fmla="*/ 285 h 395"/>
                <a:gd name="T112" fmla="*/ 36 w 1400"/>
                <a:gd name="T113" fmla="*/ 214 h 395"/>
                <a:gd name="T114" fmla="*/ 146 w 1400"/>
                <a:gd name="T115" fmla="*/ 128 h 395"/>
                <a:gd name="T116" fmla="*/ 175 w 1400"/>
                <a:gd name="T117" fmla="*/ 78 h 395"/>
                <a:gd name="T118" fmla="*/ 207 w 1400"/>
                <a:gd name="T119" fmla="*/ 35 h 395"/>
                <a:gd name="T120" fmla="*/ 325 w 1400"/>
                <a:gd name="T121" fmla="*/ 25 h 395"/>
                <a:gd name="T122" fmla="*/ 396 w 1400"/>
                <a:gd name="T123" fmla="*/ 21 h 395"/>
                <a:gd name="T124" fmla="*/ 492 w 1400"/>
                <a:gd name="T125" fmla="*/ 3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00" h="395">
                  <a:moveTo>
                    <a:pt x="492" y="3"/>
                  </a:moveTo>
                  <a:lnTo>
                    <a:pt x="499" y="3"/>
                  </a:lnTo>
                  <a:lnTo>
                    <a:pt x="503" y="3"/>
                  </a:lnTo>
                  <a:lnTo>
                    <a:pt x="510" y="3"/>
                  </a:lnTo>
                  <a:lnTo>
                    <a:pt x="513" y="7"/>
                  </a:lnTo>
                  <a:lnTo>
                    <a:pt x="513" y="7"/>
                  </a:lnTo>
                  <a:lnTo>
                    <a:pt x="513" y="10"/>
                  </a:lnTo>
                  <a:lnTo>
                    <a:pt x="517" y="10"/>
                  </a:lnTo>
                  <a:lnTo>
                    <a:pt x="520" y="10"/>
                  </a:lnTo>
                  <a:lnTo>
                    <a:pt x="524" y="10"/>
                  </a:lnTo>
                  <a:lnTo>
                    <a:pt x="528" y="14"/>
                  </a:lnTo>
                  <a:lnTo>
                    <a:pt x="531" y="10"/>
                  </a:lnTo>
                  <a:lnTo>
                    <a:pt x="535" y="14"/>
                  </a:lnTo>
                  <a:lnTo>
                    <a:pt x="538" y="14"/>
                  </a:lnTo>
                  <a:lnTo>
                    <a:pt x="542" y="18"/>
                  </a:lnTo>
                  <a:lnTo>
                    <a:pt x="542" y="18"/>
                  </a:lnTo>
                  <a:lnTo>
                    <a:pt x="545" y="21"/>
                  </a:lnTo>
                  <a:lnTo>
                    <a:pt x="549" y="18"/>
                  </a:lnTo>
                  <a:lnTo>
                    <a:pt x="553" y="18"/>
                  </a:lnTo>
                  <a:lnTo>
                    <a:pt x="556" y="21"/>
                  </a:lnTo>
                  <a:lnTo>
                    <a:pt x="560" y="25"/>
                  </a:lnTo>
                  <a:lnTo>
                    <a:pt x="570" y="28"/>
                  </a:lnTo>
                  <a:lnTo>
                    <a:pt x="574" y="28"/>
                  </a:lnTo>
                  <a:lnTo>
                    <a:pt x="581" y="28"/>
                  </a:lnTo>
                  <a:lnTo>
                    <a:pt x="588" y="28"/>
                  </a:lnTo>
                  <a:lnTo>
                    <a:pt x="588" y="32"/>
                  </a:lnTo>
                  <a:lnTo>
                    <a:pt x="602" y="32"/>
                  </a:lnTo>
                  <a:lnTo>
                    <a:pt x="606" y="32"/>
                  </a:lnTo>
                  <a:lnTo>
                    <a:pt x="606" y="35"/>
                  </a:lnTo>
                  <a:lnTo>
                    <a:pt x="606" y="39"/>
                  </a:lnTo>
                  <a:lnTo>
                    <a:pt x="613" y="43"/>
                  </a:lnTo>
                  <a:lnTo>
                    <a:pt x="613" y="43"/>
                  </a:lnTo>
                  <a:lnTo>
                    <a:pt x="617" y="46"/>
                  </a:lnTo>
                  <a:lnTo>
                    <a:pt x="617" y="46"/>
                  </a:lnTo>
                  <a:lnTo>
                    <a:pt x="620" y="46"/>
                  </a:lnTo>
                  <a:lnTo>
                    <a:pt x="627" y="50"/>
                  </a:lnTo>
                  <a:lnTo>
                    <a:pt x="627" y="46"/>
                  </a:lnTo>
                  <a:lnTo>
                    <a:pt x="638" y="50"/>
                  </a:lnTo>
                  <a:lnTo>
                    <a:pt x="638" y="50"/>
                  </a:lnTo>
                  <a:lnTo>
                    <a:pt x="642" y="50"/>
                  </a:lnTo>
                  <a:lnTo>
                    <a:pt x="645" y="46"/>
                  </a:lnTo>
                  <a:lnTo>
                    <a:pt x="649" y="46"/>
                  </a:lnTo>
                  <a:lnTo>
                    <a:pt x="652" y="46"/>
                  </a:lnTo>
                  <a:lnTo>
                    <a:pt x="652" y="43"/>
                  </a:lnTo>
                  <a:lnTo>
                    <a:pt x="656" y="43"/>
                  </a:lnTo>
                  <a:lnTo>
                    <a:pt x="663" y="43"/>
                  </a:lnTo>
                  <a:lnTo>
                    <a:pt x="663" y="43"/>
                  </a:lnTo>
                  <a:lnTo>
                    <a:pt x="667" y="43"/>
                  </a:lnTo>
                  <a:lnTo>
                    <a:pt x="667" y="46"/>
                  </a:lnTo>
                  <a:lnTo>
                    <a:pt x="670" y="43"/>
                  </a:lnTo>
                  <a:lnTo>
                    <a:pt x="674" y="43"/>
                  </a:lnTo>
                  <a:lnTo>
                    <a:pt x="674" y="39"/>
                  </a:lnTo>
                  <a:lnTo>
                    <a:pt x="677" y="39"/>
                  </a:lnTo>
                  <a:lnTo>
                    <a:pt x="681" y="43"/>
                  </a:lnTo>
                  <a:lnTo>
                    <a:pt x="684" y="39"/>
                  </a:lnTo>
                  <a:lnTo>
                    <a:pt x="684" y="39"/>
                  </a:lnTo>
                  <a:lnTo>
                    <a:pt x="688" y="39"/>
                  </a:lnTo>
                  <a:lnTo>
                    <a:pt x="691" y="39"/>
                  </a:lnTo>
                  <a:lnTo>
                    <a:pt x="691" y="35"/>
                  </a:lnTo>
                  <a:lnTo>
                    <a:pt x="695" y="35"/>
                  </a:lnTo>
                  <a:lnTo>
                    <a:pt x="699" y="39"/>
                  </a:lnTo>
                  <a:lnTo>
                    <a:pt x="702" y="39"/>
                  </a:lnTo>
                  <a:lnTo>
                    <a:pt x="702" y="43"/>
                  </a:lnTo>
                  <a:lnTo>
                    <a:pt x="706" y="43"/>
                  </a:lnTo>
                  <a:lnTo>
                    <a:pt x="706" y="39"/>
                  </a:lnTo>
                  <a:lnTo>
                    <a:pt x="709" y="39"/>
                  </a:lnTo>
                  <a:lnTo>
                    <a:pt x="709" y="43"/>
                  </a:lnTo>
                  <a:lnTo>
                    <a:pt x="716" y="43"/>
                  </a:lnTo>
                  <a:lnTo>
                    <a:pt x="716" y="43"/>
                  </a:lnTo>
                  <a:lnTo>
                    <a:pt x="720" y="43"/>
                  </a:lnTo>
                  <a:lnTo>
                    <a:pt x="724" y="43"/>
                  </a:lnTo>
                  <a:lnTo>
                    <a:pt x="727" y="43"/>
                  </a:lnTo>
                  <a:lnTo>
                    <a:pt x="731" y="46"/>
                  </a:lnTo>
                  <a:lnTo>
                    <a:pt x="731" y="46"/>
                  </a:lnTo>
                  <a:lnTo>
                    <a:pt x="734" y="46"/>
                  </a:lnTo>
                  <a:lnTo>
                    <a:pt x="738" y="46"/>
                  </a:lnTo>
                  <a:lnTo>
                    <a:pt x="745" y="50"/>
                  </a:lnTo>
                  <a:lnTo>
                    <a:pt x="748" y="50"/>
                  </a:lnTo>
                  <a:lnTo>
                    <a:pt x="748" y="50"/>
                  </a:lnTo>
                  <a:lnTo>
                    <a:pt x="752" y="53"/>
                  </a:lnTo>
                  <a:lnTo>
                    <a:pt x="756" y="53"/>
                  </a:lnTo>
                  <a:lnTo>
                    <a:pt x="756" y="53"/>
                  </a:lnTo>
                  <a:lnTo>
                    <a:pt x="763" y="53"/>
                  </a:lnTo>
                  <a:lnTo>
                    <a:pt x="763" y="57"/>
                  </a:lnTo>
                  <a:lnTo>
                    <a:pt x="766" y="57"/>
                  </a:lnTo>
                  <a:lnTo>
                    <a:pt x="766" y="60"/>
                  </a:lnTo>
                  <a:lnTo>
                    <a:pt x="773" y="60"/>
                  </a:lnTo>
                  <a:lnTo>
                    <a:pt x="777" y="60"/>
                  </a:lnTo>
                  <a:lnTo>
                    <a:pt x="777" y="60"/>
                  </a:lnTo>
                  <a:lnTo>
                    <a:pt x="781" y="60"/>
                  </a:lnTo>
                  <a:lnTo>
                    <a:pt x="781" y="60"/>
                  </a:lnTo>
                  <a:lnTo>
                    <a:pt x="781" y="64"/>
                  </a:lnTo>
                  <a:lnTo>
                    <a:pt x="784" y="64"/>
                  </a:lnTo>
                  <a:lnTo>
                    <a:pt x="784" y="64"/>
                  </a:lnTo>
                  <a:lnTo>
                    <a:pt x="788" y="68"/>
                  </a:lnTo>
                  <a:lnTo>
                    <a:pt x="798" y="68"/>
                  </a:lnTo>
                  <a:lnTo>
                    <a:pt x="798" y="71"/>
                  </a:lnTo>
                  <a:lnTo>
                    <a:pt x="798" y="71"/>
                  </a:lnTo>
                  <a:lnTo>
                    <a:pt x="802" y="71"/>
                  </a:lnTo>
                  <a:lnTo>
                    <a:pt x="805" y="75"/>
                  </a:lnTo>
                  <a:lnTo>
                    <a:pt x="813" y="75"/>
                  </a:lnTo>
                  <a:lnTo>
                    <a:pt x="813" y="75"/>
                  </a:lnTo>
                  <a:lnTo>
                    <a:pt x="813" y="78"/>
                  </a:lnTo>
                  <a:lnTo>
                    <a:pt x="813" y="78"/>
                  </a:lnTo>
                  <a:lnTo>
                    <a:pt x="816" y="82"/>
                  </a:lnTo>
                  <a:lnTo>
                    <a:pt x="820" y="85"/>
                  </a:lnTo>
                  <a:lnTo>
                    <a:pt x="823" y="85"/>
                  </a:lnTo>
                  <a:lnTo>
                    <a:pt x="827" y="85"/>
                  </a:lnTo>
                  <a:lnTo>
                    <a:pt x="830" y="78"/>
                  </a:lnTo>
                  <a:lnTo>
                    <a:pt x="834" y="78"/>
                  </a:lnTo>
                  <a:lnTo>
                    <a:pt x="838" y="82"/>
                  </a:lnTo>
                  <a:lnTo>
                    <a:pt x="852" y="78"/>
                  </a:lnTo>
                  <a:lnTo>
                    <a:pt x="855" y="78"/>
                  </a:lnTo>
                  <a:lnTo>
                    <a:pt x="855" y="78"/>
                  </a:lnTo>
                  <a:lnTo>
                    <a:pt x="866" y="78"/>
                  </a:lnTo>
                  <a:lnTo>
                    <a:pt x="877" y="82"/>
                  </a:lnTo>
                  <a:lnTo>
                    <a:pt x="880" y="82"/>
                  </a:lnTo>
                  <a:lnTo>
                    <a:pt x="884" y="82"/>
                  </a:lnTo>
                  <a:lnTo>
                    <a:pt x="887" y="85"/>
                  </a:lnTo>
                  <a:lnTo>
                    <a:pt x="891" y="82"/>
                  </a:lnTo>
                  <a:lnTo>
                    <a:pt x="895" y="82"/>
                  </a:lnTo>
                  <a:lnTo>
                    <a:pt x="898" y="89"/>
                  </a:lnTo>
                  <a:lnTo>
                    <a:pt x="902" y="89"/>
                  </a:lnTo>
                  <a:lnTo>
                    <a:pt x="905" y="92"/>
                  </a:lnTo>
                  <a:lnTo>
                    <a:pt x="909" y="92"/>
                  </a:lnTo>
                  <a:lnTo>
                    <a:pt x="916" y="96"/>
                  </a:lnTo>
                  <a:lnTo>
                    <a:pt x="919" y="92"/>
                  </a:lnTo>
                  <a:lnTo>
                    <a:pt x="923" y="96"/>
                  </a:lnTo>
                  <a:lnTo>
                    <a:pt x="927" y="96"/>
                  </a:lnTo>
                  <a:lnTo>
                    <a:pt x="927" y="100"/>
                  </a:lnTo>
                  <a:lnTo>
                    <a:pt x="934" y="100"/>
                  </a:lnTo>
                  <a:lnTo>
                    <a:pt x="937" y="96"/>
                  </a:lnTo>
                  <a:lnTo>
                    <a:pt x="941" y="100"/>
                  </a:lnTo>
                  <a:lnTo>
                    <a:pt x="944" y="103"/>
                  </a:lnTo>
                  <a:lnTo>
                    <a:pt x="948" y="103"/>
                  </a:lnTo>
                  <a:lnTo>
                    <a:pt x="948" y="107"/>
                  </a:lnTo>
                  <a:lnTo>
                    <a:pt x="948" y="110"/>
                  </a:lnTo>
                  <a:lnTo>
                    <a:pt x="955" y="114"/>
                  </a:lnTo>
                  <a:lnTo>
                    <a:pt x="959" y="117"/>
                  </a:lnTo>
                  <a:lnTo>
                    <a:pt x="959" y="121"/>
                  </a:lnTo>
                  <a:lnTo>
                    <a:pt x="962" y="121"/>
                  </a:lnTo>
                  <a:lnTo>
                    <a:pt x="966" y="121"/>
                  </a:lnTo>
                  <a:lnTo>
                    <a:pt x="969" y="125"/>
                  </a:lnTo>
                  <a:lnTo>
                    <a:pt x="969" y="125"/>
                  </a:lnTo>
                  <a:lnTo>
                    <a:pt x="973" y="132"/>
                  </a:lnTo>
                  <a:lnTo>
                    <a:pt x="973" y="135"/>
                  </a:lnTo>
                  <a:lnTo>
                    <a:pt x="973" y="135"/>
                  </a:lnTo>
                  <a:lnTo>
                    <a:pt x="976" y="135"/>
                  </a:lnTo>
                  <a:lnTo>
                    <a:pt x="980" y="139"/>
                  </a:lnTo>
                  <a:lnTo>
                    <a:pt x="984" y="139"/>
                  </a:lnTo>
                  <a:lnTo>
                    <a:pt x="987" y="142"/>
                  </a:lnTo>
                  <a:lnTo>
                    <a:pt x="991" y="142"/>
                  </a:lnTo>
                  <a:lnTo>
                    <a:pt x="998" y="142"/>
                  </a:lnTo>
                  <a:lnTo>
                    <a:pt x="1001" y="142"/>
                  </a:lnTo>
                  <a:lnTo>
                    <a:pt x="1005" y="139"/>
                  </a:lnTo>
                  <a:lnTo>
                    <a:pt x="1009" y="142"/>
                  </a:lnTo>
                  <a:lnTo>
                    <a:pt x="1009" y="142"/>
                  </a:lnTo>
                  <a:lnTo>
                    <a:pt x="1012" y="146"/>
                  </a:lnTo>
                  <a:lnTo>
                    <a:pt x="1016" y="149"/>
                  </a:lnTo>
                  <a:lnTo>
                    <a:pt x="1019" y="149"/>
                  </a:lnTo>
                  <a:lnTo>
                    <a:pt x="1026" y="153"/>
                  </a:lnTo>
                  <a:lnTo>
                    <a:pt x="1033" y="153"/>
                  </a:lnTo>
                  <a:lnTo>
                    <a:pt x="1033" y="153"/>
                  </a:lnTo>
                  <a:lnTo>
                    <a:pt x="1037" y="153"/>
                  </a:lnTo>
                  <a:lnTo>
                    <a:pt x="1044" y="153"/>
                  </a:lnTo>
                  <a:lnTo>
                    <a:pt x="1051" y="153"/>
                  </a:lnTo>
                  <a:lnTo>
                    <a:pt x="1055" y="153"/>
                  </a:lnTo>
                  <a:lnTo>
                    <a:pt x="1055" y="153"/>
                  </a:lnTo>
                  <a:lnTo>
                    <a:pt x="1058" y="153"/>
                  </a:lnTo>
                  <a:lnTo>
                    <a:pt x="1066" y="153"/>
                  </a:lnTo>
                  <a:lnTo>
                    <a:pt x="1069" y="153"/>
                  </a:lnTo>
                  <a:lnTo>
                    <a:pt x="1069" y="153"/>
                  </a:lnTo>
                  <a:lnTo>
                    <a:pt x="1076" y="153"/>
                  </a:lnTo>
                  <a:lnTo>
                    <a:pt x="1080" y="153"/>
                  </a:lnTo>
                  <a:lnTo>
                    <a:pt x="1080" y="153"/>
                  </a:lnTo>
                  <a:lnTo>
                    <a:pt x="1083" y="153"/>
                  </a:lnTo>
                  <a:lnTo>
                    <a:pt x="1083" y="153"/>
                  </a:lnTo>
                  <a:lnTo>
                    <a:pt x="1090" y="153"/>
                  </a:lnTo>
                  <a:lnTo>
                    <a:pt x="1098" y="153"/>
                  </a:lnTo>
                  <a:lnTo>
                    <a:pt x="1101" y="153"/>
                  </a:lnTo>
                  <a:lnTo>
                    <a:pt x="1101" y="153"/>
                  </a:lnTo>
                  <a:lnTo>
                    <a:pt x="1108" y="153"/>
                  </a:lnTo>
                  <a:lnTo>
                    <a:pt x="1108" y="153"/>
                  </a:lnTo>
                  <a:lnTo>
                    <a:pt x="1112" y="149"/>
                  </a:lnTo>
                  <a:lnTo>
                    <a:pt x="1119" y="153"/>
                  </a:lnTo>
                  <a:lnTo>
                    <a:pt x="1119" y="149"/>
                  </a:lnTo>
                  <a:lnTo>
                    <a:pt x="1123" y="149"/>
                  </a:lnTo>
                  <a:lnTo>
                    <a:pt x="1130" y="153"/>
                  </a:lnTo>
                  <a:lnTo>
                    <a:pt x="1130" y="153"/>
                  </a:lnTo>
                  <a:lnTo>
                    <a:pt x="1133" y="153"/>
                  </a:lnTo>
                  <a:lnTo>
                    <a:pt x="1137" y="153"/>
                  </a:lnTo>
                  <a:lnTo>
                    <a:pt x="1140" y="153"/>
                  </a:lnTo>
                  <a:lnTo>
                    <a:pt x="1144" y="153"/>
                  </a:lnTo>
                  <a:lnTo>
                    <a:pt x="1147" y="153"/>
                  </a:lnTo>
                  <a:lnTo>
                    <a:pt x="1151" y="153"/>
                  </a:lnTo>
                  <a:lnTo>
                    <a:pt x="1151" y="157"/>
                  </a:lnTo>
                  <a:lnTo>
                    <a:pt x="1158" y="157"/>
                  </a:lnTo>
                  <a:lnTo>
                    <a:pt x="1162" y="157"/>
                  </a:lnTo>
                  <a:lnTo>
                    <a:pt x="1165" y="157"/>
                  </a:lnTo>
                  <a:lnTo>
                    <a:pt x="1169" y="157"/>
                  </a:lnTo>
                  <a:lnTo>
                    <a:pt x="1172" y="160"/>
                  </a:lnTo>
                  <a:lnTo>
                    <a:pt x="1172" y="160"/>
                  </a:lnTo>
                  <a:lnTo>
                    <a:pt x="1176" y="160"/>
                  </a:lnTo>
                  <a:lnTo>
                    <a:pt x="1180" y="160"/>
                  </a:lnTo>
                  <a:lnTo>
                    <a:pt x="1183" y="164"/>
                  </a:lnTo>
                  <a:lnTo>
                    <a:pt x="1183" y="160"/>
                  </a:lnTo>
                  <a:lnTo>
                    <a:pt x="1183" y="160"/>
                  </a:lnTo>
                  <a:lnTo>
                    <a:pt x="1187" y="160"/>
                  </a:lnTo>
                  <a:lnTo>
                    <a:pt x="1197" y="160"/>
                  </a:lnTo>
                  <a:lnTo>
                    <a:pt x="1204" y="164"/>
                  </a:lnTo>
                  <a:lnTo>
                    <a:pt x="1208" y="164"/>
                  </a:lnTo>
                  <a:lnTo>
                    <a:pt x="1212" y="167"/>
                  </a:lnTo>
                  <a:lnTo>
                    <a:pt x="1219" y="164"/>
                  </a:lnTo>
                  <a:lnTo>
                    <a:pt x="1226" y="164"/>
                  </a:lnTo>
                  <a:lnTo>
                    <a:pt x="1222" y="171"/>
                  </a:lnTo>
                  <a:lnTo>
                    <a:pt x="1226" y="182"/>
                  </a:lnTo>
                  <a:lnTo>
                    <a:pt x="1222" y="182"/>
                  </a:lnTo>
                  <a:lnTo>
                    <a:pt x="1222" y="185"/>
                  </a:lnTo>
                  <a:lnTo>
                    <a:pt x="1226" y="192"/>
                  </a:lnTo>
                  <a:lnTo>
                    <a:pt x="1222" y="196"/>
                  </a:lnTo>
                  <a:lnTo>
                    <a:pt x="1226" y="199"/>
                  </a:lnTo>
                  <a:lnTo>
                    <a:pt x="1233" y="199"/>
                  </a:lnTo>
                  <a:lnTo>
                    <a:pt x="1233" y="203"/>
                  </a:lnTo>
                  <a:lnTo>
                    <a:pt x="1237" y="203"/>
                  </a:lnTo>
                  <a:lnTo>
                    <a:pt x="1240" y="203"/>
                  </a:lnTo>
                  <a:lnTo>
                    <a:pt x="1244" y="206"/>
                  </a:lnTo>
                  <a:lnTo>
                    <a:pt x="1251" y="206"/>
                  </a:lnTo>
                  <a:lnTo>
                    <a:pt x="1251" y="206"/>
                  </a:lnTo>
                  <a:lnTo>
                    <a:pt x="1254" y="206"/>
                  </a:lnTo>
                  <a:lnTo>
                    <a:pt x="1258" y="206"/>
                  </a:lnTo>
                  <a:lnTo>
                    <a:pt x="1258" y="206"/>
                  </a:lnTo>
                  <a:lnTo>
                    <a:pt x="1258" y="206"/>
                  </a:lnTo>
                  <a:lnTo>
                    <a:pt x="1261" y="210"/>
                  </a:lnTo>
                  <a:lnTo>
                    <a:pt x="1265" y="210"/>
                  </a:lnTo>
                  <a:lnTo>
                    <a:pt x="1269" y="206"/>
                  </a:lnTo>
                  <a:lnTo>
                    <a:pt x="1269" y="206"/>
                  </a:lnTo>
                  <a:lnTo>
                    <a:pt x="1272" y="206"/>
                  </a:lnTo>
                  <a:lnTo>
                    <a:pt x="1279" y="206"/>
                  </a:lnTo>
                  <a:lnTo>
                    <a:pt x="1286" y="210"/>
                  </a:lnTo>
                  <a:lnTo>
                    <a:pt x="1290" y="206"/>
                  </a:lnTo>
                  <a:lnTo>
                    <a:pt x="1301" y="214"/>
                  </a:lnTo>
                  <a:lnTo>
                    <a:pt x="1304" y="217"/>
                  </a:lnTo>
                  <a:lnTo>
                    <a:pt x="1311" y="217"/>
                  </a:lnTo>
                  <a:lnTo>
                    <a:pt x="1311" y="214"/>
                  </a:lnTo>
                  <a:lnTo>
                    <a:pt x="1315" y="214"/>
                  </a:lnTo>
                  <a:lnTo>
                    <a:pt x="1318" y="214"/>
                  </a:lnTo>
                  <a:lnTo>
                    <a:pt x="1322" y="206"/>
                  </a:lnTo>
                  <a:lnTo>
                    <a:pt x="1326" y="210"/>
                  </a:lnTo>
                  <a:lnTo>
                    <a:pt x="1326" y="210"/>
                  </a:lnTo>
                  <a:lnTo>
                    <a:pt x="1329" y="210"/>
                  </a:lnTo>
                  <a:lnTo>
                    <a:pt x="1333" y="210"/>
                  </a:lnTo>
                  <a:lnTo>
                    <a:pt x="1333" y="210"/>
                  </a:lnTo>
                  <a:lnTo>
                    <a:pt x="1333" y="206"/>
                  </a:lnTo>
                  <a:lnTo>
                    <a:pt x="1336" y="206"/>
                  </a:lnTo>
                  <a:lnTo>
                    <a:pt x="1336" y="206"/>
                  </a:lnTo>
                  <a:lnTo>
                    <a:pt x="1340" y="206"/>
                  </a:lnTo>
                  <a:lnTo>
                    <a:pt x="1340" y="206"/>
                  </a:lnTo>
                  <a:lnTo>
                    <a:pt x="1343" y="206"/>
                  </a:lnTo>
                  <a:lnTo>
                    <a:pt x="1343" y="206"/>
                  </a:lnTo>
                  <a:lnTo>
                    <a:pt x="1343" y="203"/>
                  </a:lnTo>
                  <a:lnTo>
                    <a:pt x="1347" y="203"/>
                  </a:lnTo>
                  <a:lnTo>
                    <a:pt x="1347" y="199"/>
                  </a:lnTo>
                  <a:lnTo>
                    <a:pt x="1347" y="199"/>
                  </a:lnTo>
                  <a:lnTo>
                    <a:pt x="1347" y="196"/>
                  </a:lnTo>
                  <a:lnTo>
                    <a:pt x="1347" y="196"/>
                  </a:lnTo>
                  <a:lnTo>
                    <a:pt x="1347" y="192"/>
                  </a:lnTo>
                  <a:lnTo>
                    <a:pt x="1347" y="192"/>
                  </a:lnTo>
                  <a:lnTo>
                    <a:pt x="1347" y="189"/>
                  </a:lnTo>
                  <a:lnTo>
                    <a:pt x="1347" y="189"/>
                  </a:lnTo>
                  <a:lnTo>
                    <a:pt x="1347" y="185"/>
                  </a:lnTo>
                  <a:lnTo>
                    <a:pt x="1351" y="185"/>
                  </a:lnTo>
                  <a:lnTo>
                    <a:pt x="1351" y="185"/>
                  </a:lnTo>
                  <a:lnTo>
                    <a:pt x="1351" y="185"/>
                  </a:lnTo>
                  <a:lnTo>
                    <a:pt x="1351" y="185"/>
                  </a:lnTo>
                  <a:lnTo>
                    <a:pt x="1351" y="185"/>
                  </a:lnTo>
                  <a:lnTo>
                    <a:pt x="1351" y="182"/>
                  </a:lnTo>
                  <a:lnTo>
                    <a:pt x="1351" y="182"/>
                  </a:lnTo>
                  <a:lnTo>
                    <a:pt x="1351" y="178"/>
                  </a:lnTo>
                  <a:lnTo>
                    <a:pt x="1351" y="178"/>
                  </a:lnTo>
                  <a:lnTo>
                    <a:pt x="1351" y="178"/>
                  </a:lnTo>
                  <a:lnTo>
                    <a:pt x="1354" y="178"/>
                  </a:lnTo>
                  <a:lnTo>
                    <a:pt x="1354" y="178"/>
                  </a:lnTo>
                  <a:lnTo>
                    <a:pt x="1358" y="178"/>
                  </a:lnTo>
                  <a:lnTo>
                    <a:pt x="1358" y="182"/>
                  </a:lnTo>
                  <a:lnTo>
                    <a:pt x="1358" y="182"/>
                  </a:lnTo>
                  <a:lnTo>
                    <a:pt x="1358" y="182"/>
                  </a:lnTo>
                  <a:lnTo>
                    <a:pt x="1361" y="182"/>
                  </a:lnTo>
                  <a:lnTo>
                    <a:pt x="1361" y="185"/>
                  </a:lnTo>
                  <a:lnTo>
                    <a:pt x="1365" y="185"/>
                  </a:lnTo>
                  <a:lnTo>
                    <a:pt x="1365" y="185"/>
                  </a:lnTo>
                  <a:lnTo>
                    <a:pt x="1365" y="189"/>
                  </a:lnTo>
                  <a:lnTo>
                    <a:pt x="1368" y="189"/>
                  </a:lnTo>
                  <a:lnTo>
                    <a:pt x="1372" y="189"/>
                  </a:lnTo>
                  <a:lnTo>
                    <a:pt x="1375" y="189"/>
                  </a:lnTo>
                  <a:lnTo>
                    <a:pt x="1375" y="189"/>
                  </a:lnTo>
                  <a:lnTo>
                    <a:pt x="1375" y="189"/>
                  </a:lnTo>
                  <a:lnTo>
                    <a:pt x="1379" y="189"/>
                  </a:lnTo>
                  <a:lnTo>
                    <a:pt x="1379" y="189"/>
                  </a:lnTo>
                  <a:lnTo>
                    <a:pt x="1379" y="185"/>
                  </a:lnTo>
                  <a:lnTo>
                    <a:pt x="1383" y="185"/>
                  </a:lnTo>
                  <a:lnTo>
                    <a:pt x="1383" y="189"/>
                  </a:lnTo>
                  <a:lnTo>
                    <a:pt x="1383" y="189"/>
                  </a:lnTo>
                  <a:lnTo>
                    <a:pt x="1383" y="189"/>
                  </a:lnTo>
                  <a:lnTo>
                    <a:pt x="1383" y="192"/>
                  </a:lnTo>
                  <a:lnTo>
                    <a:pt x="1386" y="192"/>
                  </a:lnTo>
                  <a:lnTo>
                    <a:pt x="1386" y="192"/>
                  </a:lnTo>
                  <a:lnTo>
                    <a:pt x="1390" y="192"/>
                  </a:lnTo>
                  <a:lnTo>
                    <a:pt x="1390" y="192"/>
                  </a:lnTo>
                  <a:lnTo>
                    <a:pt x="1390" y="192"/>
                  </a:lnTo>
                  <a:lnTo>
                    <a:pt x="1390" y="196"/>
                  </a:lnTo>
                  <a:lnTo>
                    <a:pt x="1393" y="196"/>
                  </a:lnTo>
                  <a:lnTo>
                    <a:pt x="1397" y="196"/>
                  </a:lnTo>
                  <a:lnTo>
                    <a:pt x="1400" y="196"/>
                  </a:lnTo>
                  <a:lnTo>
                    <a:pt x="1400" y="199"/>
                  </a:lnTo>
                  <a:lnTo>
                    <a:pt x="1400" y="199"/>
                  </a:lnTo>
                  <a:lnTo>
                    <a:pt x="1397" y="203"/>
                  </a:lnTo>
                  <a:lnTo>
                    <a:pt x="1397" y="203"/>
                  </a:lnTo>
                  <a:lnTo>
                    <a:pt x="1397" y="203"/>
                  </a:lnTo>
                  <a:lnTo>
                    <a:pt x="1397" y="206"/>
                  </a:lnTo>
                  <a:lnTo>
                    <a:pt x="1400" y="206"/>
                  </a:lnTo>
                  <a:lnTo>
                    <a:pt x="1397" y="210"/>
                  </a:lnTo>
                  <a:lnTo>
                    <a:pt x="1397" y="210"/>
                  </a:lnTo>
                  <a:lnTo>
                    <a:pt x="1397" y="214"/>
                  </a:lnTo>
                  <a:lnTo>
                    <a:pt x="1397" y="214"/>
                  </a:lnTo>
                  <a:lnTo>
                    <a:pt x="1397" y="217"/>
                  </a:lnTo>
                  <a:lnTo>
                    <a:pt x="1397" y="217"/>
                  </a:lnTo>
                  <a:lnTo>
                    <a:pt x="1393" y="217"/>
                  </a:lnTo>
                  <a:lnTo>
                    <a:pt x="1393" y="217"/>
                  </a:lnTo>
                  <a:lnTo>
                    <a:pt x="1390" y="217"/>
                  </a:lnTo>
                  <a:lnTo>
                    <a:pt x="1390" y="217"/>
                  </a:lnTo>
                  <a:lnTo>
                    <a:pt x="1390" y="217"/>
                  </a:lnTo>
                  <a:lnTo>
                    <a:pt x="1386" y="221"/>
                  </a:lnTo>
                  <a:lnTo>
                    <a:pt x="1386" y="221"/>
                  </a:lnTo>
                  <a:lnTo>
                    <a:pt x="1383" y="221"/>
                  </a:lnTo>
                  <a:lnTo>
                    <a:pt x="1383" y="224"/>
                  </a:lnTo>
                  <a:lnTo>
                    <a:pt x="1383" y="224"/>
                  </a:lnTo>
                  <a:lnTo>
                    <a:pt x="1383" y="228"/>
                  </a:lnTo>
                  <a:lnTo>
                    <a:pt x="1383" y="231"/>
                  </a:lnTo>
                  <a:lnTo>
                    <a:pt x="1383" y="231"/>
                  </a:lnTo>
                  <a:lnTo>
                    <a:pt x="1379" y="231"/>
                  </a:lnTo>
                  <a:lnTo>
                    <a:pt x="1379" y="231"/>
                  </a:lnTo>
                  <a:lnTo>
                    <a:pt x="1375" y="231"/>
                  </a:lnTo>
                  <a:lnTo>
                    <a:pt x="1375" y="235"/>
                  </a:lnTo>
                  <a:lnTo>
                    <a:pt x="1375" y="235"/>
                  </a:lnTo>
                  <a:lnTo>
                    <a:pt x="1375" y="235"/>
                  </a:lnTo>
                  <a:lnTo>
                    <a:pt x="1375" y="235"/>
                  </a:lnTo>
                  <a:lnTo>
                    <a:pt x="1375" y="239"/>
                  </a:lnTo>
                  <a:lnTo>
                    <a:pt x="1375" y="239"/>
                  </a:lnTo>
                  <a:lnTo>
                    <a:pt x="1375" y="239"/>
                  </a:lnTo>
                  <a:lnTo>
                    <a:pt x="1375" y="242"/>
                  </a:lnTo>
                  <a:lnTo>
                    <a:pt x="1375" y="242"/>
                  </a:lnTo>
                  <a:lnTo>
                    <a:pt x="1375" y="246"/>
                  </a:lnTo>
                  <a:lnTo>
                    <a:pt x="1375" y="246"/>
                  </a:lnTo>
                  <a:lnTo>
                    <a:pt x="1375" y="249"/>
                  </a:lnTo>
                  <a:lnTo>
                    <a:pt x="1375" y="249"/>
                  </a:lnTo>
                  <a:lnTo>
                    <a:pt x="1375" y="249"/>
                  </a:lnTo>
                  <a:lnTo>
                    <a:pt x="1375" y="249"/>
                  </a:lnTo>
                  <a:lnTo>
                    <a:pt x="1375" y="253"/>
                  </a:lnTo>
                  <a:lnTo>
                    <a:pt x="1375" y="253"/>
                  </a:lnTo>
                  <a:lnTo>
                    <a:pt x="1375" y="253"/>
                  </a:lnTo>
                  <a:lnTo>
                    <a:pt x="1372" y="253"/>
                  </a:lnTo>
                  <a:lnTo>
                    <a:pt x="1372" y="256"/>
                  </a:lnTo>
                  <a:lnTo>
                    <a:pt x="1368" y="256"/>
                  </a:lnTo>
                  <a:lnTo>
                    <a:pt x="1368" y="256"/>
                  </a:lnTo>
                  <a:lnTo>
                    <a:pt x="1368" y="260"/>
                  </a:lnTo>
                  <a:lnTo>
                    <a:pt x="1365" y="260"/>
                  </a:lnTo>
                  <a:lnTo>
                    <a:pt x="1361" y="260"/>
                  </a:lnTo>
                  <a:lnTo>
                    <a:pt x="1361" y="260"/>
                  </a:lnTo>
                  <a:lnTo>
                    <a:pt x="1358" y="264"/>
                  </a:lnTo>
                  <a:lnTo>
                    <a:pt x="1358" y="264"/>
                  </a:lnTo>
                  <a:lnTo>
                    <a:pt x="1354" y="264"/>
                  </a:lnTo>
                  <a:lnTo>
                    <a:pt x="1354" y="260"/>
                  </a:lnTo>
                  <a:lnTo>
                    <a:pt x="1351" y="260"/>
                  </a:lnTo>
                  <a:lnTo>
                    <a:pt x="1351" y="260"/>
                  </a:lnTo>
                  <a:lnTo>
                    <a:pt x="1347" y="264"/>
                  </a:lnTo>
                  <a:lnTo>
                    <a:pt x="1343" y="264"/>
                  </a:lnTo>
                  <a:lnTo>
                    <a:pt x="1343" y="264"/>
                  </a:lnTo>
                  <a:lnTo>
                    <a:pt x="1343" y="264"/>
                  </a:lnTo>
                  <a:lnTo>
                    <a:pt x="1340" y="267"/>
                  </a:lnTo>
                  <a:lnTo>
                    <a:pt x="1336" y="267"/>
                  </a:lnTo>
                  <a:lnTo>
                    <a:pt x="1336" y="267"/>
                  </a:lnTo>
                  <a:lnTo>
                    <a:pt x="1336" y="267"/>
                  </a:lnTo>
                  <a:lnTo>
                    <a:pt x="1333" y="267"/>
                  </a:lnTo>
                  <a:lnTo>
                    <a:pt x="1329" y="267"/>
                  </a:lnTo>
                  <a:lnTo>
                    <a:pt x="1329" y="267"/>
                  </a:lnTo>
                  <a:lnTo>
                    <a:pt x="1326" y="267"/>
                  </a:lnTo>
                  <a:lnTo>
                    <a:pt x="1326" y="271"/>
                  </a:lnTo>
                  <a:lnTo>
                    <a:pt x="1326" y="271"/>
                  </a:lnTo>
                  <a:lnTo>
                    <a:pt x="1326" y="271"/>
                  </a:lnTo>
                  <a:lnTo>
                    <a:pt x="1322" y="271"/>
                  </a:lnTo>
                  <a:lnTo>
                    <a:pt x="1322" y="271"/>
                  </a:lnTo>
                  <a:lnTo>
                    <a:pt x="1322" y="274"/>
                  </a:lnTo>
                  <a:lnTo>
                    <a:pt x="1318" y="274"/>
                  </a:lnTo>
                  <a:lnTo>
                    <a:pt x="1315" y="274"/>
                  </a:lnTo>
                  <a:lnTo>
                    <a:pt x="1311" y="274"/>
                  </a:lnTo>
                  <a:lnTo>
                    <a:pt x="1311" y="274"/>
                  </a:lnTo>
                  <a:lnTo>
                    <a:pt x="1311" y="274"/>
                  </a:lnTo>
                  <a:lnTo>
                    <a:pt x="1308" y="274"/>
                  </a:lnTo>
                  <a:lnTo>
                    <a:pt x="1308" y="271"/>
                  </a:lnTo>
                  <a:lnTo>
                    <a:pt x="1308" y="271"/>
                  </a:lnTo>
                  <a:lnTo>
                    <a:pt x="1304" y="271"/>
                  </a:lnTo>
                  <a:lnTo>
                    <a:pt x="1304" y="267"/>
                  </a:lnTo>
                  <a:lnTo>
                    <a:pt x="1301" y="267"/>
                  </a:lnTo>
                  <a:lnTo>
                    <a:pt x="1301" y="267"/>
                  </a:lnTo>
                  <a:lnTo>
                    <a:pt x="1301" y="267"/>
                  </a:lnTo>
                  <a:lnTo>
                    <a:pt x="1297" y="267"/>
                  </a:lnTo>
                  <a:lnTo>
                    <a:pt x="1294" y="264"/>
                  </a:lnTo>
                  <a:lnTo>
                    <a:pt x="1286" y="264"/>
                  </a:lnTo>
                  <a:lnTo>
                    <a:pt x="1283" y="264"/>
                  </a:lnTo>
                  <a:lnTo>
                    <a:pt x="1283" y="264"/>
                  </a:lnTo>
                  <a:lnTo>
                    <a:pt x="1279" y="264"/>
                  </a:lnTo>
                  <a:lnTo>
                    <a:pt x="1279" y="264"/>
                  </a:lnTo>
                  <a:lnTo>
                    <a:pt x="1276" y="264"/>
                  </a:lnTo>
                  <a:lnTo>
                    <a:pt x="1272" y="264"/>
                  </a:lnTo>
                  <a:lnTo>
                    <a:pt x="1269" y="264"/>
                  </a:lnTo>
                  <a:lnTo>
                    <a:pt x="1265" y="264"/>
                  </a:lnTo>
                  <a:lnTo>
                    <a:pt x="1265" y="264"/>
                  </a:lnTo>
                  <a:lnTo>
                    <a:pt x="1258" y="264"/>
                  </a:lnTo>
                  <a:lnTo>
                    <a:pt x="1254" y="264"/>
                  </a:lnTo>
                  <a:lnTo>
                    <a:pt x="1254" y="264"/>
                  </a:lnTo>
                  <a:lnTo>
                    <a:pt x="1251" y="264"/>
                  </a:lnTo>
                  <a:lnTo>
                    <a:pt x="1251" y="264"/>
                  </a:lnTo>
                  <a:lnTo>
                    <a:pt x="1247" y="264"/>
                  </a:lnTo>
                  <a:lnTo>
                    <a:pt x="1247" y="267"/>
                  </a:lnTo>
                  <a:lnTo>
                    <a:pt x="1247" y="267"/>
                  </a:lnTo>
                  <a:lnTo>
                    <a:pt x="1247" y="271"/>
                  </a:lnTo>
                  <a:lnTo>
                    <a:pt x="1247" y="271"/>
                  </a:lnTo>
                  <a:lnTo>
                    <a:pt x="1247" y="274"/>
                  </a:lnTo>
                  <a:lnTo>
                    <a:pt x="1244" y="274"/>
                  </a:lnTo>
                  <a:lnTo>
                    <a:pt x="1244" y="278"/>
                  </a:lnTo>
                  <a:lnTo>
                    <a:pt x="1240" y="278"/>
                  </a:lnTo>
                  <a:lnTo>
                    <a:pt x="1237" y="278"/>
                  </a:lnTo>
                  <a:lnTo>
                    <a:pt x="1237" y="278"/>
                  </a:lnTo>
                  <a:lnTo>
                    <a:pt x="1233" y="278"/>
                  </a:lnTo>
                  <a:lnTo>
                    <a:pt x="1233" y="278"/>
                  </a:lnTo>
                  <a:lnTo>
                    <a:pt x="1229" y="278"/>
                  </a:lnTo>
                  <a:lnTo>
                    <a:pt x="1229" y="278"/>
                  </a:lnTo>
                  <a:lnTo>
                    <a:pt x="1226" y="278"/>
                  </a:lnTo>
                  <a:lnTo>
                    <a:pt x="1222" y="278"/>
                  </a:lnTo>
                  <a:lnTo>
                    <a:pt x="1222" y="278"/>
                  </a:lnTo>
                  <a:lnTo>
                    <a:pt x="1222" y="274"/>
                  </a:lnTo>
                  <a:lnTo>
                    <a:pt x="1222" y="274"/>
                  </a:lnTo>
                  <a:lnTo>
                    <a:pt x="1219" y="274"/>
                  </a:lnTo>
                  <a:lnTo>
                    <a:pt x="1219" y="274"/>
                  </a:lnTo>
                  <a:lnTo>
                    <a:pt x="1215" y="274"/>
                  </a:lnTo>
                  <a:lnTo>
                    <a:pt x="1215" y="271"/>
                  </a:lnTo>
                  <a:lnTo>
                    <a:pt x="1215" y="271"/>
                  </a:lnTo>
                  <a:lnTo>
                    <a:pt x="1212" y="271"/>
                  </a:lnTo>
                  <a:lnTo>
                    <a:pt x="1212" y="271"/>
                  </a:lnTo>
                  <a:lnTo>
                    <a:pt x="1208" y="271"/>
                  </a:lnTo>
                  <a:lnTo>
                    <a:pt x="1208" y="271"/>
                  </a:lnTo>
                  <a:lnTo>
                    <a:pt x="1204" y="271"/>
                  </a:lnTo>
                  <a:lnTo>
                    <a:pt x="1204" y="271"/>
                  </a:lnTo>
                  <a:lnTo>
                    <a:pt x="1201" y="271"/>
                  </a:lnTo>
                  <a:lnTo>
                    <a:pt x="1201" y="274"/>
                  </a:lnTo>
                  <a:lnTo>
                    <a:pt x="1201" y="274"/>
                  </a:lnTo>
                  <a:lnTo>
                    <a:pt x="1197" y="274"/>
                  </a:lnTo>
                  <a:lnTo>
                    <a:pt x="1197" y="278"/>
                  </a:lnTo>
                  <a:lnTo>
                    <a:pt x="1197" y="278"/>
                  </a:lnTo>
                  <a:lnTo>
                    <a:pt x="1194" y="278"/>
                  </a:lnTo>
                  <a:lnTo>
                    <a:pt x="1194" y="278"/>
                  </a:lnTo>
                  <a:lnTo>
                    <a:pt x="1190" y="278"/>
                  </a:lnTo>
                  <a:lnTo>
                    <a:pt x="1190" y="278"/>
                  </a:lnTo>
                  <a:lnTo>
                    <a:pt x="1187" y="278"/>
                  </a:lnTo>
                  <a:lnTo>
                    <a:pt x="1183" y="278"/>
                  </a:lnTo>
                  <a:lnTo>
                    <a:pt x="1180" y="278"/>
                  </a:lnTo>
                  <a:lnTo>
                    <a:pt x="1180" y="278"/>
                  </a:lnTo>
                  <a:lnTo>
                    <a:pt x="1176" y="278"/>
                  </a:lnTo>
                  <a:lnTo>
                    <a:pt x="1172" y="278"/>
                  </a:lnTo>
                  <a:lnTo>
                    <a:pt x="1169" y="278"/>
                  </a:lnTo>
                  <a:lnTo>
                    <a:pt x="1165" y="278"/>
                  </a:lnTo>
                  <a:lnTo>
                    <a:pt x="1165" y="278"/>
                  </a:lnTo>
                  <a:lnTo>
                    <a:pt x="1162" y="278"/>
                  </a:lnTo>
                  <a:lnTo>
                    <a:pt x="1162" y="278"/>
                  </a:lnTo>
                  <a:lnTo>
                    <a:pt x="1162" y="281"/>
                  </a:lnTo>
                  <a:lnTo>
                    <a:pt x="1162" y="281"/>
                  </a:lnTo>
                  <a:lnTo>
                    <a:pt x="1158" y="281"/>
                  </a:lnTo>
                  <a:lnTo>
                    <a:pt x="1155" y="281"/>
                  </a:lnTo>
                  <a:lnTo>
                    <a:pt x="1155" y="285"/>
                  </a:lnTo>
                  <a:lnTo>
                    <a:pt x="1151" y="285"/>
                  </a:lnTo>
                  <a:lnTo>
                    <a:pt x="1147" y="285"/>
                  </a:lnTo>
                  <a:lnTo>
                    <a:pt x="1147" y="285"/>
                  </a:lnTo>
                  <a:lnTo>
                    <a:pt x="1144" y="285"/>
                  </a:lnTo>
                  <a:lnTo>
                    <a:pt x="1144" y="288"/>
                  </a:lnTo>
                  <a:lnTo>
                    <a:pt x="1144" y="288"/>
                  </a:lnTo>
                  <a:lnTo>
                    <a:pt x="1140" y="292"/>
                  </a:lnTo>
                  <a:lnTo>
                    <a:pt x="1140" y="296"/>
                  </a:lnTo>
                  <a:lnTo>
                    <a:pt x="1140" y="296"/>
                  </a:lnTo>
                  <a:lnTo>
                    <a:pt x="1140" y="296"/>
                  </a:lnTo>
                  <a:lnTo>
                    <a:pt x="1140" y="296"/>
                  </a:lnTo>
                  <a:lnTo>
                    <a:pt x="1137" y="296"/>
                  </a:lnTo>
                  <a:lnTo>
                    <a:pt x="1137" y="296"/>
                  </a:lnTo>
                  <a:lnTo>
                    <a:pt x="1133" y="296"/>
                  </a:lnTo>
                  <a:lnTo>
                    <a:pt x="1133" y="299"/>
                  </a:lnTo>
                  <a:lnTo>
                    <a:pt x="1130" y="299"/>
                  </a:lnTo>
                  <a:lnTo>
                    <a:pt x="1130" y="299"/>
                  </a:lnTo>
                  <a:lnTo>
                    <a:pt x="1126" y="296"/>
                  </a:lnTo>
                  <a:lnTo>
                    <a:pt x="1126" y="296"/>
                  </a:lnTo>
                  <a:lnTo>
                    <a:pt x="1123" y="296"/>
                  </a:lnTo>
                  <a:lnTo>
                    <a:pt x="1123" y="296"/>
                  </a:lnTo>
                  <a:lnTo>
                    <a:pt x="1119" y="296"/>
                  </a:lnTo>
                  <a:lnTo>
                    <a:pt x="1119" y="296"/>
                  </a:lnTo>
                  <a:lnTo>
                    <a:pt x="1119" y="296"/>
                  </a:lnTo>
                  <a:lnTo>
                    <a:pt x="1119" y="296"/>
                  </a:lnTo>
                  <a:lnTo>
                    <a:pt x="1115" y="292"/>
                  </a:lnTo>
                  <a:lnTo>
                    <a:pt x="1115" y="292"/>
                  </a:lnTo>
                  <a:lnTo>
                    <a:pt x="1112" y="292"/>
                  </a:lnTo>
                  <a:lnTo>
                    <a:pt x="1112" y="292"/>
                  </a:lnTo>
                  <a:lnTo>
                    <a:pt x="1108" y="288"/>
                  </a:lnTo>
                  <a:lnTo>
                    <a:pt x="1105" y="288"/>
                  </a:lnTo>
                  <a:lnTo>
                    <a:pt x="1101" y="288"/>
                  </a:lnTo>
                  <a:lnTo>
                    <a:pt x="1101" y="288"/>
                  </a:lnTo>
                  <a:lnTo>
                    <a:pt x="1098" y="288"/>
                  </a:lnTo>
                  <a:lnTo>
                    <a:pt x="1098" y="292"/>
                  </a:lnTo>
                  <a:lnTo>
                    <a:pt x="1098" y="292"/>
                  </a:lnTo>
                  <a:lnTo>
                    <a:pt x="1098" y="296"/>
                  </a:lnTo>
                  <a:lnTo>
                    <a:pt x="1098" y="296"/>
                  </a:lnTo>
                  <a:lnTo>
                    <a:pt x="1098" y="296"/>
                  </a:lnTo>
                  <a:lnTo>
                    <a:pt x="1098" y="296"/>
                  </a:lnTo>
                  <a:lnTo>
                    <a:pt x="1098" y="299"/>
                  </a:lnTo>
                  <a:lnTo>
                    <a:pt x="1098" y="299"/>
                  </a:lnTo>
                  <a:lnTo>
                    <a:pt x="1098" y="303"/>
                  </a:lnTo>
                  <a:lnTo>
                    <a:pt x="1098" y="306"/>
                  </a:lnTo>
                  <a:lnTo>
                    <a:pt x="1101" y="310"/>
                  </a:lnTo>
                  <a:lnTo>
                    <a:pt x="1101" y="313"/>
                  </a:lnTo>
                  <a:lnTo>
                    <a:pt x="1098" y="313"/>
                  </a:lnTo>
                  <a:lnTo>
                    <a:pt x="1098" y="317"/>
                  </a:lnTo>
                  <a:lnTo>
                    <a:pt x="1098" y="321"/>
                  </a:lnTo>
                  <a:lnTo>
                    <a:pt x="1094" y="324"/>
                  </a:lnTo>
                  <a:lnTo>
                    <a:pt x="1098" y="324"/>
                  </a:lnTo>
                  <a:lnTo>
                    <a:pt x="1098" y="324"/>
                  </a:lnTo>
                  <a:lnTo>
                    <a:pt x="1098" y="324"/>
                  </a:lnTo>
                  <a:lnTo>
                    <a:pt x="1101" y="324"/>
                  </a:lnTo>
                  <a:lnTo>
                    <a:pt x="1101" y="324"/>
                  </a:lnTo>
                  <a:lnTo>
                    <a:pt x="1101" y="328"/>
                  </a:lnTo>
                  <a:lnTo>
                    <a:pt x="1101" y="328"/>
                  </a:lnTo>
                  <a:lnTo>
                    <a:pt x="1105" y="328"/>
                  </a:lnTo>
                  <a:lnTo>
                    <a:pt x="1105" y="328"/>
                  </a:lnTo>
                  <a:lnTo>
                    <a:pt x="1108" y="328"/>
                  </a:lnTo>
                  <a:lnTo>
                    <a:pt x="1112" y="328"/>
                  </a:lnTo>
                  <a:lnTo>
                    <a:pt x="1112" y="328"/>
                  </a:lnTo>
                  <a:lnTo>
                    <a:pt x="1115" y="328"/>
                  </a:lnTo>
                  <a:lnTo>
                    <a:pt x="1115" y="331"/>
                  </a:lnTo>
                  <a:lnTo>
                    <a:pt x="1119" y="331"/>
                  </a:lnTo>
                  <a:lnTo>
                    <a:pt x="1119" y="331"/>
                  </a:lnTo>
                  <a:lnTo>
                    <a:pt x="1119" y="331"/>
                  </a:lnTo>
                  <a:lnTo>
                    <a:pt x="1123" y="331"/>
                  </a:lnTo>
                  <a:lnTo>
                    <a:pt x="1123" y="331"/>
                  </a:lnTo>
                  <a:lnTo>
                    <a:pt x="1126" y="331"/>
                  </a:lnTo>
                  <a:lnTo>
                    <a:pt x="1126" y="331"/>
                  </a:lnTo>
                  <a:lnTo>
                    <a:pt x="1126" y="335"/>
                  </a:lnTo>
                  <a:lnTo>
                    <a:pt x="1126" y="335"/>
                  </a:lnTo>
                  <a:lnTo>
                    <a:pt x="1130" y="338"/>
                  </a:lnTo>
                  <a:lnTo>
                    <a:pt x="1130" y="338"/>
                  </a:lnTo>
                  <a:lnTo>
                    <a:pt x="1130" y="338"/>
                  </a:lnTo>
                  <a:lnTo>
                    <a:pt x="1130" y="338"/>
                  </a:lnTo>
                  <a:lnTo>
                    <a:pt x="1130" y="342"/>
                  </a:lnTo>
                  <a:lnTo>
                    <a:pt x="1130" y="342"/>
                  </a:lnTo>
                  <a:lnTo>
                    <a:pt x="1130" y="342"/>
                  </a:lnTo>
                  <a:lnTo>
                    <a:pt x="1130" y="342"/>
                  </a:lnTo>
                  <a:lnTo>
                    <a:pt x="1126" y="345"/>
                  </a:lnTo>
                  <a:lnTo>
                    <a:pt x="1123" y="345"/>
                  </a:lnTo>
                  <a:lnTo>
                    <a:pt x="1119" y="345"/>
                  </a:lnTo>
                  <a:lnTo>
                    <a:pt x="1123" y="345"/>
                  </a:lnTo>
                  <a:lnTo>
                    <a:pt x="1123" y="345"/>
                  </a:lnTo>
                  <a:lnTo>
                    <a:pt x="1126" y="345"/>
                  </a:lnTo>
                  <a:lnTo>
                    <a:pt x="1126" y="345"/>
                  </a:lnTo>
                  <a:lnTo>
                    <a:pt x="1126" y="349"/>
                  </a:lnTo>
                  <a:lnTo>
                    <a:pt x="1126" y="349"/>
                  </a:lnTo>
                  <a:lnTo>
                    <a:pt x="1123" y="349"/>
                  </a:lnTo>
                  <a:lnTo>
                    <a:pt x="1123" y="349"/>
                  </a:lnTo>
                  <a:lnTo>
                    <a:pt x="1126" y="349"/>
                  </a:lnTo>
                  <a:lnTo>
                    <a:pt x="1126" y="353"/>
                  </a:lnTo>
                  <a:lnTo>
                    <a:pt x="1126" y="353"/>
                  </a:lnTo>
                  <a:lnTo>
                    <a:pt x="1126" y="356"/>
                  </a:lnTo>
                  <a:lnTo>
                    <a:pt x="1126" y="356"/>
                  </a:lnTo>
                  <a:lnTo>
                    <a:pt x="1126" y="360"/>
                  </a:lnTo>
                  <a:lnTo>
                    <a:pt x="1126" y="360"/>
                  </a:lnTo>
                  <a:lnTo>
                    <a:pt x="1123" y="360"/>
                  </a:lnTo>
                  <a:lnTo>
                    <a:pt x="1123" y="360"/>
                  </a:lnTo>
                  <a:lnTo>
                    <a:pt x="1119" y="360"/>
                  </a:lnTo>
                  <a:lnTo>
                    <a:pt x="1119" y="363"/>
                  </a:lnTo>
                  <a:lnTo>
                    <a:pt x="1119" y="363"/>
                  </a:lnTo>
                  <a:lnTo>
                    <a:pt x="1115" y="363"/>
                  </a:lnTo>
                  <a:lnTo>
                    <a:pt x="1115" y="363"/>
                  </a:lnTo>
                  <a:lnTo>
                    <a:pt x="1112" y="367"/>
                  </a:lnTo>
                  <a:lnTo>
                    <a:pt x="1112" y="367"/>
                  </a:lnTo>
                  <a:lnTo>
                    <a:pt x="1108" y="363"/>
                  </a:lnTo>
                  <a:lnTo>
                    <a:pt x="1108" y="363"/>
                  </a:lnTo>
                  <a:lnTo>
                    <a:pt x="1105" y="363"/>
                  </a:lnTo>
                  <a:lnTo>
                    <a:pt x="1105" y="363"/>
                  </a:lnTo>
                  <a:lnTo>
                    <a:pt x="1101" y="363"/>
                  </a:lnTo>
                  <a:lnTo>
                    <a:pt x="1101" y="363"/>
                  </a:lnTo>
                  <a:lnTo>
                    <a:pt x="1101" y="363"/>
                  </a:lnTo>
                  <a:lnTo>
                    <a:pt x="1098" y="360"/>
                  </a:lnTo>
                  <a:lnTo>
                    <a:pt x="1098" y="363"/>
                  </a:lnTo>
                  <a:lnTo>
                    <a:pt x="1098" y="363"/>
                  </a:lnTo>
                  <a:lnTo>
                    <a:pt x="1094" y="363"/>
                  </a:lnTo>
                  <a:lnTo>
                    <a:pt x="1094" y="363"/>
                  </a:lnTo>
                  <a:lnTo>
                    <a:pt x="1090" y="363"/>
                  </a:lnTo>
                  <a:lnTo>
                    <a:pt x="1090" y="363"/>
                  </a:lnTo>
                  <a:lnTo>
                    <a:pt x="1087" y="360"/>
                  </a:lnTo>
                  <a:lnTo>
                    <a:pt x="1087" y="360"/>
                  </a:lnTo>
                  <a:lnTo>
                    <a:pt x="1087" y="360"/>
                  </a:lnTo>
                  <a:lnTo>
                    <a:pt x="1087" y="356"/>
                  </a:lnTo>
                  <a:lnTo>
                    <a:pt x="1087" y="356"/>
                  </a:lnTo>
                  <a:lnTo>
                    <a:pt x="1087" y="356"/>
                  </a:lnTo>
                  <a:lnTo>
                    <a:pt x="1083" y="356"/>
                  </a:lnTo>
                  <a:lnTo>
                    <a:pt x="1083" y="353"/>
                  </a:lnTo>
                  <a:lnTo>
                    <a:pt x="1083" y="353"/>
                  </a:lnTo>
                  <a:lnTo>
                    <a:pt x="1080" y="353"/>
                  </a:lnTo>
                  <a:lnTo>
                    <a:pt x="1080" y="356"/>
                  </a:lnTo>
                  <a:lnTo>
                    <a:pt x="1080" y="356"/>
                  </a:lnTo>
                  <a:lnTo>
                    <a:pt x="1076" y="356"/>
                  </a:lnTo>
                  <a:lnTo>
                    <a:pt x="1076" y="360"/>
                  </a:lnTo>
                  <a:lnTo>
                    <a:pt x="1076" y="360"/>
                  </a:lnTo>
                  <a:lnTo>
                    <a:pt x="1073" y="360"/>
                  </a:lnTo>
                  <a:lnTo>
                    <a:pt x="1073" y="360"/>
                  </a:lnTo>
                  <a:lnTo>
                    <a:pt x="1073" y="360"/>
                  </a:lnTo>
                  <a:lnTo>
                    <a:pt x="1069" y="360"/>
                  </a:lnTo>
                  <a:lnTo>
                    <a:pt x="1069" y="360"/>
                  </a:lnTo>
                  <a:lnTo>
                    <a:pt x="1069" y="360"/>
                  </a:lnTo>
                  <a:lnTo>
                    <a:pt x="1069" y="360"/>
                  </a:lnTo>
                  <a:lnTo>
                    <a:pt x="1066" y="360"/>
                  </a:lnTo>
                  <a:lnTo>
                    <a:pt x="1066" y="360"/>
                  </a:lnTo>
                  <a:lnTo>
                    <a:pt x="1062" y="360"/>
                  </a:lnTo>
                  <a:lnTo>
                    <a:pt x="1062" y="360"/>
                  </a:lnTo>
                  <a:lnTo>
                    <a:pt x="1062" y="356"/>
                  </a:lnTo>
                  <a:lnTo>
                    <a:pt x="1062" y="356"/>
                  </a:lnTo>
                  <a:lnTo>
                    <a:pt x="1062" y="356"/>
                  </a:lnTo>
                  <a:lnTo>
                    <a:pt x="1062" y="356"/>
                  </a:lnTo>
                  <a:lnTo>
                    <a:pt x="1062" y="353"/>
                  </a:lnTo>
                  <a:lnTo>
                    <a:pt x="1062" y="353"/>
                  </a:lnTo>
                  <a:lnTo>
                    <a:pt x="1058" y="353"/>
                  </a:lnTo>
                  <a:lnTo>
                    <a:pt x="1058" y="353"/>
                  </a:lnTo>
                  <a:lnTo>
                    <a:pt x="1055" y="353"/>
                  </a:lnTo>
                  <a:lnTo>
                    <a:pt x="1055" y="349"/>
                  </a:lnTo>
                  <a:lnTo>
                    <a:pt x="1055" y="349"/>
                  </a:lnTo>
                  <a:lnTo>
                    <a:pt x="1055" y="353"/>
                  </a:lnTo>
                  <a:lnTo>
                    <a:pt x="1055" y="353"/>
                  </a:lnTo>
                  <a:lnTo>
                    <a:pt x="1051" y="353"/>
                  </a:lnTo>
                  <a:lnTo>
                    <a:pt x="1051" y="356"/>
                  </a:lnTo>
                  <a:lnTo>
                    <a:pt x="1048" y="356"/>
                  </a:lnTo>
                  <a:lnTo>
                    <a:pt x="1048" y="356"/>
                  </a:lnTo>
                  <a:lnTo>
                    <a:pt x="1044" y="356"/>
                  </a:lnTo>
                  <a:lnTo>
                    <a:pt x="1044" y="360"/>
                  </a:lnTo>
                  <a:lnTo>
                    <a:pt x="1044" y="360"/>
                  </a:lnTo>
                  <a:lnTo>
                    <a:pt x="1044" y="360"/>
                  </a:lnTo>
                  <a:lnTo>
                    <a:pt x="1044" y="360"/>
                  </a:lnTo>
                  <a:lnTo>
                    <a:pt x="1041" y="360"/>
                  </a:lnTo>
                  <a:lnTo>
                    <a:pt x="1041" y="363"/>
                  </a:lnTo>
                  <a:lnTo>
                    <a:pt x="1041" y="363"/>
                  </a:lnTo>
                  <a:lnTo>
                    <a:pt x="1041" y="363"/>
                  </a:lnTo>
                  <a:lnTo>
                    <a:pt x="1037" y="363"/>
                  </a:lnTo>
                  <a:lnTo>
                    <a:pt x="1037" y="367"/>
                  </a:lnTo>
                  <a:lnTo>
                    <a:pt x="1037" y="367"/>
                  </a:lnTo>
                  <a:lnTo>
                    <a:pt x="1037" y="367"/>
                  </a:lnTo>
                  <a:lnTo>
                    <a:pt x="1037" y="370"/>
                  </a:lnTo>
                  <a:lnTo>
                    <a:pt x="1033" y="370"/>
                  </a:lnTo>
                  <a:lnTo>
                    <a:pt x="1033" y="370"/>
                  </a:lnTo>
                  <a:lnTo>
                    <a:pt x="1030" y="370"/>
                  </a:lnTo>
                  <a:lnTo>
                    <a:pt x="1030" y="370"/>
                  </a:lnTo>
                  <a:lnTo>
                    <a:pt x="1026" y="370"/>
                  </a:lnTo>
                  <a:lnTo>
                    <a:pt x="1026" y="370"/>
                  </a:lnTo>
                  <a:lnTo>
                    <a:pt x="1023" y="370"/>
                  </a:lnTo>
                  <a:lnTo>
                    <a:pt x="1023" y="370"/>
                  </a:lnTo>
                  <a:lnTo>
                    <a:pt x="1023" y="370"/>
                  </a:lnTo>
                  <a:lnTo>
                    <a:pt x="1019" y="370"/>
                  </a:lnTo>
                  <a:lnTo>
                    <a:pt x="1019" y="370"/>
                  </a:lnTo>
                  <a:lnTo>
                    <a:pt x="1016" y="370"/>
                  </a:lnTo>
                  <a:lnTo>
                    <a:pt x="1016" y="370"/>
                  </a:lnTo>
                  <a:lnTo>
                    <a:pt x="1016" y="374"/>
                  </a:lnTo>
                  <a:lnTo>
                    <a:pt x="1012" y="374"/>
                  </a:lnTo>
                  <a:lnTo>
                    <a:pt x="1012" y="374"/>
                  </a:lnTo>
                  <a:lnTo>
                    <a:pt x="1012" y="374"/>
                  </a:lnTo>
                  <a:lnTo>
                    <a:pt x="1012" y="378"/>
                  </a:lnTo>
                  <a:lnTo>
                    <a:pt x="1012" y="378"/>
                  </a:lnTo>
                  <a:lnTo>
                    <a:pt x="1012" y="378"/>
                  </a:lnTo>
                  <a:lnTo>
                    <a:pt x="1012" y="378"/>
                  </a:lnTo>
                  <a:lnTo>
                    <a:pt x="1016" y="381"/>
                  </a:lnTo>
                  <a:lnTo>
                    <a:pt x="1016" y="381"/>
                  </a:lnTo>
                  <a:lnTo>
                    <a:pt x="1016" y="381"/>
                  </a:lnTo>
                  <a:lnTo>
                    <a:pt x="1016" y="385"/>
                  </a:lnTo>
                  <a:lnTo>
                    <a:pt x="1016" y="385"/>
                  </a:lnTo>
                  <a:lnTo>
                    <a:pt x="1016" y="385"/>
                  </a:lnTo>
                  <a:lnTo>
                    <a:pt x="1016" y="388"/>
                  </a:lnTo>
                  <a:lnTo>
                    <a:pt x="1012" y="388"/>
                  </a:lnTo>
                  <a:lnTo>
                    <a:pt x="1012" y="388"/>
                  </a:lnTo>
                  <a:lnTo>
                    <a:pt x="1009" y="388"/>
                  </a:lnTo>
                  <a:lnTo>
                    <a:pt x="1009" y="388"/>
                  </a:lnTo>
                  <a:lnTo>
                    <a:pt x="1009" y="388"/>
                  </a:lnTo>
                  <a:lnTo>
                    <a:pt x="1005" y="388"/>
                  </a:lnTo>
                  <a:lnTo>
                    <a:pt x="1005" y="388"/>
                  </a:lnTo>
                  <a:lnTo>
                    <a:pt x="1005" y="388"/>
                  </a:lnTo>
                  <a:lnTo>
                    <a:pt x="1001" y="388"/>
                  </a:lnTo>
                  <a:lnTo>
                    <a:pt x="1001" y="388"/>
                  </a:lnTo>
                  <a:lnTo>
                    <a:pt x="998" y="392"/>
                  </a:lnTo>
                  <a:lnTo>
                    <a:pt x="998" y="392"/>
                  </a:lnTo>
                  <a:lnTo>
                    <a:pt x="998" y="392"/>
                  </a:lnTo>
                  <a:lnTo>
                    <a:pt x="994" y="392"/>
                  </a:lnTo>
                  <a:lnTo>
                    <a:pt x="994" y="392"/>
                  </a:lnTo>
                  <a:lnTo>
                    <a:pt x="991" y="395"/>
                  </a:lnTo>
                  <a:lnTo>
                    <a:pt x="991" y="395"/>
                  </a:lnTo>
                  <a:lnTo>
                    <a:pt x="991" y="395"/>
                  </a:lnTo>
                  <a:lnTo>
                    <a:pt x="987" y="395"/>
                  </a:lnTo>
                  <a:lnTo>
                    <a:pt x="987" y="395"/>
                  </a:lnTo>
                  <a:lnTo>
                    <a:pt x="984" y="395"/>
                  </a:lnTo>
                  <a:lnTo>
                    <a:pt x="980" y="395"/>
                  </a:lnTo>
                  <a:lnTo>
                    <a:pt x="980" y="395"/>
                  </a:lnTo>
                  <a:lnTo>
                    <a:pt x="976" y="395"/>
                  </a:lnTo>
                  <a:lnTo>
                    <a:pt x="976" y="395"/>
                  </a:lnTo>
                  <a:lnTo>
                    <a:pt x="973" y="395"/>
                  </a:lnTo>
                  <a:lnTo>
                    <a:pt x="973" y="392"/>
                  </a:lnTo>
                  <a:lnTo>
                    <a:pt x="973" y="392"/>
                  </a:lnTo>
                  <a:lnTo>
                    <a:pt x="973" y="392"/>
                  </a:lnTo>
                  <a:lnTo>
                    <a:pt x="969" y="392"/>
                  </a:lnTo>
                  <a:lnTo>
                    <a:pt x="969" y="392"/>
                  </a:lnTo>
                  <a:lnTo>
                    <a:pt x="966" y="392"/>
                  </a:lnTo>
                  <a:lnTo>
                    <a:pt x="966" y="392"/>
                  </a:lnTo>
                  <a:lnTo>
                    <a:pt x="962" y="392"/>
                  </a:lnTo>
                  <a:lnTo>
                    <a:pt x="962" y="388"/>
                  </a:lnTo>
                  <a:lnTo>
                    <a:pt x="959" y="388"/>
                  </a:lnTo>
                  <a:lnTo>
                    <a:pt x="959" y="385"/>
                  </a:lnTo>
                  <a:lnTo>
                    <a:pt x="959" y="385"/>
                  </a:lnTo>
                  <a:lnTo>
                    <a:pt x="959" y="385"/>
                  </a:lnTo>
                  <a:lnTo>
                    <a:pt x="959" y="385"/>
                  </a:lnTo>
                  <a:lnTo>
                    <a:pt x="955" y="385"/>
                  </a:lnTo>
                  <a:lnTo>
                    <a:pt x="955" y="381"/>
                  </a:lnTo>
                  <a:lnTo>
                    <a:pt x="955" y="381"/>
                  </a:lnTo>
                  <a:lnTo>
                    <a:pt x="955" y="381"/>
                  </a:lnTo>
                  <a:lnTo>
                    <a:pt x="952" y="381"/>
                  </a:lnTo>
                  <a:lnTo>
                    <a:pt x="952" y="381"/>
                  </a:lnTo>
                  <a:lnTo>
                    <a:pt x="952" y="378"/>
                  </a:lnTo>
                  <a:lnTo>
                    <a:pt x="948" y="378"/>
                  </a:lnTo>
                  <a:lnTo>
                    <a:pt x="948" y="378"/>
                  </a:lnTo>
                  <a:lnTo>
                    <a:pt x="944" y="378"/>
                  </a:lnTo>
                  <a:lnTo>
                    <a:pt x="944" y="378"/>
                  </a:lnTo>
                  <a:lnTo>
                    <a:pt x="941" y="378"/>
                  </a:lnTo>
                  <a:lnTo>
                    <a:pt x="941" y="378"/>
                  </a:lnTo>
                  <a:lnTo>
                    <a:pt x="941" y="378"/>
                  </a:lnTo>
                  <a:lnTo>
                    <a:pt x="941" y="374"/>
                  </a:lnTo>
                  <a:lnTo>
                    <a:pt x="941" y="374"/>
                  </a:lnTo>
                  <a:lnTo>
                    <a:pt x="937" y="374"/>
                  </a:lnTo>
                  <a:lnTo>
                    <a:pt x="937" y="374"/>
                  </a:lnTo>
                  <a:lnTo>
                    <a:pt x="934" y="370"/>
                  </a:lnTo>
                  <a:lnTo>
                    <a:pt x="934" y="370"/>
                  </a:lnTo>
                  <a:lnTo>
                    <a:pt x="934" y="370"/>
                  </a:lnTo>
                  <a:lnTo>
                    <a:pt x="930" y="370"/>
                  </a:lnTo>
                  <a:lnTo>
                    <a:pt x="930" y="370"/>
                  </a:lnTo>
                  <a:lnTo>
                    <a:pt x="930" y="367"/>
                  </a:lnTo>
                  <a:lnTo>
                    <a:pt x="927" y="367"/>
                  </a:lnTo>
                  <a:lnTo>
                    <a:pt x="927" y="367"/>
                  </a:lnTo>
                  <a:lnTo>
                    <a:pt x="927" y="367"/>
                  </a:lnTo>
                  <a:lnTo>
                    <a:pt x="927" y="367"/>
                  </a:lnTo>
                  <a:lnTo>
                    <a:pt x="923" y="363"/>
                  </a:lnTo>
                  <a:lnTo>
                    <a:pt x="923" y="363"/>
                  </a:lnTo>
                  <a:lnTo>
                    <a:pt x="923" y="360"/>
                  </a:lnTo>
                  <a:lnTo>
                    <a:pt x="919" y="360"/>
                  </a:lnTo>
                  <a:lnTo>
                    <a:pt x="919" y="360"/>
                  </a:lnTo>
                  <a:lnTo>
                    <a:pt x="916" y="360"/>
                  </a:lnTo>
                  <a:lnTo>
                    <a:pt x="916" y="360"/>
                  </a:lnTo>
                  <a:lnTo>
                    <a:pt x="912" y="360"/>
                  </a:lnTo>
                  <a:lnTo>
                    <a:pt x="912" y="360"/>
                  </a:lnTo>
                  <a:lnTo>
                    <a:pt x="912" y="360"/>
                  </a:lnTo>
                  <a:lnTo>
                    <a:pt x="909" y="360"/>
                  </a:lnTo>
                  <a:lnTo>
                    <a:pt x="909" y="356"/>
                  </a:lnTo>
                  <a:lnTo>
                    <a:pt x="909" y="356"/>
                  </a:lnTo>
                  <a:lnTo>
                    <a:pt x="905" y="356"/>
                  </a:lnTo>
                  <a:lnTo>
                    <a:pt x="905" y="356"/>
                  </a:lnTo>
                  <a:lnTo>
                    <a:pt x="905" y="356"/>
                  </a:lnTo>
                  <a:lnTo>
                    <a:pt x="902" y="356"/>
                  </a:lnTo>
                  <a:lnTo>
                    <a:pt x="898" y="356"/>
                  </a:lnTo>
                  <a:lnTo>
                    <a:pt x="898" y="356"/>
                  </a:lnTo>
                  <a:lnTo>
                    <a:pt x="895" y="356"/>
                  </a:lnTo>
                  <a:lnTo>
                    <a:pt x="895" y="360"/>
                  </a:lnTo>
                  <a:lnTo>
                    <a:pt x="895" y="360"/>
                  </a:lnTo>
                  <a:lnTo>
                    <a:pt x="895" y="360"/>
                  </a:lnTo>
                  <a:lnTo>
                    <a:pt x="891" y="356"/>
                  </a:lnTo>
                  <a:lnTo>
                    <a:pt x="891" y="356"/>
                  </a:lnTo>
                  <a:lnTo>
                    <a:pt x="887" y="356"/>
                  </a:lnTo>
                  <a:lnTo>
                    <a:pt x="887" y="356"/>
                  </a:lnTo>
                  <a:lnTo>
                    <a:pt x="884" y="356"/>
                  </a:lnTo>
                  <a:lnTo>
                    <a:pt x="884" y="356"/>
                  </a:lnTo>
                  <a:lnTo>
                    <a:pt x="880" y="356"/>
                  </a:lnTo>
                  <a:lnTo>
                    <a:pt x="880" y="356"/>
                  </a:lnTo>
                  <a:lnTo>
                    <a:pt x="880" y="360"/>
                  </a:lnTo>
                  <a:lnTo>
                    <a:pt x="880" y="360"/>
                  </a:lnTo>
                  <a:lnTo>
                    <a:pt x="880" y="356"/>
                  </a:lnTo>
                  <a:lnTo>
                    <a:pt x="877" y="356"/>
                  </a:lnTo>
                  <a:lnTo>
                    <a:pt x="877" y="356"/>
                  </a:lnTo>
                  <a:lnTo>
                    <a:pt x="877" y="356"/>
                  </a:lnTo>
                  <a:lnTo>
                    <a:pt x="877" y="353"/>
                  </a:lnTo>
                  <a:lnTo>
                    <a:pt x="877" y="353"/>
                  </a:lnTo>
                  <a:lnTo>
                    <a:pt x="873" y="353"/>
                  </a:lnTo>
                  <a:lnTo>
                    <a:pt x="873" y="353"/>
                  </a:lnTo>
                  <a:lnTo>
                    <a:pt x="870" y="353"/>
                  </a:lnTo>
                  <a:lnTo>
                    <a:pt x="870" y="353"/>
                  </a:lnTo>
                  <a:lnTo>
                    <a:pt x="870" y="356"/>
                  </a:lnTo>
                  <a:lnTo>
                    <a:pt x="866" y="356"/>
                  </a:lnTo>
                  <a:lnTo>
                    <a:pt x="866" y="356"/>
                  </a:lnTo>
                  <a:lnTo>
                    <a:pt x="862" y="356"/>
                  </a:lnTo>
                  <a:lnTo>
                    <a:pt x="862" y="353"/>
                  </a:lnTo>
                  <a:lnTo>
                    <a:pt x="862" y="353"/>
                  </a:lnTo>
                  <a:lnTo>
                    <a:pt x="859" y="353"/>
                  </a:lnTo>
                  <a:lnTo>
                    <a:pt x="859" y="353"/>
                  </a:lnTo>
                  <a:lnTo>
                    <a:pt x="859" y="353"/>
                  </a:lnTo>
                  <a:lnTo>
                    <a:pt x="859" y="349"/>
                  </a:lnTo>
                  <a:lnTo>
                    <a:pt x="855" y="349"/>
                  </a:lnTo>
                  <a:lnTo>
                    <a:pt x="855" y="349"/>
                  </a:lnTo>
                  <a:lnTo>
                    <a:pt x="855" y="345"/>
                  </a:lnTo>
                  <a:lnTo>
                    <a:pt x="855" y="345"/>
                  </a:lnTo>
                  <a:lnTo>
                    <a:pt x="852" y="345"/>
                  </a:lnTo>
                  <a:lnTo>
                    <a:pt x="852" y="345"/>
                  </a:lnTo>
                  <a:lnTo>
                    <a:pt x="848" y="345"/>
                  </a:lnTo>
                  <a:lnTo>
                    <a:pt x="848" y="345"/>
                  </a:lnTo>
                  <a:lnTo>
                    <a:pt x="845" y="345"/>
                  </a:lnTo>
                  <a:lnTo>
                    <a:pt x="845" y="345"/>
                  </a:lnTo>
                  <a:lnTo>
                    <a:pt x="845" y="342"/>
                  </a:lnTo>
                  <a:lnTo>
                    <a:pt x="841" y="342"/>
                  </a:lnTo>
                  <a:lnTo>
                    <a:pt x="841" y="345"/>
                  </a:lnTo>
                  <a:lnTo>
                    <a:pt x="841" y="345"/>
                  </a:lnTo>
                  <a:lnTo>
                    <a:pt x="838" y="345"/>
                  </a:lnTo>
                  <a:lnTo>
                    <a:pt x="838" y="342"/>
                  </a:lnTo>
                  <a:lnTo>
                    <a:pt x="838" y="342"/>
                  </a:lnTo>
                  <a:lnTo>
                    <a:pt x="834" y="345"/>
                  </a:lnTo>
                  <a:lnTo>
                    <a:pt x="834" y="342"/>
                  </a:lnTo>
                  <a:lnTo>
                    <a:pt x="834" y="342"/>
                  </a:lnTo>
                  <a:lnTo>
                    <a:pt x="830" y="342"/>
                  </a:lnTo>
                  <a:lnTo>
                    <a:pt x="830" y="342"/>
                  </a:lnTo>
                  <a:lnTo>
                    <a:pt x="830" y="345"/>
                  </a:lnTo>
                  <a:lnTo>
                    <a:pt x="830" y="345"/>
                  </a:lnTo>
                  <a:lnTo>
                    <a:pt x="827" y="345"/>
                  </a:lnTo>
                  <a:lnTo>
                    <a:pt x="827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0" y="345"/>
                  </a:lnTo>
                  <a:lnTo>
                    <a:pt x="820" y="342"/>
                  </a:lnTo>
                  <a:lnTo>
                    <a:pt x="820" y="342"/>
                  </a:lnTo>
                  <a:lnTo>
                    <a:pt x="820" y="342"/>
                  </a:lnTo>
                  <a:lnTo>
                    <a:pt x="816" y="342"/>
                  </a:lnTo>
                  <a:lnTo>
                    <a:pt x="816" y="342"/>
                  </a:lnTo>
                  <a:lnTo>
                    <a:pt x="816" y="338"/>
                  </a:lnTo>
                  <a:lnTo>
                    <a:pt x="813" y="338"/>
                  </a:lnTo>
                  <a:lnTo>
                    <a:pt x="813" y="338"/>
                  </a:lnTo>
                  <a:lnTo>
                    <a:pt x="813" y="338"/>
                  </a:lnTo>
                  <a:lnTo>
                    <a:pt x="809" y="338"/>
                  </a:lnTo>
                  <a:lnTo>
                    <a:pt x="809" y="338"/>
                  </a:lnTo>
                  <a:lnTo>
                    <a:pt x="809" y="338"/>
                  </a:lnTo>
                  <a:lnTo>
                    <a:pt x="805" y="338"/>
                  </a:lnTo>
                  <a:lnTo>
                    <a:pt x="805" y="338"/>
                  </a:lnTo>
                  <a:lnTo>
                    <a:pt x="805" y="338"/>
                  </a:lnTo>
                  <a:lnTo>
                    <a:pt x="802" y="338"/>
                  </a:lnTo>
                  <a:lnTo>
                    <a:pt x="798" y="342"/>
                  </a:lnTo>
                  <a:lnTo>
                    <a:pt x="795" y="342"/>
                  </a:lnTo>
                  <a:lnTo>
                    <a:pt x="795" y="342"/>
                  </a:lnTo>
                  <a:lnTo>
                    <a:pt x="791" y="342"/>
                  </a:lnTo>
                  <a:lnTo>
                    <a:pt x="791" y="342"/>
                  </a:lnTo>
                  <a:lnTo>
                    <a:pt x="788" y="342"/>
                  </a:lnTo>
                  <a:lnTo>
                    <a:pt x="788" y="342"/>
                  </a:lnTo>
                  <a:lnTo>
                    <a:pt x="784" y="342"/>
                  </a:lnTo>
                  <a:lnTo>
                    <a:pt x="784" y="342"/>
                  </a:lnTo>
                  <a:lnTo>
                    <a:pt x="784" y="342"/>
                  </a:lnTo>
                  <a:lnTo>
                    <a:pt x="781" y="342"/>
                  </a:lnTo>
                  <a:lnTo>
                    <a:pt x="781" y="342"/>
                  </a:lnTo>
                  <a:lnTo>
                    <a:pt x="781" y="342"/>
                  </a:lnTo>
                  <a:lnTo>
                    <a:pt x="781" y="342"/>
                  </a:lnTo>
                  <a:lnTo>
                    <a:pt x="777" y="342"/>
                  </a:lnTo>
                  <a:lnTo>
                    <a:pt x="777" y="338"/>
                  </a:lnTo>
                  <a:lnTo>
                    <a:pt x="777" y="338"/>
                  </a:lnTo>
                  <a:lnTo>
                    <a:pt x="773" y="338"/>
                  </a:lnTo>
                  <a:lnTo>
                    <a:pt x="773" y="338"/>
                  </a:lnTo>
                  <a:lnTo>
                    <a:pt x="770" y="338"/>
                  </a:lnTo>
                  <a:lnTo>
                    <a:pt x="770" y="338"/>
                  </a:lnTo>
                  <a:lnTo>
                    <a:pt x="766" y="338"/>
                  </a:lnTo>
                  <a:lnTo>
                    <a:pt x="766" y="338"/>
                  </a:lnTo>
                  <a:lnTo>
                    <a:pt x="766" y="338"/>
                  </a:lnTo>
                  <a:lnTo>
                    <a:pt x="766" y="338"/>
                  </a:lnTo>
                  <a:lnTo>
                    <a:pt x="763" y="338"/>
                  </a:lnTo>
                  <a:lnTo>
                    <a:pt x="763" y="335"/>
                  </a:lnTo>
                  <a:lnTo>
                    <a:pt x="766" y="335"/>
                  </a:lnTo>
                  <a:lnTo>
                    <a:pt x="766" y="335"/>
                  </a:lnTo>
                  <a:lnTo>
                    <a:pt x="766" y="331"/>
                  </a:lnTo>
                  <a:lnTo>
                    <a:pt x="766" y="331"/>
                  </a:lnTo>
                  <a:lnTo>
                    <a:pt x="766" y="331"/>
                  </a:lnTo>
                  <a:lnTo>
                    <a:pt x="766" y="328"/>
                  </a:lnTo>
                  <a:lnTo>
                    <a:pt x="766" y="328"/>
                  </a:lnTo>
                  <a:lnTo>
                    <a:pt x="766" y="328"/>
                  </a:lnTo>
                  <a:lnTo>
                    <a:pt x="766" y="328"/>
                  </a:lnTo>
                  <a:lnTo>
                    <a:pt x="763" y="328"/>
                  </a:lnTo>
                  <a:lnTo>
                    <a:pt x="763" y="328"/>
                  </a:lnTo>
                  <a:lnTo>
                    <a:pt x="759" y="328"/>
                  </a:lnTo>
                  <a:lnTo>
                    <a:pt x="759" y="324"/>
                  </a:lnTo>
                  <a:lnTo>
                    <a:pt x="756" y="324"/>
                  </a:lnTo>
                  <a:lnTo>
                    <a:pt x="756" y="324"/>
                  </a:lnTo>
                  <a:lnTo>
                    <a:pt x="756" y="321"/>
                  </a:lnTo>
                  <a:lnTo>
                    <a:pt x="752" y="321"/>
                  </a:lnTo>
                  <a:lnTo>
                    <a:pt x="752" y="321"/>
                  </a:lnTo>
                  <a:lnTo>
                    <a:pt x="748" y="321"/>
                  </a:lnTo>
                  <a:lnTo>
                    <a:pt x="748" y="321"/>
                  </a:lnTo>
                  <a:lnTo>
                    <a:pt x="748" y="321"/>
                  </a:lnTo>
                  <a:lnTo>
                    <a:pt x="745" y="321"/>
                  </a:lnTo>
                  <a:lnTo>
                    <a:pt x="745" y="317"/>
                  </a:lnTo>
                  <a:lnTo>
                    <a:pt x="745" y="317"/>
                  </a:lnTo>
                  <a:lnTo>
                    <a:pt x="741" y="313"/>
                  </a:lnTo>
                  <a:lnTo>
                    <a:pt x="741" y="313"/>
                  </a:lnTo>
                  <a:lnTo>
                    <a:pt x="738" y="317"/>
                  </a:lnTo>
                  <a:lnTo>
                    <a:pt x="738" y="313"/>
                  </a:lnTo>
                  <a:lnTo>
                    <a:pt x="734" y="313"/>
                  </a:lnTo>
                  <a:lnTo>
                    <a:pt x="734" y="313"/>
                  </a:lnTo>
                  <a:lnTo>
                    <a:pt x="734" y="313"/>
                  </a:lnTo>
                  <a:lnTo>
                    <a:pt x="734" y="313"/>
                  </a:lnTo>
                  <a:lnTo>
                    <a:pt x="731" y="313"/>
                  </a:lnTo>
                  <a:lnTo>
                    <a:pt x="727" y="313"/>
                  </a:lnTo>
                  <a:lnTo>
                    <a:pt x="727" y="313"/>
                  </a:lnTo>
                  <a:lnTo>
                    <a:pt x="727" y="313"/>
                  </a:lnTo>
                  <a:lnTo>
                    <a:pt x="724" y="313"/>
                  </a:lnTo>
                  <a:lnTo>
                    <a:pt x="724" y="313"/>
                  </a:lnTo>
                  <a:lnTo>
                    <a:pt x="720" y="313"/>
                  </a:lnTo>
                  <a:lnTo>
                    <a:pt x="720" y="317"/>
                  </a:lnTo>
                  <a:lnTo>
                    <a:pt x="716" y="313"/>
                  </a:lnTo>
                  <a:lnTo>
                    <a:pt x="716" y="313"/>
                  </a:lnTo>
                  <a:lnTo>
                    <a:pt x="716" y="313"/>
                  </a:lnTo>
                  <a:lnTo>
                    <a:pt x="713" y="313"/>
                  </a:lnTo>
                  <a:lnTo>
                    <a:pt x="713" y="313"/>
                  </a:lnTo>
                  <a:lnTo>
                    <a:pt x="709" y="313"/>
                  </a:lnTo>
                  <a:lnTo>
                    <a:pt x="709" y="313"/>
                  </a:lnTo>
                  <a:lnTo>
                    <a:pt x="709" y="313"/>
                  </a:lnTo>
                  <a:lnTo>
                    <a:pt x="706" y="313"/>
                  </a:lnTo>
                  <a:lnTo>
                    <a:pt x="706" y="313"/>
                  </a:lnTo>
                  <a:lnTo>
                    <a:pt x="702" y="313"/>
                  </a:lnTo>
                  <a:lnTo>
                    <a:pt x="702" y="313"/>
                  </a:lnTo>
                  <a:lnTo>
                    <a:pt x="702" y="313"/>
                  </a:lnTo>
                  <a:lnTo>
                    <a:pt x="699" y="313"/>
                  </a:lnTo>
                  <a:lnTo>
                    <a:pt x="699" y="310"/>
                  </a:lnTo>
                  <a:lnTo>
                    <a:pt x="695" y="310"/>
                  </a:lnTo>
                  <a:lnTo>
                    <a:pt x="695" y="313"/>
                  </a:lnTo>
                  <a:lnTo>
                    <a:pt x="695" y="313"/>
                  </a:lnTo>
                  <a:lnTo>
                    <a:pt x="691" y="313"/>
                  </a:lnTo>
                  <a:lnTo>
                    <a:pt x="691" y="313"/>
                  </a:lnTo>
                  <a:lnTo>
                    <a:pt x="688" y="313"/>
                  </a:lnTo>
                  <a:lnTo>
                    <a:pt x="688" y="310"/>
                  </a:lnTo>
                  <a:lnTo>
                    <a:pt x="688" y="310"/>
                  </a:lnTo>
                  <a:lnTo>
                    <a:pt x="684" y="313"/>
                  </a:lnTo>
                  <a:lnTo>
                    <a:pt x="684" y="313"/>
                  </a:lnTo>
                  <a:lnTo>
                    <a:pt x="684" y="313"/>
                  </a:lnTo>
                  <a:lnTo>
                    <a:pt x="681" y="313"/>
                  </a:lnTo>
                  <a:lnTo>
                    <a:pt x="681" y="313"/>
                  </a:lnTo>
                  <a:lnTo>
                    <a:pt x="677" y="313"/>
                  </a:lnTo>
                  <a:lnTo>
                    <a:pt x="677" y="313"/>
                  </a:lnTo>
                  <a:lnTo>
                    <a:pt x="681" y="317"/>
                  </a:lnTo>
                  <a:lnTo>
                    <a:pt x="681" y="317"/>
                  </a:lnTo>
                  <a:lnTo>
                    <a:pt x="681" y="317"/>
                  </a:lnTo>
                  <a:lnTo>
                    <a:pt x="681" y="321"/>
                  </a:lnTo>
                  <a:lnTo>
                    <a:pt x="681" y="321"/>
                  </a:lnTo>
                  <a:lnTo>
                    <a:pt x="681" y="321"/>
                  </a:lnTo>
                  <a:lnTo>
                    <a:pt x="681" y="324"/>
                  </a:lnTo>
                  <a:lnTo>
                    <a:pt x="681" y="324"/>
                  </a:lnTo>
                  <a:lnTo>
                    <a:pt x="681" y="324"/>
                  </a:lnTo>
                  <a:lnTo>
                    <a:pt x="681" y="328"/>
                  </a:lnTo>
                  <a:lnTo>
                    <a:pt x="681" y="328"/>
                  </a:lnTo>
                  <a:lnTo>
                    <a:pt x="681" y="328"/>
                  </a:lnTo>
                  <a:lnTo>
                    <a:pt x="681" y="328"/>
                  </a:lnTo>
                  <a:lnTo>
                    <a:pt x="681" y="328"/>
                  </a:lnTo>
                  <a:lnTo>
                    <a:pt x="681" y="331"/>
                  </a:lnTo>
                  <a:lnTo>
                    <a:pt x="677" y="331"/>
                  </a:lnTo>
                  <a:lnTo>
                    <a:pt x="677" y="331"/>
                  </a:lnTo>
                  <a:lnTo>
                    <a:pt x="674" y="331"/>
                  </a:lnTo>
                  <a:lnTo>
                    <a:pt x="674" y="331"/>
                  </a:lnTo>
                  <a:lnTo>
                    <a:pt x="670" y="335"/>
                  </a:lnTo>
                  <a:lnTo>
                    <a:pt x="670" y="335"/>
                  </a:lnTo>
                  <a:lnTo>
                    <a:pt x="670" y="338"/>
                  </a:lnTo>
                  <a:lnTo>
                    <a:pt x="670" y="338"/>
                  </a:lnTo>
                  <a:lnTo>
                    <a:pt x="670" y="338"/>
                  </a:lnTo>
                  <a:lnTo>
                    <a:pt x="670" y="338"/>
                  </a:lnTo>
                  <a:lnTo>
                    <a:pt x="670" y="342"/>
                  </a:lnTo>
                  <a:lnTo>
                    <a:pt x="667" y="342"/>
                  </a:lnTo>
                  <a:lnTo>
                    <a:pt x="667" y="342"/>
                  </a:lnTo>
                  <a:lnTo>
                    <a:pt x="663" y="342"/>
                  </a:lnTo>
                  <a:lnTo>
                    <a:pt x="663" y="342"/>
                  </a:lnTo>
                  <a:lnTo>
                    <a:pt x="663" y="345"/>
                  </a:lnTo>
                  <a:lnTo>
                    <a:pt x="659" y="345"/>
                  </a:lnTo>
                  <a:lnTo>
                    <a:pt x="659" y="345"/>
                  </a:lnTo>
                  <a:lnTo>
                    <a:pt x="663" y="349"/>
                  </a:lnTo>
                  <a:lnTo>
                    <a:pt x="659" y="349"/>
                  </a:lnTo>
                  <a:lnTo>
                    <a:pt x="659" y="353"/>
                  </a:lnTo>
                  <a:lnTo>
                    <a:pt x="659" y="353"/>
                  </a:lnTo>
                  <a:lnTo>
                    <a:pt x="663" y="356"/>
                  </a:lnTo>
                  <a:lnTo>
                    <a:pt x="663" y="356"/>
                  </a:lnTo>
                  <a:lnTo>
                    <a:pt x="663" y="360"/>
                  </a:lnTo>
                  <a:lnTo>
                    <a:pt x="663" y="360"/>
                  </a:lnTo>
                  <a:lnTo>
                    <a:pt x="663" y="360"/>
                  </a:lnTo>
                  <a:lnTo>
                    <a:pt x="663" y="363"/>
                  </a:lnTo>
                  <a:lnTo>
                    <a:pt x="663" y="363"/>
                  </a:lnTo>
                  <a:lnTo>
                    <a:pt x="667" y="363"/>
                  </a:lnTo>
                  <a:lnTo>
                    <a:pt x="667" y="367"/>
                  </a:lnTo>
                  <a:lnTo>
                    <a:pt x="663" y="367"/>
                  </a:lnTo>
                  <a:lnTo>
                    <a:pt x="663" y="370"/>
                  </a:lnTo>
                  <a:lnTo>
                    <a:pt x="663" y="370"/>
                  </a:lnTo>
                  <a:lnTo>
                    <a:pt x="663" y="374"/>
                  </a:lnTo>
                  <a:lnTo>
                    <a:pt x="659" y="374"/>
                  </a:lnTo>
                  <a:lnTo>
                    <a:pt x="659" y="378"/>
                  </a:lnTo>
                  <a:lnTo>
                    <a:pt x="659" y="378"/>
                  </a:lnTo>
                  <a:lnTo>
                    <a:pt x="659" y="381"/>
                  </a:lnTo>
                  <a:lnTo>
                    <a:pt x="659" y="381"/>
                  </a:lnTo>
                  <a:lnTo>
                    <a:pt x="659" y="385"/>
                  </a:lnTo>
                  <a:lnTo>
                    <a:pt x="656" y="385"/>
                  </a:lnTo>
                  <a:lnTo>
                    <a:pt x="656" y="385"/>
                  </a:lnTo>
                  <a:lnTo>
                    <a:pt x="652" y="385"/>
                  </a:lnTo>
                  <a:lnTo>
                    <a:pt x="652" y="388"/>
                  </a:lnTo>
                  <a:lnTo>
                    <a:pt x="652" y="388"/>
                  </a:lnTo>
                  <a:lnTo>
                    <a:pt x="649" y="388"/>
                  </a:lnTo>
                  <a:lnTo>
                    <a:pt x="649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2" y="388"/>
                  </a:lnTo>
                  <a:lnTo>
                    <a:pt x="642" y="392"/>
                  </a:lnTo>
                  <a:lnTo>
                    <a:pt x="642" y="392"/>
                  </a:lnTo>
                  <a:lnTo>
                    <a:pt x="638" y="392"/>
                  </a:lnTo>
                  <a:lnTo>
                    <a:pt x="638" y="392"/>
                  </a:lnTo>
                  <a:lnTo>
                    <a:pt x="638" y="392"/>
                  </a:lnTo>
                  <a:lnTo>
                    <a:pt x="638" y="392"/>
                  </a:lnTo>
                  <a:lnTo>
                    <a:pt x="638" y="392"/>
                  </a:lnTo>
                  <a:lnTo>
                    <a:pt x="634" y="392"/>
                  </a:lnTo>
                  <a:lnTo>
                    <a:pt x="634" y="388"/>
                  </a:lnTo>
                  <a:lnTo>
                    <a:pt x="634" y="388"/>
                  </a:lnTo>
                  <a:lnTo>
                    <a:pt x="634" y="392"/>
                  </a:lnTo>
                  <a:lnTo>
                    <a:pt x="631" y="392"/>
                  </a:lnTo>
                  <a:lnTo>
                    <a:pt x="631" y="392"/>
                  </a:lnTo>
                  <a:lnTo>
                    <a:pt x="627" y="392"/>
                  </a:lnTo>
                  <a:lnTo>
                    <a:pt x="627" y="392"/>
                  </a:lnTo>
                  <a:lnTo>
                    <a:pt x="624" y="392"/>
                  </a:lnTo>
                  <a:lnTo>
                    <a:pt x="624" y="392"/>
                  </a:lnTo>
                  <a:lnTo>
                    <a:pt x="620" y="392"/>
                  </a:lnTo>
                  <a:lnTo>
                    <a:pt x="620" y="388"/>
                  </a:lnTo>
                  <a:lnTo>
                    <a:pt x="620" y="388"/>
                  </a:lnTo>
                  <a:lnTo>
                    <a:pt x="620" y="385"/>
                  </a:lnTo>
                  <a:lnTo>
                    <a:pt x="620" y="385"/>
                  </a:lnTo>
                  <a:lnTo>
                    <a:pt x="620" y="385"/>
                  </a:lnTo>
                  <a:lnTo>
                    <a:pt x="620" y="385"/>
                  </a:lnTo>
                  <a:lnTo>
                    <a:pt x="620" y="381"/>
                  </a:lnTo>
                  <a:lnTo>
                    <a:pt x="617" y="381"/>
                  </a:lnTo>
                  <a:lnTo>
                    <a:pt x="617" y="385"/>
                  </a:lnTo>
                  <a:lnTo>
                    <a:pt x="617" y="385"/>
                  </a:lnTo>
                  <a:lnTo>
                    <a:pt x="613" y="385"/>
                  </a:lnTo>
                  <a:lnTo>
                    <a:pt x="613" y="385"/>
                  </a:lnTo>
                  <a:lnTo>
                    <a:pt x="610" y="385"/>
                  </a:lnTo>
                  <a:lnTo>
                    <a:pt x="610" y="385"/>
                  </a:lnTo>
                  <a:lnTo>
                    <a:pt x="606" y="385"/>
                  </a:lnTo>
                  <a:lnTo>
                    <a:pt x="606" y="385"/>
                  </a:lnTo>
                  <a:lnTo>
                    <a:pt x="606" y="385"/>
                  </a:lnTo>
                  <a:lnTo>
                    <a:pt x="602" y="385"/>
                  </a:lnTo>
                  <a:lnTo>
                    <a:pt x="602" y="385"/>
                  </a:lnTo>
                  <a:lnTo>
                    <a:pt x="602" y="385"/>
                  </a:lnTo>
                  <a:lnTo>
                    <a:pt x="602" y="381"/>
                  </a:lnTo>
                  <a:lnTo>
                    <a:pt x="599" y="381"/>
                  </a:lnTo>
                  <a:lnTo>
                    <a:pt x="599" y="381"/>
                  </a:lnTo>
                  <a:lnTo>
                    <a:pt x="595" y="381"/>
                  </a:lnTo>
                  <a:lnTo>
                    <a:pt x="595" y="381"/>
                  </a:lnTo>
                  <a:lnTo>
                    <a:pt x="595" y="381"/>
                  </a:lnTo>
                  <a:lnTo>
                    <a:pt x="592" y="381"/>
                  </a:lnTo>
                  <a:lnTo>
                    <a:pt x="592" y="381"/>
                  </a:lnTo>
                  <a:lnTo>
                    <a:pt x="588" y="381"/>
                  </a:lnTo>
                  <a:lnTo>
                    <a:pt x="588" y="381"/>
                  </a:lnTo>
                  <a:lnTo>
                    <a:pt x="588" y="378"/>
                  </a:lnTo>
                  <a:lnTo>
                    <a:pt x="588" y="378"/>
                  </a:lnTo>
                  <a:lnTo>
                    <a:pt x="588" y="378"/>
                  </a:lnTo>
                  <a:lnTo>
                    <a:pt x="585" y="378"/>
                  </a:lnTo>
                  <a:lnTo>
                    <a:pt x="585" y="378"/>
                  </a:lnTo>
                  <a:lnTo>
                    <a:pt x="585" y="378"/>
                  </a:lnTo>
                  <a:lnTo>
                    <a:pt x="581" y="378"/>
                  </a:lnTo>
                  <a:lnTo>
                    <a:pt x="581" y="378"/>
                  </a:lnTo>
                  <a:lnTo>
                    <a:pt x="577" y="378"/>
                  </a:lnTo>
                  <a:lnTo>
                    <a:pt x="577" y="378"/>
                  </a:lnTo>
                  <a:lnTo>
                    <a:pt x="577" y="374"/>
                  </a:lnTo>
                  <a:lnTo>
                    <a:pt x="577" y="374"/>
                  </a:lnTo>
                  <a:lnTo>
                    <a:pt x="577" y="374"/>
                  </a:lnTo>
                  <a:lnTo>
                    <a:pt x="574" y="374"/>
                  </a:lnTo>
                  <a:lnTo>
                    <a:pt x="574" y="374"/>
                  </a:lnTo>
                  <a:lnTo>
                    <a:pt x="574" y="374"/>
                  </a:lnTo>
                  <a:lnTo>
                    <a:pt x="574" y="374"/>
                  </a:lnTo>
                  <a:lnTo>
                    <a:pt x="574" y="374"/>
                  </a:lnTo>
                  <a:lnTo>
                    <a:pt x="570" y="374"/>
                  </a:lnTo>
                  <a:lnTo>
                    <a:pt x="570" y="374"/>
                  </a:lnTo>
                  <a:lnTo>
                    <a:pt x="567" y="374"/>
                  </a:lnTo>
                  <a:lnTo>
                    <a:pt x="563" y="374"/>
                  </a:lnTo>
                  <a:lnTo>
                    <a:pt x="563" y="370"/>
                  </a:lnTo>
                  <a:lnTo>
                    <a:pt x="563" y="370"/>
                  </a:lnTo>
                  <a:lnTo>
                    <a:pt x="560" y="370"/>
                  </a:lnTo>
                  <a:lnTo>
                    <a:pt x="560" y="370"/>
                  </a:lnTo>
                  <a:lnTo>
                    <a:pt x="556" y="370"/>
                  </a:lnTo>
                  <a:lnTo>
                    <a:pt x="556" y="370"/>
                  </a:lnTo>
                  <a:lnTo>
                    <a:pt x="556" y="367"/>
                  </a:lnTo>
                  <a:lnTo>
                    <a:pt x="556" y="367"/>
                  </a:lnTo>
                  <a:lnTo>
                    <a:pt x="553" y="367"/>
                  </a:lnTo>
                  <a:lnTo>
                    <a:pt x="553" y="367"/>
                  </a:lnTo>
                  <a:lnTo>
                    <a:pt x="553" y="367"/>
                  </a:lnTo>
                  <a:lnTo>
                    <a:pt x="549" y="367"/>
                  </a:lnTo>
                  <a:lnTo>
                    <a:pt x="549" y="367"/>
                  </a:lnTo>
                  <a:lnTo>
                    <a:pt x="545" y="367"/>
                  </a:lnTo>
                  <a:lnTo>
                    <a:pt x="545" y="367"/>
                  </a:lnTo>
                  <a:lnTo>
                    <a:pt x="542" y="363"/>
                  </a:lnTo>
                  <a:lnTo>
                    <a:pt x="542" y="363"/>
                  </a:lnTo>
                  <a:lnTo>
                    <a:pt x="542" y="363"/>
                  </a:lnTo>
                  <a:lnTo>
                    <a:pt x="538" y="363"/>
                  </a:lnTo>
                  <a:lnTo>
                    <a:pt x="538" y="363"/>
                  </a:lnTo>
                  <a:lnTo>
                    <a:pt x="535" y="363"/>
                  </a:lnTo>
                  <a:lnTo>
                    <a:pt x="535" y="360"/>
                  </a:lnTo>
                  <a:lnTo>
                    <a:pt x="531" y="360"/>
                  </a:lnTo>
                  <a:lnTo>
                    <a:pt x="531" y="360"/>
                  </a:lnTo>
                  <a:lnTo>
                    <a:pt x="528" y="360"/>
                  </a:lnTo>
                  <a:lnTo>
                    <a:pt x="528" y="360"/>
                  </a:lnTo>
                  <a:lnTo>
                    <a:pt x="524" y="360"/>
                  </a:lnTo>
                  <a:lnTo>
                    <a:pt x="524" y="360"/>
                  </a:lnTo>
                  <a:lnTo>
                    <a:pt x="520" y="356"/>
                  </a:lnTo>
                  <a:lnTo>
                    <a:pt x="520" y="356"/>
                  </a:lnTo>
                  <a:lnTo>
                    <a:pt x="517" y="356"/>
                  </a:lnTo>
                  <a:lnTo>
                    <a:pt x="517" y="356"/>
                  </a:lnTo>
                  <a:lnTo>
                    <a:pt x="513" y="353"/>
                  </a:lnTo>
                  <a:lnTo>
                    <a:pt x="510" y="353"/>
                  </a:lnTo>
                  <a:lnTo>
                    <a:pt x="510" y="353"/>
                  </a:lnTo>
                  <a:lnTo>
                    <a:pt x="506" y="353"/>
                  </a:lnTo>
                  <a:lnTo>
                    <a:pt x="506" y="353"/>
                  </a:lnTo>
                  <a:lnTo>
                    <a:pt x="503" y="353"/>
                  </a:lnTo>
                  <a:lnTo>
                    <a:pt x="499" y="353"/>
                  </a:lnTo>
                  <a:lnTo>
                    <a:pt x="499" y="353"/>
                  </a:lnTo>
                  <a:lnTo>
                    <a:pt x="496" y="353"/>
                  </a:lnTo>
                  <a:lnTo>
                    <a:pt x="496" y="353"/>
                  </a:lnTo>
                  <a:lnTo>
                    <a:pt x="492" y="353"/>
                  </a:lnTo>
                  <a:lnTo>
                    <a:pt x="492" y="353"/>
                  </a:lnTo>
                  <a:lnTo>
                    <a:pt x="488" y="353"/>
                  </a:lnTo>
                  <a:lnTo>
                    <a:pt x="485" y="349"/>
                  </a:lnTo>
                  <a:lnTo>
                    <a:pt x="485" y="349"/>
                  </a:lnTo>
                  <a:lnTo>
                    <a:pt x="481" y="345"/>
                  </a:lnTo>
                  <a:lnTo>
                    <a:pt x="481" y="345"/>
                  </a:lnTo>
                  <a:lnTo>
                    <a:pt x="478" y="345"/>
                  </a:lnTo>
                  <a:lnTo>
                    <a:pt x="478" y="345"/>
                  </a:lnTo>
                  <a:lnTo>
                    <a:pt x="474" y="345"/>
                  </a:lnTo>
                  <a:lnTo>
                    <a:pt x="474" y="345"/>
                  </a:lnTo>
                  <a:lnTo>
                    <a:pt x="471" y="345"/>
                  </a:lnTo>
                  <a:lnTo>
                    <a:pt x="471" y="345"/>
                  </a:lnTo>
                  <a:lnTo>
                    <a:pt x="467" y="345"/>
                  </a:lnTo>
                  <a:lnTo>
                    <a:pt x="467" y="345"/>
                  </a:lnTo>
                  <a:lnTo>
                    <a:pt x="463" y="345"/>
                  </a:lnTo>
                  <a:lnTo>
                    <a:pt x="463" y="345"/>
                  </a:lnTo>
                  <a:lnTo>
                    <a:pt x="463" y="345"/>
                  </a:lnTo>
                  <a:lnTo>
                    <a:pt x="460" y="345"/>
                  </a:lnTo>
                  <a:lnTo>
                    <a:pt x="460" y="345"/>
                  </a:lnTo>
                  <a:lnTo>
                    <a:pt x="456" y="345"/>
                  </a:lnTo>
                  <a:lnTo>
                    <a:pt x="456" y="345"/>
                  </a:lnTo>
                  <a:lnTo>
                    <a:pt x="453" y="345"/>
                  </a:lnTo>
                  <a:lnTo>
                    <a:pt x="453" y="345"/>
                  </a:lnTo>
                  <a:lnTo>
                    <a:pt x="449" y="345"/>
                  </a:lnTo>
                  <a:lnTo>
                    <a:pt x="449" y="345"/>
                  </a:lnTo>
                  <a:lnTo>
                    <a:pt x="446" y="342"/>
                  </a:lnTo>
                  <a:lnTo>
                    <a:pt x="446" y="342"/>
                  </a:lnTo>
                  <a:lnTo>
                    <a:pt x="446" y="342"/>
                  </a:lnTo>
                  <a:lnTo>
                    <a:pt x="442" y="342"/>
                  </a:lnTo>
                  <a:lnTo>
                    <a:pt x="439" y="342"/>
                  </a:lnTo>
                  <a:lnTo>
                    <a:pt x="435" y="338"/>
                  </a:lnTo>
                  <a:lnTo>
                    <a:pt x="435" y="338"/>
                  </a:lnTo>
                  <a:lnTo>
                    <a:pt x="435" y="338"/>
                  </a:lnTo>
                  <a:lnTo>
                    <a:pt x="431" y="338"/>
                  </a:lnTo>
                  <a:lnTo>
                    <a:pt x="431" y="338"/>
                  </a:lnTo>
                  <a:lnTo>
                    <a:pt x="431" y="338"/>
                  </a:lnTo>
                  <a:lnTo>
                    <a:pt x="428" y="338"/>
                  </a:lnTo>
                  <a:lnTo>
                    <a:pt x="428" y="338"/>
                  </a:lnTo>
                  <a:lnTo>
                    <a:pt x="424" y="338"/>
                  </a:lnTo>
                  <a:lnTo>
                    <a:pt x="424" y="338"/>
                  </a:lnTo>
                  <a:lnTo>
                    <a:pt x="421" y="335"/>
                  </a:lnTo>
                  <a:lnTo>
                    <a:pt x="421" y="335"/>
                  </a:lnTo>
                  <a:lnTo>
                    <a:pt x="421" y="331"/>
                  </a:lnTo>
                  <a:lnTo>
                    <a:pt x="417" y="331"/>
                  </a:lnTo>
                  <a:lnTo>
                    <a:pt x="417" y="331"/>
                  </a:lnTo>
                  <a:lnTo>
                    <a:pt x="417" y="328"/>
                  </a:lnTo>
                  <a:lnTo>
                    <a:pt x="417" y="328"/>
                  </a:lnTo>
                  <a:lnTo>
                    <a:pt x="414" y="328"/>
                  </a:lnTo>
                  <a:lnTo>
                    <a:pt x="414" y="328"/>
                  </a:lnTo>
                  <a:lnTo>
                    <a:pt x="414" y="328"/>
                  </a:lnTo>
                  <a:lnTo>
                    <a:pt x="414" y="328"/>
                  </a:lnTo>
                  <a:lnTo>
                    <a:pt x="410" y="328"/>
                  </a:lnTo>
                  <a:lnTo>
                    <a:pt x="410" y="328"/>
                  </a:lnTo>
                  <a:lnTo>
                    <a:pt x="406" y="328"/>
                  </a:lnTo>
                  <a:lnTo>
                    <a:pt x="406" y="324"/>
                  </a:lnTo>
                  <a:lnTo>
                    <a:pt x="403" y="324"/>
                  </a:lnTo>
                  <a:lnTo>
                    <a:pt x="399" y="324"/>
                  </a:lnTo>
                  <a:lnTo>
                    <a:pt x="399" y="321"/>
                  </a:lnTo>
                  <a:lnTo>
                    <a:pt x="399" y="321"/>
                  </a:lnTo>
                  <a:lnTo>
                    <a:pt x="396" y="317"/>
                  </a:lnTo>
                  <a:lnTo>
                    <a:pt x="396" y="317"/>
                  </a:lnTo>
                  <a:lnTo>
                    <a:pt x="392" y="317"/>
                  </a:lnTo>
                  <a:lnTo>
                    <a:pt x="392" y="317"/>
                  </a:lnTo>
                  <a:lnTo>
                    <a:pt x="389" y="317"/>
                  </a:lnTo>
                  <a:lnTo>
                    <a:pt x="389" y="317"/>
                  </a:lnTo>
                  <a:lnTo>
                    <a:pt x="385" y="317"/>
                  </a:lnTo>
                  <a:lnTo>
                    <a:pt x="385" y="317"/>
                  </a:lnTo>
                  <a:lnTo>
                    <a:pt x="382" y="317"/>
                  </a:lnTo>
                  <a:lnTo>
                    <a:pt x="382" y="317"/>
                  </a:lnTo>
                  <a:lnTo>
                    <a:pt x="378" y="317"/>
                  </a:lnTo>
                  <a:lnTo>
                    <a:pt x="378" y="313"/>
                  </a:lnTo>
                  <a:lnTo>
                    <a:pt x="374" y="313"/>
                  </a:lnTo>
                  <a:lnTo>
                    <a:pt x="374" y="313"/>
                  </a:lnTo>
                  <a:lnTo>
                    <a:pt x="371" y="313"/>
                  </a:lnTo>
                  <a:lnTo>
                    <a:pt x="371" y="313"/>
                  </a:lnTo>
                  <a:lnTo>
                    <a:pt x="367" y="313"/>
                  </a:lnTo>
                  <a:lnTo>
                    <a:pt x="367" y="313"/>
                  </a:lnTo>
                  <a:lnTo>
                    <a:pt x="367" y="313"/>
                  </a:lnTo>
                  <a:lnTo>
                    <a:pt x="364" y="317"/>
                  </a:lnTo>
                  <a:lnTo>
                    <a:pt x="364" y="317"/>
                  </a:lnTo>
                  <a:lnTo>
                    <a:pt x="360" y="317"/>
                  </a:lnTo>
                  <a:lnTo>
                    <a:pt x="357" y="321"/>
                  </a:lnTo>
                  <a:lnTo>
                    <a:pt x="357" y="321"/>
                  </a:lnTo>
                  <a:lnTo>
                    <a:pt x="353" y="321"/>
                  </a:lnTo>
                  <a:lnTo>
                    <a:pt x="353" y="321"/>
                  </a:lnTo>
                  <a:lnTo>
                    <a:pt x="349" y="321"/>
                  </a:lnTo>
                  <a:lnTo>
                    <a:pt x="349" y="321"/>
                  </a:lnTo>
                  <a:lnTo>
                    <a:pt x="349" y="321"/>
                  </a:lnTo>
                  <a:lnTo>
                    <a:pt x="346" y="321"/>
                  </a:lnTo>
                  <a:lnTo>
                    <a:pt x="346" y="321"/>
                  </a:lnTo>
                  <a:lnTo>
                    <a:pt x="342" y="321"/>
                  </a:lnTo>
                  <a:lnTo>
                    <a:pt x="342" y="324"/>
                  </a:lnTo>
                  <a:lnTo>
                    <a:pt x="339" y="324"/>
                  </a:lnTo>
                  <a:lnTo>
                    <a:pt x="339" y="321"/>
                  </a:lnTo>
                  <a:lnTo>
                    <a:pt x="335" y="321"/>
                  </a:lnTo>
                  <a:lnTo>
                    <a:pt x="335" y="321"/>
                  </a:lnTo>
                  <a:lnTo>
                    <a:pt x="335" y="321"/>
                  </a:lnTo>
                  <a:lnTo>
                    <a:pt x="332" y="321"/>
                  </a:lnTo>
                  <a:lnTo>
                    <a:pt x="332" y="321"/>
                  </a:lnTo>
                  <a:lnTo>
                    <a:pt x="328" y="321"/>
                  </a:lnTo>
                  <a:lnTo>
                    <a:pt x="328" y="321"/>
                  </a:lnTo>
                  <a:lnTo>
                    <a:pt x="325" y="321"/>
                  </a:lnTo>
                  <a:lnTo>
                    <a:pt x="325" y="321"/>
                  </a:lnTo>
                  <a:lnTo>
                    <a:pt x="325" y="321"/>
                  </a:lnTo>
                  <a:lnTo>
                    <a:pt x="321" y="321"/>
                  </a:lnTo>
                  <a:lnTo>
                    <a:pt x="321" y="321"/>
                  </a:lnTo>
                  <a:lnTo>
                    <a:pt x="317" y="321"/>
                  </a:lnTo>
                  <a:lnTo>
                    <a:pt x="317" y="321"/>
                  </a:lnTo>
                  <a:lnTo>
                    <a:pt x="314" y="324"/>
                  </a:lnTo>
                  <a:lnTo>
                    <a:pt x="314" y="324"/>
                  </a:lnTo>
                  <a:lnTo>
                    <a:pt x="314" y="328"/>
                  </a:lnTo>
                  <a:lnTo>
                    <a:pt x="314" y="328"/>
                  </a:lnTo>
                  <a:lnTo>
                    <a:pt x="310" y="328"/>
                  </a:lnTo>
                  <a:lnTo>
                    <a:pt x="310" y="328"/>
                  </a:lnTo>
                  <a:lnTo>
                    <a:pt x="310" y="328"/>
                  </a:lnTo>
                  <a:lnTo>
                    <a:pt x="307" y="328"/>
                  </a:lnTo>
                  <a:lnTo>
                    <a:pt x="303" y="328"/>
                  </a:lnTo>
                  <a:lnTo>
                    <a:pt x="303" y="328"/>
                  </a:lnTo>
                  <a:lnTo>
                    <a:pt x="300" y="328"/>
                  </a:lnTo>
                  <a:lnTo>
                    <a:pt x="300" y="328"/>
                  </a:lnTo>
                  <a:lnTo>
                    <a:pt x="296" y="328"/>
                  </a:lnTo>
                  <a:lnTo>
                    <a:pt x="296" y="328"/>
                  </a:lnTo>
                  <a:lnTo>
                    <a:pt x="292" y="328"/>
                  </a:lnTo>
                  <a:lnTo>
                    <a:pt x="292" y="331"/>
                  </a:lnTo>
                  <a:lnTo>
                    <a:pt x="292" y="328"/>
                  </a:lnTo>
                  <a:lnTo>
                    <a:pt x="292" y="328"/>
                  </a:lnTo>
                  <a:lnTo>
                    <a:pt x="292" y="328"/>
                  </a:lnTo>
                  <a:lnTo>
                    <a:pt x="289" y="328"/>
                  </a:lnTo>
                  <a:lnTo>
                    <a:pt x="289" y="328"/>
                  </a:lnTo>
                  <a:lnTo>
                    <a:pt x="289" y="328"/>
                  </a:lnTo>
                  <a:lnTo>
                    <a:pt x="285" y="328"/>
                  </a:lnTo>
                  <a:lnTo>
                    <a:pt x="285" y="328"/>
                  </a:lnTo>
                  <a:lnTo>
                    <a:pt x="285" y="328"/>
                  </a:lnTo>
                  <a:lnTo>
                    <a:pt x="285" y="328"/>
                  </a:lnTo>
                  <a:lnTo>
                    <a:pt x="282" y="328"/>
                  </a:lnTo>
                  <a:lnTo>
                    <a:pt x="282" y="328"/>
                  </a:lnTo>
                  <a:lnTo>
                    <a:pt x="282" y="328"/>
                  </a:lnTo>
                  <a:lnTo>
                    <a:pt x="278" y="328"/>
                  </a:lnTo>
                  <a:lnTo>
                    <a:pt x="278" y="328"/>
                  </a:lnTo>
                  <a:lnTo>
                    <a:pt x="275" y="324"/>
                  </a:lnTo>
                  <a:lnTo>
                    <a:pt x="271" y="324"/>
                  </a:lnTo>
                  <a:lnTo>
                    <a:pt x="267" y="321"/>
                  </a:lnTo>
                  <a:lnTo>
                    <a:pt x="267" y="321"/>
                  </a:lnTo>
                  <a:lnTo>
                    <a:pt x="264" y="321"/>
                  </a:lnTo>
                  <a:lnTo>
                    <a:pt x="260" y="321"/>
                  </a:lnTo>
                  <a:lnTo>
                    <a:pt x="260" y="317"/>
                  </a:lnTo>
                  <a:lnTo>
                    <a:pt x="257" y="317"/>
                  </a:lnTo>
                  <a:lnTo>
                    <a:pt x="253" y="317"/>
                  </a:lnTo>
                  <a:lnTo>
                    <a:pt x="253" y="317"/>
                  </a:lnTo>
                  <a:lnTo>
                    <a:pt x="253" y="317"/>
                  </a:lnTo>
                  <a:lnTo>
                    <a:pt x="250" y="317"/>
                  </a:lnTo>
                  <a:lnTo>
                    <a:pt x="246" y="317"/>
                  </a:lnTo>
                  <a:lnTo>
                    <a:pt x="243" y="317"/>
                  </a:lnTo>
                  <a:lnTo>
                    <a:pt x="243" y="317"/>
                  </a:lnTo>
                  <a:lnTo>
                    <a:pt x="239" y="313"/>
                  </a:lnTo>
                  <a:lnTo>
                    <a:pt x="239" y="313"/>
                  </a:lnTo>
                  <a:lnTo>
                    <a:pt x="239" y="313"/>
                  </a:lnTo>
                  <a:lnTo>
                    <a:pt x="235" y="313"/>
                  </a:lnTo>
                  <a:lnTo>
                    <a:pt x="235" y="317"/>
                  </a:lnTo>
                  <a:lnTo>
                    <a:pt x="232" y="317"/>
                  </a:lnTo>
                  <a:lnTo>
                    <a:pt x="228" y="317"/>
                  </a:lnTo>
                  <a:lnTo>
                    <a:pt x="228" y="317"/>
                  </a:lnTo>
                  <a:lnTo>
                    <a:pt x="225" y="313"/>
                  </a:lnTo>
                  <a:lnTo>
                    <a:pt x="225" y="313"/>
                  </a:lnTo>
                  <a:lnTo>
                    <a:pt x="221" y="313"/>
                  </a:lnTo>
                  <a:lnTo>
                    <a:pt x="221" y="313"/>
                  </a:lnTo>
                  <a:lnTo>
                    <a:pt x="218" y="313"/>
                  </a:lnTo>
                  <a:lnTo>
                    <a:pt x="218" y="313"/>
                  </a:lnTo>
                  <a:lnTo>
                    <a:pt x="218" y="313"/>
                  </a:lnTo>
                  <a:lnTo>
                    <a:pt x="214" y="313"/>
                  </a:lnTo>
                  <a:lnTo>
                    <a:pt x="214" y="313"/>
                  </a:lnTo>
                  <a:lnTo>
                    <a:pt x="210" y="313"/>
                  </a:lnTo>
                  <a:lnTo>
                    <a:pt x="210" y="313"/>
                  </a:lnTo>
                  <a:lnTo>
                    <a:pt x="210" y="317"/>
                  </a:lnTo>
                  <a:lnTo>
                    <a:pt x="207" y="317"/>
                  </a:lnTo>
                  <a:lnTo>
                    <a:pt x="203" y="317"/>
                  </a:lnTo>
                  <a:lnTo>
                    <a:pt x="196" y="317"/>
                  </a:lnTo>
                  <a:lnTo>
                    <a:pt x="189" y="313"/>
                  </a:lnTo>
                  <a:lnTo>
                    <a:pt x="189" y="306"/>
                  </a:lnTo>
                  <a:lnTo>
                    <a:pt x="186" y="306"/>
                  </a:lnTo>
                  <a:lnTo>
                    <a:pt x="182" y="310"/>
                  </a:lnTo>
                  <a:lnTo>
                    <a:pt x="178" y="310"/>
                  </a:lnTo>
                  <a:lnTo>
                    <a:pt x="171" y="310"/>
                  </a:lnTo>
                  <a:lnTo>
                    <a:pt x="171" y="306"/>
                  </a:lnTo>
                  <a:lnTo>
                    <a:pt x="171" y="306"/>
                  </a:lnTo>
                  <a:lnTo>
                    <a:pt x="171" y="303"/>
                  </a:lnTo>
                  <a:lnTo>
                    <a:pt x="168" y="299"/>
                  </a:lnTo>
                  <a:lnTo>
                    <a:pt x="164" y="299"/>
                  </a:lnTo>
                  <a:lnTo>
                    <a:pt x="157" y="296"/>
                  </a:lnTo>
                  <a:lnTo>
                    <a:pt x="153" y="296"/>
                  </a:lnTo>
                  <a:lnTo>
                    <a:pt x="150" y="292"/>
                  </a:lnTo>
                  <a:lnTo>
                    <a:pt x="143" y="288"/>
                  </a:lnTo>
                  <a:lnTo>
                    <a:pt x="139" y="288"/>
                  </a:lnTo>
                  <a:lnTo>
                    <a:pt x="136" y="281"/>
                  </a:lnTo>
                  <a:lnTo>
                    <a:pt x="132" y="281"/>
                  </a:lnTo>
                  <a:lnTo>
                    <a:pt x="129" y="281"/>
                  </a:lnTo>
                  <a:lnTo>
                    <a:pt x="125" y="281"/>
                  </a:lnTo>
                  <a:lnTo>
                    <a:pt x="118" y="281"/>
                  </a:lnTo>
                  <a:lnTo>
                    <a:pt x="111" y="278"/>
                  </a:lnTo>
                  <a:lnTo>
                    <a:pt x="104" y="278"/>
                  </a:lnTo>
                  <a:lnTo>
                    <a:pt x="100" y="274"/>
                  </a:lnTo>
                  <a:lnTo>
                    <a:pt x="89" y="274"/>
                  </a:lnTo>
                  <a:lnTo>
                    <a:pt x="82" y="274"/>
                  </a:lnTo>
                  <a:lnTo>
                    <a:pt x="79" y="281"/>
                  </a:lnTo>
                  <a:lnTo>
                    <a:pt x="75" y="281"/>
                  </a:lnTo>
                  <a:lnTo>
                    <a:pt x="68" y="292"/>
                  </a:lnTo>
                  <a:lnTo>
                    <a:pt x="61" y="296"/>
                  </a:lnTo>
                  <a:lnTo>
                    <a:pt x="54" y="292"/>
                  </a:lnTo>
                  <a:lnTo>
                    <a:pt x="47" y="292"/>
                  </a:lnTo>
                  <a:lnTo>
                    <a:pt x="43" y="288"/>
                  </a:lnTo>
                  <a:lnTo>
                    <a:pt x="39" y="288"/>
                  </a:lnTo>
                  <a:lnTo>
                    <a:pt x="36" y="285"/>
                  </a:lnTo>
                  <a:lnTo>
                    <a:pt x="32" y="285"/>
                  </a:lnTo>
                  <a:lnTo>
                    <a:pt x="29" y="285"/>
                  </a:lnTo>
                  <a:lnTo>
                    <a:pt x="25" y="288"/>
                  </a:lnTo>
                  <a:lnTo>
                    <a:pt x="15" y="288"/>
                  </a:lnTo>
                  <a:lnTo>
                    <a:pt x="15" y="281"/>
                  </a:lnTo>
                  <a:lnTo>
                    <a:pt x="15" y="281"/>
                  </a:lnTo>
                  <a:lnTo>
                    <a:pt x="4" y="274"/>
                  </a:lnTo>
                  <a:lnTo>
                    <a:pt x="0" y="271"/>
                  </a:lnTo>
                  <a:lnTo>
                    <a:pt x="0" y="264"/>
                  </a:lnTo>
                  <a:lnTo>
                    <a:pt x="0" y="260"/>
                  </a:lnTo>
                  <a:lnTo>
                    <a:pt x="4" y="256"/>
                  </a:lnTo>
                  <a:lnTo>
                    <a:pt x="7" y="256"/>
                  </a:lnTo>
                  <a:lnTo>
                    <a:pt x="11" y="253"/>
                  </a:lnTo>
                  <a:lnTo>
                    <a:pt x="11" y="249"/>
                  </a:lnTo>
                  <a:lnTo>
                    <a:pt x="11" y="242"/>
                  </a:lnTo>
                  <a:lnTo>
                    <a:pt x="15" y="239"/>
                  </a:lnTo>
                  <a:lnTo>
                    <a:pt x="22" y="239"/>
                  </a:lnTo>
                  <a:lnTo>
                    <a:pt x="29" y="235"/>
                  </a:lnTo>
                  <a:lnTo>
                    <a:pt x="29" y="231"/>
                  </a:lnTo>
                  <a:lnTo>
                    <a:pt x="32" y="231"/>
                  </a:lnTo>
                  <a:lnTo>
                    <a:pt x="36" y="224"/>
                  </a:lnTo>
                  <a:lnTo>
                    <a:pt x="47" y="221"/>
                  </a:lnTo>
                  <a:lnTo>
                    <a:pt x="43" y="217"/>
                  </a:lnTo>
                  <a:lnTo>
                    <a:pt x="36" y="214"/>
                  </a:lnTo>
                  <a:lnTo>
                    <a:pt x="36" y="210"/>
                  </a:lnTo>
                  <a:lnTo>
                    <a:pt x="47" y="203"/>
                  </a:lnTo>
                  <a:lnTo>
                    <a:pt x="47" y="192"/>
                  </a:lnTo>
                  <a:lnTo>
                    <a:pt x="50" y="185"/>
                  </a:lnTo>
                  <a:lnTo>
                    <a:pt x="57" y="171"/>
                  </a:lnTo>
                  <a:lnTo>
                    <a:pt x="72" y="174"/>
                  </a:lnTo>
                  <a:lnTo>
                    <a:pt x="93" y="182"/>
                  </a:lnTo>
                  <a:lnTo>
                    <a:pt x="104" y="185"/>
                  </a:lnTo>
                  <a:lnTo>
                    <a:pt x="107" y="185"/>
                  </a:lnTo>
                  <a:lnTo>
                    <a:pt x="111" y="182"/>
                  </a:lnTo>
                  <a:lnTo>
                    <a:pt x="111" y="178"/>
                  </a:lnTo>
                  <a:lnTo>
                    <a:pt x="96" y="160"/>
                  </a:lnTo>
                  <a:lnTo>
                    <a:pt x="89" y="153"/>
                  </a:lnTo>
                  <a:lnTo>
                    <a:pt x="68" y="139"/>
                  </a:lnTo>
                  <a:lnTo>
                    <a:pt x="68" y="135"/>
                  </a:lnTo>
                  <a:lnTo>
                    <a:pt x="68" y="125"/>
                  </a:lnTo>
                  <a:lnTo>
                    <a:pt x="93" y="121"/>
                  </a:lnTo>
                  <a:lnTo>
                    <a:pt x="107" y="121"/>
                  </a:lnTo>
                  <a:lnTo>
                    <a:pt x="118" y="121"/>
                  </a:lnTo>
                  <a:lnTo>
                    <a:pt x="139" y="121"/>
                  </a:lnTo>
                  <a:lnTo>
                    <a:pt x="146" y="117"/>
                  </a:lnTo>
                  <a:lnTo>
                    <a:pt x="146" y="125"/>
                  </a:lnTo>
                  <a:lnTo>
                    <a:pt x="146" y="128"/>
                  </a:lnTo>
                  <a:lnTo>
                    <a:pt x="146" y="128"/>
                  </a:lnTo>
                  <a:lnTo>
                    <a:pt x="150" y="121"/>
                  </a:lnTo>
                  <a:lnTo>
                    <a:pt x="153" y="121"/>
                  </a:lnTo>
                  <a:lnTo>
                    <a:pt x="153" y="121"/>
                  </a:lnTo>
                  <a:lnTo>
                    <a:pt x="157" y="117"/>
                  </a:lnTo>
                  <a:lnTo>
                    <a:pt x="157" y="114"/>
                  </a:lnTo>
                  <a:lnTo>
                    <a:pt x="157" y="110"/>
                  </a:lnTo>
                  <a:lnTo>
                    <a:pt x="157" y="110"/>
                  </a:lnTo>
                  <a:lnTo>
                    <a:pt x="157" y="107"/>
                  </a:lnTo>
                  <a:lnTo>
                    <a:pt x="157" y="107"/>
                  </a:lnTo>
                  <a:lnTo>
                    <a:pt x="157" y="107"/>
                  </a:lnTo>
                  <a:lnTo>
                    <a:pt x="157" y="103"/>
                  </a:lnTo>
                  <a:lnTo>
                    <a:pt x="157" y="100"/>
                  </a:lnTo>
                  <a:lnTo>
                    <a:pt x="157" y="100"/>
                  </a:lnTo>
                  <a:lnTo>
                    <a:pt x="157" y="96"/>
                  </a:lnTo>
                  <a:lnTo>
                    <a:pt x="157" y="92"/>
                  </a:lnTo>
                  <a:lnTo>
                    <a:pt x="157" y="89"/>
                  </a:lnTo>
                  <a:lnTo>
                    <a:pt x="157" y="85"/>
                  </a:lnTo>
                  <a:lnTo>
                    <a:pt x="157" y="85"/>
                  </a:lnTo>
                  <a:lnTo>
                    <a:pt x="161" y="82"/>
                  </a:lnTo>
                  <a:lnTo>
                    <a:pt x="168" y="82"/>
                  </a:lnTo>
                  <a:lnTo>
                    <a:pt x="171" y="82"/>
                  </a:lnTo>
                  <a:lnTo>
                    <a:pt x="171" y="78"/>
                  </a:lnTo>
                  <a:lnTo>
                    <a:pt x="175" y="78"/>
                  </a:lnTo>
                  <a:lnTo>
                    <a:pt x="175" y="78"/>
                  </a:lnTo>
                  <a:lnTo>
                    <a:pt x="178" y="75"/>
                  </a:lnTo>
                  <a:lnTo>
                    <a:pt x="178" y="75"/>
                  </a:lnTo>
                  <a:lnTo>
                    <a:pt x="182" y="75"/>
                  </a:lnTo>
                  <a:lnTo>
                    <a:pt x="182" y="75"/>
                  </a:lnTo>
                  <a:lnTo>
                    <a:pt x="182" y="75"/>
                  </a:lnTo>
                  <a:lnTo>
                    <a:pt x="186" y="75"/>
                  </a:lnTo>
                  <a:lnTo>
                    <a:pt x="186" y="71"/>
                  </a:lnTo>
                  <a:lnTo>
                    <a:pt x="186" y="71"/>
                  </a:lnTo>
                  <a:lnTo>
                    <a:pt x="189" y="71"/>
                  </a:lnTo>
                  <a:lnTo>
                    <a:pt x="189" y="64"/>
                  </a:lnTo>
                  <a:lnTo>
                    <a:pt x="193" y="64"/>
                  </a:lnTo>
                  <a:lnTo>
                    <a:pt x="193" y="60"/>
                  </a:lnTo>
                  <a:lnTo>
                    <a:pt x="193" y="60"/>
                  </a:lnTo>
                  <a:lnTo>
                    <a:pt x="200" y="57"/>
                  </a:lnTo>
                  <a:lnTo>
                    <a:pt x="203" y="53"/>
                  </a:lnTo>
                  <a:lnTo>
                    <a:pt x="203" y="53"/>
                  </a:lnTo>
                  <a:lnTo>
                    <a:pt x="207" y="50"/>
                  </a:lnTo>
                  <a:lnTo>
                    <a:pt x="207" y="46"/>
                  </a:lnTo>
                  <a:lnTo>
                    <a:pt x="207" y="43"/>
                  </a:lnTo>
                  <a:lnTo>
                    <a:pt x="203" y="39"/>
                  </a:lnTo>
                  <a:lnTo>
                    <a:pt x="203" y="39"/>
                  </a:lnTo>
                  <a:lnTo>
                    <a:pt x="200" y="35"/>
                  </a:lnTo>
                  <a:lnTo>
                    <a:pt x="200" y="32"/>
                  </a:lnTo>
                  <a:lnTo>
                    <a:pt x="207" y="35"/>
                  </a:lnTo>
                  <a:lnTo>
                    <a:pt x="221" y="39"/>
                  </a:lnTo>
                  <a:lnTo>
                    <a:pt x="221" y="39"/>
                  </a:lnTo>
                  <a:lnTo>
                    <a:pt x="235" y="43"/>
                  </a:lnTo>
                  <a:lnTo>
                    <a:pt x="239" y="43"/>
                  </a:lnTo>
                  <a:lnTo>
                    <a:pt x="239" y="39"/>
                  </a:lnTo>
                  <a:lnTo>
                    <a:pt x="243" y="35"/>
                  </a:lnTo>
                  <a:lnTo>
                    <a:pt x="246" y="39"/>
                  </a:lnTo>
                  <a:lnTo>
                    <a:pt x="253" y="39"/>
                  </a:lnTo>
                  <a:lnTo>
                    <a:pt x="257" y="25"/>
                  </a:lnTo>
                  <a:lnTo>
                    <a:pt x="260" y="21"/>
                  </a:lnTo>
                  <a:lnTo>
                    <a:pt x="275" y="21"/>
                  </a:lnTo>
                  <a:lnTo>
                    <a:pt x="282" y="21"/>
                  </a:lnTo>
                  <a:lnTo>
                    <a:pt x="285" y="25"/>
                  </a:lnTo>
                  <a:lnTo>
                    <a:pt x="289" y="25"/>
                  </a:lnTo>
                  <a:lnTo>
                    <a:pt x="303" y="28"/>
                  </a:lnTo>
                  <a:lnTo>
                    <a:pt x="303" y="28"/>
                  </a:lnTo>
                  <a:lnTo>
                    <a:pt x="307" y="25"/>
                  </a:lnTo>
                  <a:lnTo>
                    <a:pt x="307" y="28"/>
                  </a:lnTo>
                  <a:lnTo>
                    <a:pt x="310" y="28"/>
                  </a:lnTo>
                  <a:lnTo>
                    <a:pt x="317" y="25"/>
                  </a:lnTo>
                  <a:lnTo>
                    <a:pt x="317" y="21"/>
                  </a:lnTo>
                  <a:lnTo>
                    <a:pt x="317" y="25"/>
                  </a:lnTo>
                  <a:lnTo>
                    <a:pt x="321" y="25"/>
                  </a:lnTo>
                  <a:lnTo>
                    <a:pt x="325" y="25"/>
                  </a:lnTo>
                  <a:lnTo>
                    <a:pt x="328" y="21"/>
                  </a:lnTo>
                  <a:lnTo>
                    <a:pt x="335" y="18"/>
                  </a:lnTo>
                  <a:lnTo>
                    <a:pt x="339" y="18"/>
                  </a:lnTo>
                  <a:lnTo>
                    <a:pt x="339" y="18"/>
                  </a:lnTo>
                  <a:lnTo>
                    <a:pt x="342" y="18"/>
                  </a:lnTo>
                  <a:lnTo>
                    <a:pt x="342" y="21"/>
                  </a:lnTo>
                  <a:lnTo>
                    <a:pt x="346" y="25"/>
                  </a:lnTo>
                  <a:lnTo>
                    <a:pt x="346" y="25"/>
                  </a:lnTo>
                  <a:lnTo>
                    <a:pt x="349" y="25"/>
                  </a:lnTo>
                  <a:lnTo>
                    <a:pt x="349" y="28"/>
                  </a:lnTo>
                  <a:lnTo>
                    <a:pt x="349" y="28"/>
                  </a:lnTo>
                  <a:lnTo>
                    <a:pt x="353" y="28"/>
                  </a:lnTo>
                  <a:lnTo>
                    <a:pt x="357" y="28"/>
                  </a:lnTo>
                  <a:lnTo>
                    <a:pt x="360" y="28"/>
                  </a:lnTo>
                  <a:lnTo>
                    <a:pt x="364" y="28"/>
                  </a:lnTo>
                  <a:lnTo>
                    <a:pt x="364" y="28"/>
                  </a:lnTo>
                  <a:lnTo>
                    <a:pt x="367" y="28"/>
                  </a:lnTo>
                  <a:lnTo>
                    <a:pt x="367" y="35"/>
                  </a:lnTo>
                  <a:lnTo>
                    <a:pt x="371" y="32"/>
                  </a:lnTo>
                  <a:lnTo>
                    <a:pt x="374" y="32"/>
                  </a:lnTo>
                  <a:lnTo>
                    <a:pt x="382" y="28"/>
                  </a:lnTo>
                  <a:lnTo>
                    <a:pt x="389" y="25"/>
                  </a:lnTo>
                  <a:lnTo>
                    <a:pt x="396" y="25"/>
                  </a:lnTo>
                  <a:lnTo>
                    <a:pt x="396" y="21"/>
                  </a:lnTo>
                  <a:lnTo>
                    <a:pt x="399" y="18"/>
                  </a:lnTo>
                  <a:lnTo>
                    <a:pt x="403" y="18"/>
                  </a:lnTo>
                  <a:lnTo>
                    <a:pt x="406" y="14"/>
                  </a:lnTo>
                  <a:lnTo>
                    <a:pt x="410" y="10"/>
                  </a:lnTo>
                  <a:lnTo>
                    <a:pt x="414" y="10"/>
                  </a:lnTo>
                  <a:lnTo>
                    <a:pt x="417" y="10"/>
                  </a:lnTo>
                  <a:lnTo>
                    <a:pt x="421" y="14"/>
                  </a:lnTo>
                  <a:lnTo>
                    <a:pt x="424" y="14"/>
                  </a:lnTo>
                  <a:lnTo>
                    <a:pt x="435" y="14"/>
                  </a:lnTo>
                  <a:lnTo>
                    <a:pt x="435" y="14"/>
                  </a:lnTo>
                  <a:lnTo>
                    <a:pt x="439" y="14"/>
                  </a:lnTo>
                  <a:lnTo>
                    <a:pt x="442" y="10"/>
                  </a:lnTo>
                  <a:lnTo>
                    <a:pt x="442" y="14"/>
                  </a:lnTo>
                  <a:lnTo>
                    <a:pt x="446" y="10"/>
                  </a:lnTo>
                  <a:lnTo>
                    <a:pt x="446" y="10"/>
                  </a:lnTo>
                  <a:lnTo>
                    <a:pt x="449" y="10"/>
                  </a:lnTo>
                  <a:lnTo>
                    <a:pt x="456" y="10"/>
                  </a:lnTo>
                  <a:lnTo>
                    <a:pt x="460" y="7"/>
                  </a:lnTo>
                  <a:lnTo>
                    <a:pt x="467" y="7"/>
                  </a:lnTo>
                  <a:lnTo>
                    <a:pt x="478" y="3"/>
                  </a:lnTo>
                  <a:lnTo>
                    <a:pt x="481" y="3"/>
                  </a:lnTo>
                  <a:lnTo>
                    <a:pt x="488" y="0"/>
                  </a:lnTo>
                  <a:lnTo>
                    <a:pt x="492" y="3"/>
                  </a:lnTo>
                  <a:lnTo>
                    <a:pt x="492" y="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Freeform 20"/>
            <p:cNvSpPr>
              <a:spLocks noEditPoints="1"/>
            </p:cNvSpPr>
            <p:nvPr/>
          </p:nvSpPr>
          <p:spPr bwMode="auto">
            <a:xfrm>
              <a:off x="3178175" y="2133097"/>
              <a:ext cx="3319462" cy="1125075"/>
            </a:xfrm>
            <a:custGeom>
              <a:avLst/>
              <a:gdLst>
                <a:gd name="T0" fmla="*/ 2147483647 w 2091"/>
                <a:gd name="T1" fmla="*/ 2147483647 h 709"/>
                <a:gd name="T2" fmla="*/ 2147483647 w 2091"/>
                <a:gd name="T3" fmla="*/ 2147483647 h 709"/>
                <a:gd name="T4" fmla="*/ 2147483647 w 2091"/>
                <a:gd name="T5" fmla="*/ 2147483647 h 709"/>
                <a:gd name="T6" fmla="*/ 2147483647 w 2091"/>
                <a:gd name="T7" fmla="*/ 2147483647 h 709"/>
                <a:gd name="T8" fmla="*/ 2147483647 w 2091"/>
                <a:gd name="T9" fmla="*/ 2147483647 h 709"/>
                <a:gd name="T10" fmla="*/ 2147483647 w 2091"/>
                <a:gd name="T11" fmla="*/ 2147483647 h 709"/>
                <a:gd name="T12" fmla="*/ 2147483647 w 2091"/>
                <a:gd name="T13" fmla="*/ 2147483647 h 709"/>
                <a:gd name="T14" fmla="*/ 2147483647 w 2091"/>
                <a:gd name="T15" fmla="*/ 2147483647 h 709"/>
                <a:gd name="T16" fmla="*/ 2147483647 w 2091"/>
                <a:gd name="T17" fmla="*/ 2147483647 h 709"/>
                <a:gd name="T18" fmla="*/ 2147483647 w 2091"/>
                <a:gd name="T19" fmla="*/ 2147483647 h 709"/>
                <a:gd name="T20" fmla="*/ 2147483647 w 2091"/>
                <a:gd name="T21" fmla="*/ 2147483647 h 709"/>
                <a:gd name="T22" fmla="*/ 2147483647 w 2091"/>
                <a:gd name="T23" fmla="*/ 2147483647 h 709"/>
                <a:gd name="T24" fmla="*/ 2147483647 w 2091"/>
                <a:gd name="T25" fmla="*/ 2147483647 h 709"/>
                <a:gd name="T26" fmla="*/ 2147483647 w 2091"/>
                <a:gd name="T27" fmla="*/ 2147483647 h 709"/>
                <a:gd name="T28" fmla="*/ 2147483647 w 2091"/>
                <a:gd name="T29" fmla="*/ 2147483647 h 709"/>
                <a:gd name="T30" fmla="*/ 2147483647 w 2091"/>
                <a:gd name="T31" fmla="*/ 2147483647 h 709"/>
                <a:gd name="T32" fmla="*/ 2147483647 w 2091"/>
                <a:gd name="T33" fmla="*/ 2147483647 h 709"/>
                <a:gd name="T34" fmla="*/ 2147483647 w 2091"/>
                <a:gd name="T35" fmla="*/ 2147483647 h 709"/>
                <a:gd name="T36" fmla="*/ 2147483647 w 2091"/>
                <a:gd name="T37" fmla="*/ 2147483647 h 709"/>
                <a:gd name="T38" fmla="*/ 2147483647 w 2091"/>
                <a:gd name="T39" fmla="*/ 2147483647 h 709"/>
                <a:gd name="T40" fmla="*/ 2147483647 w 2091"/>
                <a:gd name="T41" fmla="*/ 2147483647 h 709"/>
                <a:gd name="T42" fmla="*/ 2147483647 w 2091"/>
                <a:gd name="T43" fmla="*/ 2147483647 h 709"/>
                <a:gd name="T44" fmla="*/ 2147483647 w 2091"/>
                <a:gd name="T45" fmla="*/ 2147483647 h 709"/>
                <a:gd name="T46" fmla="*/ 2147483647 w 2091"/>
                <a:gd name="T47" fmla="*/ 2147483647 h 709"/>
                <a:gd name="T48" fmla="*/ 2147483647 w 2091"/>
                <a:gd name="T49" fmla="*/ 2147483647 h 709"/>
                <a:gd name="T50" fmla="*/ 2147483647 w 2091"/>
                <a:gd name="T51" fmla="*/ 2147483647 h 709"/>
                <a:gd name="T52" fmla="*/ 2147483647 w 2091"/>
                <a:gd name="T53" fmla="*/ 2147483647 h 709"/>
                <a:gd name="T54" fmla="*/ 2147483647 w 2091"/>
                <a:gd name="T55" fmla="*/ 2147483647 h 709"/>
                <a:gd name="T56" fmla="*/ 2147483647 w 2091"/>
                <a:gd name="T57" fmla="*/ 2147483647 h 709"/>
                <a:gd name="T58" fmla="*/ 2147483647 w 2091"/>
                <a:gd name="T59" fmla="*/ 2147483647 h 709"/>
                <a:gd name="T60" fmla="*/ 2147483647 w 2091"/>
                <a:gd name="T61" fmla="*/ 2147483647 h 709"/>
                <a:gd name="T62" fmla="*/ 2147483647 w 2091"/>
                <a:gd name="T63" fmla="*/ 2147483647 h 709"/>
                <a:gd name="T64" fmla="*/ 2147483647 w 2091"/>
                <a:gd name="T65" fmla="*/ 2147483647 h 709"/>
                <a:gd name="T66" fmla="*/ 2147483647 w 2091"/>
                <a:gd name="T67" fmla="*/ 2147483647 h 709"/>
                <a:gd name="T68" fmla="*/ 2147483647 w 2091"/>
                <a:gd name="T69" fmla="*/ 2147483647 h 709"/>
                <a:gd name="T70" fmla="*/ 2147483647 w 2091"/>
                <a:gd name="T71" fmla="*/ 2147483647 h 709"/>
                <a:gd name="T72" fmla="*/ 2147483647 w 2091"/>
                <a:gd name="T73" fmla="*/ 2147483647 h 709"/>
                <a:gd name="T74" fmla="*/ 2147483647 w 2091"/>
                <a:gd name="T75" fmla="*/ 2147483647 h 709"/>
                <a:gd name="T76" fmla="*/ 2147483647 w 2091"/>
                <a:gd name="T77" fmla="*/ 2147483647 h 709"/>
                <a:gd name="T78" fmla="*/ 2147483647 w 2091"/>
                <a:gd name="T79" fmla="*/ 2147483647 h 709"/>
                <a:gd name="T80" fmla="*/ 2147483647 w 2091"/>
                <a:gd name="T81" fmla="*/ 2147483647 h 709"/>
                <a:gd name="T82" fmla="*/ 2147483647 w 2091"/>
                <a:gd name="T83" fmla="*/ 2147483647 h 709"/>
                <a:gd name="T84" fmla="*/ 2147483647 w 2091"/>
                <a:gd name="T85" fmla="*/ 2147483647 h 709"/>
                <a:gd name="T86" fmla="*/ 2147483647 w 2091"/>
                <a:gd name="T87" fmla="*/ 2147483647 h 709"/>
                <a:gd name="T88" fmla="*/ 2147483647 w 2091"/>
                <a:gd name="T89" fmla="*/ 2147483647 h 709"/>
                <a:gd name="T90" fmla="*/ 2147483647 w 2091"/>
                <a:gd name="T91" fmla="*/ 2147483647 h 709"/>
                <a:gd name="T92" fmla="*/ 2147483647 w 2091"/>
                <a:gd name="T93" fmla="*/ 2147483647 h 709"/>
                <a:gd name="T94" fmla="*/ 2147483647 w 2091"/>
                <a:gd name="T95" fmla="*/ 2147483647 h 709"/>
                <a:gd name="T96" fmla="*/ 2147483647 w 2091"/>
                <a:gd name="T97" fmla="*/ 2147483647 h 709"/>
                <a:gd name="T98" fmla="*/ 2147483647 w 2091"/>
                <a:gd name="T99" fmla="*/ 2147483647 h 709"/>
                <a:gd name="T100" fmla="*/ 2147483647 w 2091"/>
                <a:gd name="T101" fmla="*/ 2147483647 h 709"/>
                <a:gd name="T102" fmla="*/ 2147483647 w 2091"/>
                <a:gd name="T103" fmla="*/ 2147483647 h 709"/>
                <a:gd name="T104" fmla="*/ 2147483647 w 2091"/>
                <a:gd name="T105" fmla="*/ 2147483647 h 709"/>
                <a:gd name="T106" fmla="*/ 2147483647 w 2091"/>
                <a:gd name="T107" fmla="*/ 2147483647 h 709"/>
                <a:gd name="T108" fmla="*/ 2147483647 w 2091"/>
                <a:gd name="T109" fmla="*/ 2147483647 h 709"/>
                <a:gd name="T110" fmla="*/ 2147483647 w 2091"/>
                <a:gd name="T111" fmla="*/ 2147483647 h 709"/>
                <a:gd name="T112" fmla="*/ 2147483647 w 2091"/>
                <a:gd name="T113" fmla="*/ 2147483647 h 709"/>
                <a:gd name="T114" fmla="*/ 2147483647 w 2091"/>
                <a:gd name="T115" fmla="*/ 2147483647 h 709"/>
                <a:gd name="T116" fmla="*/ 2147483647 w 2091"/>
                <a:gd name="T117" fmla="*/ 2147483647 h 709"/>
                <a:gd name="T118" fmla="*/ 2147483647 w 2091"/>
                <a:gd name="T119" fmla="*/ 2147483647 h 709"/>
                <a:gd name="T120" fmla="*/ 2147483647 w 2091"/>
                <a:gd name="T121" fmla="*/ 2147483647 h 709"/>
                <a:gd name="T122" fmla="*/ 2147483647 w 2091"/>
                <a:gd name="T123" fmla="*/ 2147483647 h 70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091"/>
                <a:gd name="T187" fmla="*/ 0 h 709"/>
                <a:gd name="T188" fmla="*/ 2091 w 2091"/>
                <a:gd name="T189" fmla="*/ 709 h 70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091" h="709">
                  <a:moveTo>
                    <a:pt x="588" y="3"/>
                  </a:moveTo>
                  <a:lnTo>
                    <a:pt x="595" y="3"/>
                  </a:lnTo>
                  <a:lnTo>
                    <a:pt x="602" y="3"/>
                  </a:lnTo>
                  <a:lnTo>
                    <a:pt x="599" y="3"/>
                  </a:lnTo>
                  <a:lnTo>
                    <a:pt x="599" y="7"/>
                  </a:lnTo>
                  <a:lnTo>
                    <a:pt x="602" y="7"/>
                  </a:lnTo>
                  <a:lnTo>
                    <a:pt x="606" y="7"/>
                  </a:lnTo>
                  <a:lnTo>
                    <a:pt x="609" y="7"/>
                  </a:lnTo>
                  <a:lnTo>
                    <a:pt x="606" y="7"/>
                  </a:lnTo>
                  <a:lnTo>
                    <a:pt x="609" y="10"/>
                  </a:lnTo>
                  <a:lnTo>
                    <a:pt x="613" y="7"/>
                  </a:lnTo>
                  <a:lnTo>
                    <a:pt x="616" y="7"/>
                  </a:lnTo>
                  <a:lnTo>
                    <a:pt x="620" y="7"/>
                  </a:lnTo>
                  <a:lnTo>
                    <a:pt x="620" y="10"/>
                  </a:lnTo>
                  <a:lnTo>
                    <a:pt x="624" y="10"/>
                  </a:lnTo>
                  <a:lnTo>
                    <a:pt x="627" y="14"/>
                  </a:lnTo>
                  <a:lnTo>
                    <a:pt x="631" y="14"/>
                  </a:lnTo>
                  <a:lnTo>
                    <a:pt x="627" y="17"/>
                  </a:lnTo>
                  <a:lnTo>
                    <a:pt x="631" y="17"/>
                  </a:lnTo>
                  <a:lnTo>
                    <a:pt x="631" y="21"/>
                  </a:lnTo>
                  <a:lnTo>
                    <a:pt x="645" y="21"/>
                  </a:lnTo>
                  <a:lnTo>
                    <a:pt x="645" y="25"/>
                  </a:lnTo>
                  <a:lnTo>
                    <a:pt x="648" y="25"/>
                  </a:lnTo>
                  <a:lnTo>
                    <a:pt x="648" y="28"/>
                  </a:lnTo>
                  <a:lnTo>
                    <a:pt x="652" y="28"/>
                  </a:lnTo>
                  <a:lnTo>
                    <a:pt x="652" y="32"/>
                  </a:lnTo>
                  <a:lnTo>
                    <a:pt x="659" y="32"/>
                  </a:lnTo>
                  <a:lnTo>
                    <a:pt x="663" y="32"/>
                  </a:lnTo>
                  <a:lnTo>
                    <a:pt x="666" y="32"/>
                  </a:lnTo>
                  <a:lnTo>
                    <a:pt x="670" y="32"/>
                  </a:lnTo>
                  <a:lnTo>
                    <a:pt x="670" y="35"/>
                  </a:lnTo>
                  <a:lnTo>
                    <a:pt x="673" y="32"/>
                  </a:lnTo>
                  <a:lnTo>
                    <a:pt x="673" y="35"/>
                  </a:lnTo>
                  <a:lnTo>
                    <a:pt x="677" y="32"/>
                  </a:lnTo>
                  <a:lnTo>
                    <a:pt x="681" y="35"/>
                  </a:lnTo>
                  <a:lnTo>
                    <a:pt x="677" y="39"/>
                  </a:lnTo>
                  <a:lnTo>
                    <a:pt x="681" y="42"/>
                  </a:lnTo>
                  <a:lnTo>
                    <a:pt x="684" y="42"/>
                  </a:lnTo>
                  <a:lnTo>
                    <a:pt x="684" y="46"/>
                  </a:lnTo>
                  <a:lnTo>
                    <a:pt x="691" y="46"/>
                  </a:lnTo>
                  <a:lnTo>
                    <a:pt x="688" y="46"/>
                  </a:lnTo>
                  <a:lnTo>
                    <a:pt x="691" y="46"/>
                  </a:lnTo>
                  <a:lnTo>
                    <a:pt x="691" y="49"/>
                  </a:lnTo>
                  <a:lnTo>
                    <a:pt x="695" y="49"/>
                  </a:lnTo>
                  <a:lnTo>
                    <a:pt x="702" y="49"/>
                  </a:lnTo>
                  <a:lnTo>
                    <a:pt x="705" y="53"/>
                  </a:lnTo>
                  <a:lnTo>
                    <a:pt x="709" y="49"/>
                  </a:lnTo>
                  <a:lnTo>
                    <a:pt x="705" y="53"/>
                  </a:lnTo>
                  <a:lnTo>
                    <a:pt x="713" y="57"/>
                  </a:lnTo>
                  <a:lnTo>
                    <a:pt x="716" y="53"/>
                  </a:lnTo>
                  <a:lnTo>
                    <a:pt x="727" y="53"/>
                  </a:lnTo>
                  <a:lnTo>
                    <a:pt x="727" y="57"/>
                  </a:lnTo>
                  <a:lnTo>
                    <a:pt x="730" y="57"/>
                  </a:lnTo>
                  <a:lnTo>
                    <a:pt x="734" y="60"/>
                  </a:lnTo>
                  <a:lnTo>
                    <a:pt x="738" y="57"/>
                  </a:lnTo>
                  <a:lnTo>
                    <a:pt x="748" y="64"/>
                  </a:lnTo>
                  <a:lnTo>
                    <a:pt x="748" y="60"/>
                  </a:lnTo>
                  <a:lnTo>
                    <a:pt x="755" y="64"/>
                  </a:lnTo>
                  <a:lnTo>
                    <a:pt x="759" y="60"/>
                  </a:lnTo>
                  <a:lnTo>
                    <a:pt x="759" y="64"/>
                  </a:lnTo>
                  <a:lnTo>
                    <a:pt x="755" y="64"/>
                  </a:lnTo>
                  <a:lnTo>
                    <a:pt x="759" y="64"/>
                  </a:lnTo>
                  <a:lnTo>
                    <a:pt x="762" y="64"/>
                  </a:lnTo>
                  <a:lnTo>
                    <a:pt x="766" y="64"/>
                  </a:lnTo>
                  <a:lnTo>
                    <a:pt x="770" y="71"/>
                  </a:lnTo>
                  <a:lnTo>
                    <a:pt x="777" y="78"/>
                  </a:lnTo>
                  <a:lnTo>
                    <a:pt x="777" y="82"/>
                  </a:lnTo>
                  <a:lnTo>
                    <a:pt x="787" y="92"/>
                  </a:lnTo>
                  <a:lnTo>
                    <a:pt x="791" y="92"/>
                  </a:lnTo>
                  <a:lnTo>
                    <a:pt x="798" y="99"/>
                  </a:lnTo>
                  <a:lnTo>
                    <a:pt x="809" y="103"/>
                  </a:lnTo>
                  <a:lnTo>
                    <a:pt x="812" y="110"/>
                  </a:lnTo>
                  <a:lnTo>
                    <a:pt x="827" y="110"/>
                  </a:lnTo>
                  <a:lnTo>
                    <a:pt x="830" y="121"/>
                  </a:lnTo>
                  <a:lnTo>
                    <a:pt x="837" y="121"/>
                  </a:lnTo>
                  <a:lnTo>
                    <a:pt x="841" y="124"/>
                  </a:lnTo>
                  <a:lnTo>
                    <a:pt x="841" y="128"/>
                  </a:lnTo>
                  <a:lnTo>
                    <a:pt x="848" y="131"/>
                  </a:lnTo>
                  <a:lnTo>
                    <a:pt x="855" y="135"/>
                  </a:lnTo>
                  <a:lnTo>
                    <a:pt x="859" y="131"/>
                  </a:lnTo>
                  <a:lnTo>
                    <a:pt x="866" y="135"/>
                  </a:lnTo>
                  <a:lnTo>
                    <a:pt x="869" y="131"/>
                  </a:lnTo>
                  <a:lnTo>
                    <a:pt x="869" y="128"/>
                  </a:lnTo>
                  <a:lnTo>
                    <a:pt x="873" y="131"/>
                  </a:lnTo>
                  <a:lnTo>
                    <a:pt x="876" y="128"/>
                  </a:lnTo>
                  <a:lnTo>
                    <a:pt x="876" y="131"/>
                  </a:lnTo>
                  <a:lnTo>
                    <a:pt x="880" y="128"/>
                  </a:lnTo>
                  <a:lnTo>
                    <a:pt x="880" y="131"/>
                  </a:lnTo>
                  <a:lnTo>
                    <a:pt x="884" y="128"/>
                  </a:lnTo>
                  <a:lnTo>
                    <a:pt x="891" y="131"/>
                  </a:lnTo>
                  <a:lnTo>
                    <a:pt x="894" y="128"/>
                  </a:lnTo>
                  <a:lnTo>
                    <a:pt x="901" y="128"/>
                  </a:lnTo>
                  <a:lnTo>
                    <a:pt x="916" y="131"/>
                  </a:lnTo>
                  <a:lnTo>
                    <a:pt x="916" y="135"/>
                  </a:lnTo>
                  <a:lnTo>
                    <a:pt x="919" y="139"/>
                  </a:lnTo>
                  <a:lnTo>
                    <a:pt x="923" y="139"/>
                  </a:lnTo>
                  <a:lnTo>
                    <a:pt x="926" y="142"/>
                  </a:lnTo>
                  <a:lnTo>
                    <a:pt x="930" y="142"/>
                  </a:lnTo>
                  <a:lnTo>
                    <a:pt x="933" y="146"/>
                  </a:lnTo>
                  <a:lnTo>
                    <a:pt x="937" y="146"/>
                  </a:lnTo>
                  <a:lnTo>
                    <a:pt x="937" y="149"/>
                  </a:lnTo>
                  <a:lnTo>
                    <a:pt x="941" y="149"/>
                  </a:lnTo>
                  <a:lnTo>
                    <a:pt x="944" y="149"/>
                  </a:lnTo>
                  <a:lnTo>
                    <a:pt x="948" y="149"/>
                  </a:lnTo>
                  <a:lnTo>
                    <a:pt x="951" y="153"/>
                  </a:lnTo>
                  <a:lnTo>
                    <a:pt x="962" y="156"/>
                  </a:lnTo>
                  <a:lnTo>
                    <a:pt x="966" y="160"/>
                  </a:lnTo>
                  <a:lnTo>
                    <a:pt x="966" y="156"/>
                  </a:lnTo>
                  <a:lnTo>
                    <a:pt x="969" y="156"/>
                  </a:lnTo>
                  <a:lnTo>
                    <a:pt x="976" y="160"/>
                  </a:lnTo>
                  <a:lnTo>
                    <a:pt x="973" y="160"/>
                  </a:lnTo>
                  <a:lnTo>
                    <a:pt x="980" y="163"/>
                  </a:lnTo>
                  <a:lnTo>
                    <a:pt x="990" y="167"/>
                  </a:lnTo>
                  <a:lnTo>
                    <a:pt x="1001" y="171"/>
                  </a:lnTo>
                  <a:lnTo>
                    <a:pt x="1001" y="167"/>
                  </a:lnTo>
                  <a:lnTo>
                    <a:pt x="1005" y="171"/>
                  </a:lnTo>
                  <a:lnTo>
                    <a:pt x="1008" y="171"/>
                  </a:lnTo>
                  <a:lnTo>
                    <a:pt x="1012" y="174"/>
                  </a:lnTo>
                  <a:lnTo>
                    <a:pt x="1015" y="174"/>
                  </a:lnTo>
                  <a:lnTo>
                    <a:pt x="1019" y="174"/>
                  </a:lnTo>
                  <a:lnTo>
                    <a:pt x="1026" y="174"/>
                  </a:lnTo>
                  <a:lnTo>
                    <a:pt x="1030" y="178"/>
                  </a:lnTo>
                  <a:lnTo>
                    <a:pt x="1033" y="178"/>
                  </a:lnTo>
                  <a:lnTo>
                    <a:pt x="1037" y="181"/>
                  </a:lnTo>
                  <a:lnTo>
                    <a:pt x="1037" y="185"/>
                  </a:lnTo>
                  <a:lnTo>
                    <a:pt x="1044" y="185"/>
                  </a:lnTo>
                  <a:lnTo>
                    <a:pt x="1047" y="188"/>
                  </a:lnTo>
                  <a:lnTo>
                    <a:pt x="1065" y="192"/>
                  </a:lnTo>
                  <a:lnTo>
                    <a:pt x="1069" y="192"/>
                  </a:lnTo>
                  <a:lnTo>
                    <a:pt x="1076" y="192"/>
                  </a:lnTo>
                  <a:lnTo>
                    <a:pt x="1080" y="199"/>
                  </a:lnTo>
                  <a:lnTo>
                    <a:pt x="1087" y="203"/>
                  </a:lnTo>
                  <a:lnTo>
                    <a:pt x="1090" y="203"/>
                  </a:lnTo>
                  <a:lnTo>
                    <a:pt x="1097" y="203"/>
                  </a:lnTo>
                  <a:lnTo>
                    <a:pt x="1101" y="203"/>
                  </a:lnTo>
                  <a:lnTo>
                    <a:pt x="1104" y="203"/>
                  </a:lnTo>
                  <a:lnTo>
                    <a:pt x="1112" y="199"/>
                  </a:lnTo>
                  <a:lnTo>
                    <a:pt x="1119" y="203"/>
                  </a:lnTo>
                  <a:lnTo>
                    <a:pt x="1122" y="203"/>
                  </a:lnTo>
                  <a:lnTo>
                    <a:pt x="1126" y="199"/>
                  </a:lnTo>
                  <a:lnTo>
                    <a:pt x="1129" y="203"/>
                  </a:lnTo>
                  <a:lnTo>
                    <a:pt x="1137" y="203"/>
                  </a:lnTo>
                  <a:lnTo>
                    <a:pt x="1140" y="203"/>
                  </a:lnTo>
                  <a:lnTo>
                    <a:pt x="1144" y="206"/>
                  </a:lnTo>
                  <a:lnTo>
                    <a:pt x="1147" y="206"/>
                  </a:lnTo>
                  <a:lnTo>
                    <a:pt x="1151" y="206"/>
                  </a:lnTo>
                  <a:lnTo>
                    <a:pt x="1154" y="206"/>
                  </a:lnTo>
                  <a:lnTo>
                    <a:pt x="1158" y="206"/>
                  </a:lnTo>
                  <a:lnTo>
                    <a:pt x="1169" y="206"/>
                  </a:lnTo>
                  <a:lnTo>
                    <a:pt x="1179" y="210"/>
                  </a:lnTo>
                  <a:lnTo>
                    <a:pt x="1183" y="210"/>
                  </a:lnTo>
                  <a:lnTo>
                    <a:pt x="1186" y="210"/>
                  </a:lnTo>
                  <a:lnTo>
                    <a:pt x="1190" y="210"/>
                  </a:lnTo>
                  <a:lnTo>
                    <a:pt x="1197" y="210"/>
                  </a:lnTo>
                  <a:lnTo>
                    <a:pt x="1204" y="213"/>
                  </a:lnTo>
                  <a:lnTo>
                    <a:pt x="1208" y="213"/>
                  </a:lnTo>
                  <a:lnTo>
                    <a:pt x="1211" y="213"/>
                  </a:lnTo>
                  <a:lnTo>
                    <a:pt x="1222" y="210"/>
                  </a:lnTo>
                  <a:lnTo>
                    <a:pt x="1226" y="210"/>
                  </a:lnTo>
                  <a:lnTo>
                    <a:pt x="1233" y="213"/>
                  </a:lnTo>
                  <a:lnTo>
                    <a:pt x="1240" y="213"/>
                  </a:lnTo>
                  <a:lnTo>
                    <a:pt x="1247" y="213"/>
                  </a:lnTo>
                  <a:lnTo>
                    <a:pt x="1251" y="213"/>
                  </a:lnTo>
                  <a:lnTo>
                    <a:pt x="1254" y="217"/>
                  </a:lnTo>
                  <a:lnTo>
                    <a:pt x="1261" y="213"/>
                  </a:lnTo>
                  <a:lnTo>
                    <a:pt x="1272" y="220"/>
                  </a:lnTo>
                  <a:lnTo>
                    <a:pt x="1286" y="220"/>
                  </a:lnTo>
                  <a:lnTo>
                    <a:pt x="1290" y="220"/>
                  </a:lnTo>
                  <a:lnTo>
                    <a:pt x="1304" y="224"/>
                  </a:lnTo>
                  <a:lnTo>
                    <a:pt x="1315" y="228"/>
                  </a:lnTo>
                  <a:lnTo>
                    <a:pt x="1325" y="231"/>
                  </a:lnTo>
                  <a:lnTo>
                    <a:pt x="1332" y="231"/>
                  </a:lnTo>
                  <a:lnTo>
                    <a:pt x="1336" y="231"/>
                  </a:lnTo>
                  <a:lnTo>
                    <a:pt x="1350" y="224"/>
                  </a:lnTo>
                  <a:lnTo>
                    <a:pt x="1357" y="217"/>
                  </a:lnTo>
                  <a:lnTo>
                    <a:pt x="1368" y="213"/>
                  </a:lnTo>
                  <a:lnTo>
                    <a:pt x="1368" y="206"/>
                  </a:lnTo>
                  <a:lnTo>
                    <a:pt x="1368" y="203"/>
                  </a:lnTo>
                  <a:lnTo>
                    <a:pt x="1372" y="196"/>
                  </a:lnTo>
                  <a:lnTo>
                    <a:pt x="1372" y="188"/>
                  </a:lnTo>
                  <a:lnTo>
                    <a:pt x="1372" y="185"/>
                  </a:lnTo>
                  <a:lnTo>
                    <a:pt x="1375" y="181"/>
                  </a:lnTo>
                  <a:lnTo>
                    <a:pt x="1375" y="174"/>
                  </a:lnTo>
                  <a:lnTo>
                    <a:pt x="1386" y="167"/>
                  </a:lnTo>
                  <a:lnTo>
                    <a:pt x="1389" y="160"/>
                  </a:lnTo>
                  <a:lnTo>
                    <a:pt x="1393" y="160"/>
                  </a:lnTo>
                  <a:lnTo>
                    <a:pt x="1397" y="160"/>
                  </a:lnTo>
                  <a:lnTo>
                    <a:pt x="1400" y="160"/>
                  </a:lnTo>
                  <a:lnTo>
                    <a:pt x="1404" y="156"/>
                  </a:lnTo>
                  <a:lnTo>
                    <a:pt x="1429" y="156"/>
                  </a:lnTo>
                  <a:lnTo>
                    <a:pt x="1432" y="156"/>
                  </a:lnTo>
                  <a:lnTo>
                    <a:pt x="1436" y="156"/>
                  </a:lnTo>
                  <a:lnTo>
                    <a:pt x="1443" y="153"/>
                  </a:lnTo>
                  <a:lnTo>
                    <a:pt x="1447" y="153"/>
                  </a:lnTo>
                  <a:lnTo>
                    <a:pt x="1454" y="156"/>
                  </a:lnTo>
                  <a:lnTo>
                    <a:pt x="1454" y="160"/>
                  </a:lnTo>
                  <a:lnTo>
                    <a:pt x="1464" y="163"/>
                  </a:lnTo>
                  <a:lnTo>
                    <a:pt x="1479" y="163"/>
                  </a:lnTo>
                  <a:lnTo>
                    <a:pt x="1486" y="171"/>
                  </a:lnTo>
                  <a:lnTo>
                    <a:pt x="1493" y="174"/>
                  </a:lnTo>
                  <a:lnTo>
                    <a:pt x="1511" y="171"/>
                  </a:lnTo>
                  <a:lnTo>
                    <a:pt x="1518" y="171"/>
                  </a:lnTo>
                  <a:lnTo>
                    <a:pt x="1525" y="171"/>
                  </a:lnTo>
                  <a:lnTo>
                    <a:pt x="1528" y="167"/>
                  </a:lnTo>
                  <a:lnTo>
                    <a:pt x="1536" y="167"/>
                  </a:lnTo>
                  <a:lnTo>
                    <a:pt x="1539" y="167"/>
                  </a:lnTo>
                  <a:lnTo>
                    <a:pt x="1546" y="167"/>
                  </a:lnTo>
                  <a:lnTo>
                    <a:pt x="1564" y="163"/>
                  </a:lnTo>
                  <a:lnTo>
                    <a:pt x="1575" y="163"/>
                  </a:lnTo>
                  <a:lnTo>
                    <a:pt x="1578" y="163"/>
                  </a:lnTo>
                  <a:lnTo>
                    <a:pt x="1578" y="171"/>
                  </a:lnTo>
                  <a:lnTo>
                    <a:pt x="1589" y="171"/>
                  </a:lnTo>
                  <a:lnTo>
                    <a:pt x="1614" y="171"/>
                  </a:lnTo>
                  <a:lnTo>
                    <a:pt x="1628" y="174"/>
                  </a:lnTo>
                  <a:lnTo>
                    <a:pt x="1635" y="178"/>
                  </a:lnTo>
                  <a:lnTo>
                    <a:pt x="1632" y="185"/>
                  </a:lnTo>
                  <a:lnTo>
                    <a:pt x="1632" y="192"/>
                  </a:lnTo>
                  <a:lnTo>
                    <a:pt x="1639" y="196"/>
                  </a:lnTo>
                  <a:lnTo>
                    <a:pt x="1642" y="199"/>
                  </a:lnTo>
                  <a:lnTo>
                    <a:pt x="1653" y="199"/>
                  </a:lnTo>
                  <a:lnTo>
                    <a:pt x="1660" y="196"/>
                  </a:lnTo>
                  <a:lnTo>
                    <a:pt x="1664" y="196"/>
                  </a:lnTo>
                  <a:lnTo>
                    <a:pt x="1675" y="192"/>
                  </a:lnTo>
                  <a:lnTo>
                    <a:pt x="1689" y="192"/>
                  </a:lnTo>
                  <a:lnTo>
                    <a:pt x="1696" y="188"/>
                  </a:lnTo>
                  <a:lnTo>
                    <a:pt x="1699" y="188"/>
                  </a:lnTo>
                  <a:lnTo>
                    <a:pt x="1707" y="188"/>
                  </a:lnTo>
                  <a:lnTo>
                    <a:pt x="1710" y="188"/>
                  </a:lnTo>
                  <a:lnTo>
                    <a:pt x="1721" y="185"/>
                  </a:lnTo>
                  <a:lnTo>
                    <a:pt x="1724" y="178"/>
                  </a:lnTo>
                  <a:lnTo>
                    <a:pt x="1732" y="174"/>
                  </a:lnTo>
                  <a:lnTo>
                    <a:pt x="1732" y="171"/>
                  </a:lnTo>
                  <a:lnTo>
                    <a:pt x="1735" y="171"/>
                  </a:lnTo>
                  <a:lnTo>
                    <a:pt x="1739" y="171"/>
                  </a:lnTo>
                  <a:lnTo>
                    <a:pt x="1749" y="171"/>
                  </a:lnTo>
                  <a:lnTo>
                    <a:pt x="1753" y="174"/>
                  </a:lnTo>
                  <a:lnTo>
                    <a:pt x="1756" y="174"/>
                  </a:lnTo>
                  <a:lnTo>
                    <a:pt x="1767" y="174"/>
                  </a:lnTo>
                  <a:lnTo>
                    <a:pt x="1771" y="174"/>
                  </a:lnTo>
                  <a:lnTo>
                    <a:pt x="1778" y="174"/>
                  </a:lnTo>
                  <a:lnTo>
                    <a:pt x="1781" y="174"/>
                  </a:lnTo>
                  <a:lnTo>
                    <a:pt x="1785" y="174"/>
                  </a:lnTo>
                  <a:lnTo>
                    <a:pt x="1792" y="178"/>
                  </a:lnTo>
                  <a:lnTo>
                    <a:pt x="1799" y="174"/>
                  </a:lnTo>
                  <a:lnTo>
                    <a:pt x="1803" y="174"/>
                  </a:lnTo>
                  <a:lnTo>
                    <a:pt x="1810" y="174"/>
                  </a:lnTo>
                  <a:lnTo>
                    <a:pt x="1813" y="174"/>
                  </a:lnTo>
                  <a:lnTo>
                    <a:pt x="1817" y="174"/>
                  </a:lnTo>
                  <a:lnTo>
                    <a:pt x="1821" y="174"/>
                  </a:lnTo>
                  <a:lnTo>
                    <a:pt x="1824" y="178"/>
                  </a:lnTo>
                  <a:lnTo>
                    <a:pt x="1831" y="178"/>
                  </a:lnTo>
                  <a:lnTo>
                    <a:pt x="1835" y="174"/>
                  </a:lnTo>
                  <a:lnTo>
                    <a:pt x="1838" y="174"/>
                  </a:lnTo>
                  <a:lnTo>
                    <a:pt x="1846" y="174"/>
                  </a:lnTo>
                  <a:lnTo>
                    <a:pt x="1853" y="171"/>
                  </a:lnTo>
                  <a:lnTo>
                    <a:pt x="1856" y="167"/>
                  </a:lnTo>
                  <a:lnTo>
                    <a:pt x="1856" y="163"/>
                  </a:lnTo>
                  <a:lnTo>
                    <a:pt x="1856" y="160"/>
                  </a:lnTo>
                  <a:lnTo>
                    <a:pt x="1853" y="156"/>
                  </a:lnTo>
                  <a:lnTo>
                    <a:pt x="1860" y="156"/>
                  </a:lnTo>
                  <a:lnTo>
                    <a:pt x="1870" y="153"/>
                  </a:lnTo>
                  <a:lnTo>
                    <a:pt x="1874" y="153"/>
                  </a:lnTo>
                  <a:lnTo>
                    <a:pt x="1881" y="156"/>
                  </a:lnTo>
                  <a:lnTo>
                    <a:pt x="1892" y="153"/>
                  </a:lnTo>
                  <a:lnTo>
                    <a:pt x="1895" y="149"/>
                  </a:lnTo>
                  <a:lnTo>
                    <a:pt x="1895" y="146"/>
                  </a:lnTo>
                  <a:lnTo>
                    <a:pt x="1899" y="142"/>
                  </a:lnTo>
                  <a:lnTo>
                    <a:pt x="1895" y="142"/>
                  </a:lnTo>
                  <a:lnTo>
                    <a:pt x="1895" y="139"/>
                  </a:lnTo>
                  <a:lnTo>
                    <a:pt x="1903" y="139"/>
                  </a:lnTo>
                  <a:lnTo>
                    <a:pt x="1906" y="142"/>
                  </a:lnTo>
                  <a:lnTo>
                    <a:pt x="1913" y="142"/>
                  </a:lnTo>
                  <a:lnTo>
                    <a:pt x="1917" y="142"/>
                  </a:lnTo>
                  <a:lnTo>
                    <a:pt x="1920" y="142"/>
                  </a:lnTo>
                  <a:lnTo>
                    <a:pt x="1924" y="142"/>
                  </a:lnTo>
                  <a:lnTo>
                    <a:pt x="1927" y="142"/>
                  </a:lnTo>
                  <a:lnTo>
                    <a:pt x="1927" y="146"/>
                  </a:lnTo>
                  <a:lnTo>
                    <a:pt x="1931" y="142"/>
                  </a:lnTo>
                  <a:lnTo>
                    <a:pt x="1935" y="142"/>
                  </a:lnTo>
                  <a:lnTo>
                    <a:pt x="1938" y="146"/>
                  </a:lnTo>
                  <a:lnTo>
                    <a:pt x="1942" y="146"/>
                  </a:lnTo>
                  <a:lnTo>
                    <a:pt x="1945" y="142"/>
                  </a:lnTo>
                  <a:lnTo>
                    <a:pt x="1949" y="142"/>
                  </a:lnTo>
                  <a:lnTo>
                    <a:pt x="1952" y="139"/>
                  </a:lnTo>
                  <a:lnTo>
                    <a:pt x="1960" y="142"/>
                  </a:lnTo>
                  <a:lnTo>
                    <a:pt x="1963" y="139"/>
                  </a:lnTo>
                  <a:lnTo>
                    <a:pt x="1967" y="139"/>
                  </a:lnTo>
                  <a:lnTo>
                    <a:pt x="1974" y="139"/>
                  </a:lnTo>
                  <a:lnTo>
                    <a:pt x="1977" y="139"/>
                  </a:lnTo>
                  <a:lnTo>
                    <a:pt x="1981" y="139"/>
                  </a:lnTo>
                  <a:lnTo>
                    <a:pt x="1984" y="142"/>
                  </a:lnTo>
                  <a:lnTo>
                    <a:pt x="1988" y="146"/>
                  </a:lnTo>
                  <a:lnTo>
                    <a:pt x="1992" y="149"/>
                  </a:lnTo>
                  <a:lnTo>
                    <a:pt x="1992" y="153"/>
                  </a:lnTo>
                  <a:lnTo>
                    <a:pt x="1995" y="153"/>
                  </a:lnTo>
                  <a:lnTo>
                    <a:pt x="1999" y="156"/>
                  </a:lnTo>
                  <a:lnTo>
                    <a:pt x="2006" y="153"/>
                  </a:lnTo>
                  <a:lnTo>
                    <a:pt x="2009" y="146"/>
                  </a:lnTo>
                  <a:lnTo>
                    <a:pt x="2013" y="142"/>
                  </a:lnTo>
                  <a:lnTo>
                    <a:pt x="2020" y="142"/>
                  </a:lnTo>
                  <a:lnTo>
                    <a:pt x="2024" y="142"/>
                  </a:lnTo>
                  <a:lnTo>
                    <a:pt x="2027" y="142"/>
                  </a:lnTo>
                  <a:lnTo>
                    <a:pt x="2034" y="142"/>
                  </a:lnTo>
                  <a:lnTo>
                    <a:pt x="2038" y="142"/>
                  </a:lnTo>
                  <a:lnTo>
                    <a:pt x="2041" y="146"/>
                  </a:lnTo>
                  <a:lnTo>
                    <a:pt x="2049" y="142"/>
                  </a:lnTo>
                  <a:lnTo>
                    <a:pt x="2056" y="142"/>
                  </a:lnTo>
                  <a:lnTo>
                    <a:pt x="2056" y="146"/>
                  </a:lnTo>
                  <a:lnTo>
                    <a:pt x="2059" y="153"/>
                  </a:lnTo>
                  <a:lnTo>
                    <a:pt x="2056" y="156"/>
                  </a:lnTo>
                  <a:lnTo>
                    <a:pt x="2059" y="156"/>
                  </a:lnTo>
                  <a:lnTo>
                    <a:pt x="2066" y="156"/>
                  </a:lnTo>
                  <a:lnTo>
                    <a:pt x="2070" y="156"/>
                  </a:lnTo>
                  <a:lnTo>
                    <a:pt x="2074" y="156"/>
                  </a:lnTo>
                  <a:lnTo>
                    <a:pt x="2077" y="160"/>
                  </a:lnTo>
                  <a:lnTo>
                    <a:pt x="2084" y="163"/>
                  </a:lnTo>
                  <a:lnTo>
                    <a:pt x="2088" y="167"/>
                  </a:lnTo>
                  <a:lnTo>
                    <a:pt x="2091" y="167"/>
                  </a:lnTo>
                  <a:lnTo>
                    <a:pt x="2091" y="174"/>
                  </a:lnTo>
                  <a:lnTo>
                    <a:pt x="2088" y="174"/>
                  </a:lnTo>
                  <a:lnTo>
                    <a:pt x="2084" y="178"/>
                  </a:lnTo>
                  <a:lnTo>
                    <a:pt x="2081" y="178"/>
                  </a:lnTo>
                  <a:lnTo>
                    <a:pt x="2077" y="178"/>
                  </a:lnTo>
                  <a:lnTo>
                    <a:pt x="2074" y="178"/>
                  </a:lnTo>
                  <a:lnTo>
                    <a:pt x="2070" y="178"/>
                  </a:lnTo>
                  <a:lnTo>
                    <a:pt x="2070" y="181"/>
                  </a:lnTo>
                  <a:lnTo>
                    <a:pt x="2066" y="181"/>
                  </a:lnTo>
                  <a:lnTo>
                    <a:pt x="2066" y="185"/>
                  </a:lnTo>
                  <a:lnTo>
                    <a:pt x="2063" y="185"/>
                  </a:lnTo>
                  <a:lnTo>
                    <a:pt x="2059" y="185"/>
                  </a:lnTo>
                  <a:lnTo>
                    <a:pt x="2056" y="188"/>
                  </a:lnTo>
                  <a:lnTo>
                    <a:pt x="2056" y="192"/>
                  </a:lnTo>
                  <a:lnTo>
                    <a:pt x="2052" y="192"/>
                  </a:lnTo>
                  <a:lnTo>
                    <a:pt x="2052" y="196"/>
                  </a:lnTo>
                  <a:lnTo>
                    <a:pt x="2049" y="196"/>
                  </a:lnTo>
                  <a:lnTo>
                    <a:pt x="2045" y="196"/>
                  </a:lnTo>
                  <a:lnTo>
                    <a:pt x="2045" y="199"/>
                  </a:lnTo>
                  <a:lnTo>
                    <a:pt x="2041" y="203"/>
                  </a:lnTo>
                  <a:lnTo>
                    <a:pt x="2041" y="206"/>
                  </a:lnTo>
                  <a:lnTo>
                    <a:pt x="2041" y="210"/>
                  </a:lnTo>
                  <a:lnTo>
                    <a:pt x="2041" y="213"/>
                  </a:lnTo>
                  <a:lnTo>
                    <a:pt x="2041" y="217"/>
                  </a:lnTo>
                  <a:lnTo>
                    <a:pt x="2038" y="220"/>
                  </a:lnTo>
                  <a:lnTo>
                    <a:pt x="2034" y="224"/>
                  </a:lnTo>
                  <a:lnTo>
                    <a:pt x="2031" y="224"/>
                  </a:lnTo>
                  <a:lnTo>
                    <a:pt x="2027" y="224"/>
                  </a:lnTo>
                  <a:lnTo>
                    <a:pt x="2024" y="224"/>
                  </a:lnTo>
                  <a:lnTo>
                    <a:pt x="2020" y="224"/>
                  </a:lnTo>
                  <a:lnTo>
                    <a:pt x="2017" y="224"/>
                  </a:lnTo>
                  <a:lnTo>
                    <a:pt x="2017" y="220"/>
                  </a:lnTo>
                  <a:lnTo>
                    <a:pt x="2013" y="220"/>
                  </a:lnTo>
                  <a:lnTo>
                    <a:pt x="2009" y="220"/>
                  </a:lnTo>
                  <a:lnTo>
                    <a:pt x="2009" y="224"/>
                  </a:lnTo>
                  <a:lnTo>
                    <a:pt x="2006" y="224"/>
                  </a:lnTo>
                  <a:lnTo>
                    <a:pt x="2002" y="224"/>
                  </a:lnTo>
                  <a:lnTo>
                    <a:pt x="1999" y="224"/>
                  </a:lnTo>
                  <a:lnTo>
                    <a:pt x="1995" y="220"/>
                  </a:lnTo>
                  <a:lnTo>
                    <a:pt x="1995" y="224"/>
                  </a:lnTo>
                  <a:lnTo>
                    <a:pt x="1992" y="224"/>
                  </a:lnTo>
                  <a:lnTo>
                    <a:pt x="1988" y="224"/>
                  </a:lnTo>
                  <a:lnTo>
                    <a:pt x="1988" y="228"/>
                  </a:lnTo>
                  <a:lnTo>
                    <a:pt x="1984" y="228"/>
                  </a:lnTo>
                  <a:lnTo>
                    <a:pt x="1981" y="228"/>
                  </a:lnTo>
                  <a:lnTo>
                    <a:pt x="1977" y="228"/>
                  </a:lnTo>
                  <a:lnTo>
                    <a:pt x="1974" y="224"/>
                  </a:lnTo>
                  <a:lnTo>
                    <a:pt x="1970" y="224"/>
                  </a:lnTo>
                  <a:lnTo>
                    <a:pt x="1967" y="224"/>
                  </a:lnTo>
                  <a:lnTo>
                    <a:pt x="1963" y="224"/>
                  </a:lnTo>
                  <a:lnTo>
                    <a:pt x="1960" y="224"/>
                  </a:lnTo>
                  <a:lnTo>
                    <a:pt x="1960" y="228"/>
                  </a:lnTo>
                  <a:lnTo>
                    <a:pt x="1956" y="228"/>
                  </a:lnTo>
                  <a:lnTo>
                    <a:pt x="1952" y="228"/>
                  </a:lnTo>
                  <a:lnTo>
                    <a:pt x="1949" y="228"/>
                  </a:lnTo>
                  <a:lnTo>
                    <a:pt x="1945" y="228"/>
                  </a:lnTo>
                  <a:lnTo>
                    <a:pt x="1942" y="228"/>
                  </a:lnTo>
                  <a:lnTo>
                    <a:pt x="1938" y="228"/>
                  </a:lnTo>
                  <a:lnTo>
                    <a:pt x="1935" y="228"/>
                  </a:lnTo>
                  <a:lnTo>
                    <a:pt x="1931" y="228"/>
                  </a:lnTo>
                  <a:lnTo>
                    <a:pt x="1927" y="228"/>
                  </a:lnTo>
                  <a:lnTo>
                    <a:pt x="1924" y="228"/>
                  </a:lnTo>
                  <a:lnTo>
                    <a:pt x="1920" y="231"/>
                  </a:lnTo>
                  <a:lnTo>
                    <a:pt x="1920" y="235"/>
                  </a:lnTo>
                  <a:lnTo>
                    <a:pt x="1917" y="235"/>
                  </a:lnTo>
                  <a:lnTo>
                    <a:pt x="1917" y="231"/>
                  </a:lnTo>
                  <a:lnTo>
                    <a:pt x="1913" y="231"/>
                  </a:lnTo>
                  <a:lnTo>
                    <a:pt x="1910" y="231"/>
                  </a:lnTo>
                  <a:lnTo>
                    <a:pt x="1906" y="231"/>
                  </a:lnTo>
                  <a:lnTo>
                    <a:pt x="1903" y="231"/>
                  </a:lnTo>
                  <a:lnTo>
                    <a:pt x="1899" y="231"/>
                  </a:lnTo>
                  <a:lnTo>
                    <a:pt x="1899" y="235"/>
                  </a:lnTo>
                  <a:lnTo>
                    <a:pt x="1895" y="235"/>
                  </a:lnTo>
                  <a:lnTo>
                    <a:pt x="1892" y="235"/>
                  </a:lnTo>
                  <a:lnTo>
                    <a:pt x="1888" y="235"/>
                  </a:lnTo>
                  <a:lnTo>
                    <a:pt x="1885" y="235"/>
                  </a:lnTo>
                  <a:lnTo>
                    <a:pt x="1885" y="238"/>
                  </a:lnTo>
                  <a:lnTo>
                    <a:pt x="1881" y="238"/>
                  </a:lnTo>
                  <a:lnTo>
                    <a:pt x="1881" y="242"/>
                  </a:lnTo>
                  <a:lnTo>
                    <a:pt x="1878" y="242"/>
                  </a:lnTo>
                  <a:lnTo>
                    <a:pt x="1874" y="242"/>
                  </a:lnTo>
                  <a:lnTo>
                    <a:pt x="1870" y="242"/>
                  </a:lnTo>
                  <a:lnTo>
                    <a:pt x="1867" y="242"/>
                  </a:lnTo>
                  <a:lnTo>
                    <a:pt x="1863" y="242"/>
                  </a:lnTo>
                  <a:lnTo>
                    <a:pt x="1860" y="242"/>
                  </a:lnTo>
                  <a:lnTo>
                    <a:pt x="1856" y="242"/>
                  </a:lnTo>
                  <a:lnTo>
                    <a:pt x="1853" y="242"/>
                  </a:lnTo>
                  <a:lnTo>
                    <a:pt x="1849" y="242"/>
                  </a:lnTo>
                  <a:lnTo>
                    <a:pt x="1846" y="242"/>
                  </a:lnTo>
                  <a:lnTo>
                    <a:pt x="1842" y="242"/>
                  </a:lnTo>
                  <a:lnTo>
                    <a:pt x="1838" y="242"/>
                  </a:lnTo>
                  <a:lnTo>
                    <a:pt x="1835" y="242"/>
                  </a:lnTo>
                  <a:lnTo>
                    <a:pt x="1831" y="242"/>
                  </a:lnTo>
                  <a:lnTo>
                    <a:pt x="1828" y="242"/>
                  </a:lnTo>
                  <a:lnTo>
                    <a:pt x="1824" y="242"/>
                  </a:lnTo>
                  <a:lnTo>
                    <a:pt x="1821" y="242"/>
                  </a:lnTo>
                  <a:lnTo>
                    <a:pt x="1817" y="242"/>
                  </a:lnTo>
                  <a:lnTo>
                    <a:pt x="1813" y="242"/>
                  </a:lnTo>
                  <a:lnTo>
                    <a:pt x="1810" y="242"/>
                  </a:lnTo>
                  <a:lnTo>
                    <a:pt x="1806" y="245"/>
                  </a:lnTo>
                  <a:lnTo>
                    <a:pt x="1803" y="245"/>
                  </a:lnTo>
                  <a:lnTo>
                    <a:pt x="1803" y="242"/>
                  </a:lnTo>
                  <a:lnTo>
                    <a:pt x="1799" y="242"/>
                  </a:lnTo>
                  <a:lnTo>
                    <a:pt x="1799" y="245"/>
                  </a:lnTo>
                  <a:lnTo>
                    <a:pt x="1796" y="245"/>
                  </a:lnTo>
                  <a:lnTo>
                    <a:pt x="1792" y="245"/>
                  </a:lnTo>
                  <a:lnTo>
                    <a:pt x="1792" y="242"/>
                  </a:lnTo>
                  <a:lnTo>
                    <a:pt x="1789" y="242"/>
                  </a:lnTo>
                  <a:lnTo>
                    <a:pt x="1785" y="242"/>
                  </a:lnTo>
                  <a:lnTo>
                    <a:pt x="1785" y="245"/>
                  </a:lnTo>
                  <a:lnTo>
                    <a:pt x="1781" y="249"/>
                  </a:lnTo>
                  <a:lnTo>
                    <a:pt x="1778" y="249"/>
                  </a:lnTo>
                  <a:lnTo>
                    <a:pt x="1774" y="249"/>
                  </a:lnTo>
                  <a:lnTo>
                    <a:pt x="1771" y="245"/>
                  </a:lnTo>
                  <a:lnTo>
                    <a:pt x="1771" y="249"/>
                  </a:lnTo>
                  <a:lnTo>
                    <a:pt x="1767" y="249"/>
                  </a:lnTo>
                  <a:lnTo>
                    <a:pt x="1764" y="249"/>
                  </a:lnTo>
                  <a:lnTo>
                    <a:pt x="1764" y="245"/>
                  </a:lnTo>
                  <a:lnTo>
                    <a:pt x="1760" y="245"/>
                  </a:lnTo>
                  <a:lnTo>
                    <a:pt x="1760" y="242"/>
                  </a:lnTo>
                  <a:lnTo>
                    <a:pt x="1760" y="245"/>
                  </a:lnTo>
                  <a:lnTo>
                    <a:pt x="1756" y="245"/>
                  </a:lnTo>
                  <a:lnTo>
                    <a:pt x="1753" y="245"/>
                  </a:lnTo>
                  <a:lnTo>
                    <a:pt x="1749" y="245"/>
                  </a:lnTo>
                  <a:lnTo>
                    <a:pt x="1746" y="245"/>
                  </a:lnTo>
                  <a:lnTo>
                    <a:pt x="1742" y="245"/>
                  </a:lnTo>
                  <a:lnTo>
                    <a:pt x="1739" y="245"/>
                  </a:lnTo>
                  <a:lnTo>
                    <a:pt x="1735" y="245"/>
                  </a:lnTo>
                  <a:lnTo>
                    <a:pt x="1732" y="245"/>
                  </a:lnTo>
                  <a:lnTo>
                    <a:pt x="1732" y="242"/>
                  </a:lnTo>
                  <a:lnTo>
                    <a:pt x="1728" y="242"/>
                  </a:lnTo>
                  <a:lnTo>
                    <a:pt x="1724" y="242"/>
                  </a:lnTo>
                  <a:lnTo>
                    <a:pt x="1724" y="238"/>
                  </a:lnTo>
                  <a:lnTo>
                    <a:pt x="1721" y="238"/>
                  </a:lnTo>
                  <a:lnTo>
                    <a:pt x="1717" y="242"/>
                  </a:lnTo>
                  <a:lnTo>
                    <a:pt x="1714" y="245"/>
                  </a:lnTo>
                  <a:lnTo>
                    <a:pt x="1714" y="249"/>
                  </a:lnTo>
                  <a:lnTo>
                    <a:pt x="1714" y="253"/>
                  </a:lnTo>
                  <a:lnTo>
                    <a:pt x="1714" y="256"/>
                  </a:lnTo>
                  <a:lnTo>
                    <a:pt x="1710" y="253"/>
                  </a:lnTo>
                  <a:lnTo>
                    <a:pt x="1707" y="253"/>
                  </a:lnTo>
                  <a:lnTo>
                    <a:pt x="1703" y="253"/>
                  </a:lnTo>
                  <a:lnTo>
                    <a:pt x="1699" y="253"/>
                  </a:lnTo>
                  <a:lnTo>
                    <a:pt x="1692" y="256"/>
                  </a:lnTo>
                  <a:lnTo>
                    <a:pt x="1689" y="256"/>
                  </a:lnTo>
                  <a:lnTo>
                    <a:pt x="1689" y="260"/>
                  </a:lnTo>
                  <a:lnTo>
                    <a:pt x="1685" y="260"/>
                  </a:lnTo>
                  <a:lnTo>
                    <a:pt x="1689" y="260"/>
                  </a:lnTo>
                  <a:lnTo>
                    <a:pt x="1689" y="263"/>
                  </a:lnTo>
                  <a:lnTo>
                    <a:pt x="1685" y="263"/>
                  </a:lnTo>
                  <a:lnTo>
                    <a:pt x="1682" y="260"/>
                  </a:lnTo>
                  <a:lnTo>
                    <a:pt x="1678" y="260"/>
                  </a:lnTo>
                  <a:lnTo>
                    <a:pt x="1675" y="260"/>
                  </a:lnTo>
                  <a:lnTo>
                    <a:pt x="1671" y="260"/>
                  </a:lnTo>
                  <a:lnTo>
                    <a:pt x="1671" y="256"/>
                  </a:lnTo>
                  <a:lnTo>
                    <a:pt x="1671" y="260"/>
                  </a:lnTo>
                  <a:lnTo>
                    <a:pt x="1667" y="260"/>
                  </a:lnTo>
                  <a:lnTo>
                    <a:pt x="1664" y="260"/>
                  </a:lnTo>
                  <a:lnTo>
                    <a:pt x="1664" y="263"/>
                  </a:lnTo>
                  <a:lnTo>
                    <a:pt x="1660" y="263"/>
                  </a:lnTo>
                  <a:lnTo>
                    <a:pt x="1657" y="267"/>
                  </a:lnTo>
                  <a:lnTo>
                    <a:pt x="1653" y="270"/>
                  </a:lnTo>
                  <a:lnTo>
                    <a:pt x="1650" y="270"/>
                  </a:lnTo>
                  <a:lnTo>
                    <a:pt x="1646" y="270"/>
                  </a:lnTo>
                  <a:lnTo>
                    <a:pt x="1642" y="270"/>
                  </a:lnTo>
                  <a:lnTo>
                    <a:pt x="1642" y="274"/>
                  </a:lnTo>
                  <a:lnTo>
                    <a:pt x="1639" y="274"/>
                  </a:lnTo>
                  <a:lnTo>
                    <a:pt x="1639" y="278"/>
                  </a:lnTo>
                  <a:lnTo>
                    <a:pt x="1635" y="278"/>
                  </a:lnTo>
                  <a:lnTo>
                    <a:pt x="1632" y="278"/>
                  </a:lnTo>
                  <a:lnTo>
                    <a:pt x="1632" y="281"/>
                  </a:lnTo>
                  <a:lnTo>
                    <a:pt x="1628" y="281"/>
                  </a:lnTo>
                  <a:lnTo>
                    <a:pt x="1625" y="285"/>
                  </a:lnTo>
                  <a:lnTo>
                    <a:pt x="1621" y="285"/>
                  </a:lnTo>
                  <a:lnTo>
                    <a:pt x="1618" y="285"/>
                  </a:lnTo>
                  <a:lnTo>
                    <a:pt x="1618" y="288"/>
                  </a:lnTo>
                  <a:lnTo>
                    <a:pt x="1614" y="288"/>
                  </a:lnTo>
                  <a:lnTo>
                    <a:pt x="1610" y="292"/>
                  </a:lnTo>
                  <a:lnTo>
                    <a:pt x="1607" y="292"/>
                  </a:lnTo>
                  <a:lnTo>
                    <a:pt x="1603" y="292"/>
                  </a:lnTo>
                  <a:lnTo>
                    <a:pt x="1603" y="295"/>
                  </a:lnTo>
                  <a:lnTo>
                    <a:pt x="1600" y="299"/>
                  </a:lnTo>
                  <a:lnTo>
                    <a:pt x="1600" y="302"/>
                  </a:lnTo>
                  <a:lnTo>
                    <a:pt x="1596" y="302"/>
                  </a:lnTo>
                  <a:lnTo>
                    <a:pt x="1593" y="302"/>
                  </a:lnTo>
                  <a:lnTo>
                    <a:pt x="1589" y="302"/>
                  </a:lnTo>
                  <a:lnTo>
                    <a:pt x="1589" y="306"/>
                  </a:lnTo>
                  <a:lnTo>
                    <a:pt x="1585" y="306"/>
                  </a:lnTo>
                  <a:lnTo>
                    <a:pt x="1582" y="306"/>
                  </a:lnTo>
                  <a:lnTo>
                    <a:pt x="1578" y="306"/>
                  </a:lnTo>
                  <a:lnTo>
                    <a:pt x="1578" y="310"/>
                  </a:lnTo>
                  <a:lnTo>
                    <a:pt x="1575" y="310"/>
                  </a:lnTo>
                  <a:lnTo>
                    <a:pt x="1575" y="313"/>
                  </a:lnTo>
                  <a:lnTo>
                    <a:pt x="1575" y="317"/>
                  </a:lnTo>
                  <a:lnTo>
                    <a:pt x="1578" y="317"/>
                  </a:lnTo>
                  <a:lnTo>
                    <a:pt x="1575" y="317"/>
                  </a:lnTo>
                  <a:lnTo>
                    <a:pt x="1575" y="320"/>
                  </a:lnTo>
                  <a:lnTo>
                    <a:pt x="1571" y="324"/>
                  </a:lnTo>
                  <a:lnTo>
                    <a:pt x="1568" y="327"/>
                  </a:lnTo>
                  <a:lnTo>
                    <a:pt x="1564" y="327"/>
                  </a:lnTo>
                  <a:lnTo>
                    <a:pt x="1561" y="327"/>
                  </a:lnTo>
                  <a:lnTo>
                    <a:pt x="1557" y="327"/>
                  </a:lnTo>
                  <a:lnTo>
                    <a:pt x="1553" y="327"/>
                  </a:lnTo>
                  <a:lnTo>
                    <a:pt x="1553" y="324"/>
                  </a:lnTo>
                  <a:lnTo>
                    <a:pt x="1550" y="324"/>
                  </a:lnTo>
                  <a:lnTo>
                    <a:pt x="1546" y="324"/>
                  </a:lnTo>
                  <a:lnTo>
                    <a:pt x="1543" y="324"/>
                  </a:lnTo>
                  <a:lnTo>
                    <a:pt x="1539" y="320"/>
                  </a:lnTo>
                  <a:lnTo>
                    <a:pt x="1536" y="320"/>
                  </a:lnTo>
                  <a:lnTo>
                    <a:pt x="1532" y="320"/>
                  </a:lnTo>
                  <a:lnTo>
                    <a:pt x="1528" y="320"/>
                  </a:lnTo>
                  <a:lnTo>
                    <a:pt x="1528" y="324"/>
                  </a:lnTo>
                  <a:lnTo>
                    <a:pt x="1525" y="324"/>
                  </a:lnTo>
                  <a:lnTo>
                    <a:pt x="1525" y="327"/>
                  </a:lnTo>
                  <a:lnTo>
                    <a:pt x="1521" y="327"/>
                  </a:lnTo>
                  <a:lnTo>
                    <a:pt x="1521" y="324"/>
                  </a:lnTo>
                  <a:lnTo>
                    <a:pt x="1518" y="324"/>
                  </a:lnTo>
                  <a:lnTo>
                    <a:pt x="1514" y="327"/>
                  </a:lnTo>
                  <a:lnTo>
                    <a:pt x="1511" y="327"/>
                  </a:lnTo>
                  <a:lnTo>
                    <a:pt x="1507" y="327"/>
                  </a:lnTo>
                  <a:lnTo>
                    <a:pt x="1504" y="327"/>
                  </a:lnTo>
                  <a:lnTo>
                    <a:pt x="1504" y="331"/>
                  </a:lnTo>
                  <a:lnTo>
                    <a:pt x="1500" y="331"/>
                  </a:lnTo>
                  <a:lnTo>
                    <a:pt x="1496" y="331"/>
                  </a:lnTo>
                  <a:lnTo>
                    <a:pt x="1496" y="327"/>
                  </a:lnTo>
                  <a:lnTo>
                    <a:pt x="1493" y="331"/>
                  </a:lnTo>
                  <a:lnTo>
                    <a:pt x="1489" y="331"/>
                  </a:lnTo>
                  <a:lnTo>
                    <a:pt x="1486" y="331"/>
                  </a:lnTo>
                  <a:lnTo>
                    <a:pt x="1482" y="331"/>
                  </a:lnTo>
                  <a:lnTo>
                    <a:pt x="1479" y="331"/>
                  </a:lnTo>
                  <a:lnTo>
                    <a:pt x="1475" y="331"/>
                  </a:lnTo>
                  <a:lnTo>
                    <a:pt x="1471" y="335"/>
                  </a:lnTo>
                  <a:lnTo>
                    <a:pt x="1468" y="335"/>
                  </a:lnTo>
                  <a:lnTo>
                    <a:pt x="1464" y="335"/>
                  </a:lnTo>
                  <a:lnTo>
                    <a:pt x="1464" y="338"/>
                  </a:lnTo>
                  <a:lnTo>
                    <a:pt x="1461" y="342"/>
                  </a:lnTo>
                  <a:lnTo>
                    <a:pt x="1457" y="342"/>
                  </a:lnTo>
                  <a:lnTo>
                    <a:pt x="1454" y="342"/>
                  </a:lnTo>
                  <a:lnTo>
                    <a:pt x="1454" y="338"/>
                  </a:lnTo>
                  <a:lnTo>
                    <a:pt x="1450" y="338"/>
                  </a:lnTo>
                  <a:lnTo>
                    <a:pt x="1447" y="338"/>
                  </a:lnTo>
                  <a:lnTo>
                    <a:pt x="1447" y="335"/>
                  </a:lnTo>
                  <a:lnTo>
                    <a:pt x="1447" y="338"/>
                  </a:lnTo>
                  <a:lnTo>
                    <a:pt x="1443" y="338"/>
                  </a:lnTo>
                  <a:lnTo>
                    <a:pt x="1439" y="338"/>
                  </a:lnTo>
                  <a:lnTo>
                    <a:pt x="1436" y="338"/>
                  </a:lnTo>
                  <a:lnTo>
                    <a:pt x="1432" y="338"/>
                  </a:lnTo>
                  <a:lnTo>
                    <a:pt x="1432" y="342"/>
                  </a:lnTo>
                  <a:lnTo>
                    <a:pt x="1429" y="342"/>
                  </a:lnTo>
                  <a:lnTo>
                    <a:pt x="1425" y="342"/>
                  </a:lnTo>
                  <a:lnTo>
                    <a:pt x="1422" y="345"/>
                  </a:lnTo>
                  <a:lnTo>
                    <a:pt x="1418" y="345"/>
                  </a:lnTo>
                  <a:lnTo>
                    <a:pt x="1414" y="345"/>
                  </a:lnTo>
                  <a:lnTo>
                    <a:pt x="1414" y="342"/>
                  </a:lnTo>
                  <a:lnTo>
                    <a:pt x="1411" y="342"/>
                  </a:lnTo>
                  <a:lnTo>
                    <a:pt x="1411" y="338"/>
                  </a:lnTo>
                  <a:lnTo>
                    <a:pt x="1407" y="338"/>
                  </a:lnTo>
                  <a:lnTo>
                    <a:pt x="1404" y="338"/>
                  </a:lnTo>
                  <a:lnTo>
                    <a:pt x="1400" y="338"/>
                  </a:lnTo>
                  <a:lnTo>
                    <a:pt x="1397" y="338"/>
                  </a:lnTo>
                  <a:lnTo>
                    <a:pt x="1397" y="335"/>
                  </a:lnTo>
                  <a:lnTo>
                    <a:pt x="1393" y="335"/>
                  </a:lnTo>
                  <a:lnTo>
                    <a:pt x="1393" y="331"/>
                  </a:lnTo>
                  <a:lnTo>
                    <a:pt x="1389" y="331"/>
                  </a:lnTo>
                  <a:lnTo>
                    <a:pt x="1386" y="331"/>
                  </a:lnTo>
                  <a:lnTo>
                    <a:pt x="1386" y="335"/>
                  </a:lnTo>
                  <a:lnTo>
                    <a:pt x="1382" y="335"/>
                  </a:lnTo>
                  <a:lnTo>
                    <a:pt x="1382" y="338"/>
                  </a:lnTo>
                  <a:lnTo>
                    <a:pt x="1382" y="342"/>
                  </a:lnTo>
                  <a:lnTo>
                    <a:pt x="1382" y="345"/>
                  </a:lnTo>
                  <a:lnTo>
                    <a:pt x="1386" y="349"/>
                  </a:lnTo>
                  <a:lnTo>
                    <a:pt x="1389" y="349"/>
                  </a:lnTo>
                  <a:lnTo>
                    <a:pt x="1386" y="352"/>
                  </a:lnTo>
                  <a:lnTo>
                    <a:pt x="1386" y="356"/>
                  </a:lnTo>
                  <a:lnTo>
                    <a:pt x="1382" y="356"/>
                  </a:lnTo>
                  <a:lnTo>
                    <a:pt x="1382" y="359"/>
                  </a:lnTo>
                  <a:lnTo>
                    <a:pt x="1386" y="359"/>
                  </a:lnTo>
                  <a:lnTo>
                    <a:pt x="1382" y="359"/>
                  </a:lnTo>
                  <a:lnTo>
                    <a:pt x="1386" y="359"/>
                  </a:lnTo>
                  <a:lnTo>
                    <a:pt x="1386" y="363"/>
                  </a:lnTo>
                  <a:lnTo>
                    <a:pt x="1382" y="363"/>
                  </a:lnTo>
                  <a:lnTo>
                    <a:pt x="1382" y="367"/>
                  </a:lnTo>
                  <a:lnTo>
                    <a:pt x="1382" y="363"/>
                  </a:lnTo>
                  <a:lnTo>
                    <a:pt x="1379" y="363"/>
                  </a:lnTo>
                  <a:lnTo>
                    <a:pt x="1375" y="363"/>
                  </a:lnTo>
                  <a:lnTo>
                    <a:pt x="1372" y="363"/>
                  </a:lnTo>
                  <a:lnTo>
                    <a:pt x="1368" y="359"/>
                  </a:lnTo>
                  <a:lnTo>
                    <a:pt x="1368" y="363"/>
                  </a:lnTo>
                  <a:lnTo>
                    <a:pt x="1365" y="363"/>
                  </a:lnTo>
                  <a:lnTo>
                    <a:pt x="1361" y="363"/>
                  </a:lnTo>
                  <a:lnTo>
                    <a:pt x="1357" y="363"/>
                  </a:lnTo>
                  <a:lnTo>
                    <a:pt x="1357" y="367"/>
                  </a:lnTo>
                  <a:lnTo>
                    <a:pt x="1354" y="370"/>
                  </a:lnTo>
                  <a:lnTo>
                    <a:pt x="1350" y="370"/>
                  </a:lnTo>
                  <a:lnTo>
                    <a:pt x="1347" y="370"/>
                  </a:lnTo>
                  <a:lnTo>
                    <a:pt x="1343" y="370"/>
                  </a:lnTo>
                  <a:lnTo>
                    <a:pt x="1340" y="370"/>
                  </a:lnTo>
                  <a:lnTo>
                    <a:pt x="1336" y="370"/>
                  </a:lnTo>
                  <a:lnTo>
                    <a:pt x="1332" y="370"/>
                  </a:lnTo>
                  <a:lnTo>
                    <a:pt x="1332" y="374"/>
                  </a:lnTo>
                  <a:lnTo>
                    <a:pt x="1329" y="374"/>
                  </a:lnTo>
                  <a:lnTo>
                    <a:pt x="1332" y="377"/>
                  </a:lnTo>
                  <a:lnTo>
                    <a:pt x="1332" y="381"/>
                  </a:lnTo>
                  <a:lnTo>
                    <a:pt x="1329" y="384"/>
                  </a:lnTo>
                  <a:lnTo>
                    <a:pt x="1325" y="388"/>
                  </a:lnTo>
                  <a:lnTo>
                    <a:pt x="1325" y="392"/>
                  </a:lnTo>
                  <a:lnTo>
                    <a:pt x="1322" y="392"/>
                  </a:lnTo>
                  <a:lnTo>
                    <a:pt x="1318" y="395"/>
                  </a:lnTo>
                  <a:lnTo>
                    <a:pt x="1315" y="395"/>
                  </a:lnTo>
                  <a:lnTo>
                    <a:pt x="1315" y="399"/>
                  </a:lnTo>
                  <a:lnTo>
                    <a:pt x="1311" y="399"/>
                  </a:lnTo>
                  <a:lnTo>
                    <a:pt x="1308" y="399"/>
                  </a:lnTo>
                  <a:lnTo>
                    <a:pt x="1308" y="402"/>
                  </a:lnTo>
                  <a:lnTo>
                    <a:pt x="1304" y="402"/>
                  </a:lnTo>
                  <a:lnTo>
                    <a:pt x="1304" y="406"/>
                  </a:lnTo>
                  <a:lnTo>
                    <a:pt x="1300" y="406"/>
                  </a:lnTo>
                  <a:lnTo>
                    <a:pt x="1300" y="409"/>
                  </a:lnTo>
                  <a:lnTo>
                    <a:pt x="1300" y="406"/>
                  </a:lnTo>
                  <a:lnTo>
                    <a:pt x="1297" y="406"/>
                  </a:lnTo>
                  <a:lnTo>
                    <a:pt x="1293" y="406"/>
                  </a:lnTo>
                  <a:lnTo>
                    <a:pt x="1293" y="409"/>
                  </a:lnTo>
                  <a:lnTo>
                    <a:pt x="1290" y="409"/>
                  </a:lnTo>
                  <a:lnTo>
                    <a:pt x="1290" y="413"/>
                  </a:lnTo>
                  <a:lnTo>
                    <a:pt x="1286" y="413"/>
                  </a:lnTo>
                  <a:lnTo>
                    <a:pt x="1283" y="413"/>
                  </a:lnTo>
                  <a:lnTo>
                    <a:pt x="1279" y="413"/>
                  </a:lnTo>
                  <a:lnTo>
                    <a:pt x="1275" y="413"/>
                  </a:lnTo>
                  <a:lnTo>
                    <a:pt x="1272" y="413"/>
                  </a:lnTo>
                  <a:lnTo>
                    <a:pt x="1272" y="416"/>
                  </a:lnTo>
                  <a:lnTo>
                    <a:pt x="1272" y="420"/>
                  </a:lnTo>
                  <a:lnTo>
                    <a:pt x="1268" y="420"/>
                  </a:lnTo>
                  <a:lnTo>
                    <a:pt x="1265" y="420"/>
                  </a:lnTo>
                  <a:lnTo>
                    <a:pt x="1261" y="420"/>
                  </a:lnTo>
                  <a:lnTo>
                    <a:pt x="1258" y="420"/>
                  </a:lnTo>
                  <a:lnTo>
                    <a:pt x="1254" y="420"/>
                  </a:lnTo>
                  <a:lnTo>
                    <a:pt x="1254" y="416"/>
                  </a:lnTo>
                  <a:lnTo>
                    <a:pt x="1251" y="416"/>
                  </a:lnTo>
                  <a:lnTo>
                    <a:pt x="1247" y="416"/>
                  </a:lnTo>
                  <a:lnTo>
                    <a:pt x="1243" y="416"/>
                  </a:lnTo>
                  <a:lnTo>
                    <a:pt x="1240" y="416"/>
                  </a:lnTo>
                  <a:lnTo>
                    <a:pt x="1240" y="413"/>
                  </a:lnTo>
                  <a:lnTo>
                    <a:pt x="1240" y="409"/>
                  </a:lnTo>
                  <a:lnTo>
                    <a:pt x="1240" y="406"/>
                  </a:lnTo>
                  <a:lnTo>
                    <a:pt x="1236" y="406"/>
                  </a:lnTo>
                  <a:lnTo>
                    <a:pt x="1233" y="406"/>
                  </a:lnTo>
                  <a:lnTo>
                    <a:pt x="1229" y="406"/>
                  </a:lnTo>
                  <a:lnTo>
                    <a:pt x="1229" y="409"/>
                  </a:lnTo>
                  <a:lnTo>
                    <a:pt x="1226" y="409"/>
                  </a:lnTo>
                  <a:lnTo>
                    <a:pt x="1226" y="413"/>
                  </a:lnTo>
                  <a:lnTo>
                    <a:pt x="1222" y="413"/>
                  </a:lnTo>
                  <a:lnTo>
                    <a:pt x="1218" y="413"/>
                  </a:lnTo>
                  <a:lnTo>
                    <a:pt x="1215" y="413"/>
                  </a:lnTo>
                  <a:lnTo>
                    <a:pt x="1211" y="413"/>
                  </a:lnTo>
                  <a:lnTo>
                    <a:pt x="1208" y="413"/>
                  </a:lnTo>
                  <a:lnTo>
                    <a:pt x="1204" y="413"/>
                  </a:lnTo>
                  <a:lnTo>
                    <a:pt x="1204" y="416"/>
                  </a:lnTo>
                  <a:lnTo>
                    <a:pt x="1201" y="416"/>
                  </a:lnTo>
                  <a:lnTo>
                    <a:pt x="1197" y="413"/>
                  </a:lnTo>
                  <a:lnTo>
                    <a:pt x="1194" y="413"/>
                  </a:lnTo>
                  <a:lnTo>
                    <a:pt x="1190" y="413"/>
                  </a:lnTo>
                  <a:lnTo>
                    <a:pt x="1186" y="413"/>
                  </a:lnTo>
                  <a:lnTo>
                    <a:pt x="1186" y="416"/>
                  </a:lnTo>
                  <a:lnTo>
                    <a:pt x="1183" y="416"/>
                  </a:lnTo>
                  <a:lnTo>
                    <a:pt x="1179" y="416"/>
                  </a:lnTo>
                  <a:lnTo>
                    <a:pt x="1176" y="413"/>
                  </a:lnTo>
                  <a:lnTo>
                    <a:pt x="1172" y="409"/>
                  </a:lnTo>
                  <a:lnTo>
                    <a:pt x="1169" y="406"/>
                  </a:lnTo>
                  <a:lnTo>
                    <a:pt x="1165" y="406"/>
                  </a:lnTo>
                  <a:lnTo>
                    <a:pt x="1161" y="406"/>
                  </a:lnTo>
                  <a:lnTo>
                    <a:pt x="1161" y="409"/>
                  </a:lnTo>
                  <a:lnTo>
                    <a:pt x="1158" y="409"/>
                  </a:lnTo>
                  <a:lnTo>
                    <a:pt x="1158" y="413"/>
                  </a:lnTo>
                  <a:lnTo>
                    <a:pt x="1154" y="413"/>
                  </a:lnTo>
                  <a:lnTo>
                    <a:pt x="1151" y="413"/>
                  </a:lnTo>
                  <a:lnTo>
                    <a:pt x="1147" y="413"/>
                  </a:lnTo>
                  <a:lnTo>
                    <a:pt x="1144" y="413"/>
                  </a:lnTo>
                  <a:lnTo>
                    <a:pt x="1140" y="413"/>
                  </a:lnTo>
                  <a:lnTo>
                    <a:pt x="1140" y="416"/>
                  </a:lnTo>
                  <a:lnTo>
                    <a:pt x="1137" y="416"/>
                  </a:lnTo>
                  <a:lnTo>
                    <a:pt x="1133" y="416"/>
                  </a:lnTo>
                  <a:lnTo>
                    <a:pt x="1129" y="416"/>
                  </a:lnTo>
                  <a:lnTo>
                    <a:pt x="1129" y="420"/>
                  </a:lnTo>
                  <a:lnTo>
                    <a:pt x="1126" y="420"/>
                  </a:lnTo>
                  <a:lnTo>
                    <a:pt x="1122" y="420"/>
                  </a:lnTo>
                  <a:lnTo>
                    <a:pt x="1119" y="420"/>
                  </a:lnTo>
                  <a:lnTo>
                    <a:pt x="1115" y="420"/>
                  </a:lnTo>
                  <a:lnTo>
                    <a:pt x="1112" y="420"/>
                  </a:lnTo>
                  <a:lnTo>
                    <a:pt x="1108" y="424"/>
                  </a:lnTo>
                  <a:lnTo>
                    <a:pt x="1104" y="420"/>
                  </a:lnTo>
                  <a:lnTo>
                    <a:pt x="1101" y="420"/>
                  </a:lnTo>
                  <a:lnTo>
                    <a:pt x="1101" y="416"/>
                  </a:lnTo>
                  <a:lnTo>
                    <a:pt x="1097" y="416"/>
                  </a:lnTo>
                  <a:lnTo>
                    <a:pt x="1097" y="413"/>
                  </a:lnTo>
                  <a:lnTo>
                    <a:pt x="1094" y="413"/>
                  </a:lnTo>
                  <a:lnTo>
                    <a:pt x="1090" y="413"/>
                  </a:lnTo>
                  <a:lnTo>
                    <a:pt x="1087" y="416"/>
                  </a:lnTo>
                  <a:lnTo>
                    <a:pt x="1083" y="413"/>
                  </a:lnTo>
                  <a:lnTo>
                    <a:pt x="1080" y="413"/>
                  </a:lnTo>
                  <a:lnTo>
                    <a:pt x="1076" y="413"/>
                  </a:lnTo>
                  <a:lnTo>
                    <a:pt x="1072" y="413"/>
                  </a:lnTo>
                  <a:lnTo>
                    <a:pt x="1069" y="416"/>
                  </a:lnTo>
                  <a:lnTo>
                    <a:pt x="1065" y="416"/>
                  </a:lnTo>
                  <a:lnTo>
                    <a:pt x="1062" y="416"/>
                  </a:lnTo>
                  <a:lnTo>
                    <a:pt x="1058" y="416"/>
                  </a:lnTo>
                  <a:lnTo>
                    <a:pt x="1055" y="416"/>
                  </a:lnTo>
                  <a:lnTo>
                    <a:pt x="1051" y="416"/>
                  </a:lnTo>
                  <a:lnTo>
                    <a:pt x="1051" y="413"/>
                  </a:lnTo>
                  <a:lnTo>
                    <a:pt x="1047" y="413"/>
                  </a:lnTo>
                  <a:lnTo>
                    <a:pt x="1047" y="409"/>
                  </a:lnTo>
                  <a:lnTo>
                    <a:pt x="1044" y="409"/>
                  </a:lnTo>
                  <a:lnTo>
                    <a:pt x="1040" y="409"/>
                  </a:lnTo>
                  <a:lnTo>
                    <a:pt x="1037" y="409"/>
                  </a:lnTo>
                  <a:lnTo>
                    <a:pt x="1033" y="409"/>
                  </a:lnTo>
                  <a:lnTo>
                    <a:pt x="1033" y="413"/>
                  </a:lnTo>
                  <a:lnTo>
                    <a:pt x="1030" y="413"/>
                  </a:lnTo>
                  <a:lnTo>
                    <a:pt x="1026" y="413"/>
                  </a:lnTo>
                  <a:lnTo>
                    <a:pt x="1026" y="416"/>
                  </a:lnTo>
                  <a:lnTo>
                    <a:pt x="1023" y="416"/>
                  </a:lnTo>
                  <a:lnTo>
                    <a:pt x="1019" y="416"/>
                  </a:lnTo>
                  <a:lnTo>
                    <a:pt x="1019" y="420"/>
                  </a:lnTo>
                  <a:lnTo>
                    <a:pt x="1015" y="420"/>
                  </a:lnTo>
                  <a:lnTo>
                    <a:pt x="1012" y="420"/>
                  </a:lnTo>
                  <a:lnTo>
                    <a:pt x="1008" y="420"/>
                  </a:lnTo>
                  <a:lnTo>
                    <a:pt x="1005" y="420"/>
                  </a:lnTo>
                  <a:lnTo>
                    <a:pt x="1001" y="420"/>
                  </a:lnTo>
                  <a:lnTo>
                    <a:pt x="998" y="420"/>
                  </a:lnTo>
                  <a:lnTo>
                    <a:pt x="998" y="416"/>
                  </a:lnTo>
                  <a:lnTo>
                    <a:pt x="994" y="416"/>
                  </a:lnTo>
                  <a:lnTo>
                    <a:pt x="994" y="413"/>
                  </a:lnTo>
                  <a:lnTo>
                    <a:pt x="990" y="413"/>
                  </a:lnTo>
                  <a:lnTo>
                    <a:pt x="990" y="409"/>
                  </a:lnTo>
                  <a:lnTo>
                    <a:pt x="987" y="409"/>
                  </a:lnTo>
                  <a:lnTo>
                    <a:pt x="983" y="409"/>
                  </a:lnTo>
                  <a:lnTo>
                    <a:pt x="980" y="409"/>
                  </a:lnTo>
                  <a:lnTo>
                    <a:pt x="980" y="413"/>
                  </a:lnTo>
                  <a:lnTo>
                    <a:pt x="976" y="413"/>
                  </a:lnTo>
                  <a:lnTo>
                    <a:pt x="973" y="413"/>
                  </a:lnTo>
                  <a:lnTo>
                    <a:pt x="969" y="413"/>
                  </a:lnTo>
                  <a:lnTo>
                    <a:pt x="969" y="416"/>
                  </a:lnTo>
                  <a:lnTo>
                    <a:pt x="966" y="416"/>
                  </a:lnTo>
                  <a:lnTo>
                    <a:pt x="962" y="420"/>
                  </a:lnTo>
                  <a:lnTo>
                    <a:pt x="958" y="416"/>
                  </a:lnTo>
                  <a:lnTo>
                    <a:pt x="955" y="416"/>
                  </a:lnTo>
                  <a:lnTo>
                    <a:pt x="951" y="416"/>
                  </a:lnTo>
                  <a:lnTo>
                    <a:pt x="948" y="416"/>
                  </a:lnTo>
                  <a:lnTo>
                    <a:pt x="948" y="413"/>
                  </a:lnTo>
                  <a:lnTo>
                    <a:pt x="944" y="413"/>
                  </a:lnTo>
                  <a:lnTo>
                    <a:pt x="941" y="413"/>
                  </a:lnTo>
                  <a:lnTo>
                    <a:pt x="937" y="413"/>
                  </a:lnTo>
                  <a:lnTo>
                    <a:pt x="933" y="413"/>
                  </a:lnTo>
                  <a:lnTo>
                    <a:pt x="930" y="413"/>
                  </a:lnTo>
                  <a:lnTo>
                    <a:pt x="930" y="416"/>
                  </a:lnTo>
                  <a:lnTo>
                    <a:pt x="926" y="416"/>
                  </a:lnTo>
                  <a:lnTo>
                    <a:pt x="923" y="416"/>
                  </a:lnTo>
                  <a:lnTo>
                    <a:pt x="919" y="416"/>
                  </a:lnTo>
                  <a:lnTo>
                    <a:pt x="919" y="413"/>
                  </a:lnTo>
                  <a:lnTo>
                    <a:pt x="916" y="413"/>
                  </a:lnTo>
                  <a:lnTo>
                    <a:pt x="912" y="416"/>
                  </a:lnTo>
                  <a:lnTo>
                    <a:pt x="909" y="416"/>
                  </a:lnTo>
                  <a:lnTo>
                    <a:pt x="905" y="420"/>
                  </a:lnTo>
                  <a:lnTo>
                    <a:pt x="901" y="416"/>
                  </a:lnTo>
                  <a:lnTo>
                    <a:pt x="901" y="420"/>
                  </a:lnTo>
                  <a:lnTo>
                    <a:pt x="898" y="420"/>
                  </a:lnTo>
                  <a:lnTo>
                    <a:pt x="894" y="420"/>
                  </a:lnTo>
                  <a:lnTo>
                    <a:pt x="894" y="416"/>
                  </a:lnTo>
                  <a:lnTo>
                    <a:pt x="891" y="416"/>
                  </a:lnTo>
                  <a:lnTo>
                    <a:pt x="891" y="420"/>
                  </a:lnTo>
                  <a:lnTo>
                    <a:pt x="887" y="416"/>
                  </a:lnTo>
                  <a:lnTo>
                    <a:pt x="884" y="420"/>
                  </a:lnTo>
                  <a:lnTo>
                    <a:pt x="880" y="420"/>
                  </a:lnTo>
                  <a:lnTo>
                    <a:pt x="876" y="420"/>
                  </a:lnTo>
                  <a:lnTo>
                    <a:pt x="876" y="424"/>
                  </a:lnTo>
                  <a:lnTo>
                    <a:pt x="876" y="427"/>
                  </a:lnTo>
                  <a:lnTo>
                    <a:pt x="880" y="427"/>
                  </a:lnTo>
                  <a:lnTo>
                    <a:pt x="884" y="431"/>
                  </a:lnTo>
                  <a:lnTo>
                    <a:pt x="887" y="434"/>
                  </a:lnTo>
                  <a:lnTo>
                    <a:pt x="887" y="438"/>
                  </a:lnTo>
                  <a:lnTo>
                    <a:pt x="887" y="441"/>
                  </a:lnTo>
                  <a:lnTo>
                    <a:pt x="891" y="441"/>
                  </a:lnTo>
                  <a:lnTo>
                    <a:pt x="891" y="445"/>
                  </a:lnTo>
                  <a:lnTo>
                    <a:pt x="894" y="445"/>
                  </a:lnTo>
                  <a:lnTo>
                    <a:pt x="894" y="449"/>
                  </a:lnTo>
                  <a:lnTo>
                    <a:pt x="898" y="449"/>
                  </a:lnTo>
                  <a:lnTo>
                    <a:pt x="901" y="449"/>
                  </a:lnTo>
                  <a:lnTo>
                    <a:pt x="901" y="452"/>
                  </a:lnTo>
                  <a:lnTo>
                    <a:pt x="905" y="456"/>
                  </a:lnTo>
                  <a:lnTo>
                    <a:pt x="905" y="459"/>
                  </a:lnTo>
                  <a:lnTo>
                    <a:pt x="905" y="463"/>
                  </a:lnTo>
                  <a:lnTo>
                    <a:pt x="905" y="466"/>
                  </a:lnTo>
                  <a:lnTo>
                    <a:pt x="909" y="466"/>
                  </a:lnTo>
                  <a:lnTo>
                    <a:pt x="912" y="466"/>
                  </a:lnTo>
                  <a:lnTo>
                    <a:pt x="916" y="466"/>
                  </a:lnTo>
                  <a:lnTo>
                    <a:pt x="912" y="470"/>
                  </a:lnTo>
                  <a:lnTo>
                    <a:pt x="916" y="470"/>
                  </a:lnTo>
                  <a:lnTo>
                    <a:pt x="916" y="474"/>
                  </a:lnTo>
                  <a:lnTo>
                    <a:pt x="912" y="474"/>
                  </a:lnTo>
                  <a:lnTo>
                    <a:pt x="909" y="477"/>
                  </a:lnTo>
                  <a:lnTo>
                    <a:pt x="905" y="477"/>
                  </a:lnTo>
                  <a:lnTo>
                    <a:pt x="901" y="481"/>
                  </a:lnTo>
                  <a:lnTo>
                    <a:pt x="898" y="481"/>
                  </a:lnTo>
                  <a:lnTo>
                    <a:pt x="898" y="477"/>
                  </a:lnTo>
                  <a:lnTo>
                    <a:pt x="894" y="477"/>
                  </a:lnTo>
                  <a:lnTo>
                    <a:pt x="891" y="481"/>
                  </a:lnTo>
                  <a:lnTo>
                    <a:pt x="887" y="477"/>
                  </a:lnTo>
                  <a:lnTo>
                    <a:pt x="884" y="481"/>
                  </a:lnTo>
                  <a:lnTo>
                    <a:pt x="880" y="481"/>
                  </a:lnTo>
                  <a:lnTo>
                    <a:pt x="880" y="477"/>
                  </a:lnTo>
                  <a:lnTo>
                    <a:pt x="880" y="481"/>
                  </a:lnTo>
                  <a:lnTo>
                    <a:pt x="876" y="477"/>
                  </a:lnTo>
                  <a:lnTo>
                    <a:pt x="873" y="477"/>
                  </a:lnTo>
                  <a:lnTo>
                    <a:pt x="869" y="477"/>
                  </a:lnTo>
                  <a:lnTo>
                    <a:pt x="869" y="481"/>
                  </a:lnTo>
                  <a:lnTo>
                    <a:pt x="866" y="481"/>
                  </a:lnTo>
                  <a:lnTo>
                    <a:pt x="862" y="484"/>
                  </a:lnTo>
                  <a:lnTo>
                    <a:pt x="859" y="484"/>
                  </a:lnTo>
                  <a:lnTo>
                    <a:pt x="855" y="484"/>
                  </a:lnTo>
                  <a:lnTo>
                    <a:pt x="855" y="481"/>
                  </a:lnTo>
                  <a:lnTo>
                    <a:pt x="852" y="484"/>
                  </a:lnTo>
                  <a:lnTo>
                    <a:pt x="848" y="484"/>
                  </a:lnTo>
                  <a:lnTo>
                    <a:pt x="848" y="481"/>
                  </a:lnTo>
                  <a:lnTo>
                    <a:pt x="844" y="484"/>
                  </a:lnTo>
                  <a:lnTo>
                    <a:pt x="844" y="488"/>
                  </a:lnTo>
                  <a:lnTo>
                    <a:pt x="841" y="488"/>
                  </a:lnTo>
                  <a:lnTo>
                    <a:pt x="841" y="491"/>
                  </a:lnTo>
                  <a:lnTo>
                    <a:pt x="841" y="495"/>
                  </a:lnTo>
                  <a:lnTo>
                    <a:pt x="837" y="498"/>
                  </a:lnTo>
                  <a:lnTo>
                    <a:pt x="837" y="502"/>
                  </a:lnTo>
                  <a:lnTo>
                    <a:pt x="834" y="502"/>
                  </a:lnTo>
                  <a:lnTo>
                    <a:pt x="830" y="502"/>
                  </a:lnTo>
                  <a:lnTo>
                    <a:pt x="827" y="502"/>
                  </a:lnTo>
                  <a:lnTo>
                    <a:pt x="823" y="502"/>
                  </a:lnTo>
                  <a:lnTo>
                    <a:pt x="823" y="506"/>
                  </a:lnTo>
                  <a:lnTo>
                    <a:pt x="823" y="509"/>
                  </a:lnTo>
                  <a:lnTo>
                    <a:pt x="819" y="513"/>
                  </a:lnTo>
                  <a:lnTo>
                    <a:pt x="816" y="513"/>
                  </a:lnTo>
                  <a:lnTo>
                    <a:pt x="812" y="513"/>
                  </a:lnTo>
                  <a:lnTo>
                    <a:pt x="809" y="513"/>
                  </a:lnTo>
                  <a:lnTo>
                    <a:pt x="809" y="509"/>
                  </a:lnTo>
                  <a:lnTo>
                    <a:pt x="805" y="509"/>
                  </a:lnTo>
                  <a:lnTo>
                    <a:pt x="802" y="509"/>
                  </a:lnTo>
                  <a:lnTo>
                    <a:pt x="798" y="509"/>
                  </a:lnTo>
                  <a:lnTo>
                    <a:pt x="795" y="509"/>
                  </a:lnTo>
                  <a:lnTo>
                    <a:pt x="791" y="509"/>
                  </a:lnTo>
                  <a:lnTo>
                    <a:pt x="787" y="509"/>
                  </a:lnTo>
                  <a:lnTo>
                    <a:pt x="784" y="509"/>
                  </a:lnTo>
                  <a:lnTo>
                    <a:pt x="780" y="513"/>
                  </a:lnTo>
                  <a:lnTo>
                    <a:pt x="777" y="513"/>
                  </a:lnTo>
                  <a:lnTo>
                    <a:pt x="773" y="513"/>
                  </a:lnTo>
                  <a:lnTo>
                    <a:pt x="770" y="513"/>
                  </a:lnTo>
                  <a:lnTo>
                    <a:pt x="766" y="513"/>
                  </a:lnTo>
                  <a:lnTo>
                    <a:pt x="766" y="516"/>
                  </a:lnTo>
                  <a:lnTo>
                    <a:pt x="762" y="516"/>
                  </a:lnTo>
                  <a:lnTo>
                    <a:pt x="759" y="516"/>
                  </a:lnTo>
                  <a:lnTo>
                    <a:pt x="759" y="513"/>
                  </a:lnTo>
                  <a:lnTo>
                    <a:pt x="755" y="513"/>
                  </a:lnTo>
                  <a:lnTo>
                    <a:pt x="752" y="516"/>
                  </a:lnTo>
                  <a:lnTo>
                    <a:pt x="748" y="516"/>
                  </a:lnTo>
                  <a:lnTo>
                    <a:pt x="745" y="516"/>
                  </a:lnTo>
                  <a:lnTo>
                    <a:pt x="741" y="516"/>
                  </a:lnTo>
                  <a:lnTo>
                    <a:pt x="738" y="516"/>
                  </a:lnTo>
                  <a:lnTo>
                    <a:pt x="734" y="520"/>
                  </a:lnTo>
                  <a:lnTo>
                    <a:pt x="730" y="520"/>
                  </a:lnTo>
                  <a:lnTo>
                    <a:pt x="727" y="520"/>
                  </a:lnTo>
                  <a:lnTo>
                    <a:pt x="727" y="523"/>
                  </a:lnTo>
                  <a:lnTo>
                    <a:pt x="723" y="523"/>
                  </a:lnTo>
                  <a:lnTo>
                    <a:pt x="720" y="523"/>
                  </a:lnTo>
                  <a:lnTo>
                    <a:pt x="720" y="520"/>
                  </a:lnTo>
                  <a:lnTo>
                    <a:pt x="716" y="520"/>
                  </a:lnTo>
                  <a:lnTo>
                    <a:pt x="713" y="516"/>
                  </a:lnTo>
                  <a:lnTo>
                    <a:pt x="713" y="520"/>
                  </a:lnTo>
                  <a:lnTo>
                    <a:pt x="709" y="516"/>
                  </a:lnTo>
                  <a:lnTo>
                    <a:pt x="705" y="520"/>
                  </a:lnTo>
                  <a:lnTo>
                    <a:pt x="702" y="520"/>
                  </a:lnTo>
                  <a:lnTo>
                    <a:pt x="698" y="520"/>
                  </a:lnTo>
                  <a:lnTo>
                    <a:pt x="695" y="520"/>
                  </a:lnTo>
                  <a:lnTo>
                    <a:pt x="691" y="520"/>
                  </a:lnTo>
                  <a:lnTo>
                    <a:pt x="688" y="523"/>
                  </a:lnTo>
                  <a:lnTo>
                    <a:pt x="684" y="523"/>
                  </a:lnTo>
                  <a:lnTo>
                    <a:pt x="681" y="523"/>
                  </a:lnTo>
                  <a:lnTo>
                    <a:pt x="677" y="523"/>
                  </a:lnTo>
                  <a:lnTo>
                    <a:pt x="673" y="520"/>
                  </a:lnTo>
                  <a:lnTo>
                    <a:pt x="673" y="523"/>
                  </a:lnTo>
                  <a:lnTo>
                    <a:pt x="670" y="523"/>
                  </a:lnTo>
                  <a:lnTo>
                    <a:pt x="670" y="520"/>
                  </a:lnTo>
                  <a:lnTo>
                    <a:pt x="666" y="520"/>
                  </a:lnTo>
                  <a:lnTo>
                    <a:pt x="666" y="523"/>
                  </a:lnTo>
                  <a:lnTo>
                    <a:pt x="663" y="523"/>
                  </a:lnTo>
                  <a:lnTo>
                    <a:pt x="659" y="523"/>
                  </a:lnTo>
                  <a:lnTo>
                    <a:pt x="659" y="520"/>
                  </a:lnTo>
                  <a:lnTo>
                    <a:pt x="656" y="520"/>
                  </a:lnTo>
                  <a:lnTo>
                    <a:pt x="652" y="520"/>
                  </a:lnTo>
                  <a:lnTo>
                    <a:pt x="652" y="516"/>
                  </a:lnTo>
                  <a:lnTo>
                    <a:pt x="648" y="516"/>
                  </a:lnTo>
                  <a:lnTo>
                    <a:pt x="641" y="534"/>
                  </a:lnTo>
                  <a:lnTo>
                    <a:pt x="638" y="545"/>
                  </a:lnTo>
                  <a:lnTo>
                    <a:pt x="634" y="559"/>
                  </a:lnTo>
                  <a:lnTo>
                    <a:pt x="631" y="566"/>
                  </a:lnTo>
                  <a:lnTo>
                    <a:pt x="627" y="566"/>
                  </a:lnTo>
                  <a:lnTo>
                    <a:pt x="624" y="566"/>
                  </a:lnTo>
                  <a:lnTo>
                    <a:pt x="627" y="570"/>
                  </a:lnTo>
                  <a:lnTo>
                    <a:pt x="631" y="570"/>
                  </a:lnTo>
                  <a:lnTo>
                    <a:pt x="634" y="570"/>
                  </a:lnTo>
                  <a:lnTo>
                    <a:pt x="638" y="573"/>
                  </a:lnTo>
                  <a:lnTo>
                    <a:pt x="641" y="573"/>
                  </a:lnTo>
                  <a:lnTo>
                    <a:pt x="645" y="573"/>
                  </a:lnTo>
                  <a:lnTo>
                    <a:pt x="648" y="573"/>
                  </a:lnTo>
                  <a:lnTo>
                    <a:pt x="648" y="577"/>
                  </a:lnTo>
                  <a:lnTo>
                    <a:pt x="652" y="577"/>
                  </a:lnTo>
                  <a:lnTo>
                    <a:pt x="656" y="577"/>
                  </a:lnTo>
                  <a:lnTo>
                    <a:pt x="656" y="580"/>
                  </a:lnTo>
                  <a:lnTo>
                    <a:pt x="663" y="580"/>
                  </a:lnTo>
                  <a:lnTo>
                    <a:pt x="663" y="584"/>
                  </a:lnTo>
                  <a:lnTo>
                    <a:pt x="666" y="584"/>
                  </a:lnTo>
                  <a:lnTo>
                    <a:pt x="663" y="584"/>
                  </a:lnTo>
                  <a:lnTo>
                    <a:pt x="659" y="584"/>
                  </a:lnTo>
                  <a:lnTo>
                    <a:pt x="656" y="588"/>
                  </a:lnTo>
                  <a:lnTo>
                    <a:pt x="652" y="588"/>
                  </a:lnTo>
                  <a:lnTo>
                    <a:pt x="652" y="591"/>
                  </a:lnTo>
                  <a:lnTo>
                    <a:pt x="652" y="595"/>
                  </a:lnTo>
                  <a:lnTo>
                    <a:pt x="648" y="595"/>
                  </a:lnTo>
                  <a:lnTo>
                    <a:pt x="645" y="595"/>
                  </a:lnTo>
                  <a:lnTo>
                    <a:pt x="641" y="595"/>
                  </a:lnTo>
                  <a:lnTo>
                    <a:pt x="641" y="598"/>
                  </a:lnTo>
                  <a:lnTo>
                    <a:pt x="638" y="602"/>
                  </a:lnTo>
                  <a:lnTo>
                    <a:pt x="634" y="602"/>
                  </a:lnTo>
                  <a:lnTo>
                    <a:pt x="634" y="605"/>
                  </a:lnTo>
                  <a:lnTo>
                    <a:pt x="631" y="605"/>
                  </a:lnTo>
                  <a:lnTo>
                    <a:pt x="631" y="609"/>
                  </a:lnTo>
                  <a:lnTo>
                    <a:pt x="631" y="616"/>
                  </a:lnTo>
                  <a:lnTo>
                    <a:pt x="634" y="616"/>
                  </a:lnTo>
                  <a:lnTo>
                    <a:pt x="634" y="620"/>
                  </a:lnTo>
                  <a:lnTo>
                    <a:pt x="634" y="623"/>
                  </a:lnTo>
                  <a:lnTo>
                    <a:pt x="634" y="627"/>
                  </a:lnTo>
                  <a:lnTo>
                    <a:pt x="634" y="630"/>
                  </a:lnTo>
                  <a:lnTo>
                    <a:pt x="631" y="634"/>
                  </a:lnTo>
                  <a:lnTo>
                    <a:pt x="627" y="637"/>
                  </a:lnTo>
                  <a:lnTo>
                    <a:pt x="624" y="637"/>
                  </a:lnTo>
                  <a:lnTo>
                    <a:pt x="620" y="637"/>
                  </a:lnTo>
                  <a:lnTo>
                    <a:pt x="620" y="641"/>
                  </a:lnTo>
                  <a:lnTo>
                    <a:pt x="616" y="641"/>
                  </a:lnTo>
                  <a:lnTo>
                    <a:pt x="616" y="645"/>
                  </a:lnTo>
                  <a:lnTo>
                    <a:pt x="613" y="645"/>
                  </a:lnTo>
                  <a:lnTo>
                    <a:pt x="613" y="648"/>
                  </a:lnTo>
                  <a:lnTo>
                    <a:pt x="609" y="652"/>
                  </a:lnTo>
                  <a:lnTo>
                    <a:pt x="609" y="659"/>
                  </a:lnTo>
                  <a:lnTo>
                    <a:pt x="613" y="662"/>
                  </a:lnTo>
                  <a:lnTo>
                    <a:pt x="616" y="662"/>
                  </a:lnTo>
                  <a:lnTo>
                    <a:pt x="613" y="662"/>
                  </a:lnTo>
                  <a:lnTo>
                    <a:pt x="613" y="666"/>
                  </a:lnTo>
                  <a:lnTo>
                    <a:pt x="609" y="666"/>
                  </a:lnTo>
                  <a:lnTo>
                    <a:pt x="602" y="669"/>
                  </a:lnTo>
                  <a:lnTo>
                    <a:pt x="602" y="673"/>
                  </a:lnTo>
                  <a:lnTo>
                    <a:pt x="599" y="677"/>
                  </a:lnTo>
                  <a:lnTo>
                    <a:pt x="599" y="673"/>
                  </a:lnTo>
                  <a:lnTo>
                    <a:pt x="595" y="673"/>
                  </a:lnTo>
                  <a:lnTo>
                    <a:pt x="591" y="673"/>
                  </a:lnTo>
                  <a:lnTo>
                    <a:pt x="588" y="673"/>
                  </a:lnTo>
                  <a:lnTo>
                    <a:pt x="584" y="669"/>
                  </a:lnTo>
                  <a:lnTo>
                    <a:pt x="581" y="669"/>
                  </a:lnTo>
                  <a:lnTo>
                    <a:pt x="577" y="669"/>
                  </a:lnTo>
                  <a:lnTo>
                    <a:pt x="574" y="669"/>
                  </a:lnTo>
                  <a:lnTo>
                    <a:pt x="570" y="669"/>
                  </a:lnTo>
                  <a:lnTo>
                    <a:pt x="567" y="669"/>
                  </a:lnTo>
                  <a:lnTo>
                    <a:pt x="567" y="673"/>
                  </a:lnTo>
                  <a:lnTo>
                    <a:pt x="563" y="673"/>
                  </a:lnTo>
                  <a:lnTo>
                    <a:pt x="559" y="673"/>
                  </a:lnTo>
                  <a:lnTo>
                    <a:pt x="556" y="673"/>
                  </a:lnTo>
                  <a:lnTo>
                    <a:pt x="556" y="677"/>
                  </a:lnTo>
                  <a:lnTo>
                    <a:pt x="552" y="680"/>
                  </a:lnTo>
                  <a:lnTo>
                    <a:pt x="549" y="684"/>
                  </a:lnTo>
                  <a:lnTo>
                    <a:pt x="549" y="687"/>
                  </a:lnTo>
                  <a:lnTo>
                    <a:pt x="545" y="687"/>
                  </a:lnTo>
                  <a:lnTo>
                    <a:pt x="545" y="691"/>
                  </a:lnTo>
                  <a:lnTo>
                    <a:pt x="545" y="694"/>
                  </a:lnTo>
                  <a:lnTo>
                    <a:pt x="545" y="698"/>
                  </a:lnTo>
                  <a:lnTo>
                    <a:pt x="545" y="702"/>
                  </a:lnTo>
                  <a:lnTo>
                    <a:pt x="545" y="705"/>
                  </a:lnTo>
                  <a:lnTo>
                    <a:pt x="542" y="709"/>
                  </a:lnTo>
                  <a:lnTo>
                    <a:pt x="534" y="709"/>
                  </a:lnTo>
                  <a:lnTo>
                    <a:pt x="527" y="709"/>
                  </a:lnTo>
                  <a:lnTo>
                    <a:pt x="527" y="705"/>
                  </a:lnTo>
                  <a:lnTo>
                    <a:pt x="524" y="702"/>
                  </a:lnTo>
                  <a:lnTo>
                    <a:pt x="527" y="694"/>
                  </a:lnTo>
                  <a:lnTo>
                    <a:pt x="531" y="694"/>
                  </a:lnTo>
                  <a:lnTo>
                    <a:pt x="531" y="691"/>
                  </a:lnTo>
                  <a:lnTo>
                    <a:pt x="531" y="687"/>
                  </a:lnTo>
                  <a:lnTo>
                    <a:pt x="531" y="684"/>
                  </a:lnTo>
                  <a:lnTo>
                    <a:pt x="534" y="680"/>
                  </a:lnTo>
                  <a:lnTo>
                    <a:pt x="534" y="677"/>
                  </a:lnTo>
                  <a:lnTo>
                    <a:pt x="534" y="673"/>
                  </a:lnTo>
                  <a:lnTo>
                    <a:pt x="531" y="673"/>
                  </a:lnTo>
                  <a:lnTo>
                    <a:pt x="527" y="673"/>
                  </a:lnTo>
                  <a:lnTo>
                    <a:pt x="524" y="677"/>
                  </a:lnTo>
                  <a:lnTo>
                    <a:pt x="520" y="677"/>
                  </a:lnTo>
                  <a:lnTo>
                    <a:pt x="517" y="677"/>
                  </a:lnTo>
                  <a:lnTo>
                    <a:pt x="510" y="680"/>
                  </a:lnTo>
                  <a:lnTo>
                    <a:pt x="506" y="680"/>
                  </a:lnTo>
                  <a:lnTo>
                    <a:pt x="502" y="677"/>
                  </a:lnTo>
                  <a:lnTo>
                    <a:pt x="499" y="677"/>
                  </a:lnTo>
                  <a:lnTo>
                    <a:pt x="499" y="680"/>
                  </a:lnTo>
                  <a:lnTo>
                    <a:pt x="495" y="677"/>
                  </a:lnTo>
                  <a:lnTo>
                    <a:pt x="495" y="673"/>
                  </a:lnTo>
                  <a:lnTo>
                    <a:pt x="492" y="673"/>
                  </a:lnTo>
                  <a:lnTo>
                    <a:pt x="492" y="669"/>
                  </a:lnTo>
                  <a:lnTo>
                    <a:pt x="492" y="666"/>
                  </a:lnTo>
                  <a:lnTo>
                    <a:pt x="495" y="666"/>
                  </a:lnTo>
                  <a:lnTo>
                    <a:pt x="492" y="662"/>
                  </a:lnTo>
                  <a:lnTo>
                    <a:pt x="492" y="659"/>
                  </a:lnTo>
                  <a:lnTo>
                    <a:pt x="488" y="659"/>
                  </a:lnTo>
                  <a:lnTo>
                    <a:pt x="485" y="659"/>
                  </a:lnTo>
                  <a:lnTo>
                    <a:pt x="481" y="659"/>
                  </a:lnTo>
                  <a:lnTo>
                    <a:pt x="481" y="655"/>
                  </a:lnTo>
                  <a:lnTo>
                    <a:pt x="477" y="655"/>
                  </a:lnTo>
                  <a:lnTo>
                    <a:pt x="474" y="655"/>
                  </a:lnTo>
                  <a:lnTo>
                    <a:pt x="474" y="652"/>
                  </a:lnTo>
                  <a:lnTo>
                    <a:pt x="470" y="652"/>
                  </a:lnTo>
                  <a:lnTo>
                    <a:pt x="470" y="648"/>
                  </a:lnTo>
                  <a:lnTo>
                    <a:pt x="470" y="645"/>
                  </a:lnTo>
                  <a:lnTo>
                    <a:pt x="467" y="641"/>
                  </a:lnTo>
                  <a:lnTo>
                    <a:pt x="463" y="641"/>
                  </a:lnTo>
                  <a:lnTo>
                    <a:pt x="460" y="645"/>
                  </a:lnTo>
                  <a:lnTo>
                    <a:pt x="460" y="648"/>
                  </a:lnTo>
                  <a:lnTo>
                    <a:pt x="456" y="648"/>
                  </a:lnTo>
                  <a:lnTo>
                    <a:pt x="453" y="652"/>
                  </a:lnTo>
                  <a:lnTo>
                    <a:pt x="449" y="652"/>
                  </a:lnTo>
                  <a:lnTo>
                    <a:pt x="445" y="652"/>
                  </a:lnTo>
                  <a:lnTo>
                    <a:pt x="438" y="648"/>
                  </a:lnTo>
                  <a:lnTo>
                    <a:pt x="438" y="652"/>
                  </a:lnTo>
                  <a:lnTo>
                    <a:pt x="435" y="655"/>
                  </a:lnTo>
                  <a:lnTo>
                    <a:pt x="431" y="655"/>
                  </a:lnTo>
                  <a:lnTo>
                    <a:pt x="428" y="655"/>
                  </a:lnTo>
                  <a:lnTo>
                    <a:pt x="424" y="655"/>
                  </a:lnTo>
                  <a:lnTo>
                    <a:pt x="420" y="655"/>
                  </a:lnTo>
                  <a:lnTo>
                    <a:pt x="417" y="655"/>
                  </a:lnTo>
                  <a:lnTo>
                    <a:pt x="417" y="659"/>
                  </a:lnTo>
                  <a:lnTo>
                    <a:pt x="413" y="655"/>
                  </a:lnTo>
                  <a:lnTo>
                    <a:pt x="410" y="655"/>
                  </a:lnTo>
                  <a:lnTo>
                    <a:pt x="406" y="655"/>
                  </a:lnTo>
                  <a:lnTo>
                    <a:pt x="403" y="655"/>
                  </a:lnTo>
                  <a:lnTo>
                    <a:pt x="399" y="655"/>
                  </a:lnTo>
                  <a:lnTo>
                    <a:pt x="396" y="659"/>
                  </a:lnTo>
                  <a:lnTo>
                    <a:pt x="396" y="655"/>
                  </a:lnTo>
                  <a:lnTo>
                    <a:pt x="392" y="652"/>
                  </a:lnTo>
                  <a:lnTo>
                    <a:pt x="388" y="652"/>
                  </a:lnTo>
                  <a:lnTo>
                    <a:pt x="385" y="655"/>
                  </a:lnTo>
                  <a:lnTo>
                    <a:pt x="381" y="655"/>
                  </a:lnTo>
                  <a:lnTo>
                    <a:pt x="381" y="659"/>
                  </a:lnTo>
                  <a:lnTo>
                    <a:pt x="378" y="655"/>
                  </a:lnTo>
                  <a:lnTo>
                    <a:pt x="374" y="659"/>
                  </a:lnTo>
                  <a:lnTo>
                    <a:pt x="371" y="655"/>
                  </a:lnTo>
                  <a:lnTo>
                    <a:pt x="371" y="652"/>
                  </a:lnTo>
                  <a:lnTo>
                    <a:pt x="367" y="652"/>
                  </a:lnTo>
                  <a:lnTo>
                    <a:pt x="371" y="648"/>
                  </a:lnTo>
                  <a:lnTo>
                    <a:pt x="367" y="648"/>
                  </a:lnTo>
                  <a:lnTo>
                    <a:pt x="371" y="648"/>
                  </a:lnTo>
                  <a:lnTo>
                    <a:pt x="371" y="645"/>
                  </a:lnTo>
                  <a:lnTo>
                    <a:pt x="367" y="645"/>
                  </a:lnTo>
                  <a:lnTo>
                    <a:pt x="363" y="645"/>
                  </a:lnTo>
                  <a:lnTo>
                    <a:pt x="363" y="641"/>
                  </a:lnTo>
                  <a:lnTo>
                    <a:pt x="363" y="637"/>
                  </a:lnTo>
                  <a:lnTo>
                    <a:pt x="360" y="637"/>
                  </a:lnTo>
                  <a:lnTo>
                    <a:pt x="360" y="634"/>
                  </a:lnTo>
                  <a:lnTo>
                    <a:pt x="360" y="630"/>
                  </a:lnTo>
                  <a:lnTo>
                    <a:pt x="360" y="627"/>
                  </a:lnTo>
                  <a:lnTo>
                    <a:pt x="356" y="627"/>
                  </a:lnTo>
                  <a:lnTo>
                    <a:pt x="353" y="627"/>
                  </a:lnTo>
                  <a:lnTo>
                    <a:pt x="349" y="627"/>
                  </a:lnTo>
                  <a:lnTo>
                    <a:pt x="346" y="630"/>
                  </a:lnTo>
                  <a:lnTo>
                    <a:pt x="342" y="630"/>
                  </a:lnTo>
                  <a:lnTo>
                    <a:pt x="339" y="630"/>
                  </a:lnTo>
                  <a:lnTo>
                    <a:pt x="339" y="627"/>
                  </a:lnTo>
                  <a:lnTo>
                    <a:pt x="335" y="627"/>
                  </a:lnTo>
                  <a:lnTo>
                    <a:pt x="331" y="627"/>
                  </a:lnTo>
                  <a:lnTo>
                    <a:pt x="328" y="623"/>
                  </a:lnTo>
                  <a:lnTo>
                    <a:pt x="328" y="627"/>
                  </a:lnTo>
                  <a:lnTo>
                    <a:pt x="324" y="627"/>
                  </a:lnTo>
                  <a:lnTo>
                    <a:pt x="321" y="623"/>
                  </a:lnTo>
                  <a:lnTo>
                    <a:pt x="317" y="623"/>
                  </a:lnTo>
                  <a:lnTo>
                    <a:pt x="314" y="623"/>
                  </a:lnTo>
                  <a:lnTo>
                    <a:pt x="310" y="623"/>
                  </a:lnTo>
                  <a:lnTo>
                    <a:pt x="310" y="627"/>
                  </a:lnTo>
                  <a:lnTo>
                    <a:pt x="306" y="627"/>
                  </a:lnTo>
                  <a:lnTo>
                    <a:pt x="303" y="627"/>
                  </a:lnTo>
                  <a:lnTo>
                    <a:pt x="299" y="627"/>
                  </a:lnTo>
                  <a:lnTo>
                    <a:pt x="299" y="630"/>
                  </a:lnTo>
                  <a:lnTo>
                    <a:pt x="296" y="630"/>
                  </a:lnTo>
                  <a:lnTo>
                    <a:pt x="292" y="630"/>
                  </a:lnTo>
                  <a:lnTo>
                    <a:pt x="289" y="630"/>
                  </a:lnTo>
                  <a:lnTo>
                    <a:pt x="285" y="630"/>
                  </a:lnTo>
                  <a:lnTo>
                    <a:pt x="281" y="630"/>
                  </a:lnTo>
                  <a:lnTo>
                    <a:pt x="278" y="634"/>
                  </a:lnTo>
                  <a:lnTo>
                    <a:pt x="274" y="634"/>
                  </a:lnTo>
                  <a:lnTo>
                    <a:pt x="271" y="630"/>
                  </a:lnTo>
                  <a:lnTo>
                    <a:pt x="267" y="630"/>
                  </a:lnTo>
                  <a:lnTo>
                    <a:pt x="267" y="634"/>
                  </a:lnTo>
                  <a:lnTo>
                    <a:pt x="264" y="634"/>
                  </a:lnTo>
                  <a:lnTo>
                    <a:pt x="264" y="630"/>
                  </a:lnTo>
                  <a:lnTo>
                    <a:pt x="260" y="630"/>
                  </a:lnTo>
                  <a:lnTo>
                    <a:pt x="257" y="630"/>
                  </a:lnTo>
                  <a:lnTo>
                    <a:pt x="253" y="630"/>
                  </a:lnTo>
                  <a:lnTo>
                    <a:pt x="253" y="634"/>
                  </a:lnTo>
                  <a:lnTo>
                    <a:pt x="249" y="634"/>
                  </a:lnTo>
                  <a:lnTo>
                    <a:pt x="246" y="634"/>
                  </a:lnTo>
                  <a:lnTo>
                    <a:pt x="242" y="634"/>
                  </a:lnTo>
                  <a:lnTo>
                    <a:pt x="239" y="634"/>
                  </a:lnTo>
                  <a:lnTo>
                    <a:pt x="235" y="634"/>
                  </a:lnTo>
                  <a:lnTo>
                    <a:pt x="232" y="630"/>
                  </a:lnTo>
                  <a:lnTo>
                    <a:pt x="228" y="630"/>
                  </a:lnTo>
                  <a:lnTo>
                    <a:pt x="228" y="627"/>
                  </a:lnTo>
                  <a:lnTo>
                    <a:pt x="224" y="627"/>
                  </a:lnTo>
                  <a:lnTo>
                    <a:pt x="221" y="627"/>
                  </a:lnTo>
                  <a:lnTo>
                    <a:pt x="217" y="627"/>
                  </a:lnTo>
                  <a:lnTo>
                    <a:pt x="217" y="623"/>
                  </a:lnTo>
                  <a:lnTo>
                    <a:pt x="214" y="623"/>
                  </a:lnTo>
                  <a:lnTo>
                    <a:pt x="210" y="623"/>
                  </a:lnTo>
                  <a:lnTo>
                    <a:pt x="207" y="623"/>
                  </a:lnTo>
                  <a:lnTo>
                    <a:pt x="203" y="627"/>
                  </a:lnTo>
                  <a:lnTo>
                    <a:pt x="203" y="623"/>
                  </a:lnTo>
                  <a:lnTo>
                    <a:pt x="203" y="620"/>
                  </a:lnTo>
                  <a:lnTo>
                    <a:pt x="200" y="620"/>
                  </a:lnTo>
                  <a:lnTo>
                    <a:pt x="196" y="620"/>
                  </a:lnTo>
                  <a:lnTo>
                    <a:pt x="192" y="623"/>
                  </a:lnTo>
                  <a:lnTo>
                    <a:pt x="189" y="623"/>
                  </a:lnTo>
                  <a:lnTo>
                    <a:pt x="185" y="623"/>
                  </a:lnTo>
                  <a:lnTo>
                    <a:pt x="185" y="620"/>
                  </a:lnTo>
                  <a:lnTo>
                    <a:pt x="185" y="616"/>
                  </a:lnTo>
                  <a:lnTo>
                    <a:pt x="182" y="616"/>
                  </a:lnTo>
                  <a:lnTo>
                    <a:pt x="178" y="616"/>
                  </a:lnTo>
                  <a:lnTo>
                    <a:pt x="175" y="616"/>
                  </a:lnTo>
                  <a:lnTo>
                    <a:pt x="175" y="620"/>
                  </a:lnTo>
                  <a:lnTo>
                    <a:pt x="175" y="616"/>
                  </a:lnTo>
                  <a:lnTo>
                    <a:pt x="171" y="616"/>
                  </a:lnTo>
                  <a:lnTo>
                    <a:pt x="167" y="616"/>
                  </a:lnTo>
                  <a:lnTo>
                    <a:pt x="164" y="616"/>
                  </a:lnTo>
                  <a:lnTo>
                    <a:pt x="160" y="616"/>
                  </a:lnTo>
                  <a:lnTo>
                    <a:pt x="157" y="616"/>
                  </a:lnTo>
                  <a:lnTo>
                    <a:pt x="153" y="616"/>
                  </a:lnTo>
                  <a:lnTo>
                    <a:pt x="153" y="620"/>
                  </a:lnTo>
                  <a:lnTo>
                    <a:pt x="150" y="616"/>
                  </a:lnTo>
                  <a:lnTo>
                    <a:pt x="146" y="616"/>
                  </a:lnTo>
                  <a:lnTo>
                    <a:pt x="143" y="612"/>
                  </a:lnTo>
                  <a:lnTo>
                    <a:pt x="139" y="612"/>
                  </a:lnTo>
                  <a:lnTo>
                    <a:pt x="143" y="609"/>
                  </a:lnTo>
                  <a:lnTo>
                    <a:pt x="143" y="605"/>
                  </a:lnTo>
                  <a:lnTo>
                    <a:pt x="143" y="602"/>
                  </a:lnTo>
                  <a:lnTo>
                    <a:pt x="139" y="602"/>
                  </a:lnTo>
                  <a:lnTo>
                    <a:pt x="139" y="598"/>
                  </a:lnTo>
                  <a:lnTo>
                    <a:pt x="135" y="598"/>
                  </a:lnTo>
                  <a:lnTo>
                    <a:pt x="135" y="595"/>
                  </a:lnTo>
                  <a:lnTo>
                    <a:pt x="135" y="591"/>
                  </a:lnTo>
                  <a:lnTo>
                    <a:pt x="135" y="588"/>
                  </a:lnTo>
                  <a:lnTo>
                    <a:pt x="132" y="588"/>
                  </a:lnTo>
                  <a:lnTo>
                    <a:pt x="128" y="588"/>
                  </a:lnTo>
                  <a:lnTo>
                    <a:pt x="128" y="584"/>
                  </a:lnTo>
                  <a:lnTo>
                    <a:pt x="125" y="584"/>
                  </a:lnTo>
                  <a:lnTo>
                    <a:pt x="121" y="584"/>
                  </a:lnTo>
                  <a:lnTo>
                    <a:pt x="118" y="584"/>
                  </a:lnTo>
                  <a:lnTo>
                    <a:pt x="114" y="584"/>
                  </a:lnTo>
                  <a:lnTo>
                    <a:pt x="110" y="580"/>
                  </a:lnTo>
                  <a:lnTo>
                    <a:pt x="107" y="580"/>
                  </a:lnTo>
                  <a:lnTo>
                    <a:pt x="107" y="577"/>
                  </a:lnTo>
                  <a:lnTo>
                    <a:pt x="103" y="577"/>
                  </a:lnTo>
                  <a:lnTo>
                    <a:pt x="100" y="577"/>
                  </a:lnTo>
                  <a:lnTo>
                    <a:pt x="96" y="577"/>
                  </a:lnTo>
                  <a:lnTo>
                    <a:pt x="93" y="577"/>
                  </a:lnTo>
                  <a:lnTo>
                    <a:pt x="89" y="577"/>
                  </a:lnTo>
                  <a:lnTo>
                    <a:pt x="86" y="577"/>
                  </a:lnTo>
                  <a:lnTo>
                    <a:pt x="86" y="573"/>
                  </a:lnTo>
                  <a:lnTo>
                    <a:pt x="82" y="573"/>
                  </a:lnTo>
                  <a:lnTo>
                    <a:pt x="78" y="573"/>
                  </a:lnTo>
                  <a:lnTo>
                    <a:pt x="75" y="573"/>
                  </a:lnTo>
                  <a:lnTo>
                    <a:pt x="71" y="573"/>
                  </a:lnTo>
                  <a:lnTo>
                    <a:pt x="68" y="570"/>
                  </a:lnTo>
                  <a:lnTo>
                    <a:pt x="64" y="573"/>
                  </a:lnTo>
                  <a:lnTo>
                    <a:pt x="64" y="570"/>
                  </a:lnTo>
                  <a:lnTo>
                    <a:pt x="61" y="570"/>
                  </a:lnTo>
                  <a:lnTo>
                    <a:pt x="57" y="570"/>
                  </a:lnTo>
                  <a:lnTo>
                    <a:pt x="57" y="573"/>
                  </a:lnTo>
                  <a:lnTo>
                    <a:pt x="53" y="573"/>
                  </a:lnTo>
                  <a:lnTo>
                    <a:pt x="50" y="573"/>
                  </a:lnTo>
                  <a:lnTo>
                    <a:pt x="46" y="573"/>
                  </a:lnTo>
                  <a:lnTo>
                    <a:pt x="43" y="573"/>
                  </a:lnTo>
                  <a:lnTo>
                    <a:pt x="39" y="570"/>
                  </a:lnTo>
                  <a:lnTo>
                    <a:pt x="36" y="570"/>
                  </a:lnTo>
                  <a:lnTo>
                    <a:pt x="32" y="570"/>
                  </a:lnTo>
                  <a:lnTo>
                    <a:pt x="32" y="566"/>
                  </a:lnTo>
                  <a:lnTo>
                    <a:pt x="32" y="563"/>
                  </a:lnTo>
                  <a:lnTo>
                    <a:pt x="32" y="559"/>
                  </a:lnTo>
                  <a:lnTo>
                    <a:pt x="29" y="559"/>
                  </a:lnTo>
                  <a:lnTo>
                    <a:pt x="32" y="559"/>
                  </a:lnTo>
                  <a:lnTo>
                    <a:pt x="32" y="555"/>
                  </a:lnTo>
                  <a:lnTo>
                    <a:pt x="29" y="555"/>
                  </a:lnTo>
                  <a:lnTo>
                    <a:pt x="25" y="555"/>
                  </a:lnTo>
                  <a:lnTo>
                    <a:pt x="29" y="555"/>
                  </a:lnTo>
                  <a:lnTo>
                    <a:pt x="32" y="555"/>
                  </a:lnTo>
                  <a:lnTo>
                    <a:pt x="36" y="552"/>
                  </a:lnTo>
                  <a:lnTo>
                    <a:pt x="36" y="548"/>
                  </a:lnTo>
                  <a:lnTo>
                    <a:pt x="32" y="545"/>
                  </a:lnTo>
                  <a:lnTo>
                    <a:pt x="32" y="541"/>
                  </a:lnTo>
                  <a:lnTo>
                    <a:pt x="29" y="541"/>
                  </a:lnTo>
                  <a:lnTo>
                    <a:pt x="25" y="541"/>
                  </a:lnTo>
                  <a:lnTo>
                    <a:pt x="21" y="541"/>
                  </a:lnTo>
                  <a:lnTo>
                    <a:pt x="21" y="538"/>
                  </a:lnTo>
                  <a:lnTo>
                    <a:pt x="18" y="538"/>
                  </a:lnTo>
                  <a:lnTo>
                    <a:pt x="14" y="538"/>
                  </a:lnTo>
                  <a:lnTo>
                    <a:pt x="11" y="538"/>
                  </a:lnTo>
                  <a:lnTo>
                    <a:pt x="7" y="538"/>
                  </a:lnTo>
                  <a:lnTo>
                    <a:pt x="7" y="534"/>
                  </a:lnTo>
                  <a:lnTo>
                    <a:pt x="4" y="534"/>
                  </a:lnTo>
                  <a:lnTo>
                    <a:pt x="0" y="534"/>
                  </a:lnTo>
                  <a:lnTo>
                    <a:pt x="4" y="531"/>
                  </a:lnTo>
                  <a:lnTo>
                    <a:pt x="4" y="527"/>
                  </a:lnTo>
                  <a:lnTo>
                    <a:pt x="4" y="523"/>
                  </a:lnTo>
                  <a:lnTo>
                    <a:pt x="7" y="523"/>
                  </a:lnTo>
                  <a:lnTo>
                    <a:pt x="7" y="520"/>
                  </a:lnTo>
                  <a:lnTo>
                    <a:pt x="4" y="516"/>
                  </a:lnTo>
                  <a:lnTo>
                    <a:pt x="4" y="513"/>
                  </a:lnTo>
                  <a:lnTo>
                    <a:pt x="4" y="509"/>
                  </a:lnTo>
                  <a:lnTo>
                    <a:pt x="4" y="506"/>
                  </a:lnTo>
                  <a:lnTo>
                    <a:pt x="4" y="502"/>
                  </a:lnTo>
                  <a:lnTo>
                    <a:pt x="4" y="498"/>
                  </a:lnTo>
                  <a:lnTo>
                    <a:pt x="7" y="498"/>
                  </a:lnTo>
                  <a:lnTo>
                    <a:pt x="11" y="498"/>
                  </a:lnTo>
                  <a:lnTo>
                    <a:pt x="14" y="498"/>
                  </a:lnTo>
                  <a:lnTo>
                    <a:pt x="18" y="502"/>
                  </a:lnTo>
                  <a:lnTo>
                    <a:pt x="21" y="502"/>
                  </a:lnTo>
                  <a:lnTo>
                    <a:pt x="25" y="506"/>
                  </a:lnTo>
                  <a:lnTo>
                    <a:pt x="29" y="506"/>
                  </a:lnTo>
                  <a:lnTo>
                    <a:pt x="32" y="506"/>
                  </a:lnTo>
                  <a:lnTo>
                    <a:pt x="36" y="509"/>
                  </a:lnTo>
                  <a:lnTo>
                    <a:pt x="39" y="509"/>
                  </a:lnTo>
                  <a:lnTo>
                    <a:pt x="39" y="506"/>
                  </a:lnTo>
                  <a:lnTo>
                    <a:pt x="43" y="506"/>
                  </a:lnTo>
                  <a:lnTo>
                    <a:pt x="46" y="506"/>
                  </a:lnTo>
                  <a:lnTo>
                    <a:pt x="46" y="502"/>
                  </a:lnTo>
                  <a:lnTo>
                    <a:pt x="50" y="498"/>
                  </a:lnTo>
                  <a:lnTo>
                    <a:pt x="50" y="495"/>
                  </a:lnTo>
                  <a:lnTo>
                    <a:pt x="53" y="495"/>
                  </a:lnTo>
                  <a:lnTo>
                    <a:pt x="57" y="495"/>
                  </a:lnTo>
                  <a:lnTo>
                    <a:pt x="61" y="495"/>
                  </a:lnTo>
                  <a:lnTo>
                    <a:pt x="61" y="491"/>
                  </a:lnTo>
                  <a:lnTo>
                    <a:pt x="64" y="491"/>
                  </a:lnTo>
                  <a:lnTo>
                    <a:pt x="68" y="491"/>
                  </a:lnTo>
                  <a:lnTo>
                    <a:pt x="68" y="488"/>
                  </a:lnTo>
                  <a:lnTo>
                    <a:pt x="71" y="488"/>
                  </a:lnTo>
                  <a:lnTo>
                    <a:pt x="75" y="488"/>
                  </a:lnTo>
                  <a:lnTo>
                    <a:pt x="78" y="488"/>
                  </a:lnTo>
                  <a:lnTo>
                    <a:pt x="82" y="488"/>
                  </a:lnTo>
                  <a:lnTo>
                    <a:pt x="86" y="488"/>
                  </a:lnTo>
                  <a:lnTo>
                    <a:pt x="89" y="488"/>
                  </a:lnTo>
                  <a:lnTo>
                    <a:pt x="93" y="488"/>
                  </a:lnTo>
                  <a:lnTo>
                    <a:pt x="96" y="488"/>
                  </a:lnTo>
                  <a:lnTo>
                    <a:pt x="100" y="488"/>
                  </a:lnTo>
                  <a:lnTo>
                    <a:pt x="103" y="488"/>
                  </a:lnTo>
                  <a:lnTo>
                    <a:pt x="103" y="484"/>
                  </a:lnTo>
                  <a:lnTo>
                    <a:pt x="107" y="484"/>
                  </a:lnTo>
                  <a:lnTo>
                    <a:pt x="107" y="481"/>
                  </a:lnTo>
                  <a:lnTo>
                    <a:pt x="110" y="481"/>
                  </a:lnTo>
                  <a:lnTo>
                    <a:pt x="114" y="481"/>
                  </a:lnTo>
                  <a:lnTo>
                    <a:pt x="118" y="481"/>
                  </a:lnTo>
                  <a:lnTo>
                    <a:pt x="121" y="481"/>
                  </a:lnTo>
                  <a:lnTo>
                    <a:pt x="121" y="484"/>
                  </a:lnTo>
                  <a:lnTo>
                    <a:pt x="125" y="484"/>
                  </a:lnTo>
                  <a:lnTo>
                    <a:pt x="128" y="484"/>
                  </a:lnTo>
                  <a:lnTo>
                    <a:pt x="128" y="488"/>
                  </a:lnTo>
                  <a:lnTo>
                    <a:pt x="132" y="488"/>
                  </a:lnTo>
                  <a:lnTo>
                    <a:pt x="135" y="488"/>
                  </a:lnTo>
                  <a:lnTo>
                    <a:pt x="139" y="488"/>
                  </a:lnTo>
                  <a:lnTo>
                    <a:pt x="143" y="488"/>
                  </a:lnTo>
                  <a:lnTo>
                    <a:pt x="146" y="488"/>
                  </a:lnTo>
                  <a:lnTo>
                    <a:pt x="150" y="488"/>
                  </a:lnTo>
                  <a:lnTo>
                    <a:pt x="150" y="484"/>
                  </a:lnTo>
                  <a:lnTo>
                    <a:pt x="153" y="484"/>
                  </a:lnTo>
                  <a:lnTo>
                    <a:pt x="153" y="481"/>
                  </a:lnTo>
                  <a:lnTo>
                    <a:pt x="153" y="477"/>
                  </a:lnTo>
                  <a:lnTo>
                    <a:pt x="153" y="474"/>
                  </a:lnTo>
                  <a:lnTo>
                    <a:pt x="157" y="474"/>
                  </a:lnTo>
                  <a:lnTo>
                    <a:pt x="160" y="474"/>
                  </a:lnTo>
                  <a:lnTo>
                    <a:pt x="164" y="474"/>
                  </a:lnTo>
                  <a:lnTo>
                    <a:pt x="171" y="474"/>
                  </a:lnTo>
                  <a:lnTo>
                    <a:pt x="175" y="474"/>
                  </a:lnTo>
                  <a:lnTo>
                    <a:pt x="178" y="474"/>
                  </a:lnTo>
                  <a:lnTo>
                    <a:pt x="182" y="474"/>
                  </a:lnTo>
                  <a:lnTo>
                    <a:pt x="185" y="474"/>
                  </a:lnTo>
                  <a:lnTo>
                    <a:pt x="189" y="474"/>
                  </a:lnTo>
                  <a:lnTo>
                    <a:pt x="192" y="474"/>
                  </a:lnTo>
                  <a:lnTo>
                    <a:pt x="200" y="474"/>
                  </a:lnTo>
                  <a:lnTo>
                    <a:pt x="203" y="477"/>
                  </a:lnTo>
                  <a:lnTo>
                    <a:pt x="207" y="477"/>
                  </a:lnTo>
                  <a:lnTo>
                    <a:pt x="210" y="477"/>
                  </a:lnTo>
                  <a:lnTo>
                    <a:pt x="210" y="481"/>
                  </a:lnTo>
                  <a:lnTo>
                    <a:pt x="214" y="481"/>
                  </a:lnTo>
                  <a:lnTo>
                    <a:pt x="214" y="484"/>
                  </a:lnTo>
                  <a:lnTo>
                    <a:pt x="217" y="484"/>
                  </a:lnTo>
                  <a:lnTo>
                    <a:pt x="221" y="484"/>
                  </a:lnTo>
                  <a:lnTo>
                    <a:pt x="224" y="484"/>
                  </a:lnTo>
                  <a:lnTo>
                    <a:pt x="228" y="484"/>
                  </a:lnTo>
                  <a:lnTo>
                    <a:pt x="228" y="481"/>
                  </a:lnTo>
                  <a:lnTo>
                    <a:pt x="232" y="481"/>
                  </a:lnTo>
                  <a:lnTo>
                    <a:pt x="232" y="477"/>
                  </a:lnTo>
                  <a:lnTo>
                    <a:pt x="235" y="477"/>
                  </a:lnTo>
                  <a:lnTo>
                    <a:pt x="239" y="477"/>
                  </a:lnTo>
                  <a:lnTo>
                    <a:pt x="242" y="477"/>
                  </a:lnTo>
                  <a:lnTo>
                    <a:pt x="246" y="477"/>
                  </a:lnTo>
                  <a:lnTo>
                    <a:pt x="249" y="474"/>
                  </a:lnTo>
                  <a:lnTo>
                    <a:pt x="253" y="474"/>
                  </a:lnTo>
                  <a:lnTo>
                    <a:pt x="257" y="470"/>
                  </a:lnTo>
                  <a:lnTo>
                    <a:pt x="260" y="470"/>
                  </a:lnTo>
                  <a:lnTo>
                    <a:pt x="260" y="474"/>
                  </a:lnTo>
                  <a:lnTo>
                    <a:pt x="264" y="474"/>
                  </a:lnTo>
                  <a:lnTo>
                    <a:pt x="267" y="470"/>
                  </a:lnTo>
                  <a:lnTo>
                    <a:pt x="271" y="470"/>
                  </a:lnTo>
                  <a:lnTo>
                    <a:pt x="274" y="470"/>
                  </a:lnTo>
                  <a:lnTo>
                    <a:pt x="274" y="466"/>
                  </a:lnTo>
                  <a:lnTo>
                    <a:pt x="278" y="466"/>
                  </a:lnTo>
                  <a:lnTo>
                    <a:pt x="278" y="463"/>
                  </a:lnTo>
                  <a:lnTo>
                    <a:pt x="281" y="463"/>
                  </a:lnTo>
                  <a:lnTo>
                    <a:pt x="281" y="459"/>
                  </a:lnTo>
                  <a:lnTo>
                    <a:pt x="281" y="456"/>
                  </a:lnTo>
                  <a:lnTo>
                    <a:pt x="281" y="452"/>
                  </a:lnTo>
                  <a:lnTo>
                    <a:pt x="281" y="449"/>
                  </a:lnTo>
                  <a:lnTo>
                    <a:pt x="281" y="445"/>
                  </a:lnTo>
                  <a:lnTo>
                    <a:pt x="281" y="441"/>
                  </a:lnTo>
                  <a:lnTo>
                    <a:pt x="285" y="441"/>
                  </a:lnTo>
                  <a:lnTo>
                    <a:pt x="289" y="441"/>
                  </a:lnTo>
                  <a:lnTo>
                    <a:pt x="289" y="438"/>
                  </a:lnTo>
                  <a:lnTo>
                    <a:pt x="289" y="434"/>
                  </a:lnTo>
                  <a:lnTo>
                    <a:pt x="289" y="431"/>
                  </a:lnTo>
                  <a:lnTo>
                    <a:pt x="292" y="431"/>
                  </a:lnTo>
                  <a:lnTo>
                    <a:pt x="296" y="427"/>
                  </a:lnTo>
                  <a:lnTo>
                    <a:pt x="299" y="427"/>
                  </a:lnTo>
                  <a:lnTo>
                    <a:pt x="303" y="427"/>
                  </a:lnTo>
                  <a:lnTo>
                    <a:pt x="303" y="424"/>
                  </a:lnTo>
                  <a:lnTo>
                    <a:pt x="303" y="420"/>
                  </a:lnTo>
                  <a:lnTo>
                    <a:pt x="306" y="416"/>
                  </a:lnTo>
                  <a:lnTo>
                    <a:pt x="303" y="416"/>
                  </a:lnTo>
                  <a:lnTo>
                    <a:pt x="303" y="413"/>
                  </a:lnTo>
                  <a:lnTo>
                    <a:pt x="306" y="409"/>
                  </a:lnTo>
                  <a:lnTo>
                    <a:pt x="306" y="406"/>
                  </a:lnTo>
                  <a:lnTo>
                    <a:pt x="303" y="406"/>
                  </a:lnTo>
                  <a:lnTo>
                    <a:pt x="299" y="406"/>
                  </a:lnTo>
                  <a:lnTo>
                    <a:pt x="296" y="406"/>
                  </a:lnTo>
                  <a:lnTo>
                    <a:pt x="296" y="402"/>
                  </a:lnTo>
                  <a:lnTo>
                    <a:pt x="292" y="402"/>
                  </a:lnTo>
                  <a:lnTo>
                    <a:pt x="289" y="402"/>
                  </a:lnTo>
                  <a:lnTo>
                    <a:pt x="289" y="399"/>
                  </a:lnTo>
                  <a:lnTo>
                    <a:pt x="289" y="395"/>
                  </a:lnTo>
                  <a:lnTo>
                    <a:pt x="285" y="395"/>
                  </a:lnTo>
                  <a:lnTo>
                    <a:pt x="285" y="399"/>
                  </a:lnTo>
                  <a:lnTo>
                    <a:pt x="281" y="399"/>
                  </a:lnTo>
                  <a:lnTo>
                    <a:pt x="278" y="399"/>
                  </a:lnTo>
                  <a:lnTo>
                    <a:pt x="274" y="399"/>
                  </a:lnTo>
                  <a:lnTo>
                    <a:pt x="271" y="399"/>
                  </a:lnTo>
                  <a:lnTo>
                    <a:pt x="271" y="395"/>
                  </a:lnTo>
                  <a:lnTo>
                    <a:pt x="267" y="395"/>
                  </a:lnTo>
                  <a:lnTo>
                    <a:pt x="267" y="392"/>
                  </a:lnTo>
                  <a:lnTo>
                    <a:pt x="264" y="392"/>
                  </a:lnTo>
                  <a:lnTo>
                    <a:pt x="264" y="388"/>
                  </a:lnTo>
                  <a:lnTo>
                    <a:pt x="260" y="388"/>
                  </a:lnTo>
                  <a:lnTo>
                    <a:pt x="257" y="388"/>
                  </a:lnTo>
                  <a:lnTo>
                    <a:pt x="257" y="392"/>
                  </a:lnTo>
                  <a:lnTo>
                    <a:pt x="257" y="395"/>
                  </a:lnTo>
                  <a:lnTo>
                    <a:pt x="253" y="395"/>
                  </a:lnTo>
                  <a:lnTo>
                    <a:pt x="253" y="399"/>
                  </a:lnTo>
                  <a:lnTo>
                    <a:pt x="253" y="402"/>
                  </a:lnTo>
                  <a:lnTo>
                    <a:pt x="253" y="406"/>
                  </a:lnTo>
                  <a:lnTo>
                    <a:pt x="253" y="409"/>
                  </a:lnTo>
                  <a:lnTo>
                    <a:pt x="253" y="413"/>
                  </a:lnTo>
                  <a:lnTo>
                    <a:pt x="249" y="413"/>
                  </a:lnTo>
                  <a:lnTo>
                    <a:pt x="249" y="416"/>
                  </a:lnTo>
                  <a:lnTo>
                    <a:pt x="246" y="416"/>
                  </a:lnTo>
                  <a:lnTo>
                    <a:pt x="242" y="416"/>
                  </a:lnTo>
                  <a:lnTo>
                    <a:pt x="239" y="416"/>
                  </a:lnTo>
                  <a:lnTo>
                    <a:pt x="239" y="420"/>
                  </a:lnTo>
                  <a:lnTo>
                    <a:pt x="235" y="420"/>
                  </a:lnTo>
                  <a:lnTo>
                    <a:pt x="235" y="416"/>
                  </a:lnTo>
                  <a:lnTo>
                    <a:pt x="235" y="413"/>
                  </a:lnTo>
                  <a:lnTo>
                    <a:pt x="232" y="409"/>
                  </a:lnTo>
                  <a:lnTo>
                    <a:pt x="228" y="402"/>
                  </a:lnTo>
                  <a:lnTo>
                    <a:pt x="221" y="399"/>
                  </a:lnTo>
                  <a:lnTo>
                    <a:pt x="217" y="399"/>
                  </a:lnTo>
                  <a:lnTo>
                    <a:pt x="214" y="395"/>
                  </a:lnTo>
                  <a:lnTo>
                    <a:pt x="210" y="395"/>
                  </a:lnTo>
                  <a:lnTo>
                    <a:pt x="210" y="392"/>
                  </a:lnTo>
                  <a:lnTo>
                    <a:pt x="207" y="384"/>
                  </a:lnTo>
                  <a:lnTo>
                    <a:pt x="203" y="381"/>
                  </a:lnTo>
                  <a:lnTo>
                    <a:pt x="200" y="381"/>
                  </a:lnTo>
                  <a:lnTo>
                    <a:pt x="200" y="377"/>
                  </a:lnTo>
                  <a:lnTo>
                    <a:pt x="192" y="370"/>
                  </a:lnTo>
                  <a:lnTo>
                    <a:pt x="192" y="367"/>
                  </a:lnTo>
                  <a:lnTo>
                    <a:pt x="192" y="363"/>
                  </a:lnTo>
                  <a:lnTo>
                    <a:pt x="192" y="359"/>
                  </a:lnTo>
                  <a:lnTo>
                    <a:pt x="189" y="359"/>
                  </a:lnTo>
                  <a:lnTo>
                    <a:pt x="189" y="352"/>
                  </a:lnTo>
                  <a:lnTo>
                    <a:pt x="189" y="349"/>
                  </a:lnTo>
                  <a:lnTo>
                    <a:pt x="185" y="345"/>
                  </a:lnTo>
                  <a:lnTo>
                    <a:pt x="185" y="342"/>
                  </a:lnTo>
                  <a:lnTo>
                    <a:pt x="189" y="338"/>
                  </a:lnTo>
                  <a:lnTo>
                    <a:pt x="189" y="335"/>
                  </a:lnTo>
                  <a:lnTo>
                    <a:pt x="189" y="331"/>
                  </a:lnTo>
                  <a:lnTo>
                    <a:pt x="189" y="327"/>
                  </a:lnTo>
                  <a:lnTo>
                    <a:pt x="185" y="324"/>
                  </a:lnTo>
                  <a:lnTo>
                    <a:pt x="189" y="320"/>
                  </a:lnTo>
                  <a:lnTo>
                    <a:pt x="185" y="317"/>
                  </a:lnTo>
                  <a:lnTo>
                    <a:pt x="189" y="313"/>
                  </a:lnTo>
                  <a:lnTo>
                    <a:pt x="189" y="310"/>
                  </a:lnTo>
                  <a:lnTo>
                    <a:pt x="192" y="306"/>
                  </a:lnTo>
                  <a:lnTo>
                    <a:pt x="192" y="302"/>
                  </a:lnTo>
                  <a:lnTo>
                    <a:pt x="196" y="302"/>
                  </a:lnTo>
                  <a:lnTo>
                    <a:pt x="200" y="299"/>
                  </a:lnTo>
                  <a:lnTo>
                    <a:pt x="196" y="299"/>
                  </a:lnTo>
                  <a:lnTo>
                    <a:pt x="200" y="295"/>
                  </a:lnTo>
                  <a:lnTo>
                    <a:pt x="200" y="292"/>
                  </a:lnTo>
                  <a:lnTo>
                    <a:pt x="200" y="288"/>
                  </a:lnTo>
                  <a:lnTo>
                    <a:pt x="200" y="285"/>
                  </a:lnTo>
                  <a:lnTo>
                    <a:pt x="200" y="281"/>
                  </a:lnTo>
                  <a:lnTo>
                    <a:pt x="203" y="281"/>
                  </a:lnTo>
                  <a:lnTo>
                    <a:pt x="203" y="278"/>
                  </a:lnTo>
                  <a:lnTo>
                    <a:pt x="203" y="274"/>
                  </a:lnTo>
                  <a:lnTo>
                    <a:pt x="207" y="270"/>
                  </a:lnTo>
                  <a:lnTo>
                    <a:pt x="210" y="267"/>
                  </a:lnTo>
                  <a:lnTo>
                    <a:pt x="210" y="263"/>
                  </a:lnTo>
                  <a:lnTo>
                    <a:pt x="214" y="260"/>
                  </a:lnTo>
                  <a:lnTo>
                    <a:pt x="221" y="253"/>
                  </a:lnTo>
                  <a:lnTo>
                    <a:pt x="224" y="253"/>
                  </a:lnTo>
                  <a:lnTo>
                    <a:pt x="228" y="249"/>
                  </a:lnTo>
                  <a:lnTo>
                    <a:pt x="228" y="242"/>
                  </a:lnTo>
                  <a:lnTo>
                    <a:pt x="228" y="238"/>
                  </a:lnTo>
                  <a:lnTo>
                    <a:pt x="232" y="235"/>
                  </a:lnTo>
                  <a:lnTo>
                    <a:pt x="232" y="231"/>
                  </a:lnTo>
                  <a:lnTo>
                    <a:pt x="232" y="228"/>
                  </a:lnTo>
                  <a:lnTo>
                    <a:pt x="232" y="220"/>
                  </a:lnTo>
                  <a:lnTo>
                    <a:pt x="232" y="217"/>
                  </a:lnTo>
                  <a:lnTo>
                    <a:pt x="232" y="213"/>
                  </a:lnTo>
                  <a:lnTo>
                    <a:pt x="232" y="210"/>
                  </a:lnTo>
                  <a:lnTo>
                    <a:pt x="232" y="206"/>
                  </a:lnTo>
                  <a:lnTo>
                    <a:pt x="232" y="203"/>
                  </a:lnTo>
                  <a:lnTo>
                    <a:pt x="232" y="199"/>
                  </a:lnTo>
                  <a:lnTo>
                    <a:pt x="232" y="196"/>
                  </a:lnTo>
                  <a:lnTo>
                    <a:pt x="228" y="192"/>
                  </a:lnTo>
                  <a:lnTo>
                    <a:pt x="228" y="188"/>
                  </a:lnTo>
                  <a:lnTo>
                    <a:pt x="224" y="185"/>
                  </a:lnTo>
                  <a:lnTo>
                    <a:pt x="224" y="181"/>
                  </a:lnTo>
                  <a:lnTo>
                    <a:pt x="224" y="178"/>
                  </a:lnTo>
                  <a:lnTo>
                    <a:pt x="228" y="174"/>
                  </a:lnTo>
                  <a:lnTo>
                    <a:pt x="224" y="174"/>
                  </a:lnTo>
                  <a:lnTo>
                    <a:pt x="224" y="171"/>
                  </a:lnTo>
                  <a:lnTo>
                    <a:pt x="232" y="163"/>
                  </a:lnTo>
                  <a:lnTo>
                    <a:pt x="242" y="156"/>
                  </a:lnTo>
                  <a:lnTo>
                    <a:pt x="249" y="153"/>
                  </a:lnTo>
                  <a:lnTo>
                    <a:pt x="249" y="149"/>
                  </a:lnTo>
                  <a:lnTo>
                    <a:pt x="249" y="146"/>
                  </a:lnTo>
                  <a:lnTo>
                    <a:pt x="249" y="142"/>
                  </a:lnTo>
                  <a:lnTo>
                    <a:pt x="246" y="142"/>
                  </a:lnTo>
                  <a:lnTo>
                    <a:pt x="246" y="139"/>
                  </a:lnTo>
                  <a:lnTo>
                    <a:pt x="249" y="131"/>
                  </a:lnTo>
                  <a:lnTo>
                    <a:pt x="246" y="131"/>
                  </a:lnTo>
                  <a:lnTo>
                    <a:pt x="246" y="128"/>
                  </a:lnTo>
                  <a:lnTo>
                    <a:pt x="246" y="124"/>
                  </a:lnTo>
                  <a:lnTo>
                    <a:pt x="249" y="121"/>
                  </a:lnTo>
                  <a:lnTo>
                    <a:pt x="249" y="117"/>
                  </a:lnTo>
                  <a:lnTo>
                    <a:pt x="285" y="106"/>
                  </a:lnTo>
                  <a:lnTo>
                    <a:pt x="299" y="99"/>
                  </a:lnTo>
                  <a:lnTo>
                    <a:pt x="321" y="96"/>
                  </a:lnTo>
                  <a:lnTo>
                    <a:pt x="353" y="78"/>
                  </a:lnTo>
                  <a:lnTo>
                    <a:pt x="360" y="78"/>
                  </a:lnTo>
                  <a:lnTo>
                    <a:pt x="367" y="74"/>
                  </a:lnTo>
                  <a:lnTo>
                    <a:pt x="371" y="74"/>
                  </a:lnTo>
                  <a:lnTo>
                    <a:pt x="374" y="74"/>
                  </a:lnTo>
                  <a:lnTo>
                    <a:pt x="378" y="71"/>
                  </a:lnTo>
                  <a:lnTo>
                    <a:pt x="385" y="67"/>
                  </a:lnTo>
                  <a:lnTo>
                    <a:pt x="392" y="64"/>
                  </a:lnTo>
                  <a:lnTo>
                    <a:pt x="396" y="71"/>
                  </a:lnTo>
                  <a:lnTo>
                    <a:pt x="431" y="74"/>
                  </a:lnTo>
                  <a:lnTo>
                    <a:pt x="435" y="71"/>
                  </a:lnTo>
                  <a:lnTo>
                    <a:pt x="438" y="60"/>
                  </a:lnTo>
                  <a:lnTo>
                    <a:pt x="442" y="57"/>
                  </a:lnTo>
                  <a:lnTo>
                    <a:pt x="449" y="53"/>
                  </a:lnTo>
                  <a:lnTo>
                    <a:pt x="449" y="46"/>
                  </a:lnTo>
                  <a:lnTo>
                    <a:pt x="453" y="46"/>
                  </a:lnTo>
                  <a:lnTo>
                    <a:pt x="453" y="42"/>
                  </a:lnTo>
                  <a:lnTo>
                    <a:pt x="456" y="32"/>
                  </a:lnTo>
                  <a:lnTo>
                    <a:pt x="456" y="25"/>
                  </a:lnTo>
                  <a:lnTo>
                    <a:pt x="456" y="21"/>
                  </a:lnTo>
                  <a:lnTo>
                    <a:pt x="460" y="17"/>
                  </a:lnTo>
                  <a:lnTo>
                    <a:pt x="467" y="21"/>
                  </a:lnTo>
                  <a:lnTo>
                    <a:pt x="474" y="28"/>
                  </a:lnTo>
                  <a:lnTo>
                    <a:pt x="485" y="35"/>
                  </a:lnTo>
                  <a:lnTo>
                    <a:pt x="499" y="46"/>
                  </a:lnTo>
                  <a:lnTo>
                    <a:pt x="506" y="42"/>
                  </a:lnTo>
                  <a:lnTo>
                    <a:pt x="517" y="35"/>
                  </a:lnTo>
                  <a:lnTo>
                    <a:pt x="524" y="35"/>
                  </a:lnTo>
                  <a:lnTo>
                    <a:pt x="538" y="32"/>
                  </a:lnTo>
                  <a:lnTo>
                    <a:pt x="552" y="32"/>
                  </a:lnTo>
                  <a:lnTo>
                    <a:pt x="559" y="32"/>
                  </a:lnTo>
                  <a:lnTo>
                    <a:pt x="570" y="32"/>
                  </a:lnTo>
                  <a:lnTo>
                    <a:pt x="574" y="32"/>
                  </a:lnTo>
                  <a:lnTo>
                    <a:pt x="584" y="32"/>
                  </a:lnTo>
                  <a:lnTo>
                    <a:pt x="588" y="28"/>
                  </a:lnTo>
                  <a:lnTo>
                    <a:pt x="584" y="25"/>
                  </a:lnTo>
                  <a:lnTo>
                    <a:pt x="577" y="10"/>
                  </a:lnTo>
                  <a:lnTo>
                    <a:pt x="574" y="3"/>
                  </a:lnTo>
                  <a:lnTo>
                    <a:pt x="574" y="0"/>
                  </a:lnTo>
                  <a:lnTo>
                    <a:pt x="577" y="0"/>
                  </a:lnTo>
                  <a:lnTo>
                    <a:pt x="581" y="0"/>
                  </a:lnTo>
                  <a:lnTo>
                    <a:pt x="584" y="0"/>
                  </a:lnTo>
                  <a:lnTo>
                    <a:pt x="588" y="0"/>
                  </a:lnTo>
                  <a:lnTo>
                    <a:pt x="588" y="3"/>
                  </a:lnTo>
                  <a:close/>
                  <a:moveTo>
                    <a:pt x="777" y="153"/>
                  </a:moveTo>
                  <a:lnTo>
                    <a:pt x="773" y="153"/>
                  </a:lnTo>
                  <a:lnTo>
                    <a:pt x="777" y="149"/>
                  </a:lnTo>
                  <a:lnTo>
                    <a:pt x="777" y="146"/>
                  </a:lnTo>
                  <a:lnTo>
                    <a:pt x="777" y="142"/>
                  </a:lnTo>
                  <a:lnTo>
                    <a:pt x="773" y="142"/>
                  </a:lnTo>
                  <a:lnTo>
                    <a:pt x="773" y="139"/>
                  </a:lnTo>
                  <a:lnTo>
                    <a:pt x="777" y="135"/>
                  </a:lnTo>
                  <a:lnTo>
                    <a:pt x="759" y="139"/>
                  </a:lnTo>
                  <a:lnTo>
                    <a:pt x="759" y="142"/>
                  </a:lnTo>
                  <a:lnTo>
                    <a:pt x="759" y="146"/>
                  </a:lnTo>
                  <a:lnTo>
                    <a:pt x="762" y="146"/>
                  </a:lnTo>
                  <a:lnTo>
                    <a:pt x="762" y="149"/>
                  </a:lnTo>
                  <a:lnTo>
                    <a:pt x="759" y="149"/>
                  </a:lnTo>
                  <a:lnTo>
                    <a:pt x="762" y="149"/>
                  </a:lnTo>
                  <a:lnTo>
                    <a:pt x="762" y="153"/>
                  </a:lnTo>
                  <a:lnTo>
                    <a:pt x="762" y="156"/>
                  </a:lnTo>
                  <a:lnTo>
                    <a:pt x="766" y="156"/>
                  </a:lnTo>
                  <a:lnTo>
                    <a:pt x="770" y="156"/>
                  </a:lnTo>
                  <a:lnTo>
                    <a:pt x="770" y="153"/>
                  </a:lnTo>
                  <a:lnTo>
                    <a:pt x="773" y="156"/>
                  </a:lnTo>
                  <a:lnTo>
                    <a:pt x="770" y="160"/>
                  </a:lnTo>
                  <a:lnTo>
                    <a:pt x="770" y="163"/>
                  </a:lnTo>
                  <a:lnTo>
                    <a:pt x="770" y="167"/>
                  </a:lnTo>
                  <a:lnTo>
                    <a:pt x="766" y="171"/>
                  </a:lnTo>
                  <a:lnTo>
                    <a:pt x="766" y="174"/>
                  </a:lnTo>
                  <a:lnTo>
                    <a:pt x="770" y="174"/>
                  </a:lnTo>
                  <a:lnTo>
                    <a:pt x="766" y="174"/>
                  </a:lnTo>
                  <a:lnTo>
                    <a:pt x="762" y="174"/>
                  </a:lnTo>
                  <a:lnTo>
                    <a:pt x="759" y="174"/>
                  </a:lnTo>
                  <a:lnTo>
                    <a:pt x="759" y="178"/>
                  </a:lnTo>
                  <a:lnTo>
                    <a:pt x="759" y="181"/>
                  </a:lnTo>
                  <a:lnTo>
                    <a:pt x="748" y="181"/>
                  </a:lnTo>
                  <a:lnTo>
                    <a:pt x="745" y="181"/>
                  </a:lnTo>
                  <a:lnTo>
                    <a:pt x="738" y="181"/>
                  </a:lnTo>
                  <a:lnTo>
                    <a:pt x="738" y="185"/>
                  </a:lnTo>
                  <a:lnTo>
                    <a:pt x="734" y="185"/>
                  </a:lnTo>
                  <a:lnTo>
                    <a:pt x="734" y="188"/>
                  </a:lnTo>
                  <a:lnTo>
                    <a:pt x="734" y="192"/>
                  </a:lnTo>
                  <a:lnTo>
                    <a:pt x="730" y="192"/>
                  </a:lnTo>
                  <a:lnTo>
                    <a:pt x="727" y="192"/>
                  </a:lnTo>
                  <a:lnTo>
                    <a:pt x="727" y="199"/>
                  </a:lnTo>
                  <a:lnTo>
                    <a:pt x="734" y="199"/>
                  </a:lnTo>
                  <a:lnTo>
                    <a:pt x="738" y="199"/>
                  </a:lnTo>
                  <a:lnTo>
                    <a:pt x="738" y="203"/>
                  </a:lnTo>
                  <a:lnTo>
                    <a:pt x="741" y="203"/>
                  </a:lnTo>
                  <a:lnTo>
                    <a:pt x="745" y="203"/>
                  </a:lnTo>
                  <a:lnTo>
                    <a:pt x="745" y="206"/>
                  </a:lnTo>
                  <a:lnTo>
                    <a:pt x="748" y="206"/>
                  </a:lnTo>
                  <a:lnTo>
                    <a:pt x="748" y="213"/>
                  </a:lnTo>
                  <a:lnTo>
                    <a:pt x="745" y="213"/>
                  </a:lnTo>
                  <a:lnTo>
                    <a:pt x="745" y="220"/>
                  </a:lnTo>
                  <a:lnTo>
                    <a:pt x="748" y="220"/>
                  </a:lnTo>
                  <a:lnTo>
                    <a:pt x="745" y="228"/>
                  </a:lnTo>
                  <a:lnTo>
                    <a:pt x="752" y="224"/>
                  </a:lnTo>
                  <a:lnTo>
                    <a:pt x="752" y="228"/>
                  </a:lnTo>
                  <a:lnTo>
                    <a:pt x="755" y="228"/>
                  </a:lnTo>
                  <a:lnTo>
                    <a:pt x="759" y="228"/>
                  </a:lnTo>
                  <a:lnTo>
                    <a:pt x="762" y="228"/>
                  </a:lnTo>
                  <a:lnTo>
                    <a:pt x="762" y="231"/>
                  </a:lnTo>
                  <a:lnTo>
                    <a:pt x="766" y="235"/>
                  </a:lnTo>
                  <a:lnTo>
                    <a:pt x="766" y="238"/>
                  </a:lnTo>
                  <a:lnTo>
                    <a:pt x="770" y="238"/>
                  </a:lnTo>
                  <a:lnTo>
                    <a:pt x="770" y="245"/>
                  </a:lnTo>
                  <a:lnTo>
                    <a:pt x="766" y="245"/>
                  </a:lnTo>
                  <a:lnTo>
                    <a:pt x="766" y="249"/>
                  </a:lnTo>
                  <a:lnTo>
                    <a:pt x="762" y="249"/>
                  </a:lnTo>
                  <a:lnTo>
                    <a:pt x="762" y="253"/>
                  </a:lnTo>
                  <a:lnTo>
                    <a:pt x="766" y="253"/>
                  </a:lnTo>
                  <a:lnTo>
                    <a:pt x="770" y="253"/>
                  </a:lnTo>
                  <a:lnTo>
                    <a:pt x="777" y="253"/>
                  </a:lnTo>
                  <a:lnTo>
                    <a:pt x="780" y="253"/>
                  </a:lnTo>
                  <a:lnTo>
                    <a:pt x="777" y="249"/>
                  </a:lnTo>
                  <a:lnTo>
                    <a:pt x="773" y="245"/>
                  </a:lnTo>
                  <a:lnTo>
                    <a:pt x="773" y="238"/>
                  </a:lnTo>
                  <a:lnTo>
                    <a:pt x="773" y="235"/>
                  </a:lnTo>
                  <a:lnTo>
                    <a:pt x="773" y="228"/>
                  </a:lnTo>
                  <a:lnTo>
                    <a:pt x="777" y="228"/>
                  </a:lnTo>
                  <a:lnTo>
                    <a:pt x="784" y="228"/>
                  </a:lnTo>
                  <a:lnTo>
                    <a:pt x="784" y="224"/>
                  </a:lnTo>
                  <a:lnTo>
                    <a:pt x="780" y="224"/>
                  </a:lnTo>
                  <a:lnTo>
                    <a:pt x="777" y="228"/>
                  </a:lnTo>
                  <a:lnTo>
                    <a:pt x="777" y="224"/>
                  </a:lnTo>
                  <a:lnTo>
                    <a:pt x="777" y="220"/>
                  </a:lnTo>
                  <a:lnTo>
                    <a:pt x="780" y="220"/>
                  </a:lnTo>
                  <a:lnTo>
                    <a:pt x="784" y="224"/>
                  </a:lnTo>
                  <a:lnTo>
                    <a:pt x="787" y="224"/>
                  </a:lnTo>
                  <a:lnTo>
                    <a:pt x="791" y="228"/>
                  </a:lnTo>
                  <a:lnTo>
                    <a:pt x="795" y="228"/>
                  </a:lnTo>
                  <a:lnTo>
                    <a:pt x="798" y="228"/>
                  </a:lnTo>
                  <a:lnTo>
                    <a:pt x="802" y="228"/>
                  </a:lnTo>
                  <a:lnTo>
                    <a:pt x="802" y="224"/>
                  </a:lnTo>
                  <a:lnTo>
                    <a:pt x="802" y="220"/>
                  </a:lnTo>
                  <a:lnTo>
                    <a:pt x="798" y="220"/>
                  </a:lnTo>
                  <a:lnTo>
                    <a:pt x="798" y="213"/>
                  </a:lnTo>
                  <a:lnTo>
                    <a:pt x="802" y="213"/>
                  </a:lnTo>
                  <a:lnTo>
                    <a:pt x="802" y="206"/>
                  </a:lnTo>
                  <a:lnTo>
                    <a:pt x="802" y="203"/>
                  </a:lnTo>
                  <a:lnTo>
                    <a:pt x="805" y="203"/>
                  </a:lnTo>
                  <a:lnTo>
                    <a:pt x="809" y="203"/>
                  </a:lnTo>
                  <a:lnTo>
                    <a:pt x="816" y="203"/>
                  </a:lnTo>
                  <a:lnTo>
                    <a:pt x="823" y="206"/>
                  </a:lnTo>
                  <a:lnTo>
                    <a:pt x="823" y="203"/>
                  </a:lnTo>
                  <a:lnTo>
                    <a:pt x="823" y="199"/>
                  </a:lnTo>
                  <a:lnTo>
                    <a:pt x="823" y="196"/>
                  </a:lnTo>
                  <a:lnTo>
                    <a:pt x="827" y="196"/>
                  </a:lnTo>
                  <a:lnTo>
                    <a:pt x="827" y="192"/>
                  </a:lnTo>
                  <a:lnTo>
                    <a:pt x="827" y="188"/>
                  </a:lnTo>
                  <a:lnTo>
                    <a:pt x="823" y="188"/>
                  </a:lnTo>
                  <a:lnTo>
                    <a:pt x="819" y="188"/>
                  </a:lnTo>
                  <a:lnTo>
                    <a:pt x="816" y="192"/>
                  </a:lnTo>
                  <a:lnTo>
                    <a:pt x="812" y="192"/>
                  </a:lnTo>
                  <a:lnTo>
                    <a:pt x="809" y="188"/>
                  </a:lnTo>
                  <a:lnTo>
                    <a:pt x="809" y="185"/>
                  </a:lnTo>
                  <a:lnTo>
                    <a:pt x="805" y="185"/>
                  </a:lnTo>
                  <a:lnTo>
                    <a:pt x="805" y="181"/>
                  </a:lnTo>
                  <a:lnTo>
                    <a:pt x="802" y="181"/>
                  </a:lnTo>
                  <a:lnTo>
                    <a:pt x="798" y="181"/>
                  </a:lnTo>
                  <a:lnTo>
                    <a:pt x="795" y="181"/>
                  </a:lnTo>
                  <a:lnTo>
                    <a:pt x="795" y="178"/>
                  </a:lnTo>
                  <a:lnTo>
                    <a:pt x="791" y="174"/>
                  </a:lnTo>
                  <a:lnTo>
                    <a:pt x="791" y="171"/>
                  </a:lnTo>
                  <a:lnTo>
                    <a:pt x="791" y="167"/>
                  </a:lnTo>
                  <a:lnTo>
                    <a:pt x="791" y="163"/>
                  </a:lnTo>
                  <a:lnTo>
                    <a:pt x="795" y="160"/>
                  </a:lnTo>
                  <a:lnTo>
                    <a:pt x="798" y="156"/>
                  </a:lnTo>
                  <a:lnTo>
                    <a:pt x="795" y="156"/>
                  </a:lnTo>
                  <a:lnTo>
                    <a:pt x="791" y="156"/>
                  </a:lnTo>
                  <a:lnTo>
                    <a:pt x="787" y="156"/>
                  </a:lnTo>
                  <a:lnTo>
                    <a:pt x="784" y="153"/>
                  </a:lnTo>
                  <a:lnTo>
                    <a:pt x="784" y="156"/>
                  </a:lnTo>
                  <a:lnTo>
                    <a:pt x="784" y="160"/>
                  </a:lnTo>
                  <a:lnTo>
                    <a:pt x="784" y="163"/>
                  </a:lnTo>
                  <a:lnTo>
                    <a:pt x="780" y="167"/>
                  </a:lnTo>
                  <a:lnTo>
                    <a:pt x="780" y="171"/>
                  </a:lnTo>
                  <a:lnTo>
                    <a:pt x="780" y="174"/>
                  </a:lnTo>
                  <a:lnTo>
                    <a:pt x="777" y="174"/>
                  </a:lnTo>
                  <a:lnTo>
                    <a:pt x="777" y="171"/>
                  </a:lnTo>
                  <a:lnTo>
                    <a:pt x="777" y="167"/>
                  </a:lnTo>
                  <a:lnTo>
                    <a:pt x="777" y="163"/>
                  </a:lnTo>
                  <a:lnTo>
                    <a:pt x="777" y="160"/>
                  </a:lnTo>
                  <a:lnTo>
                    <a:pt x="777" y="156"/>
                  </a:lnTo>
                  <a:lnTo>
                    <a:pt x="777" y="15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66" name="Freeform 21"/>
            <p:cNvSpPr>
              <a:spLocks/>
            </p:cNvSpPr>
            <p:nvPr/>
          </p:nvSpPr>
          <p:spPr bwMode="auto">
            <a:xfrm>
              <a:off x="4332288" y="2347441"/>
              <a:ext cx="158750" cy="187325"/>
            </a:xfrm>
            <a:custGeom>
              <a:avLst/>
              <a:gdLst>
                <a:gd name="T0" fmla="*/ 2147483646 w 100"/>
                <a:gd name="T1" fmla="*/ 2147483646 h 118"/>
                <a:gd name="T2" fmla="*/ 2147483646 w 100"/>
                <a:gd name="T3" fmla="*/ 2147483646 h 118"/>
                <a:gd name="T4" fmla="*/ 2147483646 w 100"/>
                <a:gd name="T5" fmla="*/ 2147483646 h 118"/>
                <a:gd name="T6" fmla="*/ 2147483646 w 100"/>
                <a:gd name="T7" fmla="*/ 2147483646 h 118"/>
                <a:gd name="T8" fmla="*/ 2147483646 w 100"/>
                <a:gd name="T9" fmla="*/ 2147483646 h 118"/>
                <a:gd name="T10" fmla="*/ 2147483646 w 100"/>
                <a:gd name="T11" fmla="*/ 2147483646 h 118"/>
                <a:gd name="T12" fmla="*/ 2147483646 w 100"/>
                <a:gd name="T13" fmla="*/ 2147483646 h 118"/>
                <a:gd name="T14" fmla="*/ 2147483646 w 100"/>
                <a:gd name="T15" fmla="*/ 2147483646 h 118"/>
                <a:gd name="T16" fmla="*/ 2147483646 w 100"/>
                <a:gd name="T17" fmla="*/ 2147483646 h 118"/>
                <a:gd name="T18" fmla="*/ 2147483646 w 100"/>
                <a:gd name="T19" fmla="*/ 2147483646 h 118"/>
                <a:gd name="T20" fmla="*/ 2147483646 w 100"/>
                <a:gd name="T21" fmla="*/ 2147483646 h 118"/>
                <a:gd name="T22" fmla="*/ 2147483646 w 100"/>
                <a:gd name="T23" fmla="*/ 2147483646 h 118"/>
                <a:gd name="T24" fmla="*/ 2147483646 w 100"/>
                <a:gd name="T25" fmla="*/ 2147483646 h 118"/>
                <a:gd name="T26" fmla="*/ 2147483646 w 100"/>
                <a:gd name="T27" fmla="*/ 2147483646 h 118"/>
                <a:gd name="T28" fmla="*/ 2147483646 w 100"/>
                <a:gd name="T29" fmla="*/ 2147483646 h 118"/>
                <a:gd name="T30" fmla="*/ 2147483646 w 100"/>
                <a:gd name="T31" fmla="*/ 2147483646 h 118"/>
                <a:gd name="T32" fmla="*/ 2147483646 w 100"/>
                <a:gd name="T33" fmla="*/ 2147483646 h 118"/>
                <a:gd name="T34" fmla="*/ 2147483646 w 100"/>
                <a:gd name="T35" fmla="*/ 2147483646 h 118"/>
                <a:gd name="T36" fmla="*/ 2147483646 w 100"/>
                <a:gd name="T37" fmla="*/ 2147483646 h 118"/>
                <a:gd name="T38" fmla="*/ 2147483646 w 100"/>
                <a:gd name="T39" fmla="*/ 2147483646 h 118"/>
                <a:gd name="T40" fmla="*/ 2147483646 w 100"/>
                <a:gd name="T41" fmla="*/ 2147483646 h 118"/>
                <a:gd name="T42" fmla="*/ 2147483646 w 100"/>
                <a:gd name="T43" fmla="*/ 2147483646 h 118"/>
                <a:gd name="T44" fmla="*/ 2147483646 w 100"/>
                <a:gd name="T45" fmla="*/ 2147483646 h 118"/>
                <a:gd name="T46" fmla="*/ 2147483646 w 100"/>
                <a:gd name="T47" fmla="*/ 2147483646 h 118"/>
                <a:gd name="T48" fmla="*/ 2147483646 w 100"/>
                <a:gd name="T49" fmla="*/ 2147483646 h 118"/>
                <a:gd name="T50" fmla="*/ 2147483646 w 100"/>
                <a:gd name="T51" fmla="*/ 2147483646 h 118"/>
                <a:gd name="T52" fmla="*/ 2147483646 w 100"/>
                <a:gd name="T53" fmla="*/ 2147483646 h 118"/>
                <a:gd name="T54" fmla="*/ 2147483646 w 100"/>
                <a:gd name="T55" fmla="*/ 2147483646 h 118"/>
                <a:gd name="T56" fmla="*/ 2147483646 w 100"/>
                <a:gd name="T57" fmla="*/ 2147483646 h 118"/>
                <a:gd name="T58" fmla="*/ 2147483646 w 100"/>
                <a:gd name="T59" fmla="*/ 2147483646 h 118"/>
                <a:gd name="T60" fmla="*/ 2147483646 w 100"/>
                <a:gd name="T61" fmla="*/ 2147483646 h 118"/>
                <a:gd name="T62" fmla="*/ 2147483646 w 100"/>
                <a:gd name="T63" fmla="*/ 2147483646 h 118"/>
                <a:gd name="T64" fmla="*/ 2147483646 w 100"/>
                <a:gd name="T65" fmla="*/ 2147483646 h 118"/>
                <a:gd name="T66" fmla="*/ 2147483646 w 100"/>
                <a:gd name="T67" fmla="*/ 2147483646 h 118"/>
                <a:gd name="T68" fmla="*/ 2147483646 w 100"/>
                <a:gd name="T69" fmla="*/ 2147483646 h 118"/>
                <a:gd name="T70" fmla="*/ 2147483646 w 100"/>
                <a:gd name="T71" fmla="*/ 2147483646 h 118"/>
                <a:gd name="T72" fmla="*/ 2147483646 w 100"/>
                <a:gd name="T73" fmla="*/ 2147483646 h 118"/>
                <a:gd name="T74" fmla="*/ 2147483646 w 100"/>
                <a:gd name="T75" fmla="*/ 2147483646 h 118"/>
                <a:gd name="T76" fmla="*/ 2147483646 w 100"/>
                <a:gd name="T77" fmla="*/ 2147483646 h 118"/>
                <a:gd name="T78" fmla="*/ 2147483646 w 100"/>
                <a:gd name="T79" fmla="*/ 2147483646 h 118"/>
                <a:gd name="T80" fmla="*/ 2147483646 w 100"/>
                <a:gd name="T81" fmla="*/ 2147483646 h 118"/>
                <a:gd name="T82" fmla="*/ 2147483646 w 100"/>
                <a:gd name="T83" fmla="*/ 2147483646 h 118"/>
                <a:gd name="T84" fmla="*/ 2147483646 w 100"/>
                <a:gd name="T85" fmla="*/ 2147483646 h 118"/>
                <a:gd name="T86" fmla="*/ 2147483646 w 100"/>
                <a:gd name="T87" fmla="*/ 2147483646 h 118"/>
                <a:gd name="T88" fmla="*/ 2147483646 w 100"/>
                <a:gd name="T89" fmla="*/ 2147483646 h 118"/>
                <a:gd name="T90" fmla="*/ 2147483646 w 100"/>
                <a:gd name="T91" fmla="*/ 2147483646 h 118"/>
                <a:gd name="T92" fmla="*/ 2147483646 w 100"/>
                <a:gd name="T93" fmla="*/ 2147483646 h 118"/>
                <a:gd name="T94" fmla="*/ 2147483646 w 100"/>
                <a:gd name="T95" fmla="*/ 2147483646 h 118"/>
                <a:gd name="T96" fmla="*/ 2147483646 w 100"/>
                <a:gd name="T97" fmla="*/ 2147483646 h 118"/>
                <a:gd name="T98" fmla="*/ 2147483646 w 100"/>
                <a:gd name="T99" fmla="*/ 2147483646 h 118"/>
                <a:gd name="T100" fmla="*/ 2147483646 w 100"/>
                <a:gd name="T101" fmla="*/ 2147483646 h 118"/>
                <a:gd name="T102" fmla="*/ 2147483646 w 100"/>
                <a:gd name="T103" fmla="*/ 2147483646 h 118"/>
                <a:gd name="T104" fmla="*/ 2147483646 w 100"/>
                <a:gd name="T105" fmla="*/ 2147483646 h 118"/>
                <a:gd name="T106" fmla="*/ 2147483646 w 100"/>
                <a:gd name="T107" fmla="*/ 2147483646 h 11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0"/>
                <a:gd name="T163" fmla="*/ 0 h 118"/>
                <a:gd name="T164" fmla="*/ 100 w 100"/>
                <a:gd name="T165" fmla="*/ 118 h 118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0" h="118">
                  <a:moveTo>
                    <a:pt x="50" y="18"/>
                  </a:moveTo>
                  <a:lnTo>
                    <a:pt x="46" y="18"/>
                  </a:lnTo>
                  <a:lnTo>
                    <a:pt x="50" y="14"/>
                  </a:lnTo>
                  <a:lnTo>
                    <a:pt x="50" y="11"/>
                  </a:lnTo>
                  <a:lnTo>
                    <a:pt x="50" y="7"/>
                  </a:lnTo>
                  <a:lnTo>
                    <a:pt x="46" y="7"/>
                  </a:lnTo>
                  <a:lnTo>
                    <a:pt x="46" y="4"/>
                  </a:lnTo>
                  <a:lnTo>
                    <a:pt x="50" y="0"/>
                  </a:lnTo>
                  <a:lnTo>
                    <a:pt x="32" y="4"/>
                  </a:lnTo>
                  <a:lnTo>
                    <a:pt x="32" y="7"/>
                  </a:lnTo>
                  <a:lnTo>
                    <a:pt x="32" y="11"/>
                  </a:lnTo>
                  <a:lnTo>
                    <a:pt x="35" y="11"/>
                  </a:lnTo>
                  <a:lnTo>
                    <a:pt x="35" y="14"/>
                  </a:lnTo>
                  <a:lnTo>
                    <a:pt x="32" y="14"/>
                  </a:lnTo>
                  <a:lnTo>
                    <a:pt x="35" y="14"/>
                  </a:lnTo>
                  <a:lnTo>
                    <a:pt x="35" y="18"/>
                  </a:lnTo>
                  <a:lnTo>
                    <a:pt x="35" y="21"/>
                  </a:lnTo>
                  <a:lnTo>
                    <a:pt x="39" y="21"/>
                  </a:lnTo>
                  <a:lnTo>
                    <a:pt x="43" y="21"/>
                  </a:lnTo>
                  <a:lnTo>
                    <a:pt x="43" y="18"/>
                  </a:lnTo>
                  <a:lnTo>
                    <a:pt x="46" y="21"/>
                  </a:lnTo>
                  <a:lnTo>
                    <a:pt x="43" y="25"/>
                  </a:lnTo>
                  <a:lnTo>
                    <a:pt x="43" y="28"/>
                  </a:lnTo>
                  <a:lnTo>
                    <a:pt x="43" y="32"/>
                  </a:lnTo>
                  <a:lnTo>
                    <a:pt x="39" y="36"/>
                  </a:lnTo>
                  <a:lnTo>
                    <a:pt x="39" y="39"/>
                  </a:lnTo>
                  <a:lnTo>
                    <a:pt x="43" y="39"/>
                  </a:lnTo>
                  <a:lnTo>
                    <a:pt x="39" y="39"/>
                  </a:lnTo>
                  <a:lnTo>
                    <a:pt x="35" y="39"/>
                  </a:lnTo>
                  <a:lnTo>
                    <a:pt x="32" y="39"/>
                  </a:lnTo>
                  <a:lnTo>
                    <a:pt x="32" y="43"/>
                  </a:lnTo>
                  <a:lnTo>
                    <a:pt x="32" y="46"/>
                  </a:lnTo>
                  <a:lnTo>
                    <a:pt x="21" y="46"/>
                  </a:lnTo>
                  <a:lnTo>
                    <a:pt x="18" y="46"/>
                  </a:lnTo>
                  <a:lnTo>
                    <a:pt x="11" y="46"/>
                  </a:lnTo>
                  <a:lnTo>
                    <a:pt x="11" y="50"/>
                  </a:lnTo>
                  <a:lnTo>
                    <a:pt x="7" y="50"/>
                  </a:lnTo>
                  <a:lnTo>
                    <a:pt x="7" y="53"/>
                  </a:lnTo>
                  <a:lnTo>
                    <a:pt x="7" y="57"/>
                  </a:lnTo>
                  <a:lnTo>
                    <a:pt x="3" y="57"/>
                  </a:lnTo>
                  <a:lnTo>
                    <a:pt x="0" y="57"/>
                  </a:lnTo>
                  <a:lnTo>
                    <a:pt x="0" y="64"/>
                  </a:lnTo>
                  <a:lnTo>
                    <a:pt x="7" y="64"/>
                  </a:lnTo>
                  <a:lnTo>
                    <a:pt x="11" y="64"/>
                  </a:lnTo>
                  <a:lnTo>
                    <a:pt x="11" y="68"/>
                  </a:lnTo>
                  <a:lnTo>
                    <a:pt x="14" y="68"/>
                  </a:lnTo>
                  <a:lnTo>
                    <a:pt x="18" y="68"/>
                  </a:lnTo>
                  <a:lnTo>
                    <a:pt x="18" y="71"/>
                  </a:lnTo>
                  <a:lnTo>
                    <a:pt x="21" y="71"/>
                  </a:lnTo>
                  <a:lnTo>
                    <a:pt x="21" y="78"/>
                  </a:lnTo>
                  <a:lnTo>
                    <a:pt x="18" y="78"/>
                  </a:lnTo>
                  <a:lnTo>
                    <a:pt x="18" y="85"/>
                  </a:lnTo>
                  <a:lnTo>
                    <a:pt x="21" y="85"/>
                  </a:lnTo>
                  <a:lnTo>
                    <a:pt x="18" y="93"/>
                  </a:lnTo>
                  <a:lnTo>
                    <a:pt x="25" y="89"/>
                  </a:lnTo>
                  <a:lnTo>
                    <a:pt x="25" y="93"/>
                  </a:lnTo>
                  <a:lnTo>
                    <a:pt x="28" y="93"/>
                  </a:lnTo>
                  <a:lnTo>
                    <a:pt x="32" y="93"/>
                  </a:lnTo>
                  <a:lnTo>
                    <a:pt x="35" y="93"/>
                  </a:lnTo>
                  <a:lnTo>
                    <a:pt x="35" y="96"/>
                  </a:lnTo>
                  <a:lnTo>
                    <a:pt x="39" y="100"/>
                  </a:lnTo>
                  <a:lnTo>
                    <a:pt x="39" y="103"/>
                  </a:lnTo>
                  <a:lnTo>
                    <a:pt x="43" y="103"/>
                  </a:lnTo>
                  <a:lnTo>
                    <a:pt x="43" y="110"/>
                  </a:lnTo>
                  <a:lnTo>
                    <a:pt x="39" y="110"/>
                  </a:lnTo>
                  <a:lnTo>
                    <a:pt x="39" y="114"/>
                  </a:lnTo>
                  <a:lnTo>
                    <a:pt x="35" y="114"/>
                  </a:lnTo>
                  <a:lnTo>
                    <a:pt x="35" y="118"/>
                  </a:lnTo>
                  <a:lnTo>
                    <a:pt x="39" y="118"/>
                  </a:lnTo>
                  <a:lnTo>
                    <a:pt x="43" y="118"/>
                  </a:lnTo>
                  <a:lnTo>
                    <a:pt x="50" y="118"/>
                  </a:lnTo>
                  <a:lnTo>
                    <a:pt x="53" y="118"/>
                  </a:lnTo>
                  <a:lnTo>
                    <a:pt x="50" y="114"/>
                  </a:lnTo>
                  <a:lnTo>
                    <a:pt x="46" y="110"/>
                  </a:lnTo>
                  <a:lnTo>
                    <a:pt x="46" y="103"/>
                  </a:lnTo>
                  <a:lnTo>
                    <a:pt x="46" y="100"/>
                  </a:lnTo>
                  <a:lnTo>
                    <a:pt x="46" y="93"/>
                  </a:lnTo>
                  <a:lnTo>
                    <a:pt x="50" y="93"/>
                  </a:lnTo>
                  <a:lnTo>
                    <a:pt x="57" y="93"/>
                  </a:lnTo>
                  <a:lnTo>
                    <a:pt x="57" y="89"/>
                  </a:lnTo>
                  <a:lnTo>
                    <a:pt x="53" y="89"/>
                  </a:lnTo>
                  <a:lnTo>
                    <a:pt x="50" y="93"/>
                  </a:lnTo>
                  <a:lnTo>
                    <a:pt x="50" y="89"/>
                  </a:lnTo>
                  <a:lnTo>
                    <a:pt x="50" y="85"/>
                  </a:lnTo>
                  <a:lnTo>
                    <a:pt x="53" y="85"/>
                  </a:lnTo>
                  <a:lnTo>
                    <a:pt x="57" y="89"/>
                  </a:lnTo>
                  <a:lnTo>
                    <a:pt x="60" y="89"/>
                  </a:lnTo>
                  <a:lnTo>
                    <a:pt x="64" y="93"/>
                  </a:lnTo>
                  <a:lnTo>
                    <a:pt x="68" y="93"/>
                  </a:lnTo>
                  <a:lnTo>
                    <a:pt x="71" y="93"/>
                  </a:lnTo>
                  <a:lnTo>
                    <a:pt x="75" y="93"/>
                  </a:lnTo>
                  <a:lnTo>
                    <a:pt x="75" y="89"/>
                  </a:lnTo>
                  <a:lnTo>
                    <a:pt x="75" y="85"/>
                  </a:lnTo>
                  <a:lnTo>
                    <a:pt x="71" y="85"/>
                  </a:lnTo>
                  <a:lnTo>
                    <a:pt x="71" y="78"/>
                  </a:lnTo>
                  <a:lnTo>
                    <a:pt x="75" y="78"/>
                  </a:lnTo>
                  <a:lnTo>
                    <a:pt x="75" y="71"/>
                  </a:lnTo>
                  <a:lnTo>
                    <a:pt x="75" y="68"/>
                  </a:lnTo>
                  <a:lnTo>
                    <a:pt x="78" y="68"/>
                  </a:lnTo>
                  <a:lnTo>
                    <a:pt x="82" y="68"/>
                  </a:lnTo>
                  <a:lnTo>
                    <a:pt x="89" y="68"/>
                  </a:lnTo>
                  <a:lnTo>
                    <a:pt x="96" y="71"/>
                  </a:lnTo>
                  <a:lnTo>
                    <a:pt x="96" y="68"/>
                  </a:lnTo>
                  <a:lnTo>
                    <a:pt x="96" y="64"/>
                  </a:lnTo>
                  <a:lnTo>
                    <a:pt x="96" y="61"/>
                  </a:lnTo>
                  <a:lnTo>
                    <a:pt x="100" y="61"/>
                  </a:lnTo>
                  <a:lnTo>
                    <a:pt x="100" y="57"/>
                  </a:lnTo>
                  <a:lnTo>
                    <a:pt x="100" y="53"/>
                  </a:lnTo>
                  <a:lnTo>
                    <a:pt x="96" y="53"/>
                  </a:lnTo>
                  <a:lnTo>
                    <a:pt x="92" y="53"/>
                  </a:lnTo>
                  <a:lnTo>
                    <a:pt x="89" y="57"/>
                  </a:lnTo>
                  <a:lnTo>
                    <a:pt x="85" y="57"/>
                  </a:lnTo>
                  <a:lnTo>
                    <a:pt x="82" y="53"/>
                  </a:lnTo>
                  <a:lnTo>
                    <a:pt x="82" y="50"/>
                  </a:lnTo>
                  <a:lnTo>
                    <a:pt x="78" y="50"/>
                  </a:lnTo>
                  <a:lnTo>
                    <a:pt x="78" y="46"/>
                  </a:lnTo>
                  <a:lnTo>
                    <a:pt x="75" y="46"/>
                  </a:lnTo>
                  <a:lnTo>
                    <a:pt x="71" y="46"/>
                  </a:lnTo>
                  <a:lnTo>
                    <a:pt x="68" y="46"/>
                  </a:lnTo>
                  <a:lnTo>
                    <a:pt x="68" y="43"/>
                  </a:lnTo>
                  <a:lnTo>
                    <a:pt x="64" y="39"/>
                  </a:lnTo>
                  <a:lnTo>
                    <a:pt x="64" y="36"/>
                  </a:lnTo>
                  <a:lnTo>
                    <a:pt x="64" y="32"/>
                  </a:lnTo>
                  <a:lnTo>
                    <a:pt x="64" y="28"/>
                  </a:lnTo>
                  <a:lnTo>
                    <a:pt x="68" y="25"/>
                  </a:lnTo>
                  <a:lnTo>
                    <a:pt x="71" y="21"/>
                  </a:lnTo>
                  <a:lnTo>
                    <a:pt x="68" y="21"/>
                  </a:lnTo>
                  <a:lnTo>
                    <a:pt x="64" y="21"/>
                  </a:lnTo>
                  <a:lnTo>
                    <a:pt x="60" y="21"/>
                  </a:lnTo>
                  <a:lnTo>
                    <a:pt x="57" y="18"/>
                  </a:lnTo>
                  <a:lnTo>
                    <a:pt x="57" y="21"/>
                  </a:lnTo>
                  <a:lnTo>
                    <a:pt x="57" y="25"/>
                  </a:lnTo>
                  <a:lnTo>
                    <a:pt x="57" y="28"/>
                  </a:lnTo>
                  <a:lnTo>
                    <a:pt x="53" y="32"/>
                  </a:lnTo>
                  <a:lnTo>
                    <a:pt x="53" y="36"/>
                  </a:lnTo>
                  <a:lnTo>
                    <a:pt x="53" y="39"/>
                  </a:lnTo>
                  <a:lnTo>
                    <a:pt x="50" y="39"/>
                  </a:lnTo>
                  <a:lnTo>
                    <a:pt x="50" y="36"/>
                  </a:lnTo>
                  <a:lnTo>
                    <a:pt x="50" y="32"/>
                  </a:lnTo>
                  <a:lnTo>
                    <a:pt x="50" y="28"/>
                  </a:lnTo>
                  <a:lnTo>
                    <a:pt x="50" y="25"/>
                  </a:lnTo>
                  <a:lnTo>
                    <a:pt x="50" y="21"/>
                  </a:lnTo>
                  <a:lnTo>
                    <a:pt x="50" y="18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2952750" y="4254282"/>
              <a:ext cx="61912" cy="94575"/>
            </a:xfrm>
            <a:custGeom>
              <a:avLst/>
              <a:gdLst>
                <a:gd name="T0" fmla="*/ 24 w 39"/>
                <a:gd name="T1" fmla="*/ 3 h 60"/>
                <a:gd name="T2" fmla="*/ 21 w 39"/>
                <a:gd name="T3" fmla="*/ 11 h 60"/>
                <a:gd name="T4" fmla="*/ 17 w 39"/>
                <a:gd name="T5" fmla="*/ 7 h 60"/>
                <a:gd name="T6" fmla="*/ 17 w 39"/>
                <a:gd name="T7" fmla="*/ 11 h 60"/>
                <a:gd name="T8" fmla="*/ 17 w 39"/>
                <a:gd name="T9" fmla="*/ 14 h 60"/>
                <a:gd name="T10" fmla="*/ 17 w 39"/>
                <a:gd name="T11" fmla="*/ 18 h 60"/>
                <a:gd name="T12" fmla="*/ 14 w 39"/>
                <a:gd name="T13" fmla="*/ 21 h 60"/>
                <a:gd name="T14" fmla="*/ 14 w 39"/>
                <a:gd name="T15" fmla="*/ 18 h 60"/>
                <a:gd name="T16" fmla="*/ 10 w 39"/>
                <a:gd name="T17" fmla="*/ 21 h 60"/>
                <a:gd name="T18" fmla="*/ 7 w 39"/>
                <a:gd name="T19" fmla="*/ 18 h 60"/>
                <a:gd name="T20" fmla="*/ 3 w 39"/>
                <a:gd name="T21" fmla="*/ 18 h 60"/>
                <a:gd name="T22" fmla="*/ 7 w 39"/>
                <a:gd name="T23" fmla="*/ 21 h 60"/>
                <a:gd name="T24" fmla="*/ 7 w 39"/>
                <a:gd name="T25" fmla="*/ 25 h 60"/>
                <a:gd name="T26" fmla="*/ 7 w 39"/>
                <a:gd name="T27" fmla="*/ 25 h 60"/>
                <a:gd name="T28" fmla="*/ 7 w 39"/>
                <a:gd name="T29" fmla="*/ 28 h 60"/>
                <a:gd name="T30" fmla="*/ 7 w 39"/>
                <a:gd name="T31" fmla="*/ 28 h 60"/>
                <a:gd name="T32" fmla="*/ 3 w 39"/>
                <a:gd name="T33" fmla="*/ 32 h 60"/>
                <a:gd name="T34" fmla="*/ 3 w 39"/>
                <a:gd name="T35" fmla="*/ 36 h 60"/>
                <a:gd name="T36" fmla="*/ 7 w 39"/>
                <a:gd name="T37" fmla="*/ 36 h 60"/>
                <a:gd name="T38" fmla="*/ 7 w 39"/>
                <a:gd name="T39" fmla="*/ 39 h 60"/>
                <a:gd name="T40" fmla="*/ 10 w 39"/>
                <a:gd name="T41" fmla="*/ 36 h 60"/>
                <a:gd name="T42" fmla="*/ 14 w 39"/>
                <a:gd name="T43" fmla="*/ 36 h 60"/>
                <a:gd name="T44" fmla="*/ 14 w 39"/>
                <a:gd name="T45" fmla="*/ 39 h 60"/>
                <a:gd name="T46" fmla="*/ 14 w 39"/>
                <a:gd name="T47" fmla="*/ 43 h 60"/>
                <a:gd name="T48" fmla="*/ 14 w 39"/>
                <a:gd name="T49" fmla="*/ 43 h 60"/>
                <a:gd name="T50" fmla="*/ 17 w 39"/>
                <a:gd name="T51" fmla="*/ 43 h 60"/>
                <a:gd name="T52" fmla="*/ 17 w 39"/>
                <a:gd name="T53" fmla="*/ 46 h 60"/>
                <a:gd name="T54" fmla="*/ 21 w 39"/>
                <a:gd name="T55" fmla="*/ 46 h 60"/>
                <a:gd name="T56" fmla="*/ 21 w 39"/>
                <a:gd name="T57" fmla="*/ 46 h 60"/>
                <a:gd name="T58" fmla="*/ 21 w 39"/>
                <a:gd name="T59" fmla="*/ 50 h 60"/>
                <a:gd name="T60" fmla="*/ 17 w 39"/>
                <a:gd name="T61" fmla="*/ 50 h 60"/>
                <a:gd name="T62" fmla="*/ 17 w 39"/>
                <a:gd name="T63" fmla="*/ 53 h 60"/>
                <a:gd name="T64" fmla="*/ 14 w 39"/>
                <a:gd name="T65" fmla="*/ 57 h 60"/>
                <a:gd name="T66" fmla="*/ 10 w 39"/>
                <a:gd name="T67" fmla="*/ 57 h 60"/>
                <a:gd name="T68" fmla="*/ 3 w 39"/>
                <a:gd name="T69" fmla="*/ 57 h 60"/>
                <a:gd name="T70" fmla="*/ 0 w 39"/>
                <a:gd name="T71" fmla="*/ 60 h 60"/>
                <a:gd name="T72" fmla="*/ 10 w 39"/>
                <a:gd name="T73" fmla="*/ 60 h 60"/>
                <a:gd name="T74" fmla="*/ 21 w 39"/>
                <a:gd name="T75" fmla="*/ 60 h 60"/>
                <a:gd name="T76" fmla="*/ 28 w 39"/>
                <a:gd name="T77" fmla="*/ 57 h 60"/>
                <a:gd name="T78" fmla="*/ 32 w 39"/>
                <a:gd name="T79" fmla="*/ 57 h 60"/>
                <a:gd name="T80" fmla="*/ 28 w 39"/>
                <a:gd name="T81" fmla="*/ 53 h 60"/>
                <a:gd name="T82" fmla="*/ 24 w 39"/>
                <a:gd name="T83" fmla="*/ 50 h 60"/>
                <a:gd name="T84" fmla="*/ 28 w 39"/>
                <a:gd name="T85" fmla="*/ 50 h 60"/>
                <a:gd name="T86" fmla="*/ 32 w 39"/>
                <a:gd name="T87" fmla="*/ 53 h 60"/>
                <a:gd name="T88" fmla="*/ 35 w 39"/>
                <a:gd name="T89" fmla="*/ 50 h 60"/>
                <a:gd name="T90" fmla="*/ 39 w 39"/>
                <a:gd name="T91" fmla="*/ 50 h 60"/>
                <a:gd name="T92" fmla="*/ 39 w 39"/>
                <a:gd name="T93" fmla="*/ 46 h 60"/>
                <a:gd name="T94" fmla="*/ 35 w 39"/>
                <a:gd name="T95" fmla="*/ 46 h 60"/>
                <a:gd name="T96" fmla="*/ 35 w 39"/>
                <a:gd name="T97" fmla="*/ 43 h 60"/>
                <a:gd name="T98" fmla="*/ 32 w 39"/>
                <a:gd name="T99" fmla="*/ 39 h 60"/>
                <a:gd name="T100" fmla="*/ 32 w 39"/>
                <a:gd name="T101" fmla="*/ 36 h 60"/>
                <a:gd name="T102" fmla="*/ 28 w 39"/>
                <a:gd name="T103" fmla="*/ 36 h 60"/>
                <a:gd name="T104" fmla="*/ 28 w 39"/>
                <a:gd name="T105" fmla="*/ 32 h 60"/>
                <a:gd name="T106" fmla="*/ 24 w 39"/>
                <a:gd name="T107" fmla="*/ 28 h 60"/>
                <a:gd name="T108" fmla="*/ 28 w 39"/>
                <a:gd name="T109" fmla="*/ 28 h 60"/>
                <a:gd name="T110" fmla="*/ 24 w 39"/>
                <a:gd name="T111" fmla="*/ 28 h 60"/>
                <a:gd name="T112" fmla="*/ 24 w 39"/>
                <a:gd name="T113" fmla="*/ 25 h 60"/>
                <a:gd name="T114" fmla="*/ 24 w 39"/>
                <a:gd name="T115" fmla="*/ 21 h 60"/>
                <a:gd name="T116" fmla="*/ 24 w 39"/>
                <a:gd name="T117" fmla="*/ 18 h 60"/>
                <a:gd name="T118" fmla="*/ 24 w 39"/>
                <a:gd name="T119" fmla="*/ 11 h 60"/>
                <a:gd name="T120" fmla="*/ 28 w 39"/>
                <a:gd name="T121" fmla="*/ 7 h 60"/>
                <a:gd name="T122" fmla="*/ 28 w 39"/>
                <a:gd name="T123" fmla="*/ 3 h 60"/>
                <a:gd name="T124" fmla="*/ 28 w 39"/>
                <a:gd name="T12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" h="60">
                  <a:moveTo>
                    <a:pt x="24" y="3"/>
                  </a:moveTo>
                  <a:lnTo>
                    <a:pt x="24" y="3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18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3" y="18"/>
                  </a:lnTo>
                  <a:lnTo>
                    <a:pt x="7" y="18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10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32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3" y="36"/>
                  </a:lnTo>
                  <a:lnTo>
                    <a:pt x="3" y="36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7" y="39"/>
                  </a:lnTo>
                  <a:lnTo>
                    <a:pt x="7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4" y="36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7" y="43"/>
                  </a:lnTo>
                  <a:lnTo>
                    <a:pt x="17" y="43"/>
                  </a:lnTo>
                  <a:lnTo>
                    <a:pt x="17" y="46"/>
                  </a:lnTo>
                  <a:lnTo>
                    <a:pt x="17" y="46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21" y="50"/>
                  </a:lnTo>
                  <a:lnTo>
                    <a:pt x="21" y="50"/>
                  </a:lnTo>
                  <a:lnTo>
                    <a:pt x="21" y="50"/>
                  </a:lnTo>
                  <a:lnTo>
                    <a:pt x="17" y="50"/>
                  </a:lnTo>
                  <a:lnTo>
                    <a:pt x="17" y="50"/>
                  </a:lnTo>
                  <a:lnTo>
                    <a:pt x="17" y="53"/>
                  </a:lnTo>
                  <a:lnTo>
                    <a:pt x="17" y="53"/>
                  </a:lnTo>
                  <a:lnTo>
                    <a:pt x="14" y="57"/>
                  </a:lnTo>
                  <a:lnTo>
                    <a:pt x="14" y="57"/>
                  </a:lnTo>
                  <a:lnTo>
                    <a:pt x="10" y="57"/>
                  </a:lnTo>
                  <a:lnTo>
                    <a:pt x="7" y="57"/>
                  </a:lnTo>
                  <a:lnTo>
                    <a:pt x="3" y="57"/>
                  </a:lnTo>
                  <a:lnTo>
                    <a:pt x="0" y="57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0" y="60"/>
                  </a:lnTo>
                  <a:lnTo>
                    <a:pt x="17" y="60"/>
                  </a:lnTo>
                  <a:lnTo>
                    <a:pt x="21" y="60"/>
                  </a:lnTo>
                  <a:lnTo>
                    <a:pt x="21" y="57"/>
                  </a:lnTo>
                  <a:lnTo>
                    <a:pt x="28" y="57"/>
                  </a:lnTo>
                  <a:lnTo>
                    <a:pt x="32" y="57"/>
                  </a:lnTo>
                  <a:lnTo>
                    <a:pt x="32" y="57"/>
                  </a:lnTo>
                  <a:lnTo>
                    <a:pt x="28" y="53"/>
                  </a:lnTo>
                  <a:lnTo>
                    <a:pt x="28" y="53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28" y="50"/>
                  </a:lnTo>
                  <a:lnTo>
                    <a:pt x="28" y="50"/>
                  </a:lnTo>
                  <a:lnTo>
                    <a:pt x="32" y="50"/>
                  </a:lnTo>
                  <a:lnTo>
                    <a:pt x="32" y="53"/>
                  </a:lnTo>
                  <a:lnTo>
                    <a:pt x="35" y="53"/>
                  </a:lnTo>
                  <a:lnTo>
                    <a:pt x="35" y="50"/>
                  </a:lnTo>
                  <a:lnTo>
                    <a:pt x="39" y="53"/>
                  </a:lnTo>
                  <a:lnTo>
                    <a:pt x="39" y="50"/>
                  </a:lnTo>
                  <a:lnTo>
                    <a:pt x="39" y="50"/>
                  </a:lnTo>
                  <a:lnTo>
                    <a:pt x="39" y="46"/>
                  </a:lnTo>
                  <a:lnTo>
                    <a:pt x="35" y="43"/>
                  </a:lnTo>
                  <a:lnTo>
                    <a:pt x="35" y="46"/>
                  </a:lnTo>
                  <a:lnTo>
                    <a:pt x="35" y="43"/>
                  </a:lnTo>
                  <a:lnTo>
                    <a:pt x="35" y="43"/>
                  </a:lnTo>
                  <a:lnTo>
                    <a:pt x="35" y="43"/>
                  </a:lnTo>
                  <a:lnTo>
                    <a:pt x="32" y="39"/>
                  </a:lnTo>
                  <a:lnTo>
                    <a:pt x="32" y="39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28" y="36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4" y="32"/>
                  </a:lnTo>
                  <a:lnTo>
                    <a:pt x="24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4" y="14"/>
                  </a:lnTo>
                  <a:lnTo>
                    <a:pt x="24" y="11"/>
                  </a:lnTo>
                  <a:lnTo>
                    <a:pt x="24" y="11"/>
                  </a:lnTo>
                  <a:lnTo>
                    <a:pt x="28" y="7"/>
                  </a:lnTo>
                  <a:lnTo>
                    <a:pt x="24" y="7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8" y="0"/>
                  </a:lnTo>
                  <a:lnTo>
                    <a:pt x="24" y="3"/>
                  </a:ln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68" name="TextBox 32"/>
            <p:cNvSpPr txBox="1">
              <a:spLocks noChangeArrowheads="1"/>
            </p:cNvSpPr>
            <p:nvPr/>
          </p:nvSpPr>
          <p:spPr bwMode="auto">
            <a:xfrm>
              <a:off x="1467644" y="2575683"/>
              <a:ext cx="1857375" cy="571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Талас </a:t>
              </a:r>
              <a:r>
                <a:rPr lang="ru-RU" altLang="ru-RU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облусу</a:t>
              </a:r>
              <a:endPara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5 152 сом</a:t>
              </a:r>
              <a:endPara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69" name="TextBox 33"/>
            <p:cNvSpPr txBox="1">
              <a:spLocks noChangeArrowheads="1"/>
            </p:cNvSpPr>
            <p:nvPr/>
          </p:nvSpPr>
          <p:spPr bwMode="auto">
            <a:xfrm>
              <a:off x="3361078" y="2206589"/>
              <a:ext cx="1368425" cy="404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Чүй</a:t>
              </a:r>
              <a:r>
                <a:rPr lang="ru-RU" alt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altLang="ru-RU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облусу</a:t>
              </a:r>
              <a:endPara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5 655 сом</a:t>
              </a:r>
              <a:endPara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0" name="Straight Connector 36"/>
            <p:cNvCxnSpPr/>
            <p:nvPr/>
          </p:nvCxnSpPr>
          <p:spPr>
            <a:xfrm flipV="1">
              <a:off x="4491037" y="1995594"/>
              <a:ext cx="560785" cy="445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71" name="TextBox 37"/>
            <p:cNvSpPr txBox="1">
              <a:spLocks noChangeArrowheads="1"/>
            </p:cNvSpPr>
            <p:nvPr/>
          </p:nvSpPr>
          <p:spPr bwMode="auto">
            <a:xfrm>
              <a:off x="1176338" y="3831754"/>
              <a:ext cx="1841500" cy="452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Ош ш.</a:t>
              </a:r>
              <a:endPara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5 499 сом</a:t>
              </a:r>
              <a:endParaRPr lang="en-US" alt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2" name="Straight Connector 39"/>
            <p:cNvCxnSpPr/>
            <p:nvPr/>
          </p:nvCxnSpPr>
          <p:spPr>
            <a:xfrm>
              <a:off x="2339975" y="4083555"/>
              <a:ext cx="642937" cy="21862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73" name="TextBox 34"/>
            <p:cNvSpPr txBox="1">
              <a:spLocks noChangeArrowheads="1"/>
            </p:cNvSpPr>
            <p:nvPr/>
          </p:nvSpPr>
          <p:spPr bwMode="auto">
            <a:xfrm>
              <a:off x="4137668" y="1757467"/>
              <a:ext cx="2504282" cy="238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Бишкек ш. 7 854</a:t>
              </a:r>
              <a:r>
                <a:rPr lang="ru-RU" altLang="ru-RU" sz="1400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сом</a:t>
              </a:r>
              <a:endParaRPr lang="ru-RU" alt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123" name="Прямоугольник 2047"/>
          <p:cNvSpPr>
            <a:spLocks noChangeArrowheads="1"/>
          </p:cNvSpPr>
          <p:nvPr/>
        </p:nvSpPr>
        <p:spPr bwMode="auto">
          <a:xfrm>
            <a:off x="0" y="119063"/>
            <a:ext cx="9144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800" b="1" dirty="0" smtClean="0"/>
              <a:t>2018-жылы</a:t>
            </a:r>
            <a:r>
              <a:rPr lang="ru-RU" altLang="ru-RU" sz="2800" b="1" dirty="0" smtClean="0">
                <a:solidFill>
                  <a:srgbClr val="FF0000"/>
                </a:solidFill>
              </a:rPr>
              <a:t> </a:t>
            </a:r>
            <a:r>
              <a:rPr lang="ru-RU" altLang="ru-RU" sz="2800" b="1" dirty="0" err="1" smtClean="0"/>
              <a:t>аймактар</a:t>
            </a:r>
            <a:r>
              <a:rPr lang="ru-RU" altLang="ru-RU" sz="2800" b="1" dirty="0" smtClean="0"/>
              <a:t> </a:t>
            </a:r>
            <a:r>
              <a:rPr lang="ru-RU" altLang="ru-RU" sz="2800" b="1" dirty="0" err="1" smtClean="0"/>
              <a:t>боюнча</a:t>
            </a:r>
            <a:r>
              <a:rPr lang="ru-RU" altLang="ru-RU" sz="2800" b="1" dirty="0" smtClean="0"/>
              <a:t> </a:t>
            </a:r>
            <a:r>
              <a:rPr lang="ru-RU" altLang="ru-RU" sz="2800" b="1" dirty="0" err="1" smtClean="0"/>
              <a:t>б</a:t>
            </a:r>
            <a:r>
              <a:rPr lang="ru-RU" sz="2800" b="1" dirty="0" err="1" smtClean="0"/>
              <a:t>ир</a:t>
            </a:r>
            <a:r>
              <a:rPr lang="ru-RU" sz="2800" b="1" dirty="0" smtClean="0"/>
              <a:t> </a:t>
            </a:r>
            <a:r>
              <a:rPr lang="ru-RU" sz="2800" b="1" dirty="0" err="1"/>
              <a:t>айлык</a:t>
            </a:r>
            <a:r>
              <a:rPr lang="ru-RU" sz="2800" b="1" dirty="0"/>
              <a:t> </a:t>
            </a:r>
            <a:r>
              <a:rPr lang="ru-RU" sz="2800" b="1" dirty="0" err="1"/>
              <a:t>пенсиянын</a:t>
            </a:r>
            <a:r>
              <a:rPr lang="ru-RU" sz="2800" b="1" dirty="0"/>
              <a:t> </a:t>
            </a:r>
            <a:r>
              <a:rPr lang="ru-RU" sz="2800" b="1" dirty="0" err="1"/>
              <a:t>орточо</a:t>
            </a:r>
            <a:r>
              <a:rPr lang="ru-RU" sz="2800" b="1" dirty="0"/>
              <a:t> </a:t>
            </a:r>
            <a:r>
              <a:rPr lang="ru-RU" sz="2800" b="1" dirty="0" err="1"/>
              <a:t>өлчөмү</a:t>
            </a:r>
            <a:r>
              <a:rPr lang="ru-RU" sz="2800" b="1" dirty="0"/>
              <a:t>, </a:t>
            </a:r>
            <a:r>
              <a:rPr lang="ru-RU" sz="2800" b="1" dirty="0" smtClean="0"/>
              <a:t>сом</a:t>
            </a:r>
            <a:endParaRPr lang="ru-RU" sz="2800" b="1" dirty="0"/>
          </a:p>
        </p:txBody>
      </p:sp>
      <p:sp>
        <p:nvSpPr>
          <p:cNvPr id="5125" name="Rectangle 8"/>
          <p:cNvSpPr>
            <a:spLocks noChangeArrowheads="1"/>
          </p:cNvSpPr>
          <p:nvPr/>
        </p:nvSpPr>
        <p:spPr bwMode="auto">
          <a:xfrm>
            <a:off x="941388" y="6303963"/>
            <a:ext cx="7848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Улуттук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alt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12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92913" y="6292850"/>
            <a:ext cx="2133600" cy="47625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C608F2-43A6-4ABD-9B97-A6D081A0EACD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400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468" y="6120548"/>
            <a:ext cx="579170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25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67779"/>
            <a:ext cx="6800543" cy="740941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Топтомо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пенсиялык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фонд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1268760"/>
            <a:ext cx="4688656" cy="4423264"/>
          </a:xfrm>
        </p:spPr>
        <p:txBody>
          <a:bodyPr/>
          <a:lstStyle/>
          <a:p>
            <a:pPr marL="388620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2018-жылдын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аягына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карата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катышуучулардын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саны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эки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ми</a:t>
            </a:r>
            <a:r>
              <a:rPr lang="ru-RU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ңден</a:t>
            </a:r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көп</a:t>
            </a:r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адамды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түзгөн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жана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2014-жылга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салыштырганда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эсеге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көбөйгөн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88620"/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Катышуучулардын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үчтөн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бир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бөлүгү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аялдар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88620"/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Ишмердиги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ыктыярдуу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пенсиялык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төгүмдөрдү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чогултууга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багытталган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4088" y="1484784"/>
            <a:ext cx="3333198" cy="239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231" y="5854045"/>
            <a:ext cx="579170" cy="579170"/>
          </a:xfrm>
          <a:prstGeom prst="rect">
            <a:avLst/>
          </a:prstGeom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951627" y="60543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 Республикасынын Улуттук статистика комитети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8952" y="153511"/>
            <a:ext cx="7622033" cy="92211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4-таблица: </a:t>
            </a:r>
            <a:r>
              <a:rPr lang="ru-RU" sz="2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Мамлекеттик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бюджеттен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социалдык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коргоого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кеткен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чыгымдар</a:t>
            </a:r>
            <a:endParaRPr lang="ru-RU" sz="2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67832579"/>
              </p:ext>
            </p:extLst>
          </p:nvPr>
        </p:nvGraphicFramePr>
        <p:xfrm>
          <a:off x="803717" y="1745046"/>
          <a:ext cx="813245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0331"/>
                <a:gridCol w="2055401"/>
                <a:gridCol w="1876718"/>
              </a:tblGrid>
              <a:tr h="315566">
                <a:tc>
                  <a:txBody>
                    <a:bodyPr/>
                    <a:lstStyle/>
                    <a:p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26328">
                <a:tc>
                  <a:txBody>
                    <a:bodyPr/>
                    <a:lstStyle/>
                    <a:p>
                      <a:r>
                        <a:rPr lang="ru-RU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Чыгымдар</a:t>
                      </a:r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</a:t>
                      </a:r>
                      <a:r>
                        <a:rPr lang="ru-RU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бардыгы</a:t>
                      </a:r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млн. сом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2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23 333,6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ky-KG" sz="2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30 374,4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328796">
                <a:tc>
                  <a:txBody>
                    <a:bodyPr/>
                    <a:lstStyle/>
                    <a:p>
                      <a:r>
                        <a:rPr lang="ru-RU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Жалпы</a:t>
                      </a:r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чыгымдарга</a:t>
                      </a:r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карата </a:t>
                      </a:r>
                      <a:r>
                        <a:rPr lang="ru-RU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пайыз</a:t>
                      </a:r>
                      <a:r>
                        <a:rPr lang="ru-RU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4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менен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2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19,2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2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19,2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552240">
                <a:tc>
                  <a:txBody>
                    <a:bodyPr/>
                    <a:lstStyle/>
                    <a:p>
                      <a:endParaRPr lang="ru-RU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ИДПга</a:t>
                      </a:r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карата </a:t>
                      </a:r>
                      <a:r>
                        <a:rPr lang="ru-RU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пайыз</a:t>
                      </a:r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менен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2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5,8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2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5,5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501" y="6066766"/>
            <a:ext cx="579170" cy="579170"/>
          </a:xfrm>
          <a:prstGeom prst="rect">
            <a:avLst/>
          </a:prstGeom>
        </p:spPr>
      </p:pic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927671" y="6242457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 Республикасынын Улуттук статистика комитети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59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179512" y="134937"/>
            <a:ext cx="8964488" cy="1325563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Евразиялык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экономикалык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биримдик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мамлекеттер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ир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айлык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пенсиянын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орточо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өлчөмү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АКШ 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доллары</a:t>
            </a:r>
          </a:p>
        </p:txBody>
      </p:sp>
      <p:sp>
        <p:nvSpPr>
          <p:cNvPr id="1433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BDE47A0-4CD2-4107-A71D-D0B8ABDF6944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400" smtClean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0460414"/>
              </p:ext>
            </p:extLst>
          </p:nvPr>
        </p:nvGraphicFramePr>
        <p:xfrm>
          <a:off x="179512" y="1460500"/>
          <a:ext cx="8964488" cy="4530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716" y="6142306"/>
            <a:ext cx="579170" cy="579170"/>
          </a:xfrm>
          <a:prstGeom prst="rect">
            <a:avLst/>
          </a:prstGeom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971600" y="63563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 Республикасынын Улуттук статистика комитети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434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Объект 2"/>
          <p:cNvSpPr>
            <a:spLocks noGrp="1"/>
          </p:cNvSpPr>
          <p:nvPr>
            <p:ph idx="1"/>
          </p:nvPr>
        </p:nvSpPr>
        <p:spPr>
          <a:xfrm>
            <a:off x="1424807" y="1916832"/>
            <a:ext cx="6840760" cy="2276443"/>
          </a:xfrm>
        </p:spPr>
        <p:txBody>
          <a:bodyPr/>
          <a:lstStyle/>
          <a:p>
            <a:pPr marL="45720" indent="0" algn="ctr">
              <a:buNone/>
            </a:pP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КӨҢҮЛ 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БУРГАНЫҢЫЗДАР </a:t>
            </a:r>
            <a:endParaRPr lang="ru-RU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ҮЧҮН 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ЫРАХМАТ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4081</TotalTime>
  <Words>491</Words>
  <Application>Microsoft Office PowerPoint</Application>
  <PresentationFormat>Экран (4:3)</PresentationFormat>
  <Paragraphs>162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Times New Roman UniToktom</vt:lpstr>
      <vt:lpstr>Тема Office</vt:lpstr>
      <vt:lpstr>Кыргыз Республикасынын  Улуттук статистика комитети</vt:lpstr>
      <vt:lpstr>Социалдык камсыз кылуу статистикасы боюнча аалыматтарды топтоо</vt:lpstr>
      <vt:lpstr>1-таблица: Кыргыз Республикасынын Эмгек жана социалдык өнүгүү министрлигинин органдарында каттоодо турган мамлекеттик жөлөкпул алуучулар  (жылдын аягына карата, миң адам) </vt:lpstr>
      <vt:lpstr>1-график: 2018-жылдагы социалдык жөлөкпул алуучулар (жыйынтыкка карата пайыз менен)</vt:lpstr>
      <vt:lpstr>2-график: Дайындалган айлык мамлекеттик жөлөкпулдун түрлөр боюнча орточо өлчөмү  (жылдын аягына карата, сом)</vt:lpstr>
      <vt:lpstr>2-таблица: 18 жашка чейинки ден соолугунун мүмкүнчүлүгү чектелген балдардын саны</vt:lpstr>
      <vt:lpstr>3-таблица: 18 жашка чейинки балдарга берилүүчү майыптуулук боюнча жөлөкпулдун орточо өлчөмү (жылдын аягына карата, сом)</vt:lpstr>
      <vt:lpstr>3-график: Пенсиялык камсыздоо</vt:lpstr>
      <vt:lpstr>Презентация PowerPoint</vt:lpstr>
      <vt:lpstr>Топтомо пенсиялык фонд</vt:lpstr>
      <vt:lpstr>4-таблица: Мамлекеттик бюджеттен социалдык коргоого кеткен чыгымдар</vt:lpstr>
      <vt:lpstr>Евразиялык экономикалык биримдик мамлекеттер боюнча бир айлык пенсиянын  орточо өлчөмү, АКШ доллары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статистический комитет Кыргызской Республики «Перспективы расширения круга пользователей: диалог между производителями и пользователями статистики» 10 июня 2014г.</dc:title>
  <dc:creator>Gabdullaeva</dc:creator>
  <cp:lastModifiedBy>rahmanova</cp:lastModifiedBy>
  <cp:revision>462</cp:revision>
  <cp:lastPrinted>2016-06-09T11:39:38Z</cp:lastPrinted>
  <dcterms:created xsi:type="dcterms:W3CDTF">2014-06-04T04:28:59Z</dcterms:created>
  <dcterms:modified xsi:type="dcterms:W3CDTF">2019-06-25T04:06:40Z</dcterms:modified>
</cp:coreProperties>
</file>