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  <p:sldMasterId id="2147483812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8" r:id="rId4"/>
    <p:sldId id="274" r:id="rId5"/>
    <p:sldId id="289" r:id="rId6"/>
    <p:sldId id="290" r:id="rId7"/>
    <p:sldId id="283" r:id="rId8"/>
    <p:sldId id="294" r:id="rId9"/>
    <p:sldId id="269" r:id="rId10"/>
    <p:sldId id="260" r:id="rId11"/>
    <p:sldId id="270" r:id="rId12"/>
    <p:sldId id="295" r:id="rId13"/>
    <p:sldId id="292" r:id="rId14"/>
    <p:sldId id="266" r:id="rId15"/>
  </p:sldIdLst>
  <p:sldSz cx="12192000" cy="6858000"/>
  <p:notesSz cx="6954838" cy="9309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976964F-731E-448A-9031-12137E744BD1}">
          <p14:sldIdLst>
            <p14:sldId id="256"/>
            <p14:sldId id="268"/>
            <p14:sldId id="274"/>
            <p14:sldId id="289"/>
            <p14:sldId id="290"/>
            <p14:sldId id="283"/>
            <p14:sldId id="294"/>
            <p14:sldId id="269"/>
            <p14:sldId id="260"/>
            <p14:sldId id="270"/>
            <p14:sldId id="295"/>
            <p14:sldId id="292"/>
            <p14:sldId id="26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763" autoAdjust="0"/>
  </p:normalViewPr>
  <p:slideViewPr>
    <p:cSldViewPr snapToGrid="0">
      <p:cViewPr>
        <p:scale>
          <a:sx n="50" d="100"/>
          <a:sy n="50" d="100"/>
        </p:scale>
        <p:origin x="-1862" y="-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-2515" y="230"/>
      </p:cViewPr>
      <p:guideLst>
        <p:guide orient="horz" pos="2932"/>
        <p:guide pos="219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378940017818873E-2"/>
          <c:y val="6.1551716123403398E-2"/>
          <c:w val="0.93580148811673769"/>
          <c:h val="0.674842398357487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'MDG-SDG-CHART'!$A$2</c:f>
              <c:strCache>
                <c:ptCount val="1"/>
                <c:pt idx="0">
                  <c:v>Цели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'MDG-SDG-CHART'!$B$1:$C$1</c:f>
              <c:strCache>
                <c:ptCount val="2"/>
                <c:pt idx="0">
                  <c:v>MDG</c:v>
                </c:pt>
                <c:pt idx="1">
                  <c:v>SDG</c:v>
                </c:pt>
              </c:strCache>
            </c:strRef>
          </c:cat>
          <c:val>
            <c:numRef>
              <c:f>'MDG-SDG-CHART'!$B$2:$C$2</c:f>
              <c:numCache>
                <c:formatCode>General</c:formatCode>
                <c:ptCount val="2"/>
                <c:pt idx="0">
                  <c:v>8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02-4284-A5D3-10730FD8398F}"/>
            </c:ext>
          </c:extLst>
        </c:ser>
        <c:ser>
          <c:idx val="1"/>
          <c:order val="1"/>
          <c:tx>
            <c:strRef>
              <c:f>'MDG-SDG-CHART'!$A$3</c:f>
              <c:strCache>
                <c:ptCount val="1"/>
                <c:pt idx="0">
                  <c:v>Задачи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'MDG-SDG-CHART'!$B$1:$C$1</c:f>
              <c:strCache>
                <c:ptCount val="2"/>
                <c:pt idx="0">
                  <c:v>MDG</c:v>
                </c:pt>
                <c:pt idx="1">
                  <c:v>SDG</c:v>
                </c:pt>
              </c:strCache>
            </c:strRef>
          </c:cat>
          <c:val>
            <c:numRef>
              <c:f>'MDG-SDG-CHART'!$B$3:$C$3</c:f>
              <c:numCache>
                <c:formatCode>General</c:formatCode>
                <c:ptCount val="2"/>
                <c:pt idx="0">
                  <c:v>21</c:v>
                </c:pt>
                <c:pt idx="1">
                  <c:v>169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02-4284-A5D3-10730FD8398F}"/>
            </c:ext>
          </c:extLst>
        </c:ser>
        <c:ser>
          <c:idx val="2"/>
          <c:order val="2"/>
          <c:tx>
            <c:strRef>
              <c:f>'MDG-SDG-CHART'!$A$4</c:f>
              <c:strCache>
                <c:ptCount val="1"/>
                <c:pt idx="0">
                  <c:v>Global Indicators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'MDG-SDG-CHART'!$B$1:$C$1</c:f>
              <c:strCache>
                <c:ptCount val="2"/>
                <c:pt idx="0">
                  <c:v>MDG</c:v>
                </c:pt>
                <c:pt idx="1">
                  <c:v>SDG</c:v>
                </c:pt>
              </c:strCache>
            </c:strRef>
          </c:cat>
          <c:val>
            <c:numRef>
              <c:f>'MDG-SDG-CHART'!$B$4:$C$4</c:f>
              <c:numCache>
                <c:formatCode>General</c:formatCode>
                <c:ptCount val="2"/>
                <c:pt idx="0">
                  <c:v>60</c:v>
                </c:pt>
                <c:pt idx="1">
                  <c:v>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02-4284-A5D3-10730FD83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91530368"/>
        <c:axId val="91531904"/>
      </c:barChart>
      <c:catAx>
        <c:axId val="91530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91531904"/>
        <c:crosses val="autoZero"/>
        <c:auto val="1"/>
        <c:lblAlgn val="ctr"/>
        <c:lblOffset val="100"/>
        <c:noMultiLvlLbl val="0"/>
      </c:catAx>
      <c:valAx>
        <c:axId val="91531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915303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11EA5-8AAB-48E5-80FF-35759C50C587}" type="doc">
      <dgm:prSet loTypeId="urn:microsoft.com/office/officeart/2005/8/layout/chart3" loCatId="relationship" qsTypeId="urn:microsoft.com/office/officeart/2005/8/quickstyle/simple1" qsCatId="simple" csTypeId="urn:microsoft.com/office/officeart/2005/8/colors/colorful2" csCatId="colorful" phldr="1"/>
      <dgm:spPr/>
    </dgm:pt>
    <dgm:pt modelId="{3A0D6712-2F1F-40EA-80FC-4106EE951050}">
      <dgm:prSet phldrT="[Текст]" custT="1"/>
      <dgm:spPr/>
      <dgm:t>
        <a:bodyPr/>
        <a:lstStyle/>
        <a:p>
          <a:r>
            <a:rPr lang="ru-RU" sz="1400" b="1" dirty="0" smtClean="0"/>
            <a:t>Показатели мониторинга достижения ЦУР </a:t>
          </a:r>
          <a:endParaRPr lang="en-US" sz="1400" b="1" dirty="0"/>
        </a:p>
      </dgm:t>
    </dgm:pt>
    <dgm:pt modelId="{B811164B-F6D7-4F18-8E10-E423C3AEE193}" type="parTrans" cxnId="{3DA6766E-F8CC-4877-9E50-C0BDAE929CA7}">
      <dgm:prSet/>
      <dgm:spPr/>
      <dgm:t>
        <a:bodyPr/>
        <a:lstStyle/>
        <a:p>
          <a:endParaRPr lang="en-US"/>
        </a:p>
      </dgm:t>
    </dgm:pt>
    <dgm:pt modelId="{0F73E1D5-8667-412C-B28D-FE9C54287315}" type="sibTrans" cxnId="{3DA6766E-F8CC-4877-9E50-C0BDAE929CA7}">
      <dgm:prSet/>
      <dgm:spPr/>
      <dgm:t>
        <a:bodyPr/>
        <a:lstStyle/>
        <a:p>
          <a:endParaRPr lang="en-US"/>
        </a:p>
      </dgm:t>
    </dgm:pt>
    <dgm:pt modelId="{CB758F80-A677-483F-8CC2-C652DD392370}">
      <dgm:prSet phldrT="[Текст]"/>
      <dgm:spPr/>
      <dgm:t>
        <a:bodyPr/>
        <a:lstStyle/>
        <a:p>
          <a:endParaRPr lang="en-US" b="1" dirty="0" smtClean="0"/>
        </a:p>
        <a:p>
          <a:endParaRPr lang="en-US" b="1" dirty="0" smtClean="0"/>
        </a:p>
        <a:p>
          <a:r>
            <a:rPr lang="ru-RU" b="1" dirty="0" smtClean="0"/>
            <a:t>Финансирование</a:t>
          </a:r>
          <a:endParaRPr lang="en-US" b="1" dirty="0"/>
        </a:p>
      </dgm:t>
    </dgm:pt>
    <dgm:pt modelId="{07636F4D-6949-45D5-83DF-303791B0EDFB}" type="parTrans" cxnId="{40D955E7-DEF8-4FA6-A225-BDCA38D12787}">
      <dgm:prSet/>
      <dgm:spPr/>
      <dgm:t>
        <a:bodyPr/>
        <a:lstStyle/>
        <a:p>
          <a:endParaRPr lang="en-US"/>
        </a:p>
      </dgm:t>
    </dgm:pt>
    <dgm:pt modelId="{599F8D84-B360-46F0-8BF0-843ADC250544}" type="sibTrans" cxnId="{40D955E7-DEF8-4FA6-A225-BDCA38D12787}">
      <dgm:prSet/>
      <dgm:spPr/>
      <dgm:t>
        <a:bodyPr/>
        <a:lstStyle/>
        <a:p>
          <a:endParaRPr lang="en-US"/>
        </a:p>
      </dgm:t>
    </dgm:pt>
    <dgm:pt modelId="{46432061-7F0D-44DB-92E4-ADE3E1F4AAFE}">
      <dgm:prSet phldrT="[Текст]" custT="1"/>
      <dgm:spPr/>
      <dgm:t>
        <a:bodyPr/>
        <a:lstStyle/>
        <a:p>
          <a:endParaRPr lang="en-US" sz="1500" b="1" dirty="0" smtClean="0"/>
        </a:p>
        <a:p>
          <a:endParaRPr lang="en-US" sz="1500" b="1" dirty="0" smtClean="0"/>
        </a:p>
        <a:p>
          <a:r>
            <a:rPr lang="ru-RU" sz="2000" b="1" dirty="0" smtClean="0"/>
            <a:t>Цели и задачи </a:t>
          </a:r>
          <a:endParaRPr lang="en-US" sz="2000" b="1" dirty="0"/>
        </a:p>
      </dgm:t>
    </dgm:pt>
    <dgm:pt modelId="{6DD48C22-A712-4BF6-A8FE-B5F728630363}" type="parTrans" cxnId="{C9F5F493-4517-49EA-9B26-B8D0A7A6BF26}">
      <dgm:prSet/>
      <dgm:spPr/>
      <dgm:t>
        <a:bodyPr/>
        <a:lstStyle/>
        <a:p>
          <a:endParaRPr lang="en-US"/>
        </a:p>
      </dgm:t>
    </dgm:pt>
    <dgm:pt modelId="{25080BB4-0161-40A1-BA68-92F1A57E38F1}" type="sibTrans" cxnId="{C9F5F493-4517-49EA-9B26-B8D0A7A6BF26}">
      <dgm:prSet/>
      <dgm:spPr/>
      <dgm:t>
        <a:bodyPr/>
        <a:lstStyle/>
        <a:p>
          <a:endParaRPr lang="en-US"/>
        </a:p>
      </dgm:t>
    </dgm:pt>
    <dgm:pt modelId="{3E5247C3-2DD4-4E3B-9B33-5FE1CF11761C}" type="pres">
      <dgm:prSet presAssocID="{D8D11EA5-8AAB-48E5-80FF-35759C50C587}" presName="compositeShape" presStyleCnt="0">
        <dgm:presLayoutVars>
          <dgm:chMax val="7"/>
          <dgm:dir/>
          <dgm:resizeHandles val="exact"/>
        </dgm:presLayoutVars>
      </dgm:prSet>
      <dgm:spPr/>
    </dgm:pt>
    <dgm:pt modelId="{447D393E-5DB5-4682-A008-76FA2E04FD77}" type="pres">
      <dgm:prSet presAssocID="{D8D11EA5-8AAB-48E5-80FF-35759C50C587}" presName="wedge1" presStyleLbl="node1" presStyleIdx="0" presStyleCnt="3" custLinFactNeighborX="-2855" custLinFactNeighborY="778"/>
      <dgm:spPr/>
      <dgm:t>
        <a:bodyPr/>
        <a:lstStyle/>
        <a:p>
          <a:endParaRPr lang="en-US"/>
        </a:p>
      </dgm:t>
    </dgm:pt>
    <dgm:pt modelId="{5375B61A-D9DE-4D1E-B731-043436ED730B}" type="pres">
      <dgm:prSet presAssocID="{D8D11EA5-8AAB-48E5-80FF-35759C50C58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60771-0C20-45C4-A8EE-13F8916E3FF3}" type="pres">
      <dgm:prSet presAssocID="{D8D11EA5-8AAB-48E5-80FF-35759C50C587}" presName="wedge2" presStyleLbl="node1" presStyleIdx="1" presStyleCnt="3"/>
      <dgm:spPr/>
      <dgm:t>
        <a:bodyPr/>
        <a:lstStyle/>
        <a:p>
          <a:endParaRPr lang="en-US"/>
        </a:p>
      </dgm:t>
    </dgm:pt>
    <dgm:pt modelId="{29C8357B-48AB-4052-8A83-924295148998}" type="pres">
      <dgm:prSet presAssocID="{D8D11EA5-8AAB-48E5-80FF-35759C50C58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1E002-D80E-4F6B-9A1A-BC0B96A932CC}" type="pres">
      <dgm:prSet presAssocID="{D8D11EA5-8AAB-48E5-80FF-35759C50C587}" presName="wedge3" presStyleLbl="node1" presStyleIdx="2" presStyleCnt="3" custScaleX="117442" custScaleY="102080" custLinFactNeighborX="2216" custLinFactNeighborY="-2493"/>
      <dgm:spPr/>
      <dgm:t>
        <a:bodyPr/>
        <a:lstStyle/>
        <a:p>
          <a:endParaRPr lang="en-US"/>
        </a:p>
      </dgm:t>
    </dgm:pt>
    <dgm:pt modelId="{53FFFE54-8770-4FF8-9703-9398EBD8B521}" type="pres">
      <dgm:prSet presAssocID="{D8D11EA5-8AAB-48E5-80FF-35759C50C58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A6766E-F8CC-4877-9E50-C0BDAE929CA7}" srcId="{D8D11EA5-8AAB-48E5-80FF-35759C50C587}" destId="{3A0D6712-2F1F-40EA-80FC-4106EE951050}" srcOrd="0" destOrd="0" parTransId="{B811164B-F6D7-4F18-8E10-E423C3AEE193}" sibTransId="{0F73E1D5-8667-412C-B28D-FE9C54287315}"/>
    <dgm:cxn modelId="{CD0156E5-23A3-475E-A076-DF1D5615F83F}" type="presOf" srcId="{3A0D6712-2F1F-40EA-80FC-4106EE951050}" destId="{5375B61A-D9DE-4D1E-B731-043436ED730B}" srcOrd="1" destOrd="0" presId="urn:microsoft.com/office/officeart/2005/8/layout/chart3"/>
    <dgm:cxn modelId="{EB7CA45B-E6E7-4446-9819-C196D868B3A4}" type="presOf" srcId="{46432061-7F0D-44DB-92E4-ADE3E1F4AAFE}" destId="{53FFFE54-8770-4FF8-9703-9398EBD8B521}" srcOrd="1" destOrd="0" presId="urn:microsoft.com/office/officeart/2005/8/layout/chart3"/>
    <dgm:cxn modelId="{55E2B646-2090-412E-B437-5032B7BAF2DD}" type="presOf" srcId="{3A0D6712-2F1F-40EA-80FC-4106EE951050}" destId="{447D393E-5DB5-4682-A008-76FA2E04FD77}" srcOrd="0" destOrd="0" presId="urn:microsoft.com/office/officeart/2005/8/layout/chart3"/>
    <dgm:cxn modelId="{C9F5F493-4517-49EA-9B26-B8D0A7A6BF26}" srcId="{D8D11EA5-8AAB-48E5-80FF-35759C50C587}" destId="{46432061-7F0D-44DB-92E4-ADE3E1F4AAFE}" srcOrd="2" destOrd="0" parTransId="{6DD48C22-A712-4BF6-A8FE-B5F728630363}" sibTransId="{25080BB4-0161-40A1-BA68-92F1A57E38F1}"/>
    <dgm:cxn modelId="{2E749360-BE90-4202-AA77-1EE13D8AFF4E}" type="presOf" srcId="{D8D11EA5-8AAB-48E5-80FF-35759C50C587}" destId="{3E5247C3-2DD4-4E3B-9B33-5FE1CF11761C}" srcOrd="0" destOrd="0" presId="urn:microsoft.com/office/officeart/2005/8/layout/chart3"/>
    <dgm:cxn modelId="{BA82DF6D-D362-4F4F-BECE-2FEDDDC7AD59}" type="presOf" srcId="{46432061-7F0D-44DB-92E4-ADE3E1F4AAFE}" destId="{AC11E002-D80E-4F6B-9A1A-BC0B96A932CC}" srcOrd="0" destOrd="0" presId="urn:microsoft.com/office/officeart/2005/8/layout/chart3"/>
    <dgm:cxn modelId="{40D955E7-DEF8-4FA6-A225-BDCA38D12787}" srcId="{D8D11EA5-8AAB-48E5-80FF-35759C50C587}" destId="{CB758F80-A677-483F-8CC2-C652DD392370}" srcOrd="1" destOrd="0" parTransId="{07636F4D-6949-45D5-83DF-303791B0EDFB}" sibTransId="{599F8D84-B360-46F0-8BF0-843ADC250544}"/>
    <dgm:cxn modelId="{7BEFCB29-2C33-4316-8137-EC449970EDB3}" type="presOf" srcId="{CB758F80-A677-483F-8CC2-C652DD392370}" destId="{A8760771-0C20-45C4-A8EE-13F8916E3FF3}" srcOrd="0" destOrd="0" presId="urn:microsoft.com/office/officeart/2005/8/layout/chart3"/>
    <dgm:cxn modelId="{EA12F387-C481-4221-AE2F-252EBAEEE0C2}" type="presOf" srcId="{CB758F80-A677-483F-8CC2-C652DD392370}" destId="{29C8357B-48AB-4052-8A83-924295148998}" srcOrd="1" destOrd="0" presId="urn:microsoft.com/office/officeart/2005/8/layout/chart3"/>
    <dgm:cxn modelId="{841145BA-FB50-45D8-888B-C35B7CC410E4}" type="presParOf" srcId="{3E5247C3-2DD4-4E3B-9B33-5FE1CF11761C}" destId="{447D393E-5DB5-4682-A008-76FA2E04FD77}" srcOrd="0" destOrd="0" presId="urn:microsoft.com/office/officeart/2005/8/layout/chart3"/>
    <dgm:cxn modelId="{66B9ED73-6B19-4A73-AA3D-88F7166E4A58}" type="presParOf" srcId="{3E5247C3-2DD4-4E3B-9B33-5FE1CF11761C}" destId="{5375B61A-D9DE-4D1E-B731-043436ED730B}" srcOrd="1" destOrd="0" presId="urn:microsoft.com/office/officeart/2005/8/layout/chart3"/>
    <dgm:cxn modelId="{6DFBD67E-1FF2-4AC2-8DB7-99F164B3F033}" type="presParOf" srcId="{3E5247C3-2DD4-4E3B-9B33-5FE1CF11761C}" destId="{A8760771-0C20-45C4-A8EE-13F8916E3FF3}" srcOrd="2" destOrd="0" presId="urn:microsoft.com/office/officeart/2005/8/layout/chart3"/>
    <dgm:cxn modelId="{86FA49C9-C4BD-473F-A810-2E05AB8C0854}" type="presParOf" srcId="{3E5247C3-2DD4-4E3B-9B33-5FE1CF11761C}" destId="{29C8357B-48AB-4052-8A83-924295148998}" srcOrd="3" destOrd="0" presId="urn:microsoft.com/office/officeart/2005/8/layout/chart3"/>
    <dgm:cxn modelId="{7C4AD1F2-2A11-4E7A-ABC4-EE6FDB9282BA}" type="presParOf" srcId="{3E5247C3-2DD4-4E3B-9B33-5FE1CF11761C}" destId="{AC11E002-D80E-4F6B-9A1A-BC0B96A932CC}" srcOrd="4" destOrd="0" presId="urn:microsoft.com/office/officeart/2005/8/layout/chart3"/>
    <dgm:cxn modelId="{BED1EB53-5A35-4162-9358-8F61A30D66E9}" type="presParOf" srcId="{3E5247C3-2DD4-4E3B-9B33-5FE1CF11761C}" destId="{53FFFE54-8770-4FF8-9703-9398EBD8B52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35B9A-DC86-480F-B01A-82C09664C09A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B00F7796-C629-4DF0-BF30-BDB64D1B3EC1}">
      <dgm:prSet phldrT="[Текст]"/>
      <dgm:spPr/>
      <dgm:t>
        <a:bodyPr/>
        <a:lstStyle/>
        <a:p>
          <a:pPr algn="l"/>
          <a:r>
            <a:rPr lang="ru-RU" b="1" dirty="0" smtClean="0"/>
            <a:t>17 целей</a:t>
          </a:r>
        </a:p>
        <a:p>
          <a:pPr algn="l"/>
          <a:r>
            <a:rPr lang="ru-RU" b="1" dirty="0" smtClean="0"/>
            <a:t>169 Задач</a:t>
          </a:r>
        </a:p>
        <a:p>
          <a:pPr algn="l"/>
          <a:r>
            <a:rPr lang="ru-RU" b="1" dirty="0" smtClean="0"/>
            <a:t>232 глобальных показателя</a:t>
          </a:r>
          <a:endParaRPr lang="en-US" b="1" dirty="0" smtClean="0"/>
        </a:p>
        <a:p>
          <a:pPr algn="l"/>
          <a:r>
            <a:rPr lang="ru-RU" b="1" dirty="0" smtClean="0"/>
            <a:t>Ответственные  МА </a:t>
          </a:r>
          <a:r>
            <a:rPr lang="ru-RU" dirty="0" smtClean="0"/>
            <a:t>(</a:t>
          </a:r>
          <a:r>
            <a:rPr lang="en-US" dirty="0" smtClean="0"/>
            <a:t>Custodian agencies</a:t>
          </a:r>
          <a:r>
            <a:rPr lang="ru-RU" dirty="0" smtClean="0"/>
            <a:t>)</a:t>
          </a:r>
          <a:endParaRPr lang="en-US" dirty="0"/>
        </a:p>
      </dgm:t>
    </dgm:pt>
    <dgm:pt modelId="{E14EC376-13C7-446E-9CE0-F88AB9E68418}" type="parTrans" cxnId="{919ED43B-7592-4121-998F-115F5C9F8572}">
      <dgm:prSet/>
      <dgm:spPr/>
      <dgm:t>
        <a:bodyPr/>
        <a:lstStyle/>
        <a:p>
          <a:endParaRPr lang="en-US"/>
        </a:p>
      </dgm:t>
    </dgm:pt>
    <dgm:pt modelId="{73245625-0658-40E1-B150-159EDB7D0E0D}" type="sibTrans" cxnId="{919ED43B-7592-4121-998F-115F5C9F8572}">
      <dgm:prSet/>
      <dgm:spPr/>
      <dgm:t>
        <a:bodyPr/>
        <a:lstStyle/>
        <a:p>
          <a:endParaRPr lang="en-US"/>
        </a:p>
      </dgm:t>
    </dgm:pt>
    <dgm:pt modelId="{E24C2394-E5D9-4A52-8B45-E542F46488B8}">
      <dgm:prSet phldrT="[Текст]"/>
      <dgm:spPr/>
      <dgm:t>
        <a:bodyPr/>
        <a:lstStyle/>
        <a:p>
          <a:pPr algn="l"/>
          <a:r>
            <a:rPr lang="ru-RU" b="1" dirty="0" smtClean="0"/>
            <a:t>Никто не должен быть забыт:</a:t>
          </a:r>
        </a:p>
        <a:p>
          <a:pPr algn="l"/>
          <a:r>
            <a:rPr lang="ru-RU" b="1" dirty="0" smtClean="0"/>
            <a:t>дезагрегация: </a:t>
          </a:r>
          <a:r>
            <a:rPr lang="ru-RU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dirty="0"/>
        </a:p>
      </dgm:t>
    </dgm:pt>
    <dgm:pt modelId="{F6B34A15-5EF0-4506-9505-BC0FB2E54DA8}" type="parTrans" cxnId="{12A3F549-2C57-4391-8921-7E996C48DB43}">
      <dgm:prSet/>
      <dgm:spPr/>
      <dgm:t>
        <a:bodyPr/>
        <a:lstStyle/>
        <a:p>
          <a:endParaRPr lang="en-US"/>
        </a:p>
      </dgm:t>
    </dgm:pt>
    <dgm:pt modelId="{4F4A9F0C-EBCE-40CB-83E9-57621EE44EF4}" type="sibTrans" cxnId="{12A3F549-2C57-4391-8921-7E996C48DB43}">
      <dgm:prSet/>
      <dgm:spPr/>
      <dgm:t>
        <a:bodyPr/>
        <a:lstStyle/>
        <a:p>
          <a:endParaRPr lang="en-US"/>
        </a:p>
      </dgm:t>
    </dgm:pt>
    <dgm:pt modelId="{DEACFD0E-DAEF-42DC-AB2C-16EB48A24798}">
      <dgm:prSet phldrT="[Текст]"/>
      <dgm:spPr/>
      <dgm:t>
        <a:bodyPr/>
        <a:lstStyle/>
        <a:p>
          <a:pPr algn="l"/>
          <a:r>
            <a:rPr lang="ru-RU" b="1" dirty="0" smtClean="0"/>
            <a:t>Мониторинг и отчетность:</a:t>
          </a:r>
        </a:p>
        <a:p>
          <a:pPr algn="l"/>
          <a:r>
            <a:rPr lang="ru-RU" dirty="0" smtClean="0"/>
            <a:t>Фундаментальные принципы официальной статистики </a:t>
          </a:r>
        </a:p>
        <a:p>
          <a:pPr algn="l"/>
          <a:r>
            <a:rPr lang="ru-RU" dirty="0" smtClean="0"/>
            <a:t>Мета данные</a:t>
          </a:r>
          <a:endParaRPr lang="en-US" dirty="0"/>
        </a:p>
      </dgm:t>
    </dgm:pt>
    <dgm:pt modelId="{FD69F40B-66EC-4560-81CD-E6103CFBEFD9}" type="parTrans" cxnId="{C1653153-49E5-454B-88DC-E0FDA8A43B9E}">
      <dgm:prSet/>
      <dgm:spPr/>
      <dgm:t>
        <a:bodyPr/>
        <a:lstStyle/>
        <a:p>
          <a:endParaRPr lang="en-US"/>
        </a:p>
      </dgm:t>
    </dgm:pt>
    <dgm:pt modelId="{B22D5554-17FD-4903-92BB-AB15D50A3B32}" type="sibTrans" cxnId="{C1653153-49E5-454B-88DC-E0FDA8A43B9E}">
      <dgm:prSet/>
      <dgm:spPr/>
      <dgm:t>
        <a:bodyPr/>
        <a:lstStyle/>
        <a:p>
          <a:endParaRPr lang="en-US"/>
        </a:p>
      </dgm:t>
    </dgm:pt>
    <dgm:pt modelId="{928F5D0B-E33C-4419-8A92-B6692B0B30B7}" type="pres">
      <dgm:prSet presAssocID="{A4B35B9A-DC86-480F-B01A-82C09664C0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B70633-7293-4787-AC0C-0973A772EE60}" type="pres">
      <dgm:prSet presAssocID="{B00F7796-C629-4DF0-BF30-BDB64D1B3EC1}" presName="linNode" presStyleCnt="0"/>
      <dgm:spPr/>
      <dgm:t>
        <a:bodyPr/>
        <a:lstStyle/>
        <a:p>
          <a:endParaRPr lang="en-US"/>
        </a:p>
      </dgm:t>
    </dgm:pt>
    <dgm:pt modelId="{66546C95-E98F-4A6C-85C6-4FBAEE5639F5}" type="pres">
      <dgm:prSet presAssocID="{B00F7796-C629-4DF0-BF30-BDB64D1B3EC1}" presName="parentText" presStyleLbl="node1" presStyleIdx="0" presStyleCnt="3" custLinFactNeighborX="-8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D640C-81BD-4C38-990C-C54FD17A4D93}" type="pres">
      <dgm:prSet presAssocID="{73245625-0658-40E1-B150-159EDB7D0E0D}" presName="sp" presStyleCnt="0"/>
      <dgm:spPr/>
      <dgm:t>
        <a:bodyPr/>
        <a:lstStyle/>
        <a:p>
          <a:endParaRPr lang="en-US"/>
        </a:p>
      </dgm:t>
    </dgm:pt>
    <dgm:pt modelId="{58A1446F-A729-4A4C-8DF5-4C3AC790CBF5}" type="pres">
      <dgm:prSet presAssocID="{E24C2394-E5D9-4A52-8B45-E542F46488B8}" presName="linNode" presStyleCnt="0"/>
      <dgm:spPr/>
      <dgm:t>
        <a:bodyPr/>
        <a:lstStyle/>
        <a:p>
          <a:endParaRPr lang="en-US"/>
        </a:p>
      </dgm:t>
    </dgm:pt>
    <dgm:pt modelId="{21A239E9-6DB1-473C-A871-E181C3BC530D}" type="pres">
      <dgm:prSet presAssocID="{E24C2394-E5D9-4A52-8B45-E542F46488B8}" presName="parentText" presStyleLbl="node1" presStyleIdx="1" presStyleCnt="3" custScaleX="117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4756C-0E50-46C9-880F-B686531DED36}" type="pres">
      <dgm:prSet presAssocID="{4F4A9F0C-EBCE-40CB-83E9-57621EE44EF4}" presName="sp" presStyleCnt="0"/>
      <dgm:spPr/>
      <dgm:t>
        <a:bodyPr/>
        <a:lstStyle/>
        <a:p>
          <a:endParaRPr lang="en-US"/>
        </a:p>
      </dgm:t>
    </dgm:pt>
    <dgm:pt modelId="{D03DBF60-3047-4CEB-A565-988F9EDC2253}" type="pres">
      <dgm:prSet presAssocID="{DEACFD0E-DAEF-42DC-AB2C-16EB48A24798}" presName="linNode" presStyleCnt="0"/>
      <dgm:spPr/>
      <dgm:t>
        <a:bodyPr/>
        <a:lstStyle/>
        <a:p>
          <a:endParaRPr lang="en-US"/>
        </a:p>
      </dgm:t>
    </dgm:pt>
    <dgm:pt modelId="{46A5D38C-D961-4E2C-9044-A6178CC78FB7}" type="pres">
      <dgm:prSet presAssocID="{DEACFD0E-DAEF-42DC-AB2C-16EB48A2479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D2848F-50E9-4E1A-B6AA-ED1769672B9A}" type="presOf" srcId="{DEACFD0E-DAEF-42DC-AB2C-16EB48A24798}" destId="{46A5D38C-D961-4E2C-9044-A6178CC78FB7}" srcOrd="0" destOrd="0" presId="urn:microsoft.com/office/officeart/2005/8/layout/vList5"/>
    <dgm:cxn modelId="{A4D415C4-5549-421E-85F4-99657F935107}" type="presOf" srcId="{A4B35B9A-DC86-480F-B01A-82C09664C09A}" destId="{928F5D0B-E33C-4419-8A92-B6692B0B30B7}" srcOrd="0" destOrd="0" presId="urn:microsoft.com/office/officeart/2005/8/layout/vList5"/>
    <dgm:cxn modelId="{12A3F549-2C57-4391-8921-7E996C48DB43}" srcId="{A4B35B9A-DC86-480F-B01A-82C09664C09A}" destId="{E24C2394-E5D9-4A52-8B45-E542F46488B8}" srcOrd="1" destOrd="0" parTransId="{F6B34A15-5EF0-4506-9505-BC0FB2E54DA8}" sibTransId="{4F4A9F0C-EBCE-40CB-83E9-57621EE44EF4}"/>
    <dgm:cxn modelId="{B88754A0-19C3-47EA-A061-5D2D2C39F974}" type="presOf" srcId="{E24C2394-E5D9-4A52-8B45-E542F46488B8}" destId="{21A239E9-6DB1-473C-A871-E181C3BC530D}" srcOrd="0" destOrd="0" presId="urn:microsoft.com/office/officeart/2005/8/layout/vList5"/>
    <dgm:cxn modelId="{C1653153-49E5-454B-88DC-E0FDA8A43B9E}" srcId="{A4B35B9A-DC86-480F-B01A-82C09664C09A}" destId="{DEACFD0E-DAEF-42DC-AB2C-16EB48A24798}" srcOrd="2" destOrd="0" parTransId="{FD69F40B-66EC-4560-81CD-E6103CFBEFD9}" sibTransId="{B22D5554-17FD-4903-92BB-AB15D50A3B32}"/>
    <dgm:cxn modelId="{919ED43B-7592-4121-998F-115F5C9F8572}" srcId="{A4B35B9A-DC86-480F-B01A-82C09664C09A}" destId="{B00F7796-C629-4DF0-BF30-BDB64D1B3EC1}" srcOrd="0" destOrd="0" parTransId="{E14EC376-13C7-446E-9CE0-F88AB9E68418}" sibTransId="{73245625-0658-40E1-B150-159EDB7D0E0D}"/>
    <dgm:cxn modelId="{B9CBF613-D2EF-4882-B4E5-BFF1E3D1A5E4}" type="presOf" srcId="{B00F7796-C629-4DF0-BF30-BDB64D1B3EC1}" destId="{66546C95-E98F-4A6C-85C6-4FBAEE5639F5}" srcOrd="0" destOrd="0" presId="urn:microsoft.com/office/officeart/2005/8/layout/vList5"/>
    <dgm:cxn modelId="{84EEBE52-557F-4BAE-9CDA-B0469440F160}" type="presParOf" srcId="{928F5D0B-E33C-4419-8A92-B6692B0B30B7}" destId="{24B70633-7293-4787-AC0C-0973A772EE60}" srcOrd="0" destOrd="0" presId="urn:microsoft.com/office/officeart/2005/8/layout/vList5"/>
    <dgm:cxn modelId="{828A429E-D554-4AEF-9323-8CA00D7B3A73}" type="presParOf" srcId="{24B70633-7293-4787-AC0C-0973A772EE60}" destId="{66546C95-E98F-4A6C-85C6-4FBAEE5639F5}" srcOrd="0" destOrd="0" presId="urn:microsoft.com/office/officeart/2005/8/layout/vList5"/>
    <dgm:cxn modelId="{57192068-6905-47FC-8070-750380DCCA0D}" type="presParOf" srcId="{928F5D0B-E33C-4419-8A92-B6692B0B30B7}" destId="{93CD640C-81BD-4C38-990C-C54FD17A4D93}" srcOrd="1" destOrd="0" presId="urn:microsoft.com/office/officeart/2005/8/layout/vList5"/>
    <dgm:cxn modelId="{9BFCDC94-D3D5-4AC1-AD72-D82CFB8CB627}" type="presParOf" srcId="{928F5D0B-E33C-4419-8A92-B6692B0B30B7}" destId="{58A1446F-A729-4A4C-8DF5-4C3AC790CBF5}" srcOrd="2" destOrd="0" presId="urn:microsoft.com/office/officeart/2005/8/layout/vList5"/>
    <dgm:cxn modelId="{8AAB00DA-6919-4F3C-BE9A-1C976AE4FBE0}" type="presParOf" srcId="{58A1446F-A729-4A4C-8DF5-4C3AC790CBF5}" destId="{21A239E9-6DB1-473C-A871-E181C3BC530D}" srcOrd="0" destOrd="0" presId="urn:microsoft.com/office/officeart/2005/8/layout/vList5"/>
    <dgm:cxn modelId="{A7555E5D-2FEB-4AE6-A6EC-4570A00330F0}" type="presParOf" srcId="{928F5D0B-E33C-4419-8A92-B6692B0B30B7}" destId="{4594756C-0E50-46C9-880F-B686531DED36}" srcOrd="3" destOrd="0" presId="urn:microsoft.com/office/officeart/2005/8/layout/vList5"/>
    <dgm:cxn modelId="{3952C701-3C98-45A4-B760-AEA6819DF97E}" type="presParOf" srcId="{928F5D0B-E33C-4419-8A92-B6692B0B30B7}" destId="{D03DBF60-3047-4CEB-A565-988F9EDC2253}" srcOrd="4" destOrd="0" presId="urn:microsoft.com/office/officeart/2005/8/layout/vList5"/>
    <dgm:cxn modelId="{142D8720-9BDF-4DC0-93A0-C424FE4339FA}" type="presParOf" srcId="{D03DBF60-3047-4CEB-A565-988F9EDC2253}" destId="{46A5D38C-D961-4E2C-9044-A6178CC78F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E5C2E-8FCB-434A-831F-78C0BA7587D2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06AABB-3DE3-4109-91EB-DEC90F0CC963}">
      <dgm:prSet phldrT="[Текст]" custT="1"/>
      <dgm:spPr/>
      <dgm:t>
        <a:bodyPr/>
        <a:lstStyle/>
        <a:p>
          <a:r>
            <a:rPr lang="ru-RU" sz="1200" b="1" dirty="0" smtClean="0"/>
            <a:t>Пересмотр показателей: </a:t>
          </a:r>
        </a:p>
        <a:p>
          <a:r>
            <a:rPr lang="ru-RU" sz="1200" b="1" dirty="0" smtClean="0"/>
            <a:t>2020, 2025</a:t>
          </a:r>
          <a:endParaRPr lang="en-US" sz="1200" b="1" dirty="0"/>
        </a:p>
      </dgm:t>
    </dgm:pt>
    <dgm:pt modelId="{CABD7F0D-5042-4826-B77A-0F3657E81FB0}" type="parTrans" cxnId="{B6BEC8AC-0199-4EA9-86E8-8E80AF1FABE9}">
      <dgm:prSet/>
      <dgm:spPr/>
      <dgm:t>
        <a:bodyPr/>
        <a:lstStyle/>
        <a:p>
          <a:endParaRPr lang="en-US"/>
        </a:p>
      </dgm:t>
    </dgm:pt>
    <dgm:pt modelId="{644389D7-C23B-4A8A-ACEE-62781373CF3C}" type="sibTrans" cxnId="{B6BEC8AC-0199-4EA9-86E8-8E80AF1FABE9}">
      <dgm:prSet/>
      <dgm:spPr/>
      <dgm:t>
        <a:bodyPr/>
        <a:lstStyle/>
        <a:p>
          <a:endParaRPr lang="en-US"/>
        </a:p>
      </dgm:t>
    </dgm:pt>
    <dgm:pt modelId="{F769FA30-1CA4-477F-93A9-E388ADA87FEB}">
      <dgm:prSet phldrT="[Текст]" custT="1"/>
      <dgm:spPr/>
      <dgm:t>
        <a:bodyPr/>
        <a:lstStyle/>
        <a:p>
          <a:r>
            <a:rPr lang="ru-RU" sz="1050" b="1" dirty="0" smtClean="0"/>
            <a:t>Национальные добровольные отчеты </a:t>
          </a:r>
        </a:p>
        <a:p>
          <a:r>
            <a:rPr lang="ru-RU" sz="1050" b="1" dirty="0" smtClean="0"/>
            <a:t>2 раза до 2030г</a:t>
          </a:r>
          <a:endParaRPr lang="en-US" sz="1050" b="1" dirty="0"/>
        </a:p>
      </dgm:t>
    </dgm:pt>
    <dgm:pt modelId="{5DD7D7BE-9780-47AF-AB99-4537651D74D6}" type="parTrans" cxnId="{AED1F928-0A1A-4542-BEC0-2DF88858E85F}">
      <dgm:prSet/>
      <dgm:spPr/>
      <dgm:t>
        <a:bodyPr/>
        <a:lstStyle/>
        <a:p>
          <a:endParaRPr lang="en-US"/>
        </a:p>
      </dgm:t>
    </dgm:pt>
    <dgm:pt modelId="{4549DFDB-4FA4-4C79-BD80-4CEE8CF3CE56}" type="sibTrans" cxnId="{AED1F928-0A1A-4542-BEC0-2DF88858E85F}">
      <dgm:prSet/>
      <dgm:spPr/>
      <dgm:t>
        <a:bodyPr/>
        <a:lstStyle/>
        <a:p>
          <a:endParaRPr lang="en-US"/>
        </a:p>
      </dgm:t>
    </dgm:pt>
    <dgm:pt modelId="{F3C376DD-2C61-4902-B6B4-625B702DEB71}" type="pres">
      <dgm:prSet presAssocID="{F7EE5C2E-8FCB-434A-831F-78C0BA7587D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1A3E0F-8ABB-4254-A485-D0F4B808BB41}" type="pres">
      <dgm:prSet presAssocID="{EB06AABB-3DE3-4109-91EB-DEC90F0CC963}" presName="Accent1" presStyleCnt="0"/>
      <dgm:spPr/>
    </dgm:pt>
    <dgm:pt modelId="{6D378A59-ACD9-44A6-A234-2E543C0007A5}" type="pres">
      <dgm:prSet presAssocID="{EB06AABB-3DE3-4109-91EB-DEC90F0CC963}" presName="Accent" presStyleLbl="node1" presStyleIdx="0" presStyleCnt="2" custScaleX="139180" custScaleY="152342" custLinFactNeighborX="-388" custLinFactNeighborY="-9716"/>
      <dgm:spPr/>
    </dgm:pt>
    <dgm:pt modelId="{D54388E3-70FE-40BC-93FB-CF7DA32075F1}" type="pres">
      <dgm:prSet presAssocID="{EB06AABB-3DE3-4109-91EB-DEC90F0CC963}" presName="Parent1" presStyleLbl="revTx" presStyleIdx="0" presStyleCnt="2" custScaleX="120930" custScaleY="180695" custLinFactNeighborX="2860" custLinFactNeighborY="-762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76078-3941-4E50-B104-7AA5A53B892A}" type="pres">
      <dgm:prSet presAssocID="{F769FA30-1CA4-477F-93A9-E388ADA87FEB}" presName="Accent2" presStyleCnt="0"/>
      <dgm:spPr/>
    </dgm:pt>
    <dgm:pt modelId="{0154E7E4-23B0-43B9-A422-9CA79B03B593}" type="pres">
      <dgm:prSet presAssocID="{F769FA30-1CA4-477F-93A9-E388ADA87FEB}" presName="Accent" presStyleLbl="node1" presStyleIdx="1" presStyleCnt="2" custScaleX="129042" custScaleY="110435"/>
      <dgm:spPr/>
    </dgm:pt>
    <dgm:pt modelId="{73E39304-8267-4E9C-9D37-43CE87957CB8}" type="pres">
      <dgm:prSet presAssocID="{F769FA30-1CA4-477F-93A9-E388ADA87FEB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93AC0F-4395-4E30-96B3-97B3E3D5C8A0}" type="presOf" srcId="{F769FA30-1CA4-477F-93A9-E388ADA87FEB}" destId="{73E39304-8267-4E9C-9D37-43CE87957CB8}" srcOrd="0" destOrd="0" presId="urn:microsoft.com/office/officeart/2009/layout/CircleArrowProcess"/>
    <dgm:cxn modelId="{B6BEC8AC-0199-4EA9-86E8-8E80AF1FABE9}" srcId="{F7EE5C2E-8FCB-434A-831F-78C0BA7587D2}" destId="{EB06AABB-3DE3-4109-91EB-DEC90F0CC963}" srcOrd="0" destOrd="0" parTransId="{CABD7F0D-5042-4826-B77A-0F3657E81FB0}" sibTransId="{644389D7-C23B-4A8A-ACEE-62781373CF3C}"/>
    <dgm:cxn modelId="{AED1F928-0A1A-4542-BEC0-2DF88858E85F}" srcId="{F7EE5C2E-8FCB-434A-831F-78C0BA7587D2}" destId="{F769FA30-1CA4-477F-93A9-E388ADA87FEB}" srcOrd="1" destOrd="0" parTransId="{5DD7D7BE-9780-47AF-AB99-4537651D74D6}" sibTransId="{4549DFDB-4FA4-4C79-BD80-4CEE8CF3CE56}"/>
    <dgm:cxn modelId="{3A7C519F-96A9-4B97-8F30-C9722E14B0D5}" type="presOf" srcId="{F7EE5C2E-8FCB-434A-831F-78C0BA7587D2}" destId="{F3C376DD-2C61-4902-B6B4-625B702DEB71}" srcOrd="0" destOrd="0" presId="urn:microsoft.com/office/officeart/2009/layout/CircleArrowProcess"/>
    <dgm:cxn modelId="{B8A62BDD-CD53-4300-BF71-2EDF2AB76ECD}" type="presOf" srcId="{EB06AABB-3DE3-4109-91EB-DEC90F0CC963}" destId="{D54388E3-70FE-40BC-93FB-CF7DA32075F1}" srcOrd="0" destOrd="0" presId="urn:microsoft.com/office/officeart/2009/layout/CircleArrowProcess"/>
    <dgm:cxn modelId="{D8020F20-BEAF-474C-B7D9-DD2CE497D316}" type="presParOf" srcId="{F3C376DD-2C61-4902-B6B4-625B702DEB71}" destId="{8E1A3E0F-8ABB-4254-A485-D0F4B808BB41}" srcOrd="0" destOrd="0" presId="urn:microsoft.com/office/officeart/2009/layout/CircleArrowProcess"/>
    <dgm:cxn modelId="{B2658F82-2AFD-4711-91AA-D0351BA23F6C}" type="presParOf" srcId="{8E1A3E0F-8ABB-4254-A485-D0F4B808BB41}" destId="{6D378A59-ACD9-44A6-A234-2E543C0007A5}" srcOrd="0" destOrd="0" presId="urn:microsoft.com/office/officeart/2009/layout/CircleArrowProcess"/>
    <dgm:cxn modelId="{3AA293F7-40F2-437B-9B56-0D63FA751E24}" type="presParOf" srcId="{F3C376DD-2C61-4902-B6B4-625B702DEB71}" destId="{D54388E3-70FE-40BC-93FB-CF7DA32075F1}" srcOrd="1" destOrd="0" presId="urn:microsoft.com/office/officeart/2009/layout/CircleArrowProcess"/>
    <dgm:cxn modelId="{0DD0745A-829E-4F63-82CB-C37EC7161616}" type="presParOf" srcId="{F3C376DD-2C61-4902-B6B4-625B702DEB71}" destId="{F1376078-3941-4E50-B104-7AA5A53B892A}" srcOrd="2" destOrd="0" presId="urn:microsoft.com/office/officeart/2009/layout/CircleArrowProcess"/>
    <dgm:cxn modelId="{7D271AA7-AEBE-4AB3-991A-0092E928B783}" type="presParOf" srcId="{F1376078-3941-4E50-B104-7AA5A53B892A}" destId="{0154E7E4-23B0-43B9-A422-9CA79B03B593}" srcOrd="0" destOrd="0" presId="urn:microsoft.com/office/officeart/2009/layout/CircleArrowProcess"/>
    <dgm:cxn modelId="{33001493-5D89-4ABF-A8EC-94ACE7C8B344}" type="presParOf" srcId="{F3C376DD-2C61-4902-B6B4-625B702DEB71}" destId="{73E39304-8267-4E9C-9D37-43CE87957CB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16EE2C-78B1-46BB-A4C1-284DE3E5B2CD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FEC4650-FAFA-424F-8900-22D763F02C07}">
      <dgm:prSet phldrT="[Текст]" custT="1"/>
      <dgm:spPr>
        <a:xfrm>
          <a:off x="0" y="395"/>
          <a:ext cx="1207340" cy="1540639"/>
        </a:xfrm>
      </dgm:spPr>
      <dgm:t>
        <a:bodyPr/>
        <a:lstStyle/>
        <a:p>
          <a:r>
            <a:rPr lang="ru-RU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278348AE-F3EB-4109-9222-1873F2837639}" type="parTrans" cxnId="{2F44E0D1-3B58-49D6-B9D4-69EFFAE1BB07}">
      <dgm:prSet/>
      <dgm:spPr/>
      <dgm:t>
        <a:bodyPr/>
        <a:lstStyle/>
        <a:p>
          <a:endParaRPr lang="ru-RU"/>
        </a:p>
      </dgm:t>
    </dgm:pt>
    <dgm:pt modelId="{6D49DFB3-71F7-4F11-9B99-9B6E27B7E368}" type="sibTrans" cxnId="{2F44E0D1-3B58-49D6-B9D4-69EFFAE1BB07}">
      <dgm:prSet/>
      <dgm:spPr/>
      <dgm:t>
        <a:bodyPr/>
        <a:lstStyle/>
        <a:p>
          <a:endParaRPr lang="ru-RU"/>
        </a:p>
      </dgm:t>
    </dgm:pt>
    <dgm:pt modelId="{86EDDA57-53FA-42E6-8ADF-7ABBEFA3592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32FF76BE-1E7D-4EA7-905E-25F5B9517690}" type="parTrans" cxnId="{01D6E76D-A72B-43AD-A6DC-1EB813FE00C6}">
      <dgm:prSet/>
      <dgm:spPr/>
      <dgm:t>
        <a:bodyPr/>
        <a:lstStyle/>
        <a:p>
          <a:endParaRPr lang="ru-RU"/>
        </a:p>
      </dgm:t>
    </dgm:pt>
    <dgm:pt modelId="{CF5C4D91-6094-4408-AD73-86E2DBBD93CA}" type="sibTrans" cxnId="{01D6E76D-A72B-43AD-A6DC-1EB813FE00C6}">
      <dgm:prSet/>
      <dgm:spPr/>
      <dgm:t>
        <a:bodyPr/>
        <a:lstStyle/>
        <a:p>
          <a:endParaRPr lang="ru-RU"/>
        </a:p>
      </dgm:t>
    </dgm:pt>
    <dgm:pt modelId="{884633E5-7322-4262-91C0-7CB4119DD297}" type="pres">
      <dgm:prSet presAssocID="{4B16EE2C-78B1-46BB-A4C1-284DE3E5B2C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312804-2BD5-4E68-BDFF-207CB36E7112}" type="pres">
      <dgm:prSet presAssocID="{9FEC4650-FAFA-424F-8900-22D763F02C07}" presName="linNode" presStyleCnt="0"/>
      <dgm:spPr/>
      <dgm:t>
        <a:bodyPr/>
        <a:lstStyle/>
        <a:p>
          <a:endParaRPr lang="en-US"/>
        </a:p>
      </dgm:t>
    </dgm:pt>
    <dgm:pt modelId="{67B50E51-8B9C-4AAE-9DCF-B5432C85BEEE}" type="pres">
      <dgm:prSet presAssocID="{9FEC4650-FAFA-424F-8900-22D763F02C07}" presName="parentShp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B1FC9C1-602A-40E1-A5AE-A4FA09AFF005}" type="pres">
      <dgm:prSet presAssocID="{9FEC4650-FAFA-424F-8900-22D763F02C0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F855-E235-4CB2-B0DA-B2CA3FC1C779}" type="pres">
      <dgm:prSet presAssocID="{6D49DFB3-71F7-4F11-9B99-9B6E27B7E368}" presName="spacing" presStyleCnt="0"/>
      <dgm:spPr/>
      <dgm:t>
        <a:bodyPr/>
        <a:lstStyle/>
        <a:p>
          <a:endParaRPr lang="en-US"/>
        </a:p>
      </dgm:t>
    </dgm:pt>
    <dgm:pt modelId="{F1B75444-12E2-42F2-AD65-E927890AA3E6}" type="pres">
      <dgm:prSet presAssocID="{86EDDA57-53FA-42E6-8ADF-7ABBEFA35927}" presName="linNode" presStyleCnt="0"/>
      <dgm:spPr/>
      <dgm:t>
        <a:bodyPr/>
        <a:lstStyle/>
        <a:p>
          <a:endParaRPr lang="en-US"/>
        </a:p>
      </dgm:t>
    </dgm:pt>
    <dgm:pt modelId="{C04F8CC0-1FFB-48ED-8F25-C7A303D846CE}" type="pres">
      <dgm:prSet presAssocID="{86EDDA57-53FA-42E6-8ADF-7ABBEFA35927}" presName="parentShp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55D37B8-C253-4775-96DB-50F0EB44AADB}" type="pres">
      <dgm:prSet presAssocID="{86EDDA57-53FA-42E6-8ADF-7ABBEFA3592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D6E76D-A72B-43AD-A6DC-1EB813FE00C6}" srcId="{4B16EE2C-78B1-46BB-A4C1-284DE3E5B2CD}" destId="{86EDDA57-53FA-42E6-8ADF-7ABBEFA35927}" srcOrd="1" destOrd="0" parTransId="{32FF76BE-1E7D-4EA7-905E-25F5B9517690}" sibTransId="{CF5C4D91-6094-4408-AD73-86E2DBBD93CA}"/>
    <dgm:cxn modelId="{C1AAFFA0-41A2-4A58-B059-4F57B8276398}" type="presOf" srcId="{9FEC4650-FAFA-424F-8900-22D763F02C07}" destId="{67B50E51-8B9C-4AAE-9DCF-B5432C85BEEE}" srcOrd="0" destOrd="0" presId="urn:microsoft.com/office/officeart/2005/8/layout/vList6"/>
    <dgm:cxn modelId="{2F44E0D1-3B58-49D6-B9D4-69EFFAE1BB07}" srcId="{4B16EE2C-78B1-46BB-A4C1-284DE3E5B2CD}" destId="{9FEC4650-FAFA-424F-8900-22D763F02C07}" srcOrd="0" destOrd="0" parTransId="{278348AE-F3EB-4109-9222-1873F2837639}" sibTransId="{6D49DFB3-71F7-4F11-9B99-9B6E27B7E368}"/>
    <dgm:cxn modelId="{53A53E8D-06A6-4FB6-89A7-0577A38EED0E}" type="presOf" srcId="{4B16EE2C-78B1-46BB-A4C1-284DE3E5B2CD}" destId="{884633E5-7322-4262-91C0-7CB4119DD297}" srcOrd="0" destOrd="0" presId="urn:microsoft.com/office/officeart/2005/8/layout/vList6"/>
    <dgm:cxn modelId="{102EE464-3C37-4B8C-A2DB-7E5678F6E537}" type="presOf" srcId="{86EDDA57-53FA-42E6-8ADF-7ABBEFA35927}" destId="{C04F8CC0-1FFB-48ED-8F25-C7A303D846CE}" srcOrd="0" destOrd="0" presId="urn:microsoft.com/office/officeart/2005/8/layout/vList6"/>
    <dgm:cxn modelId="{D2B0AFC2-828B-43B1-AD4B-12CAFECA52B5}" type="presParOf" srcId="{884633E5-7322-4262-91C0-7CB4119DD297}" destId="{EB312804-2BD5-4E68-BDFF-207CB36E7112}" srcOrd="0" destOrd="0" presId="urn:microsoft.com/office/officeart/2005/8/layout/vList6"/>
    <dgm:cxn modelId="{270EE8A1-11B6-4044-B3C0-E32E5AD8704B}" type="presParOf" srcId="{EB312804-2BD5-4E68-BDFF-207CB36E7112}" destId="{67B50E51-8B9C-4AAE-9DCF-B5432C85BEEE}" srcOrd="0" destOrd="0" presId="urn:microsoft.com/office/officeart/2005/8/layout/vList6"/>
    <dgm:cxn modelId="{403131E0-2B6D-47FF-BD64-2081CCC4BCD9}" type="presParOf" srcId="{EB312804-2BD5-4E68-BDFF-207CB36E7112}" destId="{BB1FC9C1-602A-40E1-A5AE-A4FA09AFF005}" srcOrd="1" destOrd="0" presId="urn:microsoft.com/office/officeart/2005/8/layout/vList6"/>
    <dgm:cxn modelId="{6E9B74B0-B5BA-4556-839C-E4C90110197A}" type="presParOf" srcId="{884633E5-7322-4262-91C0-7CB4119DD297}" destId="{A113F855-E235-4CB2-B0DA-B2CA3FC1C779}" srcOrd="1" destOrd="0" presId="urn:microsoft.com/office/officeart/2005/8/layout/vList6"/>
    <dgm:cxn modelId="{72E4F152-7089-49E1-9218-56488934327C}" type="presParOf" srcId="{884633E5-7322-4262-91C0-7CB4119DD297}" destId="{F1B75444-12E2-42F2-AD65-E927890AA3E6}" srcOrd="2" destOrd="0" presId="urn:microsoft.com/office/officeart/2005/8/layout/vList6"/>
    <dgm:cxn modelId="{495DCEF7-0D90-4203-BE0B-4F3EFFA39728}" type="presParOf" srcId="{F1B75444-12E2-42F2-AD65-E927890AA3E6}" destId="{C04F8CC0-1FFB-48ED-8F25-C7A303D846CE}" srcOrd="0" destOrd="0" presId="urn:microsoft.com/office/officeart/2005/8/layout/vList6"/>
    <dgm:cxn modelId="{872CF9F4-1325-4A53-B9C2-3D1D45B1F1B2}" type="presParOf" srcId="{F1B75444-12E2-42F2-AD65-E927890AA3E6}" destId="{155D37B8-C253-4775-96DB-50F0EB44AAD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 custT="1"/>
      <dgm:spPr/>
      <dgm:t>
        <a:bodyPr/>
        <a:lstStyle/>
        <a:p>
          <a:r>
            <a:rPr lang="ru-RU" sz="1100" dirty="0" smtClean="0"/>
            <a:t>МИНИСТЕРСТВО 1 </a:t>
          </a:r>
          <a:endParaRPr lang="en-US" sz="1100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 custT="1"/>
      <dgm:spPr/>
      <dgm:t>
        <a:bodyPr/>
        <a:lstStyle/>
        <a:p>
          <a:r>
            <a:rPr lang="ru-RU" sz="1100" dirty="0" smtClean="0"/>
            <a:t>МИНИСТЕРСТВО 2</a:t>
          </a:r>
          <a:endParaRPr lang="en-US" sz="1100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 custScaleX="113896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 custScaleX="108659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FD4F89-FC23-48D9-BCAA-9086F2D6FEE7}" type="presOf" srcId="{0F8B3B9B-3C55-4969-9737-B482D3817285}" destId="{B592C27B-5424-4A16-8CD8-7B89A839FAC5}" srcOrd="0" destOrd="0" presId="urn:microsoft.com/office/officeart/2005/8/layout/hierarchy3"/>
    <dgm:cxn modelId="{73B3F461-A267-444D-BE55-A10B5A302F46}" type="presOf" srcId="{CC6DBCD8-32B2-4952-A0F6-0246D51C2530}" destId="{4F2F2828-CCE8-4C74-9F09-5D6E47691CF7}" srcOrd="0" destOrd="0" presId="urn:microsoft.com/office/officeart/2005/8/layout/hierarchy3"/>
    <dgm:cxn modelId="{5F784680-B139-4FEE-BBF3-25B0409C5B2B}" type="presOf" srcId="{A941C7D1-E15F-4CF0-8DFF-394194AD2CFF}" destId="{4082B357-5078-40CB-86C6-0AC6FB35505D}" srcOrd="0" destOrd="0" presId="urn:microsoft.com/office/officeart/2005/8/layout/hierarchy3"/>
    <dgm:cxn modelId="{1D6D59C7-30E2-4419-AEF9-F4755042E035}" type="presOf" srcId="{2043300A-3D60-475F-9F61-8F79AFDA9BA3}" destId="{37162FDF-D618-4F9E-9D3A-E41AC1F070A5}" srcOrd="0" destOrd="0" presId="urn:microsoft.com/office/officeart/2005/8/layout/hierarchy3"/>
    <dgm:cxn modelId="{ABF2FAB4-3F43-4554-9752-5F66093E74E9}" type="presOf" srcId="{FFEADB87-EA78-4B0F-833E-6EC09BBC8E41}" destId="{E21BEB38-0657-43CE-B9DE-B6E6B14BF75A}" srcOrd="0" destOrd="0" presId="urn:microsoft.com/office/officeart/2005/8/layout/hierarchy3"/>
    <dgm:cxn modelId="{5B9A373F-5AFB-428A-AFE6-BA1711E3BF98}" type="presOf" srcId="{BAF0F44B-E000-48EA-8641-445C254DB0C2}" destId="{52843CDC-6A50-4533-9F0F-D0767884ACA4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394FDBA5-48C7-4A51-888A-11401D5961F2}" type="presOf" srcId="{AE3A0B14-797E-4515-8C30-5E2A70C2BAAF}" destId="{4E50722A-D11B-483F-8BC8-ADBB0EEE030F}" srcOrd="1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54D2742A-2E50-456D-8BF2-34D99BE23498}" type="presOf" srcId="{AE3A0B14-797E-4515-8C30-5E2A70C2BAAF}" destId="{F69AB139-23E1-4517-A9EB-B40C118835A2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CAC0176E-CFAE-4241-BF48-FB892AE13CB3}" type="presOf" srcId="{A4C84E62-9281-46E0-9933-FCF702DD667F}" destId="{4AA44C5B-8070-4E2A-AA29-F8E404AF0930}" srcOrd="0" destOrd="0" presId="urn:microsoft.com/office/officeart/2005/8/layout/hierarchy3"/>
    <dgm:cxn modelId="{E04C803A-BFAE-462F-8C87-99E830E141EA}" type="presOf" srcId="{DB32597E-F710-4F59-BD23-F3E0226EBC98}" destId="{5BFD1203-A264-489E-B0A5-3E3C56DC2D3D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86A0FFFA-2C20-4FA2-8549-DCE084A7EDC3}" type="presOf" srcId="{61E705CB-C54B-4261-9765-000B230E2F2D}" destId="{BADA1655-7C65-4B24-B80C-BF7B9D6F0D33}" srcOrd="0" destOrd="0" presId="urn:microsoft.com/office/officeart/2005/8/layout/hierarchy3"/>
    <dgm:cxn modelId="{03B34CBB-F9E4-4063-A5D2-24BF1DE15F8B}" type="presOf" srcId="{3615718B-A251-4155-9DC4-FCBE77E6B165}" destId="{54DA4273-D39A-47C9-939F-E4983646C02E}" srcOrd="0" destOrd="0" presId="urn:microsoft.com/office/officeart/2005/8/layout/hierarchy3"/>
    <dgm:cxn modelId="{F9239076-6E12-4361-A622-823053D6EB2C}" type="presOf" srcId="{BAF0F44B-E000-48EA-8641-445C254DB0C2}" destId="{CCD38BBB-AB6E-463D-A4CC-A320AC248BE3}" srcOrd="1" destOrd="0" presId="urn:microsoft.com/office/officeart/2005/8/layout/hierarchy3"/>
    <dgm:cxn modelId="{2224C41F-1A5A-452A-A9BA-B7EC4EE9E740}" type="presParOf" srcId="{4F2F2828-CCE8-4C74-9F09-5D6E47691CF7}" destId="{3CFE6BF0-4FA0-43C6-99C7-CEAC88F22038}" srcOrd="0" destOrd="0" presId="urn:microsoft.com/office/officeart/2005/8/layout/hierarchy3"/>
    <dgm:cxn modelId="{F22089C0-DB55-488A-8889-54B0262AD2DC}" type="presParOf" srcId="{3CFE6BF0-4FA0-43C6-99C7-CEAC88F22038}" destId="{5AC66EA8-B090-4FB1-8CE0-04FADD615B0D}" srcOrd="0" destOrd="0" presId="urn:microsoft.com/office/officeart/2005/8/layout/hierarchy3"/>
    <dgm:cxn modelId="{2F7A6286-1668-4418-AE32-B2D790510B8F}" type="presParOf" srcId="{5AC66EA8-B090-4FB1-8CE0-04FADD615B0D}" destId="{52843CDC-6A50-4533-9F0F-D0767884ACA4}" srcOrd="0" destOrd="0" presId="urn:microsoft.com/office/officeart/2005/8/layout/hierarchy3"/>
    <dgm:cxn modelId="{AB800D4A-D458-4E1A-B722-A76B76C757DA}" type="presParOf" srcId="{5AC66EA8-B090-4FB1-8CE0-04FADD615B0D}" destId="{CCD38BBB-AB6E-463D-A4CC-A320AC248BE3}" srcOrd="1" destOrd="0" presId="urn:microsoft.com/office/officeart/2005/8/layout/hierarchy3"/>
    <dgm:cxn modelId="{3E4B1A41-4508-48F1-9E73-108E52D9432C}" type="presParOf" srcId="{3CFE6BF0-4FA0-43C6-99C7-CEAC88F22038}" destId="{BF7A742C-9036-425A-A412-257080067D11}" srcOrd="1" destOrd="0" presId="urn:microsoft.com/office/officeart/2005/8/layout/hierarchy3"/>
    <dgm:cxn modelId="{85599F6C-5A87-4823-A81E-BD3272A130BE}" type="presParOf" srcId="{BF7A742C-9036-425A-A412-257080067D11}" destId="{5BFD1203-A264-489E-B0A5-3E3C56DC2D3D}" srcOrd="0" destOrd="0" presId="urn:microsoft.com/office/officeart/2005/8/layout/hierarchy3"/>
    <dgm:cxn modelId="{5761995D-198A-4B53-A98D-F9ED5AFCDA64}" type="presParOf" srcId="{BF7A742C-9036-425A-A412-257080067D11}" destId="{B592C27B-5424-4A16-8CD8-7B89A839FAC5}" srcOrd="1" destOrd="0" presId="urn:microsoft.com/office/officeart/2005/8/layout/hierarchy3"/>
    <dgm:cxn modelId="{BC2517D5-8E76-4957-A094-144E15A9F4A9}" type="presParOf" srcId="{BF7A742C-9036-425A-A412-257080067D11}" destId="{E21BEB38-0657-43CE-B9DE-B6E6B14BF75A}" srcOrd="2" destOrd="0" presId="urn:microsoft.com/office/officeart/2005/8/layout/hierarchy3"/>
    <dgm:cxn modelId="{1D081541-131D-4760-AEBA-E05A0B14EA7D}" type="presParOf" srcId="{BF7A742C-9036-425A-A412-257080067D11}" destId="{BADA1655-7C65-4B24-B80C-BF7B9D6F0D33}" srcOrd="3" destOrd="0" presId="urn:microsoft.com/office/officeart/2005/8/layout/hierarchy3"/>
    <dgm:cxn modelId="{A936A90D-5109-4E56-A65C-6F9D6A5942F1}" type="presParOf" srcId="{4F2F2828-CCE8-4C74-9F09-5D6E47691CF7}" destId="{93CA345B-21DE-44AC-A551-BC0E3A493BAE}" srcOrd="1" destOrd="0" presId="urn:microsoft.com/office/officeart/2005/8/layout/hierarchy3"/>
    <dgm:cxn modelId="{358D906F-6EFD-44DA-9C62-5D63CCDB6989}" type="presParOf" srcId="{93CA345B-21DE-44AC-A551-BC0E3A493BAE}" destId="{B9887216-3623-4C32-BF14-033D6E913323}" srcOrd="0" destOrd="0" presId="urn:microsoft.com/office/officeart/2005/8/layout/hierarchy3"/>
    <dgm:cxn modelId="{3D945DBD-9AFF-4938-8218-4BFAA4918F54}" type="presParOf" srcId="{B9887216-3623-4C32-BF14-033D6E913323}" destId="{F69AB139-23E1-4517-A9EB-B40C118835A2}" srcOrd="0" destOrd="0" presId="urn:microsoft.com/office/officeart/2005/8/layout/hierarchy3"/>
    <dgm:cxn modelId="{5D5527A0-2A70-40B3-B943-DC351AA15D70}" type="presParOf" srcId="{B9887216-3623-4C32-BF14-033D6E913323}" destId="{4E50722A-D11B-483F-8BC8-ADBB0EEE030F}" srcOrd="1" destOrd="0" presId="urn:microsoft.com/office/officeart/2005/8/layout/hierarchy3"/>
    <dgm:cxn modelId="{341DDC0D-5B2B-40D4-904B-6971B9119C35}" type="presParOf" srcId="{93CA345B-21DE-44AC-A551-BC0E3A493BAE}" destId="{E818B2CA-E58D-4F03-BE25-21137E1DB558}" srcOrd="1" destOrd="0" presId="urn:microsoft.com/office/officeart/2005/8/layout/hierarchy3"/>
    <dgm:cxn modelId="{1CBEBED9-D9AF-4128-BF27-B327A1416E6D}" type="presParOf" srcId="{E818B2CA-E58D-4F03-BE25-21137E1DB558}" destId="{4082B357-5078-40CB-86C6-0AC6FB35505D}" srcOrd="0" destOrd="0" presId="urn:microsoft.com/office/officeart/2005/8/layout/hierarchy3"/>
    <dgm:cxn modelId="{41296EAD-78E9-4F5F-A5B2-594C7986194F}" type="presParOf" srcId="{E818B2CA-E58D-4F03-BE25-21137E1DB558}" destId="{54DA4273-D39A-47C9-939F-E4983646C02E}" srcOrd="1" destOrd="0" presId="urn:microsoft.com/office/officeart/2005/8/layout/hierarchy3"/>
    <dgm:cxn modelId="{7F1F2777-59D1-4EEF-BACF-BFE836A1EC69}" type="presParOf" srcId="{E818B2CA-E58D-4F03-BE25-21137E1DB558}" destId="{37162FDF-D618-4F9E-9D3A-E41AC1F070A5}" srcOrd="2" destOrd="0" presId="urn:microsoft.com/office/officeart/2005/8/layout/hierarchy3"/>
    <dgm:cxn modelId="{452036EF-5B2C-457A-9E6F-A967C9419749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МИНИСТЕРСТВО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МИНИСТЕРСТВО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Оценка прогресса</a:t>
          </a:r>
          <a:endParaRPr lang="en-US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14DE46-AE25-492A-A6D1-F5D301AC3B5A}" type="presOf" srcId="{2043300A-3D60-475F-9F61-8F79AFDA9BA3}" destId="{37162FDF-D618-4F9E-9D3A-E41AC1F070A5}" srcOrd="0" destOrd="0" presId="urn:microsoft.com/office/officeart/2005/8/layout/hierarchy3"/>
    <dgm:cxn modelId="{685D7460-B85C-41EB-8B9C-8CFC679424F4}" type="presOf" srcId="{A4C84E62-9281-46E0-9933-FCF702DD667F}" destId="{4AA44C5B-8070-4E2A-AA29-F8E404AF0930}" srcOrd="0" destOrd="0" presId="urn:microsoft.com/office/officeart/2005/8/layout/hierarchy3"/>
    <dgm:cxn modelId="{F3393699-77BC-47D3-863C-9F124D7238F3}" type="presOf" srcId="{AE3A0B14-797E-4515-8C30-5E2A70C2BAAF}" destId="{F69AB139-23E1-4517-A9EB-B40C118835A2}" srcOrd="0" destOrd="0" presId="urn:microsoft.com/office/officeart/2005/8/layout/hierarchy3"/>
    <dgm:cxn modelId="{1D9AEF8F-5956-446D-9AAC-4E8276867F76}" type="presOf" srcId="{AE3A0B14-797E-4515-8C30-5E2A70C2BAAF}" destId="{4E50722A-D11B-483F-8BC8-ADBB0EEE030F}" srcOrd="1" destOrd="0" presId="urn:microsoft.com/office/officeart/2005/8/layout/hierarchy3"/>
    <dgm:cxn modelId="{349B0821-18EF-487F-AA5F-03607D090804}" type="presOf" srcId="{A941C7D1-E15F-4CF0-8DFF-394194AD2CFF}" destId="{4082B357-5078-40CB-86C6-0AC6FB35505D}" srcOrd="0" destOrd="0" presId="urn:microsoft.com/office/officeart/2005/8/layout/hierarchy3"/>
    <dgm:cxn modelId="{20F3CCD8-D7A7-4C32-B133-8F5468C86193}" type="presOf" srcId="{3615718B-A251-4155-9DC4-FCBE77E6B165}" destId="{54DA4273-D39A-47C9-939F-E4983646C02E}" srcOrd="0" destOrd="0" presId="urn:microsoft.com/office/officeart/2005/8/layout/hierarchy3"/>
    <dgm:cxn modelId="{8FD6FFCE-D061-4521-B53E-894A9CC1A3A0}" type="presOf" srcId="{FFEADB87-EA78-4B0F-833E-6EC09BBC8E41}" destId="{E21BEB38-0657-43CE-B9DE-B6E6B14BF75A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0DB17FE1-90BC-4FB6-8C81-A7747C4DD60E}" type="presOf" srcId="{BAF0F44B-E000-48EA-8641-445C254DB0C2}" destId="{52843CDC-6A50-4533-9F0F-D0767884ACA4}" srcOrd="0" destOrd="0" presId="urn:microsoft.com/office/officeart/2005/8/layout/hierarchy3"/>
    <dgm:cxn modelId="{D112A0AE-A4A9-460D-A4BB-E8CD3800F064}" type="presOf" srcId="{61E705CB-C54B-4261-9765-000B230E2F2D}" destId="{BADA1655-7C65-4B24-B80C-BF7B9D6F0D33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D0C81A00-B05C-438A-9E76-65F84E4B3F51}" type="presOf" srcId="{0F8B3B9B-3C55-4969-9737-B482D3817285}" destId="{B592C27B-5424-4A16-8CD8-7B89A839FAC5}" srcOrd="0" destOrd="0" presId="urn:microsoft.com/office/officeart/2005/8/layout/hierarchy3"/>
    <dgm:cxn modelId="{FC07C487-8032-4F75-AD6A-8E071231F52A}" type="presOf" srcId="{BAF0F44B-E000-48EA-8641-445C254DB0C2}" destId="{CCD38BBB-AB6E-463D-A4CC-A320AC248BE3}" srcOrd="1" destOrd="0" presId="urn:microsoft.com/office/officeart/2005/8/layout/hierarchy3"/>
    <dgm:cxn modelId="{CEAFC556-501D-4D7B-9A3B-014CBA8DD10F}" type="presOf" srcId="{DB32597E-F710-4F59-BD23-F3E0226EBC98}" destId="{5BFD1203-A264-489E-B0A5-3E3C56DC2D3D}" srcOrd="0" destOrd="0" presId="urn:microsoft.com/office/officeart/2005/8/layout/hierarchy3"/>
    <dgm:cxn modelId="{B414A80B-4C6E-43E6-BEE2-83A9A7CDCA89}" type="presOf" srcId="{CC6DBCD8-32B2-4952-A0F6-0246D51C2530}" destId="{4F2F2828-CCE8-4C74-9F09-5D6E47691CF7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6749F32A-CFB5-4A57-A96E-6DDC32293E40}" type="presParOf" srcId="{4F2F2828-CCE8-4C74-9F09-5D6E47691CF7}" destId="{3CFE6BF0-4FA0-43C6-99C7-CEAC88F22038}" srcOrd="0" destOrd="0" presId="urn:microsoft.com/office/officeart/2005/8/layout/hierarchy3"/>
    <dgm:cxn modelId="{41C1349B-EF36-4BDA-9664-4495ED3AC8A7}" type="presParOf" srcId="{3CFE6BF0-4FA0-43C6-99C7-CEAC88F22038}" destId="{5AC66EA8-B090-4FB1-8CE0-04FADD615B0D}" srcOrd="0" destOrd="0" presId="urn:microsoft.com/office/officeart/2005/8/layout/hierarchy3"/>
    <dgm:cxn modelId="{5713A65C-0871-42B5-ACC7-1CD63C82212C}" type="presParOf" srcId="{5AC66EA8-B090-4FB1-8CE0-04FADD615B0D}" destId="{52843CDC-6A50-4533-9F0F-D0767884ACA4}" srcOrd="0" destOrd="0" presId="urn:microsoft.com/office/officeart/2005/8/layout/hierarchy3"/>
    <dgm:cxn modelId="{41CCF034-1E76-4C49-8716-D801BDB7C31C}" type="presParOf" srcId="{5AC66EA8-B090-4FB1-8CE0-04FADD615B0D}" destId="{CCD38BBB-AB6E-463D-A4CC-A320AC248BE3}" srcOrd="1" destOrd="0" presId="urn:microsoft.com/office/officeart/2005/8/layout/hierarchy3"/>
    <dgm:cxn modelId="{3C153520-120A-4314-9E58-B891216E5975}" type="presParOf" srcId="{3CFE6BF0-4FA0-43C6-99C7-CEAC88F22038}" destId="{BF7A742C-9036-425A-A412-257080067D11}" srcOrd="1" destOrd="0" presId="urn:microsoft.com/office/officeart/2005/8/layout/hierarchy3"/>
    <dgm:cxn modelId="{D5F344F3-48DD-4D54-A3E9-39DE05545241}" type="presParOf" srcId="{BF7A742C-9036-425A-A412-257080067D11}" destId="{5BFD1203-A264-489E-B0A5-3E3C56DC2D3D}" srcOrd="0" destOrd="0" presId="urn:microsoft.com/office/officeart/2005/8/layout/hierarchy3"/>
    <dgm:cxn modelId="{39FF65D3-D609-49D0-84CA-4E14C1C57F5A}" type="presParOf" srcId="{BF7A742C-9036-425A-A412-257080067D11}" destId="{B592C27B-5424-4A16-8CD8-7B89A839FAC5}" srcOrd="1" destOrd="0" presId="urn:microsoft.com/office/officeart/2005/8/layout/hierarchy3"/>
    <dgm:cxn modelId="{34865B2D-089A-4BCA-9A29-C9D60A45E55D}" type="presParOf" srcId="{BF7A742C-9036-425A-A412-257080067D11}" destId="{E21BEB38-0657-43CE-B9DE-B6E6B14BF75A}" srcOrd="2" destOrd="0" presId="urn:microsoft.com/office/officeart/2005/8/layout/hierarchy3"/>
    <dgm:cxn modelId="{DDEB8016-14FC-4D95-9EEF-CB38B3477739}" type="presParOf" srcId="{BF7A742C-9036-425A-A412-257080067D11}" destId="{BADA1655-7C65-4B24-B80C-BF7B9D6F0D33}" srcOrd="3" destOrd="0" presId="urn:microsoft.com/office/officeart/2005/8/layout/hierarchy3"/>
    <dgm:cxn modelId="{50D0FAF8-195C-4785-9FE8-ED38305FC325}" type="presParOf" srcId="{4F2F2828-CCE8-4C74-9F09-5D6E47691CF7}" destId="{93CA345B-21DE-44AC-A551-BC0E3A493BAE}" srcOrd="1" destOrd="0" presId="urn:microsoft.com/office/officeart/2005/8/layout/hierarchy3"/>
    <dgm:cxn modelId="{78EA0247-C978-45A6-B3C7-F83F8CE91A5C}" type="presParOf" srcId="{93CA345B-21DE-44AC-A551-BC0E3A493BAE}" destId="{B9887216-3623-4C32-BF14-033D6E913323}" srcOrd="0" destOrd="0" presId="urn:microsoft.com/office/officeart/2005/8/layout/hierarchy3"/>
    <dgm:cxn modelId="{B5A98C84-8470-48B4-A6DD-AD9E96050114}" type="presParOf" srcId="{B9887216-3623-4C32-BF14-033D6E913323}" destId="{F69AB139-23E1-4517-A9EB-B40C118835A2}" srcOrd="0" destOrd="0" presId="urn:microsoft.com/office/officeart/2005/8/layout/hierarchy3"/>
    <dgm:cxn modelId="{ABC72ECF-E43D-4F40-A2CF-5F84F4CDF144}" type="presParOf" srcId="{B9887216-3623-4C32-BF14-033D6E913323}" destId="{4E50722A-D11B-483F-8BC8-ADBB0EEE030F}" srcOrd="1" destOrd="0" presId="urn:microsoft.com/office/officeart/2005/8/layout/hierarchy3"/>
    <dgm:cxn modelId="{A944D5A1-2392-4350-8591-58338A08FEF1}" type="presParOf" srcId="{93CA345B-21DE-44AC-A551-BC0E3A493BAE}" destId="{E818B2CA-E58D-4F03-BE25-21137E1DB558}" srcOrd="1" destOrd="0" presId="urn:microsoft.com/office/officeart/2005/8/layout/hierarchy3"/>
    <dgm:cxn modelId="{2EDD60DB-3C99-4EA2-8387-1AE2FFB7C938}" type="presParOf" srcId="{E818B2CA-E58D-4F03-BE25-21137E1DB558}" destId="{4082B357-5078-40CB-86C6-0AC6FB35505D}" srcOrd="0" destOrd="0" presId="urn:microsoft.com/office/officeart/2005/8/layout/hierarchy3"/>
    <dgm:cxn modelId="{5897B65B-ED80-44FA-B98C-84EE9D5737A9}" type="presParOf" srcId="{E818B2CA-E58D-4F03-BE25-21137E1DB558}" destId="{54DA4273-D39A-47C9-939F-E4983646C02E}" srcOrd="1" destOrd="0" presId="urn:microsoft.com/office/officeart/2005/8/layout/hierarchy3"/>
    <dgm:cxn modelId="{EEEBE271-FFF5-46B6-8786-107B56379692}" type="presParOf" srcId="{E818B2CA-E58D-4F03-BE25-21137E1DB558}" destId="{37162FDF-D618-4F9E-9D3A-E41AC1F070A5}" srcOrd="2" destOrd="0" presId="urn:microsoft.com/office/officeart/2005/8/layout/hierarchy3"/>
    <dgm:cxn modelId="{F935AEC8-414B-467E-8119-17C57D33F968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1 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2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588EC6-09B3-4232-9985-2DB996A09FD7}" type="presOf" srcId="{CC6DBCD8-32B2-4952-A0F6-0246D51C2530}" destId="{4F2F2828-CCE8-4C74-9F09-5D6E47691CF7}" srcOrd="0" destOrd="0" presId="urn:microsoft.com/office/officeart/2005/8/layout/hierarchy3"/>
    <dgm:cxn modelId="{CCF95686-D3FD-42D7-94BA-62C4D7050A6F}" type="presOf" srcId="{0F8B3B9B-3C55-4969-9737-B482D3817285}" destId="{B592C27B-5424-4A16-8CD8-7B89A839FAC5}" srcOrd="0" destOrd="0" presId="urn:microsoft.com/office/officeart/2005/8/layout/hierarchy3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953FD1BE-3013-42B5-9C19-1C5EF2F4F18E}" type="presOf" srcId="{AE3A0B14-797E-4515-8C30-5E2A70C2BAAF}" destId="{F69AB139-23E1-4517-A9EB-B40C118835A2}" srcOrd="0" destOrd="0" presId="urn:microsoft.com/office/officeart/2005/8/layout/hierarchy3"/>
    <dgm:cxn modelId="{7077C0A2-4A18-4BB2-BE0E-492F7F916D9A}" type="presOf" srcId="{A4C84E62-9281-46E0-9933-FCF702DD667F}" destId="{4AA44C5B-8070-4E2A-AA29-F8E404AF0930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075F948B-7F05-4E8A-8EE2-44A9AB209ECD}" type="presOf" srcId="{3615718B-A251-4155-9DC4-FCBE77E6B165}" destId="{54DA4273-D39A-47C9-939F-E4983646C02E}" srcOrd="0" destOrd="0" presId="urn:microsoft.com/office/officeart/2005/8/layout/hierarchy3"/>
    <dgm:cxn modelId="{36869F18-47B8-444D-B0C4-C3C1B12768C8}" type="presOf" srcId="{AE3A0B14-797E-4515-8C30-5E2A70C2BAAF}" destId="{4E50722A-D11B-483F-8BC8-ADBB0EEE030F}" srcOrd="1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A824A05A-4E3D-4104-BC25-FAB4EB8BDB1A}" type="presOf" srcId="{61E705CB-C54B-4261-9765-000B230E2F2D}" destId="{BADA1655-7C65-4B24-B80C-BF7B9D6F0D33}" srcOrd="0" destOrd="0" presId="urn:microsoft.com/office/officeart/2005/8/layout/hierarchy3"/>
    <dgm:cxn modelId="{6095A948-A907-42C2-845B-01392F3FAEFE}" type="presOf" srcId="{BAF0F44B-E000-48EA-8641-445C254DB0C2}" destId="{52843CDC-6A50-4533-9F0F-D0767884ACA4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D1AA6622-FB3F-421F-8404-3FF4064B5325}" type="presOf" srcId="{FFEADB87-EA78-4B0F-833E-6EC09BBC8E41}" destId="{E21BEB38-0657-43CE-B9DE-B6E6B14BF75A}" srcOrd="0" destOrd="0" presId="urn:microsoft.com/office/officeart/2005/8/layout/hierarchy3"/>
    <dgm:cxn modelId="{10AEACF6-B107-452A-88B2-43760343DC66}" type="presOf" srcId="{DB32597E-F710-4F59-BD23-F3E0226EBC98}" destId="{5BFD1203-A264-489E-B0A5-3E3C56DC2D3D}" srcOrd="0" destOrd="0" presId="urn:microsoft.com/office/officeart/2005/8/layout/hierarchy3"/>
    <dgm:cxn modelId="{E5F2F84C-80E9-44F4-B527-1BD7648AEB8C}" type="presOf" srcId="{2043300A-3D60-475F-9F61-8F79AFDA9BA3}" destId="{37162FDF-D618-4F9E-9D3A-E41AC1F070A5}" srcOrd="0" destOrd="0" presId="urn:microsoft.com/office/officeart/2005/8/layout/hierarchy3"/>
    <dgm:cxn modelId="{B2D81254-AB67-42FE-AF80-15E32FB38AC2}" type="presOf" srcId="{BAF0F44B-E000-48EA-8641-445C254DB0C2}" destId="{CCD38BBB-AB6E-463D-A4CC-A320AC248BE3}" srcOrd="1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6A7BF09D-7F16-4B87-9E3A-D21907D43B89}" type="presOf" srcId="{A941C7D1-E15F-4CF0-8DFF-394194AD2CFF}" destId="{4082B357-5078-40CB-86C6-0AC6FB35505D}" srcOrd="0" destOrd="0" presId="urn:microsoft.com/office/officeart/2005/8/layout/hierarchy3"/>
    <dgm:cxn modelId="{EED4B3D0-5995-42C8-A550-7EE3358E3F8A}" type="presParOf" srcId="{4F2F2828-CCE8-4C74-9F09-5D6E47691CF7}" destId="{3CFE6BF0-4FA0-43C6-99C7-CEAC88F22038}" srcOrd="0" destOrd="0" presId="urn:microsoft.com/office/officeart/2005/8/layout/hierarchy3"/>
    <dgm:cxn modelId="{B1D3C997-0190-4670-8FE1-5B40813743B7}" type="presParOf" srcId="{3CFE6BF0-4FA0-43C6-99C7-CEAC88F22038}" destId="{5AC66EA8-B090-4FB1-8CE0-04FADD615B0D}" srcOrd="0" destOrd="0" presId="urn:microsoft.com/office/officeart/2005/8/layout/hierarchy3"/>
    <dgm:cxn modelId="{6C1EE47D-B33D-449F-B210-5CE8F8A773A4}" type="presParOf" srcId="{5AC66EA8-B090-4FB1-8CE0-04FADD615B0D}" destId="{52843CDC-6A50-4533-9F0F-D0767884ACA4}" srcOrd="0" destOrd="0" presId="urn:microsoft.com/office/officeart/2005/8/layout/hierarchy3"/>
    <dgm:cxn modelId="{9522F1BA-83BE-4B2A-9BB1-400B65492FA0}" type="presParOf" srcId="{5AC66EA8-B090-4FB1-8CE0-04FADD615B0D}" destId="{CCD38BBB-AB6E-463D-A4CC-A320AC248BE3}" srcOrd="1" destOrd="0" presId="urn:microsoft.com/office/officeart/2005/8/layout/hierarchy3"/>
    <dgm:cxn modelId="{FCBBC30A-C28F-44EB-9E30-4668AA9851F2}" type="presParOf" srcId="{3CFE6BF0-4FA0-43C6-99C7-CEAC88F22038}" destId="{BF7A742C-9036-425A-A412-257080067D11}" srcOrd="1" destOrd="0" presId="urn:microsoft.com/office/officeart/2005/8/layout/hierarchy3"/>
    <dgm:cxn modelId="{A83418C1-871F-4299-A2E5-43A02DEFC84A}" type="presParOf" srcId="{BF7A742C-9036-425A-A412-257080067D11}" destId="{5BFD1203-A264-489E-B0A5-3E3C56DC2D3D}" srcOrd="0" destOrd="0" presId="urn:microsoft.com/office/officeart/2005/8/layout/hierarchy3"/>
    <dgm:cxn modelId="{6661C10D-4CA0-46FB-BAA5-1FE63565B2AE}" type="presParOf" srcId="{BF7A742C-9036-425A-A412-257080067D11}" destId="{B592C27B-5424-4A16-8CD8-7B89A839FAC5}" srcOrd="1" destOrd="0" presId="urn:microsoft.com/office/officeart/2005/8/layout/hierarchy3"/>
    <dgm:cxn modelId="{00D6321C-7220-4406-AC0B-6BE77B17FAC0}" type="presParOf" srcId="{BF7A742C-9036-425A-A412-257080067D11}" destId="{E21BEB38-0657-43CE-B9DE-B6E6B14BF75A}" srcOrd="2" destOrd="0" presId="urn:microsoft.com/office/officeart/2005/8/layout/hierarchy3"/>
    <dgm:cxn modelId="{39BD323B-C333-4223-94A2-0A8E9E47CC81}" type="presParOf" srcId="{BF7A742C-9036-425A-A412-257080067D11}" destId="{BADA1655-7C65-4B24-B80C-BF7B9D6F0D33}" srcOrd="3" destOrd="0" presId="urn:microsoft.com/office/officeart/2005/8/layout/hierarchy3"/>
    <dgm:cxn modelId="{F9D1956D-0D80-4E7A-B964-099A2ACFC698}" type="presParOf" srcId="{4F2F2828-CCE8-4C74-9F09-5D6E47691CF7}" destId="{93CA345B-21DE-44AC-A551-BC0E3A493BAE}" srcOrd="1" destOrd="0" presId="urn:microsoft.com/office/officeart/2005/8/layout/hierarchy3"/>
    <dgm:cxn modelId="{FFFDF195-DF9C-4099-8E10-0EE0F378DF1F}" type="presParOf" srcId="{93CA345B-21DE-44AC-A551-BC0E3A493BAE}" destId="{B9887216-3623-4C32-BF14-033D6E913323}" srcOrd="0" destOrd="0" presId="urn:microsoft.com/office/officeart/2005/8/layout/hierarchy3"/>
    <dgm:cxn modelId="{3A03DB80-DDD4-4330-AC57-70AF766720BD}" type="presParOf" srcId="{B9887216-3623-4C32-BF14-033D6E913323}" destId="{F69AB139-23E1-4517-A9EB-B40C118835A2}" srcOrd="0" destOrd="0" presId="urn:microsoft.com/office/officeart/2005/8/layout/hierarchy3"/>
    <dgm:cxn modelId="{273396A7-8D61-4B2F-9F51-30AA8C834C6B}" type="presParOf" srcId="{B9887216-3623-4C32-BF14-033D6E913323}" destId="{4E50722A-D11B-483F-8BC8-ADBB0EEE030F}" srcOrd="1" destOrd="0" presId="urn:microsoft.com/office/officeart/2005/8/layout/hierarchy3"/>
    <dgm:cxn modelId="{B4C53AC5-2D94-4302-AA08-6DFDCA207F80}" type="presParOf" srcId="{93CA345B-21DE-44AC-A551-BC0E3A493BAE}" destId="{E818B2CA-E58D-4F03-BE25-21137E1DB558}" srcOrd="1" destOrd="0" presId="urn:microsoft.com/office/officeart/2005/8/layout/hierarchy3"/>
    <dgm:cxn modelId="{A935119A-4897-4789-975A-6EE7666075AB}" type="presParOf" srcId="{E818B2CA-E58D-4F03-BE25-21137E1DB558}" destId="{4082B357-5078-40CB-86C6-0AC6FB35505D}" srcOrd="0" destOrd="0" presId="urn:microsoft.com/office/officeart/2005/8/layout/hierarchy3"/>
    <dgm:cxn modelId="{8EC5E396-976A-42B0-8CCF-2EEE997EC2A7}" type="presParOf" srcId="{E818B2CA-E58D-4F03-BE25-21137E1DB558}" destId="{54DA4273-D39A-47C9-939F-E4983646C02E}" srcOrd="1" destOrd="0" presId="urn:microsoft.com/office/officeart/2005/8/layout/hierarchy3"/>
    <dgm:cxn modelId="{98C38804-4904-40AB-B9B1-A2EF6E354627}" type="presParOf" srcId="{E818B2CA-E58D-4F03-BE25-21137E1DB558}" destId="{37162FDF-D618-4F9E-9D3A-E41AC1F070A5}" srcOrd="2" destOrd="0" presId="urn:microsoft.com/office/officeart/2005/8/layout/hierarchy3"/>
    <dgm:cxn modelId="{3D1A82E3-400B-4971-BF1D-4DD8CF041EAB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44B0EF-246F-43A0-8037-D2C8082F7AFA}" type="presOf" srcId="{BAF0F44B-E000-48EA-8641-445C254DB0C2}" destId="{52843CDC-6A50-4533-9F0F-D0767884ACA4}" srcOrd="0" destOrd="0" presId="urn:microsoft.com/office/officeart/2005/8/layout/hierarchy3"/>
    <dgm:cxn modelId="{130AE7C3-37A4-4577-A02B-236EBBB313D2}" type="presOf" srcId="{61E705CB-C54B-4261-9765-000B230E2F2D}" destId="{BADA1655-7C65-4B24-B80C-BF7B9D6F0D33}" srcOrd="0" destOrd="0" presId="urn:microsoft.com/office/officeart/2005/8/layout/hierarchy3"/>
    <dgm:cxn modelId="{51678D39-21C0-499D-A364-5B3ABA53F84F}" type="presOf" srcId="{0F8B3B9B-3C55-4969-9737-B482D3817285}" destId="{B592C27B-5424-4A16-8CD8-7B89A839FAC5}" srcOrd="0" destOrd="0" presId="urn:microsoft.com/office/officeart/2005/8/layout/hierarchy3"/>
    <dgm:cxn modelId="{9CEA50E3-1E0E-4BF1-A178-CC1B0149EDD4}" type="presOf" srcId="{A941C7D1-E15F-4CF0-8DFF-394194AD2CFF}" destId="{4082B357-5078-40CB-86C6-0AC6FB35505D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ADC07285-6D85-4CD6-B3B7-9D760545ECAB}" type="presOf" srcId="{FFEADB87-EA78-4B0F-833E-6EC09BBC8E41}" destId="{E21BEB38-0657-43CE-B9DE-B6E6B14BF75A}" srcOrd="0" destOrd="0" presId="urn:microsoft.com/office/officeart/2005/8/layout/hierarchy3"/>
    <dgm:cxn modelId="{01FAF275-8BE4-4431-A55A-B16D39DAA468}" type="presOf" srcId="{A4C84E62-9281-46E0-9933-FCF702DD667F}" destId="{4AA44C5B-8070-4E2A-AA29-F8E404AF0930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DD1BC38B-1120-47C1-83F0-1653743F16EE}" type="presOf" srcId="{BAF0F44B-E000-48EA-8641-445C254DB0C2}" destId="{CCD38BBB-AB6E-463D-A4CC-A320AC248BE3}" srcOrd="1" destOrd="0" presId="urn:microsoft.com/office/officeart/2005/8/layout/hierarchy3"/>
    <dgm:cxn modelId="{1E2AA501-1B99-4E90-8C08-7E8F6499D10E}" type="presOf" srcId="{AE3A0B14-797E-4515-8C30-5E2A70C2BAAF}" destId="{F69AB139-23E1-4517-A9EB-B40C118835A2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62D0B934-F8F4-4464-B5DB-5C997EE4ADF7}" type="presOf" srcId="{2043300A-3D60-475F-9F61-8F79AFDA9BA3}" destId="{37162FDF-D618-4F9E-9D3A-E41AC1F070A5}" srcOrd="0" destOrd="0" presId="urn:microsoft.com/office/officeart/2005/8/layout/hierarchy3"/>
    <dgm:cxn modelId="{B2949A61-D1BB-4D72-8718-114FBFA656F9}" type="presOf" srcId="{3615718B-A251-4155-9DC4-FCBE77E6B165}" destId="{54DA4273-D39A-47C9-939F-E4983646C02E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69C11CF7-E1E1-478A-9A60-C2D1FEC2CB63}" type="presOf" srcId="{CC6DBCD8-32B2-4952-A0F6-0246D51C2530}" destId="{4F2F2828-CCE8-4C74-9F09-5D6E47691CF7}" srcOrd="0" destOrd="0" presId="urn:microsoft.com/office/officeart/2005/8/layout/hierarchy3"/>
    <dgm:cxn modelId="{094D7379-090A-43A1-A36D-16D84B326CC1}" type="presOf" srcId="{AE3A0B14-797E-4515-8C30-5E2A70C2BAAF}" destId="{4E50722A-D11B-483F-8BC8-ADBB0EEE030F}" srcOrd="1" destOrd="0" presId="urn:microsoft.com/office/officeart/2005/8/layout/hierarchy3"/>
    <dgm:cxn modelId="{0165F384-0669-4B12-9455-3FE48EFD5C55}" type="presOf" srcId="{DB32597E-F710-4F59-BD23-F3E0226EBC98}" destId="{5BFD1203-A264-489E-B0A5-3E3C56DC2D3D}" srcOrd="0" destOrd="0" presId="urn:microsoft.com/office/officeart/2005/8/layout/hierarchy3"/>
    <dgm:cxn modelId="{2CFBB26C-6CF7-4D1D-BDC0-31ADE73A080A}" type="presParOf" srcId="{4F2F2828-CCE8-4C74-9F09-5D6E47691CF7}" destId="{3CFE6BF0-4FA0-43C6-99C7-CEAC88F22038}" srcOrd="0" destOrd="0" presId="urn:microsoft.com/office/officeart/2005/8/layout/hierarchy3"/>
    <dgm:cxn modelId="{0C58A249-1034-47E0-93CB-E5DD8672AB54}" type="presParOf" srcId="{3CFE6BF0-4FA0-43C6-99C7-CEAC88F22038}" destId="{5AC66EA8-B090-4FB1-8CE0-04FADD615B0D}" srcOrd="0" destOrd="0" presId="urn:microsoft.com/office/officeart/2005/8/layout/hierarchy3"/>
    <dgm:cxn modelId="{5BC0D392-763A-4B7C-8039-7BB3117A1634}" type="presParOf" srcId="{5AC66EA8-B090-4FB1-8CE0-04FADD615B0D}" destId="{52843CDC-6A50-4533-9F0F-D0767884ACA4}" srcOrd="0" destOrd="0" presId="urn:microsoft.com/office/officeart/2005/8/layout/hierarchy3"/>
    <dgm:cxn modelId="{878DA28E-599F-4CBB-9225-6443D33ECA94}" type="presParOf" srcId="{5AC66EA8-B090-4FB1-8CE0-04FADD615B0D}" destId="{CCD38BBB-AB6E-463D-A4CC-A320AC248BE3}" srcOrd="1" destOrd="0" presId="urn:microsoft.com/office/officeart/2005/8/layout/hierarchy3"/>
    <dgm:cxn modelId="{21A8E688-70BA-4B5C-8271-D83916846962}" type="presParOf" srcId="{3CFE6BF0-4FA0-43C6-99C7-CEAC88F22038}" destId="{BF7A742C-9036-425A-A412-257080067D11}" srcOrd="1" destOrd="0" presId="urn:microsoft.com/office/officeart/2005/8/layout/hierarchy3"/>
    <dgm:cxn modelId="{EF2E4168-F845-42D8-9B3B-FE9F3270316C}" type="presParOf" srcId="{BF7A742C-9036-425A-A412-257080067D11}" destId="{5BFD1203-A264-489E-B0A5-3E3C56DC2D3D}" srcOrd="0" destOrd="0" presId="urn:microsoft.com/office/officeart/2005/8/layout/hierarchy3"/>
    <dgm:cxn modelId="{FB5DF600-8FD7-4F56-B948-B453491A094F}" type="presParOf" srcId="{BF7A742C-9036-425A-A412-257080067D11}" destId="{B592C27B-5424-4A16-8CD8-7B89A839FAC5}" srcOrd="1" destOrd="0" presId="urn:microsoft.com/office/officeart/2005/8/layout/hierarchy3"/>
    <dgm:cxn modelId="{244245B6-41D9-4DC1-990B-A1E887C20824}" type="presParOf" srcId="{BF7A742C-9036-425A-A412-257080067D11}" destId="{E21BEB38-0657-43CE-B9DE-B6E6B14BF75A}" srcOrd="2" destOrd="0" presId="urn:microsoft.com/office/officeart/2005/8/layout/hierarchy3"/>
    <dgm:cxn modelId="{23022BF0-9909-4967-93C8-D7F25B96B31E}" type="presParOf" srcId="{BF7A742C-9036-425A-A412-257080067D11}" destId="{BADA1655-7C65-4B24-B80C-BF7B9D6F0D33}" srcOrd="3" destOrd="0" presId="urn:microsoft.com/office/officeart/2005/8/layout/hierarchy3"/>
    <dgm:cxn modelId="{36376473-9D5F-4412-9039-35788ADF6126}" type="presParOf" srcId="{4F2F2828-CCE8-4C74-9F09-5D6E47691CF7}" destId="{93CA345B-21DE-44AC-A551-BC0E3A493BAE}" srcOrd="1" destOrd="0" presId="urn:microsoft.com/office/officeart/2005/8/layout/hierarchy3"/>
    <dgm:cxn modelId="{7C0D6E77-797E-4599-B68E-0522867C93F6}" type="presParOf" srcId="{93CA345B-21DE-44AC-A551-BC0E3A493BAE}" destId="{B9887216-3623-4C32-BF14-033D6E913323}" srcOrd="0" destOrd="0" presId="urn:microsoft.com/office/officeart/2005/8/layout/hierarchy3"/>
    <dgm:cxn modelId="{950A02D6-4B76-4441-9865-4D452EC95973}" type="presParOf" srcId="{B9887216-3623-4C32-BF14-033D6E913323}" destId="{F69AB139-23E1-4517-A9EB-B40C118835A2}" srcOrd="0" destOrd="0" presId="urn:microsoft.com/office/officeart/2005/8/layout/hierarchy3"/>
    <dgm:cxn modelId="{93E9CDA1-A786-4393-A493-D37E284B6E3F}" type="presParOf" srcId="{B9887216-3623-4C32-BF14-033D6E913323}" destId="{4E50722A-D11B-483F-8BC8-ADBB0EEE030F}" srcOrd="1" destOrd="0" presId="urn:microsoft.com/office/officeart/2005/8/layout/hierarchy3"/>
    <dgm:cxn modelId="{5484251A-23B6-4413-B757-77ECB270982B}" type="presParOf" srcId="{93CA345B-21DE-44AC-A551-BC0E3A493BAE}" destId="{E818B2CA-E58D-4F03-BE25-21137E1DB558}" srcOrd="1" destOrd="0" presId="urn:microsoft.com/office/officeart/2005/8/layout/hierarchy3"/>
    <dgm:cxn modelId="{122612FE-869F-4E98-BA92-C87CB0E9A6C6}" type="presParOf" srcId="{E818B2CA-E58D-4F03-BE25-21137E1DB558}" destId="{4082B357-5078-40CB-86C6-0AC6FB35505D}" srcOrd="0" destOrd="0" presId="urn:microsoft.com/office/officeart/2005/8/layout/hierarchy3"/>
    <dgm:cxn modelId="{06E9EC9F-31DB-476E-9C14-1E2BA4101750}" type="presParOf" srcId="{E818B2CA-E58D-4F03-BE25-21137E1DB558}" destId="{54DA4273-D39A-47C9-939F-E4983646C02E}" srcOrd="1" destOrd="0" presId="urn:microsoft.com/office/officeart/2005/8/layout/hierarchy3"/>
    <dgm:cxn modelId="{9A6D1E86-F9BC-41CD-BEB3-4387C8096524}" type="presParOf" srcId="{E818B2CA-E58D-4F03-BE25-21137E1DB558}" destId="{37162FDF-D618-4F9E-9D3A-E41AC1F070A5}" srcOrd="2" destOrd="0" presId="urn:microsoft.com/office/officeart/2005/8/layout/hierarchy3"/>
    <dgm:cxn modelId="{61C070A1-8F90-444B-888A-14BF4056EF8C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НАЦИОНАЛЬНЫЕ ИНСТИТУТЫ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FB472F-97C6-484D-A5C9-4129CEC89D7A}" type="presOf" srcId="{364DDDEB-DC61-4E22-8A74-A98F50907484}" destId="{159CF902-CC8C-44AE-BF0C-9C466A52EA02}" srcOrd="0" destOrd="0" presId="urn:microsoft.com/office/officeart/2005/8/layout/hChevron3"/>
    <dgm:cxn modelId="{B01AA98E-AAD1-410A-8E98-D833E51794D4}" type="presOf" srcId="{4D8DB3F1-D92C-4BB6-9C59-75AF2AE10646}" destId="{DAD9437C-6887-43C3-AFA2-FE099BFF5692}" srcOrd="0" destOrd="0" presId="urn:microsoft.com/office/officeart/2005/8/layout/hChevron3"/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EEBC2CCF-13CC-40A4-8216-C258E5615F79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МЕЖДУНАРОДНЫЕ АГЕНТСТВА 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99AE4AF5-E369-4D41-B441-A048B9489442}" type="presOf" srcId="{4D8DB3F1-D92C-4BB6-9C59-75AF2AE10646}" destId="{DAD9437C-6887-43C3-AFA2-FE099BFF5692}" srcOrd="0" destOrd="0" presId="urn:microsoft.com/office/officeart/2005/8/layout/hChevron3"/>
    <dgm:cxn modelId="{E5D1473E-C3EC-4806-B211-FDBD9045F950}" type="presOf" srcId="{364DDDEB-DC61-4E22-8A74-A98F50907484}" destId="{159CF902-CC8C-44AE-BF0C-9C466A52EA02}" srcOrd="0" destOrd="0" presId="urn:microsoft.com/office/officeart/2005/8/layout/hChevron3"/>
    <dgm:cxn modelId="{E132A56E-EDD5-4352-AB31-D55FA53E7D15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BCF6624-DA8E-47FB-A064-3AB1C615B9E6}" type="doc">
      <dgm:prSet loTypeId="urn:microsoft.com/office/officeart/2005/8/layout/pyramid3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05E517-F65B-4F06-B3FE-AFCBC38D0F51}">
      <dgm:prSet phldrT="[Текст]"/>
      <dgm:spPr/>
      <dgm:t>
        <a:bodyPr/>
        <a:lstStyle/>
        <a:p>
          <a:r>
            <a:rPr lang="ru-RU" b="1" dirty="0" smtClean="0"/>
            <a:t>Национальный статистический офис</a:t>
          </a:r>
          <a:endParaRPr lang="en-US" b="1" dirty="0"/>
        </a:p>
      </dgm:t>
    </dgm:pt>
    <dgm:pt modelId="{1EED17A0-BC9D-4D03-86B6-ACB6B98A0472}" type="parTrans" cxnId="{B28FA46C-F9EE-4C02-9867-048A0C754758}">
      <dgm:prSet/>
      <dgm:spPr/>
      <dgm:t>
        <a:bodyPr/>
        <a:lstStyle/>
        <a:p>
          <a:endParaRPr lang="en-US"/>
        </a:p>
      </dgm:t>
    </dgm:pt>
    <dgm:pt modelId="{4F7F9010-12CE-4E65-BC51-45EA95CA9755}" type="sibTrans" cxnId="{B28FA46C-F9EE-4C02-9867-048A0C754758}">
      <dgm:prSet/>
      <dgm:spPr/>
      <dgm:t>
        <a:bodyPr/>
        <a:lstStyle/>
        <a:p>
          <a:endParaRPr lang="en-US"/>
        </a:p>
      </dgm:t>
    </dgm:pt>
    <dgm:pt modelId="{1DC4807B-305B-4F03-ACF1-A211D001C632}">
      <dgm:prSet phldrT="[Текст]"/>
      <dgm:spPr/>
      <dgm:t>
        <a:bodyPr/>
        <a:lstStyle/>
        <a:p>
          <a:r>
            <a:rPr lang="ru-RU" dirty="0" smtClean="0"/>
            <a:t>Данные / Метаданные</a:t>
          </a:r>
          <a:endParaRPr lang="en-US" dirty="0"/>
        </a:p>
      </dgm:t>
    </dgm:pt>
    <dgm:pt modelId="{AFC010CA-8C29-4147-99BE-01F3FFFA914F}" type="parTrans" cxnId="{FC110E57-3705-4C3E-847E-D906F3494DA0}">
      <dgm:prSet/>
      <dgm:spPr/>
      <dgm:t>
        <a:bodyPr/>
        <a:lstStyle/>
        <a:p>
          <a:endParaRPr lang="en-US"/>
        </a:p>
      </dgm:t>
    </dgm:pt>
    <dgm:pt modelId="{0DCDC72A-E9EA-4420-ACA4-2A41FB5AF932}" type="sibTrans" cxnId="{FC110E57-3705-4C3E-847E-D906F3494DA0}">
      <dgm:prSet/>
      <dgm:spPr/>
      <dgm:t>
        <a:bodyPr/>
        <a:lstStyle/>
        <a:p>
          <a:endParaRPr lang="en-US"/>
        </a:p>
      </dgm:t>
    </dgm:pt>
    <dgm:pt modelId="{5F16426B-6279-47ED-A6C7-F754EB83F299}">
      <dgm:prSet phldrT="[Текст]"/>
      <dgm:spPr/>
      <dgm:t>
        <a:bodyPr/>
        <a:lstStyle/>
        <a:p>
          <a:r>
            <a:rPr lang="ru-RU" dirty="0" smtClean="0"/>
            <a:t>Индикаторы ЦУР</a:t>
          </a:r>
          <a:endParaRPr lang="en-US" dirty="0"/>
        </a:p>
      </dgm:t>
    </dgm:pt>
    <dgm:pt modelId="{239F76C5-0F1B-4335-B8AC-7190442C3029}" type="parTrans" cxnId="{C96FBF78-ECAB-44A0-BC6F-DF190789D696}">
      <dgm:prSet/>
      <dgm:spPr/>
      <dgm:t>
        <a:bodyPr/>
        <a:lstStyle/>
        <a:p>
          <a:endParaRPr lang="en-US"/>
        </a:p>
      </dgm:t>
    </dgm:pt>
    <dgm:pt modelId="{8B91A38C-7AC1-46C9-A5C7-F90A3D12FF86}" type="sibTrans" cxnId="{C96FBF78-ECAB-44A0-BC6F-DF190789D696}">
      <dgm:prSet/>
      <dgm:spPr/>
      <dgm:t>
        <a:bodyPr/>
        <a:lstStyle/>
        <a:p>
          <a:endParaRPr lang="en-US"/>
        </a:p>
      </dgm:t>
    </dgm:pt>
    <dgm:pt modelId="{3E0B0E93-38C5-4999-A37B-BA0DD8EF940A}">
      <dgm:prSet/>
      <dgm:spPr/>
      <dgm:t>
        <a:bodyPr/>
        <a:lstStyle/>
        <a:p>
          <a:endParaRPr lang="en-US"/>
        </a:p>
      </dgm:t>
    </dgm:pt>
    <dgm:pt modelId="{A1279273-5123-4D23-A87C-477AE5E68E4E}" type="parTrans" cxnId="{6E973DC9-F50F-49AC-A456-CD848F9FE59B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B0CC029F-3D93-43DA-B480-BEE047965C94}" type="sibTrans" cxnId="{6E973DC9-F50F-49AC-A456-CD848F9FE59B}">
      <dgm:prSet/>
      <dgm:spPr/>
      <dgm:t>
        <a:bodyPr/>
        <a:lstStyle/>
        <a:p>
          <a:endParaRPr lang="en-US"/>
        </a:p>
      </dgm:t>
    </dgm:pt>
    <dgm:pt modelId="{99FABC30-25E0-4713-A3D5-68ED1AC1412D}" type="pres">
      <dgm:prSet presAssocID="{FBCF6624-DA8E-47FB-A064-3AB1C615B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05DC72-23DF-412D-B89E-A39C30E787DA}" type="pres">
      <dgm:prSet presAssocID="{D105E517-F65B-4F06-B3FE-AFCBC38D0F51}" presName="Name8" presStyleCnt="0"/>
      <dgm:spPr/>
    </dgm:pt>
    <dgm:pt modelId="{FBA1C0EA-9A9E-40D9-8FD3-C43035EE3C98}" type="pres">
      <dgm:prSet presAssocID="{D105E517-F65B-4F06-B3FE-AFCBC38D0F51}" presName="level" presStyleLbl="node1" presStyleIdx="0" presStyleCnt="4" custLinFactNeighborX="-10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4F3444-84B0-4BFA-9978-99CBD761A7A3}" type="pres">
      <dgm:prSet presAssocID="{D105E517-F65B-4F06-B3FE-AFCBC38D0F5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048E8-14DF-4B7F-B648-17C1F732B16F}" type="pres">
      <dgm:prSet presAssocID="{1DC4807B-305B-4F03-ACF1-A211D001C632}" presName="Name8" presStyleCnt="0"/>
      <dgm:spPr/>
    </dgm:pt>
    <dgm:pt modelId="{AD99BF90-3730-4090-92B5-A3CB182F830E}" type="pres">
      <dgm:prSet presAssocID="{1DC4807B-305B-4F03-ACF1-A211D001C632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A3CA4-CD64-4B1A-96EE-AE9661EF12E3}" type="pres">
      <dgm:prSet presAssocID="{1DC4807B-305B-4F03-ACF1-A211D001C6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D53B2-D99B-40F8-BCBC-A715085FDB37}" type="pres">
      <dgm:prSet presAssocID="{5F16426B-6279-47ED-A6C7-F754EB83F299}" presName="Name8" presStyleCnt="0"/>
      <dgm:spPr/>
    </dgm:pt>
    <dgm:pt modelId="{DE542477-2FBB-462B-A39B-03A6DA18CBC8}" type="pres">
      <dgm:prSet presAssocID="{5F16426B-6279-47ED-A6C7-F754EB83F299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7F237-E73B-4D42-970A-CED3D9B9FEC7}" type="pres">
      <dgm:prSet presAssocID="{5F16426B-6279-47ED-A6C7-F754EB83F2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729A3-4866-4BAD-9A2E-371C87D1B072}" type="pres">
      <dgm:prSet presAssocID="{3E0B0E93-38C5-4999-A37B-BA0DD8EF940A}" presName="Name8" presStyleCnt="0"/>
      <dgm:spPr/>
    </dgm:pt>
    <dgm:pt modelId="{5063B3BA-AC90-45A5-8ED6-69599C771FFC}" type="pres">
      <dgm:prSet presAssocID="{3E0B0E93-38C5-4999-A37B-BA0DD8EF940A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27EC3C-89A2-4B59-812E-10BAC918D1A2}" type="pres">
      <dgm:prSet presAssocID="{3E0B0E93-38C5-4999-A37B-BA0DD8EF94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110E57-3705-4C3E-847E-D906F3494DA0}" srcId="{FBCF6624-DA8E-47FB-A064-3AB1C615B9E6}" destId="{1DC4807B-305B-4F03-ACF1-A211D001C632}" srcOrd="1" destOrd="0" parTransId="{AFC010CA-8C29-4147-99BE-01F3FFFA914F}" sibTransId="{0DCDC72A-E9EA-4420-ACA4-2A41FB5AF932}"/>
    <dgm:cxn modelId="{B28FA46C-F9EE-4C02-9867-048A0C754758}" srcId="{FBCF6624-DA8E-47FB-A064-3AB1C615B9E6}" destId="{D105E517-F65B-4F06-B3FE-AFCBC38D0F51}" srcOrd="0" destOrd="0" parTransId="{1EED17A0-BC9D-4D03-86B6-ACB6B98A0472}" sibTransId="{4F7F9010-12CE-4E65-BC51-45EA95CA9755}"/>
    <dgm:cxn modelId="{5F1E960B-AA55-4644-83D9-A3CC8B8C0990}" type="presOf" srcId="{1DC4807B-305B-4F03-ACF1-A211D001C632}" destId="{3C5A3CA4-CD64-4B1A-96EE-AE9661EF12E3}" srcOrd="1" destOrd="0" presId="urn:microsoft.com/office/officeart/2005/8/layout/pyramid3"/>
    <dgm:cxn modelId="{6E973DC9-F50F-49AC-A456-CD848F9FE59B}" srcId="{FBCF6624-DA8E-47FB-A064-3AB1C615B9E6}" destId="{3E0B0E93-38C5-4999-A37B-BA0DD8EF940A}" srcOrd="3" destOrd="0" parTransId="{A1279273-5123-4D23-A87C-477AE5E68E4E}" sibTransId="{B0CC029F-3D93-43DA-B480-BEE047965C94}"/>
    <dgm:cxn modelId="{B9E40F93-6B5A-4E62-A380-2B49B773253F}" type="presOf" srcId="{FBCF6624-DA8E-47FB-A064-3AB1C615B9E6}" destId="{99FABC30-25E0-4713-A3D5-68ED1AC1412D}" srcOrd="0" destOrd="0" presId="urn:microsoft.com/office/officeart/2005/8/layout/pyramid3"/>
    <dgm:cxn modelId="{873C0713-2541-4318-B7E7-FC3D9044840F}" type="presOf" srcId="{D105E517-F65B-4F06-B3FE-AFCBC38D0F51}" destId="{FBA1C0EA-9A9E-40D9-8FD3-C43035EE3C98}" srcOrd="0" destOrd="0" presId="urn:microsoft.com/office/officeart/2005/8/layout/pyramid3"/>
    <dgm:cxn modelId="{FC4E2C0F-2045-4167-BFF3-0A4592030C30}" type="presOf" srcId="{3E0B0E93-38C5-4999-A37B-BA0DD8EF940A}" destId="{5063B3BA-AC90-45A5-8ED6-69599C771FFC}" srcOrd="0" destOrd="0" presId="urn:microsoft.com/office/officeart/2005/8/layout/pyramid3"/>
    <dgm:cxn modelId="{B01BEA26-FAB1-4AAE-AFB5-6A1CBEF45CD7}" type="presOf" srcId="{D105E517-F65B-4F06-B3FE-AFCBC38D0F51}" destId="{064F3444-84B0-4BFA-9978-99CBD761A7A3}" srcOrd="1" destOrd="0" presId="urn:microsoft.com/office/officeart/2005/8/layout/pyramid3"/>
    <dgm:cxn modelId="{C96FBF78-ECAB-44A0-BC6F-DF190789D696}" srcId="{FBCF6624-DA8E-47FB-A064-3AB1C615B9E6}" destId="{5F16426B-6279-47ED-A6C7-F754EB83F299}" srcOrd="2" destOrd="0" parTransId="{239F76C5-0F1B-4335-B8AC-7190442C3029}" sibTransId="{8B91A38C-7AC1-46C9-A5C7-F90A3D12FF86}"/>
    <dgm:cxn modelId="{05C81EEF-A06B-4429-B812-570FF4BB7537}" type="presOf" srcId="{5F16426B-6279-47ED-A6C7-F754EB83F299}" destId="{DE542477-2FBB-462B-A39B-03A6DA18CBC8}" srcOrd="0" destOrd="0" presId="urn:microsoft.com/office/officeart/2005/8/layout/pyramid3"/>
    <dgm:cxn modelId="{E635BAE7-7248-4650-9A23-9F1250A7A49D}" type="presOf" srcId="{1DC4807B-305B-4F03-ACF1-A211D001C632}" destId="{AD99BF90-3730-4090-92B5-A3CB182F830E}" srcOrd="0" destOrd="0" presId="urn:microsoft.com/office/officeart/2005/8/layout/pyramid3"/>
    <dgm:cxn modelId="{A991037F-7C84-4A03-B858-49CECBEA90B8}" type="presOf" srcId="{3E0B0E93-38C5-4999-A37B-BA0DD8EF940A}" destId="{F427EC3C-89A2-4B59-812E-10BAC918D1A2}" srcOrd="1" destOrd="0" presId="urn:microsoft.com/office/officeart/2005/8/layout/pyramid3"/>
    <dgm:cxn modelId="{FE18FC48-0E0D-4BD3-BD33-2B864E6803E7}" type="presOf" srcId="{5F16426B-6279-47ED-A6C7-F754EB83F299}" destId="{C687F237-E73B-4D42-970A-CED3D9B9FEC7}" srcOrd="1" destOrd="0" presId="urn:microsoft.com/office/officeart/2005/8/layout/pyramid3"/>
    <dgm:cxn modelId="{0A5E62C0-FD76-48F9-9171-A5F9556B925B}" type="presParOf" srcId="{99FABC30-25E0-4713-A3D5-68ED1AC1412D}" destId="{DE05DC72-23DF-412D-B89E-A39C30E787DA}" srcOrd="0" destOrd="0" presId="urn:microsoft.com/office/officeart/2005/8/layout/pyramid3"/>
    <dgm:cxn modelId="{DC2619E3-045F-4116-84F1-764646EAA758}" type="presParOf" srcId="{DE05DC72-23DF-412D-B89E-A39C30E787DA}" destId="{FBA1C0EA-9A9E-40D9-8FD3-C43035EE3C98}" srcOrd="0" destOrd="0" presId="urn:microsoft.com/office/officeart/2005/8/layout/pyramid3"/>
    <dgm:cxn modelId="{B71CE367-07AC-4E80-9A2E-C340E4A2D9F7}" type="presParOf" srcId="{DE05DC72-23DF-412D-B89E-A39C30E787DA}" destId="{064F3444-84B0-4BFA-9978-99CBD761A7A3}" srcOrd="1" destOrd="0" presId="urn:microsoft.com/office/officeart/2005/8/layout/pyramid3"/>
    <dgm:cxn modelId="{D969D462-DED3-4F87-BFAF-06B158E288BE}" type="presParOf" srcId="{99FABC30-25E0-4713-A3D5-68ED1AC1412D}" destId="{DC8048E8-14DF-4B7F-B648-17C1F732B16F}" srcOrd="1" destOrd="0" presId="urn:microsoft.com/office/officeart/2005/8/layout/pyramid3"/>
    <dgm:cxn modelId="{0D290E0F-8E6B-477F-9E13-656A2EB7E9FB}" type="presParOf" srcId="{DC8048E8-14DF-4B7F-B648-17C1F732B16F}" destId="{AD99BF90-3730-4090-92B5-A3CB182F830E}" srcOrd="0" destOrd="0" presId="urn:microsoft.com/office/officeart/2005/8/layout/pyramid3"/>
    <dgm:cxn modelId="{55F94577-E07C-415A-BD55-20988497B9A6}" type="presParOf" srcId="{DC8048E8-14DF-4B7F-B648-17C1F732B16F}" destId="{3C5A3CA4-CD64-4B1A-96EE-AE9661EF12E3}" srcOrd="1" destOrd="0" presId="urn:microsoft.com/office/officeart/2005/8/layout/pyramid3"/>
    <dgm:cxn modelId="{9AE210FA-846E-470D-8453-3735C7F96514}" type="presParOf" srcId="{99FABC30-25E0-4713-A3D5-68ED1AC1412D}" destId="{C15D53B2-D99B-40F8-BCBC-A715085FDB37}" srcOrd="2" destOrd="0" presId="urn:microsoft.com/office/officeart/2005/8/layout/pyramid3"/>
    <dgm:cxn modelId="{62E90266-2A2F-4A36-9DDE-A5D70AC07AD3}" type="presParOf" srcId="{C15D53B2-D99B-40F8-BCBC-A715085FDB37}" destId="{DE542477-2FBB-462B-A39B-03A6DA18CBC8}" srcOrd="0" destOrd="0" presId="urn:microsoft.com/office/officeart/2005/8/layout/pyramid3"/>
    <dgm:cxn modelId="{46094D49-9C58-4B10-82DB-97D8C2D5DD49}" type="presParOf" srcId="{C15D53B2-D99B-40F8-BCBC-A715085FDB37}" destId="{C687F237-E73B-4D42-970A-CED3D9B9FEC7}" srcOrd="1" destOrd="0" presId="urn:microsoft.com/office/officeart/2005/8/layout/pyramid3"/>
    <dgm:cxn modelId="{52B683AB-2461-492F-94A2-F0B531224416}" type="presParOf" srcId="{99FABC30-25E0-4713-A3D5-68ED1AC1412D}" destId="{789729A3-4866-4BAD-9A2E-371C87D1B072}" srcOrd="3" destOrd="0" presId="urn:microsoft.com/office/officeart/2005/8/layout/pyramid3"/>
    <dgm:cxn modelId="{CE036308-61CF-4816-855E-E62A0D7781B0}" type="presParOf" srcId="{789729A3-4866-4BAD-9A2E-371C87D1B072}" destId="{5063B3BA-AC90-45A5-8ED6-69599C771FFC}" srcOrd="0" destOrd="0" presId="urn:microsoft.com/office/officeart/2005/8/layout/pyramid3"/>
    <dgm:cxn modelId="{D6113B2B-8862-4554-B9EF-E451FEB7C69C}" type="presParOf" srcId="{789729A3-4866-4BAD-9A2E-371C87D1B072}" destId="{F427EC3C-89A2-4B59-812E-10BAC918D1A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013A00-E938-420F-98E7-16532816B7D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C2A86F-D95B-4FF1-BAED-5003A768BD8D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900" b="1" dirty="0" smtClean="0"/>
            <a:t>Глобальная </a:t>
          </a:r>
        </a:p>
        <a:p>
          <a:r>
            <a:rPr lang="ru-RU" sz="900" b="1" dirty="0" smtClean="0"/>
            <a:t>База данных статистической комиссии ООН</a:t>
          </a:r>
          <a:endParaRPr lang="en-US" sz="900" b="1" dirty="0"/>
        </a:p>
      </dgm:t>
    </dgm:pt>
    <dgm:pt modelId="{FABE4340-336C-4B97-B539-E905376B4234}" type="parTrans" cxnId="{DF0C8EF4-7E14-4039-AB53-5151DEA7D26C}">
      <dgm:prSet/>
      <dgm:spPr/>
      <dgm:t>
        <a:bodyPr/>
        <a:lstStyle/>
        <a:p>
          <a:endParaRPr lang="en-US"/>
        </a:p>
      </dgm:t>
    </dgm:pt>
    <dgm:pt modelId="{B1E888D3-64F8-4288-99FC-4EACEF7CF7CC}" type="sibTrans" cxnId="{DF0C8EF4-7E14-4039-AB53-5151DEA7D26C}">
      <dgm:prSet/>
      <dgm:spPr/>
      <dgm:t>
        <a:bodyPr/>
        <a:lstStyle/>
        <a:p>
          <a:endParaRPr lang="en-US"/>
        </a:p>
      </dgm:t>
    </dgm:pt>
    <dgm:pt modelId="{6CE2C661-2080-4587-920F-548942D77BD3}">
      <dgm:prSet phldrT="[Текст]"/>
      <dgm:spPr/>
      <dgm:t>
        <a:bodyPr/>
        <a:lstStyle/>
        <a:p>
          <a:r>
            <a:rPr lang="ru-RU" dirty="0" smtClean="0"/>
            <a:t>Узкая специализация тематики МА</a:t>
          </a:r>
          <a:endParaRPr lang="en-US" dirty="0"/>
        </a:p>
      </dgm:t>
    </dgm:pt>
    <dgm:pt modelId="{ACA292F8-D45D-4A97-8968-1756D1C660E4}" type="parTrans" cxnId="{FA03785E-155E-4836-976A-DBC0CB32D2FA}">
      <dgm:prSet/>
      <dgm:spPr/>
      <dgm:t>
        <a:bodyPr/>
        <a:lstStyle/>
        <a:p>
          <a:endParaRPr lang="en-US"/>
        </a:p>
      </dgm:t>
    </dgm:pt>
    <dgm:pt modelId="{7DE4C0FF-872A-42A4-9652-5475E9405E63}" type="sibTrans" cxnId="{FA03785E-155E-4836-976A-DBC0CB32D2FA}">
      <dgm:prSet/>
      <dgm:spPr/>
      <dgm:t>
        <a:bodyPr/>
        <a:lstStyle/>
        <a:p>
          <a:endParaRPr lang="en-US"/>
        </a:p>
      </dgm:t>
    </dgm:pt>
    <dgm:pt modelId="{B87261A9-21C3-439F-9822-7D7620D9A3BF}">
      <dgm:prSet phldrT="[Текст]"/>
      <dgm:spPr>
        <a:solidFill>
          <a:srgbClr val="FF0000"/>
        </a:solidFill>
      </dgm:spPr>
      <dgm:t>
        <a:bodyPr/>
        <a:lstStyle/>
        <a:p>
          <a:r>
            <a:rPr lang="ru-RU" b="1" dirty="0" smtClean="0"/>
            <a:t>Национальная система отчетности по ЦУР</a:t>
          </a:r>
          <a:endParaRPr lang="en-US" b="1" dirty="0"/>
        </a:p>
      </dgm:t>
    </dgm:pt>
    <dgm:pt modelId="{D3548CD8-CED1-48FD-85D0-2BBB4F6A3F02}" type="parTrans" cxnId="{E8A6B490-864B-47A4-B66B-13AE158AB7D4}">
      <dgm:prSet/>
      <dgm:spPr/>
      <dgm:t>
        <a:bodyPr/>
        <a:lstStyle/>
        <a:p>
          <a:endParaRPr lang="en-US"/>
        </a:p>
      </dgm:t>
    </dgm:pt>
    <dgm:pt modelId="{5B6134D8-77E6-4C45-A2AF-FB24A5CB1ACC}" type="sibTrans" cxnId="{E8A6B490-864B-47A4-B66B-13AE158AB7D4}">
      <dgm:prSet/>
      <dgm:spPr/>
      <dgm:t>
        <a:bodyPr/>
        <a:lstStyle/>
        <a:p>
          <a:endParaRPr lang="en-US"/>
        </a:p>
      </dgm:t>
    </dgm:pt>
    <dgm:pt modelId="{AE954173-583D-438F-9512-429C32210C86}">
      <dgm:prSet phldrT="[Текст]"/>
      <dgm:spPr/>
      <dgm:t>
        <a:bodyPr/>
        <a:lstStyle/>
        <a:p>
          <a:r>
            <a:rPr lang="ru-RU" dirty="0" smtClean="0"/>
            <a:t>Узкая специализация политических рамок МА</a:t>
          </a:r>
          <a:endParaRPr lang="en-US" dirty="0"/>
        </a:p>
      </dgm:t>
    </dgm:pt>
    <dgm:pt modelId="{621AF308-BDF1-456D-A0D9-13D4E4601FBB}" type="parTrans" cxnId="{B1BD80CF-E68B-42B2-A1B3-3DD9127F6D69}">
      <dgm:prSet/>
      <dgm:spPr/>
      <dgm:t>
        <a:bodyPr/>
        <a:lstStyle/>
        <a:p>
          <a:endParaRPr lang="en-US"/>
        </a:p>
      </dgm:t>
    </dgm:pt>
    <dgm:pt modelId="{8837295F-EC8D-4F1C-823D-B7621990C321}" type="sibTrans" cxnId="{B1BD80CF-E68B-42B2-A1B3-3DD9127F6D69}">
      <dgm:prSet/>
      <dgm:spPr/>
      <dgm:t>
        <a:bodyPr/>
        <a:lstStyle/>
        <a:p>
          <a:endParaRPr lang="en-US"/>
        </a:p>
      </dgm:t>
    </dgm:pt>
    <dgm:pt modelId="{4CE3882D-1B5E-42E9-A22D-691FD6CC4E82}">
      <dgm:prSet/>
      <dgm:spPr/>
      <dgm:t>
        <a:bodyPr/>
        <a:lstStyle/>
        <a:p>
          <a:endParaRPr lang="en-US"/>
        </a:p>
      </dgm:t>
    </dgm:pt>
    <dgm:pt modelId="{4E34CC62-E9FE-4B47-B987-429F7D83A2D7}" type="parTrans" cxnId="{9BE6F300-6B1A-4271-AC07-9C750288F73D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8735C725-55E1-4B32-8BC8-66E5FDA32AB1}" type="sibTrans" cxnId="{9BE6F300-6B1A-4271-AC07-9C750288F73D}">
      <dgm:prSet/>
      <dgm:spPr/>
      <dgm:t>
        <a:bodyPr/>
        <a:lstStyle/>
        <a:p>
          <a:endParaRPr lang="en-US"/>
        </a:p>
      </dgm:t>
    </dgm:pt>
    <dgm:pt modelId="{62328C27-114D-408F-82DE-79A4BC9F651E}" type="pres">
      <dgm:prSet presAssocID="{4B013A00-E938-420F-98E7-16532816B7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C1D424-6475-4061-AA94-2E16A32C327D}" type="pres">
      <dgm:prSet presAssocID="{C5C2A86F-D95B-4FF1-BAED-5003A768BD8D}" presName="centerShape" presStyleLbl="node0" presStyleIdx="0" presStyleCnt="1" custScaleX="127117"/>
      <dgm:spPr/>
      <dgm:t>
        <a:bodyPr/>
        <a:lstStyle/>
        <a:p>
          <a:endParaRPr lang="en-US"/>
        </a:p>
      </dgm:t>
    </dgm:pt>
    <dgm:pt modelId="{A0FC10FE-3967-4DD9-B3B6-57B984CA9823}" type="pres">
      <dgm:prSet presAssocID="{ACA292F8-D45D-4A97-8968-1756D1C660E4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77FDD65E-97FD-48D0-BC9B-BB0309F64670}" type="pres">
      <dgm:prSet presAssocID="{6CE2C661-2080-4587-920F-548942D77B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6781E-D630-436F-8943-C7BE017D3F62}" type="pres">
      <dgm:prSet presAssocID="{D3548CD8-CED1-48FD-85D0-2BBB4F6A3F02}" presName="parTrans" presStyleLbl="bgSibTrans2D1" presStyleIdx="1" presStyleCnt="3"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3B4F4938-6E07-4508-8AD1-192289FC7B1D}" type="pres">
      <dgm:prSet presAssocID="{B87261A9-21C3-439F-9822-7D7620D9A3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0C82D-A42C-4230-9694-513D0CDF6822}" type="pres">
      <dgm:prSet presAssocID="{621AF308-BDF1-456D-A0D9-13D4E4601FBB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60A0049D-BABA-4ED5-912B-D262B43CB621}" type="pres">
      <dgm:prSet presAssocID="{AE954173-583D-438F-9512-429C32210C8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F6A6D7-9E00-42F4-A8E7-45366199C021}" type="presOf" srcId="{AE954173-583D-438F-9512-429C32210C86}" destId="{60A0049D-BABA-4ED5-912B-D262B43CB621}" srcOrd="0" destOrd="0" presId="urn:microsoft.com/office/officeart/2005/8/layout/radial4"/>
    <dgm:cxn modelId="{D57FF2B7-4AF5-4E00-8463-935F583EA0A3}" type="presOf" srcId="{D3548CD8-CED1-48FD-85D0-2BBB4F6A3F02}" destId="{4806781E-D630-436F-8943-C7BE017D3F62}" srcOrd="0" destOrd="0" presId="urn:microsoft.com/office/officeart/2005/8/layout/radial4"/>
    <dgm:cxn modelId="{E8A6B490-864B-47A4-B66B-13AE158AB7D4}" srcId="{C5C2A86F-D95B-4FF1-BAED-5003A768BD8D}" destId="{B87261A9-21C3-439F-9822-7D7620D9A3BF}" srcOrd="1" destOrd="0" parTransId="{D3548CD8-CED1-48FD-85D0-2BBB4F6A3F02}" sibTransId="{5B6134D8-77E6-4C45-A2AF-FB24A5CB1ACC}"/>
    <dgm:cxn modelId="{9BE6F300-6B1A-4271-AC07-9C750288F73D}" srcId="{4B013A00-E938-420F-98E7-16532816B7DE}" destId="{4CE3882D-1B5E-42E9-A22D-691FD6CC4E82}" srcOrd="1" destOrd="0" parTransId="{4E34CC62-E9FE-4B47-B987-429F7D83A2D7}" sibTransId="{8735C725-55E1-4B32-8BC8-66E5FDA32AB1}"/>
    <dgm:cxn modelId="{FA03785E-155E-4836-976A-DBC0CB32D2FA}" srcId="{C5C2A86F-D95B-4FF1-BAED-5003A768BD8D}" destId="{6CE2C661-2080-4587-920F-548942D77BD3}" srcOrd="0" destOrd="0" parTransId="{ACA292F8-D45D-4A97-8968-1756D1C660E4}" sibTransId="{7DE4C0FF-872A-42A4-9652-5475E9405E63}"/>
    <dgm:cxn modelId="{B1BD80CF-E68B-42B2-A1B3-3DD9127F6D69}" srcId="{C5C2A86F-D95B-4FF1-BAED-5003A768BD8D}" destId="{AE954173-583D-438F-9512-429C32210C86}" srcOrd="2" destOrd="0" parTransId="{621AF308-BDF1-456D-A0D9-13D4E4601FBB}" sibTransId="{8837295F-EC8D-4F1C-823D-B7621990C321}"/>
    <dgm:cxn modelId="{ECCD5CCE-3374-468F-A85C-42E0CAAA5D8F}" type="presOf" srcId="{ACA292F8-D45D-4A97-8968-1756D1C660E4}" destId="{A0FC10FE-3967-4DD9-B3B6-57B984CA9823}" srcOrd="0" destOrd="0" presId="urn:microsoft.com/office/officeart/2005/8/layout/radial4"/>
    <dgm:cxn modelId="{DF0C8EF4-7E14-4039-AB53-5151DEA7D26C}" srcId="{4B013A00-E938-420F-98E7-16532816B7DE}" destId="{C5C2A86F-D95B-4FF1-BAED-5003A768BD8D}" srcOrd="0" destOrd="0" parTransId="{FABE4340-336C-4B97-B539-E905376B4234}" sibTransId="{B1E888D3-64F8-4288-99FC-4EACEF7CF7CC}"/>
    <dgm:cxn modelId="{50C27FC0-ABB4-48FC-BFC2-41294D85F16F}" type="presOf" srcId="{C5C2A86F-D95B-4FF1-BAED-5003A768BD8D}" destId="{89C1D424-6475-4061-AA94-2E16A32C327D}" srcOrd="0" destOrd="0" presId="urn:microsoft.com/office/officeart/2005/8/layout/radial4"/>
    <dgm:cxn modelId="{9C5818F4-EC77-44DC-B4DB-C6655EF7BFD8}" type="presOf" srcId="{4B013A00-E938-420F-98E7-16532816B7DE}" destId="{62328C27-114D-408F-82DE-79A4BC9F651E}" srcOrd="0" destOrd="0" presId="urn:microsoft.com/office/officeart/2005/8/layout/radial4"/>
    <dgm:cxn modelId="{92B64FF6-CC5F-4FAF-8F46-70DAFAC70684}" type="presOf" srcId="{621AF308-BDF1-456D-A0D9-13D4E4601FBB}" destId="{BDE0C82D-A42C-4230-9694-513D0CDF6822}" srcOrd="0" destOrd="0" presId="urn:microsoft.com/office/officeart/2005/8/layout/radial4"/>
    <dgm:cxn modelId="{7CD36CBA-D884-448A-B7B3-708755D0C73F}" type="presOf" srcId="{B87261A9-21C3-439F-9822-7D7620D9A3BF}" destId="{3B4F4938-6E07-4508-8AD1-192289FC7B1D}" srcOrd="0" destOrd="0" presId="urn:microsoft.com/office/officeart/2005/8/layout/radial4"/>
    <dgm:cxn modelId="{27847591-14CD-4539-ACFD-440C8DD996B8}" type="presOf" srcId="{6CE2C661-2080-4587-920F-548942D77BD3}" destId="{77FDD65E-97FD-48D0-BC9B-BB0309F64670}" srcOrd="0" destOrd="0" presId="urn:microsoft.com/office/officeart/2005/8/layout/radial4"/>
    <dgm:cxn modelId="{421A51F5-E5AA-469A-B775-70CE1CD5D327}" type="presParOf" srcId="{62328C27-114D-408F-82DE-79A4BC9F651E}" destId="{89C1D424-6475-4061-AA94-2E16A32C327D}" srcOrd="0" destOrd="0" presId="urn:microsoft.com/office/officeart/2005/8/layout/radial4"/>
    <dgm:cxn modelId="{41E76FB2-2BE4-47B0-B3FE-D0719B813EFE}" type="presParOf" srcId="{62328C27-114D-408F-82DE-79A4BC9F651E}" destId="{A0FC10FE-3967-4DD9-B3B6-57B984CA9823}" srcOrd="1" destOrd="0" presId="urn:microsoft.com/office/officeart/2005/8/layout/radial4"/>
    <dgm:cxn modelId="{30C30E75-4DAE-4FAE-8FB8-E91D041A5CC8}" type="presParOf" srcId="{62328C27-114D-408F-82DE-79A4BC9F651E}" destId="{77FDD65E-97FD-48D0-BC9B-BB0309F64670}" srcOrd="2" destOrd="0" presId="urn:microsoft.com/office/officeart/2005/8/layout/radial4"/>
    <dgm:cxn modelId="{93EC9C50-31E4-46A8-8674-B1152BD28465}" type="presParOf" srcId="{62328C27-114D-408F-82DE-79A4BC9F651E}" destId="{4806781E-D630-436F-8943-C7BE017D3F62}" srcOrd="3" destOrd="0" presId="urn:microsoft.com/office/officeart/2005/8/layout/radial4"/>
    <dgm:cxn modelId="{A2D58BEF-EDE6-45B9-A1E8-1FADBB79B997}" type="presParOf" srcId="{62328C27-114D-408F-82DE-79A4BC9F651E}" destId="{3B4F4938-6E07-4508-8AD1-192289FC7B1D}" srcOrd="4" destOrd="0" presId="urn:microsoft.com/office/officeart/2005/8/layout/radial4"/>
    <dgm:cxn modelId="{5D4666DC-EFDA-457E-86D6-E9AB95E9493E}" type="presParOf" srcId="{62328C27-114D-408F-82DE-79A4BC9F651E}" destId="{BDE0C82D-A42C-4230-9694-513D0CDF6822}" srcOrd="5" destOrd="0" presId="urn:microsoft.com/office/officeart/2005/8/layout/radial4"/>
    <dgm:cxn modelId="{E382ADC4-9978-45B7-BE13-3F7B76F14474}" type="presParOf" srcId="{62328C27-114D-408F-82DE-79A4BC9F651E}" destId="{60A0049D-BABA-4ED5-912B-D262B43CB621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08EC7B8-A67D-4171-9049-0C59495BC50B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0BEA6B2-4BB2-4E2E-87EC-59DB42298C7A}">
      <dgm:prSet phldrT="[Текст]"/>
      <dgm:spPr/>
      <dgm:t>
        <a:bodyPr/>
        <a:lstStyle/>
        <a:p>
          <a:r>
            <a:rPr lang="en-US" b="1" dirty="0" smtClean="0"/>
            <a:t>I</a:t>
          </a:r>
          <a:endParaRPr lang="ru-RU" b="1" dirty="0"/>
        </a:p>
      </dgm:t>
    </dgm:pt>
    <dgm:pt modelId="{49EDCEA2-6C75-469E-A0FA-D5524E013F58}" type="parTrans" cxnId="{28BDBEDD-99C8-4C55-8277-39B79EBC2DDC}">
      <dgm:prSet/>
      <dgm:spPr/>
      <dgm:t>
        <a:bodyPr/>
        <a:lstStyle/>
        <a:p>
          <a:endParaRPr lang="ru-RU"/>
        </a:p>
      </dgm:t>
    </dgm:pt>
    <dgm:pt modelId="{25987278-9258-4065-A96A-90FAEF7EA777}" type="sibTrans" cxnId="{28BDBEDD-99C8-4C55-8277-39B79EBC2DDC}">
      <dgm:prSet/>
      <dgm:spPr/>
      <dgm:t>
        <a:bodyPr/>
        <a:lstStyle/>
        <a:p>
          <a:endParaRPr lang="ru-RU"/>
        </a:p>
      </dgm:t>
    </dgm:pt>
    <dgm:pt modelId="{E70EA894-45F0-48CE-A57D-7377B8362CC1}">
      <dgm:prSet phldrT="[Текст]"/>
      <dgm:spPr/>
      <dgm:t>
        <a:bodyPr/>
        <a:lstStyle/>
        <a:p>
          <a:r>
            <a:rPr lang="ru-RU" dirty="0" smtClean="0"/>
            <a:t>Выявление наличия глобальных показателей</a:t>
          </a:r>
          <a:endParaRPr lang="ru-RU" dirty="0"/>
        </a:p>
      </dgm:t>
    </dgm:pt>
    <dgm:pt modelId="{17F697D7-8CBB-49FA-84F1-E405FD034B3B}" type="parTrans" cxnId="{7946A4DA-5856-49F9-8B98-B6C248F5851B}">
      <dgm:prSet/>
      <dgm:spPr/>
      <dgm:t>
        <a:bodyPr/>
        <a:lstStyle/>
        <a:p>
          <a:endParaRPr lang="ru-RU"/>
        </a:p>
      </dgm:t>
    </dgm:pt>
    <dgm:pt modelId="{F3AF2D7C-2B8A-4F42-BB65-AF0153AF6B71}" type="sibTrans" cxnId="{7946A4DA-5856-49F9-8B98-B6C248F5851B}">
      <dgm:prSet/>
      <dgm:spPr/>
      <dgm:t>
        <a:bodyPr/>
        <a:lstStyle/>
        <a:p>
          <a:endParaRPr lang="ru-RU"/>
        </a:p>
      </dgm:t>
    </dgm:pt>
    <dgm:pt modelId="{D52BD869-B27B-420B-BB0E-BBFA38E4C326}">
      <dgm:prSet phldrT="[Текст]"/>
      <dgm:spPr/>
      <dgm:t>
        <a:bodyPr/>
        <a:lstStyle/>
        <a:p>
          <a:r>
            <a:rPr lang="ru-RU" dirty="0" smtClean="0"/>
            <a:t>Разработка национальных показателей-аналогов</a:t>
          </a:r>
          <a:endParaRPr lang="ru-RU" dirty="0"/>
        </a:p>
      </dgm:t>
    </dgm:pt>
    <dgm:pt modelId="{5AB29747-BF7A-4C03-BB02-BA0D5B75EFB6}" type="parTrans" cxnId="{12E68DC7-A110-4530-AB0A-A74222F26D77}">
      <dgm:prSet/>
      <dgm:spPr/>
      <dgm:t>
        <a:bodyPr/>
        <a:lstStyle/>
        <a:p>
          <a:endParaRPr lang="ru-RU"/>
        </a:p>
      </dgm:t>
    </dgm:pt>
    <dgm:pt modelId="{C8AA9DC0-71AA-4309-B4F0-D9B2F343613B}" type="sibTrans" cxnId="{12E68DC7-A110-4530-AB0A-A74222F26D77}">
      <dgm:prSet/>
      <dgm:spPr/>
      <dgm:t>
        <a:bodyPr/>
        <a:lstStyle/>
        <a:p>
          <a:endParaRPr lang="ru-RU"/>
        </a:p>
      </dgm:t>
    </dgm:pt>
    <dgm:pt modelId="{E1B67701-7F48-4203-8D6F-9F4507C4A218}">
      <dgm:prSet phldrT="[Текст]"/>
      <dgm:spPr/>
      <dgm:t>
        <a:bodyPr/>
        <a:lstStyle/>
        <a:p>
          <a:r>
            <a:rPr lang="en-US" b="1" dirty="0" smtClean="0"/>
            <a:t>II</a:t>
          </a:r>
          <a:r>
            <a:rPr lang="en-US" dirty="0" smtClean="0"/>
            <a:t> </a:t>
          </a:r>
          <a:endParaRPr lang="ru-RU" dirty="0"/>
        </a:p>
      </dgm:t>
    </dgm:pt>
    <dgm:pt modelId="{CC76B738-C3D0-40ED-B737-8FA5FB6A7FCD}" type="parTrans" cxnId="{AC6AB45E-C3C4-48E6-B532-B38B63501C0B}">
      <dgm:prSet/>
      <dgm:spPr/>
      <dgm:t>
        <a:bodyPr/>
        <a:lstStyle/>
        <a:p>
          <a:endParaRPr lang="ru-RU"/>
        </a:p>
      </dgm:t>
    </dgm:pt>
    <dgm:pt modelId="{ABFA39FD-6656-4586-9A10-C4CB3B4FDF5E}" type="sibTrans" cxnId="{AC6AB45E-C3C4-48E6-B532-B38B63501C0B}">
      <dgm:prSet/>
      <dgm:spPr/>
      <dgm:t>
        <a:bodyPr/>
        <a:lstStyle/>
        <a:p>
          <a:endParaRPr lang="ru-RU"/>
        </a:p>
      </dgm:t>
    </dgm:pt>
    <dgm:pt modelId="{F830D66C-1374-4AF6-A78B-FC3324498872}">
      <dgm:prSet phldrT="[Текст]"/>
      <dgm:spPr/>
      <dgm:t>
        <a:bodyPr/>
        <a:lstStyle/>
        <a:p>
          <a:r>
            <a:rPr lang="en-US" b="1" dirty="0" smtClean="0"/>
            <a:t>III</a:t>
          </a:r>
          <a:endParaRPr lang="ru-RU" b="1" dirty="0"/>
        </a:p>
      </dgm:t>
    </dgm:pt>
    <dgm:pt modelId="{4848DEC3-696D-4DFD-BDFF-5C11EEFC4FD1}" type="parTrans" cxnId="{7981A6A3-19E5-4282-8537-53B5669C6E15}">
      <dgm:prSet/>
      <dgm:spPr/>
      <dgm:t>
        <a:bodyPr/>
        <a:lstStyle/>
        <a:p>
          <a:endParaRPr lang="ru-RU"/>
        </a:p>
      </dgm:t>
    </dgm:pt>
    <dgm:pt modelId="{22AA65EE-A959-4959-840D-2176684BA745}" type="sibTrans" cxnId="{7981A6A3-19E5-4282-8537-53B5669C6E15}">
      <dgm:prSet/>
      <dgm:spPr/>
      <dgm:t>
        <a:bodyPr/>
        <a:lstStyle/>
        <a:p>
          <a:endParaRPr lang="ru-RU"/>
        </a:p>
      </dgm:t>
    </dgm:pt>
    <dgm:pt modelId="{A34FA8BD-AB04-4430-B03D-B15A467E93CB}">
      <dgm:prSet phldrT="[Текст]"/>
      <dgm:spPr/>
      <dgm:t>
        <a:bodyPr/>
        <a:lstStyle/>
        <a:p>
          <a:endParaRPr lang="ru-RU" dirty="0"/>
        </a:p>
      </dgm:t>
    </dgm:pt>
    <dgm:pt modelId="{20BB7B09-0655-4377-9654-6F84550D9D18}" type="parTrans" cxnId="{48ED8E81-28A6-4C10-9362-39DD4E021B22}">
      <dgm:prSet/>
      <dgm:spPr/>
      <dgm:t>
        <a:bodyPr/>
        <a:lstStyle/>
        <a:p>
          <a:endParaRPr lang="ru-RU"/>
        </a:p>
      </dgm:t>
    </dgm:pt>
    <dgm:pt modelId="{FC66F40A-5985-485F-BD30-566405809474}" type="sibTrans" cxnId="{48ED8E81-28A6-4C10-9362-39DD4E021B22}">
      <dgm:prSet/>
      <dgm:spPr/>
      <dgm:t>
        <a:bodyPr/>
        <a:lstStyle/>
        <a:p>
          <a:endParaRPr lang="ru-RU"/>
        </a:p>
      </dgm:t>
    </dgm:pt>
    <dgm:pt modelId="{5C21809F-E709-4D1F-B8B5-07793561DBE9}">
      <dgm:prSet phldrT="[Текст]"/>
      <dgm:spPr/>
      <dgm:t>
        <a:bodyPr/>
        <a:lstStyle/>
        <a:p>
          <a:r>
            <a:rPr lang="ru-RU" dirty="0" smtClean="0"/>
            <a:t>Разработка национальных дополнительных показателей</a:t>
          </a:r>
          <a:endParaRPr lang="ru-RU" dirty="0"/>
        </a:p>
      </dgm:t>
    </dgm:pt>
    <dgm:pt modelId="{BC2F871F-AD7F-4E54-922D-EB08BC116974}" type="parTrans" cxnId="{B976B08C-B72B-4F12-9666-D66476A2E96E}">
      <dgm:prSet/>
      <dgm:spPr/>
      <dgm:t>
        <a:bodyPr/>
        <a:lstStyle/>
        <a:p>
          <a:endParaRPr lang="ru-RU"/>
        </a:p>
      </dgm:t>
    </dgm:pt>
    <dgm:pt modelId="{F7521551-1715-4038-8F3A-E7C8CB6B9FAB}" type="sibTrans" cxnId="{B976B08C-B72B-4F12-9666-D66476A2E96E}">
      <dgm:prSet/>
      <dgm:spPr/>
      <dgm:t>
        <a:bodyPr/>
        <a:lstStyle/>
        <a:p>
          <a:endParaRPr lang="ru-RU"/>
        </a:p>
      </dgm:t>
    </dgm:pt>
    <dgm:pt modelId="{17C0FD13-7DEF-48B0-A040-8FAE7483389C}">
      <dgm:prSet phldrT="[Текст]"/>
      <dgm:spPr/>
      <dgm:t>
        <a:bodyPr/>
        <a:lstStyle/>
        <a:p>
          <a:r>
            <a:rPr lang="ru-RU" b="1" dirty="0" smtClean="0"/>
            <a:t>Инвентаризация показателей</a:t>
          </a:r>
          <a:r>
            <a:rPr lang="en-US" b="1" dirty="0" smtClean="0"/>
            <a:t>:</a:t>
          </a:r>
          <a:endParaRPr lang="ru-RU" dirty="0"/>
        </a:p>
      </dgm:t>
    </dgm:pt>
    <dgm:pt modelId="{5BE63F13-6C48-4EDD-B697-40763481C6EA}" type="parTrans" cxnId="{A152C432-A0FC-434C-84CE-D5463CAFA8DD}">
      <dgm:prSet/>
      <dgm:spPr/>
      <dgm:t>
        <a:bodyPr/>
        <a:lstStyle/>
        <a:p>
          <a:endParaRPr lang="ru-RU"/>
        </a:p>
      </dgm:t>
    </dgm:pt>
    <dgm:pt modelId="{2FB59382-7663-4FE8-B483-E9E235D983CB}" type="sibTrans" cxnId="{A152C432-A0FC-434C-84CE-D5463CAFA8DD}">
      <dgm:prSet/>
      <dgm:spPr/>
      <dgm:t>
        <a:bodyPr/>
        <a:lstStyle/>
        <a:p>
          <a:endParaRPr lang="ru-RU"/>
        </a:p>
      </dgm:t>
    </dgm:pt>
    <dgm:pt modelId="{B8B4EFC2-0FE8-4637-90D2-B0845516202B}">
      <dgm:prSet phldrT="[Текст]"/>
      <dgm:spPr/>
      <dgm:t>
        <a:bodyPr/>
        <a:lstStyle/>
        <a:p>
          <a:r>
            <a:rPr lang="ru-RU" dirty="0" smtClean="0"/>
            <a:t>Разработка и внедрение платформы знаний по показателям ЦУР</a:t>
          </a:r>
          <a:endParaRPr lang="ru-RU" dirty="0"/>
        </a:p>
      </dgm:t>
    </dgm:pt>
    <dgm:pt modelId="{D74005FB-E52B-4977-9803-0C407CA911BC}" type="parTrans" cxnId="{25D12884-09D1-4B0F-9E2A-A2D40C20D883}">
      <dgm:prSet/>
      <dgm:spPr/>
      <dgm:t>
        <a:bodyPr/>
        <a:lstStyle/>
        <a:p>
          <a:endParaRPr lang="ru-RU"/>
        </a:p>
      </dgm:t>
    </dgm:pt>
    <dgm:pt modelId="{75F4FED9-C740-452E-956F-60FEC872390E}" type="sibTrans" cxnId="{25D12884-09D1-4B0F-9E2A-A2D40C20D883}">
      <dgm:prSet/>
      <dgm:spPr/>
      <dgm:t>
        <a:bodyPr/>
        <a:lstStyle/>
        <a:p>
          <a:endParaRPr lang="ru-RU"/>
        </a:p>
      </dgm:t>
    </dgm:pt>
    <dgm:pt modelId="{638236E2-92FA-4A44-BFE0-5737470783EA}">
      <dgm:prSet phldrT="[Текст]"/>
      <dgm:spPr/>
      <dgm:t>
        <a:bodyPr/>
        <a:lstStyle/>
        <a:p>
          <a:pPr marL="171450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/>
            <a:t>Внедрение (глобальных) задач и показателей ЦУР в национальные и отраслевые стратегические программы</a:t>
          </a:r>
          <a:endParaRPr lang="ru-RU" dirty="0"/>
        </a:p>
      </dgm:t>
    </dgm:pt>
    <dgm:pt modelId="{5DEC89E9-CEF6-46CB-8456-7F69EAF4B14F}" type="parTrans" cxnId="{9AFA94F9-080F-4074-8F20-85251A2386F6}">
      <dgm:prSet/>
      <dgm:spPr/>
      <dgm:t>
        <a:bodyPr/>
        <a:lstStyle/>
        <a:p>
          <a:endParaRPr lang="en-US"/>
        </a:p>
      </dgm:t>
    </dgm:pt>
    <dgm:pt modelId="{CA5CA9C5-8EB8-4A2D-B547-413173191975}" type="sibTrans" cxnId="{9AFA94F9-080F-4074-8F20-85251A2386F6}">
      <dgm:prSet/>
      <dgm:spPr/>
      <dgm:t>
        <a:bodyPr/>
        <a:lstStyle/>
        <a:p>
          <a:endParaRPr lang="en-US"/>
        </a:p>
      </dgm:t>
    </dgm:pt>
    <dgm:pt modelId="{83949463-1842-45C9-9FBB-DDDF3B820110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Создание-согласование национальной системы потоков данных для системы мониторинга ЦУР</a:t>
          </a:r>
          <a:endParaRPr lang="ru-RU" dirty="0"/>
        </a:p>
      </dgm:t>
    </dgm:pt>
    <dgm:pt modelId="{053CCFDE-8C43-4ACF-B22A-A48170CC75DF}" type="parTrans" cxnId="{A25DA530-DF8D-473C-B82A-770533A5611C}">
      <dgm:prSet/>
      <dgm:spPr/>
      <dgm:t>
        <a:bodyPr/>
        <a:lstStyle/>
        <a:p>
          <a:endParaRPr lang="en-US"/>
        </a:p>
      </dgm:t>
    </dgm:pt>
    <dgm:pt modelId="{23EEBE0F-A61F-486D-8322-F971762BCD55}" type="sibTrans" cxnId="{A25DA530-DF8D-473C-B82A-770533A5611C}">
      <dgm:prSet/>
      <dgm:spPr/>
      <dgm:t>
        <a:bodyPr/>
        <a:lstStyle/>
        <a:p>
          <a:endParaRPr lang="en-US"/>
        </a:p>
      </dgm:t>
    </dgm:pt>
    <dgm:pt modelId="{EB10D0CE-358E-4C59-A923-746FDCB05251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Создание Координационного Совета партнеров при НСК по ЦУР</a:t>
          </a:r>
          <a:endParaRPr lang="ru-RU" dirty="0"/>
        </a:p>
      </dgm:t>
    </dgm:pt>
    <dgm:pt modelId="{48F2888B-4BFE-4B6E-A3F3-5F2CE7177C4B}" type="parTrans" cxnId="{64379835-A7C4-45E2-9FEE-F105A3D24030}">
      <dgm:prSet/>
      <dgm:spPr/>
      <dgm:t>
        <a:bodyPr/>
        <a:lstStyle/>
        <a:p>
          <a:endParaRPr lang="en-US"/>
        </a:p>
      </dgm:t>
    </dgm:pt>
    <dgm:pt modelId="{7756D350-C395-44DF-B55C-68BD7C66F1B8}" type="sibTrans" cxnId="{64379835-A7C4-45E2-9FEE-F105A3D24030}">
      <dgm:prSet/>
      <dgm:spPr/>
      <dgm:t>
        <a:bodyPr/>
        <a:lstStyle/>
        <a:p>
          <a:endParaRPr lang="en-US"/>
        </a:p>
      </dgm:t>
    </dgm:pt>
    <dgm:pt modelId="{0448A4F5-69C1-4DC8-9CF3-96FB7C23B064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Наращивание потенциала</a:t>
          </a:r>
        </a:p>
        <a:p>
          <a:pPr marL="171450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82DD30EB-17A6-461C-9909-A247FD52A655}" type="parTrans" cxnId="{7DE21DA2-4159-480F-9133-5192FF55E9FD}">
      <dgm:prSet/>
      <dgm:spPr/>
      <dgm:t>
        <a:bodyPr/>
        <a:lstStyle/>
        <a:p>
          <a:endParaRPr lang="en-US"/>
        </a:p>
      </dgm:t>
    </dgm:pt>
    <dgm:pt modelId="{6765D188-D5DB-4E50-9E69-A5A878761297}" type="sibTrans" cxnId="{7DE21DA2-4159-480F-9133-5192FF55E9FD}">
      <dgm:prSet/>
      <dgm:spPr/>
      <dgm:t>
        <a:bodyPr/>
        <a:lstStyle/>
        <a:p>
          <a:endParaRPr lang="en-US"/>
        </a:p>
      </dgm:t>
    </dgm:pt>
    <dgm:pt modelId="{DCB1C0FC-9D88-4BEA-B735-AD04FE0960ED}">
      <dgm:prSet phldrT="[Текст]"/>
      <dgm:spPr/>
      <dgm:t>
        <a:bodyPr/>
        <a:lstStyle/>
        <a:p>
          <a:r>
            <a:rPr lang="ru-RU" dirty="0" smtClean="0"/>
            <a:t>Разработка и внедрение системы мониторинга и отчетности ЦУР</a:t>
          </a:r>
          <a:endParaRPr lang="ru-RU" dirty="0"/>
        </a:p>
      </dgm:t>
    </dgm:pt>
    <dgm:pt modelId="{944E6B49-4061-4E46-AEA9-1CF14AEAE003}" type="parTrans" cxnId="{1C3D0B70-7BC4-4666-B865-A67DA5A1D960}">
      <dgm:prSet/>
      <dgm:spPr/>
      <dgm:t>
        <a:bodyPr/>
        <a:lstStyle/>
        <a:p>
          <a:endParaRPr lang="en-US"/>
        </a:p>
      </dgm:t>
    </dgm:pt>
    <dgm:pt modelId="{0A781DC0-AB6B-4092-9DFE-41D1E07E7DD4}" type="sibTrans" cxnId="{1C3D0B70-7BC4-4666-B865-A67DA5A1D960}">
      <dgm:prSet/>
      <dgm:spPr/>
      <dgm:t>
        <a:bodyPr/>
        <a:lstStyle/>
        <a:p>
          <a:endParaRPr lang="en-US"/>
        </a:p>
      </dgm:t>
    </dgm:pt>
    <dgm:pt modelId="{C4E8932B-B574-4DEF-A577-B428D03FC422}" type="pres">
      <dgm:prSet presAssocID="{408EC7B8-A67D-4171-9049-0C59495BC50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BFE10-2CE9-4A0F-B4A1-7828882225E4}" type="pres">
      <dgm:prSet presAssocID="{50BEA6B2-4BB2-4E2E-87EC-59DB42298C7A}" presName="composite" presStyleCnt="0"/>
      <dgm:spPr/>
      <dgm:t>
        <a:bodyPr/>
        <a:lstStyle/>
        <a:p>
          <a:endParaRPr lang="en-US"/>
        </a:p>
      </dgm:t>
    </dgm:pt>
    <dgm:pt modelId="{E126A26E-64C0-4311-9459-1ED2407C4E98}" type="pres">
      <dgm:prSet presAssocID="{50BEA6B2-4BB2-4E2E-87EC-59DB42298C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5F035-A64C-4AFA-A3CD-8F926CE447FD}" type="pres">
      <dgm:prSet presAssocID="{50BEA6B2-4BB2-4E2E-87EC-59DB42298C7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CCE96-8D5B-48FF-A1AB-A17E647719F6}" type="pres">
      <dgm:prSet presAssocID="{25987278-9258-4065-A96A-90FAEF7EA777}" presName="sp" presStyleCnt="0"/>
      <dgm:spPr/>
      <dgm:t>
        <a:bodyPr/>
        <a:lstStyle/>
        <a:p>
          <a:endParaRPr lang="en-US"/>
        </a:p>
      </dgm:t>
    </dgm:pt>
    <dgm:pt modelId="{036ECB44-887E-4E13-9ADC-C46838338220}" type="pres">
      <dgm:prSet presAssocID="{E1B67701-7F48-4203-8D6F-9F4507C4A218}" presName="composite" presStyleCnt="0"/>
      <dgm:spPr/>
      <dgm:t>
        <a:bodyPr/>
        <a:lstStyle/>
        <a:p>
          <a:endParaRPr lang="en-US"/>
        </a:p>
      </dgm:t>
    </dgm:pt>
    <dgm:pt modelId="{E1C94EF0-B5EC-4EBB-B8EC-CA8D438F49C8}" type="pres">
      <dgm:prSet presAssocID="{E1B67701-7F48-4203-8D6F-9F4507C4A21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8CDFE-9F01-4560-BC33-32EBAA28E30C}" type="pres">
      <dgm:prSet presAssocID="{E1B67701-7F48-4203-8D6F-9F4507C4A21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FC9FA-88F7-4B1A-B956-911215460CEA}" type="pres">
      <dgm:prSet presAssocID="{ABFA39FD-6656-4586-9A10-C4CB3B4FDF5E}" presName="sp" presStyleCnt="0"/>
      <dgm:spPr/>
      <dgm:t>
        <a:bodyPr/>
        <a:lstStyle/>
        <a:p>
          <a:endParaRPr lang="en-US"/>
        </a:p>
      </dgm:t>
    </dgm:pt>
    <dgm:pt modelId="{AA7D3D0B-054B-4B79-9D09-5500CE6BEC8E}" type="pres">
      <dgm:prSet presAssocID="{F830D66C-1374-4AF6-A78B-FC3324498872}" presName="composite" presStyleCnt="0"/>
      <dgm:spPr/>
      <dgm:t>
        <a:bodyPr/>
        <a:lstStyle/>
        <a:p>
          <a:endParaRPr lang="en-US"/>
        </a:p>
      </dgm:t>
    </dgm:pt>
    <dgm:pt modelId="{80FABFF4-2D54-4812-B2A9-F29797EC42C3}" type="pres">
      <dgm:prSet presAssocID="{F830D66C-1374-4AF6-A78B-FC332449887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72D6A5-465C-45F2-A095-95118D91A36A}" type="pres">
      <dgm:prSet presAssocID="{F830D66C-1374-4AF6-A78B-FC332449887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C53E7F-B860-468D-9389-7ED5342F0ABC}" type="presOf" srcId="{408EC7B8-A67D-4171-9049-0C59495BC50B}" destId="{C4E8932B-B574-4DEF-A577-B428D03FC422}" srcOrd="0" destOrd="0" presId="urn:microsoft.com/office/officeart/2005/8/layout/chevron2"/>
    <dgm:cxn modelId="{7981A6A3-19E5-4282-8537-53B5669C6E15}" srcId="{408EC7B8-A67D-4171-9049-0C59495BC50B}" destId="{F830D66C-1374-4AF6-A78B-FC3324498872}" srcOrd="2" destOrd="0" parTransId="{4848DEC3-696D-4DFD-BDFF-5C11EEFC4FD1}" sibTransId="{22AA65EE-A959-4959-840D-2176684BA745}"/>
    <dgm:cxn modelId="{25D12884-09D1-4B0F-9E2A-A2D40C20D883}" srcId="{F830D66C-1374-4AF6-A78B-FC3324498872}" destId="{B8B4EFC2-0FE8-4637-90D2-B0845516202B}" srcOrd="0" destOrd="0" parTransId="{D74005FB-E52B-4977-9803-0C407CA911BC}" sibTransId="{75F4FED9-C740-452E-956F-60FEC872390E}"/>
    <dgm:cxn modelId="{8645DB9A-9D23-4CCC-BC26-3906AAB82A5E}" type="presOf" srcId="{0448A4F5-69C1-4DC8-9CF3-96FB7C23B064}" destId="{FB98CDFE-9F01-4560-BC33-32EBAA28E30C}" srcOrd="0" destOrd="3" presId="urn:microsoft.com/office/officeart/2005/8/layout/chevron2"/>
    <dgm:cxn modelId="{7946A4DA-5856-49F9-8B98-B6C248F5851B}" srcId="{50BEA6B2-4BB2-4E2E-87EC-59DB42298C7A}" destId="{E70EA894-45F0-48CE-A57D-7377B8362CC1}" srcOrd="1" destOrd="0" parTransId="{17F697D7-8CBB-49FA-84F1-E405FD034B3B}" sibTransId="{F3AF2D7C-2B8A-4F42-BB65-AF0153AF6B71}"/>
    <dgm:cxn modelId="{990A61D8-B945-4A73-9E15-36468346E1D9}" type="presOf" srcId="{50BEA6B2-4BB2-4E2E-87EC-59DB42298C7A}" destId="{E126A26E-64C0-4311-9459-1ED2407C4E98}" srcOrd="0" destOrd="0" presId="urn:microsoft.com/office/officeart/2005/8/layout/chevron2"/>
    <dgm:cxn modelId="{E83140D3-C995-4F26-A406-B5B76B6B0460}" type="presOf" srcId="{EB10D0CE-358E-4C59-A923-746FDCB05251}" destId="{FB98CDFE-9F01-4560-BC33-32EBAA28E30C}" srcOrd="0" destOrd="2" presId="urn:microsoft.com/office/officeart/2005/8/layout/chevron2"/>
    <dgm:cxn modelId="{AC6AB45E-C3C4-48E6-B532-B38B63501C0B}" srcId="{408EC7B8-A67D-4171-9049-0C59495BC50B}" destId="{E1B67701-7F48-4203-8D6F-9F4507C4A218}" srcOrd="1" destOrd="0" parTransId="{CC76B738-C3D0-40ED-B737-8FA5FB6A7FCD}" sibTransId="{ABFA39FD-6656-4586-9A10-C4CB3B4FDF5E}"/>
    <dgm:cxn modelId="{4634CB91-4E69-4F0A-A22A-647740257603}" type="presOf" srcId="{B8B4EFC2-0FE8-4637-90D2-B0845516202B}" destId="{3F72D6A5-465C-45F2-A095-95118D91A36A}" srcOrd="0" destOrd="0" presId="urn:microsoft.com/office/officeart/2005/8/layout/chevron2"/>
    <dgm:cxn modelId="{A152C432-A0FC-434C-84CE-D5463CAFA8DD}" srcId="{50BEA6B2-4BB2-4E2E-87EC-59DB42298C7A}" destId="{17C0FD13-7DEF-48B0-A040-8FAE7483389C}" srcOrd="0" destOrd="0" parTransId="{5BE63F13-6C48-4EDD-B697-40763481C6EA}" sibTransId="{2FB59382-7663-4FE8-B483-E9E235D983CB}"/>
    <dgm:cxn modelId="{5105C1E0-A9C7-4BD5-94AF-E7003C4A7E3C}" type="presOf" srcId="{83949463-1842-45C9-9FBB-DDDF3B820110}" destId="{FB98CDFE-9F01-4560-BC33-32EBAA28E30C}" srcOrd="0" destOrd="1" presId="urn:microsoft.com/office/officeart/2005/8/layout/chevron2"/>
    <dgm:cxn modelId="{4BEF2F72-0149-4C87-9947-85A0CE02101D}" type="presOf" srcId="{A34FA8BD-AB04-4430-B03D-B15A467E93CB}" destId="{3F72D6A5-465C-45F2-A095-95118D91A36A}" srcOrd="0" destOrd="2" presId="urn:microsoft.com/office/officeart/2005/8/layout/chevron2"/>
    <dgm:cxn modelId="{7DE21DA2-4159-480F-9133-5192FF55E9FD}" srcId="{E1B67701-7F48-4203-8D6F-9F4507C4A218}" destId="{0448A4F5-69C1-4DC8-9CF3-96FB7C23B064}" srcOrd="3" destOrd="0" parTransId="{82DD30EB-17A6-461C-9909-A247FD52A655}" sibTransId="{6765D188-D5DB-4E50-9E69-A5A878761297}"/>
    <dgm:cxn modelId="{9AFA94F9-080F-4074-8F20-85251A2386F6}" srcId="{E1B67701-7F48-4203-8D6F-9F4507C4A218}" destId="{638236E2-92FA-4A44-BFE0-5737470783EA}" srcOrd="0" destOrd="0" parTransId="{5DEC89E9-CEF6-46CB-8456-7F69EAF4B14F}" sibTransId="{CA5CA9C5-8EB8-4A2D-B547-413173191975}"/>
    <dgm:cxn modelId="{12E68DC7-A110-4530-AB0A-A74222F26D77}" srcId="{50BEA6B2-4BB2-4E2E-87EC-59DB42298C7A}" destId="{D52BD869-B27B-420B-BB0E-BBFA38E4C326}" srcOrd="2" destOrd="0" parTransId="{5AB29747-BF7A-4C03-BB02-BA0D5B75EFB6}" sibTransId="{C8AA9DC0-71AA-4309-B4F0-D9B2F343613B}"/>
    <dgm:cxn modelId="{48ED8E81-28A6-4C10-9362-39DD4E021B22}" srcId="{F830D66C-1374-4AF6-A78B-FC3324498872}" destId="{A34FA8BD-AB04-4430-B03D-B15A467E93CB}" srcOrd="2" destOrd="0" parTransId="{20BB7B09-0655-4377-9654-6F84550D9D18}" sibTransId="{FC66F40A-5985-485F-BD30-566405809474}"/>
    <dgm:cxn modelId="{F88D17E1-74A0-423A-8641-8006979EB077}" type="presOf" srcId="{17C0FD13-7DEF-48B0-A040-8FAE7483389C}" destId="{7A45F035-A64C-4AFA-A3CD-8F926CE447FD}" srcOrd="0" destOrd="0" presId="urn:microsoft.com/office/officeart/2005/8/layout/chevron2"/>
    <dgm:cxn modelId="{B976B08C-B72B-4F12-9666-D66476A2E96E}" srcId="{50BEA6B2-4BB2-4E2E-87EC-59DB42298C7A}" destId="{5C21809F-E709-4D1F-B8B5-07793561DBE9}" srcOrd="3" destOrd="0" parTransId="{BC2F871F-AD7F-4E54-922D-EB08BC116974}" sibTransId="{F7521551-1715-4038-8F3A-E7C8CB6B9FAB}"/>
    <dgm:cxn modelId="{1C3D0B70-7BC4-4666-B865-A67DA5A1D960}" srcId="{F830D66C-1374-4AF6-A78B-FC3324498872}" destId="{DCB1C0FC-9D88-4BEA-B735-AD04FE0960ED}" srcOrd="1" destOrd="0" parTransId="{944E6B49-4061-4E46-AEA9-1CF14AEAE003}" sibTransId="{0A781DC0-AB6B-4092-9DFE-41D1E07E7DD4}"/>
    <dgm:cxn modelId="{A01DFB7D-5B29-49FD-A54B-334462E18E3A}" type="presOf" srcId="{5C21809F-E709-4D1F-B8B5-07793561DBE9}" destId="{7A45F035-A64C-4AFA-A3CD-8F926CE447FD}" srcOrd="0" destOrd="3" presId="urn:microsoft.com/office/officeart/2005/8/layout/chevron2"/>
    <dgm:cxn modelId="{EE68BF0F-F74E-41EC-A7E6-2381798A20DA}" type="presOf" srcId="{638236E2-92FA-4A44-BFE0-5737470783EA}" destId="{FB98CDFE-9F01-4560-BC33-32EBAA28E30C}" srcOrd="0" destOrd="0" presId="urn:microsoft.com/office/officeart/2005/8/layout/chevron2"/>
    <dgm:cxn modelId="{65B673D2-CAFD-4F26-830B-B55A6959C2EB}" type="presOf" srcId="{E1B67701-7F48-4203-8D6F-9F4507C4A218}" destId="{E1C94EF0-B5EC-4EBB-B8EC-CA8D438F49C8}" srcOrd="0" destOrd="0" presId="urn:microsoft.com/office/officeart/2005/8/layout/chevron2"/>
    <dgm:cxn modelId="{64379835-A7C4-45E2-9FEE-F105A3D24030}" srcId="{E1B67701-7F48-4203-8D6F-9F4507C4A218}" destId="{EB10D0CE-358E-4C59-A923-746FDCB05251}" srcOrd="2" destOrd="0" parTransId="{48F2888B-4BFE-4B6E-A3F3-5F2CE7177C4B}" sibTransId="{7756D350-C395-44DF-B55C-68BD7C66F1B8}"/>
    <dgm:cxn modelId="{9B537CB9-A703-4A16-B22A-4F5244B0532B}" type="presOf" srcId="{D52BD869-B27B-420B-BB0E-BBFA38E4C326}" destId="{7A45F035-A64C-4AFA-A3CD-8F926CE447FD}" srcOrd="0" destOrd="2" presId="urn:microsoft.com/office/officeart/2005/8/layout/chevron2"/>
    <dgm:cxn modelId="{28BDBEDD-99C8-4C55-8277-39B79EBC2DDC}" srcId="{408EC7B8-A67D-4171-9049-0C59495BC50B}" destId="{50BEA6B2-4BB2-4E2E-87EC-59DB42298C7A}" srcOrd="0" destOrd="0" parTransId="{49EDCEA2-6C75-469E-A0FA-D5524E013F58}" sibTransId="{25987278-9258-4065-A96A-90FAEF7EA777}"/>
    <dgm:cxn modelId="{A25DA530-DF8D-473C-B82A-770533A5611C}" srcId="{E1B67701-7F48-4203-8D6F-9F4507C4A218}" destId="{83949463-1842-45C9-9FBB-DDDF3B820110}" srcOrd="1" destOrd="0" parTransId="{053CCFDE-8C43-4ACF-B22A-A48170CC75DF}" sibTransId="{23EEBE0F-A61F-486D-8322-F971762BCD55}"/>
    <dgm:cxn modelId="{1FD2B479-832B-4976-8D64-C8FEC59F40C7}" type="presOf" srcId="{F830D66C-1374-4AF6-A78B-FC3324498872}" destId="{80FABFF4-2D54-4812-B2A9-F29797EC42C3}" srcOrd="0" destOrd="0" presId="urn:microsoft.com/office/officeart/2005/8/layout/chevron2"/>
    <dgm:cxn modelId="{8332D847-B006-40A7-8DEE-23892F3CCA94}" type="presOf" srcId="{E70EA894-45F0-48CE-A57D-7377B8362CC1}" destId="{7A45F035-A64C-4AFA-A3CD-8F926CE447FD}" srcOrd="0" destOrd="1" presId="urn:microsoft.com/office/officeart/2005/8/layout/chevron2"/>
    <dgm:cxn modelId="{E8570843-4B82-4496-A94C-A9A23B3E8196}" type="presOf" srcId="{DCB1C0FC-9D88-4BEA-B735-AD04FE0960ED}" destId="{3F72D6A5-465C-45F2-A095-95118D91A36A}" srcOrd="0" destOrd="1" presId="urn:microsoft.com/office/officeart/2005/8/layout/chevron2"/>
    <dgm:cxn modelId="{AF7DC93C-24A4-48A2-B694-CFA1639208B2}" type="presParOf" srcId="{C4E8932B-B574-4DEF-A577-B428D03FC422}" destId="{547BFE10-2CE9-4A0F-B4A1-7828882225E4}" srcOrd="0" destOrd="0" presId="urn:microsoft.com/office/officeart/2005/8/layout/chevron2"/>
    <dgm:cxn modelId="{A21867CC-FA36-44C7-9402-7C6654BA61CA}" type="presParOf" srcId="{547BFE10-2CE9-4A0F-B4A1-7828882225E4}" destId="{E126A26E-64C0-4311-9459-1ED2407C4E98}" srcOrd="0" destOrd="0" presId="urn:microsoft.com/office/officeart/2005/8/layout/chevron2"/>
    <dgm:cxn modelId="{4EA3908B-8C46-4155-8F39-D120D143D0E7}" type="presParOf" srcId="{547BFE10-2CE9-4A0F-B4A1-7828882225E4}" destId="{7A45F035-A64C-4AFA-A3CD-8F926CE447FD}" srcOrd="1" destOrd="0" presId="urn:microsoft.com/office/officeart/2005/8/layout/chevron2"/>
    <dgm:cxn modelId="{6EC24529-A00E-420C-81A8-65C69316AD56}" type="presParOf" srcId="{C4E8932B-B574-4DEF-A577-B428D03FC422}" destId="{B5FCCE96-8D5B-48FF-A1AB-A17E647719F6}" srcOrd="1" destOrd="0" presId="urn:microsoft.com/office/officeart/2005/8/layout/chevron2"/>
    <dgm:cxn modelId="{0BF7D639-CDA8-4D49-896C-F407E5E5245D}" type="presParOf" srcId="{C4E8932B-B574-4DEF-A577-B428D03FC422}" destId="{036ECB44-887E-4E13-9ADC-C46838338220}" srcOrd="2" destOrd="0" presId="urn:microsoft.com/office/officeart/2005/8/layout/chevron2"/>
    <dgm:cxn modelId="{27E04698-9BBF-4281-9943-0E1A70931DD3}" type="presParOf" srcId="{036ECB44-887E-4E13-9ADC-C46838338220}" destId="{E1C94EF0-B5EC-4EBB-B8EC-CA8D438F49C8}" srcOrd="0" destOrd="0" presId="urn:microsoft.com/office/officeart/2005/8/layout/chevron2"/>
    <dgm:cxn modelId="{3DB599DE-0899-481E-AC29-69C079E73E90}" type="presParOf" srcId="{036ECB44-887E-4E13-9ADC-C46838338220}" destId="{FB98CDFE-9F01-4560-BC33-32EBAA28E30C}" srcOrd="1" destOrd="0" presId="urn:microsoft.com/office/officeart/2005/8/layout/chevron2"/>
    <dgm:cxn modelId="{44BFF592-A962-4ED6-96AD-FB4D02B92702}" type="presParOf" srcId="{C4E8932B-B574-4DEF-A577-B428D03FC422}" destId="{43DFC9FA-88F7-4B1A-B956-911215460CEA}" srcOrd="3" destOrd="0" presId="urn:microsoft.com/office/officeart/2005/8/layout/chevron2"/>
    <dgm:cxn modelId="{89D2F112-1AE6-4E41-9BAF-AB645414DB6A}" type="presParOf" srcId="{C4E8932B-B574-4DEF-A577-B428D03FC422}" destId="{AA7D3D0B-054B-4B79-9D09-5500CE6BEC8E}" srcOrd="4" destOrd="0" presId="urn:microsoft.com/office/officeart/2005/8/layout/chevron2"/>
    <dgm:cxn modelId="{7D0ECBDE-86B5-49D2-9597-7C66CA4E392C}" type="presParOf" srcId="{AA7D3D0B-054B-4B79-9D09-5500CE6BEC8E}" destId="{80FABFF4-2D54-4812-B2A9-F29797EC42C3}" srcOrd="0" destOrd="0" presId="urn:microsoft.com/office/officeart/2005/8/layout/chevron2"/>
    <dgm:cxn modelId="{FA55CA74-E410-4AD0-A7C7-FBB0E5D6F617}" type="presParOf" srcId="{AA7D3D0B-054B-4B79-9D09-5500CE6BEC8E}" destId="{3F72D6A5-465C-45F2-A095-95118D91A36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B16EE2C-78B1-46BB-A4C1-284DE3E5B2CD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FEC4650-FAFA-424F-8900-22D763F02C07}">
      <dgm:prSet phldrT="[Текст]" custT="1"/>
      <dgm:spPr>
        <a:xfrm>
          <a:off x="0" y="395"/>
          <a:ext cx="1207340" cy="1540639"/>
        </a:xfrm>
      </dgm:spPr>
      <dgm:t>
        <a:bodyPr/>
        <a:lstStyle/>
        <a:p>
          <a:r>
            <a:rPr lang="ru-RU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278348AE-F3EB-4109-9222-1873F2837639}" type="parTrans" cxnId="{2F44E0D1-3B58-49D6-B9D4-69EFFAE1BB07}">
      <dgm:prSet/>
      <dgm:spPr/>
      <dgm:t>
        <a:bodyPr/>
        <a:lstStyle/>
        <a:p>
          <a:endParaRPr lang="ru-RU"/>
        </a:p>
      </dgm:t>
    </dgm:pt>
    <dgm:pt modelId="{6D49DFB3-71F7-4F11-9B99-9B6E27B7E368}" type="sibTrans" cxnId="{2F44E0D1-3B58-49D6-B9D4-69EFFAE1BB07}">
      <dgm:prSet/>
      <dgm:spPr/>
      <dgm:t>
        <a:bodyPr/>
        <a:lstStyle/>
        <a:p>
          <a:endParaRPr lang="ru-RU"/>
        </a:p>
      </dgm:t>
    </dgm:pt>
    <dgm:pt modelId="{86EDDA57-53FA-42E6-8ADF-7ABBEFA3592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32FF76BE-1E7D-4EA7-905E-25F5B9517690}" type="parTrans" cxnId="{01D6E76D-A72B-43AD-A6DC-1EB813FE00C6}">
      <dgm:prSet/>
      <dgm:spPr/>
      <dgm:t>
        <a:bodyPr/>
        <a:lstStyle/>
        <a:p>
          <a:endParaRPr lang="ru-RU"/>
        </a:p>
      </dgm:t>
    </dgm:pt>
    <dgm:pt modelId="{CF5C4D91-6094-4408-AD73-86E2DBBD93CA}" type="sibTrans" cxnId="{01D6E76D-A72B-43AD-A6DC-1EB813FE00C6}">
      <dgm:prSet/>
      <dgm:spPr/>
      <dgm:t>
        <a:bodyPr/>
        <a:lstStyle/>
        <a:p>
          <a:endParaRPr lang="ru-RU"/>
        </a:p>
      </dgm:t>
    </dgm:pt>
    <dgm:pt modelId="{70B3C361-30D8-43F7-84BB-4B0E4BD5EA72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СНС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D731B7D0-DC76-46BA-9F50-57BFEC2077BE}" type="parTrans" cxnId="{E9AB25C7-DD79-429B-B937-90A56EE842A0}">
      <dgm:prSet/>
      <dgm:spPr/>
      <dgm:t>
        <a:bodyPr/>
        <a:lstStyle/>
        <a:p>
          <a:endParaRPr lang="en-US"/>
        </a:p>
      </dgm:t>
    </dgm:pt>
    <dgm:pt modelId="{7ECDCB21-984D-4D3D-BFFC-407488D49D1A}" type="sibTrans" cxnId="{E9AB25C7-DD79-429B-B937-90A56EE842A0}">
      <dgm:prSet/>
      <dgm:spPr/>
      <dgm:t>
        <a:bodyPr/>
        <a:lstStyle/>
        <a:p>
          <a:endParaRPr lang="en-US"/>
        </a:p>
      </dgm:t>
    </dgm:pt>
    <dgm:pt modelId="{A74356A7-C446-446B-BF30-A2A472B83A3F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err="1" smtClean="0">
              <a:latin typeface="+mn-lt"/>
              <a:ea typeface="+mn-ea"/>
              <a:cs typeface="+mn-cs"/>
            </a:rPr>
            <a:t>ИОДХ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426E434F-9AA5-4783-94E2-61B1DCA57E57}" type="parTrans" cxnId="{3E45BA3E-AB80-4BAC-8CE9-6689966E1131}">
      <dgm:prSet/>
      <dgm:spPr/>
      <dgm:t>
        <a:bodyPr/>
        <a:lstStyle/>
        <a:p>
          <a:endParaRPr lang="en-US"/>
        </a:p>
      </dgm:t>
    </dgm:pt>
    <dgm:pt modelId="{F0B3E59E-C8B0-48FB-8418-334291D3DF4B}" type="sibTrans" cxnId="{3E45BA3E-AB80-4BAC-8CE9-6689966E1131}">
      <dgm:prSet/>
      <dgm:spPr/>
      <dgm:t>
        <a:bodyPr/>
        <a:lstStyle/>
        <a:p>
          <a:endParaRPr lang="en-US"/>
        </a:p>
      </dgm:t>
    </dgm:pt>
    <dgm:pt modelId="{A42BA1F1-622F-44B0-9800-B025E65F3CF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endParaRPr lang="ru-RU" sz="1000" b="1" dirty="0">
            <a:latin typeface="+mn-lt"/>
            <a:ea typeface="+mn-ea"/>
            <a:cs typeface="+mn-cs"/>
          </a:endParaRPr>
        </a:p>
      </dgm:t>
    </dgm:pt>
    <dgm:pt modelId="{3F14493B-9465-4872-9948-16E062DC08F0}" type="parTrans" cxnId="{F21F8081-98B3-40FB-83FE-3A019B3C430E}">
      <dgm:prSet/>
      <dgm:spPr/>
      <dgm:t>
        <a:bodyPr/>
        <a:lstStyle/>
        <a:p>
          <a:endParaRPr lang="en-US"/>
        </a:p>
      </dgm:t>
    </dgm:pt>
    <dgm:pt modelId="{790FBFE5-A1B1-46AB-BB88-AE1AC4D91365}" type="sibTrans" cxnId="{F21F8081-98B3-40FB-83FE-3A019B3C430E}">
      <dgm:prSet/>
      <dgm:spPr/>
      <dgm:t>
        <a:bodyPr/>
        <a:lstStyle/>
        <a:p>
          <a:endParaRPr lang="en-US"/>
        </a:p>
      </dgm:t>
    </dgm:pt>
    <dgm:pt modelId="{7C853665-9EEB-4BB6-AE3C-265B97CE5A6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endParaRPr lang="ru-RU" sz="1000" b="1" dirty="0">
            <a:latin typeface="+mn-lt"/>
            <a:ea typeface="+mn-ea"/>
            <a:cs typeface="+mn-cs"/>
          </a:endParaRPr>
        </a:p>
      </dgm:t>
    </dgm:pt>
    <dgm:pt modelId="{102825A5-2A17-4601-8ADC-F072C08AF43E}" type="parTrans" cxnId="{DB1DC2DE-0871-47CC-A076-FF7DF15F93CF}">
      <dgm:prSet/>
      <dgm:spPr/>
      <dgm:t>
        <a:bodyPr/>
        <a:lstStyle/>
        <a:p>
          <a:endParaRPr lang="en-US"/>
        </a:p>
      </dgm:t>
    </dgm:pt>
    <dgm:pt modelId="{0C1330D9-5EC9-452A-B759-3DBFC1267109}" type="sibTrans" cxnId="{DB1DC2DE-0871-47CC-A076-FF7DF15F93CF}">
      <dgm:prSet/>
      <dgm:spPr/>
      <dgm:t>
        <a:bodyPr/>
        <a:lstStyle/>
        <a:p>
          <a:endParaRPr lang="en-US"/>
        </a:p>
      </dgm:t>
    </dgm:pt>
    <dgm:pt modelId="{884633E5-7322-4262-91C0-7CB4119DD297}" type="pres">
      <dgm:prSet presAssocID="{4B16EE2C-78B1-46BB-A4C1-284DE3E5B2C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312804-2BD5-4E68-BDFF-207CB36E7112}" type="pres">
      <dgm:prSet presAssocID="{9FEC4650-FAFA-424F-8900-22D763F02C07}" presName="linNode" presStyleCnt="0"/>
      <dgm:spPr/>
      <dgm:t>
        <a:bodyPr/>
        <a:lstStyle/>
        <a:p>
          <a:endParaRPr lang="en-US"/>
        </a:p>
      </dgm:t>
    </dgm:pt>
    <dgm:pt modelId="{67B50E51-8B9C-4AAE-9DCF-B5432C85BEEE}" type="pres">
      <dgm:prSet presAssocID="{9FEC4650-FAFA-424F-8900-22D763F02C07}" presName="parentShp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B1FC9C1-602A-40E1-A5AE-A4FA09AFF005}" type="pres">
      <dgm:prSet presAssocID="{9FEC4650-FAFA-424F-8900-22D763F02C0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F855-E235-4CB2-B0DA-B2CA3FC1C779}" type="pres">
      <dgm:prSet presAssocID="{6D49DFB3-71F7-4F11-9B99-9B6E27B7E368}" presName="spacing" presStyleCnt="0"/>
      <dgm:spPr/>
      <dgm:t>
        <a:bodyPr/>
        <a:lstStyle/>
        <a:p>
          <a:endParaRPr lang="en-US"/>
        </a:p>
      </dgm:t>
    </dgm:pt>
    <dgm:pt modelId="{F1B75444-12E2-42F2-AD65-E927890AA3E6}" type="pres">
      <dgm:prSet presAssocID="{86EDDA57-53FA-42E6-8ADF-7ABBEFA35927}" presName="linNode" presStyleCnt="0"/>
      <dgm:spPr/>
      <dgm:t>
        <a:bodyPr/>
        <a:lstStyle/>
        <a:p>
          <a:endParaRPr lang="en-US"/>
        </a:p>
      </dgm:t>
    </dgm:pt>
    <dgm:pt modelId="{C04F8CC0-1FFB-48ED-8F25-C7A303D846CE}" type="pres">
      <dgm:prSet presAssocID="{86EDDA57-53FA-42E6-8ADF-7ABBEFA35927}" presName="parentShp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55D37B8-C253-4775-96DB-50F0EB44AADB}" type="pres">
      <dgm:prSet presAssocID="{86EDDA57-53FA-42E6-8ADF-7ABBEFA3592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1A984E-A43E-4537-BDC9-96DC2472A420}" type="presOf" srcId="{A42BA1F1-622F-44B0-9800-B025E65F3CF7}" destId="{155D37B8-C253-4775-96DB-50F0EB44AADB}" srcOrd="0" destOrd="0" presId="urn:microsoft.com/office/officeart/2005/8/layout/vList6"/>
    <dgm:cxn modelId="{2F44E0D1-3B58-49D6-B9D4-69EFFAE1BB07}" srcId="{4B16EE2C-78B1-46BB-A4C1-284DE3E5B2CD}" destId="{9FEC4650-FAFA-424F-8900-22D763F02C07}" srcOrd="0" destOrd="0" parTransId="{278348AE-F3EB-4109-9222-1873F2837639}" sibTransId="{6D49DFB3-71F7-4F11-9B99-9B6E27B7E368}"/>
    <dgm:cxn modelId="{DB1DC2DE-0871-47CC-A076-FF7DF15F93CF}" srcId="{86EDDA57-53FA-42E6-8ADF-7ABBEFA35927}" destId="{7C853665-9EEB-4BB6-AE3C-265B97CE5A67}" srcOrd="1" destOrd="0" parTransId="{102825A5-2A17-4601-8ADC-F072C08AF43E}" sibTransId="{0C1330D9-5EC9-452A-B759-3DBFC1267109}"/>
    <dgm:cxn modelId="{EFDAE4D4-17CE-4930-BAD0-3D4E8A3E4730}" type="presOf" srcId="{9FEC4650-FAFA-424F-8900-22D763F02C07}" destId="{67B50E51-8B9C-4AAE-9DCF-B5432C85BEEE}" srcOrd="0" destOrd="0" presId="urn:microsoft.com/office/officeart/2005/8/layout/vList6"/>
    <dgm:cxn modelId="{47BCF43B-4C8B-4D26-8B58-F7D5E33BCB04}" type="presOf" srcId="{86EDDA57-53FA-42E6-8ADF-7ABBEFA35927}" destId="{C04F8CC0-1FFB-48ED-8F25-C7A303D846CE}" srcOrd="0" destOrd="0" presId="urn:microsoft.com/office/officeart/2005/8/layout/vList6"/>
    <dgm:cxn modelId="{A54EBB99-5864-4B93-B34E-64ADFC19DCD8}" type="presOf" srcId="{A74356A7-C446-446B-BF30-A2A472B83A3F}" destId="{155D37B8-C253-4775-96DB-50F0EB44AADB}" srcOrd="0" destOrd="3" presId="urn:microsoft.com/office/officeart/2005/8/layout/vList6"/>
    <dgm:cxn modelId="{3E102560-A386-457C-8768-06E3A33C08FB}" type="presOf" srcId="{7C853665-9EEB-4BB6-AE3C-265B97CE5A67}" destId="{155D37B8-C253-4775-96DB-50F0EB44AADB}" srcOrd="0" destOrd="1" presId="urn:microsoft.com/office/officeart/2005/8/layout/vList6"/>
    <dgm:cxn modelId="{E9AB25C7-DD79-429B-B937-90A56EE842A0}" srcId="{86EDDA57-53FA-42E6-8ADF-7ABBEFA35927}" destId="{70B3C361-30D8-43F7-84BB-4B0E4BD5EA72}" srcOrd="2" destOrd="0" parTransId="{D731B7D0-DC76-46BA-9F50-57BFEC2077BE}" sibTransId="{7ECDCB21-984D-4D3D-BFFC-407488D49D1A}"/>
    <dgm:cxn modelId="{01D6E76D-A72B-43AD-A6DC-1EB813FE00C6}" srcId="{4B16EE2C-78B1-46BB-A4C1-284DE3E5B2CD}" destId="{86EDDA57-53FA-42E6-8ADF-7ABBEFA35927}" srcOrd="1" destOrd="0" parTransId="{32FF76BE-1E7D-4EA7-905E-25F5B9517690}" sibTransId="{CF5C4D91-6094-4408-AD73-86E2DBBD93CA}"/>
    <dgm:cxn modelId="{3E45BA3E-AB80-4BAC-8CE9-6689966E1131}" srcId="{86EDDA57-53FA-42E6-8ADF-7ABBEFA35927}" destId="{A74356A7-C446-446B-BF30-A2A472B83A3F}" srcOrd="3" destOrd="0" parTransId="{426E434F-9AA5-4783-94E2-61B1DCA57E57}" sibTransId="{F0B3E59E-C8B0-48FB-8418-334291D3DF4B}"/>
    <dgm:cxn modelId="{87E3CDBE-00B7-4E5A-A8A0-04C94AB694DA}" type="presOf" srcId="{4B16EE2C-78B1-46BB-A4C1-284DE3E5B2CD}" destId="{884633E5-7322-4262-91C0-7CB4119DD297}" srcOrd="0" destOrd="0" presId="urn:microsoft.com/office/officeart/2005/8/layout/vList6"/>
    <dgm:cxn modelId="{F21F8081-98B3-40FB-83FE-3A019B3C430E}" srcId="{86EDDA57-53FA-42E6-8ADF-7ABBEFA35927}" destId="{A42BA1F1-622F-44B0-9800-B025E65F3CF7}" srcOrd="0" destOrd="0" parTransId="{3F14493B-9465-4872-9948-16E062DC08F0}" sibTransId="{790FBFE5-A1B1-46AB-BB88-AE1AC4D91365}"/>
    <dgm:cxn modelId="{E54A23E3-D946-4629-8783-5F701CC82AD6}" type="presOf" srcId="{70B3C361-30D8-43F7-84BB-4B0E4BD5EA72}" destId="{155D37B8-C253-4775-96DB-50F0EB44AADB}" srcOrd="0" destOrd="2" presId="urn:microsoft.com/office/officeart/2005/8/layout/vList6"/>
    <dgm:cxn modelId="{B8DEBCBB-4E9F-456D-8F9E-CC275E7B4F1A}" type="presParOf" srcId="{884633E5-7322-4262-91C0-7CB4119DD297}" destId="{EB312804-2BD5-4E68-BDFF-207CB36E7112}" srcOrd="0" destOrd="0" presId="urn:microsoft.com/office/officeart/2005/8/layout/vList6"/>
    <dgm:cxn modelId="{2D22DD73-F593-47BA-A121-0B81257B078E}" type="presParOf" srcId="{EB312804-2BD5-4E68-BDFF-207CB36E7112}" destId="{67B50E51-8B9C-4AAE-9DCF-B5432C85BEEE}" srcOrd="0" destOrd="0" presId="urn:microsoft.com/office/officeart/2005/8/layout/vList6"/>
    <dgm:cxn modelId="{4D4A320F-5C0E-4EE5-A916-9A74AD294EF9}" type="presParOf" srcId="{EB312804-2BD5-4E68-BDFF-207CB36E7112}" destId="{BB1FC9C1-602A-40E1-A5AE-A4FA09AFF005}" srcOrd="1" destOrd="0" presId="urn:microsoft.com/office/officeart/2005/8/layout/vList6"/>
    <dgm:cxn modelId="{6ACDF2E9-8076-4522-B781-F8FE84FB1F19}" type="presParOf" srcId="{884633E5-7322-4262-91C0-7CB4119DD297}" destId="{A113F855-E235-4CB2-B0DA-B2CA3FC1C779}" srcOrd="1" destOrd="0" presId="urn:microsoft.com/office/officeart/2005/8/layout/vList6"/>
    <dgm:cxn modelId="{D97B79F4-B6B0-4DF9-9374-75AC3A2650AF}" type="presParOf" srcId="{884633E5-7322-4262-91C0-7CB4119DD297}" destId="{F1B75444-12E2-42F2-AD65-E927890AA3E6}" srcOrd="2" destOrd="0" presId="urn:microsoft.com/office/officeart/2005/8/layout/vList6"/>
    <dgm:cxn modelId="{F8071BFF-166F-405E-ACE6-3A78215948BD}" type="presParOf" srcId="{F1B75444-12E2-42F2-AD65-E927890AA3E6}" destId="{C04F8CC0-1FFB-48ED-8F25-C7A303D846CE}" srcOrd="0" destOrd="0" presId="urn:microsoft.com/office/officeart/2005/8/layout/vList6"/>
    <dgm:cxn modelId="{BB814200-C840-40D6-9315-5C6922F5FFF4}" type="presParOf" srcId="{F1B75444-12E2-42F2-AD65-E927890AA3E6}" destId="{155D37B8-C253-4775-96DB-50F0EB44AAD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6F204E2-AB30-4DCF-B5F4-D83368645672}" type="doc">
      <dgm:prSet loTypeId="urn:microsoft.com/office/officeart/2005/8/layout/hList7" loCatId="list" qsTypeId="urn:microsoft.com/office/officeart/2005/8/quickstyle/simple1" qsCatId="simple" csTypeId="urn:microsoft.com/office/officeart/2005/8/colors/colorful2" csCatId="colorful" phldr="1"/>
      <dgm:spPr/>
    </dgm:pt>
    <dgm:pt modelId="{C3D5218E-634A-4AF0-8CE5-F2E2AD8EFE09}">
      <dgm:prSet phldrT="[Текст]" custT="1"/>
      <dgm:spPr>
        <a:xfrm>
          <a:off x="636" y="0"/>
          <a:ext cx="990223" cy="3677053"/>
        </a:xfrm>
      </dgm:spPr>
      <dgm:t>
        <a:bodyPr/>
        <a:lstStyle/>
        <a:p>
          <a:r>
            <a:rPr lang="ru-RU" sz="1400" b="1" dirty="0" smtClean="0">
              <a:latin typeface="+mj-lt"/>
              <a:ea typeface="+mn-ea"/>
              <a:cs typeface="+mn-cs"/>
            </a:rPr>
            <a:t>Эконом статистика</a:t>
          </a:r>
          <a:endParaRPr lang="ru-RU" sz="1400" b="1" dirty="0">
            <a:latin typeface="+mj-lt"/>
            <a:ea typeface="+mn-ea"/>
            <a:cs typeface="+mn-cs"/>
          </a:endParaRPr>
        </a:p>
      </dgm:t>
    </dgm:pt>
    <dgm:pt modelId="{C4233BEE-F5FC-4DDF-9BEB-AA411F76C7CB}" type="parTrans" cxnId="{270726FE-5B88-4905-9EF6-F90B6BB0470D}">
      <dgm:prSet/>
      <dgm:spPr/>
      <dgm:t>
        <a:bodyPr/>
        <a:lstStyle/>
        <a:p>
          <a:endParaRPr lang="ru-RU"/>
        </a:p>
      </dgm:t>
    </dgm:pt>
    <dgm:pt modelId="{853812AB-77C8-4DDF-BD94-79FC702B77F6}" type="sibTrans" cxnId="{270726FE-5B88-4905-9EF6-F90B6BB0470D}">
      <dgm:prSet/>
      <dgm:spPr/>
      <dgm:t>
        <a:bodyPr/>
        <a:lstStyle/>
        <a:p>
          <a:endParaRPr lang="ru-RU"/>
        </a:p>
      </dgm:t>
    </dgm:pt>
    <dgm:pt modelId="{855DD14F-153C-4111-B391-7581DC654E2D}">
      <dgm:prSet phldrT="[Текст]" custT="1"/>
      <dgm:spPr>
        <a:xfrm>
          <a:off x="1020566" y="0"/>
          <a:ext cx="990223" cy="3677053"/>
        </a:xfrm>
      </dgm:spPr>
      <dgm:t>
        <a:bodyPr/>
        <a:lstStyle/>
        <a:p>
          <a:r>
            <a:rPr lang="ru-RU" sz="1600" b="1" dirty="0" smtClean="0">
              <a:latin typeface="+mj-lt"/>
              <a:ea typeface="+mn-ea"/>
              <a:cs typeface="+mn-cs"/>
            </a:rPr>
            <a:t>Социально-демограф статистика</a:t>
          </a:r>
          <a:endParaRPr lang="ru-RU" sz="1600" b="1" dirty="0">
            <a:latin typeface="+mj-lt"/>
            <a:ea typeface="+mn-ea"/>
            <a:cs typeface="+mn-cs"/>
          </a:endParaRPr>
        </a:p>
      </dgm:t>
    </dgm:pt>
    <dgm:pt modelId="{F2CD3156-CD67-4424-8188-94D13B746BBA}" type="parTrans" cxnId="{E7E3523F-0CE3-47E2-ACE2-D04040DB19F1}">
      <dgm:prSet/>
      <dgm:spPr/>
      <dgm:t>
        <a:bodyPr/>
        <a:lstStyle/>
        <a:p>
          <a:endParaRPr lang="ru-RU"/>
        </a:p>
      </dgm:t>
    </dgm:pt>
    <dgm:pt modelId="{C8D13277-7173-4FFE-B704-326FEC8A3788}" type="sibTrans" cxnId="{E7E3523F-0CE3-47E2-ACE2-D04040DB19F1}">
      <dgm:prSet/>
      <dgm:spPr/>
      <dgm:t>
        <a:bodyPr/>
        <a:lstStyle/>
        <a:p>
          <a:endParaRPr lang="ru-RU"/>
        </a:p>
      </dgm:t>
    </dgm:pt>
    <dgm:pt modelId="{EA2B58D8-CAF9-45B4-B571-D153DC6C73C8}">
      <dgm:prSet phldrT="[Текст]" custT="1"/>
      <dgm:spPr>
        <a:xfrm>
          <a:off x="2040496" y="0"/>
          <a:ext cx="990223" cy="3677053"/>
        </a:xfrm>
      </dgm:spPr>
      <dgm:t>
        <a:bodyPr/>
        <a:lstStyle/>
        <a:p>
          <a:r>
            <a:rPr lang="ru-RU" sz="1400" b="1" dirty="0" smtClean="0">
              <a:latin typeface="+mj-lt"/>
              <a:ea typeface="+mn-ea"/>
              <a:cs typeface="+mn-cs"/>
            </a:rPr>
            <a:t>Статистика окружающей среды</a:t>
          </a:r>
          <a:endParaRPr lang="ru-RU" sz="1400" b="1" dirty="0">
            <a:latin typeface="+mj-lt"/>
            <a:ea typeface="+mn-ea"/>
            <a:cs typeface="+mn-cs"/>
          </a:endParaRPr>
        </a:p>
      </dgm:t>
    </dgm:pt>
    <dgm:pt modelId="{50514BA6-3BBE-40FF-89AD-2EAB2460C9CB}" type="parTrans" cxnId="{DD9F5A86-0BB3-47C9-B675-61371432FC94}">
      <dgm:prSet/>
      <dgm:spPr/>
      <dgm:t>
        <a:bodyPr/>
        <a:lstStyle/>
        <a:p>
          <a:endParaRPr lang="ru-RU"/>
        </a:p>
      </dgm:t>
    </dgm:pt>
    <dgm:pt modelId="{F8A97103-D904-4279-B00C-8F3690F3FBB4}" type="sibTrans" cxnId="{DD9F5A86-0BB3-47C9-B675-61371432FC94}">
      <dgm:prSet/>
      <dgm:spPr/>
      <dgm:t>
        <a:bodyPr/>
        <a:lstStyle/>
        <a:p>
          <a:endParaRPr lang="ru-RU"/>
        </a:p>
      </dgm:t>
    </dgm:pt>
    <dgm:pt modelId="{96229FA1-4F35-4302-B2C8-782A8D62D997}" type="pres">
      <dgm:prSet presAssocID="{26F204E2-AB30-4DCF-B5F4-D83368645672}" presName="Name0" presStyleCnt="0">
        <dgm:presLayoutVars>
          <dgm:dir/>
          <dgm:resizeHandles val="exact"/>
        </dgm:presLayoutVars>
      </dgm:prSet>
      <dgm:spPr/>
    </dgm:pt>
    <dgm:pt modelId="{E464E737-EC75-493B-BDC9-F267695F593E}" type="pres">
      <dgm:prSet presAssocID="{26F204E2-AB30-4DCF-B5F4-D83368645672}" presName="fgShape" presStyleLbl="fgShp" presStyleIdx="0" presStyleCnt="1"/>
      <dgm:spPr>
        <a:xfrm>
          <a:off x="121254" y="2941642"/>
          <a:ext cx="2788847" cy="551557"/>
        </a:xfrm>
        <a:prstGeom prst="leftRightArrow">
          <a:avLst/>
        </a:prstGeom>
      </dgm:spPr>
    </dgm:pt>
    <dgm:pt modelId="{74F31E9A-DC9A-4C6A-9D3C-E33E205A5D49}" type="pres">
      <dgm:prSet presAssocID="{26F204E2-AB30-4DCF-B5F4-D83368645672}" presName="linComp" presStyleCnt="0"/>
      <dgm:spPr/>
    </dgm:pt>
    <dgm:pt modelId="{8C4541B2-7E04-468F-9E71-0580A79778B5}" type="pres">
      <dgm:prSet presAssocID="{C3D5218E-634A-4AF0-8CE5-F2E2AD8EFE09}" presName="compNode" presStyleCnt="0"/>
      <dgm:spPr/>
    </dgm:pt>
    <dgm:pt modelId="{EA2FE2CD-2324-439F-B16A-F629C7127387}" type="pres">
      <dgm:prSet presAssocID="{C3D5218E-634A-4AF0-8CE5-F2E2AD8EFE09}" presName="bkgdShape" presStyleLbl="node1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6F1FA0A4-9F45-49BE-9305-3AA5DC990A3F}" type="pres">
      <dgm:prSet presAssocID="{C3D5218E-634A-4AF0-8CE5-F2E2AD8EFE0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404130-415C-4EC0-820F-4D4D0A9F636B}" type="pres">
      <dgm:prSet presAssocID="{C3D5218E-634A-4AF0-8CE5-F2E2AD8EFE09}" presName="invisiNode" presStyleLbl="node1" presStyleIdx="0" presStyleCnt="3"/>
      <dgm:spPr/>
    </dgm:pt>
    <dgm:pt modelId="{E586414D-B344-4715-9B21-E8CEB2979230}" type="pres">
      <dgm:prSet presAssocID="{C3D5218E-634A-4AF0-8CE5-F2E2AD8EFE09}" presName="imagNode" presStyleLbl="fgImgPlace1" presStyleIdx="0" presStyleCnt="3" custScaleX="104828" custScaleY="75673"/>
      <dgm:spPr>
        <a:xfrm>
          <a:off x="7873" y="369560"/>
          <a:ext cx="975749" cy="9265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C0289E89-23AA-46AD-813D-AC27730FE64B}" type="pres">
      <dgm:prSet presAssocID="{853812AB-77C8-4DDF-BD94-79FC702B77F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7384E03-E66D-4704-8C05-E4DD27AF022E}" type="pres">
      <dgm:prSet presAssocID="{855DD14F-153C-4111-B391-7581DC654E2D}" presName="compNode" presStyleCnt="0"/>
      <dgm:spPr/>
    </dgm:pt>
    <dgm:pt modelId="{60316B22-6AEF-4EBC-96DD-5758A05F18DD}" type="pres">
      <dgm:prSet presAssocID="{855DD14F-153C-4111-B391-7581DC654E2D}" presName="bkgdShape" presStyleLbl="node1" presStyleIdx="1" presStyleCnt="3" custScaleX="126388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2CE40290-E617-46E3-B21E-8979C687DEC8}" type="pres">
      <dgm:prSet presAssocID="{855DD14F-153C-4111-B391-7581DC654E2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413B2-43F2-473D-8356-A9956F649B42}" type="pres">
      <dgm:prSet presAssocID="{855DD14F-153C-4111-B391-7581DC654E2D}" presName="invisiNode" presStyleLbl="node1" presStyleIdx="1" presStyleCnt="3"/>
      <dgm:spPr/>
    </dgm:pt>
    <dgm:pt modelId="{5B88EA40-DFA7-4004-85E8-FCA023197F2E}" type="pres">
      <dgm:prSet presAssocID="{855DD14F-153C-4111-B391-7581DC654E2D}" presName="imagNode" presStyleLbl="fgImgPlace1" presStyleIdx="1" presStyleCnt="3" custScaleY="75673"/>
      <dgm:spPr>
        <a:xfrm>
          <a:off x="1050273" y="369560"/>
          <a:ext cx="930809" cy="92658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207FF52F-E21A-4D2D-820F-3976474792E1}" type="pres">
      <dgm:prSet presAssocID="{C8D13277-7173-4FFE-B704-326FEC8A378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CAF6657-68A6-4EBE-9DBC-02F266BD1999}" type="pres">
      <dgm:prSet presAssocID="{EA2B58D8-CAF9-45B4-B571-D153DC6C73C8}" presName="compNode" presStyleCnt="0"/>
      <dgm:spPr/>
    </dgm:pt>
    <dgm:pt modelId="{A654A23A-2799-452E-98D6-BD25B3894C06}" type="pres">
      <dgm:prSet presAssocID="{EA2B58D8-CAF9-45B4-B571-D153DC6C73C8}" presName="bkgdShape" presStyleLbl="node1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259A17F-F7E3-4BFC-A14F-696CDEE5F047}" type="pres">
      <dgm:prSet presAssocID="{EA2B58D8-CAF9-45B4-B571-D153DC6C73C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42FB0-DE27-4FE6-91A0-796914F5814F}" type="pres">
      <dgm:prSet presAssocID="{EA2B58D8-CAF9-45B4-B571-D153DC6C73C8}" presName="invisiNode" presStyleLbl="node1" presStyleIdx="2" presStyleCnt="3"/>
      <dgm:spPr/>
    </dgm:pt>
    <dgm:pt modelId="{51D094F5-EE73-4873-9FC9-4B9DC5815238}" type="pres">
      <dgm:prSet presAssocID="{EA2B58D8-CAF9-45B4-B571-D153DC6C73C8}" presName="imagNode" presStyleLbl="fgImgPlace1" presStyleIdx="2" presStyleCnt="3" custScaleY="75673"/>
      <dgm:spPr>
        <a:xfrm>
          <a:off x="2070203" y="369560"/>
          <a:ext cx="930809" cy="92658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2B396CA0-49CC-4BCA-8989-DB535FC32EE5}" type="presOf" srcId="{853812AB-77C8-4DDF-BD94-79FC702B77F6}" destId="{C0289E89-23AA-46AD-813D-AC27730FE64B}" srcOrd="0" destOrd="0" presId="urn:microsoft.com/office/officeart/2005/8/layout/hList7"/>
    <dgm:cxn modelId="{602A4054-14D6-4EB7-8690-9AB55FED39E4}" type="presOf" srcId="{855DD14F-153C-4111-B391-7581DC654E2D}" destId="{2CE40290-E617-46E3-B21E-8979C687DEC8}" srcOrd="1" destOrd="0" presId="urn:microsoft.com/office/officeart/2005/8/layout/hList7"/>
    <dgm:cxn modelId="{11723437-D964-4E65-8CA9-9307052C224E}" type="presOf" srcId="{C3D5218E-634A-4AF0-8CE5-F2E2AD8EFE09}" destId="{6F1FA0A4-9F45-49BE-9305-3AA5DC990A3F}" srcOrd="1" destOrd="0" presId="urn:microsoft.com/office/officeart/2005/8/layout/hList7"/>
    <dgm:cxn modelId="{270726FE-5B88-4905-9EF6-F90B6BB0470D}" srcId="{26F204E2-AB30-4DCF-B5F4-D83368645672}" destId="{C3D5218E-634A-4AF0-8CE5-F2E2AD8EFE09}" srcOrd="0" destOrd="0" parTransId="{C4233BEE-F5FC-4DDF-9BEB-AA411F76C7CB}" sibTransId="{853812AB-77C8-4DDF-BD94-79FC702B77F6}"/>
    <dgm:cxn modelId="{DD9F5A86-0BB3-47C9-B675-61371432FC94}" srcId="{26F204E2-AB30-4DCF-B5F4-D83368645672}" destId="{EA2B58D8-CAF9-45B4-B571-D153DC6C73C8}" srcOrd="2" destOrd="0" parTransId="{50514BA6-3BBE-40FF-89AD-2EAB2460C9CB}" sibTransId="{F8A97103-D904-4279-B00C-8F3690F3FBB4}"/>
    <dgm:cxn modelId="{9CB0E2FC-498E-444A-8F3C-468C57A8435E}" type="presOf" srcId="{855DD14F-153C-4111-B391-7581DC654E2D}" destId="{60316B22-6AEF-4EBC-96DD-5758A05F18DD}" srcOrd="0" destOrd="0" presId="urn:microsoft.com/office/officeart/2005/8/layout/hList7"/>
    <dgm:cxn modelId="{E7E3523F-0CE3-47E2-ACE2-D04040DB19F1}" srcId="{26F204E2-AB30-4DCF-B5F4-D83368645672}" destId="{855DD14F-153C-4111-B391-7581DC654E2D}" srcOrd="1" destOrd="0" parTransId="{F2CD3156-CD67-4424-8188-94D13B746BBA}" sibTransId="{C8D13277-7173-4FFE-B704-326FEC8A3788}"/>
    <dgm:cxn modelId="{318664B1-2F10-4444-847F-8BFD12960281}" type="presOf" srcId="{C8D13277-7173-4FFE-B704-326FEC8A3788}" destId="{207FF52F-E21A-4D2D-820F-3976474792E1}" srcOrd="0" destOrd="0" presId="urn:microsoft.com/office/officeart/2005/8/layout/hList7"/>
    <dgm:cxn modelId="{E1891F93-CE1C-43C3-B6FD-D79F398F8D5A}" type="presOf" srcId="{EA2B58D8-CAF9-45B4-B571-D153DC6C73C8}" destId="{4259A17F-F7E3-4BFC-A14F-696CDEE5F047}" srcOrd="1" destOrd="0" presId="urn:microsoft.com/office/officeart/2005/8/layout/hList7"/>
    <dgm:cxn modelId="{D430284B-35D6-4037-B6DD-C2A413C6A418}" type="presOf" srcId="{26F204E2-AB30-4DCF-B5F4-D83368645672}" destId="{96229FA1-4F35-4302-B2C8-782A8D62D997}" srcOrd="0" destOrd="0" presId="urn:microsoft.com/office/officeart/2005/8/layout/hList7"/>
    <dgm:cxn modelId="{B96538C4-5A4D-4BA9-B393-C909E8DF29FA}" type="presOf" srcId="{C3D5218E-634A-4AF0-8CE5-F2E2AD8EFE09}" destId="{EA2FE2CD-2324-439F-B16A-F629C7127387}" srcOrd="0" destOrd="0" presId="urn:microsoft.com/office/officeart/2005/8/layout/hList7"/>
    <dgm:cxn modelId="{D21A4F63-547B-4E26-9F0B-66B0633C0F1D}" type="presOf" srcId="{EA2B58D8-CAF9-45B4-B571-D153DC6C73C8}" destId="{A654A23A-2799-452E-98D6-BD25B3894C06}" srcOrd="0" destOrd="0" presId="urn:microsoft.com/office/officeart/2005/8/layout/hList7"/>
    <dgm:cxn modelId="{3B39356E-740D-4C0A-B226-3DCF8A64E0BB}" type="presParOf" srcId="{96229FA1-4F35-4302-B2C8-782A8D62D997}" destId="{E464E737-EC75-493B-BDC9-F267695F593E}" srcOrd="0" destOrd="0" presId="urn:microsoft.com/office/officeart/2005/8/layout/hList7"/>
    <dgm:cxn modelId="{B069E974-6A87-4BA5-9F10-2048F7653100}" type="presParOf" srcId="{96229FA1-4F35-4302-B2C8-782A8D62D997}" destId="{74F31E9A-DC9A-4C6A-9D3C-E33E205A5D49}" srcOrd="1" destOrd="0" presId="urn:microsoft.com/office/officeart/2005/8/layout/hList7"/>
    <dgm:cxn modelId="{CE41EB02-D430-4658-A858-DA83DBA97D01}" type="presParOf" srcId="{74F31E9A-DC9A-4C6A-9D3C-E33E205A5D49}" destId="{8C4541B2-7E04-468F-9E71-0580A79778B5}" srcOrd="0" destOrd="0" presId="urn:microsoft.com/office/officeart/2005/8/layout/hList7"/>
    <dgm:cxn modelId="{02824E6F-5C94-4522-ABB4-2E5307B6F483}" type="presParOf" srcId="{8C4541B2-7E04-468F-9E71-0580A79778B5}" destId="{EA2FE2CD-2324-439F-B16A-F629C7127387}" srcOrd="0" destOrd="0" presId="urn:microsoft.com/office/officeart/2005/8/layout/hList7"/>
    <dgm:cxn modelId="{EDCB3C11-2CF0-4B05-861A-9DAF6E902D75}" type="presParOf" srcId="{8C4541B2-7E04-468F-9E71-0580A79778B5}" destId="{6F1FA0A4-9F45-49BE-9305-3AA5DC990A3F}" srcOrd="1" destOrd="0" presId="urn:microsoft.com/office/officeart/2005/8/layout/hList7"/>
    <dgm:cxn modelId="{6A502EFD-07EE-4D3B-AB70-1E425DE79F53}" type="presParOf" srcId="{8C4541B2-7E04-468F-9E71-0580A79778B5}" destId="{BC404130-415C-4EC0-820F-4D4D0A9F636B}" srcOrd="2" destOrd="0" presId="urn:microsoft.com/office/officeart/2005/8/layout/hList7"/>
    <dgm:cxn modelId="{5FA15F64-F44C-4F2B-97AB-377AD0373822}" type="presParOf" srcId="{8C4541B2-7E04-468F-9E71-0580A79778B5}" destId="{E586414D-B344-4715-9B21-E8CEB2979230}" srcOrd="3" destOrd="0" presId="urn:microsoft.com/office/officeart/2005/8/layout/hList7"/>
    <dgm:cxn modelId="{D36C823B-2A9D-498C-AB06-97FAD584E6CB}" type="presParOf" srcId="{74F31E9A-DC9A-4C6A-9D3C-E33E205A5D49}" destId="{C0289E89-23AA-46AD-813D-AC27730FE64B}" srcOrd="1" destOrd="0" presId="urn:microsoft.com/office/officeart/2005/8/layout/hList7"/>
    <dgm:cxn modelId="{809C57C9-C287-4DF5-A8C4-E6E424DA134D}" type="presParOf" srcId="{74F31E9A-DC9A-4C6A-9D3C-E33E205A5D49}" destId="{A7384E03-E66D-4704-8C05-E4DD27AF022E}" srcOrd="2" destOrd="0" presId="urn:microsoft.com/office/officeart/2005/8/layout/hList7"/>
    <dgm:cxn modelId="{A171168A-4B2F-4FE7-8DEB-36F1F096B922}" type="presParOf" srcId="{A7384E03-E66D-4704-8C05-E4DD27AF022E}" destId="{60316B22-6AEF-4EBC-96DD-5758A05F18DD}" srcOrd="0" destOrd="0" presId="urn:microsoft.com/office/officeart/2005/8/layout/hList7"/>
    <dgm:cxn modelId="{4EE17555-B9E8-4DF9-8A32-01F1DBE5ABE4}" type="presParOf" srcId="{A7384E03-E66D-4704-8C05-E4DD27AF022E}" destId="{2CE40290-E617-46E3-B21E-8979C687DEC8}" srcOrd="1" destOrd="0" presId="urn:microsoft.com/office/officeart/2005/8/layout/hList7"/>
    <dgm:cxn modelId="{A9DB9C76-F0DD-4A2E-B0E6-B79F71507D4C}" type="presParOf" srcId="{A7384E03-E66D-4704-8C05-E4DD27AF022E}" destId="{E4F413B2-43F2-473D-8356-A9956F649B42}" srcOrd="2" destOrd="0" presId="urn:microsoft.com/office/officeart/2005/8/layout/hList7"/>
    <dgm:cxn modelId="{CF4BC9AF-0168-4CD5-8CEE-59428ADEC2A8}" type="presParOf" srcId="{A7384E03-E66D-4704-8C05-E4DD27AF022E}" destId="{5B88EA40-DFA7-4004-85E8-FCA023197F2E}" srcOrd="3" destOrd="0" presId="urn:microsoft.com/office/officeart/2005/8/layout/hList7"/>
    <dgm:cxn modelId="{5FA8EED2-74D2-483C-9481-5C76C89307DD}" type="presParOf" srcId="{74F31E9A-DC9A-4C6A-9D3C-E33E205A5D49}" destId="{207FF52F-E21A-4D2D-820F-3976474792E1}" srcOrd="3" destOrd="0" presId="urn:microsoft.com/office/officeart/2005/8/layout/hList7"/>
    <dgm:cxn modelId="{3E81C65B-6C30-403D-8ABF-7423E483C8BA}" type="presParOf" srcId="{74F31E9A-DC9A-4C6A-9D3C-E33E205A5D49}" destId="{CCAF6657-68A6-4EBE-9DBC-02F266BD1999}" srcOrd="4" destOrd="0" presId="urn:microsoft.com/office/officeart/2005/8/layout/hList7"/>
    <dgm:cxn modelId="{8D8D5B06-CB7E-4507-979E-2783A0C1F10E}" type="presParOf" srcId="{CCAF6657-68A6-4EBE-9DBC-02F266BD1999}" destId="{A654A23A-2799-452E-98D6-BD25B3894C06}" srcOrd="0" destOrd="0" presId="urn:microsoft.com/office/officeart/2005/8/layout/hList7"/>
    <dgm:cxn modelId="{667E5F45-2797-461D-88C2-D9F459214955}" type="presParOf" srcId="{CCAF6657-68A6-4EBE-9DBC-02F266BD1999}" destId="{4259A17F-F7E3-4BFC-A14F-696CDEE5F047}" srcOrd="1" destOrd="0" presId="urn:microsoft.com/office/officeart/2005/8/layout/hList7"/>
    <dgm:cxn modelId="{6ADFBD3D-C3D1-4D89-99D9-94819B949ABD}" type="presParOf" srcId="{CCAF6657-68A6-4EBE-9DBC-02F266BD1999}" destId="{9AD42FB0-DE27-4FE6-91A0-796914F5814F}" srcOrd="2" destOrd="0" presId="urn:microsoft.com/office/officeart/2005/8/layout/hList7"/>
    <dgm:cxn modelId="{BEE9D490-FA30-454F-A8A8-06F056F3F7BF}" type="presParOf" srcId="{CCAF6657-68A6-4EBE-9DBC-02F266BD1999}" destId="{51D094F5-EE73-4873-9FC9-4B9DC581523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03A6877-646E-409D-A849-5F100E708D6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ECCE932B-8DDB-4CCF-BB33-F1D1C31D0A2D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Координация и коммуникация</a:t>
          </a:r>
          <a:endParaRPr lang="en-US" sz="1400" b="1" dirty="0">
            <a:solidFill>
              <a:schemeClr val="tx1"/>
            </a:solidFill>
          </a:endParaRPr>
        </a:p>
      </dgm:t>
    </dgm:pt>
    <dgm:pt modelId="{B37856CE-A9E1-4C8F-A628-DDC91800D8BF}" type="parTrans" cxnId="{C373D942-AD3E-4A06-A351-CA6D1FE154FA}">
      <dgm:prSet/>
      <dgm:spPr/>
      <dgm:t>
        <a:bodyPr/>
        <a:lstStyle/>
        <a:p>
          <a:endParaRPr lang="en-US"/>
        </a:p>
      </dgm:t>
    </dgm:pt>
    <dgm:pt modelId="{27135683-5399-4042-8615-0BF2E6142756}" type="sibTrans" cxnId="{C373D942-AD3E-4A06-A351-CA6D1FE154FA}">
      <dgm:prSet/>
      <dgm:spPr/>
      <dgm:t>
        <a:bodyPr/>
        <a:lstStyle/>
        <a:p>
          <a:endParaRPr lang="en-US"/>
        </a:p>
      </dgm:t>
    </dgm:pt>
    <dgm:pt modelId="{370B802B-2617-4FB1-8160-DD328C66928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Интеграция</a:t>
          </a:r>
          <a:endParaRPr lang="en-US" sz="1400" dirty="0"/>
        </a:p>
      </dgm:t>
    </dgm:pt>
    <dgm:pt modelId="{E44E591A-8BF6-4A4B-BC5C-05CA150E04B5}" type="parTrans" cxnId="{F7E6BD18-F7FE-4C8F-864E-174F5C8C2A23}">
      <dgm:prSet/>
      <dgm:spPr/>
      <dgm:t>
        <a:bodyPr/>
        <a:lstStyle/>
        <a:p>
          <a:endParaRPr lang="en-US"/>
        </a:p>
      </dgm:t>
    </dgm:pt>
    <dgm:pt modelId="{D0D9F8A0-F765-4A62-891A-06A8A1CC0634}" type="sibTrans" cxnId="{F7E6BD18-F7FE-4C8F-864E-174F5C8C2A23}">
      <dgm:prSet/>
      <dgm:spPr/>
      <dgm:t>
        <a:bodyPr/>
        <a:lstStyle/>
        <a:p>
          <a:endParaRPr lang="en-US"/>
        </a:p>
      </dgm:t>
    </dgm:pt>
    <dgm:pt modelId="{06EBA159-E21B-49F5-8E45-87B37078E495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Модернизация и наращивание потенциала</a:t>
          </a:r>
          <a:endParaRPr lang="en-US" sz="1400" dirty="0"/>
        </a:p>
      </dgm:t>
    </dgm:pt>
    <dgm:pt modelId="{CCED5DAF-4092-4327-A370-DE780AD7F51F}" type="parTrans" cxnId="{6834003F-879B-46D3-8C3C-C1764C49CD77}">
      <dgm:prSet/>
      <dgm:spPr/>
      <dgm:t>
        <a:bodyPr/>
        <a:lstStyle/>
        <a:p>
          <a:endParaRPr lang="en-US"/>
        </a:p>
      </dgm:t>
    </dgm:pt>
    <dgm:pt modelId="{F574499E-D734-4255-8E5D-3AB18FA3743A}" type="sibTrans" cxnId="{6834003F-879B-46D3-8C3C-C1764C49CD77}">
      <dgm:prSet/>
      <dgm:spPr/>
      <dgm:t>
        <a:bodyPr/>
        <a:lstStyle/>
        <a:p>
          <a:endParaRPr lang="en-US"/>
        </a:p>
      </dgm:t>
    </dgm:pt>
    <dgm:pt modelId="{A713A1F1-4698-4C59-BE81-66880CD12658}" type="pres">
      <dgm:prSet presAssocID="{703A6877-646E-409D-A849-5F100E708D6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F8B36D8-CF4B-4BAA-86BF-810D97EB2EB1}" type="pres">
      <dgm:prSet presAssocID="{ECCE932B-8DDB-4CCF-BB33-F1D1C31D0A2D}" presName="composite" presStyleCnt="0"/>
      <dgm:spPr/>
    </dgm:pt>
    <dgm:pt modelId="{B35002B9-2648-4754-96EF-3DF454600147}" type="pres">
      <dgm:prSet presAssocID="{ECCE932B-8DDB-4CCF-BB33-F1D1C31D0A2D}" presName="Parent1" presStyleLbl="node1" presStyleIdx="0" presStyleCnt="6" custScaleX="163859" custScaleY="135120" custLinFactNeighborX="8812" custLinFactNeighborY="-46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23C879-F330-4BFE-8875-789D4B4CA832}" type="pres">
      <dgm:prSet presAssocID="{ECCE932B-8DDB-4CCF-BB33-F1D1C31D0A2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BCFD1-913F-459D-AD6B-FC6587DBBF28}" type="pres">
      <dgm:prSet presAssocID="{ECCE932B-8DDB-4CCF-BB33-F1D1C31D0A2D}" presName="BalanceSpacing" presStyleCnt="0"/>
      <dgm:spPr/>
    </dgm:pt>
    <dgm:pt modelId="{B0DC4E1C-8BCB-4FBD-8C25-6C80FB8F6075}" type="pres">
      <dgm:prSet presAssocID="{ECCE932B-8DDB-4CCF-BB33-F1D1C31D0A2D}" presName="BalanceSpacing1" presStyleCnt="0"/>
      <dgm:spPr/>
    </dgm:pt>
    <dgm:pt modelId="{A16E2A7D-81B5-45ED-95A8-30AD06A6836A}" type="pres">
      <dgm:prSet presAssocID="{27135683-5399-4042-8615-0BF2E6142756}" presName="Accent1Text" presStyleLbl="node1" presStyleIdx="1" presStyleCnt="6" custLinFactNeighborX="-23124" custLinFactNeighborY="6058"/>
      <dgm:spPr/>
      <dgm:t>
        <a:bodyPr/>
        <a:lstStyle/>
        <a:p>
          <a:endParaRPr lang="en-US"/>
        </a:p>
      </dgm:t>
    </dgm:pt>
    <dgm:pt modelId="{7D4C9610-0976-48D8-8961-C89EAEBE32F4}" type="pres">
      <dgm:prSet presAssocID="{27135683-5399-4042-8615-0BF2E6142756}" presName="spaceBetweenRectangles" presStyleCnt="0"/>
      <dgm:spPr/>
    </dgm:pt>
    <dgm:pt modelId="{6A0A0754-6187-43FF-8CC2-090941300372}" type="pres">
      <dgm:prSet presAssocID="{370B802B-2617-4FB1-8160-DD328C66928C}" presName="composite" presStyleCnt="0"/>
      <dgm:spPr/>
    </dgm:pt>
    <dgm:pt modelId="{AA783A9F-D31B-4FF2-8202-9A6ABC085A26}" type="pres">
      <dgm:prSet presAssocID="{370B802B-2617-4FB1-8160-DD328C66928C}" presName="Parent1" presStyleLbl="node1" presStyleIdx="2" presStyleCnt="6" custScaleX="117250" custLinFactNeighborX="-22913" custLinFactNeighborY="-46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D0933-8880-4EEE-861F-B3AB3BE35ABC}" type="pres">
      <dgm:prSet presAssocID="{370B802B-2617-4FB1-8160-DD328C66928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4F1AE7-06C4-4F82-9C61-AD1861032EBE}" type="pres">
      <dgm:prSet presAssocID="{370B802B-2617-4FB1-8160-DD328C66928C}" presName="BalanceSpacing" presStyleCnt="0"/>
      <dgm:spPr/>
    </dgm:pt>
    <dgm:pt modelId="{13213410-5DB9-4B91-996D-0C80E249477C}" type="pres">
      <dgm:prSet presAssocID="{370B802B-2617-4FB1-8160-DD328C66928C}" presName="BalanceSpacing1" presStyleCnt="0"/>
      <dgm:spPr/>
    </dgm:pt>
    <dgm:pt modelId="{7CBFC5E0-F80D-48EA-9875-A9D4E0537A28}" type="pres">
      <dgm:prSet presAssocID="{D0D9F8A0-F765-4A62-891A-06A8A1CC0634}" presName="Accent1Text" presStyleLbl="node1" presStyleIdx="3" presStyleCnt="6" custScaleY="82226"/>
      <dgm:spPr/>
      <dgm:t>
        <a:bodyPr/>
        <a:lstStyle/>
        <a:p>
          <a:endParaRPr lang="en-US"/>
        </a:p>
      </dgm:t>
    </dgm:pt>
    <dgm:pt modelId="{4009DF2A-8946-42FC-9F75-4122E70C9DF5}" type="pres">
      <dgm:prSet presAssocID="{D0D9F8A0-F765-4A62-891A-06A8A1CC0634}" presName="spaceBetweenRectangles" presStyleCnt="0"/>
      <dgm:spPr/>
    </dgm:pt>
    <dgm:pt modelId="{77FC1785-19FA-43E9-BDE4-1EA2282F0AF5}" type="pres">
      <dgm:prSet presAssocID="{06EBA159-E21B-49F5-8E45-87B37078E495}" presName="composite" presStyleCnt="0"/>
      <dgm:spPr/>
    </dgm:pt>
    <dgm:pt modelId="{1DBC5627-DED1-40ED-B54C-BE2C1A825C97}" type="pres">
      <dgm:prSet presAssocID="{06EBA159-E21B-49F5-8E45-87B37078E495}" presName="Parent1" presStyleLbl="node1" presStyleIdx="4" presStyleCnt="6" custScaleX="146231" custScaleY="112805" custLinFactNeighborX="21151" custLinFactNeighborY="61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E6EC2-84DF-4590-827A-A19B19067809}" type="pres">
      <dgm:prSet presAssocID="{06EBA159-E21B-49F5-8E45-87B37078E495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E14CB-3393-4227-AB49-68FF32F2CBE5}" type="pres">
      <dgm:prSet presAssocID="{06EBA159-E21B-49F5-8E45-87B37078E495}" presName="BalanceSpacing" presStyleCnt="0"/>
      <dgm:spPr/>
    </dgm:pt>
    <dgm:pt modelId="{067071F9-508E-466F-992D-BBE3684839A3}" type="pres">
      <dgm:prSet presAssocID="{06EBA159-E21B-49F5-8E45-87B37078E495}" presName="BalanceSpacing1" presStyleCnt="0"/>
      <dgm:spPr/>
    </dgm:pt>
    <dgm:pt modelId="{332DE885-4BB6-494F-9F9D-43E1737122B4}" type="pres">
      <dgm:prSet presAssocID="{F574499E-D734-4255-8E5D-3AB18FA3743A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014AC46E-554E-4899-8335-192398630336}" type="presOf" srcId="{06EBA159-E21B-49F5-8E45-87B37078E495}" destId="{1DBC5627-DED1-40ED-B54C-BE2C1A825C97}" srcOrd="0" destOrd="0" presId="urn:microsoft.com/office/officeart/2008/layout/AlternatingHexagons"/>
    <dgm:cxn modelId="{6834003F-879B-46D3-8C3C-C1764C49CD77}" srcId="{703A6877-646E-409D-A849-5F100E708D6B}" destId="{06EBA159-E21B-49F5-8E45-87B37078E495}" srcOrd="2" destOrd="0" parTransId="{CCED5DAF-4092-4327-A370-DE780AD7F51F}" sibTransId="{F574499E-D734-4255-8E5D-3AB18FA3743A}"/>
    <dgm:cxn modelId="{C1F0A9FF-ED16-4613-9CF4-EB76778D1EC4}" type="presOf" srcId="{370B802B-2617-4FB1-8160-DD328C66928C}" destId="{AA783A9F-D31B-4FF2-8202-9A6ABC085A26}" srcOrd="0" destOrd="0" presId="urn:microsoft.com/office/officeart/2008/layout/AlternatingHexagons"/>
    <dgm:cxn modelId="{4673F7E6-7456-4567-9D45-D71CC6939A72}" type="presOf" srcId="{27135683-5399-4042-8615-0BF2E6142756}" destId="{A16E2A7D-81B5-45ED-95A8-30AD06A6836A}" srcOrd="0" destOrd="0" presId="urn:microsoft.com/office/officeart/2008/layout/AlternatingHexagons"/>
    <dgm:cxn modelId="{FE6294B5-C011-4587-A1A0-1C25CF7F40A3}" type="presOf" srcId="{D0D9F8A0-F765-4A62-891A-06A8A1CC0634}" destId="{7CBFC5E0-F80D-48EA-9875-A9D4E0537A28}" srcOrd="0" destOrd="0" presId="urn:microsoft.com/office/officeart/2008/layout/AlternatingHexagons"/>
    <dgm:cxn modelId="{F7E6BD18-F7FE-4C8F-864E-174F5C8C2A23}" srcId="{703A6877-646E-409D-A849-5F100E708D6B}" destId="{370B802B-2617-4FB1-8160-DD328C66928C}" srcOrd="1" destOrd="0" parTransId="{E44E591A-8BF6-4A4B-BC5C-05CA150E04B5}" sibTransId="{D0D9F8A0-F765-4A62-891A-06A8A1CC0634}"/>
    <dgm:cxn modelId="{6D0AA269-7992-45E8-9139-4E05DD3ACEA7}" type="presOf" srcId="{703A6877-646E-409D-A849-5F100E708D6B}" destId="{A713A1F1-4698-4C59-BE81-66880CD12658}" srcOrd="0" destOrd="0" presId="urn:microsoft.com/office/officeart/2008/layout/AlternatingHexagons"/>
    <dgm:cxn modelId="{466942A5-2C1E-4862-AC41-F2C6D8CF019B}" type="presOf" srcId="{ECCE932B-8DDB-4CCF-BB33-F1D1C31D0A2D}" destId="{B35002B9-2648-4754-96EF-3DF454600147}" srcOrd="0" destOrd="0" presId="urn:microsoft.com/office/officeart/2008/layout/AlternatingHexagons"/>
    <dgm:cxn modelId="{E5E8C39B-BBB0-4435-BEFA-8149AE750104}" type="presOf" srcId="{F574499E-D734-4255-8E5D-3AB18FA3743A}" destId="{332DE885-4BB6-494F-9F9D-43E1737122B4}" srcOrd="0" destOrd="0" presId="urn:microsoft.com/office/officeart/2008/layout/AlternatingHexagons"/>
    <dgm:cxn modelId="{C373D942-AD3E-4A06-A351-CA6D1FE154FA}" srcId="{703A6877-646E-409D-A849-5F100E708D6B}" destId="{ECCE932B-8DDB-4CCF-BB33-F1D1C31D0A2D}" srcOrd="0" destOrd="0" parTransId="{B37856CE-A9E1-4C8F-A628-DDC91800D8BF}" sibTransId="{27135683-5399-4042-8615-0BF2E6142756}"/>
    <dgm:cxn modelId="{679E927C-9F8F-4C1D-86A5-0606AB0171A3}" type="presParOf" srcId="{A713A1F1-4698-4C59-BE81-66880CD12658}" destId="{AF8B36D8-CF4B-4BAA-86BF-810D97EB2EB1}" srcOrd="0" destOrd="0" presId="urn:microsoft.com/office/officeart/2008/layout/AlternatingHexagons"/>
    <dgm:cxn modelId="{EA155A30-D4AB-4BC4-80B5-32250DDBD299}" type="presParOf" srcId="{AF8B36D8-CF4B-4BAA-86BF-810D97EB2EB1}" destId="{B35002B9-2648-4754-96EF-3DF454600147}" srcOrd="0" destOrd="0" presId="urn:microsoft.com/office/officeart/2008/layout/AlternatingHexagons"/>
    <dgm:cxn modelId="{DC4EB2F5-3DD1-4C6A-9707-FF4AF2A25158}" type="presParOf" srcId="{AF8B36D8-CF4B-4BAA-86BF-810D97EB2EB1}" destId="{2823C879-F330-4BFE-8875-789D4B4CA832}" srcOrd="1" destOrd="0" presId="urn:microsoft.com/office/officeart/2008/layout/AlternatingHexagons"/>
    <dgm:cxn modelId="{CAFEF910-92E6-4233-8AB4-A7780150F672}" type="presParOf" srcId="{AF8B36D8-CF4B-4BAA-86BF-810D97EB2EB1}" destId="{58BBCFD1-913F-459D-AD6B-FC6587DBBF28}" srcOrd="2" destOrd="0" presId="urn:microsoft.com/office/officeart/2008/layout/AlternatingHexagons"/>
    <dgm:cxn modelId="{7A168C0A-3F52-4990-AB2F-F213B5B81B48}" type="presParOf" srcId="{AF8B36D8-CF4B-4BAA-86BF-810D97EB2EB1}" destId="{B0DC4E1C-8BCB-4FBD-8C25-6C80FB8F6075}" srcOrd="3" destOrd="0" presId="urn:microsoft.com/office/officeart/2008/layout/AlternatingHexagons"/>
    <dgm:cxn modelId="{1AC342AE-E7A3-483C-B7DE-6F1E0226FF48}" type="presParOf" srcId="{AF8B36D8-CF4B-4BAA-86BF-810D97EB2EB1}" destId="{A16E2A7D-81B5-45ED-95A8-30AD06A6836A}" srcOrd="4" destOrd="0" presId="urn:microsoft.com/office/officeart/2008/layout/AlternatingHexagons"/>
    <dgm:cxn modelId="{123813B6-9255-4825-ABE7-6511DD41B44C}" type="presParOf" srcId="{A713A1F1-4698-4C59-BE81-66880CD12658}" destId="{7D4C9610-0976-48D8-8961-C89EAEBE32F4}" srcOrd="1" destOrd="0" presId="urn:microsoft.com/office/officeart/2008/layout/AlternatingHexagons"/>
    <dgm:cxn modelId="{59C56C7D-969A-4C95-823A-D9C448569C7D}" type="presParOf" srcId="{A713A1F1-4698-4C59-BE81-66880CD12658}" destId="{6A0A0754-6187-43FF-8CC2-090941300372}" srcOrd="2" destOrd="0" presId="urn:microsoft.com/office/officeart/2008/layout/AlternatingHexagons"/>
    <dgm:cxn modelId="{CBB5ED54-F6CC-4B22-A838-58C45FDA5ABA}" type="presParOf" srcId="{6A0A0754-6187-43FF-8CC2-090941300372}" destId="{AA783A9F-D31B-4FF2-8202-9A6ABC085A26}" srcOrd="0" destOrd="0" presId="urn:microsoft.com/office/officeart/2008/layout/AlternatingHexagons"/>
    <dgm:cxn modelId="{32516591-FE70-48E8-B9B6-88FD9EC20662}" type="presParOf" srcId="{6A0A0754-6187-43FF-8CC2-090941300372}" destId="{F97D0933-8880-4EEE-861F-B3AB3BE35ABC}" srcOrd="1" destOrd="0" presId="urn:microsoft.com/office/officeart/2008/layout/AlternatingHexagons"/>
    <dgm:cxn modelId="{87E4E4DD-4947-4086-B2FE-CF8A5330ECBB}" type="presParOf" srcId="{6A0A0754-6187-43FF-8CC2-090941300372}" destId="{8C4F1AE7-06C4-4F82-9C61-AD1861032EBE}" srcOrd="2" destOrd="0" presId="urn:microsoft.com/office/officeart/2008/layout/AlternatingHexagons"/>
    <dgm:cxn modelId="{87F8E746-1D75-4B98-AC10-1EF979CEBDB1}" type="presParOf" srcId="{6A0A0754-6187-43FF-8CC2-090941300372}" destId="{13213410-5DB9-4B91-996D-0C80E249477C}" srcOrd="3" destOrd="0" presId="urn:microsoft.com/office/officeart/2008/layout/AlternatingHexagons"/>
    <dgm:cxn modelId="{C5581F93-1CCC-4EE4-88E4-58DB2ECD4A0B}" type="presParOf" srcId="{6A0A0754-6187-43FF-8CC2-090941300372}" destId="{7CBFC5E0-F80D-48EA-9875-A9D4E0537A28}" srcOrd="4" destOrd="0" presId="urn:microsoft.com/office/officeart/2008/layout/AlternatingHexagons"/>
    <dgm:cxn modelId="{7143C156-F020-413A-B2C1-9D2984A9C13D}" type="presParOf" srcId="{A713A1F1-4698-4C59-BE81-66880CD12658}" destId="{4009DF2A-8946-42FC-9F75-4122E70C9DF5}" srcOrd="3" destOrd="0" presId="urn:microsoft.com/office/officeart/2008/layout/AlternatingHexagons"/>
    <dgm:cxn modelId="{B79C1365-825C-404A-B358-A89C25003CE2}" type="presParOf" srcId="{A713A1F1-4698-4C59-BE81-66880CD12658}" destId="{77FC1785-19FA-43E9-BDE4-1EA2282F0AF5}" srcOrd="4" destOrd="0" presId="urn:microsoft.com/office/officeart/2008/layout/AlternatingHexagons"/>
    <dgm:cxn modelId="{2C5CECF6-2D13-4892-AD95-96647BE2FEB0}" type="presParOf" srcId="{77FC1785-19FA-43E9-BDE4-1EA2282F0AF5}" destId="{1DBC5627-DED1-40ED-B54C-BE2C1A825C97}" srcOrd="0" destOrd="0" presId="urn:microsoft.com/office/officeart/2008/layout/AlternatingHexagons"/>
    <dgm:cxn modelId="{AAA52DAD-E99C-4789-A449-630D692F0DD4}" type="presParOf" srcId="{77FC1785-19FA-43E9-BDE4-1EA2282F0AF5}" destId="{0ECE6EC2-84DF-4590-827A-A19B19067809}" srcOrd="1" destOrd="0" presId="urn:microsoft.com/office/officeart/2008/layout/AlternatingHexagons"/>
    <dgm:cxn modelId="{93F648C9-9200-4FD9-94D8-F1B1BF9AE5F1}" type="presParOf" srcId="{77FC1785-19FA-43E9-BDE4-1EA2282F0AF5}" destId="{EC4E14CB-3393-4227-AB49-68FF32F2CBE5}" srcOrd="2" destOrd="0" presId="urn:microsoft.com/office/officeart/2008/layout/AlternatingHexagons"/>
    <dgm:cxn modelId="{C73738F3-C140-4EAA-BE79-3CADBD7735AF}" type="presParOf" srcId="{77FC1785-19FA-43E9-BDE4-1EA2282F0AF5}" destId="{067071F9-508E-466F-992D-BBE3684839A3}" srcOrd="3" destOrd="0" presId="urn:microsoft.com/office/officeart/2008/layout/AlternatingHexagons"/>
    <dgm:cxn modelId="{A0E271E7-4E46-40DB-BDFA-2CA72062167B}" type="presParOf" srcId="{77FC1785-19FA-43E9-BDE4-1EA2282F0AF5}" destId="{332DE885-4BB6-494F-9F9D-43E1737122B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B38B6C5-9D23-4064-966D-C0B002F29BF7}" type="doc">
      <dgm:prSet loTypeId="urn:microsoft.com/office/officeart/2005/8/layout/cycle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AC9FE4B-9C6D-43DC-99BF-7C44CB511234}" type="pres">
      <dgm:prSet presAssocID="{BB38B6C5-9D23-4064-966D-C0B002F29BF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309C077B-2A86-4D88-985D-EB8A4563B589}" type="presOf" srcId="{BB38B6C5-9D23-4064-966D-C0B002F29BF7}" destId="{1AC9FE4B-9C6D-43DC-99BF-7C44CB511234}" srcOrd="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A84F7E6-25AA-41F6-BBC6-9D390F0860A5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59EBF1-3B87-4B94-BD8E-77EB2CEE9BB8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b="1" dirty="0" smtClean="0"/>
            <a:t>Консультации (сделать обзор, рекомендации и </a:t>
          </a:r>
          <a:r>
            <a:rPr lang="ru-RU" b="1" dirty="0" err="1" smtClean="0"/>
            <a:t>т.д</a:t>
          </a:r>
          <a:r>
            <a:rPr lang="ru-RU" b="1" dirty="0" smtClean="0"/>
            <a:t>)</a:t>
          </a:r>
          <a:endParaRPr lang="en-US" dirty="0"/>
        </a:p>
      </dgm:t>
    </dgm:pt>
    <dgm:pt modelId="{66CC5CE8-1F16-49FD-83F6-2EE96854B37F}" type="parTrans" cxnId="{09E6EE3C-A354-4A61-9EFC-BC892BB4E84E}">
      <dgm:prSet/>
      <dgm:spPr/>
      <dgm:t>
        <a:bodyPr/>
        <a:lstStyle/>
        <a:p>
          <a:endParaRPr lang="en-US"/>
        </a:p>
      </dgm:t>
    </dgm:pt>
    <dgm:pt modelId="{2DC63422-DFEE-4345-8B0B-FADC80F8AE9D}" type="sibTrans" cxnId="{09E6EE3C-A354-4A61-9EFC-BC892BB4E84E}">
      <dgm:prSet/>
      <dgm:spPr/>
      <dgm:t>
        <a:bodyPr/>
        <a:lstStyle/>
        <a:p>
          <a:endParaRPr lang="en-US"/>
        </a:p>
      </dgm:t>
    </dgm:pt>
    <dgm:pt modelId="{616D283D-F4C2-4E49-A44A-C9591123EE69}">
      <dgm:prSet phldrT="[Текст]"/>
      <dgm:spPr/>
      <dgm:t>
        <a:bodyPr/>
        <a:lstStyle/>
        <a:p>
          <a:r>
            <a:rPr lang="ru-RU" b="1" dirty="0" smtClean="0"/>
            <a:t>Тренинги</a:t>
          </a:r>
          <a:endParaRPr lang="en-US" b="1" dirty="0"/>
        </a:p>
      </dgm:t>
    </dgm:pt>
    <dgm:pt modelId="{60A80A54-8653-4189-9DDC-2FE2C04DDEDC}" type="parTrans" cxnId="{2FAAF75B-226B-4A4B-92E3-8E19502FC2B8}">
      <dgm:prSet/>
      <dgm:spPr/>
      <dgm:t>
        <a:bodyPr/>
        <a:lstStyle/>
        <a:p>
          <a:endParaRPr lang="en-US"/>
        </a:p>
      </dgm:t>
    </dgm:pt>
    <dgm:pt modelId="{7F2C96E3-0147-4B7C-9E92-E87CB6CAD1DB}" type="sibTrans" cxnId="{2FAAF75B-226B-4A4B-92E3-8E19502FC2B8}">
      <dgm:prSet/>
      <dgm:spPr/>
      <dgm:t>
        <a:bodyPr/>
        <a:lstStyle/>
        <a:p>
          <a:endParaRPr lang="en-US"/>
        </a:p>
      </dgm:t>
    </dgm:pt>
    <dgm:pt modelId="{A02A7E45-26A6-4718-8501-390CF2B5685B}">
      <dgm:prSet phldrT="[Текст]"/>
      <dgm:spPr/>
      <dgm:t>
        <a:bodyPr/>
        <a:lstStyle/>
        <a:p>
          <a:r>
            <a:rPr lang="ru-RU" b="1" dirty="0" smtClean="0"/>
            <a:t>Техническая поддержка (распространение, </a:t>
          </a:r>
          <a:r>
            <a:rPr lang="ru-RU" b="1" dirty="0" err="1" smtClean="0"/>
            <a:t>межвед</a:t>
          </a:r>
          <a:r>
            <a:rPr lang="ru-RU" b="1" dirty="0" smtClean="0"/>
            <a:t> взаимодействие)</a:t>
          </a:r>
          <a:endParaRPr lang="en-US" b="1" dirty="0"/>
        </a:p>
      </dgm:t>
    </dgm:pt>
    <dgm:pt modelId="{B1666766-BE18-4785-8191-8C5528874402}" type="parTrans" cxnId="{3612840D-9658-4D73-B58A-9C443DBE8E2E}">
      <dgm:prSet/>
      <dgm:spPr/>
      <dgm:t>
        <a:bodyPr/>
        <a:lstStyle/>
        <a:p>
          <a:endParaRPr lang="en-US"/>
        </a:p>
      </dgm:t>
    </dgm:pt>
    <dgm:pt modelId="{2F2BC91A-0868-4479-8F7B-889CBAED5E3F}" type="sibTrans" cxnId="{3612840D-9658-4D73-B58A-9C443DBE8E2E}">
      <dgm:prSet/>
      <dgm:spPr/>
      <dgm:t>
        <a:bodyPr/>
        <a:lstStyle/>
        <a:p>
          <a:endParaRPr lang="en-US"/>
        </a:p>
      </dgm:t>
    </dgm:pt>
    <dgm:pt modelId="{9D2B40BE-46C4-4D2C-AB49-947E766DBCAE}">
      <dgm:prSet phldrT="[Текст]"/>
      <dgm:spPr/>
      <dgm:t>
        <a:bodyPr/>
        <a:lstStyle/>
        <a:p>
          <a:r>
            <a:rPr lang="ru-RU" b="1" dirty="0" smtClean="0"/>
            <a:t>Методологическая (адаптация методологии. система мета данных)</a:t>
          </a:r>
          <a:endParaRPr lang="en-US" b="1" dirty="0"/>
        </a:p>
      </dgm:t>
    </dgm:pt>
    <dgm:pt modelId="{986FC7EF-817E-4B4C-BFA0-AF2B54BA1D99}" type="parTrans" cxnId="{499C4AAB-2403-47F2-BFAF-7C83D7361F04}">
      <dgm:prSet/>
      <dgm:spPr/>
      <dgm:t>
        <a:bodyPr/>
        <a:lstStyle/>
        <a:p>
          <a:endParaRPr lang="en-US"/>
        </a:p>
      </dgm:t>
    </dgm:pt>
    <dgm:pt modelId="{AC6AE436-A98F-4536-AFF1-184D63C64C73}" type="sibTrans" cxnId="{499C4AAB-2403-47F2-BFAF-7C83D7361F04}">
      <dgm:prSet/>
      <dgm:spPr/>
      <dgm:t>
        <a:bodyPr/>
        <a:lstStyle/>
        <a:p>
          <a:endParaRPr lang="en-US"/>
        </a:p>
      </dgm:t>
    </dgm:pt>
    <dgm:pt modelId="{D7BE3E71-4D8D-4E06-814E-F703A92D9134}">
      <dgm:prSet phldrT="[Текст]"/>
      <dgm:spPr/>
      <dgm:t>
        <a:bodyPr/>
        <a:lstStyle/>
        <a:p>
          <a:r>
            <a:rPr lang="ru-RU" b="1" dirty="0" smtClean="0"/>
            <a:t>Внедрение и интеграция (новых показателей в систему)</a:t>
          </a:r>
          <a:endParaRPr lang="en-US" b="1" dirty="0"/>
        </a:p>
      </dgm:t>
    </dgm:pt>
    <dgm:pt modelId="{8D042B73-D0C7-4EB2-8DDF-ABEC0A3DDFDE}" type="parTrans" cxnId="{B3923B47-1882-4C99-A68D-FA2BDD161787}">
      <dgm:prSet/>
      <dgm:spPr/>
      <dgm:t>
        <a:bodyPr/>
        <a:lstStyle/>
        <a:p>
          <a:endParaRPr lang="en-US"/>
        </a:p>
      </dgm:t>
    </dgm:pt>
    <dgm:pt modelId="{5770B3F8-832C-492C-BAF1-689D74055C8A}" type="sibTrans" cxnId="{B3923B47-1882-4C99-A68D-FA2BDD161787}">
      <dgm:prSet/>
      <dgm:spPr/>
      <dgm:t>
        <a:bodyPr/>
        <a:lstStyle/>
        <a:p>
          <a:endParaRPr lang="en-US"/>
        </a:p>
      </dgm:t>
    </dgm:pt>
    <dgm:pt modelId="{CC9CF39A-FFB6-4B4B-9A4C-2B7236E72D55}">
      <dgm:prSet phldrT="[Текст]"/>
      <dgm:spPr/>
      <dgm:t>
        <a:bodyPr/>
        <a:lstStyle/>
        <a:p>
          <a:r>
            <a:rPr lang="ru-RU" b="1" dirty="0" smtClean="0"/>
            <a:t>Обеспечение единого видения и понимания</a:t>
          </a:r>
          <a:endParaRPr lang="en-US" b="1" dirty="0"/>
        </a:p>
      </dgm:t>
    </dgm:pt>
    <dgm:pt modelId="{06648551-8826-467F-8E0C-0B2DC4B95B24}" type="parTrans" cxnId="{C4B9E3E9-149F-4DCB-A1BD-145D118060D6}">
      <dgm:prSet/>
      <dgm:spPr/>
      <dgm:t>
        <a:bodyPr/>
        <a:lstStyle/>
        <a:p>
          <a:endParaRPr lang="en-US"/>
        </a:p>
      </dgm:t>
    </dgm:pt>
    <dgm:pt modelId="{41947A32-8B48-43A2-BDE7-13B8BC4EA9E4}" type="sibTrans" cxnId="{C4B9E3E9-149F-4DCB-A1BD-145D118060D6}">
      <dgm:prSet/>
      <dgm:spPr/>
      <dgm:t>
        <a:bodyPr/>
        <a:lstStyle/>
        <a:p>
          <a:endParaRPr lang="en-US"/>
        </a:p>
      </dgm:t>
    </dgm:pt>
    <dgm:pt modelId="{1A479287-F2BE-4099-ABEC-A445AA618C4F}" type="pres">
      <dgm:prSet presAssocID="{3A84F7E6-25AA-41F6-BBC6-9D390F0860A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83DBB-55D7-429B-9714-292740BDE790}" type="pres">
      <dgm:prSet presAssocID="{9A59EBF1-3B87-4B94-BD8E-77EB2CEE9BB8}" presName="node" presStyleLbl="node1" presStyleIdx="0" presStyleCnt="6" custLinFactNeighborY="24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8FACC-9E11-42E2-BCB3-DA922B093851}" type="pres">
      <dgm:prSet presAssocID="{2DC63422-DFEE-4345-8B0B-FADC80F8AE9D}" presName="sibTrans" presStyleCnt="0"/>
      <dgm:spPr/>
    </dgm:pt>
    <dgm:pt modelId="{258C2991-DE36-4041-AC00-FA5F4C6EDCD9}" type="pres">
      <dgm:prSet presAssocID="{A02A7E45-26A6-4718-8501-390CF2B5685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8EFC04-5504-4456-BFE8-0EC8A92F2BA2}" type="pres">
      <dgm:prSet presAssocID="{2F2BC91A-0868-4479-8F7B-889CBAED5E3F}" presName="sibTrans" presStyleCnt="0"/>
      <dgm:spPr/>
    </dgm:pt>
    <dgm:pt modelId="{6B033023-5785-403B-9884-B4C77940ECFA}" type="pres">
      <dgm:prSet presAssocID="{9D2B40BE-46C4-4D2C-AB49-947E766DBCAE}" presName="node" presStyleLbl="node1" presStyleIdx="2" presStyleCnt="6" custLinFactNeighborX="2258" custLinFactNeighborY="18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F804F5-E95D-48B0-8E1D-F140ADC52450}" type="pres">
      <dgm:prSet presAssocID="{AC6AE436-A98F-4536-AFF1-184D63C64C73}" presName="sibTrans" presStyleCnt="0"/>
      <dgm:spPr/>
    </dgm:pt>
    <dgm:pt modelId="{FB66B3B6-F421-4B8F-93A1-FFB0A951C432}" type="pres">
      <dgm:prSet presAssocID="{D7BE3E71-4D8D-4E06-814E-F703A92D913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DA57D-F9F4-4428-9A7B-8058700F5406}" type="pres">
      <dgm:prSet presAssocID="{5770B3F8-832C-492C-BAF1-689D74055C8A}" presName="sibTrans" presStyleCnt="0"/>
      <dgm:spPr/>
    </dgm:pt>
    <dgm:pt modelId="{E23B4387-6757-4C7F-BD05-8621C8EDF01E}" type="pres">
      <dgm:prSet presAssocID="{CC9CF39A-FFB6-4B4B-9A4C-2B7236E72D5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BC1DD-9270-4BFE-AE5E-3363D78D4963}" type="pres">
      <dgm:prSet presAssocID="{41947A32-8B48-43A2-BDE7-13B8BC4EA9E4}" presName="sibTrans" presStyleCnt="0"/>
      <dgm:spPr/>
    </dgm:pt>
    <dgm:pt modelId="{487A6B83-593D-4E7B-BCCF-48124C34EB05}" type="pres">
      <dgm:prSet presAssocID="{616D283D-F4C2-4E49-A44A-C9591123EE6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86F8C1-1D64-40AC-891C-7DB347CD236E}" type="presOf" srcId="{616D283D-F4C2-4E49-A44A-C9591123EE69}" destId="{487A6B83-593D-4E7B-BCCF-48124C34EB05}" srcOrd="0" destOrd="0" presId="urn:microsoft.com/office/officeart/2005/8/layout/default"/>
    <dgm:cxn modelId="{09E6EE3C-A354-4A61-9EFC-BC892BB4E84E}" srcId="{3A84F7E6-25AA-41F6-BBC6-9D390F0860A5}" destId="{9A59EBF1-3B87-4B94-BD8E-77EB2CEE9BB8}" srcOrd="0" destOrd="0" parTransId="{66CC5CE8-1F16-49FD-83F6-2EE96854B37F}" sibTransId="{2DC63422-DFEE-4345-8B0B-FADC80F8AE9D}"/>
    <dgm:cxn modelId="{D052629F-E265-4923-804C-60D3BAA686DA}" type="presOf" srcId="{9A59EBF1-3B87-4B94-BD8E-77EB2CEE9BB8}" destId="{1C583DBB-55D7-429B-9714-292740BDE790}" srcOrd="0" destOrd="0" presId="urn:microsoft.com/office/officeart/2005/8/layout/default"/>
    <dgm:cxn modelId="{95C11CDF-9CD1-45AA-9821-7B2A212B7CD5}" type="presOf" srcId="{9D2B40BE-46C4-4D2C-AB49-947E766DBCAE}" destId="{6B033023-5785-403B-9884-B4C77940ECFA}" srcOrd="0" destOrd="0" presId="urn:microsoft.com/office/officeart/2005/8/layout/default"/>
    <dgm:cxn modelId="{B3923B47-1882-4C99-A68D-FA2BDD161787}" srcId="{3A84F7E6-25AA-41F6-BBC6-9D390F0860A5}" destId="{D7BE3E71-4D8D-4E06-814E-F703A92D9134}" srcOrd="3" destOrd="0" parTransId="{8D042B73-D0C7-4EB2-8DDF-ABEC0A3DDFDE}" sibTransId="{5770B3F8-832C-492C-BAF1-689D74055C8A}"/>
    <dgm:cxn modelId="{0D9C85BA-DB6C-41C8-B02F-CE21993B3C11}" type="presOf" srcId="{CC9CF39A-FFB6-4B4B-9A4C-2B7236E72D55}" destId="{E23B4387-6757-4C7F-BD05-8621C8EDF01E}" srcOrd="0" destOrd="0" presId="urn:microsoft.com/office/officeart/2005/8/layout/default"/>
    <dgm:cxn modelId="{176391B1-42FD-46D7-A6CA-6F3BE1F89185}" type="presOf" srcId="{D7BE3E71-4D8D-4E06-814E-F703A92D9134}" destId="{FB66B3B6-F421-4B8F-93A1-FFB0A951C432}" srcOrd="0" destOrd="0" presId="urn:microsoft.com/office/officeart/2005/8/layout/default"/>
    <dgm:cxn modelId="{ADF9CF5A-C305-4E6F-B354-9C3BBE220019}" type="presOf" srcId="{3A84F7E6-25AA-41F6-BBC6-9D390F0860A5}" destId="{1A479287-F2BE-4099-ABEC-A445AA618C4F}" srcOrd="0" destOrd="0" presId="urn:microsoft.com/office/officeart/2005/8/layout/default"/>
    <dgm:cxn modelId="{499C4AAB-2403-47F2-BFAF-7C83D7361F04}" srcId="{3A84F7E6-25AA-41F6-BBC6-9D390F0860A5}" destId="{9D2B40BE-46C4-4D2C-AB49-947E766DBCAE}" srcOrd="2" destOrd="0" parTransId="{986FC7EF-817E-4B4C-BFA0-AF2B54BA1D99}" sibTransId="{AC6AE436-A98F-4536-AFF1-184D63C64C73}"/>
    <dgm:cxn modelId="{B9E7B2A3-3283-4165-A8F7-318B1ECA025F}" type="presOf" srcId="{A02A7E45-26A6-4718-8501-390CF2B5685B}" destId="{258C2991-DE36-4041-AC00-FA5F4C6EDCD9}" srcOrd="0" destOrd="0" presId="urn:microsoft.com/office/officeart/2005/8/layout/default"/>
    <dgm:cxn modelId="{C4B9E3E9-149F-4DCB-A1BD-145D118060D6}" srcId="{3A84F7E6-25AA-41F6-BBC6-9D390F0860A5}" destId="{CC9CF39A-FFB6-4B4B-9A4C-2B7236E72D55}" srcOrd="4" destOrd="0" parTransId="{06648551-8826-467F-8E0C-0B2DC4B95B24}" sibTransId="{41947A32-8B48-43A2-BDE7-13B8BC4EA9E4}"/>
    <dgm:cxn modelId="{2FAAF75B-226B-4A4B-92E3-8E19502FC2B8}" srcId="{3A84F7E6-25AA-41F6-BBC6-9D390F0860A5}" destId="{616D283D-F4C2-4E49-A44A-C9591123EE69}" srcOrd="5" destOrd="0" parTransId="{60A80A54-8653-4189-9DDC-2FE2C04DDEDC}" sibTransId="{7F2C96E3-0147-4B7C-9E92-E87CB6CAD1DB}"/>
    <dgm:cxn modelId="{3612840D-9658-4D73-B58A-9C443DBE8E2E}" srcId="{3A84F7E6-25AA-41F6-BBC6-9D390F0860A5}" destId="{A02A7E45-26A6-4718-8501-390CF2B5685B}" srcOrd="1" destOrd="0" parTransId="{B1666766-BE18-4785-8191-8C5528874402}" sibTransId="{2F2BC91A-0868-4479-8F7B-889CBAED5E3F}"/>
    <dgm:cxn modelId="{5FD11C15-0713-4B80-992B-42121B01FF1C}" type="presParOf" srcId="{1A479287-F2BE-4099-ABEC-A445AA618C4F}" destId="{1C583DBB-55D7-429B-9714-292740BDE790}" srcOrd="0" destOrd="0" presId="urn:microsoft.com/office/officeart/2005/8/layout/default"/>
    <dgm:cxn modelId="{C2634358-74AF-4B7A-A854-3BC045D52B74}" type="presParOf" srcId="{1A479287-F2BE-4099-ABEC-A445AA618C4F}" destId="{B778FACC-9E11-42E2-BCB3-DA922B093851}" srcOrd="1" destOrd="0" presId="urn:microsoft.com/office/officeart/2005/8/layout/default"/>
    <dgm:cxn modelId="{57AD02BB-E1F3-4A3C-A8F1-D7A16639C850}" type="presParOf" srcId="{1A479287-F2BE-4099-ABEC-A445AA618C4F}" destId="{258C2991-DE36-4041-AC00-FA5F4C6EDCD9}" srcOrd="2" destOrd="0" presId="urn:microsoft.com/office/officeart/2005/8/layout/default"/>
    <dgm:cxn modelId="{A9779D83-5D4A-4558-B67D-55A2A7316D93}" type="presParOf" srcId="{1A479287-F2BE-4099-ABEC-A445AA618C4F}" destId="{128EFC04-5504-4456-BFE8-0EC8A92F2BA2}" srcOrd="3" destOrd="0" presId="urn:microsoft.com/office/officeart/2005/8/layout/default"/>
    <dgm:cxn modelId="{A5391B09-BA3E-4ADD-A51F-B49FDBAC50EC}" type="presParOf" srcId="{1A479287-F2BE-4099-ABEC-A445AA618C4F}" destId="{6B033023-5785-403B-9884-B4C77940ECFA}" srcOrd="4" destOrd="0" presId="urn:microsoft.com/office/officeart/2005/8/layout/default"/>
    <dgm:cxn modelId="{C9FE8C44-6483-43B0-824A-E4841ACD969C}" type="presParOf" srcId="{1A479287-F2BE-4099-ABEC-A445AA618C4F}" destId="{6DF804F5-E95D-48B0-8E1D-F140ADC52450}" srcOrd="5" destOrd="0" presId="urn:microsoft.com/office/officeart/2005/8/layout/default"/>
    <dgm:cxn modelId="{D484E7ED-6FE7-4E55-A5C8-D4C360B05E11}" type="presParOf" srcId="{1A479287-F2BE-4099-ABEC-A445AA618C4F}" destId="{FB66B3B6-F421-4B8F-93A1-FFB0A951C432}" srcOrd="6" destOrd="0" presId="urn:microsoft.com/office/officeart/2005/8/layout/default"/>
    <dgm:cxn modelId="{4095B027-06A0-462E-BCCB-9A4272C7DF9E}" type="presParOf" srcId="{1A479287-F2BE-4099-ABEC-A445AA618C4F}" destId="{242DA57D-F9F4-4428-9A7B-8058700F5406}" srcOrd="7" destOrd="0" presId="urn:microsoft.com/office/officeart/2005/8/layout/default"/>
    <dgm:cxn modelId="{3B403237-2B67-42F2-9ABB-A0A2E2F3829C}" type="presParOf" srcId="{1A479287-F2BE-4099-ABEC-A445AA618C4F}" destId="{E23B4387-6757-4C7F-BD05-8621C8EDF01E}" srcOrd="8" destOrd="0" presId="urn:microsoft.com/office/officeart/2005/8/layout/default"/>
    <dgm:cxn modelId="{8E6309B9-908C-4960-80EF-9C7089BBECEB}" type="presParOf" srcId="{1A479287-F2BE-4099-ABEC-A445AA618C4F}" destId="{E96BC1DD-9270-4BFE-AE5E-3363D78D4963}" srcOrd="9" destOrd="0" presId="urn:microsoft.com/office/officeart/2005/8/layout/default"/>
    <dgm:cxn modelId="{7550C94C-875C-4437-B744-F7FC83DCE75B}" type="presParOf" srcId="{1A479287-F2BE-4099-ABEC-A445AA618C4F}" destId="{487A6B83-593D-4E7B-BCCF-48124C34EB0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6F0F86C-0138-4553-96E7-FE62233E9B82}" type="doc">
      <dgm:prSet loTypeId="urn:microsoft.com/office/officeart/2005/8/layout/arrow5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D20AA41-845A-4E9B-B14E-1F88D97AC2B6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>
                  <a:lumMod val="75000"/>
                </a:schemeClr>
              </a:solidFill>
            </a:rPr>
            <a:t>Координационный Совет по адаптации, реализации и мониторингу ЦУР</a:t>
          </a:r>
          <a:endParaRPr lang="en-US" sz="1600" b="1" dirty="0">
            <a:solidFill>
              <a:schemeClr val="accent1">
                <a:lumMod val="75000"/>
              </a:schemeClr>
            </a:solidFill>
          </a:endParaRPr>
        </a:p>
      </dgm:t>
    </dgm:pt>
    <dgm:pt modelId="{BDA62B52-2FC7-45B8-8BF9-5FDE00E76783}" type="parTrans" cxnId="{F4432596-95D2-46A1-8057-001044A57636}">
      <dgm:prSet/>
      <dgm:spPr/>
      <dgm:t>
        <a:bodyPr/>
        <a:lstStyle/>
        <a:p>
          <a:endParaRPr lang="en-US"/>
        </a:p>
      </dgm:t>
    </dgm:pt>
    <dgm:pt modelId="{78560522-C911-4CC3-933A-05B7E68A57A6}" type="sibTrans" cxnId="{F4432596-95D2-46A1-8057-001044A57636}">
      <dgm:prSet/>
      <dgm:spPr/>
      <dgm:t>
        <a:bodyPr/>
        <a:lstStyle/>
        <a:p>
          <a:endParaRPr lang="en-US"/>
        </a:p>
      </dgm:t>
    </dgm:pt>
    <dgm:pt modelId="{960448B6-AA60-4CDC-8FB2-F4A4F2DE751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>
                  <a:lumMod val="75000"/>
                </a:schemeClr>
              </a:solidFill>
            </a:rPr>
            <a:t>Координационный Совет партнеров при НСК по ЦУР</a:t>
          </a:r>
          <a:endParaRPr lang="en-US" sz="1600" b="1" dirty="0">
            <a:solidFill>
              <a:schemeClr val="accent1">
                <a:lumMod val="75000"/>
              </a:schemeClr>
            </a:solidFill>
          </a:endParaRPr>
        </a:p>
      </dgm:t>
    </dgm:pt>
    <dgm:pt modelId="{708BD374-C2BE-48B5-AA5C-06D554750C62}" type="parTrans" cxnId="{CDCB8D62-0DB5-4A2A-97CE-FD38711018E1}">
      <dgm:prSet/>
      <dgm:spPr/>
      <dgm:t>
        <a:bodyPr/>
        <a:lstStyle/>
        <a:p>
          <a:endParaRPr lang="en-US"/>
        </a:p>
      </dgm:t>
    </dgm:pt>
    <dgm:pt modelId="{4C6E7EE4-7D50-49D5-A37D-6840B7EBA72C}" type="sibTrans" cxnId="{CDCB8D62-0DB5-4A2A-97CE-FD38711018E1}">
      <dgm:prSet/>
      <dgm:spPr/>
      <dgm:t>
        <a:bodyPr/>
        <a:lstStyle/>
        <a:p>
          <a:endParaRPr lang="en-US"/>
        </a:p>
      </dgm:t>
    </dgm:pt>
    <dgm:pt modelId="{633FA999-C7F7-4B03-ABA3-3F5636B61416}" type="pres">
      <dgm:prSet presAssocID="{E6F0F86C-0138-4553-96E7-FE62233E9B8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6DEB63-0BA9-45F0-AE64-D723C7E701F7}" type="pres">
      <dgm:prSet presAssocID="{3D20AA41-845A-4E9B-B14E-1F88D97AC2B6}" presName="arrow" presStyleLbl="node1" presStyleIdx="0" presStyleCnt="2" custAng="0" custScaleY="100565" custRadScaleRad="94538" custRadScaleInc="-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455E75-36BA-4AE7-86B9-917CE49D9A16}" type="pres">
      <dgm:prSet presAssocID="{960448B6-AA60-4CDC-8FB2-F4A4F2DE7514}" presName="arrow" presStyleLbl="node1" presStyleIdx="1" presStyleCnt="2" custScaleY="100565" custRadScaleRad="91122" custRadScaleInc="4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5E026-A860-4A62-9E04-9A89D9B0F77A}" type="presOf" srcId="{E6F0F86C-0138-4553-96E7-FE62233E9B82}" destId="{633FA999-C7F7-4B03-ABA3-3F5636B61416}" srcOrd="0" destOrd="0" presId="urn:microsoft.com/office/officeart/2005/8/layout/arrow5"/>
    <dgm:cxn modelId="{F4432596-95D2-46A1-8057-001044A57636}" srcId="{E6F0F86C-0138-4553-96E7-FE62233E9B82}" destId="{3D20AA41-845A-4E9B-B14E-1F88D97AC2B6}" srcOrd="0" destOrd="0" parTransId="{BDA62B52-2FC7-45B8-8BF9-5FDE00E76783}" sibTransId="{78560522-C911-4CC3-933A-05B7E68A57A6}"/>
    <dgm:cxn modelId="{B7B78023-5CB0-46BD-B04C-DB90DF3E9EA5}" type="presOf" srcId="{3D20AA41-845A-4E9B-B14E-1F88D97AC2B6}" destId="{416DEB63-0BA9-45F0-AE64-D723C7E701F7}" srcOrd="0" destOrd="0" presId="urn:microsoft.com/office/officeart/2005/8/layout/arrow5"/>
    <dgm:cxn modelId="{8015B569-ADCB-42FA-B656-D6FD365F7F74}" type="presOf" srcId="{960448B6-AA60-4CDC-8FB2-F4A4F2DE7514}" destId="{E5455E75-36BA-4AE7-86B9-917CE49D9A16}" srcOrd="0" destOrd="0" presId="urn:microsoft.com/office/officeart/2005/8/layout/arrow5"/>
    <dgm:cxn modelId="{CDCB8D62-0DB5-4A2A-97CE-FD38711018E1}" srcId="{E6F0F86C-0138-4553-96E7-FE62233E9B82}" destId="{960448B6-AA60-4CDC-8FB2-F4A4F2DE7514}" srcOrd="1" destOrd="0" parTransId="{708BD374-C2BE-48B5-AA5C-06D554750C62}" sibTransId="{4C6E7EE4-7D50-49D5-A37D-6840B7EBA72C}"/>
    <dgm:cxn modelId="{26C8D3B4-04CA-4BBE-9D0F-8375725B801C}" type="presParOf" srcId="{633FA999-C7F7-4B03-ABA3-3F5636B61416}" destId="{416DEB63-0BA9-45F0-AE64-D723C7E701F7}" srcOrd="0" destOrd="0" presId="urn:microsoft.com/office/officeart/2005/8/layout/arrow5"/>
    <dgm:cxn modelId="{1375E831-3547-4918-BC49-149CE09626B1}" type="presParOf" srcId="{633FA999-C7F7-4B03-ABA3-3F5636B61416}" destId="{E5455E75-36BA-4AE7-86B9-917CE49D9A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AB9A608-5268-4E49-A9F0-0D142FA4C017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DFC69ED6-EFB1-408A-80B4-E5A453536BFB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75000"/>
                </a:schemeClr>
              </a:solidFill>
            </a:rPr>
            <a:t>Проект </a:t>
          </a:r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UNSD-DFID</a:t>
          </a:r>
          <a:endParaRPr lang="en-US" sz="1800" b="1" dirty="0">
            <a:solidFill>
              <a:schemeClr val="accent1">
                <a:lumMod val="75000"/>
              </a:schemeClr>
            </a:solidFill>
          </a:endParaRPr>
        </a:p>
      </dgm:t>
    </dgm:pt>
    <dgm:pt modelId="{9E335E04-BEED-42CD-8139-228B38B1A376}" type="parTrans" cxnId="{2A9DD24C-5B1D-449E-89CE-74829D675108}">
      <dgm:prSet/>
      <dgm:spPr/>
      <dgm:t>
        <a:bodyPr/>
        <a:lstStyle/>
        <a:p>
          <a:endParaRPr lang="en-US" sz="1800"/>
        </a:p>
      </dgm:t>
    </dgm:pt>
    <dgm:pt modelId="{373B90C8-525D-4A16-A4D8-F1043743952D}" type="sibTrans" cxnId="{2A9DD24C-5B1D-449E-89CE-74829D675108}">
      <dgm:prSet custT="1"/>
      <dgm:spPr/>
      <dgm:t>
        <a:bodyPr/>
        <a:lstStyle/>
        <a:p>
          <a:endParaRPr lang="en-US" sz="1400"/>
        </a:p>
      </dgm:t>
    </dgm:pt>
    <dgm:pt modelId="{05AD5D28-F8C5-47D2-90B6-15D6809675D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75000"/>
                </a:schemeClr>
              </a:solidFill>
            </a:rPr>
            <a:t>Обучение </a:t>
          </a:r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FAO </a:t>
          </a:r>
          <a:endParaRPr lang="en-US" sz="1800" b="1" dirty="0">
            <a:solidFill>
              <a:schemeClr val="accent1">
                <a:lumMod val="75000"/>
              </a:schemeClr>
            </a:solidFill>
          </a:endParaRPr>
        </a:p>
      </dgm:t>
    </dgm:pt>
    <dgm:pt modelId="{21FD7BC2-160C-44FC-B466-3F3292533EC6}" type="parTrans" cxnId="{105A20DC-C811-4513-93EF-750EA6D3AE1C}">
      <dgm:prSet/>
      <dgm:spPr/>
      <dgm:t>
        <a:bodyPr/>
        <a:lstStyle/>
        <a:p>
          <a:endParaRPr lang="en-US" sz="1800"/>
        </a:p>
      </dgm:t>
    </dgm:pt>
    <dgm:pt modelId="{75EFE63C-4253-424C-89F5-2A2A6413D4A7}" type="sibTrans" cxnId="{105A20DC-C811-4513-93EF-750EA6D3AE1C}">
      <dgm:prSet custT="1"/>
      <dgm:spPr/>
      <dgm:t>
        <a:bodyPr/>
        <a:lstStyle/>
        <a:p>
          <a:endParaRPr lang="en-US" sz="1400"/>
        </a:p>
      </dgm:t>
    </dgm:pt>
    <dgm:pt modelId="{186CEF66-CA77-48D7-9564-1F59CFFB8B2E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800" b="1" dirty="0" smtClean="0">
              <a:solidFill>
                <a:schemeClr val="accent1">
                  <a:lumMod val="75000"/>
                </a:schemeClr>
              </a:solidFill>
            </a:rPr>
            <a:t>Проект </a:t>
          </a:r>
          <a:r>
            <a:rPr lang="en-US" sz="1800" b="1" dirty="0" err="1" smtClean="0">
              <a:solidFill>
                <a:schemeClr val="accent1">
                  <a:lumMod val="75000"/>
                </a:schemeClr>
              </a:solidFill>
            </a:rPr>
            <a:t>GIZ</a:t>
          </a:r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 (</a:t>
          </a:r>
          <a:r>
            <a:rPr lang="ru-RU" sz="1800" b="1" dirty="0" err="1" smtClean="0">
              <a:solidFill>
                <a:schemeClr val="accent1">
                  <a:lumMod val="75000"/>
                </a:schemeClr>
              </a:solidFill>
            </a:rPr>
            <a:t>ГВЦ</a:t>
          </a:r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)</a:t>
          </a:r>
          <a:endParaRPr lang="en-US" sz="1800" b="1" dirty="0">
            <a:solidFill>
              <a:schemeClr val="accent1">
                <a:lumMod val="75000"/>
              </a:schemeClr>
            </a:solidFill>
          </a:endParaRPr>
        </a:p>
      </dgm:t>
    </dgm:pt>
    <dgm:pt modelId="{3A878A1D-B995-419B-8360-C7716F852ED7}" type="parTrans" cxnId="{16890889-FA2F-4E14-8CD5-CF8153E9029C}">
      <dgm:prSet/>
      <dgm:spPr/>
      <dgm:t>
        <a:bodyPr/>
        <a:lstStyle/>
        <a:p>
          <a:endParaRPr lang="en-US" sz="1800"/>
        </a:p>
      </dgm:t>
    </dgm:pt>
    <dgm:pt modelId="{B9986C32-9643-408E-B47D-7637B4C23D3B}" type="sibTrans" cxnId="{16890889-FA2F-4E14-8CD5-CF8153E9029C}">
      <dgm:prSet custT="1"/>
      <dgm:spPr/>
      <dgm:t>
        <a:bodyPr/>
        <a:lstStyle/>
        <a:p>
          <a:endParaRPr lang="en-US" sz="1400"/>
        </a:p>
      </dgm:t>
    </dgm:pt>
    <dgm:pt modelId="{2039F1F2-949E-4117-B4AB-96D8298908F0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UNDAF 2018-2022</a:t>
          </a:r>
          <a:endParaRPr lang="en-US" sz="1800" b="1" dirty="0">
            <a:solidFill>
              <a:schemeClr val="accent1">
                <a:lumMod val="75000"/>
              </a:schemeClr>
            </a:solidFill>
          </a:endParaRPr>
        </a:p>
      </dgm:t>
    </dgm:pt>
    <dgm:pt modelId="{1F61C35A-3569-4286-88DF-97C05E42FC5B}" type="parTrans" cxnId="{209F64CF-41E2-4E57-9BAD-EDFCF2852FCD}">
      <dgm:prSet/>
      <dgm:spPr/>
      <dgm:t>
        <a:bodyPr/>
        <a:lstStyle/>
        <a:p>
          <a:endParaRPr lang="en-US" sz="1800"/>
        </a:p>
      </dgm:t>
    </dgm:pt>
    <dgm:pt modelId="{87DB8B2F-F791-4FC6-9CCF-72B90FB5AA11}" type="sibTrans" cxnId="{209F64CF-41E2-4E57-9BAD-EDFCF2852FCD}">
      <dgm:prSet custT="1"/>
      <dgm:spPr/>
      <dgm:t>
        <a:bodyPr/>
        <a:lstStyle/>
        <a:p>
          <a:endParaRPr lang="en-US" sz="1400"/>
        </a:p>
      </dgm:t>
    </dgm:pt>
    <dgm:pt modelId="{B74BA12C-D87C-4C48-BCAA-AD1D1A85C9E3}">
      <dgm:prSet phldrT="[Текст]" custT="1"/>
      <dgm:spPr/>
      <dgm:t>
        <a:bodyPr/>
        <a:lstStyle/>
        <a:p>
          <a:r>
            <a:rPr lang="en-US" sz="1800" b="1" dirty="0" smtClean="0">
              <a:solidFill>
                <a:schemeClr val="accent1">
                  <a:lumMod val="75000"/>
                </a:schemeClr>
              </a:solidFill>
            </a:rPr>
            <a:t>MICS UNICEF</a:t>
          </a:r>
          <a:endParaRPr lang="en-US" sz="1800" b="1" dirty="0">
            <a:solidFill>
              <a:schemeClr val="accent1">
                <a:lumMod val="75000"/>
              </a:schemeClr>
            </a:solidFill>
          </a:endParaRPr>
        </a:p>
      </dgm:t>
    </dgm:pt>
    <dgm:pt modelId="{59773EF7-6777-456E-8415-0845CA81232D}" type="parTrans" cxnId="{CD27C25F-1D1D-4F68-BFA9-B8BA2DE6D1F6}">
      <dgm:prSet/>
      <dgm:spPr/>
      <dgm:t>
        <a:bodyPr/>
        <a:lstStyle/>
        <a:p>
          <a:endParaRPr lang="en-US" sz="1800"/>
        </a:p>
      </dgm:t>
    </dgm:pt>
    <dgm:pt modelId="{D9F2792A-5D08-4514-A2F5-30F379F2EC42}" type="sibTrans" cxnId="{CD27C25F-1D1D-4F68-BFA9-B8BA2DE6D1F6}">
      <dgm:prSet/>
      <dgm:spPr/>
      <dgm:t>
        <a:bodyPr/>
        <a:lstStyle/>
        <a:p>
          <a:endParaRPr lang="en-US" sz="1800"/>
        </a:p>
      </dgm:t>
    </dgm:pt>
    <dgm:pt modelId="{13E3E186-5BC4-4908-B427-3C34260E79B9}" type="pres">
      <dgm:prSet presAssocID="{0AB9A608-5268-4E49-A9F0-0D142FA4C017}" presName="linearFlow" presStyleCnt="0">
        <dgm:presLayoutVars>
          <dgm:resizeHandles val="exact"/>
        </dgm:presLayoutVars>
      </dgm:prSet>
      <dgm:spPr/>
    </dgm:pt>
    <dgm:pt modelId="{D3DE6F0F-987D-4556-9779-94D1C95C0E23}" type="pres">
      <dgm:prSet presAssocID="{DFC69ED6-EFB1-408A-80B4-E5A453536BFB}" presName="node" presStyleLbl="node1" presStyleIdx="0" presStyleCnt="5" custLinFactX="-100000" custLinFactNeighborX="-166940" custLinFactNeighborY="47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87B77-DCFA-4C73-8D06-C8A20EBDB3B9}" type="pres">
      <dgm:prSet presAssocID="{373B90C8-525D-4A16-A4D8-F1043743952D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D0FDC05-F2E1-4937-B165-6092FCE7215B}" type="pres">
      <dgm:prSet presAssocID="{373B90C8-525D-4A16-A4D8-F1043743952D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2993DAA2-2554-4D1C-B6B3-349D0594182A}" type="pres">
      <dgm:prSet presAssocID="{05AD5D28-F8C5-47D2-90B6-15D6809675D4}" presName="node" presStyleLbl="node1" presStyleIdx="1" presStyleCnt="5" custLinFactY="-74648" custLinFactNeighborX="-9955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9AE88-56B3-435C-96B6-B03E88FB52C4}" type="pres">
      <dgm:prSet presAssocID="{75EFE63C-4253-424C-89F5-2A2A6413D4A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290754B7-F979-4DAF-86C9-A52952AB9D22}" type="pres">
      <dgm:prSet presAssocID="{75EFE63C-4253-424C-89F5-2A2A6413D4A7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DDDA31F9-1B90-4EC4-B1BF-92B6D0054B60}" type="pres">
      <dgm:prSet presAssocID="{186CEF66-CA77-48D7-9564-1F59CFFB8B2E}" presName="node" presStyleLbl="node1" presStyleIdx="2" presStyleCnt="5" custLinFactY="-170710" custLinFactNeighborX="65641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13F419-F216-47E1-A09B-80F3344896CA}" type="pres">
      <dgm:prSet presAssocID="{B9986C32-9643-408E-B47D-7637B4C23D3B}" presName="sibTrans" presStyleLbl="sibTrans2D1" presStyleIdx="2" presStyleCnt="4"/>
      <dgm:spPr/>
      <dgm:t>
        <a:bodyPr/>
        <a:lstStyle/>
        <a:p>
          <a:endParaRPr lang="ru-RU"/>
        </a:p>
      </dgm:t>
    </dgm:pt>
    <dgm:pt modelId="{51EFDBD6-7FCE-46E8-81CE-7B7D73FD1EF8}" type="pres">
      <dgm:prSet presAssocID="{B9986C32-9643-408E-B47D-7637B4C23D3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A231F1EB-D2E4-44AF-846C-A3B5F1D32EFD}" type="pres">
      <dgm:prSet presAssocID="{2039F1F2-949E-4117-B4AB-96D8298908F0}" presName="node" presStyleLbl="node1" presStyleIdx="3" presStyleCnt="5" custLinFactX="100000" custLinFactY="-273384" custLinFactNeighborX="135213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179BC-9A4F-4CD9-A3BB-0E3E12CC2157}" type="pres">
      <dgm:prSet presAssocID="{87DB8B2F-F791-4FC6-9CCF-72B90FB5AA11}" presName="sibTrans" presStyleLbl="sibTrans2D1" presStyleIdx="3" presStyleCnt="4"/>
      <dgm:spPr/>
      <dgm:t>
        <a:bodyPr/>
        <a:lstStyle/>
        <a:p>
          <a:endParaRPr lang="ru-RU"/>
        </a:p>
      </dgm:t>
    </dgm:pt>
    <dgm:pt modelId="{FE85BB95-78AA-4BB2-971B-988C27135BA1}" type="pres">
      <dgm:prSet presAssocID="{87DB8B2F-F791-4FC6-9CCF-72B90FB5AA11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D10598E-38AB-4BE9-93AC-62C22072F688}" type="pres">
      <dgm:prSet presAssocID="{B74BA12C-D87C-4C48-BCAA-AD1D1A85C9E3}" presName="node" presStyleLbl="node1" presStyleIdx="4" presStyleCnt="5" custLinFactX="193846" custLinFactY="-376986" custLinFactNeighborX="200000" custLinFactNeighborY="-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F64CF-41E2-4E57-9BAD-EDFCF2852FCD}" srcId="{0AB9A608-5268-4E49-A9F0-0D142FA4C017}" destId="{2039F1F2-949E-4117-B4AB-96D8298908F0}" srcOrd="3" destOrd="0" parTransId="{1F61C35A-3569-4286-88DF-97C05E42FC5B}" sibTransId="{87DB8B2F-F791-4FC6-9CCF-72B90FB5AA11}"/>
    <dgm:cxn modelId="{105A20DC-C811-4513-93EF-750EA6D3AE1C}" srcId="{0AB9A608-5268-4E49-A9F0-0D142FA4C017}" destId="{05AD5D28-F8C5-47D2-90B6-15D6809675D4}" srcOrd="1" destOrd="0" parTransId="{21FD7BC2-160C-44FC-B466-3F3292533EC6}" sibTransId="{75EFE63C-4253-424C-89F5-2A2A6413D4A7}"/>
    <dgm:cxn modelId="{709B62D8-224C-478A-910C-C4ABBED4E5DE}" type="presOf" srcId="{186CEF66-CA77-48D7-9564-1F59CFFB8B2E}" destId="{DDDA31F9-1B90-4EC4-B1BF-92B6D0054B60}" srcOrd="0" destOrd="0" presId="urn:microsoft.com/office/officeart/2005/8/layout/process2"/>
    <dgm:cxn modelId="{787E233B-09F6-46D4-BB60-C7BD47DE8E30}" type="presOf" srcId="{75EFE63C-4253-424C-89F5-2A2A6413D4A7}" destId="{8B79AE88-56B3-435C-96B6-B03E88FB52C4}" srcOrd="0" destOrd="0" presId="urn:microsoft.com/office/officeart/2005/8/layout/process2"/>
    <dgm:cxn modelId="{6634EDE6-95DB-4286-8108-841D1B2AB776}" type="presOf" srcId="{2039F1F2-949E-4117-B4AB-96D8298908F0}" destId="{A231F1EB-D2E4-44AF-846C-A3B5F1D32EFD}" srcOrd="0" destOrd="0" presId="urn:microsoft.com/office/officeart/2005/8/layout/process2"/>
    <dgm:cxn modelId="{AAF745DB-3070-409A-B844-F5BD5F578B7D}" type="presOf" srcId="{B9986C32-9643-408E-B47D-7637B4C23D3B}" destId="{2A13F419-F216-47E1-A09B-80F3344896CA}" srcOrd="0" destOrd="0" presId="urn:microsoft.com/office/officeart/2005/8/layout/process2"/>
    <dgm:cxn modelId="{ACB1A6F0-1A9F-4A15-98C7-B8B6CECD4757}" type="presOf" srcId="{87DB8B2F-F791-4FC6-9CCF-72B90FB5AA11}" destId="{FE85BB95-78AA-4BB2-971B-988C27135BA1}" srcOrd="1" destOrd="0" presId="urn:microsoft.com/office/officeart/2005/8/layout/process2"/>
    <dgm:cxn modelId="{71E123B3-F55F-4442-8FC9-EAA0B2946E61}" type="presOf" srcId="{0AB9A608-5268-4E49-A9F0-0D142FA4C017}" destId="{13E3E186-5BC4-4908-B427-3C34260E79B9}" srcOrd="0" destOrd="0" presId="urn:microsoft.com/office/officeart/2005/8/layout/process2"/>
    <dgm:cxn modelId="{16890889-FA2F-4E14-8CD5-CF8153E9029C}" srcId="{0AB9A608-5268-4E49-A9F0-0D142FA4C017}" destId="{186CEF66-CA77-48D7-9564-1F59CFFB8B2E}" srcOrd="2" destOrd="0" parTransId="{3A878A1D-B995-419B-8360-C7716F852ED7}" sibTransId="{B9986C32-9643-408E-B47D-7637B4C23D3B}"/>
    <dgm:cxn modelId="{C7B4E33A-A64D-4CA0-94E0-D76E3E8E56AD}" type="presOf" srcId="{87DB8B2F-F791-4FC6-9CCF-72B90FB5AA11}" destId="{F00179BC-9A4F-4CD9-A3BB-0E3E12CC2157}" srcOrd="0" destOrd="0" presId="urn:microsoft.com/office/officeart/2005/8/layout/process2"/>
    <dgm:cxn modelId="{987CABBA-04D9-470A-97FF-888CD0C7D048}" type="presOf" srcId="{75EFE63C-4253-424C-89F5-2A2A6413D4A7}" destId="{290754B7-F979-4DAF-86C9-A52952AB9D22}" srcOrd="1" destOrd="0" presId="urn:microsoft.com/office/officeart/2005/8/layout/process2"/>
    <dgm:cxn modelId="{CD27C25F-1D1D-4F68-BFA9-B8BA2DE6D1F6}" srcId="{0AB9A608-5268-4E49-A9F0-0D142FA4C017}" destId="{B74BA12C-D87C-4C48-BCAA-AD1D1A85C9E3}" srcOrd="4" destOrd="0" parTransId="{59773EF7-6777-456E-8415-0845CA81232D}" sibTransId="{D9F2792A-5D08-4514-A2F5-30F379F2EC42}"/>
    <dgm:cxn modelId="{2FD07DD4-0C3C-4E01-A8A1-F8C42D5832DF}" type="presOf" srcId="{B9986C32-9643-408E-B47D-7637B4C23D3B}" destId="{51EFDBD6-7FCE-46E8-81CE-7B7D73FD1EF8}" srcOrd="1" destOrd="0" presId="urn:microsoft.com/office/officeart/2005/8/layout/process2"/>
    <dgm:cxn modelId="{093E59CE-5364-4B4B-8CE6-CFE76752FFB3}" type="presOf" srcId="{DFC69ED6-EFB1-408A-80B4-E5A453536BFB}" destId="{D3DE6F0F-987D-4556-9779-94D1C95C0E23}" srcOrd="0" destOrd="0" presId="urn:microsoft.com/office/officeart/2005/8/layout/process2"/>
    <dgm:cxn modelId="{91179CA6-52BC-4B6A-97B1-C1D19E115109}" type="presOf" srcId="{05AD5D28-F8C5-47D2-90B6-15D6809675D4}" destId="{2993DAA2-2554-4D1C-B6B3-349D0594182A}" srcOrd="0" destOrd="0" presId="urn:microsoft.com/office/officeart/2005/8/layout/process2"/>
    <dgm:cxn modelId="{2A9DD24C-5B1D-449E-89CE-74829D675108}" srcId="{0AB9A608-5268-4E49-A9F0-0D142FA4C017}" destId="{DFC69ED6-EFB1-408A-80B4-E5A453536BFB}" srcOrd="0" destOrd="0" parTransId="{9E335E04-BEED-42CD-8139-228B38B1A376}" sibTransId="{373B90C8-525D-4A16-A4D8-F1043743952D}"/>
    <dgm:cxn modelId="{6947E66A-E2A3-4EB8-94AC-AF66CC8A5C88}" type="presOf" srcId="{373B90C8-525D-4A16-A4D8-F1043743952D}" destId="{CEF87B77-DCFA-4C73-8D06-C8A20EBDB3B9}" srcOrd="0" destOrd="0" presId="urn:microsoft.com/office/officeart/2005/8/layout/process2"/>
    <dgm:cxn modelId="{4A1A18BA-D52E-4014-94E9-D98151FA97FA}" type="presOf" srcId="{373B90C8-525D-4A16-A4D8-F1043743952D}" destId="{9D0FDC05-F2E1-4937-B165-6092FCE7215B}" srcOrd="1" destOrd="0" presId="urn:microsoft.com/office/officeart/2005/8/layout/process2"/>
    <dgm:cxn modelId="{344C660E-66B7-4565-BB9E-C05D8267BD27}" type="presOf" srcId="{B74BA12C-D87C-4C48-BCAA-AD1D1A85C9E3}" destId="{DD10598E-38AB-4BE9-93AC-62C22072F688}" srcOrd="0" destOrd="0" presId="urn:microsoft.com/office/officeart/2005/8/layout/process2"/>
    <dgm:cxn modelId="{00826997-0A3E-4B1C-9C99-26A0EE67EFAB}" type="presParOf" srcId="{13E3E186-5BC4-4908-B427-3C34260E79B9}" destId="{D3DE6F0F-987D-4556-9779-94D1C95C0E23}" srcOrd="0" destOrd="0" presId="urn:microsoft.com/office/officeart/2005/8/layout/process2"/>
    <dgm:cxn modelId="{CF3F223E-D5AE-452F-809D-A8BD95E1533D}" type="presParOf" srcId="{13E3E186-5BC4-4908-B427-3C34260E79B9}" destId="{CEF87B77-DCFA-4C73-8D06-C8A20EBDB3B9}" srcOrd="1" destOrd="0" presId="urn:microsoft.com/office/officeart/2005/8/layout/process2"/>
    <dgm:cxn modelId="{71A06C06-6811-4F93-BDBC-489C3CD971AF}" type="presParOf" srcId="{CEF87B77-DCFA-4C73-8D06-C8A20EBDB3B9}" destId="{9D0FDC05-F2E1-4937-B165-6092FCE7215B}" srcOrd="0" destOrd="0" presId="urn:microsoft.com/office/officeart/2005/8/layout/process2"/>
    <dgm:cxn modelId="{80BE6A55-72CE-4BE4-8EC3-E6D35464C65A}" type="presParOf" srcId="{13E3E186-5BC4-4908-B427-3C34260E79B9}" destId="{2993DAA2-2554-4D1C-B6B3-349D0594182A}" srcOrd="2" destOrd="0" presId="urn:microsoft.com/office/officeart/2005/8/layout/process2"/>
    <dgm:cxn modelId="{9DDD6E9E-B0BE-4DA8-ABF6-9515EC1EF158}" type="presParOf" srcId="{13E3E186-5BC4-4908-B427-3C34260E79B9}" destId="{8B79AE88-56B3-435C-96B6-B03E88FB52C4}" srcOrd="3" destOrd="0" presId="urn:microsoft.com/office/officeart/2005/8/layout/process2"/>
    <dgm:cxn modelId="{B2A4FA2D-3B7E-42BE-91C4-B1096E191D97}" type="presParOf" srcId="{8B79AE88-56B3-435C-96B6-B03E88FB52C4}" destId="{290754B7-F979-4DAF-86C9-A52952AB9D22}" srcOrd="0" destOrd="0" presId="urn:microsoft.com/office/officeart/2005/8/layout/process2"/>
    <dgm:cxn modelId="{FE0F4E41-4D5D-4D28-884A-CEA164387310}" type="presParOf" srcId="{13E3E186-5BC4-4908-B427-3C34260E79B9}" destId="{DDDA31F9-1B90-4EC4-B1BF-92B6D0054B60}" srcOrd="4" destOrd="0" presId="urn:microsoft.com/office/officeart/2005/8/layout/process2"/>
    <dgm:cxn modelId="{ED55CB3A-3643-455B-8FAD-3B978638F708}" type="presParOf" srcId="{13E3E186-5BC4-4908-B427-3C34260E79B9}" destId="{2A13F419-F216-47E1-A09B-80F3344896CA}" srcOrd="5" destOrd="0" presId="urn:microsoft.com/office/officeart/2005/8/layout/process2"/>
    <dgm:cxn modelId="{BE69AEDF-CFC8-42AE-8B25-0911CA6B5ADE}" type="presParOf" srcId="{2A13F419-F216-47E1-A09B-80F3344896CA}" destId="{51EFDBD6-7FCE-46E8-81CE-7B7D73FD1EF8}" srcOrd="0" destOrd="0" presId="urn:microsoft.com/office/officeart/2005/8/layout/process2"/>
    <dgm:cxn modelId="{1B58BE23-15F2-451B-8515-FB004CE55EA1}" type="presParOf" srcId="{13E3E186-5BC4-4908-B427-3C34260E79B9}" destId="{A231F1EB-D2E4-44AF-846C-A3B5F1D32EFD}" srcOrd="6" destOrd="0" presId="urn:microsoft.com/office/officeart/2005/8/layout/process2"/>
    <dgm:cxn modelId="{9BB63914-24BC-4B74-BE53-82557EA3B1FB}" type="presParOf" srcId="{13E3E186-5BC4-4908-B427-3C34260E79B9}" destId="{F00179BC-9A4F-4CD9-A3BB-0E3E12CC2157}" srcOrd="7" destOrd="0" presId="urn:microsoft.com/office/officeart/2005/8/layout/process2"/>
    <dgm:cxn modelId="{89E9020A-F1E6-405F-92A9-0B2324012640}" type="presParOf" srcId="{F00179BC-9A4F-4CD9-A3BB-0E3E12CC2157}" destId="{FE85BB95-78AA-4BB2-971B-988C27135BA1}" srcOrd="0" destOrd="0" presId="urn:microsoft.com/office/officeart/2005/8/layout/process2"/>
    <dgm:cxn modelId="{9E20242A-34F4-41DD-9740-DF72A9F8EF50}" type="presParOf" srcId="{13E3E186-5BC4-4908-B427-3C34260E79B9}" destId="{DD10598E-38AB-4BE9-93AC-62C22072F688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D393E-5DB5-4682-A008-76FA2E04FD77}">
      <dsp:nvSpPr>
        <dsp:cNvPr id="0" name=""/>
        <dsp:cNvSpPr/>
      </dsp:nvSpPr>
      <dsp:spPr>
        <a:xfrm>
          <a:off x="897882" y="325938"/>
          <a:ext cx="3929942" cy="3929942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Показатели мониторинга достижения ЦУР </a:t>
          </a:r>
          <a:endParaRPr lang="en-US" sz="1400" b="1" kern="1200" dirty="0"/>
        </a:p>
      </dsp:txBody>
      <dsp:txXfrm>
        <a:off x="3034554" y="1051106"/>
        <a:ext cx="1333373" cy="1309980"/>
      </dsp:txXfrm>
    </dsp:sp>
    <dsp:sp modelId="{A8760771-0C20-45C4-A8EE-13F8916E3FF3}">
      <dsp:nvSpPr>
        <dsp:cNvPr id="0" name=""/>
        <dsp:cNvSpPr/>
      </dsp:nvSpPr>
      <dsp:spPr>
        <a:xfrm>
          <a:off x="807502" y="412325"/>
          <a:ext cx="3929942" cy="3929942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Финансирование</a:t>
          </a:r>
          <a:endParaRPr lang="en-US" sz="1500" b="1" kern="1200" dirty="0"/>
        </a:p>
      </dsp:txBody>
      <dsp:txXfrm>
        <a:off x="1883558" y="2891932"/>
        <a:ext cx="1777831" cy="1216410"/>
      </dsp:txXfrm>
    </dsp:sp>
    <dsp:sp modelId="{AC11E002-D80E-4F6B-9A1A-BC0B96A932CC}">
      <dsp:nvSpPr>
        <dsp:cNvPr id="0" name=""/>
        <dsp:cNvSpPr/>
      </dsp:nvSpPr>
      <dsp:spPr>
        <a:xfrm>
          <a:off x="551859" y="273480"/>
          <a:ext cx="4615403" cy="4011685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Цели и задачи </a:t>
          </a:r>
          <a:endParaRPr lang="en-US" sz="2000" b="1" kern="1200" dirty="0"/>
        </a:p>
      </dsp:txBody>
      <dsp:txXfrm>
        <a:off x="1046367" y="1061490"/>
        <a:ext cx="1565940" cy="13372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46C95-E98F-4A6C-85C6-4FBAEE5639F5}">
      <dsp:nvSpPr>
        <dsp:cNvPr id="0" name=""/>
        <dsp:cNvSpPr/>
      </dsp:nvSpPr>
      <dsp:spPr>
        <a:xfrm>
          <a:off x="2353833" y="2687"/>
          <a:ext cx="2972541" cy="177351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17 целей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169 Задач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232 глобальных показателя</a:t>
          </a:r>
          <a:endParaRPr lang="en-US" sz="1500" b="1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Ответственные  МА </a:t>
          </a:r>
          <a:r>
            <a:rPr lang="ru-RU" sz="1500" kern="1200" dirty="0" smtClean="0"/>
            <a:t>(</a:t>
          </a:r>
          <a:r>
            <a:rPr lang="en-US" sz="1500" kern="1200" dirty="0" smtClean="0"/>
            <a:t>Custodian agencies</a:t>
          </a:r>
          <a:r>
            <a:rPr lang="ru-RU" sz="1500" kern="1200" dirty="0" smtClean="0"/>
            <a:t>)</a:t>
          </a:r>
          <a:endParaRPr lang="en-US" sz="1500" kern="1200" dirty="0"/>
        </a:p>
      </dsp:txBody>
      <dsp:txXfrm>
        <a:off x="2440409" y="89263"/>
        <a:ext cx="2799389" cy="1600361"/>
      </dsp:txXfrm>
    </dsp:sp>
    <dsp:sp modelId="{21A239E9-6DB1-473C-A871-E181C3BC530D}">
      <dsp:nvSpPr>
        <dsp:cNvPr id="0" name=""/>
        <dsp:cNvSpPr/>
      </dsp:nvSpPr>
      <dsp:spPr>
        <a:xfrm>
          <a:off x="2378535" y="1864876"/>
          <a:ext cx="3499988" cy="1773513"/>
        </a:xfrm>
        <a:prstGeom prst="roundRect">
          <a:avLst/>
        </a:prstGeom>
        <a:solidFill>
          <a:schemeClr val="accent3">
            <a:shade val="80000"/>
            <a:hueOff val="254882"/>
            <a:satOff val="-19351"/>
            <a:lumOff val="1714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Никто не должен быть забыт: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дезагрегация: </a:t>
          </a:r>
          <a:r>
            <a:rPr lang="ru-RU" sz="1500" kern="1200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sz="1500" kern="1200" dirty="0"/>
        </a:p>
      </dsp:txBody>
      <dsp:txXfrm>
        <a:off x="2465111" y="1951452"/>
        <a:ext cx="3326836" cy="1600361"/>
      </dsp:txXfrm>
    </dsp:sp>
    <dsp:sp modelId="{46A5D38C-D961-4E2C-9044-A6178CC78FB7}">
      <dsp:nvSpPr>
        <dsp:cNvPr id="0" name=""/>
        <dsp:cNvSpPr/>
      </dsp:nvSpPr>
      <dsp:spPr>
        <a:xfrm>
          <a:off x="2378535" y="3727065"/>
          <a:ext cx="2972541" cy="1773513"/>
        </a:xfrm>
        <a:prstGeom prst="roundRect">
          <a:avLst/>
        </a:prstGeom>
        <a:solidFill>
          <a:schemeClr val="accent3">
            <a:shade val="80000"/>
            <a:hueOff val="509765"/>
            <a:satOff val="-38702"/>
            <a:lumOff val="342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Мониторинг и отчетность: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Фундаментальные принципы официальной статистики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Мета данные</a:t>
          </a:r>
          <a:endParaRPr lang="en-US" sz="1500" kern="1200" dirty="0"/>
        </a:p>
      </dsp:txBody>
      <dsp:txXfrm>
        <a:off x="2465111" y="3813641"/>
        <a:ext cx="2799389" cy="1600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78A59-ACD9-44A6-A234-2E543C0007A5}">
      <dsp:nvSpPr>
        <dsp:cNvPr id="0" name=""/>
        <dsp:cNvSpPr/>
      </dsp:nvSpPr>
      <dsp:spPr>
        <a:xfrm>
          <a:off x="552758" y="798014"/>
          <a:ext cx="2848772" cy="311826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388E3-70FE-40BC-93FB-CF7DA32075F1}">
      <dsp:nvSpPr>
        <dsp:cNvPr id="0" name=""/>
        <dsp:cNvSpPr/>
      </dsp:nvSpPr>
      <dsp:spPr>
        <a:xfrm>
          <a:off x="1326886" y="1607857"/>
          <a:ext cx="1380981" cy="1031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Пересмотр показателей: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2020, 2025</a:t>
          </a:r>
          <a:endParaRPr lang="en-US" sz="1200" b="1" kern="1200" dirty="0"/>
        </a:p>
      </dsp:txBody>
      <dsp:txXfrm>
        <a:off x="1326886" y="1607857"/>
        <a:ext cx="1380981" cy="1031617"/>
      </dsp:txXfrm>
    </dsp:sp>
    <dsp:sp modelId="{0154E7E4-23B0-43B9-A422-9CA79B03B593}">
      <dsp:nvSpPr>
        <dsp:cNvPr id="0" name=""/>
        <dsp:cNvSpPr/>
      </dsp:nvSpPr>
      <dsp:spPr>
        <a:xfrm>
          <a:off x="283825" y="2752769"/>
          <a:ext cx="2269047" cy="194268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39304-8267-4E9C-9D37-43CE87957CB8}">
      <dsp:nvSpPr>
        <dsp:cNvPr id="0" name=""/>
        <dsp:cNvSpPr/>
      </dsp:nvSpPr>
      <dsp:spPr>
        <a:xfrm>
          <a:off x="842749" y="3452013"/>
          <a:ext cx="1141967" cy="570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Национальные добровольные отчеты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2 раза до 2030г</a:t>
          </a:r>
          <a:endParaRPr lang="en-US" sz="1050" b="1" kern="1200" dirty="0"/>
        </a:p>
      </dsp:txBody>
      <dsp:txXfrm>
        <a:off x="842749" y="3452013"/>
        <a:ext cx="1141967" cy="570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FC9C1-602A-40E1-A5AE-A4FA09AFF005}">
      <dsp:nvSpPr>
        <dsp:cNvPr id="0" name=""/>
        <dsp:cNvSpPr/>
      </dsp:nvSpPr>
      <dsp:spPr>
        <a:xfrm>
          <a:off x="1047736" y="400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50E51-8B9C-4AAE-9DCF-B5432C85BEEE}">
      <dsp:nvSpPr>
        <dsp:cNvPr id="0" name=""/>
        <dsp:cNvSpPr/>
      </dsp:nvSpPr>
      <dsp:spPr>
        <a:xfrm>
          <a:off x="0" y="400"/>
          <a:ext cx="1047736" cy="15609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1146" y="51546"/>
        <a:ext cx="945444" cy="1458645"/>
      </dsp:txXfrm>
    </dsp:sp>
    <dsp:sp modelId="{155D37B8-C253-4775-96DB-50F0EB44AADB}">
      <dsp:nvSpPr>
        <dsp:cNvPr id="0" name=""/>
        <dsp:cNvSpPr/>
      </dsp:nvSpPr>
      <dsp:spPr>
        <a:xfrm>
          <a:off x="1047736" y="1717431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F8CC0-1FFB-48ED-8F25-C7A303D846CE}">
      <dsp:nvSpPr>
        <dsp:cNvPr id="0" name=""/>
        <dsp:cNvSpPr/>
      </dsp:nvSpPr>
      <dsp:spPr>
        <a:xfrm>
          <a:off x="0" y="1717431"/>
          <a:ext cx="1047736" cy="15609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kern="1200" dirty="0">
            <a:latin typeface="+mn-lt"/>
            <a:ea typeface="+mn-ea"/>
            <a:cs typeface="+mn-cs"/>
          </a:endParaRPr>
        </a:p>
      </dsp:txBody>
      <dsp:txXfrm>
        <a:off x="51146" y="1768577"/>
        <a:ext cx="945444" cy="14586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423682" y="1242"/>
          <a:ext cx="1399065" cy="6141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1 </a:t>
          </a:r>
          <a:endParaRPr lang="en-US" sz="1100" kern="1200" dirty="0"/>
        </a:p>
      </dsp:txBody>
      <dsp:txXfrm>
        <a:off x="441671" y="19231"/>
        <a:ext cx="1363087" cy="578207"/>
      </dsp:txXfrm>
    </dsp:sp>
    <dsp:sp modelId="{5BFD1203-A264-489E-B0A5-3E3C56DC2D3D}">
      <dsp:nvSpPr>
        <dsp:cNvPr id="0" name=""/>
        <dsp:cNvSpPr/>
      </dsp:nvSpPr>
      <dsp:spPr>
        <a:xfrm>
          <a:off x="563589" y="615428"/>
          <a:ext cx="139906" cy="46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39"/>
              </a:lnTo>
              <a:lnTo>
                <a:pt x="139906" y="460639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703495" y="768974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721484" y="786963"/>
        <a:ext cx="946718" cy="578207"/>
      </dsp:txXfrm>
    </dsp:sp>
    <dsp:sp modelId="{E21BEB38-0657-43CE-B9DE-B6E6B14BF75A}">
      <dsp:nvSpPr>
        <dsp:cNvPr id="0" name=""/>
        <dsp:cNvSpPr/>
      </dsp:nvSpPr>
      <dsp:spPr>
        <a:xfrm>
          <a:off x="563589" y="615428"/>
          <a:ext cx="139906" cy="1228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8371"/>
              </a:lnTo>
              <a:lnTo>
                <a:pt x="139906" y="122837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703495" y="1536706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721484" y="1554695"/>
        <a:ext cx="946718" cy="578207"/>
      </dsp:txXfrm>
    </dsp:sp>
    <dsp:sp modelId="{F69AB139-23E1-4517-A9EB-B40C118835A2}">
      <dsp:nvSpPr>
        <dsp:cNvPr id="0" name=""/>
        <dsp:cNvSpPr/>
      </dsp:nvSpPr>
      <dsp:spPr>
        <a:xfrm>
          <a:off x="2129841" y="1242"/>
          <a:ext cx="1334735" cy="614185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2</a:t>
          </a:r>
          <a:endParaRPr lang="en-US" sz="1100" kern="1200" dirty="0"/>
        </a:p>
      </dsp:txBody>
      <dsp:txXfrm>
        <a:off x="2147830" y="19231"/>
        <a:ext cx="1298757" cy="578207"/>
      </dsp:txXfrm>
    </dsp:sp>
    <dsp:sp modelId="{4082B357-5078-40CB-86C6-0AC6FB35505D}">
      <dsp:nvSpPr>
        <dsp:cNvPr id="0" name=""/>
        <dsp:cNvSpPr/>
      </dsp:nvSpPr>
      <dsp:spPr>
        <a:xfrm>
          <a:off x="2263314" y="615428"/>
          <a:ext cx="133473" cy="46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39"/>
              </a:lnTo>
              <a:lnTo>
                <a:pt x="133473" y="460639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396788" y="768974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2414777" y="786963"/>
        <a:ext cx="946718" cy="578207"/>
      </dsp:txXfrm>
    </dsp:sp>
    <dsp:sp modelId="{37162FDF-D618-4F9E-9D3A-E41AC1F070A5}">
      <dsp:nvSpPr>
        <dsp:cNvPr id="0" name=""/>
        <dsp:cNvSpPr/>
      </dsp:nvSpPr>
      <dsp:spPr>
        <a:xfrm>
          <a:off x="2263314" y="615428"/>
          <a:ext cx="133473" cy="1228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8371"/>
              </a:lnTo>
              <a:lnTo>
                <a:pt x="133473" y="122837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396788" y="1536706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2414777" y="1554695"/>
        <a:ext cx="946718" cy="5782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822652" y="149"/>
          <a:ext cx="1236681" cy="6183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3</a:t>
          </a:r>
          <a:endParaRPr lang="en-US" sz="1100" kern="1200" dirty="0"/>
        </a:p>
      </dsp:txBody>
      <dsp:txXfrm>
        <a:off x="840763" y="18260"/>
        <a:ext cx="1200459" cy="582118"/>
      </dsp:txXfrm>
    </dsp:sp>
    <dsp:sp modelId="{5BFD1203-A264-489E-B0A5-3E3C56DC2D3D}">
      <dsp:nvSpPr>
        <dsp:cNvPr id="0" name=""/>
        <dsp:cNvSpPr/>
      </dsp:nvSpPr>
      <dsp:spPr>
        <a:xfrm>
          <a:off x="946320" y="618490"/>
          <a:ext cx="123668" cy="463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755"/>
              </a:lnTo>
              <a:lnTo>
                <a:pt x="123668" y="46375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069988" y="773075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1088099" y="791186"/>
        <a:ext cx="953123" cy="582118"/>
      </dsp:txXfrm>
    </dsp:sp>
    <dsp:sp modelId="{E21BEB38-0657-43CE-B9DE-B6E6B14BF75A}">
      <dsp:nvSpPr>
        <dsp:cNvPr id="0" name=""/>
        <dsp:cNvSpPr/>
      </dsp:nvSpPr>
      <dsp:spPr>
        <a:xfrm>
          <a:off x="946320" y="618490"/>
          <a:ext cx="123668" cy="123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681"/>
              </a:lnTo>
              <a:lnTo>
                <a:pt x="123668" y="123668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069988" y="1546001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1088099" y="1564112"/>
        <a:ext cx="953123" cy="582118"/>
      </dsp:txXfrm>
    </dsp:sp>
    <dsp:sp modelId="{F69AB139-23E1-4517-A9EB-B40C118835A2}">
      <dsp:nvSpPr>
        <dsp:cNvPr id="0" name=""/>
        <dsp:cNvSpPr/>
      </dsp:nvSpPr>
      <dsp:spPr>
        <a:xfrm>
          <a:off x="2368504" y="149"/>
          <a:ext cx="1236681" cy="618340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4</a:t>
          </a:r>
          <a:endParaRPr lang="en-US" sz="1100" kern="1200" dirty="0"/>
        </a:p>
      </dsp:txBody>
      <dsp:txXfrm>
        <a:off x="2386615" y="18260"/>
        <a:ext cx="1200459" cy="582118"/>
      </dsp:txXfrm>
    </dsp:sp>
    <dsp:sp modelId="{4082B357-5078-40CB-86C6-0AC6FB35505D}">
      <dsp:nvSpPr>
        <dsp:cNvPr id="0" name=""/>
        <dsp:cNvSpPr/>
      </dsp:nvSpPr>
      <dsp:spPr>
        <a:xfrm>
          <a:off x="2492172" y="618490"/>
          <a:ext cx="123668" cy="463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755"/>
              </a:lnTo>
              <a:lnTo>
                <a:pt x="123668" y="46375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615840" y="773075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2633951" y="791186"/>
        <a:ext cx="953123" cy="582118"/>
      </dsp:txXfrm>
    </dsp:sp>
    <dsp:sp modelId="{37162FDF-D618-4F9E-9D3A-E41AC1F070A5}">
      <dsp:nvSpPr>
        <dsp:cNvPr id="0" name=""/>
        <dsp:cNvSpPr/>
      </dsp:nvSpPr>
      <dsp:spPr>
        <a:xfrm>
          <a:off x="2492172" y="618490"/>
          <a:ext cx="123668" cy="123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681"/>
              </a:lnTo>
              <a:lnTo>
                <a:pt x="123668" y="123668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615840" y="1546001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Оценка прогресса</a:t>
          </a:r>
          <a:endParaRPr lang="en-US" sz="1000" kern="1200"/>
        </a:p>
      </dsp:txBody>
      <dsp:txXfrm>
        <a:off x="2633951" y="1564112"/>
        <a:ext cx="953123" cy="5821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935658" y="172"/>
          <a:ext cx="1031885" cy="5159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1 </a:t>
          </a:r>
          <a:endParaRPr lang="en-US" sz="1300" kern="1200" dirty="0"/>
        </a:p>
      </dsp:txBody>
      <dsp:txXfrm>
        <a:off x="950769" y="15283"/>
        <a:ext cx="1001663" cy="485720"/>
      </dsp:txXfrm>
    </dsp:sp>
    <dsp:sp modelId="{5BFD1203-A264-489E-B0A5-3E3C56DC2D3D}">
      <dsp:nvSpPr>
        <dsp:cNvPr id="0" name=""/>
        <dsp:cNvSpPr/>
      </dsp:nvSpPr>
      <dsp:spPr>
        <a:xfrm>
          <a:off x="1038846" y="516115"/>
          <a:ext cx="103188" cy="386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57"/>
              </a:lnTo>
              <a:lnTo>
                <a:pt x="103188" y="386957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142035" y="645101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1157146" y="660212"/>
        <a:ext cx="795286" cy="485720"/>
      </dsp:txXfrm>
    </dsp:sp>
    <dsp:sp modelId="{E21BEB38-0657-43CE-B9DE-B6E6B14BF75A}">
      <dsp:nvSpPr>
        <dsp:cNvPr id="0" name=""/>
        <dsp:cNvSpPr/>
      </dsp:nvSpPr>
      <dsp:spPr>
        <a:xfrm>
          <a:off x="1038846" y="516115"/>
          <a:ext cx="103188" cy="103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885"/>
              </a:lnTo>
              <a:lnTo>
                <a:pt x="103188" y="103188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142035" y="1290029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1157146" y="1305140"/>
        <a:ext cx="795286" cy="485720"/>
      </dsp:txXfrm>
    </dsp:sp>
    <dsp:sp modelId="{F69AB139-23E1-4517-A9EB-B40C118835A2}">
      <dsp:nvSpPr>
        <dsp:cNvPr id="0" name=""/>
        <dsp:cNvSpPr/>
      </dsp:nvSpPr>
      <dsp:spPr>
        <a:xfrm>
          <a:off x="2225515" y="172"/>
          <a:ext cx="1031885" cy="515942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2</a:t>
          </a:r>
          <a:endParaRPr lang="en-US" sz="1300" kern="1200" dirty="0"/>
        </a:p>
      </dsp:txBody>
      <dsp:txXfrm>
        <a:off x="2240626" y="15283"/>
        <a:ext cx="1001663" cy="485720"/>
      </dsp:txXfrm>
    </dsp:sp>
    <dsp:sp modelId="{4082B357-5078-40CB-86C6-0AC6FB35505D}">
      <dsp:nvSpPr>
        <dsp:cNvPr id="0" name=""/>
        <dsp:cNvSpPr/>
      </dsp:nvSpPr>
      <dsp:spPr>
        <a:xfrm>
          <a:off x="2328703" y="516115"/>
          <a:ext cx="103188" cy="386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57"/>
              </a:lnTo>
              <a:lnTo>
                <a:pt x="103188" y="386957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431892" y="645101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2447003" y="660212"/>
        <a:ext cx="795286" cy="485720"/>
      </dsp:txXfrm>
    </dsp:sp>
    <dsp:sp modelId="{37162FDF-D618-4F9E-9D3A-E41AC1F070A5}">
      <dsp:nvSpPr>
        <dsp:cNvPr id="0" name=""/>
        <dsp:cNvSpPr/>
      </dsp:nvSpPr>
      <dsp:spPr>
        <a:xfrm>
          <a:off x="2328703" y="516115"/>
          <a:ext cx="103188" cy="103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885"/>
              </a:lnTo>
              <a:lnTo>
                <a:pt x="103188" y="103188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431892" y="1290029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2447003" y="1305140"/>
        <a:ext cx="795286" cy="4857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901108" y="73"/>
          <a:ext cx="1062596" cy="5312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3</a:t>
          </a:r>
          <a:endParaRPr lang="en-US" sz="1300" kern="1200" dirty="0"/>
        </a:p>
      </dsp:txBody>
      <dsp:txXfrm>
        <a:off x="916669" y="15634"/>
        <a:ext cx="1031474" cy="500176"/>
      </dsp:txXfrm>
    </dsp:sp>
    <dsp:sp modelId="{5BFD1203-A264-489E-B0A5-3E3C56DC2D3D}">
      <dsp:nvSpPr>
        <dsp:cNvPr id="0" name=""/>
        <dsp:cNvSpPr/>
      </dsp:nvSpPr>
      <dsp:spPr>
        <a:xfrm>
          <a:off x="1007368" y="531371"/>
          <a:ext cx="106259" cy="39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73"/>
              </a:lnTo>
              <a:lnTo>
                <a:pt x="106259" y="398473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113627" y="664196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1129188" y="679757"/>
        <a:ext cx="818955" cy="500176"/>
      </dsp:txXfrm>
    </dsp:sp>
    <dsp:sp modelId="{E21BEB38-0657-43CE-B9DE-B6E6B14BF75A}">
      <dsp:nvSpPr>
        <dsp:cNvPr id="0" name=""/>
        <dsp:cNvSpPr/>
      </dsp:nvSpPr>
      <dsp:spPr>
        <a:xfrm>
          <a:off x="1007368" y="531371"/>
          <a:ext cx="106259" cy="1062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596"/>
              </a:lnTo>
              <a:lnTo>
                <a:pt x="106259" y="1062596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113627" y="1328319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1129188" y="1343880"/>
        <a:ext cx="818955" cy="500176"/>
      </dsp:txXfrm>
    </dsp:sp>
    <dsp:sp modelId="{F69AB139-23E1-4517-A9EB-B40C118835A2}">
      <dsp:nvSpPr>
        <dsp:cNvPr id="0" name=""/>
        <dsp:cNvSpPr/>
      </dsp:nvSpPr>
      <dsp:spPr>
        <a:xfrm>
          <a:off x="2229354" y="73"/>
          <a:ext cx="1062596" cy="531298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4</a:t>
          </a:r>
          <a:endParaRPr lang="en-US" sz="1300" kern="1200" dirty="0"/>
        </a:p>
      </dsp:txBody>
      <dsp:txXfrm>
        <a:off x="2244915" y="15634"/>
        <a:ext cx="1031474" cy="500176"/>
      </dsp:txXfrm>
    </dsp:sp>
    <dsp:sp modelId="{4082B357-5078-40CB-86C6-0AC6FB35505D}">
      <dsp:nvSpPr>
        <dsp:cNvPr id="0" name=""/>
        <dsp:cNvSpPr/>
      </dsp:nvSpPr>
      <dsp:spPr>
        <a:xfrm>
          <a:off x="2335613" y="531371"/>
          <a:ext cx="106259" cy="39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73"/>
              </a:lnTo>
              <a:lnTo>
                <a:pt x="106259" y="398473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441873" y="664196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2457434" y="679757"/>
        <a:ext cx="818955" cy="500176"/>
      </dsp:txXfrm>
    </dsp:sp>
    <dsp:sp modelId="{37162FDF-D618-4F9E-9D3A-E41AC1F070A5}">
      <dsp:nvSpPr>
        <dsp:cNvPr id="0" name=""/>
        <dsp:cNvSpPr/>
      </dsp:nvSpPr>
      <dsp:spPr>
        <a:xfrm>
          <a:off x="2335613" y="531371"/>
          <a:ext cx="106259" cy="1062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596"/>
              </a:lnTo>
              <a:lnTo>
                <a:pt x="106259" y="1062596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441873" y="1328319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smtClean="0"/>
            <a:t>Тематические показатели мониторинга</a:t>
          </a:r>
          <a:endParaRPr lang="en-US" sz="800" kern="1200" dirty="0"/>
        </a:p>
      </dsp:txBody>
      <dsp:txXfrm>
        <a:off x="2457434" y="1343880"/>
        <a:ext cx="818955" cy="50017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9437C-6887-43C3-AFA2-FE099BFF5692}">
      <dsp:nvSpPr>
        <dsp:cNvPr id="0" name=""/>
        <dsp:cNvSpPr/>
      </dsp:nvSpPr>
      <dsp:spPr>
        <a:xfrm>
          <a:off x="0" y="0"/>
          <a:ext cx="8127999" cy="39359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НАЦИОНАЛЬНЫЕ ИНСТИТУТЫ</a:t>
          </a:r>
          <a:endParaRPr lang="en-US" sz="2000" kern="1200" dirty="0"/>
        </a:p>
      </dsp:txBody>
      <dsp:txXfrm>
        <a:off x="0" y="0"/>
        <a:ext cx="8029602" cy="3935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9437C-6887-43C3-AFA2-FE099BFF5692}">
      <dsp:nvSpPr>
        <dsp:cNvPr id="0" name=""/>
        <dsp:cNvSpPr/>
      </dsp:nvSpPr>
      <dsp:spPr>
        <a:xfrm>
          <a:off x="0" y="0"/>
          <a:ext cx="8127999" cy="39359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МЕЖДУНАРОДНЫЕ АГЕНТСТВА </a:t>
          </a:r>
          <a:endParaRPr lang="en-US" sz="2000" kern="1200" dirty="0"/>
        </a:p>
      </dsp:txBody>
      <dsp:txXfrm>
        <a:off x="0" y="0"/>
        <a:ext cx="8029602" cy="39359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1C0EA-9A9E-40D9-8FD3-C43035EE3C98}">
      <dsp:nvSpPr>
        <dsp:cNvPr id="0" name=""/>
        <dsp:cNvSpPr/>
      </dsp:nvSpPr>
      <dsp:spPr>
        <a:xfrm rot="10800000">
          <a:off x="0" y="0"/>
          <a:ext cx="3166076" cy="674759"/>
        </a:xfrm>
        <a:prstGeom prst="trapezoid">
          <a:avLst>
            <a:gd name="adj" fmla="val 5865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Национальный статистический офис</a:t>
          </a:r>
          <a:endParaRPr lang="en-US" sz="1200" b="1" kern="1200" dirty="0"/>
        </a:p>
      </dsp:txBody>
      <dsp:txXfrm rot="-10800000">
        <a:off x="554063" y="0"/>
        <a:ext cx="2057949" cy="674759"/>
      </dsp:txXfrm>
    </dsp:sp>
    <dsp:sp modelId="{AD99BF90-3730-4090-92B5-A3CB182F830E}">
      <dsp:nvSpPr>
        <dsp:cNvPr id="0" name=""/>
        <dsp:cNvSpPr/>
      </dsp:nvSpPr>
      <dsp:spPr>
        <a:xfrm rot="10800000">
          <a:off x="395759" y="674759"/>
          <a:ext cx="2374557" cy="674759"/>
        </a:xfrm>
        <a:prstGeom prst="trapezoid">
          <a:avLst>
            <a:gd name="adj" fmla="val 58652"/>
          </a:avLst>
        </a:prstGeom>
        <a:solidFill>
          <a:schemeClr val="accent2">
            <a:hueOff val="296529"/>
            <a:satOff val="-6628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Данные / Метаданные</a:t>
          </a:r>
          <a:endParaRPr lang="en-US" sz="1200" kern="1200" dirty="0"/>
        </a:p>
      </dsp:txBody>
      <dsp:txXfrm rot="-10800000">
        <a:off x="811306" y="674759"/>
        <a:ext cx="1543462" cy="674759"/>
      </dsp:txXfrm>
    </dsp:sp>
    <dsp:sp modelId="{DE542477-2FBB-462B-A39B-03A6DA18CBC8}">
      <dsp:nvSpPr>
        <dsp:cNvPr id="0" name=""/>
        <dsp:cNvSpPr/>
      </dsp:nvSpPr>
      <dsp:spPr>
        <a:xfrm rot="10800000">
          <a:off x="791519" y="1349518"/>
          <a:ext cx="1583038" cy="674759"/>
        </a:xfrm>
        <a:prstGeom prst="trapezoid">
          <a:avLst>
            <a:gd name="adj" fmla="val 58652"/>
          </a:avLst>
        </a:prstGeom>
        <a:solidFill>
          <a:schemeClr val="accent2">
            <a:hueOff val="593057"/>
            <a:satOff val="-13255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Индикаторы ЦУР</a:t>
          </a:r>
          <a:endParaRPr lang="en-US" sz="1200" kern="1200" dirty="0"/>
        </a:p>
      </dsp:txBody>
      <dsp:txXfrm rot="-10800000">
        <a:off x="1068550" y="1349518"/>
        <a:ext cx="1028974" cy="674759"/>
      </dsp:txXfrm>
    </dsp:sp>
    <dsp:sp modelId="{5063B3BA-AC90-45A5-8ED6-69599C771FFC}">
      <dsp:nvSpPr>
        <dsp:cNvPr id="0" name=""/>
        <dsp:cNvSpPr/>
      </dsp:nvSpPr>
      <dsp:spPr>
        <a:xfrm rot="10800000">
          <a:off x="1187278" y="2024277"/>
          <a:ext cx="791519" cy="674759"/>
        </a:xfrm>
        <a:prstGeom prst="trapezoid">
          <a:avLst>
            <a:gd name="adj" fmla="val 58652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10800000">
        <a:off x="1187278" y="2024277"/>
        <a:ext cx="791519" cy="67475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1D424-6475-4061-AA94-2E16A32C327D}">
      <dsp:nvSpPr>
        <dsp:cNvPr id="0" name=""/>
        <dsp:cNvSpPr/>
      </dsp:nvSpPr>
      <dsp:spPr>
        <a:xfrm>
          <a:off x="3191077" y="1326227"/>
          <a:ext cx="1413585" cy="1112035"/>
        </a:xfrm>
        <a:prstGeom prst="ellipse">
          <a:avLst/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Глобальная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База данных статистической комиссии ООН</a:t>
          </a:r>
          <a:endParaRPr lang="en-US" sz="900" b="1" kern="1200" dirty="0"/>
        </a:p>
      </dsp:txBody>
      <dsp:txXfrm>
        <a:off x="3398092" y="1489081"/>
        <a:ext cx="999555" cy="786327"/>
      </dsp:txXfrm>
    </dsp:sp>
    <dsp:sp modelId="{A0FC10FE-3967-4DD9-B3B6-57B984CA9823}">
      <dsp:nvSpPr>
        <dsp:cNvPr id="0" name=""/>
        <dsp:cNvSpPr/>
      </dsp:nvSpPr>
      <dsp:spPr>
        <a:xfrm rot="12900000">
          <a:off x="2632645" y="1107509"/>
          <a:ext cx="770199" cy="3169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DD65E-97FD-48D0-BC9B-BB0309F64670}">
      <dsp:nvSpPr>
        <dsp:cNvPr id="0" name=""/>
        <dsp:cNvSpPr/>
      </dsp:nvSpPr>
      <dsp:spPr>
        <a:xfrm>
          <a:off x="2174073" y="622517"/>
          <a:ext cx="1056433" cy="8451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Узкая специализация тематики МА</a:t>
          </a:r>
          <a:endParaRPr lang="en-US" sz="900" kern="1200" dirty="0"/>
        </a:p>
      </dsp:txBody>
      <dsp:txXfrm>
        <a:off x="2198826" y="647270"/>
        <a:ext cx="1006927" cy="795640"/>
      </dsp:txXfrm>
    </dsp:sp>
    <dsp:sp modelId="{4806781E-D630-436F-8943-C7BE017D3F62}">
      <dsp:nvSpPr>
        <dsp:cNvPr id="0" name=""/>
        <dsp:cNvSpPr/>
      </dsp:nvSpPr>
      <dsp:spPr>
        <a:xfrm rot="10800000">
          <a:off x="1106072" y="1087253"/>
          <a:ext cx="862771" cy="17366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F4938-6E07-4508-8AD1-192289FC7B1D}">
      <dsp:nvSpPr>
        <dsp:cNvPr id="0" name=""/>
        <dsp:cNvSpPr/>
      </dsp:nvSpPr>
      <dsp:spPr>
        <a:xfrm>
          <a:off x="3369653" y="137"/>
          <a:ext cx="1056433" cy="845146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Национальная система отчетности по ЦУР</a:t>
          </a:r>
          <a:endParaRPr lang="en-US" sz="900" b="1" kern="1200" dirty="0"/>
        </a:p>
      </dsp:txBody>
      <dsp:txXfrm>
        <a:off x="3394406" y="24890"/>
        <a:ext cx="1006927" cy="795640"/>
      </dsp:txXfrm>
    </dsp:sp>
    <dsp:sp modelId="{BDE0C82D-A42C-4230-9694-513D0CDF6822}">
      <dsp:nvSpPr>
        <dsp:cNvPr id="0" name=""/>
        <dsp:cNvSpPr/>
      </dsp:nvSpPr>
      <dsp:spPr>
        <a:xfrm rot="19500000">
          <a:off x="4392896" y="1107509"/>
          <a:ext cx="770199" cy="3169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0049D-BABA-4ED5-912B-D262B43CB621}">
      <dsp:nvSpPr>
        <dsp:cNvPr id="0" name=""/>
        <dsp:cNvSpPr/>
      </dsp:nvSpPr>
      <dsp:spPr>
        <a:xfrm>
          <a:off x="4565234" y="622517"/>
          <a:ext cx="1056433" cy="845146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Узкая специализация политических рамок МА</a:t>
          </a:r>
          <a:endParaRPr lang="en-US" sz="900" kern="1200" dirty="0"/>
        </a:p>
      </dsp:txBody>
      <dsp:txXfrm>
        <a:off x="4589987" y="647270"/>
        <a:ext cx="1006927" cy="7956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6A26E-64C0-4311-9459-1ED2407C4E98}">
      <dsp:nvSpPr>
        <dsp:cNvPr id="0" name=""/>
        <dsp:cNvSpPr/>
      </dsp:nvSpPr>
      <dsp:spPr>
        <a:xfrm rot="5400000">
          <a:off x="-279952" y="282741"/>
          <a:ext cx="1866351" cy="13064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</a:t>
          </a:r>
          <a:endParaRPr lang="ru-RU" sz="3600" b="1" kern="1200" dirty="0"/>
        </a:p>
      </dsp:txBody>
      <dsp:txXfrm rot="-5400000">
        <a:off x="1" y="656011"/>
        <a:ext cx="1306446" cy="559905"/>
      </dsp:txXfrm>
    </dsp:sp>
    <dsp:sp modelId="{7A45F035-A64C-4AFA-A3CD-8F926CE447FD}">
      <dsp:nvSpPr>
        <dsp:cNvPr id="0" name=""/>
        <dsp:cNvSpPr/>
      </dsp:nvSpPr>
      <dsp:spPr>
        <a:xfrm rot="5400000">
          <a:off x="5605248" y="-4296013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/>
            <a:t>Инвентаризация показателей</a:t>
          </a:r>
          <a:r>
            <a:rPr lang="en-US" sz="1300" b="1" kern="1200" dirty="0" smtClean="0"/>
            <a:t>: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Выявление наличия глобальных показателей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национальных показателей-аналогов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национальных дополнительных показателей</a:t>
          </a:r>
          <a:endParaRPr lang="ru-RU" sz="1300" kern="1200" dirty="0"/>
        </a:p>
      </dsp:txBody>
      <dsp:txXfrm rot="-5400000">
        <a:off x="1306446" y="62009"/>
        <a:ext cx="9751512" cy="1094688"/>
      </dsp:txXfrm>
    </dsp:sp>
    <dsp:sp modelId="{E1C94EF0-B5EC-4EBB-B8EC-CA8D438F49C8}">
      <dsp:nvSpPr>
        <dsp:cNvPr id="0" name=""/>
        <dsp:cNvSpPr/>
      </dsp:nvSpPr>
      <dsp:spPr>
        <a:xfrm rot="5400000">
          <a:off x="-279952" y="1957629"/>
          <a:ext cx="1866351" cy="1306446"/>
        </a:xfrm>
        <a:prstGeom prst="chevron">
          <a:avLst/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II</a:t>
          </a:r>
          <a:r>
            <a:rPr lang="en-US" sz="3600" kern="1200" dirty="0" smtClean="0"/>
            <a:t> </a:t>
          </a:r>
          <a:endParaRPr lang="ru-RU" sz="3600" kern="1200" dirty="0"/>
        </a:p>
      </dsp:txBody>
      <dsp:txXfrm rot="-5400000">
        <a:off x="1" y="2330899"/>
        <a:ext cx="1306446" cy="559905"/>
      </dsp:txXfrm>
    </dsp:sp>
    <dsp:sp modelId="{FB98CDFE-9F01-4560-BC33-32EBAA28E30C}">
      <dsp:nvSpPr>
        <dsp:cNvPr id="0" name=""/>
        <dsp:cNvSpPr/>
      </dsp:nvSpPr>
      <dsp:spPr>
        <a:xfrm rot="5400000">
          <a:off x="5605248" y="-2621124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Внедрение (глобальных) задач и показателей ЦУР в национальные и отраслевые стратегические программы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Создание-согласование национальной системы потоков данных для системы мониторинга ЦУР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Создание Координационного Совета партнеров при НСК по ЦУР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Наращивание потенциала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1306446" y="1736898"/>
        <a:ext cx="9751512" cy="1094688"/>
      </dsp:txXfrm>
    </dsp:sp>
    <dsp:sp modelId="{80FABFF4-2D54-4812-B2A9-F29797EC42C3}">
      <dsp:nvSpPr>
        <dsp:cNvPr id="0" name=""/>
        <dsp:cNvSpPr/>
      </dsp:nvSpPr>
      <dsp:spPr>
        <a:xfrm rot="5400000">
          <a:off x="-279952" y="3632518"/>
          <a:ext cx="1866351" cy="1306446"/>
        </a:xfrm>
        <a:prstGeom prst="chevron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III</a:t>
          </a:r>
          <a:endParaRPr lang="ru-RU" sz="3600" b="1" kern="1200" dirty="0"/>
        </a:p>
      </dsp:txBody>
      <dsp:txXfrm rot="-5400000">
        <a:off x="1" y="4005788"/>
        <a:ext cx="1306446" cy="559905"/>
      </dsp:txXfrm>
    </dsp:sp>
    <dsp:sp modelId="{3F72D6A5-465C-45F2-A095-95118D91A36A}">
      <dsp:nvSpPr>
        <dsp:cNvPr id="0" name=""/>
        <dsp:cNvSpPr/>
      </dsp:nvSpPr>
      <dsp:spPr>
        <a:xfrm rot="5400000">
          <a:off x="5605248" y="-946236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и внедрение платформы знаний по показателям ЦУР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и внедрение системы мониторинга и отчетности ЦУР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1306446" y="3411786"/>
        <a:ext cx="9751512" cy="10946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FC9C1-602A-40E1-A5AE-A4FA09AFF005}">
      <dsp:nvSpPr>
        <dsp:cNvPr id="0" name=""/>
        <dsp:cNvSpPr/>
      </dsp:nvSpPr>
      <dsp:spPr>
        <a:xfrm>
          <a:off x="1047736" y="400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50E51-8B9C-4AAE-9DCF-B5432C85BEEE}">
      <dsp:nvSpPr>
        <dsp:cNvPr id="0" name=""/>
        <dsp:cNvSpPr/>
      </dsp:nvSpPr>
      <dsp:spPr>
        <a:xfrm>
          <a:off x="0" y="400"/>
          <a:ext cx="1047736" cy="15609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1146" y="51546"/>
        <a:ext cx="945444" cy="1458645"/>
      </dsp:txXfrm>
    </dsp:sp>
    <dsp:sp modelId="{155D37B8-C253-4775-96DB-50F0EB44AADB}">
      <dsp:nvSpPr>
        <dsp:cNvPr id="0" name=""/>
        <dsp:cNvSpPr/>
      </dsp:nvSpPr>
      <dsp:spPr>
        <a:xfrm>
          <a:off x="1047736" y="1717431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СНС</a:t>
          </a: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err="1" smtClean="0">
              <a:latin typeface="+mn-lt"/>
              <a:ea typeface="+mn-ea"/>
              <a:cs typeface="+mn-cs"/>
            </a:rPr>
            <a:t>ИОДХ</a:t>
          </a:r>
          <a:endParaRPr lang="ru-RU" sz="1000" b="1" kern="1200" dirty="0">
            <a:latin typeface="+mn-lt"/>
            <a:ea typeface="+mn-ea"/>
            <a:cs typeface="+mn-cs"/>
          </a:endParaRPr>
        </a:p>
      </dsp:txBody>
      <dsp:txXfrm>
        <a:off x="1047736" y="1912548"/>
        <a:ext cx="986253" cy="1170703"/>
      </dsp:txXfrm>
    </dsp:sp>
    <dsp:sp modelId="{C04F8CC0-1FFB-48ED-8F25-C7A303D846CE}">
      <dsp:nvSpPr>
        <dsp:cNvPr id="0" name=""/>
        <dsp:cNvSpPr/>
      </dsp:nvSpPr>
      <dsp:spPr>
        <a:xfrm>
          <a:off x="0" y="1717431"/>
          <a:ext cx="1047736" cy="15609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kern="1200" dirty="0">
            <a:latin typeface="+mn-lt"/>
            <a:ea typeface="+mn-ea"/>
            <a:cs typeface="+mn-cs"/>
          </a:endParaRPr>
        </a:p>
      </dsp:txBody>
      <dsp:txXfrm>
        <a:off x="51146" y="1768577"/>
        <a:ext cx="945444" cy="145864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FE2CD-2324-439F-B16A-F629C7127387}">
      <dsp:nvSpPr>
        <dsp:cNvPr id="0" name=""/>
        <dsp:cNvSpPr/>
      </dsp:nvSpPr>
      <dsp:spPr>
        <a:xfrm>
          <a:off x="521" y="0"/>
          <a:ext cx="1310997" cy="51201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+mj-lt"/>
              <a:ea typeface="+mn-ea"/>
              <a:cs typeface="+mn-cs"/>
            </a:rPr>
            <a:t>Эконом статистика</a:t>
          </a:r>
          <a:endParaRPr lang="ru-RU" sz="1400" b="1" kern="1200" dirty="0">
            <a:latin typeface="+mj-lt"/>
            <a:ea typeface="+mn-ea"/>
            <a:cs typeface="+mn-cs"/>
          </a:endParaRPr>
        </a:p>
      </dsp:txBody>
      <dsp:txXfrm>
        <a:off x="521" y="2048048"/>
        <a:ext cx="1310997" cy="2048048"/>
      </dsp:txXfrm>
    </dsp:sp>
    <dsp:sp modelId="{E586414D-B344-4715-9B21-E8CEB2979230}">
      <dsp:nvSpPr>
        <dsp:cNvPr id="0" name=""/>
        <dsp:cNvSpPr/>
      </dsp:nvSpPr>
      <dsp:spPr>
        <a:xfrm>
          <a:off x="10102" y="514594"/>
          <a:ext cx="1291834" cy="129022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16B22-6AEF-4EBC-96DD-5758A05F18DD}">
      <dsp:nvSpPr>
        <dsp:cNvPr id="0" name=""/>
        <dsp:cNvSpPr/>
      </dsp:nvSpPr>
      <dsp:spPr>
        <a:xfrm>
          <a:off x="1350848" y="0"/>
          <a:ext cx="1656943" cy="5120121"/>
        </a:xfrm>
        <a:prstGeom prst="roundRect">
          <a:avLst>
            <a:gd name="adj" fmla="val 1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j-lt"/>
              <a:ea typeface="+mn-ea"/>
              <a:cs typeface="+mn-cs"/>
            </a:rPr>
            <a:t>Социально-демограф статистика</a:t>
          </a:r>
          <a:endParaRPr lang="ru-RU" sz="1600" b="1" kern="1200" dirty="0">
            <a:latin typeface="+mj-lt"/>
            <a:ea typeface="+mn-ea"/>
            <a:cs typeface="+mn-cs"/>
          </a:endParaRPr>
        </a:p>
      </dsp:txBody>
      <dsp:txXfrm>
        <a:off x="1350848" y="2048048"/>
        <a:ext cx="1656943" cy="2048048"/>
      </dsp:txXfrm>
    </dsp:sp>
    <dsp:sp modelId="{5B88EA40-DFA7-4004-85E8-FCA023197F2E}">
      <dsp:nvSpPr>
        <dsp:cNvPr id="0" name=""/>
        <dsp:cNvSpPr/>
      </dsp:nvSpPr>
      <dsp:spPr>
        <a:xfrm>
          <a:off x="1563151" y="514594"/>
          <a:ext cx="1232337" cy="129022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4A23A-2799-452E-98D6-BD25B3894C06}">
      <dsp:nvSpPr>
        <dsp:cNvPr id="0" name=""/>
        <dsp:cNvSpPr/>
      </dsp:nvSpPr>
      <dsp:spPr>
        <a:xfrm>
          <a:off x="3047121" y="0"/>
          <a:ext cx="1310997" cy="5120121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+mj-lt"/>
              <a:ea typeface="+mn-ea"/>
              <a:cs typeface="+mn-cs"/>
            </a:rPr>
            <a:t>Статистика окружающей среды</a:t>
          </a:r>
          <a:endParaRPr lang="ru-RU" sz="1400" b="1" kern="1200" dirty="0">
            <a:latin typeface="+mj-lt"/>
            <a:ea typeface="+mn-ea"/>
            <a:cs typeface="+mn-cs"/>
          </a:endParaRPr>
        </a:p>
      </dsp:txBody>
      <dsp:txXfrm>
        <a:off x="3047121" y="2048048"/>
        <a:ext cx="1310997" cy="2048048"/>
      </dsp:txXfrm>
    </dsp:sp>
    <dsp:sp modelId="{51D094F5-EE73-4873-9FC9-4B9DC5815238}">
      <dsp:nvSpPr>
        <dsp:cNvPr id="0" name=""/>
        <dsp:cNvSpPr/>
      </dsp:nvSpPr>
      <dsp:spPr>
        <a:xfrm>
          <a:off x="3086451" y="514594"/>
          <a:ext cx="1232337" cy="129022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4E737-EC75-493B-BDC9-F267695F593E}">
      <dsp:nvSpPr>
        <dsp:cNvPr id="0" name=""/>
        <dsp:cNvSpPr/>
      </dsp:nvSpPr>
      <dsp:spPr>
        <a:xfrm>
          <a:off x="174345" y="4096096"/>
          <a:ext cx="4009948" cy="76801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002B9-2648-4754-96EF-3DF454600147}">
      <dsp:nvSpPr>
        <dsp:cNvPr id="0" name=""/>
        <dsp:cNvSpPr/>
      </dsp:nvSpPr>
      <dsp:spPr>
        <a:xfrm rot="5400000">
          <a:off x="2463782" y="445941"/>
          <a:ext cx="2335489" cy="2464040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Координация и коммуникация</a:t>
          </a:r>
          <a:endParaRPr lang="en-US" sz="1400" b="1" kern="1200" dirty="0">
            <a:solidFill>
              <a:schemeClr val="tx1"/>
            </a:solidFill>
          </a:endParaRPr>
        </a:p>
      </dsp:txBody>
      <dsp:txXfrm rot="-5400000">
        <a:off x="2810180" y="899464"/>
        <a:ext cx="1642694" cy="1556993"/>
      </dsp:txXfrm>
    </dsp:sp>
    <dsp:sp modelId="{2823C879-F330-4BFE-8875-789D4B4CA832}">
      <dsp:nvSpPr>
        <dsp:cNvPr id="0" name=""/>
        <dsp:cNvSpPr/>
      </dsp:nvSpPr>
      <dsp:spPr>
        <a:xfrm>
          <a:off x="4296525" y="1238933"/>
          <a:ext cx="1928956" cy="103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E2A7D-81B5-45ED-95A8-30AD06A6836A}">
      <dsp:nvSpPr>
        <dsp:cNvPr id="0" name=""/>
        <dsp:cNvSpPr/>
      </dsp:nvSpPr>
      <dsp:spPr>
        <a:xfrm rot="5400000">
          <a:off x="663002" y="1110302"/>
          <a:ext cx="1728455" cy="150375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01953"/>
            <a:satOff val="-7740"/>
            <a:lumOff val="685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009686" y="1267304"/>
        <a:ext cx="1035086" cy="1189753"/>
      </dsp:txXfrm>
    </dsp:sp>
    <dsp:sp modelId="{AA783A9F-D31B-4FF2-8202-9A6ABC085A26}">
      <dsp:nvSpPr>
        <dsp:cNvPr id="0" name=""/>
        <dsp:cNvSpPr/>
      </dsp:nvSpPr>
      <dsp:spPr>
        <a:xfrm rot="5400000">
          <a:off x="1475092" y="2567014"/>
          <a:ext cx="1728455" cy="1763154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203906"/>
            <a:satOff val="-15481"/>
            <a:lumOff val="1371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Интеграция</a:t>
          </a:r>
          <a:endParaRPr lang="en-US" sz="1400" kern="1200" dirty="0"/>
        </a:p>
      </dsp:txBody>
      <dsp:txXfrm rot="-5400000">
        <a:off x="1751602" y="2872439"/>
        <a:ext cx="1175436" cy="1152303"/>
      </dsp:txXfrm>
    </dsp:sp>
    <dsp:sp modelId="{F97D0933-8880-4EEE-861F-B3AB3BE35ABC}">
      <dsp:nvSpPr>
        <dsp:cNvPr id="0" name=""/>
        <dsp:cNvSpPr/>
      </dsp:nvSpPr>
      <dsp:spPr>
        <a:xfrm>
          <a:off x="3041" y="3009563"/>
          <a:ext cx="1866732" cy="103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FC5E0-F80D-48EA-9875-A9D4E0537A28}">
      <dsp:nvSpPr>
        <dsp:cNvPr id="0" name=""/>
        <dsp:cNvSpPr/>
      </dsp:nvSpPr>
      <dsp:spPr>
        <a:xfrm rot="5400000">
          <a:off x="3597313" y="2776222"/>
          <a:ext cx="1421239" cy="150375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05859"/>
            <a:satOff val="-23221"/>
            <a:lumOff val="2057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3806681" y="3054353"/>
        <a:ext cx="1002504" cy="947493"/>
      </dsp:txXfrm>
    </dsp:sp>
    <dsp:sp modelId="{1DBC5627-DED1-40ED-B54C-BE2C1A825C97}">
      <dsp:nvSpPr>
        <dsp:cNvPr id="0" name=""/>
        <dsp:cNvSpPr/>
      </dsp:nvSpPr>
      <dsp:spPr>
        <a:xfrm rot="5400000">
          <a:off x="2842183" y="4112422"/>
          <a:ext cx="1949784" cy="219895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07812"/>
            <a:satOff val="-30962"/>
            <a:lumOff val="2743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Модернизация и наращивание потенциала</a:t>
          </a:r>
          <a:endParaRPr lang="en-US" sz="1400" kern="1200" dirty="0"/>
        </a:p>
      </dsp:txBody>
      <dsp:txXfrm rot="-5400000">
        <a:off x="3084089" y="4561973"/>
        <a:ext cx="1465972" cy="1299856"/>
      </dsp:txXfrm>
    </dsp:sp>
    <dsp:sp modelId="{0ECE6EC2-84DF-4590-827A-A19B19067809}">
      <dsp:nvSpPr>
        <dsp:cNvPr id="0" name=""/>
        <dsp:cNvSpPr/>
      </dsp:nvSpPr>
      <dsp:spPr>
        <a:xfrm>
          <a:off x="4296525" y="4587341"/>
          <a:ext cx="1928956" cy="103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DE885-4BB6-494F-9F9D-43E1737122B4}">
      <dsp:nvSpPr>
        <dsp:cNvPr id="0" name=""/>
        <dsp:cNvSpPr/>
      </dsp:nvSpPr>
      <dsp:spPr>
        <a:xfrm rot="5400000">
          <a:off x="1010730" y="4353999"/>
          <a:ext cx="1728455" cy="150375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509765"/>
            <a:satOff val="-38702"/>
            <a:lumOff val="342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357414" y="4511001"/>
        <a:ext cx="1035086" cy="118975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83DBB-55D7-429B-9714-292740BDE790}">
      <dsp:nvSpPr>
        <dsp:cNvPr id="0" name=""/>
        <dsp:cNvSpPr/>
      </dsp:nvSpPr>
      <dsp:spPr>
        <a:xfrm>
          <a:off x="372912" y="36313"/>
          <a:ext cx="2345764" cy="1407458"/>
        </a:xfrm>
        <a:prstGeom prst="rect">
          <a:avLst/>
        </a:prstGeom>
        <a:solidFill>
          <a:schemeClr val="accent2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Консультации (сделать обзор, рекомендации и </a:t>
          </a:r>
          <a:r>
            <a:rPr lang="ru-RU" sz="1700" b="1" kern="1200" dirty="0" err="1" smtClean="0"/>
            <a:t>т.д</a:t>
          </a:r>
          <a:r>
            <a:rPr lang="ru-RU" sz="1700" b="1" kern="1200" dirty="0" smtClean="0"/>
            <a:t>)</a:t>
          </a:r>
          <a:endParaRPr lang="en-US" sz="1700" kern="1200" dirty="0"/>
        </a:p>
      </dsp:txBody>
      <dsp:txXfrm>
        <a:off x="372912" y="36313"/>
        <a:ext cx="2345764" cy="1407458"/>
      </dsp:txXfrm>
    </dsp:sp>
    <dsp:sp modelId="{258C2991-DE36-4041-AC00-FA5F4C6EDCD9}">
      <dsp:nvSpPr>
        <dsp:cNvPr id="0" name=""/>
        <dsp:cNvSpPr/>
      </dsp:nvSpPr>
      <dsp:spPr>
        <a:xfrm>
          <a:off x="2953253" y="1858"/>
          <a:ext cx="2345764" cy="1407458"/>
        </a:xfrm>
        <a:prstGeom prst="rect">
          <a:avLst/>
        </a:prstGeom>
        <a:solidFill>
          <a:schemeClr val="accent2">
            <a:hueOff val="177917"/>
            <a:satOff val="-3977"/>
            <a:lumOff val="-37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Техническая поддержка (распространение, </a:t>
          </a:r>
          <a:r>
            <a:rPr lang="ru-RU" sz="1700" b="1" kern="1200" dirty="0" err="1" smtClean="0"/>
            <a:t>межвед</a:t>
          </a:r>
          <a:r>
            <a:rPr lang="ru-RU" sz="1700" b="1" kern="1200" dirty="0" smtClean="0"/>
            <a:t> взаимодействие)</a:t>
          </a:r>
          <a:endParaRPr lang="en-US" sz="1700" b="1" kern="1200" dirty="0"/>
        </a:p>
      </dsp:txBody>
      <dsp:txXfrm>
        <a:off x="2953253" y="1858"/>
        <a:ext cx="2345764" cy="1407458"/>
      </dsp:txXfrm>
    </dsp:sp>
    <dsp:sp modelId="{6B033023-5785-403B-9884-B4C77940ECFA}">
      <dsp:nvSpPr>
        <dsp:cNvPr id="0" name=""/>
        <dsp:cNvSpPr/>
      </dsp:nvSpPr>
      <dsp:spPr>
        <a:xfrm>
          <a:off x="425880" y="1670367"/>
          <a:ext cx="2345764" cy="1407458"/>
        </a:xfrm>
        <a:prstGeom prst="rect">
          <a:avLst/>
        </a:prstGeom>
        <a:solidFill>
          <a:schemeClr val="accent2">
            <a:hueOff val="355834"/>
            <a:satOff val="-7953"/>
            <a:lumOff val="-752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Методологическая (адаптация методологии. система мета данных)</a:t>
          </a:r>
          <a:endParaRPr lang="en-US" sz="1700" b="1" kern="1200" dirty="0"/>
        </a:p>
      </dsp:txBody>
      <dsp:txXfrm>
        <a:off x="425880" y="1670367"/>
        <a:ext cx="2345764" cy="1407458"/>
      </dsp:txXfrm>
    </dsp:sp>
    <dsp:sp modelId="{FB66B3B6-F421-4B8F-93A1-FFB0A951C432}">
      <dsp:nvSpPr>
        <dsp:cNvPr id="0" name=""/>
        <dsp:cNvSpPr/>
      </dsp:nvSpPr>
      <dsp:spPr>
        <a:xfrm>
          <a:off x="2953253" y="1643893"/>
          <a:ext cx="2345764" cy="1407458"/>
        </a:xfrm>
        <a:prstGeom prst="rect">
          <a:avLst/>
        </a:prstGeom>
        <a:solidFill>
          <a:schemeClr val="accent2">
            <a:hueOff val="533752"/>
            <a:satOff val="-11930"/>
            <a:lumOff val="-112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Внедрение и интеграция (новых показателей в систему)</a:t>
          </a:r>
          <a:endParaRPr lang="en-US" sz="1700" b="1" kern="1200" dirty="0"/>
        </a:p>
      </dsp:txBody>
      <dsp:txXfrm>
        <a:off x="2953253" y="1643893"/>
        <a:ext cx="2345764" cy="1407458"/>
      </dsp:txXfrm>
    </dsp:sp>
    <dsp:sp modelId="{E23B4387-6757-4C7F-BD05-8621C8EDF01E}">
      <dsp:nvSpPr>
        <dsp:cNvPr id="0" name=""/>
        <dsp:cNvSpPr/>
      </dsp:nvSpPr>
      <dsp:spPr>
        <a:xfrm>
          <a:off x="372912" y="3285928"/>
          <a:ext cx="2345764" cy="1407458"/>
        </a:xfrm>
        <a:prstGeom prst="rect">
          <a:avLst/>
        </a:prstGeom>
        <a:solidFill>
          <a:schemeClr val="accent2">
            <a:hueOff val="711669"/>
            <a:satOff val="-15906"/>
            <a:lumOff val="-1505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Обеспечение единого видения и понимания</a:t>
          </a:r>
          <a:endParaRPr lang="en-US" sz="1700" b="1" kern="1200" dirty="0"/>
        </a:p>
      </dsp:txBody>
      <dsp:txXfrm>
        <a:off x="372912" y="3285928"/>
        <a:ext cx="2345764" cy="1407458"/>
      </dsp:txXfrm>
    </dsp:sp>
    <dsp:sp modelId="{487A6B83-593D-4E7B-BCCF-48124C34EB05}">
      <dsp:nvSpPr>
        <dsp:cNvPr id="0" name=""/>
        <dsp:cNvSpPr/>
      </dsp:nvSpPr>
      <dsp:spPr>
        <a:xfrm>
          <a:off x="2953253" y="3285928"/>
          <a:ext cx="2345764" cy="1407458"/>
        </a:xfrm>
        <a:prstGeom prst="rect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Тренинги</a:t>
          </a:r>
          <a:endParaRPr lang="en-US" sz="1700" b="1" kern="1200" dirty="0"/>
        </a:p>
      </dsp:txBody>
      <dsp:txXfrm>
        <a:off x="2953253" y="3285928"/>
        <a:ext cx="2345764" cy="140745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DEB63-0BA9-45F0-AE64-D723C7E701F7}">
      <dsp:nvSpPr>
        <dsp:cNvPr id="0" name=""/>
        <dsp:cNvSpPr/>
      </dsp:nvSpPr>
      <dsp:spPr>
        <a:xfrm rot="16200000">
          <a:off x="249339" y="7365"/>
          <a:ext cx="2796999" cy="281280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75000"/>
                </a:schemeClr>
              </a:solidFill>
            </a:rPr>
            <a:t>Координационный Совет по адаптации, реализации и мониторингу ЦУР</a:t>
          </a:r>
          <a:endParaRPr lang="en-US" sz="1600" b="1" kern="1200" dirty="0">
            <a:solidFill>
              <a:schemeClr val="accent1">
                <a:lumMod val="75000"/>
              </a:schemeClr>
            </a:solidFill>
          </a:endParaRPr>
        </a:p>
      </dsp:txBody>
      <dsp:txXfrm rot="5400000">
        <a:off x="241438" y="714516"/>
        <a:ext cx="2323327" cy="1398499"/>
      </dsp:txXfrm>
    </dsp:sp>
    <dsp:sp modelId="{E5455E75-36BA-4AE7-86B9-917CE49D9A16}">
      <dsp:nvSpPr>
        <dsp:cNvPr id="0" name=""/>
        <dsp:cNvSpPr/>
      </dsp:nvSpPr>
      <dsp:spPr>
        <a:xfrm rot="5400000">
          <a:off x="8562574" y="8535"/>
          <a:ext cx="2796999" cy="281280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75000"/>
                </a:schemeClr>
              </a:solidFill>
            </a:rPr>
            <a:t>Координационный Совет партнеров при НСК по ЦУР</a:t>
          </a:r>
          <a:endParaRPr lang="en-US" sz="1600" b="1" kern="1200" dirty="0">
            <a:solidFill>
              <a:schemeClr val="accent1">
                <a:lumMod val="75000"/>
              </a:schemeClr>
            </a:solidFill>
          </a:endParaRPr>
        </a:p>
      </dsp:txBody>
      <dsp:txXfrm rot="-5400000">
        <a:off x="9044148" y="715687"/>
        <a:ext cx="2323327" cy="13984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E6F0F-987D-4556-9779-94D1C95C0E23}">
      <dsp:nvSpPr>
        <dsp:cNvPr id="0" name=""/>
        <dsp:cNvSpPr/>
      </dsp:nvSpPr>
      <dsp:spPr>
        <a:xfrm>
          <a:off x="2031382" y="182862"/>
          <a:ext cx="1393031" cy="77390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75000"/>
                </a:schemeClr>
              </a:solidFill>
            </a:rPr>
            <a:t>Проект </a:t>
          </a: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UNSD-DFID</a:t>
          </a:r>
          <a:endParaRPr lang="en-US" sz="18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2054049" y="205529"/>
        <a:ext cx="1347697" cy="728572"/>
      </dsp:txXfrm>
    </dsp:sp>
    <dsp:sp modelId="{CEF87B77-DCFA-4C73-8D06-C8A20EBDB3B9}">
      <dsp:nvSpPr>
        <dsp:cNvPr id="0" name=""/>
        <dsp:cNvSpPr/>
      </dsp:nvSpPr>
      <dsp:spPr>
        <a:xfrm rot="20640">
          <a:off x="3541744" y="402686"/>
          <a:ext cx="704033" cy="34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41745" y="472023"/>
        <a:ext cx="599556" cy="208955"/>
      </dsp:txXfrm>
    </dsp:sp>
    <dsp:sp modelId="{2993DAA2-2554-4D1C-B6B3-349D0594182A}">
      <dsp:nvSpPr>
        <dsp:cNvPr id="0" name=""/>
        <dsp:cNvSpPr/>
      </dsp:nvSpPr>
      <dsp:spPr>
        <a:xfrm>
          <a:off x="4363107" y="196862"/>
          <a:ext cx="1393031" cy="77390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75000"/>
                </a:schemeClr>
              </a:solidFill>
            </a:rPr>
            <a:t>Обучение </a:t>
          </a: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FAO </a:t>
          </a:r>
          <a:endParaRPr lang="en-US" sz="18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385774" y="219529"/>
        <a:ext cx="1347697" cy="728572"/>
      </dsp:txXfrm>
    </dsp:sp>
    <dsp:sp modelId="{8B79AE88-56B3-435C-96B6-B03E88FB52C4}">
      <dsp:nvSpPr>
        <dsp:cNvPr id="0" name=""/>
        <dsp:cNvSpPr/>
      </dsp:nvSpPr>
      <dsp:spPr>
        <a:xfrm rot="45525">
          <a:off x="5869634" y="424924"/>
          <a:ext cx="681210" cy="34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03416"/>
            <a:satOff val="-207"/>
            <a:lumOff val="55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869639" y="493883"/>
        <a:ext cx="576733" cy="208955"/>
      </dsp:txXfrm>
    </dsp:sp>
    <dsp:sp modelId="{DDDA31F9-1B90-4EC4-B1BF-92B6D0054B60}">
      <dsp:nvSpPr>
        <dsp:cNvPr id="0" name=""/>
        <dsp:cNvSpPr/>
      </dsp:nvSpPr>
      <dsp:spPr>
        <a:xfrm>
          <a:off x="6664340" y="227338"/>
          <a:ext cx="1393031" cy="773906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75000"/>
                </a:schemeClr>
              </a:solidFill>
            </a:rPr>
            <a:t>Проект </a:t>
          </a:r>
          <a:r>
            <a:rPr lang="en-US" sz="1800" b="1" kern="1200" dirty="0" err="1" smtClean="0">
              <a:solidFill>
                <a:schemeClr val="accent1">
                  <a:lumMod val="75000"/>
                </a:schemeClr>
              </a:solidFill>
            </a:rPr>
            <a:t>GIZ</a:t>
          </a: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 (</a:t>
          </a:r>
          <a:r>
            <a:rPr lang="ru-RU" sz="1800" b="1" kern="1200" dirty="0" err="1" smtClean="0">
              <a:solidFill>
                <a:schemeClr val="accent1">
                  <a:lumMod val="75000"/>
                </a:schemeClr>
              </a:solidFill>
            </a:rPr>
            <a:t>ГВЦ</a:t>
          </a: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)</a:t>
          </a:r>
          <a:endParaRPr lang="en-US" sz="18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6687007" y="250005"/>
        <a:ext cx="1347697" cy="728572"/>
      </dsp:txXfrm>
    </dsp:sp>
    <dsp:sp modelId="{2A13F419-F216-47E1-A09B-80F3344896CA}">
      <dsp:nvSpPr>
        <dsp:cNvPr id="0" name=""/>
        <dsp:cNvSpPr/>
      </dsp:nvSpPr>
      <dsp:spPr>
        <a:xfrm rot="21569884">
          <a:off x="8178502" y="429815"/>
          <a:ext cx="726897" cy="34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206831"/>
            <a:satOff val="-414"/>
            <a:lumOff val="1111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8178504" y="499924"/>
        <a:ext cx="622420" cy="208955"/>
      </dsp:txXfrm>
    </dsp:sp>
    <dsp:sp modelId="{A231F1EB-D2E4-44AF-846C-A3B5F1D32EFD}">
      <dsp:nvSpPr>
        <dsp:cNvPr id="0" name=""/>
        <dsp:cNvSpPr/>
      </dsp:nvSpPr>
      <dsp:spPr>
        <a:xfrm>
          <a:off x="9026531" y="206644"/>
          <a:ext cx="1393031" cy="77390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5875" cap="rnd" cmpd="sng" algn="ctr">
          <a:solidFill>
            <a:schemeClr val="accent4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UNDAF 2018-2022</a:t>
          </a:r>
          <a:endParaRPr lang="en-US" sz="18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9049198" y="229311"/>
        <a:ext cx="1347697" cy="728572"/>
      </dsp:txXfrm>
    </dsp:sp>
    <dsp:sp modelId="{F00179BC-9A4F-4CD9-A3BB-0E3E12CC2157}">
      <dsp:nvSpPr>
        <dsp:cNvPr id="0" name=""/>
        <dsp:cNvSpPr/>
      </dsp:nvSpPr>
      <dsp:spPr>
        <a:xfrm rot="21556636">
          <a:off x="10521635" y="405530"/>
          <a:ext cx="612630" cy="34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3310247"/>
            <a:satOff val="-621"/>
            <a:lumOff val="166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0521639" y="475840"/>
        <a:ext cx="508153" cy="208955"/>
      </dsp:txXfrm>
    </dsp:sp>
    <dsp:sp modelId="{DD10598E-38AB-4BE9-93AC-62C22072F688}">
      <dsp:nvSpPr>
        <dsp:cNvPr id="0" name=""/>
        <dsp:cNvSpPr/>
      </dsp:nvSpPr>
      <dsp:spPr>
        <a:xfrm>
          <a:off x="11236338" y="178768"/>
          <a:ext cx="1393031" cy="773906"/>
        </a:xfrm>
        <a:prstGeom prst="roundRect">
          <a:avLst>
            <a:gd name="adj" fmla="val 10000"/>
          </a:avLst>
        </a:prstGeom>
        <a:solidFill>
          <a:schemeClr val="accent3">
            <a:hueOff val="3310247"/>
            <a:satOff val="-621"/>
            <a:lumOff val="166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</a:rPr>
            <a:t>MICS UNICEF</a:t>
          </a:r>
          <a:endParaRPr lang="en-US" sz="18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11259005" y="201435"/>
        <a:ext cx="1347697" cy="728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0.12844</cdr:x>
      <cdr:y>0.09145</cdr:y>
    </cdr:from>
    <cdr:to>
      <cdr:x>0.82569</cdr:x>
      <cdr:y>0.62823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1066800" y="500743"/>
          <a:ext cx="5791200" cy="2939143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40176" y="1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A8834-1867-4953-B7E5-27784795150D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77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40176" y="8842377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96156-641E-4D23-8582-63A0F7BA3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153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467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8C9E937-33EC-4EB1-8C68-F696B2B5A846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65225"/>
            <a:ext cx="5580062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5485" y="4480005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467" y="8842031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DBFB4BF-5B80-492E-ADE5-B7835F0ED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42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62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35013" y="404813"/>
            <a:ext cx="5580062" cy="31400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29392" y="3693226"/>
            <a:ext cx="6056416" cy="5498275"/>
          </a:xfrm>
        </p:spPr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000" kern="1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Наряду с государствами-членами ООН  (193 страны) Кыргызская Республика на Саммите ООН по устойчивому развитию, прошедшему сентябре 2015 года (в штаб-квартире ООН в г. Нью-Йорк), выразила приверженность Правительства страны реализовывать Повестку дня в области устойчивого развития до 2030 года.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На своей  сорок шестой сессии Статистическая комиссия одобрила создание  Межучрежденческой  группы  экспертов  по  показателям  достижения  целей в  области  устойчивого  развития.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Группа экспертов вела  весьма  напряженную работу и сделала все возможное для того, чтобы эти принципы были полностью соблюдены.</a:t>
            </a:r>
            <a:r>
              <a:rPr lang="ru-RU" sz="10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Комиссия  подчеркнула,  что  </a:t>
            </a:r>
            <a:r>
              <a:rPr lang="ru-RU" sz="1000" b="1" u="sng" dirty="0" smtClean="0">
                <a:latin typeface="Times New Roman" pitchFamily="18" charset="0"/>
                <a:cs typeface="Times New Roman" pitchFamily="18" charset="0"/>
              </a:rPr>
              <a:t>национальным  статистическим управлениям надлежит играть ведущую роль в деле разработки системы показателей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  целях  обеспечения  национальной  ответственности,  и  согласилась  с тем,  что  в  состав  Группы   экспертов  должны  войти  представители  национальных  статистических  управлений.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 Нацстатком Кыргызской Республики  входит в состав</a:t>
            </a:r>
            <a:r>
              <a:rPr lang="ru-RU" sz="1000" baseline="0" dirty="0" smtClean="0">
                <a:latin typeface="Times New Roman" pitchFamily="18" charset="0"/>
                <a:cs typeface="Times New Roman" pitchFamily="18" charset="0"/>
              </a:rPr>
              <a:t> данной глобальной группы и представляет регион Центральной Азии. </a:t>
            </a:r>
          </a:p>
          <a:p>
            <a:pPr marL="171450" lvl="0" indent="-171450" algn="l"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D00"/>
              </a:buClr>
              <a:buSzPct val="85000"/>
              <a:buFont typeface="Arial" pitchFamily="34" charset="0"/>
              <a:buChar char="•"/>
            </a:pP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Межучережденческая  группа  экспертов по ЦУР</a:t>
            </a:r>
            <a:r>
              <a:rPr lang="ru-RU" sz="1000" b="1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0" baseline="0" dirty="0" smtClean="0">
                <a:latin typeface="Times New Roman" pitchFamily="18" charset="0"/>
                <a:cs typeface="Times New Roman" pitchFamily="18" charset="0"/>
              </a:rPr>
              <a:t>разработала 17 целей, 169 задач, 232 глобальных показателей, при этом за каждый показатель отвечает определённая международная организация.</a:t>
            </a:r>
          </a:p>
          <a:p>
            <a:pPr marL="171450" lvl="0" indent="-171450" algn="l"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D00"/>
              </a:buClr>
              <a:buSzPct val="85000"/>
              <a:buFont typeface="Arial" pitchFamily="34" charset="0"/>
              <a:buChar char="•"/>
            </a:pPr>
            <a:endParaRPr lang="ru-RU" sz="1000" b="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00" b="0" baseline="0" dirty="0" smtClean="0">
                <a:latin typeface="Times New Roman" pitchFamily="18" charset="0"/>
                <a:cs typeface="Times New Roman" pitchFamily="18" charset="0"/>
              </a:rPr>
              <a:t>Придерживаясь лозунгу «</a:t>
            </a:r>
            <a:r>
              <a:rPr lang="ru-RU" sz="1000" b="1" dirty="0" smtClean="0"/>
              <a:t>Никто не должен быть забыт»: было решено дезагрегировать все показатели: </a:t>
            </a:r>
            <a:r>
              <a:rPr lang="ru-RU" sz="1000" dirty="0" smtClean="0">
                <a:effectLst/>
              </a:rPr>
              <a:t>доход, пол, возраст, расовая и этническая принадлежность, миграционный статус,  фактор инвалидности и местоположение.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000" dirty="0" smtClean="0"/>
              <a:t>При этом Национальные статистические службы при мониторинге и отчетности должны</a:t>
            </a:r>
            <a:r>
              <a:rPr lang="ru-RU" sz="1000" baseline="0" dirty="0" smtClean="0"/>
              <a:t> придерживаться </a:t>
            </a:r>
            <a:r>
              <a:rPr lang="ru-RU" sz="1000" dirty="0" smtClean="0"/>
              <a:t>Фундаментальным принципам официальной статистики.</a:t>
            </a:r>
            <a:endParaRPr lang="ru-RU" sz="1000" b="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algn="l"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D00"/>
              </a:buClr>
              <a:buSzPct val="85000"/>
              <a:buFont typeface="Arial" pitchFamily="34" charset="0"/>
              <a:buChar char="•"/>
            </a:pPr>
            <a:r>
              <a:rPr lang="ru-RU" sz="1000" b="0" baseline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Данные показатели будут пересматриваться дважды в 2020г. и 2025г., так как некоторые показатели  разработаны только до 2020г.</a:t>
            </a:r>
          </a:p>
          <a:p>
            <a:pPr marL="171450" lvl="0" indent="-171450" algn="l"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D00"/>
              </a:buClr>
              <a:buSzPct val="85000"/>
              <a:buFont typeface="Arial" pitchFamily="34" charset="0"/>
              <a:buChar char="•"/>
            </a:pPr>
            <a:r>
              <a:rPr lang="ru-RU" sz="1000" b="0" baseline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Каждая страна, которая подписала Резолюцию должны предоставить Национальные добровольные отчеты 2 раза до 2030г.</a:t>
            </a:r>
            <a:endParaRPr lang="ru-RU" sz="1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20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156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012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Переход от </a:t>
            </a:r>
            <a:r>
              <a:rPr lang="ru-RU" dirty="0" err="1" smtClean="0"/>
              <a:t>ЦРТ</a:t>
            </a:r>
            <a:r>
              <a:rPr lang="ru-RU" dirty="0" smtClean="0"/>
              <a:t> к ЦУР: график</a:t>
            </a:r>
          </a:p>
          <a:p>
            <a:r>
              <a:rPr lang="ru-RU" b="1" dirty="0" smtClean="0"/>
              <a:t>«Плюсы» 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Мониторинг </a:t>
            </a:r>
            <a:r>
              <a:rPr lang="ru-RU" dirty="0" err="1" smtClean="0"/>
              <a:t>ЦРТ</a:t>
            </a:r>
            <a:r>
              <a:rPr lang="ru-RU" dirty="0" smtClean="0"/>
              <a:t> проводили только развивающие страны, а ЦУР – весь мир. </a:t>
            </a:r>
          </a:p>
          <a:p>
            <a:pPr marL="171450" indent="-171450">
              <a:buFontTx/>
              <a:buChar char="-"/>
            </a:pPr>
            <a:r>
              <a:rPr lang="ru-RU" dirty="0" err="1" smtClean="0"/>
              <a:t>НСК</a:t>
            </a:r>
            <a:r>
              <a:rPr lang="ru-RU" dirty="0" smtClean="0"/>
              <a:t> имеет опыт мониторинга </a:t>
            </a:r>
            <a:r>
              <a:rPr lang="ru-RU" dirty="0" err="1" smtClean="0"/>
              <a:t>ЦРТ</a:t>
            </a:r>
            <a:r>
              <a:rPr lang="ru-RU" dirty="0" smtClean="0"/>
              <a:t>, т.е.  налажены потоки движения данных, научились строить систему отчетности и мониторинга глобальных показателей </a:t>
            </a:r>
          </a:p>
          <a:p>
            <a:endParaRPr lang="ru-RU" b="1" dirty="0"/>
          </a:p>
          <a:p>
            <a:r>
              <a:rPr lang="ru-RU" b="1" dirty="0" smtClean="0"/>
              <a:t>«Минус»</a:t>
            </a:r>
          </a:p>
          <a:p>
            <a:r>
              <a:rPr lang="ru-RU" dirty="0" smtClean="0"/>
              <a:t>Отраслевые министерства/ведомства</a:t>
            </a:r>
          </a:p>
          <a:p>
            <a:r>
              <a:rPr lang="ru-RU" dirty="0" smtClean="0"/>
              <a:t>-  не видят себя в этом процессе</a:t>
            </a:r>
          </a:p>
          <a:p>
            <a:r>
              <a:rPr lang="ru-RU" dirty="0" smtClean="0"/>
              <a:t>-  Не видят себя при разработки политики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950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4175" y="330200"/>
            <a:ext cx="6208713" cy="34925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0639" y="3990108"/>
            <a:ext cx="5913912" cy="48451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/>
              <a:t>Как говорилось</a:t>
            </a:r>
            <a:r>
              <a:rPr lang="ru-RU" sz="1600" baseline="0" dirty="0" smtClean="0"/>
              <a:t> ранее, </a:t>
            </a:r>
            <a:r>
              <a:rPr lang="ru-RU" sz="1600" dirty="0" err="1" smtClean="0"/>
              <a:t>НСК</a:t>
            </a:r>
            <a:r>
              <a:rPr lang="ru-RU" sz="1600" dirty="0" smtClean="0"/>
              <a:t> при мониторинге и отчетности по ЦУР будут</a:t>
            </a:r>
            <a:r>
              <a:rPr lang="ru-RU" sz="1600" baseline="0" dirty="0" smtClean="0"/>
              <a:t> придерживаться </a:t>
            </a:r>
            <a:r>
              <a:rPr lang="ru-RU" sz="1600" dirty="0" smtClean="0"/>
              <a:t>Фундаментальным принципам официальной статистики.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1 уровень:</a:t>
            </a:r>
            <a:r>
              <a:rPr lang="ru-RU" sz="1600" b="0" baseline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ru-RU" sz="1400" b="0" baseline="0" dirty="0" smtClean="0">
                <a:solidFill>
                  <a:prstClr val="black"/>
                </a:solidFill>
                <a:effectLst/>
                <a:latin typeface="Trebuchet MS" pitchFamily="34" charset="0"/>
              </a:rPr>
              <a:t>Р</a:t>
            </a:r>
            <a:r>
              <a:rPr lang="ru-RU" sz="1400" b="0" dirty="0" smtClean="0">
                <a:solidFill>
                  <a:prstClr val="black"/>
                </a:solidFill>
                <a:latin typeface="Trebuchet MS" pitchFamily="34" charset="0"/>
              </a:rPr>
              <a:t>азличные министерства и ведомствами по различным методикам осуществляют сбор данных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0" dirty="0" smtClean="0">
                <a:solidFill>
                  <a:prstClr val="black"/>
                </a:solidFill>
                <a:latin typeface="Trebuchet MS" pitchFamily="34" charset="0"/>
              </a:rPr>
              <a:t>2 уровень: </a:t>
            </a:r>
            <a:r>
              <a:rPr lang="ru-RU" sz="1400" b="0" dirty="0" err="1" smtClean="0">
                <a:solidFill>
                  <a:prstClr val="black"/>
                </a:solidFill>
                <a:latin typeface="Trebuchet MS" pitchFamily="34" charset="0"/>
              </a:rPr>
              <a:t>НСК</a:t>
            </a:r>
            <a:r>
              <a:rPr lang="ru-RU" sz="1400" b="0" dirty="0" smtClean="0">
                <a:solidFill>
                  <a:prstClr val="black"/>
                </a:solidFill>
                <a:latin typeface="Trebuchet MS" pitchFamily="34" charset="0"/>
              </a:rPr>
              <a:t> </a:t>
            </a:r>
            <a:r>
              <a:rPr lang="ru-RU" sz="1400" b="0" baseline="0" dirty="0" smtClean="0">
                <a:solidFill>
                  <a:prstClr val="black"/>
                </a:solidFill>
                <a:latin typeface="Trebuchet MS" pitchFamily="34" charset="0"/>
              </a:rPr>
              <a:t> будет п</a:t>
            </a:r>
            <a:r>
              <a:rPr lang="ru-RU" sz="1400" b="0" dirty="0" smtClean="0">
                <a:solidFill>
                  <a:prstClr val="black"/>
                </a:solidFill>
                <a:latin typeface="Trebuchet MS" pitchFamily="34" charset="0"/>
              </a:rPr>
              <a:t>рименять статистические стандарты для согласования противоречащих методологий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rebuchet MS" pitchFamily="34" charset="0"/>
              </a:rPr>
              <a:t>3.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</a:t>
            </a:r>
            <a:r>
              <a:rPr lang="ru-RU" sz="1600" b="1" dirty="0" smtClean="0">
                <a:solidFill>
                  <a:prstClr val="black"/>
                </a:solidFill>
                <a:latin typeface="Trebuchet MS" pitchFamily="34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общей картины и как показатели согласовываются  между собой: </a:t>
            </a:r>
            <a:r>
              <a:rPr lang="ru-RU" sz="1400" dirty="0" smtClean="0">
                <a:solidFill>
                  <a:prstClr val="black"/>
                </a:solidFill>
                <a:latin typeface="Trebuchet MS" pitchFamily="34" charset="0"/>
              </a:rPr>
              <a:t>организация потока данных в счета для «систематизации» понимания показателей</a:t>
            </a:r>
            <a:endParaRPr lang="en-GB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 smtClean="0">
                <a:solidFill>
                  <a:prstClr val="black"/>
                </a:solidFill>
                <a:latin typeface="Trebuchet MS" pitchFamily="34" charset="0"/>
              </a:rPr>
              <a:t>4. </a:t>
            </a:r>
            <a:r>
              <a:rPr lang="ru-RU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 ситуации: </a:t>
            </a:r>
            <a:r>
              <a:rPr lang="ru-RU" sz="1600" dirty="0" smtClean="0">
                <a:solidFill>
                  <a:prstClr val="black"/>
                </a:solidFill>
                <a:latin typeface="Trebuchet MS" pitchFamily="34" charset="0"/>
              </a:rPr>
              <a:t>ключевые индикаторы, показывают ситуацию состояния отрасли</a:t>
            </a:r>
            <a:endParaRPr lang="en-GB" sz="1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0" dirty="0" smtClean="0">
              <a:latin typeface="Trebuchet MS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81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Гос. институты, частный</a:t>
            </a:r>
            <a:r>
              <a:rPr lang="ru-RU" baseline="0" dirty="0" smtClean="0"/>
              <a:t> сектор, международные организации и гражданское общество собирают свои административные данные, проводят выборочные обследования и переписи по различным отраслям  статистики. </a:t>
            </a:r>
          </a:p>
          <a:p>
            <a:endParaRPr lang="ru-RU" dirty="0" smtClean="0"/>
          </a:p>
          <a:p>
            <a:r>
              <a:rPr lang="ru-RU" dirty="0" smtClean="0"/>
              <a:t>При этом Национальная статистическая система одновременно выступает как пользователем так и производителем данных.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Инструментом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экосистемы данных по ЦУР выступает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«Таза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- Международные конвенции и </a:t>
            </a:r>
            <a:r>
              <a:rPr lang="ru-RU" dirty="0" err="1" smtClean="0"/>
              <a:t>договара</a:t>
            </a:r>
            <a:endParaRPr lang="ru-RU" dirty="0" smtClean="0"/>
          </a:p>
          <a:p>
            <a:r>
              <a:rPr lang="ru-RU" dirty="0" smtClean="0"/>
              <a:t>- Национальные и отраслевые стратегии и программы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96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910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1 этап:   </a:t>
            </a:r>
            <a:r>
              <a:rPr lang="ru-RU" dirty="0" smtClean="0"/>
              <a:t>Инвентаризация показателей;</a:t>
            </a:r>
          </a:p>
          <a:p>
            <a:r>
              <a:rPr lang="ru-RU" dirty="0" smtClean="0"/>
              <a:t>-созданы более 40 рабочих групп в</a:t>
            </a:r>
            <a:r>
              <a:rPr lang="ru-RU" baseline="0" dirty="0" smtClean="0"/>
              <a:t> министерствах и ведомствах для выявления наличия глобальных показателей.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апрель-май 2017г. – консультации по целям и задачам ЦУР ,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выявления потребности технической/методологической помощи для разработки показателя.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Провели инвентаризацию на наличие глобальных показателей, разработка национальных показателей-аналогов. И разработка дополнительных национальных показателей. </a:t>
            </a:r>
          </a:p>
          <a:p>
            <a:pPr marL="171450" indent="-171450">
              <a:buFontTx/>
              <a:buChar char="-"/>
            </a:pPr>
            <a:endParaRPr lang="ru-RU" baseline="0" dirty="0" smtClean="0"/>
          </a:p>
          <a:p>
            <a:pPr marL="17145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b="1" baseline="0" dirty="0" smtClean="0"/>
              <a:t>2 этап: </a:t>
            </a:r>
            <a:r>
              <a:rPr lang="ru-RU" dirty="0" smtClean="0"/>
              <a:t>Внедрение (глобальных) задач и показателей ЦУР в национальные и отраслевые стратегические программы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Создание-согласование национальной системы потоков данных для системы мониторинга ЦУР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Создание Координационного Совета партнеров при </a:t>
            </a:r>
            <a:r>
              <a:rPr lang="ru-RU" dirty="0" err="1" smtClean="0"/>
              <a:t>НСК</a:t>
            </a:r>
            <a:r>
              <a:rPr lang="ru-RU" dirty="0" smtClean="0"/>
              <a:t> по ЦУР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Наращивание потенциала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 3 этап:</a:t>
            </a:r>
          </a:p>
          <a:p>
            <a:pPr lvl="0"/>
            <a:r>
              <a:rPr lang="ru-RU" dirty="0" smtClean="0"/>
              <a:t>Разработка и внедрение платформы знаний по показателям ЦУР</a:t>
            </a:r>
          </a:p>
          <a:p>
            <a:pPr lvl="0"/>
            <a:r>
              <a:rPr lang="ru-RU" dirty="0" smtClean="0"/>
              <a:t>Разработка и внедрение системы мониторинга и отчетности ЦУР</a:t>
            </a:r>
          </a:p>
          <a:p>
            <a:pPr marL="0" indent="0">
              <a:buFontTx/>
              <a:buNone/>
            </a:pPr>
            <a:endParaRPr lang="ru-RU" b="1" baseline="0" dirty="0" smtClean="0"/>
          </a:p>
          <a:p>
            <a:pPr marL="171450" indent="-171450"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210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Международном рейтинге для статистиков на начало 2015г. Мы</a:t>
            </a:r>
            <a:r>
              <a:rPr lang="ru-RU" baseline="0" dirty="0" smtClean="0"/>
              <a:t> заняли 36 место, а в Центральной Азии - первое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287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настоящее время</a:t>
            </a:r>
            <a:r>
              <a:rPr lang="ru-RU" baseline="0" dirty="0" smtClean="0"/>
              <a:t> </a:t>
            </a:r>
            <a:r>
              <a:rPr lang="ru-RU" dirty="0" smtClean="0"/>
              <a:t>остро стоит вопрос о координации и коммуникации с другими министерствами.</a:t>
            </a:r>
          </a:p>
          <a:p>
            <a:endParaRPr lang="ru-RU" dirty="0" smtClean="0"/>
          </a:p>
          <a:p>
            <a:r>
              <a:rPr lang="ru-RU" dirty="0" smtClean="0"/>
              <a:t>Остро стоит вопрос о интеграции новых данных </a:t>
            </a:r>
          </a:p>
          <a:p>
            <a:endParaRPr lang="ru-RU" dirty="0" smtClean="0"/>
          </a:p>
          <a:p>
            <a:r>
              <a:rPr lang="ru-RU" dirty="0" smtClean="0"/>
              <a:t>Создание Координационного совета партнеров</a:t>
            </a:r>
            <a:r>
              <a:rPr lang="ru-RU" baseline="0" dirty="0" smtClean="0"/>
              <a:t> по развитию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Адаптации новых данных , </a:t>
            </a:r>
          </a:p>
          <a:p>
            <a:r>
              <a:rPr lang="ru-RU" baseline="0" dirty="0" smtClean="0"/>
              <a:t>Утверждение отобранных глобальных показателей на </a:t>
            </a:r>
            <a:r>
              <a:rPr lang="ru-RU" baseline="0" dirty="0" err="1" smtClean="0"/>
              <a:t>Методсовете</a:t>
            </a:r>
            <a:r>
              <a:rPr lang="ru-RU" baseline="0" dirty="0" smtClean="0"/>
              <a:t> и на Координационном совете при Премьер-министре.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Параллельно будет идти вопрос о наращивании потенциала (обучение сотрудников   и </a:t>
            </a:r>
            <a:r>
              <a:rPr lang="ru-RU" baseline="0" dirty="0" err="1" smtClean="0"/>
              <a:t>соотвествующих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МиВ</a:t>
            </a:r>
            <a:r>
              <a:rPr lang="ru-RU" baseline="0" dirty="0" smtClean="0"/>
              <a:t> по вопросам показателей.</a:t>
            </a:r>
          </a:p>
          <a:p>
            <a:endParaRPr lang="ru-RU" baseline="0" dirty="0" smtClean="0"/>
          </a:p>
          <a:p>
            <a:r>
              <a:rPr lang="ru-RU" baseline="0" dirty="0" smtClean="0"/>
              <a:t> и обновления данных на сайте и в мобильном приложении.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МО  (</a:t>
            </a:r>
            <a:r>
              <a:rPr lang="ru-RU" baseline="0" dirty="0" err="1" smtClean="0"/>
              <a:t>ФАО</a:t>
            </a:r>
            <a:r>
              <a:rPr lang="ru-RU" baseline="0" dirty="0" smtClean="0"/>
              <a:t> – 3 дня семинар)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41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38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804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9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5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0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4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2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22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9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6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9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18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42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221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2148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43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93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456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1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55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69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36577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54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89951760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4236224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4649527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19423079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26453885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38167667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26040273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75250744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4336241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603818021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88107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16625379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802085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66154163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39255712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2017-11-01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07768081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5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842" r:id="rId17"/>
    <p:sldLayoutId id="2147483843" r:id="rId18"/>
    <p:sldLayoutId id="2147483844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4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4.jp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17.png"/><Relationship Id="rId5" Type="http://schemas.openxmlformats.org/officeDocument/2006/relationships/diagramData" Target="../diagrams/data4.xml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diagramData" Target="../diagrams/data8.xml"/><Relationship Id="rId26" Type="http://schemas.openxmlformats.org/officeDocument/2006/relationships/diagramColors" Target="../diagrams/colors9.xml"/><Relationship Id="rId39" Type="http://schemas.openxmlformats.org/officeDocument/2006/relationships/diagramLayout" Target="../diagrams/layout12.xml"/><Relationship Id="rId3" Type="http://schemas.openxmlformats.org/officeDocument/2006/relationships/diagramData" Target="../diagrams/data5.xml"/><Relationship Id="rId21" Type="http://schemas.openxmlformats.org/officeDocument/2006/relationships/diagramColors" Target="../diagrams/colors8.xml"/><Relationship Id="rId34" Type="http://schemas.openxmlformats.org/officeDocument/2006/relationships/diagramLayout" Target="../diagrams/layout11.xml"/><Relationship Id="rId42" Type="http://schemas.microsoft.com/office/2007/relationships/diagramDrawing" Target="../diagrams/drawing12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5" Type="http://schemas.openxmlformats.org/officeDocument/2006/relationships/diagramQuickStyle" Target="../diagrams/quickStyle9.xml"/><Relationship Id="rId33" Type="http://schemas.openxmlformats.org/officeDocument/2006/relationships/diagramData" Target="../diagrams/data11.xml"/><Relationship Id="rId38" Type="http://schemas.openxmlformats.org/officeDocument/2006/relationships/diagramData" Target="../diagrams/data12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7.xml"/><Relationship Id="rId20" Type="http://schemas.openxmlformats.org/officeDocument/2006/relationships/diagramQuickStyle" Target="../diagrams/quickStyle8.xml"/><Relationship Id="rId29" Type="http://schemas.openxmlformats.org/officeDocument/2006/relationships/diagramLayout" Target="../diagrams/layout10.xml"/><Relationship Id="rId41" Type="http://schemas.openxmlformats.org/officeDocument/2006/relationships/diagramColors" Target="../diagrams/colors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24" Type="http://schemas.openxmlformats.org/officeDocument/2006/relationships/diagramLayout" Target="../diagrams/layout9.xml"/><Relationship Id="rId32" Type="http://schemas.microsoft.com/office/2007/relationships/diagramDrawing" Target="../diagrams/drawing10.xml"/><Relationship Id="rId37" Type="http://schemas.microsoft.com/office/2007/relationships/diagramDrawing" Target="../diagrams/drawing11.xml"/><Relationship Id="rId40" Type="http://schemas.openxmlformats.org/officeDocument/2006/relationships/diagramQuickStyle" Target="../diagrams/quickStyle12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23" Type="http://schemas.openxmlformats.org/officeDocument/2006/relationships/diagramData" Target="../diagrams/data9.xml"/><Relationship Id="rId28" Type="http://schemas.openxmlformats.org/officeDocument/2006/relationships/diagramData" Target="../diagrams/data10.xml"/><Relationship Id="rId36" Type="http://schemas.openxmlformats.org/officeDocument/2006/relationships/diagramColors" Target="../diagrams/colors11.xml"/><Relationship Id="rId10" Type="http://schemas.openxmlformats.org/officeDocument/2006/relationships/diagramQuickStyle" Target="../diagrams/quickStyle6.xml"/><Relationship Id="rId19" Type="http://schemas.openxmlformats.org/officeDocument/2006/relationships/diagramLayout" Target="../diagrams/layout8.xml"/><Relationship Id="rId31" Type="http://schemas.openxmlformats.org/officeDocument/2006/relationships/diagramColors" Target="../diagrams/colors10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Relationship Id="rId22" Type="http://schemas.microsoft.com/office/2007/relationships/diagramDrawing" Target="../diagrams/drawing8.xml"/><Relationship Id="rId27" Type="http://schemas.microsoft.com/office/2007/relationships/diagramDrawing" Target="../diagrams/drawing9.xml"/><Relationship Id="rId30" Type="http://schemas.openxmlformats.org/officeDocument/2006/relationships/diagramQuickStyle" Target="../diagrams/quickStyle10.xml"/><Relationship Id="rId35" Type="http://schemas.openxmlformats.org/officeDocument/2006/relationships/diagramQuickStyle" Target="../diagrams/quickStyle11.xml"/><Relationship Id="rId4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image" Target="../media/image30.emf"/><Relationship Id="rId18" Type="http://schemas.microsoft.com/office/2007/relationships/diagramDrawing" Target="../diagrams/drawing16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17" Type="http://schemas.openxmlformats.org/officeDocument/2006/relationships/diagramColors" Target="../diagrams/colors16.xml"/><Relationship Id="rId2" Type="http://schemas.openxmlformats.org/officeDocument/2006/relationships/notesSlide" Target="../notesSlides/notesSlide11.xml"/><Relationship Id="rId16" Type="http://schemas.openxmlformats.org/officeDocument/2006/relationships/diagramQuickStyle" Target="../diagrams/quickStyl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5" Type="http://schemas.openxmlformats.org/officeDocument/2006/relationships/diagramLayout" Target="../diagrams/layout16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Relationship Id="rId14" Type="http://schemas.openxmlformats.org/officeDocument/2006/relationships/diagramData" Target="../diagrams/data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13" Type="http://schemas.openxmlformats.org/officeDocument/2006/relationships/diagramData" Target="../diagrams/data19.xml"/><Relationship Id="rId18" Type="http://schemas.openxmlformats.org/officeDocument/2006/relationships/diagramData" Target="../diagrams/data20.xml"/><Relationship Id="rId3" Type="http://schemas.openxmlformats.org/officeDocument/2006/relationships/diagramData" Target="../diagrams/data17.xml"/><Relationship Id="rId21" Type="http://schemas.openxmlformats.org/officeDocument/2006/relationships/diagramColors" Target="../diagrams/colors20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17" Type="http://schemas.microsoft.com/office/2007/relationships/diagramDrawing" Target="../diagrams/drawing19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19.xml"/><Relationship Id="rId20" Type="http://schemas.openxmlformats.org/officeDocument/2006/relationships/diagramQuickStyle" Target="../diagrams/quickStyl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5" Type="http://schemas.openxmlformats.org/officeDocument/2006/relationships/diagramQuickStyle" Target="../diagrams/quickStyle19.xml"/><Relationship Id="rId10" Type="http://schemas.openxmlformats.org/officeDocument/2006/relationships/diagramQuickStyle" Target="../diagrams/quickStyle18.xml"/><Relationship Id="rId19" Type="http://schemas.openxmlformats.org/officeDocument/2006/relationships/diagramLayout" Target="../diagrams/layout20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Relationship Id="rId14" Type="http://schemas.openxmlformats.org/officeDocument/2006/relationships/diagramLayout" Target="../diagrams/layout19.xml"/><Relationship Id="rId22" Type="http://schemas.microsoft.com/office/2007/relationships/diagramDrawing" Target="../diagrams/drawin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8672" y="1556951"/>
            <a:ext cx="3631843" cy="1498707"/>
          </a:xfrm>
        </p:spPr>
        <p:txBody>
          <a:bodyPr>
            <a:normAutofit fontScale="90000"/>
          </a:bodyPr>
          <a:lstStyle/>
          <a:p>
            <a:pPr lvl="0" algn="r">
              <a:spcBef>
                <a:spcPts val="1000"/>
              </a:spcBef>
            </a:pP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Адаптация и мониторинг индикаторов ЦУР на национальном уровне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6227" y="5267458"/>
            <a:ext cx="6909458" cy="1309881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Нацстатком Кыргызской Республики</a:t>
            </a:r>
          </a:p>
          <a:p>
            <a:pPr algn="r"/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51" y="1074285"/>
            <a:ext cx="7624292" cy="36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6806" y="329899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ЦУР и индикаторы для мониторинга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595155"/>
              </p:ext>
            </p:extLst>
          </p:nvPr>
        </p:nvGraphicFramePr>
        <p:xfrm>
          <a:off x="-156519" y="2068286"/>
          <a:ext cx="5544948" cy="4678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alt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7471717"/>
              </p:ext>
            </p:extLst>
          </p:nvPr>
        </p:nvGraphicFramePr>
        <p:xfrm>
          <a:off x="2917371" y="1044050"/>
          <a:ext cx="8257059" cy="5503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42434293"/>
              </p:ext>
            </p:extLst>
          </p:nvPr>
        </p:nvGraphicFramePr>
        <p:xfrm>
          <a:off x="8336672" y="1296283"/>
          <a:ext cx="3693298" cy="569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1" y="4522572"/>
            <a:ext cx="838201" cy="8382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03" y="6028805"/>
            <a:ext cx="1918964" cy="4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altLang="ru-RU"/>
          </a:p>
        </p:txBody>
      </p:sp>
      <p:sp>
        <p:nvSpPr>
          <p:cNvPr id="5" name="Объект 8"/>
          <p:cNvSpPr txBox="1">
            <a:spLocks/>
          </p:cNvSpPr>
          <p:nvPr/>
        </p:nvSpPr>
        <p:spPr bwMode="auto">
          <a:xfrm>
            <a:off x="978795" y="1517822"/>
            <a:ext cx="10578892" cy="521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n-US" altLang="ru-RU" sz="1800" b="1" dirty="0" smtClean="0">
                <a:latin typeface="Trebuchet MS" pitchFamily="34" charset="0"/>
                <a:cs typeface="Tahoma" pitchFamily="34" charset="0"/>
              </a:rPr>
              <a:t>I. </a:t>
            </a:r>
            <a:r>
              <a:rPr lang="en-US" altLang="ru-RU" sz="1800" b="1" dirty="0" smtClean="0">
                <a:latin typeface="Century Gothic" panose="020B0502020202020204" pitchFamily="34" charset="0"/>
                <a:cs typeface="Tahoma" pitchFamily="34" charset="0"/>
              </a:rPr>
              <a:t>IAEG-SDGs – </a:t>
            </a:r>
            <a:r>
              <a:rPr lang="ru-RU" altLang="ru-RU" sz="1800" b="1" dirty="0" err="1" smtClean="0">
                <a:latin typeface="Century Gothic" panose="020B0502020202020204" pitchFamily="34" charset="0"/>
                <a:cs typeface="Tahoma" pitchFamily="34" charset="0"/>
              </a:rPr>
              <a:t>Межучрежденческая</a:t>
            </a:r>
            <a:r>
              <a:rPr lang="ru-RU" altLang="ru-RU" sz="1800" b="1" dirty="0" smtClean="0">
                <a:latin typeface="Century Gothic" panose="020B0502020202020204" pitchFamily="34" charset="0"/>
                <a:cs typeface="Tahoma" pitchFamily="34" charset="0"/>
              </a:rPr>
              <a:t> </a:t>
            </a:r>
            <a:r>
              <a:rPr lang="en-US" altLang="ru-RU" sz="1800" b="1" dirty="0" smtClean="0">
                <a:latin typeface="Century Gothic" panose="020B0502020202020204" pitchFamily="34" charset="0"/>
                <a:cs typeface="Tahoma" pitchFamily="34" charset="0"/>
              </a:rPr>
              <a:t> </a:t>
            </a:r>
            <a:r>
              <a:rPr lang="ru-RU" altLang="ru-RU" sz="1800" b="1" dirty="0" smtClean="0">
                <a:latin typeface="Century Gothic" panose="020B0502020202020204" pitchFamily="34" charset="0"/>
                <a:cs typeface="Tahoma" pitchFamily="34" charset="0"/>
              </a:rPr>
              <a:t>экспертная группа ООН по показателям ЦУР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i="1" dirty="0" smtClean="0">
                <a:latin typeface="Century Gothic" panose="020B0502020202020204" pitchFamily="34" charset="0"/>
                <a:cs typeface="Tahoma" pitchFamily="34" charset="0"/>
              </a:rPr>
              <a:t>- </a:t>
            </a:r>
            <a:r>
              <a:rPr lang="en-US" altLang="ru-RU" sz="1600" dirty="0" smtClean="0">
                <a:latin typeface="Century Gothic" panose="020B0502020202020204" pitchFamily="34" charset="0"/>
              </a:rPr>
              <a:t>2</a:t>
            </a:r>
            <a:r>
              <a:rPr lang="ru-RU" altLang="ru-RU" sz="1600" dirty="0" smtClean="0">
                <a:latin typeface="Century Gothic" panose="020B0502020202020204" pitchFamily="34" charset="0"/>
              </a:rPr>
              <a:t>4</a:t>
            </a:r>
            <a:r>
              <a:rPr lang="en-US" altLang="ru-RU" sz="1600" dirty="0" smtClean="0">
                <a:latin typeface="Century Gothic" panose="020B0502020202020204" pitchFamily="34" charset="0"/>
              </a:rPr>
              <a:t> </a:t>
            </a:r>
            <a:r>
              <a:rPr lang="ru-RU" altLang="ru-RU" sz="1600" dirty="0" smtClean="0">
                <a:latin typeface="Century Gothic" panose="020B0502020202020204" pitchFamily="34" charset="0"/>
              </a:rPr>
              <a:t>представителя  </a:t>
            </a:r>
            <a:r>
              <a:rPr lang="ru-RU" altLang="ru-RU" sz="1600" dirty="0" err="1" smtClean="0">
                <a:latin typeface="Century Gothic" panose="020B0502020202020204" pitchFamily="34" charset="0"/>
              </a:rPr>
              <a:t>Нацстатофисов</a:t>
            </a:r>
            <a:r>
              <a:rPr lang="ru-RU" altLang="ru-RU" sz="1600" dirty="0" smtClean="0">
                <a:latin typeface="Century Gothic" panose="020B0502020202020204" pitchFamily="34" charset="0"/>
              </a:rPr>
              <a:t> участвуют в разработке глобального набора показателей мониторинга достижения ЦУР</a:t>
            </a:r>
            <a:endParaRPr lang="en-US" altLang="ru-RU" sz="1600" dirty="0" smtClean="0">
              <a:latin typeface="Century Gothic" panose="020B0502020202020204" pitchFamily="34" charset="0"/>
              <a:cs typeface="Tahoma" pitchFamily="34" charset="0"/>
            </a:endParaRPr>
          </a:p>
          <a:p>
            <a:pPr marL="273050" lvl="1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ahoma" pitchFamily="34" charset="0"/>
              </a:rPr>
              <a:t>Кыргызстан представляет страны Центральной Азии (2015-2017), </a:t>
            </a:r>
          </a:p>
          <a:p>
            <a:pPr marL="273050" lvl="1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ahoma" pitchFamily="34" charset="0"/>
              </a:rPr>
              <a:t>сейчас Таджикистан</a:t>
            </a:r>
          </a:p>
          <a:p>
            <a:pPr marL="273050" lvl="1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  <a:t>Россия представляет страны Восточной Европы</a:t>
            </a:r>
            <a:r>
              <a:rPr lang="en-US" altLang="ru-RU" sz="1800" dirty="0" smtClean="0">
                <a:latin typeface="Century Gothic" panose="020B0502020202020204" pitchFamily="34" charset="0"/>
                <a:cs typeface="Tahoma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n-US" altLang="ru-RU" sz="1800" b="1" dirty="0" smtClean="0">
                <a:latin typeface="Century Gothic" panose="020B0502020202020204" pitchFamily="34" charset="0"/>
              </a:rPr>
              <a:t>II. </a:t>
            </a:r>
            <a:r>
              <a:rPr lang="ru-RU" altLang="ru-RU" sz="1800" b="1" dirty="0" smtClean="0">
                <a:latin typeface="Century Gothic" panose="020B0502020202020204" pitchFamily="34" charset="0"/>
                <a:cs typeface="Tahoma" pitchFamily="34" charset="0"/>
              </a:rPr>
              <a:t>Руководящая группа КЕС ООН по статистике для ЦУР</a:t>
            </a:r>
            <a:r>
              <a:rPr lang="en-US" altLang="ru-RU" sz="1800" b="1" dirty="0" smtClean="0">
                <a:latin typeface="Century Gothic" panose="020B0502020202020204" pitchFamily="34" charset="0"/>
              </a:rPr>
              <a:t/>
            </a:r>
            <a:br>
              <a:rPr lang="en-US" altLang="ru-RU" sz="1800" b="1" dirty="0" smtClean="0">
                <a:latin typeface="Century Gothic" panose="020B0502020202020204" pitchFamily="34" charset="0"/>
              </a:rPr>
            </a:br>
            <a:r>
              <a:rPr lang="ru-RU" altLang="ru-RU" sz="1800" b="1" dirty="0" smtClean="0">
                <a:latin typeface="Century Gothic" panose="020B0502020202020204" pitchFamily="34" charset="0"/>
              </a:rPr>
              <a:t>     - </a:t>
            </a:r>
            <a:r>
              <a:rPr lang="ru-RU" altLang="ru-RU" sz="1600" dirty="0" smtClean="0">
                <a:latin typeface="Century Gothic" panose="020B0502020202020204" pitchFamily="34" charset="0"/>
              </a:rPr>
              <a:t>создана в целях подготовки Дорожной карты для разработки официальной статистики по ЦУР в регионе ЕЭК ООН</a:t>
            </a:r>
            <a:endParaRPr lang="en-US" altLang="ru-RU" sz="1600" dirty="0" smtClean="0">
              <a:latin typeface="Century Gothic" panose="020B0502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i="1" dirty="0" smtClean="0">
                <a:latin typeface="Century Gothic" panose="020B0502020202020204" pitchFamily="34" charset="0"/>
                <a:cs typeface="Tahoma" pitchFamily="34" charset="0"/>
              </a:rPr>
              <a:t>Страны-члены </a:t>
            </a:r>
            <a:r>
              <a:rPr lang="en-GB" altLang="ru-RU" sz="1800" i="1" dirty="0" smtClean="0">
                <a:latin typeface="Century Gothic" panose="020B0502020202020204" pitchFamily="34" charset="0"/>
                <a:cs typeface="Tahoma" pitchFamily="34" charset="0"/>
              </a:rPr>
              <a:t>: </a:t>
            </a:r>
            <a: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  <a:t>Швейцария (сопредседатель), США (сопредседатель), Германия, Дания, Италия, Канада, </a:t>
            </a:r>
            <a:r>
              <a:rPr lang="ru-RU" altLang="ru-RU" sz="18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ahoma" pitchFamily="34" charset="0"/>
              </a:rPr>
              <a:t>Кыргызстан</a:t>
            </a:r>
            <a: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  <a:t>, Мексика, Нидерланды, Новая Зеландия, Польша, Россия, Турция, Франция, Швеция, </a:t>
            </a:r>
            <a:r>
              <a:rPr lang="ru-RU" altLang="ru-RU" sz="1800" dirty="0" err="1" smtClean="0">
                <a:latin typeface="Century Gothic" panose="020B0502020202020204" pitchFamily="34" charset="0"/>
                <a:cs typeface="Tahoma" pitchFamily="34" charset="0"/>
              </a:rPr>
              <a:t>Евростат</a:t>
            </a:r>
            <a: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  <a:t> и ОЭСР. </a:t>
            </a:r>
            <a:b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</a:br>
            <a:r>
              <a:rPr lang="ru-RU" altLang="ru-RU" sz="1800" dirty="0" smtClean="0">
                <a:latin typeface="Century Gothic" panose="020B0502020202020204" pitchFamily="34" charset="0"/>
                <a:cs typeface="Tahoma" pitchFamily="34" charset="0"/>
              </a:rPr>
              <a:t>ЕЭК ООН выступает в качестве Секретариата.</a:t>
            </a:r>
            <a:endParaRPr lang="ru-RU" altLang="ru-RU" sz="1800" dirty="0">
              <a:latin typeface="Century Gothic" panose="020B0502020202020204" pitchFamily="34" charset="0"/>
              <a:cs typeface="Tahoma" pitchFamily="34" charset="0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type="title"/>
          </p:nvPr>
        </p:nvSpPr>
        <p:spPr>
          <a:xfrm>
            <a:off x="2345789" y="23693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 Кыргызской Республики в международных рабочих группах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823" y="228600"/>
            <a:ext cx="11535177" cy="76200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Обзор системы глобальных показателей ЦУР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1371600"/>
            <a:ext cx="8763000" cy="4876800"/>
          </a:xfrm>
        </p:spPr>
        <p:txBody>
          <a:bodyPr>
            <a:noAutofit/>
          </a:bodyPr>
          <a:lstStyle/>
          <a:p>
            <a:pPr algn="l"/>
            <a:endParaRPr lang="en-US" sz="2800" b="1" dirty="0">
              <a:solidFill>
                <a:schemeClr val="tx1"/>
              </a:solidFill>
              <a:sym typeface="Web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028F-98E0-456A-92C0-436655B31964}" type="slidenum">
              <a:rPr lang="en-US" smtClean="0"/>
              <a:t>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1"/>
            <a:ext cx="8763000" cy="566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27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228602"/>
            <a:ext cx="8610600" cy="609599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 ЦРТ к ЦУР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509829"/>
              </p:ext>
            </p:extLst>
          </p:nvPr>
        </p:nvGraphicFramePr>
        <p:xfrm>
          <a:off x="1981200" y="990600"/>
          <a:ext cx="8305800" cy="5475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2028F-98E0-456A-92C0-436655B319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5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258" y="161821"/>
            <a:ext cx="11874321" cy="63591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Фундаментальные принципы официальной статистики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9906000" y="6356351"/>
            <a:ext cx="762000" cy="365125"/>
          </a:xfrm>
        </p:spPr>
        <p:txBody>
          <a:bodyPr/>
          <a:lstStyle/>
          <a:p>
            <a:pPr>
              <a:defRPr/>
            </a:pPr>
            <a:fld id="{28EBB748-CD88-409D-AD66-CED0D72D5572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Isosceles Triangle 14"/>
          <p:cNvSpPr/>
          <p:nvPr/>
        </p:nvSpPr>
        <p:spPr>
          <a:xfrm>
            <a:off x="3309918" y="1142984"/>
            <a:ext cx="1714512" cy="1524000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9" name="Trapezoid 13"/>
          <p:cNvSpPr/>
          <p:nvPr/>
        </p:nvSpPr>
        <p:spPr>
          <a:xfrm>
            <a:off x="2738415" y="2786059"/>
            <a:ext cx="2857521" cy="937629"/>
          </a:xfrm>
          <a:prstGeom prst="trapezoid">
            <a:avLst>
              <a:gd name="adj" fmla="val 55868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noFill/>
            </a:endParaRPr>
          </a:p>
        </p:txBody>
      </p:sp>
      <p:sp>
        <p:nvSpPr>
          <p:cNvPr id="10" name="Parallelogram 10"/>
          <p:cNvSpPr/>
          <p:nvPr/>
        </p:nvSpPr>
        <p:spPr>
          <a:xfrm>
            <a:off x="2166911" y="3857629"/>
            <a:ext cx="161270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1" name="Trapezoid 11"/>
          <p:cNvSpPr/>
          <p:nvPr/>
        </p:nvSpPr>
        <p:spPr>
          <a:xfrm>
            <a:off x="3381357" y="3857628"/>
            <a:ext cx="1620915" cy="847152"/>
          </a:xfrm>
          <a:prstGeom prst="trapezoid">
            <a:avLst>
              <a:gd name="adj" fmla="val 58173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2" name="Parallelogram 12"/>
          <p:cNvSpPr/>
          <p:nvPr/>
        </p:nvSpPr>
        <p:spPr>
          <a:xfrm flipH="1">
            <a:off x="4667241" y="3857629"/>
            <a:ext cx="149635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pic>
        <p:nvPicPr>
          <p:cNvPr id="13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3594" y="4830276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91291" y="4776894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2628550" y="4845786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1542" y="5367984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8374" y="5433424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2307" y="4844305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51149" y="53790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73312" y="5299140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02323" y="54411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4046531" y="4795183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2658280" y="5418588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4771859" y="4867039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494935" y="1399324"/>
            <a:ext cx="41517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4.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 ситуации: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ключевые индикаторы,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показывают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ситуацию состояния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отрасли</a:t>
            </a:r>
            <a:endParaRPr lang="en-GB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47981" y="2786058"/>
            <a:ext cx="44427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3.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</a:t>
            </a:r>
            <a:r>
              <a:rPr lang="ru-RU" sz="1400" b="1" dirty="0">
                <a:solidFill>
                  <a:prstClr val="black"/>
                </a:solidFill>
                <a:latin typeface="Trebuchet MS" pitchFamily="34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общей картины и как показатели согласовываются  между собой: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организация потока данных в счета для «систематизации» понимания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показателей</a:t>
            </a:r>
            <a:endParaRPr lang="en-GB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33216" y="3857628"/>
            <a:ext cx="3910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2.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Гармонизация  основных  данных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</a:rPr>
              <a:t>: Применение статистических стандартов для согласования противоречащих методологий</a:t>
            </a:r>
            <a:endParaRPr lang="en-GB" sz="1200" b="1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75405" y="4910800"/>
            <a:ext cx="3547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1</a:t>
            </a:r>
            <a:r>
              <a:rPr lang="en-US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Фрагментарные данные по </a:t>
            </a: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отраслям: 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</a:rPr>
              <a:t>сбор данных осуществляется различными ведомствами по различным методикам</a:t>
            </a:r>
            <a:endParaRPr lang="en-GB" sz="1200" b="1" dirty="0">
              <a:solidFill>
                <a:prstClr val="black"/>
              </a:solidFill>
              <a:latin typeface="Trebuchet MS" pitchFamily="34" charset="0"/>
            </a:endParaRPr>
          </a:p>
        </p:txBody>
      </p:sp>
      <p:pic>
        <p:nvPicPr>
          <p:cNvPr id="3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8082" y="5299141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4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660" y="80413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Экосистемы данных для ЦУР</a:t>
            </a: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63" y="642257"/>
            <a:ext cx="8009237" cy="616459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altLang="ru-RU"/>
          </a:p>
        </p:txBody>
      </p:sp>
      <p:sp>
        <p:nvSpPr>
          <p:cNvPr id="6" name="Овал 5"/>
          <p:cNvSpPr/>
          <p:nvPr/>
        </p:nvSpPr>
        <p:spPr>
          <a:xfrm>
            <a:off x="6052708" y="2518352"/>
            <a:ext cx="1785006" cy="12928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942" y="5840057"/>
            <a:ext cx="1146147" cy="877900"/>
          </a:xfrm>
          <a:prstGeom prst="rect">
            <a:avLst/>
          </a:prstGeom>
        </p:spPr>
      </p:pic>
      <p:graphicFrame>
        <p:nvGraphicFramePr>
          <p:cNvPr id="8" name="Объект 8"/>
          <p:cNvGraphicFramePr>
            <a:graphicFrameLocks/>
          </p:cNvGraphicFramePr>
          <p:nvPr>
            <p:extLst/>
          </p:nvPr>
        </p:nvGraphicFramePr>
        <p:xfrm>
          <a:off x="560465" y="2215869"/>
          <a:ext cx="2619341" cy="3278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4057" y="4299538"/>
            <a:ext cx="1079086" cy="8291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17372" y="5888829"/>
            <a:ext cx="1079086" cy="829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4057" y="2518352"/>
            <a:ext cx="841321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8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212" y="1"/>
            <a:ext cx="11318788" cy="52722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Роль НСО в национальной системе мониторинга и отчетности по ЦУР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787134"/>
              </p:ext>
            </p:extLst>
          </p:nvPr>
        </p:nvGraphicFramePr>
        <p:xfrm>
          <a:off x="-57664" y="1326292"/>
          <a:ext cx="3888260" cy="2152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192987"/>
              </p:ext>
            </p:extLst>
          </p:nvPr>
        </p:nvGraphicFramePr>
        <p:xfrm>
          <a:off x="8130747" y="1303639"/>
          <a:ext cx="4427838" cy="216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808166"/>
              </p:ext>
            </p:extLst>
          </p:nvPr>
        </p:nvGraphicFramePr>
        <p:xfrm>
          <a:off x="-177113" y="4454612"/>
          <a:ext cx="4193059" cy="18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6701308"/>
              </p:ext>
            </p:extLst>
          </p:nvPr>
        </p:nvGraphicFramePr>
        <p:xfrm>
          <a:off x="8567352" y="4252785"/>
          <a:ext cx="4193059" cy="1859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53092779"/>
              </p:ext>
            </p:extLst>
          </p:nvPr>
        </p:nvGraphicFramePr>
        <p:xfrm>
          <a:off x="2015524" y="662002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09133416"/>
              </p:ext>
            </p:extLst>
          </p:nvPr>
        </p:nvGraphicFramePr>
        <p:xfrm>
          <a:off x="2085546" y="6358467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509145244"/>
              </p:ext>
            </p:extLst>
          </p:nvPr>
        </p:nvGraphicFramePr>
        <p:xfrm>
          <a:off x="4528066" y="1090368"/>
          <a:ext cx="3166076" cy="2699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82503725"/>
              </p:ext>
            </p:extLst>
          </p:nvPr>
        </p:nvGraphicFramePr>
        <p:xfrm>
          <a:off x="2257166" y="3847070"/>
          <a:ext cx="7795741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3995352" y="2396945"/>
            <a:ext cx="988541" cy="22242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3501081" y="1309816"/>
            <a:ext cx="263611" cy="232307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Левая фигурная скобка 30"/>
          <p:cNvSpPr/>
          <p:nvPr/>
        </p:nvSpPr>
        <p:spPr>
          <a:xfrm>
            <a:off x="8526162" y="1309816"/>
            <a:ext cx="230660" cy="232307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10305793">
            <a:off x="3353720" y="4168363"/>
            <a:ext cx="2043936" cy="280440"/>
          </a:xfrm>
          <a:prstGeom prst="rect">
            <a:avLst/>
          </a:prstGeom>
        </p:spPr>
      </p:pic>
      <p:sp>
        <p:nvSpPr>
          <p:cNvPr id="35" name="Стрелка вправо 34"/>
          <p:cNvSpPr/>
          <p:nvPr/>
        </p:nvSpPr>
        <p:spPr>
          <a:xfrm rot="326323">
            <a:off x="7050715" y="4092822"/>
            <a:ext cx="2125703" cy="2224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Стрелка влево 17"/>
          <p:cNvSpPr/>
          <p:nvPr/>
        </p:nvSpPr>
        <p:spPr>
          <a:xfrm>
            <a:off x="8113566" y="4890263"/>
            <a:ext cx="862771" cy="17366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44793"/>
              <a:satOff val="-9942"/>
              <a:lumOff val="-9412"/>
              <a:alphaOff val="0"/>
            </a:schemeClr>
          </a:fillRef>
          <a:effectRef idx="0">
            <a:schemeClr val="accent2">
              <a:hueOff val="444793"/>
              <a:satOff val="-9942"/>
              <a:lumOff val="-941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Стрелка вправо 18"/>
          <p:cNvSpPr/>
          <p:nvPr/>
        </p:nvSpPr>
        <p:spPr>
          <a:xfrm rot="10800000">
            <a:off x="7174452" y="2360140"/>
            <a:ext cx="988541" cy="22242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503" y="253408"/>
            <a:ext cx="9332411" cy="9881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Этапы построения системы мониторинга и отчетности ЦУР в Кыргызской Республике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670241"/>
              </p:ext>
            </p:extLst>
          </p:nvPr>
        </p:nvGraphicFramePr>
        <p:xfrm>
          <a:off x="385468" y="1519874"/>
          <a:ext cx="11117179" cy="522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4130" y="1590779"/>
            <a:ext cx="914400" cy="106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084" y="694884"/>
            <a:ext cx="6614181" cy="96221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Распространение данных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9050" y="2003874"/>
            <a:ext cx="4097449" cy="40038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400" y="460824"/>
            <a:ext cx="2952750" cy="154305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9063980" y="4963586"/>
            <a:ext cx="626075" cy="370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589" y="1621937"/>
            <a:ext cx="1280271" cy="21642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360" y="2584149"/>
            <a:ext cx="1853345" cy="33043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2724" y="5400468"/>
            <a:ext cx="1353429" cy="2377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1651" y="2900382"/>
            <a:ext cx="4853596" cy="37398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9491" y="5002331"/>
            <a:ext cx="1176630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0374" y="187504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Что дальше?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480039"/>
              </p:ext>
            </p:extLst>
          </p:nvPr>
        </p:nvGraphicFramePr>
        <p:xfrm>
          <a:off x="484265" y="1210029"/>
          <a:ext cx="2619341" cy="3278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7977819"/>
              </p:ext>
            </p:extLst>
          </p:nvPr>
        </p:nvGraphicFramePr>
        <p:xfrm>
          <a:off x="2621280" y="1189238"/>
          <a:ext cx="4358640" cy="5120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7928" y="1589778"/>
            <a:ext cx="845537" cy="865083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40876375"/>
              </p:ext>
            </p:extLst>
          </p:nvPr>
        </p:nvGraphicFramePr>
        <p:xfrm>
          <a:off x="6546574" y="359783"/>
          <a:ext cx="6228523" cy="667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80137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273" y="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Следующие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шаги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976707"/>
              </p:ext>
            </p:extLst>
          </p:nvPr>
        </p:nvGraphicFramePr>
        <p:xfrm>
          <a:off x="-710578" y="1391478"/>
          <a:ext cx="5150056" cy="5466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99121375"/>
              </p:ext>
            </p:extLst>
          </p:nvPr>
        </p:nvGraphicFramePr>
        <p:xfrm>
          <a:off x="3182511" y="791155"/>
          <a:ext cx="5671930" cy="4695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21928545"/>
              </p:ext>
            </p:extLst>
          </p:nvPr>
        </p:nvGraphicFramePr>
        <p:xfrm>
          <a:off x="318053" y="1179444"/>
          <a:ext cx="11762329" cy="281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74521164"/>
              </p:ext>
            </p:extLst>
          </p:nvPr>
        </p:nvGraphicFramePr>
        <p:xfrm>
          <a:off x="-700912" y="5567197"/>
          <a:ext cx="1289291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7808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6392" y="4481384"/>
            <a:ext cx="6048219" cy="14298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Спасибо!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ru-RU" dirty="0" smtClean="0"/>
              <a:t>Национальный статистический комитет КР</a:t>
            </a:r>
          </a:p>
          <a:p>
            <a:pPr marL="0" indent="0" algn="r">
              <a:buNone/>
            </a:pPr>
            <a:r>
              <a:rPr lang="en-US" dirty="0" smtClean="0">
                <a:hlinkClick r:id="rId3"/>
              </a:rPr>
              <a:t>www.stat.kg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1049">
            <a:off x="780074" y="3101363"/>
            <a:ext cx="4383404" cy="4060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22" y="518961"/>
            <a:ext cx="5437110" cy="3289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9020" y="0"/>
            <a:ext cx="1682321" cy="1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2628</TotalTime>
  <Words>1191</Words>
  <Application>Microsoft Office PowerPoint</Application>
  <PresentationFormat>Произвольный</PresentationFormat>
  <Paragraphs>209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Легкий дым</vt:lpstr>
      <vt:lpstr>1_Легкий дым</vt:lpstr>
      <vt:lpstr>Адаптация и мониторинг индикаторов ЦУР на национальном уровне</vt:lpstr>
      <vt:lpstr>ЦУР и индикаторы для мониторинга</vt:lpstr>
      <vt:lpstr>Участие Кыргызской Республики в международных рабочих группах </vt:lpstr>
      <vt:lpstr>Обзор системы глобальных показателей ЦУР</vt:lpstr>
      <vt:lpstr>От ЦРТ к ЦУР </vt:lpstr>
      <vt:lpstr>Фундаментальные принципы официальной статистики</vt:lpstr>
      <vt:lpstr>Экосистемы данных для ЦУР</vt:lpstr>
      <vt:lpstr>Роль НСО в национальной системе мониторинга и отчетности по ЦУР</vt:lpstr>
      <vt:lpstr>Этапы построения системы мониторинга и отчетности ЦУР в Кыргызской Республике</vt:lpstr>
      <vt:lpstr>Распространение данных</vt:lpstr>
      <vt:lpstr>Что дальше?</vt:lpstr>
      <vt:lpstr>Следующие шаги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Kanykey Orozbaeva</dc:creator>
  <cp:lastModifiedBy>Chynybaeva</cp:lastModifiedBy>
  <cp:revision>134</cp:revision>
  <cp:lastPrinted>2017-10-31T11:44:25Z</cp:lastPrinted>
  <dcterms:created xsi:type="dcterms:W3CDTF">2017-04-06T16:43:46Z</dcterms:created>
  <dcterms:modified xsi:type="dcterms:W3CDTF">2017-11-01T03:18:32Z</dcterms:modified>
</cp:coreProperties>
</file>