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1" r:id="rId3"/>
    <p:sldId id="299" r:id="rId4"/>
    <p:sldId id="294" r:id="rId5"/>
    <p:sldId id="300" r:id="rId6"/>
    <p:sldId id="293" r:id="rId7"/>
    <p:sldId id="272" r:id="rId8"/>
    <p:sldId id="301" r:id="rId9"/>
    <p:sldId id="286" r:id="rId10"/>
    <p:sldId id="270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Ysabekova" initials="B" lastIdx="1" clrIdx="0">
    <p:extLst>
      <p:ext uri="{19B8F6BF-5375-455C-9EA6-DF929625EA0E}">
        <p15:presenceInfo xmlns:p15="http://schemas.microsoft.com/office/powerpoint/2012/main" userId="S-1-5-21-379961216-2183780427-2185431998-16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5362" autoAdjust="0"/>
  </p:normalViewPr>
  <p:slideViewPr>
    <p:cSldViewPr>
      <p:cViewPr varScale="1">
        <p:scale>
          <a:sx n="76" d="100"/>
          <a:sy n="76" d="100"/>
        </p:scale>
        <p:origin x="10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5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9.7857433537469854E-2"/>
                  <c:y val="-6.2111543870166243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43809158404727"/>
                      <c:h val="0.1050217276562950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3269603499613736"/>
                  <c:y val="-7.6914189666385288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172013051181449"/>
                  <c:y val="-0.14423706007974424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0449835470090862E-2"/>
                  <c:y val="-0.10903716106045613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5353778486661"/>
                      <c:h val="0.13134577004567333"/>
                    </c:manualLayout>
                  </c15:layout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 пашня</c:v>
                </c:pt>
                <c:pt idx="1">
                  <c:v> сенокосы</c:v>
                </c:pt>
                <c:pt idx="2">
                  <c:v> пастбища</c:v>
                </c:pt>
                <c:pt idx="3">
                  <c:v>другие угодья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0.12</c:v>
                </c:pt>
                <c:pt idx="1">
                  <c:v>0.02</c:v>
                </c:pt>
                <c:pt idx="2">
                  <c:v>0.85</c:v>
                </c:pt>
                <c:pt idx="3">
                  <c:v>0.01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>
                <c:manualLayout>
                  <c:x val="2.414113277623027E-2"/>
                  <c:y val="4.597701149425287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Лист1!$F$18:$F$24</c:f>
              <c:strCache>
                <c:ptCount val="7"/>
                <c:pt idx="0">
                  <c:v>земли сельскохозяйственного назначения</c:v>
                </c:pt>
                <c:pt idx="1">
                  <c:v>земли населенных пунктов</c:v>
                </c:pt>
                <c:pt idx="2">
                  <c:v>земли промышленности, транспорта, обороны, связи и иного назначения</c:v>
                </c:pt>
                <c:pt idx="3">
                  <c:v>земли особо охраняемых природных территорий</c:v>
                </c:pt>
                <c:pt idx="4">
                  <c:v>земли лесного фонда</c:v>
                </c:pt>
                <c:pt idx="5">
                  <c:v>земли водного фонда</c:v>
                </c:pt>
                <c:pt idx="6">
                  <c:v>   земли запаса</c:v>
                </c:pt>
              </c:strCache>
            </c:strRef>
          </c:cat>
          <c:val>
            <c:numRef>
              <c:f>Лист1!$G$18:$G$24</c:f>
              <c:numCache>
                <c:formatCode>General</c:formatCode>
                <c:ptCount val="7"/>
                <c:pt idx="0">
                  <c:v>33.799999999999997</c:v>
                </c:pt>
                <c:pt idx="1">
                  <c:v>1.4</c:v>
                </c:pt>
                <c:pt idx="2">
                  <c:v>1.2</c:v>
                </c:pt>
                <c:pt idx="3">
                  <c:v>5.9</c:v>
                </c:pt>
                <c:pt idx="4">
                  <c:v>12.7</c:v>
                </c:pt>
                <c:pt idx="5">
                  <c:v>3.8</c:v>
                </c:pt>
                <c:pt idx="6">
                  <c:v>41.2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429688900146477"/>
          <c:y val="0.20328064970139603"/>
          <c:w val="0.33621945216412613"/>
          <c:h val="0.685225950017117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36962880429823E-2"/>
          <c:y val="0.10954754329545353"/>
          <c:w val="0.96631624601137955"/>
          <c:h val="0.8468607752009774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A2-4D95-A37F-A807CC02DBFC}"/>
              </c:ext>
            </c:extLst>
          </c:dPt>
          <c:dPt>
            <c:idx val="1"/>
            <c:bubble3D val="0"/>
            <c:explosion val="26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A2-4D95-A37F-A807CC02DBFC}"/>
              </c:ext>
            </c:extLst>
          </c:dPt>
          <c:dPt>
            <c:idx val="2"/>
            <c:bubble3D val="0"/>
            <c:explosion val="54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5A2-4D95-A37F-A807CC02DB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3891251312212475"/>
                  <c:y val="-0.11725756930736586"/>
                </c:manualLayout>
              </c:layout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A2-4D95-A37F-A807CC02DBF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1"/>
              <c:layout>
                <c:manualLayout>
                  <c:x val="-3.1225272021929536E-2"/>
                  <c:y val="4.52313194515401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5A2-4D95-A37F-A807CC02DB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539803400529193"/>
                  <c:y val="3.92060701786261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5A2-4D95-A37F-A807CC02DB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995299841967673E-2"/>
                  <c:y val="-2.089269762746327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Лист4!$C$11:$C$14</c:f>
              <c:strCache>
                <c:ptCount val="4"/>
                <c:pt idx="0">
                  <c:v>на орошение и сельскохозяйственное водоснабжение</c:v>
                </c:pt>
                <c:pt idx="1">
                  <c:v>на хозяйственно-питьевые нужды</c:v>
                </c:pt>
                <c:pt idx="2">
                  <c:v>на производственные нужды</c:v>
                </c:pt>
                <c:pt idx="3">
                  <c:v>другие</c:v>
                </c:pt>
              </c:strCache>
            </c:strRef>
          </c:cat>
          <c:val>
            <c:numRef>
              <c:f>Лист4!$D$11:$D$14</c:f>
              <c:numCache>
                <c:formatCode>General</c:formatCode>
                <c:ptCount val="4"/>
                <c:pt idx="0" formatCode="#,##0.00">
                  <c:v>4821.6000000000004</c:v>
                </c:pt>
                <c:pt idx="1">
                  <c:v>157</c:v>
                </c:pt>
                <c:pt idx="2">
                  <c:v>69.099999999999994</c:v>
                </c:pt>
                <c:pt idx="3">
                  <c:v>24.6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5A2-4D95-A37F-A807CC02DBF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Лист1!$F$39:$F$47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Лист1!$G$39:$G$47</c:f>
              <c:numCache>
                <c:formatCode>General</c:formatCode>
                <c:ptCount val="9"/>
                <c:pt idx="0">
                  <c:v>632.79999999999995</c:v>
                </c:pt>
                <c:pt idx="1">
                  <c:v>936.2</c:v>
                </c:pt>
                <c:pt idx="2">
                  <c:v>623.70000000000005</c:v>
                </c:pt>
                <c:pt idx="3">
                  <c:v>614.79999999999995</c:v>
                </c:pt>
                <c:pt idx="4" formatCode="#,##0.00">
                  <c:v>1183.5</c:v>
                </c:pt>
                <c:pt idx="5">
                  <c:v>991.6</c:v>
                </c:pt>
                <c:pt idx="6" formatCode="#,##0.00">
                  <c:v>2500.5</c:v>
                </c:pt>
                <c:pt idx="7">
                  <c:v>117.7</c:v>
                </c:pt>
                <c:pt idx="8">
                  <c:v>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26733992"/>
        <c:axId val="226739480"/>
      </c:barChart>
      <c:catAx>
        <c:axId val="226733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739480"/>
        <c:crosses val="autoZero"/>
        <c:auto val="1"/>
        <c:lblAlgn val="ctr"/>
        <c:lblOffset val="100"/>
        <c:noMultiLvlLbl val="0"/>
      </c:catAx>
      <c:valAx>
        <c:axId val="22673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733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Лист1!$F$58</c:f>
              <c:strCache>
                <c:ptCount val="1"/>
                <c:pt idx="0">
                  <c:v>Лесовосстановление по территории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Лист1!$G$57:$K$57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Лист1!$G$58:$K$58</c:f>
              <c:numCache>
                <c:formatCode>#,##0.00</c:formatCode>
                <c:ptCount val="5"/>
                <c:pt idx="0">
                  <c:v>8777.7999999999993</c:v>
                </c:pt>
                <c:pt idx="1">
                  <c:v>8058.2</c:v>
                </c:pt>
                <c:pt idx="2">
                  <c:v>9359.7000000000007</c:v>
                </c:pt>
                <c:pt idx="3">
                  <c:v>10935.9</c:v>
                </c:pt>
                <c:pt idx="4">
                  <c:v>9494.6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Лист1!$F$59</c:f>
              <c:strCache>
                <c:ptCount val="1"/>
                <c:pt idx="0">
                  <c:v>Ввод молодых насаждений в категорию ценных лесных насаждений по территории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Лист1!$G$57:$K$57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Лист1!$G$59:$K$59</c:f>
              <c:numCache>
                <c:formatCode>General</c:formatCode>
                <c:ptCount val="5"/>
                <c:pt idx="0">
                  <c:v>485</c:v>
                </c:pt>
                <c:pt idx="1">
                  <c:v>421.7</c:v>
                </c:pt>
                <c:pt idx="2">
                  <c:v>488.2</c:v>
                </c:pt>
                <c:pt idx="3">
                  <c:v>210.4</c:v>
                </c:pt>
                <c:pt idx="4">
                  <c:v>399.7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Лист1!$F$60</c:f>
              <c:strCache>
                <c:ptCount val="1"/>
                <c:pt idx="0">
                  <c:v>Рубки ухода и выборочно-санитарные рубки леса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Лист1!$G$57:$K$57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Лист1!$G$60:$K$60</c:f>
              <c:numCache>
                <c:formatCode>#,##0.00</c:formatCode>
                <c:ptCount val="5"/>
                <c:pt idx="0">
                  <c:v>4786.8</c:v>
                </c:pt>
                <c:pt idx="1">
                  <c:v>9077.1</c:v>
                </c:pt>
                <c:pt idx="2">
                  <c:v>26807.9</c:v>
                </c:pt>
                <c:pt idx="3">
                  <c:v>51804.2</c:v>
                </c:pt>
                <c:pt idx="4">
                  <c:v>35327.4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748888"/>
        <c:axId val="226746928"/>
      </c:lineChart>
      <c:catAx>
        <c:axId val="22674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746928"/>
        <c:crosses val="autoZero"/>
        <c:auto val="1"/>
        <c:lblAlgn val="ctr"/>
        <c:lblOffset val="100"/>
        <c:noMultiLvlLbl val="0"/>
      </c:catAx>
      <c:valAx>
        <c:axId val="226746928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74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2017-жылдагы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baseline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стационардык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baseline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булактардан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baseline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чыккан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baseline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атмосфераны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baseline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булгоочу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baseline="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адамга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эсептегенде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килограмм)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Лист2!$C$61:$C$69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Лист2!$D$61:$D$69</c:f>
              <c:numCache>
                <c:formatCode>General</c:formatCode>
                <c:ptCount val="9"/>
                <c:pt idx="0">
                  <c:v>10.7</c:v>
                </c:pt>
                <c:pt idx="1">
                  <c:v>2.4</c:v>
                </c:pt>
                <c:pt idx="2">
                  <c:v>5</c:v>
                </c:pt>
                <c:pt idx="3">
                  <c:v>4.3</c:v>
                </c:pt>
                <c:pt idx="4">
                  <c:v>1.4</c:v>
                </c:pt>
                <c:pt idx="5">
                  <c:v>0.8</c:v>
                </c:pt>
                <c:pt idx="6">
                  <c:v>13.5</c:v>
                </c:pt>
                <c:pt idx="7">
                  <c:v>22.2</c:v>
                </c:pt>
                <c:pt idx="8">
                  <c:v>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41-4314-A29E-9EDCA44CC8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46879064"/>
        <c:axId val="446881416"/>
      </c:barChart>
      <c:catAx>
        <c:axId val="446879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881416"/>
        <c:crosses val="autoZero"/>
        <c:auto val="1"/>
        <c:lblAlgn val="ctr"/>
        <c:lblOffset val="100"/>
        <c:noMultiLvlLbl val="0"/>
      </c:catAx>
      <c:valAx>
        <c:axId val="446881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46879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16184407032792"/>
          <c:y val="0.23691412296452233"/>
          <c:w val="0.51245275590551176"/>
          <c:h val="0.7817722806371273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3F-4B8B-9031-3A8FC351C2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3F-4B8B-9031-3A8FC351C205}"/>
              </c:ext>
            </c:extLst>
          </c:dPt>
          <c:dLbls>
            <c:dLbl>
              <c:idx val="0"/>
              <c:layout>
                <c:manualLayout>
                  <c:x val="0.14975340041582683"/>
                  <c:y val="-0.27358574821385889"/>
                </c:manualLayout>
              </c:layout>
              <c:tx>
                <c:rich>
                  <a:bodyPr/>
                  <a:lstStyle/>
                  <a:p>
                    <a:fld id="{1FCBA13F-E6F7-43C5-ADCA-BA376F4638C0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
</a:t>
                    </a:r>
                    <a:fld id="{7CC9F6C8-8475-441F-9669-B9EECDB3FF7E}" type="PERCENTAGE">
                      <a:rPr lang="ru-RU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F3F-4B8B-9031-3A8FC351C205}"/>
                </c:ext>
                <c:ext xmlns:c15="http://schemas.microsoft.com/office/drawing/2012/chart" uri="{CE6537A1-D6FC-4f65-9D91-7224C49458BB}">
                  <c15:layout>
                    <c:manualLayout>
                      <c:w val="0.23123442633358199"/>
                      <c:h val="0.2132074004727973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4722233243925323E-2"/>
                  <c:y val="-0.28528472327999649"/>
                </c:manualLayout>
              </c:layout>
              <c:tx>
                <c:rich>
                  <a:bodyPr/>
                  <a:lstStyle/>
                  <a:p>
                    <a:fld id="{DA1DB382-D519-494E-8D15-856827FDEA4F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
</a:t>
                    </a:r>
                    <a:fld id="{538AF276-BD15-4549-959D-8B515E5369EB}" type="PERCENTAGE">
                      <a:rPr lang="ru-RU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F3F-4B8B-9031-3A8FC351C205}"/>
                </c:ext>
                <c:ext xmlns:c15="http://schemas.microsoft.com/office/drawing/2012/chart" uri="{CE6537A1-D6FC-4f65-9D91-7224C49458BB}">
                  <c15:layout>
                    <c:manualLayout>
                      <c:w val="0.15595822397200351"/>
                      <c:h val="0.12742579794404449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Лист2!$C$8:$C$9</c:f>
              <c:strCache>
                <c:ptCount val="2"/>
                <c:pt idx="0">
                  <c:v>газообразных и жидких</c:v>
                </c:pt>
                <c:pt idx="1">
                  <c:v>твердых</c:v>
                </c:pt>
              </c:strCache>
            </c:strRef>
          </c:cat>
          <c:val>
            <c:numRef>
              <c:f>Лист2!$D$8:$D$9</c:f>
              <c:numCache>
                <c:formatCode>General</c:formatCode>
                <c:ptCount val="2"/>
                <c:pt idx="0">
                  <c:v>25.2</c:v>
                </c:pt>
                <c:pt idx="1">
                  <c:v>24.4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F3F-4B8B-9031-3A8FC351C20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FA-4E62-B8DE-F8377522CD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FA-4E62-B8DE-F8377522CD7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FA-4E62-B8DE-F8377522CD7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8FA-4E62-B8DE-F8377522CD71}"/>
              </c:ext>
            </c:extLst>
          </c:dPt>
          <c:dLbls>
            <c:dLbl>
              <c:idx val="0"/>
              <c:layout>
                <c:manualLayout>
                  <c:x val="0.13985457817651401"/>
                  <c:y val="0.108628113908592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8FA-4E62-B8DE-F8377522CD71}"/>
                </c:ext>
                <c:ext xmlns:c15="http://schemas.microsoft.com/office/drawing/2012/chart" uri="{CE6537A1-D6FC-4f65-9D91-7224C49458BB}">
                  <c15:layout>
                    <c:manualLayout>
                      <c:w val="0.22381111389231342"/>
                      <c:h val="0.4820552151593673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8.5275390049193323E-2"/>
                  <c:y val="0.162203909731987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8FA-4E62-B8DE-F8377522CD71}"/>
                </c:ext>
                <c:ext xmlns:c15="http://schemas.microsoft.com/office/drawing/2012/chart" uri="{CE6537A1-D6FC-4f65-9D91-7224C49458BB}">
                  <c15:layout>
                    <c:manualLayout>
                      <c:w val="0.34805167642705453"/>
                      <c:h val="0.2756733754153186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2973784281648565"/>
                  <c:y val="-6.09863923091867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8FA-4E62-B8DE-F8377522CD71}"/>
                </c:ext>
                <c:ext xmlns:c15="http://schemas.microsoft.com/office/drawing/2012/chart" uri="{CE6537A1-D6FC-4f65-9D91-7224C49458BB}">
                  <c15:layout>
                    <c:manualLayout>
                      <c:w val="0.43120833363126942"/>
                      <c:h val="0.3143630441672375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30717871162880495"/>
                  <c:y val="-4.04409631275905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8FA-4E62-B8DE-F8377522CD71}"/>
                </c:ext>
                <c:ext xmlns:c15="http://schemas.microsoft.com/office/drawing/2012/chart" uri="{CE6537A1-D6FC-4f65-9D91-7224C49458BB}">
                  <c15:layout>
                    <c:manualLayout>
                      <c:w val="0.39599496368754367"/>
                      <c:h val="0.3166777682825758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Лист2!$C$12:$C$15</c:f>
              <c:strCache>
                <c:ptCount val="4"/>
                <c:pt idx="0">
                  <c:v> сернистого ангидрида</c:v>
                </c:pt>
                <c:pt idx="1">
                  <c:v> окиси углерода</c:v>
                </c:pt>
                <c:pt idx="2">
                  <c:v> окислов азота</c:v>
                </c:pt>
                <c:pt idx="3">
                  <c:v> прочих газообразных и жидких</c:v>
                </c:pt>
              </c:strCache>
            </c:strRef>
          </c:cat>
          <c:val>
            <c:numRef>
              <c:f>Лист2!$D$12:$D$15</c:f>
              <c:numCache>
                <c:formatCode>General</c:formatCode>
                <c:ptCount val="4"/>
                <c:pt idx="0">
                  <c:v>16.100000000000001</c:v>
                </c:pt>
                <c:pt idx="1">
                  <c:v>9.4</c:v>
                </c:pt>
                <c:pt idx="2">
                  <c:v>4.4000000000000004</c:v>
                </c:pt>
                <c:pt idx="3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8FA-4E62-B8DE-F8377522CD7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baseline="0" dirty="0" smtClean="0">
                <a:effectLst/>
              </a:rPr>
              <a:t>2017-жылдагы </a:t>
            </a:r>
            <a:r>
              <a:rPr lang="ru-RU" sz="1800" b="1" i="0" baseline="0" dirty="0" err="1" smtClean="0">
                <a:effectLst/>
              </a:rPr>
              <a:t>стационардык</a:t>
            </a:r>
            <a:r>
              <a:rPr lang="ru-RU" sz="1800" b="1" i="0" baseline="0" dirty="0" smtClean="0">
                <a:effectLst/>
              </a:rPr>
              <a:t> </a:t>
            </a:r>
            <a:r>
              <a:rPr lang="ru-RU" sz="1800" b="1" i="0" baseline="0" dirty="0" err="1" smtClean="0">
                <a:effectLst/>
              </a:rPr>
              <a:t>булактардан</a:t>
            </a:r>
            <a:r>
              <a:rPr lang="ru-RU" sz="1800" b="1" i="0" baseline="0" dirty="0" smtClean="0">
                <a:effectLst/>
              </a:rPr>
              <a:t> </a:t>
            </a:r>
            <a:r>
              <a:rPr lang="ru-RU" sz="1800" b="1" i="0" baseline="0" dirty="0" err="1" smtClean="0">
                <a:effectLst/>
              </a:rPr>
              <a:t>чыккан</a:t>
            </a:r>
            <a:r>
              <a:rPr lang="ru-RU" sz="1800" b="1" i="0" baseline="0" dirty="0" smtClean="0">
                <a:effectLst/>
              </a:rPr>
              <a:t> </a:t>
            </a:r>
            <a:r>
              <a:rPr lang="ru-RU" sz="1800" b="1" i="0" baseline="0" dirty="0" err="1" smtClean="0">
                <a:effectLst/>
              </a:rPr>
              <a:t>атмосфераны</a:t>
            </a:r>
            <a:r>
              <a:rPr lang="ru-RU" sz="1800" b="1" i="0" baseline="0" dirty="0" smtClean="0">
                <a:effectLst/>
              </a:rPr>
              <a:t> </a:t>
            </a:r>
            <a:r>
              <a:rPr lang="ru-RU" sz="1800" b="1" i="0" baseline="0" dirty="0" err="1" smtClean="0">
                <a:effectLst/>
              </a:rPr>
              <a:t>булгоочу</a:t>
            </a:r>
            <a:r>
              <a:rPr lang="ru-RU" sz="1800" b="1" i="0" baseline="0" dirty="0" smtClean="0">
                <a:effectLst/>
              </a:rPr>
              <a:t> </a:t>
            </a:r>
            <a:r>
              <a:rPr lang="ru-RU" sz="1800" b="1" i="0" baseline="0" dirty="0" err="1" smtClean="0">
                <a:effectLst/>
              </a:rPr>
              <a:t>заттар</a:t>
            </a:r>
            <a:endParaRPr lang="ru-RU" dirty="0" smtClean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prstClr val="black">
                    <a:lumMod val="65000"/>
                    <a:lumOff val="35000"/>
                  </a:prstClr>
                </a:solidFill>
              </a:defRPr>
            </a:pPr>
            <a:r>
              <a:rPr lang="ru-RU" sz="1800" b="1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тонн)</a:t>
            </a:r>
          </a:p>
        </c:rich>
      </c:tx>
      <c:layout>
        <c:manualLayout>
          <c:xMode val="edge"/>
          <c:yMode val="edge"/>
          <c:x val="0.1306526684164479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Лист2!$C$22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Лист2!$D$21:$G$21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Лист2!$D$22:$H$22</c:f>
              <c:numCache>
                <c:formatCode>General</c:formatCode>
                <c:ptCount val="5"/>
                <c:pt idx="0">
                  <c:v>45.1</c:v>
                </c:pt>
                <c:pt idx="1">
                  <c:v>60.5</c:v>
                </c:pt>
                <c:pt idx="2">
                  <c:v>61</c:v>
                </c:pt>
                <c:pt idx="3">
                  <c:v>52.8</c:v>
                </c:pt>
                <c:pt idx="4">
                  <c:v>49.6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04-45E3-B54F-5C634DF471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23607304"/>
        <c:axId val="223607696"/>
      </c:barChart>
      <c:catAx>
        <c:axId val="22360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3607696"/>
        <c:crosses val="autoZero"/>
        <c:auto val="1"/>
        <c:lblAlgn val="ctr"/>
        <c:lblOffset val="100"/>
        <c:noMultiLvlLbl val="0"/>
      </c:catAx>
      <c:valAx>
        <c:axId val="223607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3607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отходов производства и потребления </a:t>
            </a:r>
            <a:endParaRPr lang="ru-RU" sz="16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тонн/год)</a:t>
            </a:r>
          </a:p>
        </c:rich>
      </c:tx>
      <c:layout>
        <c:manualLayout>
          <c:xMode val="edge"/>
          <c:yMode val="edge"/>
          <c:x val="0.20784982224197313"/>
          <c:y val="4.34194827833918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7989821882951654E-2"/>
          <c:y val="0.30245370370370372"/>
          <c:w val="0.94402035623409675"/>
          <c:h val="0.565555555555555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Лист3!$C$6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88500"/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tint val="88500"/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tint val="885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Лист3!$D$5:$H$5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Лист3!$D$6:$H$6</c:f>
              <c:numCache>
                <c:formatCode>#,##0.00</c:formatCode>
                <c:ptCount val="5"/>
                <c:pt idx="0">
                  <c:v>7957.3</c:v>
                </c:pt>
                <c:pt idx="1">
                  <c:v>10223</c:v>
                </c:pt>
                <c:pt idx="2">
                  <c:v>10498.9</c:v>
                </c:pt>
                <c:pt idx="3">
                  <c:v>12377.5</c:v>
                </c:pt>
                <c:pt idx="4">
                  <c:v>12653.7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15-47CF-A4FB-44FAA70181E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26747712"/>
        <c:axId val="226743008"/>
      </c:barChart>
      <c:catAx>
        <c:axId val="22674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743008"/>
        <c:crosses val="autoZero"/>
        <c:auto val="1"/>
        <c:lblAlgn val="ctr"/>
        <c:lblOffset val="100"/>
        <c:noMultiLvlLbl val="0"/>
      </c:catAx>
      <c:valAx>
        <c:axId val="226743008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26747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8888888888888841E-2"/>
                  <c:y val="-0.1198502074628661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455183727034121"/>
                  <c:y val="4.796468665540743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9423228346456686E-2"/>
                  <c:y val="6.96550127281864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9496937882764676E-2"/>
                  <c:y val="7.5226564414262445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8.3333333333333287E-2"/>
                  <c:y val="-7.276619738816873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Лист2!$E$19:$E$23</c:f>
              <c:strCache>
                <c:ptCount val="5"/>
                <c:pt idx="0">
                  <c:v>Мусоропровод</c:v>
                </c:pt>
                <c:pt idx="1">
                  <c:v>Сбор грузовиком, контейнером</c:v>
                </c:pt>
                <c:pt idx="2">
                  <c:v>Сброс в мусорные кучи</c:v>
                </c:pt>
                <c:pt idx="3">
                  <c:v>Сжигание</c:v>
                </c:pt>
                <c:pt idx="4">
                  <c:v>Закапывание</c:v>
                </c:pt>
              </c:strCache>
            </c:strRef>
          </c:cat>
          <c:val>
            <c:numRef>
              <c:f>Лист2!$F$19:$F$23</c:f>
              <c:numCache>
                <c:formatCode>General</c:formatCode>
                <c:ptCount val="5"/>
                <c:pt idx="0">
                  <c:v>0.1</c:v>
                </c:pt>
                <c:pt idx="1">
                  <c:v>38.799999999999997</c:v>
                </c:pt>
                <c:pt idx="2">
                  <c:v>21.8</c:v>
                </c:pt>
                <c:pt idx="3">
                  <c:v>28.6</c:v>
                </c:pt>
                <c:pt idx="4">
                  <c:v>10.9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государственного бюджета на охрану окружающей среды (</a:t>
            </a:r>
            <a:r>
              <a:rPr lang="ru-RU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Лист2!$E$34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Лист2!$F$33:$J$33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Лист2!$F$34:$J$34</c:f>
              <c:numCache>
                <c:formatCode>General</c:formatCode>
                <c:ptCount val="5"/>
                <c:pt idx="0">
                  <c:v>562</c:v>
                </c:pt>
                <c:pt idx="1">
                  <c:v>665.9</c:v>
                </c:pt>
                <c:pt idx="2">
                  <c:v>810.1</c:v>
                </c:pt>
                <c:pt idx="3">
                  <c:v>934.5</c:v>
                </c:pt>
                <c:pt idx="4">
                  <c:v>921.5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46873968"/>
        <c:axId val="446881024"/>
      </c:barChart>
      <c:catAx>
        <c:axId val="44687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881024"/>
        <c:crosses val="autoZero"/>
        <c:auto val="1"/>
        <c:lblAlgn val="ctr"/>
        <c:lblOffset val="100"/>
        <c:noMultiLvlLbl val="0"/>
      </c:catAx>
      <c:valAx>
        <c:axId val="446881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873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 предприятий  </a:t>
            </a:r>
            <a:r>
              <a:rPr lang="ru-RU" b="1" i="1" baseline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органиащзций на охрану окружающей среды</a:t>
            </a:r>
            <a:endParaRPr lang="ru-RU" b="1" i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338888888888889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5833333333333333"/>
                  <c:y val="-2.777777777777777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166666666666669"/>
                  <c:y val="5.55555555555554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777777777777777"/>
                  <c:y val="-7.4074074074074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6111111111111108E-2"/>
                  <c:y val="-0.1157407407407407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Лист2!$E$45:$E$48</c:f>
              <c:strCache>
                <c:ptCount val="4"/>
                <c:pt idx="0">
                  <c:v>охрану атмосферного воздуха и климата</c:v>
                </c:pt>
                <c:pt idx="1">
                  <c:v>очистка сточных вод</c:v>
                </c:pt>
                <c:pt idx="2">
                  <c:v>охрану и рациональное использование земель</c:v>
                </c:pt>
                <c:pt idx="3">
                  <c:v>прочие</c:v>
                </c:pt>
              </c:strCache>
            </c:strRef>
          </c:cat>
          <c:val>
            <c:numRef>
              <c:f>Лист2!$F$45:$F$48</c:f>
              <c:numCache>
                <c:formatCode>General</c:formatCode>
                <c:ptCount val="4"/>
                <c:pt idx="0" formatCode="#,##0.00">
                  <c:v>2998.5</c:v>
                </c:pt>
                <c:pt idx="1">
                  <c:v>143.19999999999999</c:v>
                </c:pt>
                <c:pt idx="2" formatCode="#,##0.00">
                  <c:v>1142</c:v>
                </c:pt>
                <c:pt idx="3">
                  <c:v>1.6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A6B398-00A2-4FE0-82D8-7A881A218924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0B0BAF0-C25C-469B-AF29-9D0D3CA37BA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1400" dirty="0"/>
        </a:p>
      </dgm:t>
    </dgm:pt>
    <dgm:pt modelId="{0E6CAED1-DB4C-4E28-93D4-EC3F4F775720}" type="parTrans" cxnId="{217825E0-40B6-4DA7-851F-B681E06C0AA5}">
      <dgm:prSet/>
      <dgm:spPr/>
      <dgm:t>
        <a:bodyPr/>
        <a:lstStyle/>
        <a:p>
          <a:endParaRPr lang="ru-RU"/>
        </a:p>
      </dgm:t>
    </dgm:pt>
    <dgm:pt modelId="{0BB69AC4-1D76-4E9A-B50F-FBC2AC855C3E}" type="sibTrans" cxnId="{217825E0-40B6-4DA7-851F-B681E06C0AA5}">
      <dgm:prSet/>
      <dgm:spPr/>
      <dgm:t>
        <a:bodyPr/>
        <a:lstStyle/>
        <a:p>
          <a:endParaRPr lang="ru-RU"/>
        </a:p>
      </dgm:t>
    </dgm:pt>
    <dgm:pt modelId="{61041C6C-6B8A-44D0-8157-ECA59A4ADC7B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9D87D8BF-6A7A-46F7-A8C0-4A06E15F488C}" type="parTrans" cxnId="{D41726C9-BE2F-4F3D-A607-536C58E264A6}">
      <dgm:prSet/>
      <dgm:spPr/>
      <dgm:t>
        <a:bodyPr/>
        <a:lstStyle/>
        <a:p>
          <a:endParaRPr lang="ru-RU"/>
        </a:p>
      </dgm:t>
    </dgm:pt>
    <dgm:pt modelId="{C492DBBD-7EB8-4848-8DE5-67C17D0BEE19}" type="sibTrans" cxnId="{D41726C9-BE2F-4F3D-A607-536C58E264A6}">
      <dgm:prSet/>
      <dgm:spPr/>
      <dgm:t>
        <a:bodyPr/>
        <a:lstStyle/>
        <a:p>
          <a:endParaRPr lang="ru-RU"/>
        </a:p>
      </dgm:t>
    </dgm:pt>
    <dgm:pt modelId="{B2753778-FF89-4246-AFE2-A5A49E7E20E1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505381A8-FD89-47E8-B624-2750300D331F}" type="parTrans" cxnId="{CB263B64-7AFD-4C3D-9C3B-A7340865ABFD}">
      <dgm:prSet/>
      <dgm:spPr/>
      <dgm:t>
        <a:bodyPr/>
        <a:lstStyle/>
        <a:p>
          <a:endParaRPr lang="ru-RU"/>
        </a:p>
      </dgm:t>
    </dgm:pt>
    <dgm:pt modelId="{40735B62-ABA3-4CA7-92CE-DBA4DA54E1EC}" type="sibTrans" cxnId="{CB263B64-7AFD-4C3D-9C3B-A7340865ABFD}">
      <dgm:prSet/>
      <dgm:spPr/>
      <dgm:t>
        <a:bodyPr/>
        <a:lstStyle/>
        <a:p>
          <a:endParaRPr lang="ru-RU"/>
        </a:p>
      </dgm:t>
    </dgm:pt>
    <dgm:pt modelId="{E1106DCB-D14B-4492-AB00-4497A1250F15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3CDA6BA-7701-48A8-9BCF-7C99C05C7494}" type="parTrans" cxnId="{DD373CBE-14D6-4F50-99A5-40C73CA6CB28}">
      <dgm:prSet/>
      <dgm:spPr/>
      <dgm:t>
        <a:bodyPr/>
        <a:lstStyle/>
        <a:p>
          <a:endParaRPr lang="ru-RU"/>
        </a:p>
      </dgm:t>
    </dgm:pt>
    <dgm:pt modelId="{BECA705A-2D93-467F-9327-7842CB7FAC74}" type="sibTrans" cxnId="{DD373CBE-14D6-4F50-99A5-40C73CA6CB28}">
      <dgm:prSet/>
      <dgm:spPr/>
      <dgm:t>
        <a:bodyPr/>
        <a:lstStyle/>
        <a:p>
          <a:endParaRPr lang="ru-RU"/>
        </a:p>
      </dgm:t>
    </dgm:pt>
    <dgm:pt modelId="{6E52F3E8-7C9A-45C4-9949-84839FDCBC6B}">
      <dgm:prSet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79D3E9D-0014-4D14-AC62-7CC7B2E25A7D}" type="parTrans" cxnId="{352E22A4-6802-4BDF-BAED-C261AEADC76A}">
      <dgm:prSet/>
      <dgm:spPr/>
      <dgm:t>
        <a:bodyPr/>
        <a:lstStyle/>
        <a:p>
          <a:endParaRPr lang="ru-RU"/>
        </a:p>
      </dgm:t>
    </dgm:pt>
    <dgm:pt modelId="{5D0100B1-C7D4-4DE5-8D47-DE282D443529}" type="sibTrans" cxnId="{352E22A4-6802-4BDF-BAED-C261AEADC76A}">
      <dgm:prSet/>
      <dgm:spPr/>
      <dgm:t>
        <a:bodyPr/>
        <a:lstStyle/>
        <a:p>
          <a:endParaRPr lang="ru-RU"/>
        </a:p>
      </dgm:t>
    </dgm:pt>
    <dgm:pt modelId="{6B8FE8B3-D690-4C92-9908-E98302CFCD66}">
      <dgm:prSet/>
      <dgm:spPr>
        <a:blipFill dpi="0" rotWithShape="0">
          <a:blip xmlns:r="http://schemas.openxmlformats.org/officeDocument/2006/relationships" r:embed="rId6"/>
          <a:srcRect/>
          <a:stretch>
            <a:fillRect l="-268" t="-3997" r="268" b="3997"/>
          </a:stretch>
        </a:blipFill>
      </dgm:spPr>
      <dgm:t>
        <a:bodyPr/>
        <a:lstStyle/>
        <a:p>
          <a:endParaRPr lang="ru-RU" dirty="0"/>
        </a:p>
      </dgm:t>
    </dgm:pt>
    <dgm:pt modelId="{9010FD97-109A-4B68-95D1-BFBFA6D6E0B4}" type="sibTrans" cxnId="{10BB0359-2C7E-4504-8C81-14D14915B3F4}">
      <dgm:prSet/>
      <dgm:spPr/>
      <dgm:t>
        <a:bodyPr/>
        <a:lstStyle/>
        <a:p>
          <a:endParaRPr lang="ru-RU"/>
        </a:p>
      </dgm:t>
    </dgm:pt>
    <dgm:pt modelId="{FFDD58E5-25E7-415F-97B3-5B4887696164}" type="parTrans" cxnId="{10BB0359-2C7E-4504-8C81-14D14915B3F4}">
      <dgm:prSet/>
      <dgm:spPr/>
      <dgm:t>
        <a:bodyPr/>
        <a:lstStyle/>
        <a:p>
          <a:endParaRPr lang="ru-RU"/>
        </a:p>
      </dgm:t>
    </dgm:pt>
    <dgm:pt modelId="{350D018D-28EF-44AA-BCF4-8F830F61CBD2}" type="pres">
      <dgm:prSet presAssocID="{E0A6B398-00A2-4FE0-82D8-7A881A21892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4A9CA7-351C-4221-ABCB-7B70B83396A7}" type="pres">
      <dgm:prSet presAssocID="{30B0BAF0-C25C-469B-AF29-9D0D3CA37BA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0E153-A95F-4F22-8B3A-5B4869A1818B}" type="pres">
      <dgm:prSet presAssocID="{0BB69AC4-1D76-4E9A-B50F-FBC2AC855C3E}" presName="sibTrans" presStyleLbl="sibTrans2D1" presStyleIdx="0" presStyleCnt="6"/>
      <dgm:spPr/>
      <dgm:t>
        <a:bodyPr/>
        <a:lstStyle/>
        <a:p>
          <a:endParaRPr lang="ru-RU"/>
        </a:p>
      </dgm:t>
    </dgm:pt>
    <dgm:pt modelId="{746554F2-6CCE-4DF7-A8F8-7BB1D9669366}" type="pres">
      <dgm:prSet presAssocID="{0BB69AC4-1D76-4E9A-B50F-FBC2AC855C3E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B0C29123-4956-44F7-AB76-01FC591A30CE}" type="pres">
      <dgm:prSet presAssocID="{6E52F3E8-7C9A-45C4-9949-84839FDCBC6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D4D38B-A58C-4F60-9564-389122BDC413}" type="pres">
      <dgm:prSet presAssocID="{5D0100B1-C7D4-4DE5-8D47-DE282D443529}" presName="sibTrans" presStyleLbl="sibTrans2D1" presStyleIdx="1" presStyleCnt="6"/>
      <dgm:spPr/>
      <dgm:t>
        <a:bodyPr/>
        <a:lstStyle/>
        <a:p>
          <a:endParaRPr lang="ru-RU"/>
        </a:p>
      </dgm:t>
    </dgm:pt>
    <dgm:pt modelId="{74BF3DCF-3763-4F02-A228-90433F39EB47}" type="pres">
      <dgm:prSet presAssocID="{5D0100B1-C7D4-4DE5-8D47-DE282D443529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CF5598C1-597E-4186-9DBE-A3B776DDEF46}" type="pres">
      <dgm:prSet presAssocID="{6B8FE8B3-D690-4C92-9908-E98302CFCD6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95944E-96F3-4F48-873F-4FFE60C903DA}" type="pres">
      <dgm:prSet presAssocID="{9010FD97-109A-4B68-95D1-BFBFA6D6E0B4}" presName="sibTrans" presStyleLbl="sibTrans2D1" presStyleIdx="2" presStyleCnt="6"/>
      <dgm:spPr/>
      <dgm:t>
        <a:bodyPr/>
        <a:lstStyle/>
        <a:p>
          <a:endParaRPr lang="ru-RU"/>
        </a:p>
      </dgm:t>
    </dgm:pt>
    <dgm:pt modelId="{A2CC25AF-4909-42CE-B141-CC97F3B542D7}" type="pres">
      <dgm:prSet presAssocID="{9010FD97-109A-4B68-95D1-BFBFA6D6E0B4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ED6EA1A1-99F2-4D38-8477-9396D24A1D26}" type="pres">
      <dgm:prSet presAssocID="{61041C6C-6B8A-44D0-8157-ECA59A4ADC7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014B44-AFE8-43D4-87FA-325BFD5F16CD}" type="pres">
      <dgm:prSet presAssocID="{C492DBBD-7EB8-4848-8DE5-67C17D0BEE19}" presName="sibTrans" presStyleLbl="sibTrans2D1" presStyleIdx="3" presStyleCnt="6"/>
      <dgm:spPr/>
      <dgm:t>
        <a:bodyPr/>
        <a:lstStyle/>
        <a:p>
          <a:endParaRPr lang="ru-RU"/>
        </a:p>
      </dgm:t>
    </dgm:pt>
    <dgm:pt modelId="{EE931788-EDB2-43AF-9140-6B667AF3B740}" type="pres">
      <dgm:prSet presAssocID="{C492DBBD-7EB8-4848-8DE5-67C17D0BEE19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6D355703-8621-437A-95A0-ED30C7725460}" type="pres">
      <dgm:prSet presAssocID="{B2753778-FF89-4246-AFE2-A5A49E7E20E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90A6F0-E1E9-430B-8C04-FEDD71D5F09C}" type="pres">
      <dgm:prSet presAssocID="{40735B62-ABA3-4CA7-92CE-DBA4DA54E1EC}" presName="sibTrans" presStyleLbl="sibTrans2D1" presStyleIdx="4" presStyleCnt="6"/>
      <dgm:spPr/>
      <dgm:t>
        <a:bodyPr/>
        <a:lstStyle/>
        <a:p>
          <a:endParaRPr lang="ru-RU"/>
        </a:p>
      </dgm:t>
    </dgm:pt>
    <dgm:pt modelId="{0D190C0E-2366-4274-8FF8-E06AF05521E3}" type="pres">
      <dgm:prSet presAssocID="{40735B62-ABA3-4CA7-92CE-DBA4DA54E1EC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9C784F4A-9EC4-4BF8-8149-E2F6FCC6F90D}" type="pres">
      <dgm:prSet presAssocID="{E1106DCB-D14B-4492-AB00-4497A1250F1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5A6EA-F962-477C-A817-ADE9E2DAE863}" type="pres">
      <dgm:prSet presAssocID="{BECA705A-2D93-467F-9327-7842CB7FAC74}" presName="sibTrans" presStyleLbl="sibTrans2D1" presStyleIdx="5" presStyleCnt="6" custScaleX="93383"/>
      <dgm:spPr/>
      <dgm:t>
        <a:bodyPr/>
        <a:lstStyle/>
        <a:p>
          <a:endParaRPr lang="ru-RU"/>
        </a:p>
      </dgm:t>
    </dgm:pt>
    <dgm:pt modelId="{DBD9E359-108E-4AC7-A253-86B849E0C9C4}" type="pres">
      <dgm:prSet presAssocID="{BECA705A-2D93-467F-9327-7842CB7FAC74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45E9CCC8-E1D9-4D6C-9A0E-3E3D31DBC68D}" type="presOf" srcId="{40735B62-ABA3-4CA7-92CE-DBA4DA54E1EC}" destId="{6890A6F0-E1E9-430B-8C04-FEDD71D5F09C}" srcOrd="0" destOrd="0" presId="urn:microsoft.com/office/officeart/2005/8/layout/cycle2"/>
    <dgm:cxn modelId="{09241E22-BDC7-49F5-9A90-5D3DC45D7739}" type="presOf" srcId="{C492DBBD-7EB8-4848-8DE5-67C17D0BEE19}" destId="{01014B44-AFE8-43D4-87FA-325BFD5F16CD}" srcOrd="0" destOrd="0" presId="urn:microsoft.com/office/officeart/2005/8/layout/cycle2"/>
    <dgm:cxn modelId="{B61ACD07-E8D1-4B50-8E74-96F9600A6FD7}" type="presOf" srcId="{0BB69AC4-1D76-4E9A-B50F-FBC2AC855C3E}" destId="{746554F2-6CCE-4DF7-A8F8-7BB1D9669366}" srcOrd="1" destOrd="0" presId="urn:microsoft.com/office/officeart/2005/8/layout/cycle2"/>
    <dgm:cxn modelId="{11D541F5-DD5D-4994-8AB5-B1AE3D4680C6}" type="presOf" srcId="{BECA705A-2D93-467F-9327-7842CB7FAC74}" destId="{DBD9E359-108E-4AC7-A253-86B849E0C9C4}" srcOrd="1" destOrd="0" presId="urn:microsoft.com/office/officeart/2005/8/layout/cycle2"/>
    <dgm:cxn modelId="{CB263B64-7AFD-4C3D-9C3B-A7340865ABFD}" srcId="{E0A6B398-00A2-4FE0-82D8-7A881A218924}" destId="{B2753778-FF89-4246-AFE2-A5A49E7E20E1}" srcOrd="4" destOrd="0" parTransId="{505381A8-FD89-47E8-B624-2750300D331F}" sibTransId="{40735B62-ABA3-4CA7-92CE-DBA4DA54E1EC}"/>
    <dgm:cxn modelId="{64526DE8-90B6-4103-9DB1-BCCB352EC975}" type="presOf" srcId="{BECA705A-2D93-467F-9327-7842CB7FAC74}" destId="{5275A6EA-F962-477C-A817-ADE9E2DAE863}" srcOrd="0" destOrd="0" presId="urn:microsoft.com/office/officeart/2005/8/layout/cycle2"/>
    <dgm:cxn modelId="{10BB0359-2C7E-4504-8C81-14D14915B3F4}" srcId="{E0A6B398-00A2-4FE0-82D8-7A881A218924}" destId="{6B8FE8B3-D690-4C92-9908-E98302CFCD66}" srcOrd="2" destOrd="0" parTransId="{FFDD58E5-25E7-415F-97B3-5B4887696164}" sibTransId="{9010FD97-109A-4B68-95D1-BFBFA6D6E0B4}"/>
    <dgm:cxn modelId="{7DBABC02-D026-493D-B005-0BEB4F60632D}" type="presOf" srcId="{B2753778-FF89-4246-AFE2-A5A49E7E20E1}" destId="{6D355703-8621-437A-95A0-ED30C7725460}" srcOrd="0" destOrd="0" presId="urn:microsoft.com/office/officeart/2005/8/layout/cycle2"/>
    <dgm:cxn modelId="{AEC4CCAC-86A1-47F7-9776-F3053771711F}" type="presOf" srcId="{40735B62-ABA3-4CA7-92CE-DBA4DA54E1EC}" destId="{0D190C0E-2366-4274-8FF8-E06AF05521E3}" srcOrd="1" destOrd="0" presId="urn:microsoft.com/office/officeart/2005/8/layout/cycle2"/>
    <dgm:cxn modelId="{BEB7C4FC-8DD9-477E-9025-6BF311127DB6}" type="presOf" srcId="{30B0BAF0-C25C-469B-AF29-9D0D3CA37BA8}" destId="{8A4A9CA7-351C-4221-ABCB-7B70B83396A7}" srcOrd="0" destOrd="0" presId="urn:microsoft.com/office/officeart/2005/8/layout/cycle2"/>
    <dgm:cxn modelId="{3065A0C1-8E2A-4E62-87EF-EDE757B5D213}" type="presOf" srcId="{E0A6B398-00A2-4FE0-82D8-7A881A218924}" destId="{350D018D-28EF-44AA-BCF4-8F830F61CBD2}" srcOrd="0" destOrd="0" presId="urn:microsoft.com/office/officeart/2005/8/layout/cycle2"/>
    <dgm:cxn modelId="{217825E0-40B6-4DA7-851F-B681E06C0AA5}" srcId="{E0A6B398-00A2-4FE0-82D8-7A881A218924}" destId="{30B0BAF0-C25C-469B-AF29-9D0D3CA37BA8}" srcOrd="0" destOrd="0" parTransId="{0E6CAED1-DB4C-4E28-93D4-EC3F4F775720}" sibTransId="{0BB69AC4-1D76-4E9A-B50F-FBC2AC855C3E}"/>
    <dgm:cxn modelId="{A5A4C302-79B6-46C4-915C-C54CAD978958}" type="presOf" srcId="{5D0100B1-C7D4-4DE5-8D47-DE282D443529}" destId="{10D4D38B-A58C-4F60-9564-389122BDC413}" srcOrd="0" destOrd="0" presId="urn:microsoft.com/office/officeart/2005/8/layout/cycle2"/>
    <dgm:cxn modelId="{C4295608-880B-4F7D-90DF-808658BF03B9}" type="presOf" srcId="{9010FD97-109A-4B68-95D1-BFBFA6D6E0B4}" destId="{5A95944E-96F3-4F48-873F-4FFE60C903DA}" srcOrd="0" destOrd="0" presId="urn:microsoft.com/office/officeart/2005/8/layout/cycle2"/>
    <dgm:cxn modelId="{D41726C9-BE2F-4F3D-A607-536C58E264A6}" srcId="{E0A6B398-00A2-4FE0-82D8-7A881A218924}" destId="{61041C6C-6B8A-44D0-8157-ECA59A4ADC7B}" srcOrd="3" destOrd="0" parTransId="{9D87D8BF-6A7A-46F7-A8C0-4A06E15F488C}" sibTransId="{C492DBBD-7EB8-4848-8DE5-67C17D0BEE19}"/>
    <dgm:cxn modelId="{DD373CBE-14D6-4F50-99A5-40C73CA6CB28}" srcId="{E0A6B398-00A2-4FE0-82D8-7A881A218924}" destId="{E1106DCB-D14B-4492-AB00-4497A1250F15}" srcOrd="5" destOrd="0" parTransId="{13CDA6BA-7701-48A8-9BCF-7C99C05C7494}" sibTransId="{BECA705A-2D93-467F-9327-7842CB7FAC74}"/>
    <dgm:cxn modelId="{AA2684FC-4111-4A2F-B995-9246ADEEDBAF}" type="presOf" srcId="{6E52F3E8-7C9A-45C4-9949-84839FDCBC6B}" destId="{B0C29123-4956-44F7-AB76-01FC591A30CE}" srcOrd="0" destOrd="0" presId="urn:microsoft.com/office/officeart/2005/8/layout/cycle2"/>
    <dgm:cxn modelId="{352E22A4-6802-4BDF-BAED-C261AEADC76A}" srcId="{E0A6B398-00A2-4FE0-82D8-7A881A218924}" destId="{6E52F3E8-7C9A-45C4-9949-84839FDCBC6B}" srcOrd="1" destOrd="0" parTransId="{C79D3E9D-0014-4D14-AC62-7CC7B2E25A7D}" sibTransId="{5D0100B1-C7D4-4DE5-8D47-DE282D443529}"/>
    <dgm:cxn modelId="{D95A3507-692C-4671-B1FA-2F09C37CF18D}" type="presOf" srcId="{C492DBBD-7EB8-4848-8DE5-67C17D0BEE19}" destId="{EE931788-EDB2-43AF-9140-6B667AF3B740}" srcOrd="1" destOrd="0" presId="urn:microsoft.com/office/officeart/2005/8/layout/cycle2"/>
    <dgm:cxn modelId="{E25FA167-3EC8-4F5A-AAC7-8CA48EE75AE2}" type="presOf" srcId="{0BB69AC4-1D76-4E9A-B50F-FBC2AC855C3E}" destId="{5540E153-A95F-4F22-8B3A-5B4869A1818B}" srcOrd="0" destOrd="0" presId="urn:microsoft.com/office/officeart/2005/8/layout/cycle2"/>
    <dgm:cxn modelId="{9D315AC6-F590-45BA-9E44-D78CB2B8313E}" type="presOf" srcId="{61041C6C-6B8A-44D0-8157-ECA59A4ADC7B}" destId="{ED6EA1A1-99F2-4D38-8477-9396D24A1D26}" srcOrd="0" destOrd="0" presId="urn:microsoft.com/office/officeart/2005/8/layout/cycle2"/>
    <dgm:cxn modelId="{71E29F32-12D4-40FA-80BF-1E96D7F6D7E1}" type="presOf" srcId="{6B8FE8B3-D690-4C92-9908-E98302CFCD66}" destId="{CF5598C1-597E-4186-9DBE-A3B776DDEF46}" srcOrd="0" destOrd="0" presId="urn:microsoft.com/office/officeart/2005/8/layout/cycle2"/>
    <dgm:cxn modelId="{CFBEBC11-6D23-44E3-BDAC-B617BCFA5A54}" type="presOf" srcId="{9010FD97-109A-4B68-95D1-BFBFA6D6E0B4}" destId="{A2CC25AF-4909-42CE-B141-CC97F3B542D7}" srcOrd="1" destOrd="0" presId="urn:microsoft.com/office/officeart/2005/8/layout/cycle2"/>
    <dgm:cxn modelId="{790FB9C6-4AC1-4516-B641-D337456D6636}" type="presOf" srcId="{5D0100B1-C7D4-4DE5-8D47-DE282D443529}" destId="{74BF3DCF-3763-4F02-A228-90433F39EB47}" srcOrd="1" destOrd="0" presId="urn:microsoft.com/office/officeart/2005/8/layout/cycle2"/>
    <dgm:cxn modelId="{DA63B6F6-6523-42AA-94AD-58F7AAC250D0}" type="presOf" srcId="{E1106DCB-D14B-4492-AB00-4497A1250F15}" destId="{9C784F4A-9EC4-4BF8-8149-E2F6FCC6F90D}" srcOrd="0" destOrd="0" presId="urn:microsoft.com/office/officeart/2005/8/layout/cycle2"/>
    <dgm:cxn modelId="{BF6B23B6-0718-4A9E-9E64-B0BA1474A114}" type="presParOf" srcId="{350D018D-28EF-44AA-BCF4-8F830F61CBD2}" destId="{8A4A9CA7-351C-4221-ABCB-7B70B83396A7}" srcOrd="0" destOrd="0" presId="urn:microsoft.com/office/officeart/2005/8/layout/cycle2"/>
    <dgm:cxn modelId="{8FC383FF-499C-4826-9A9C-F352C1F49CB0}" type="presParOf" srcId="{350D018D-28EF-44AA-BCF4-8F830F61CBD2}" destId="{5540E153-A95F-4F22-8B3A-5B4869A1818B}" srcOrd="1" destOrd="0" presId="urn:microsoft.com/office/officeart/2005/8/layout/cycle2"/>
    <dgm:cxn modelId="{7BA51062-42C5-4D32-85BB-9ACDC6C2EB56}" type="presParOf" srcId="{5540E153-A95F-4F22-8B3A-5B4869A1818B}" destId="{746554F2-6CCE-4DF7-A8F8-7BB1D9669366}" srcOrd="0" destOrd="0" presId="urn:microsoft.com/office/officeart/2005/8/layout/cycle2"/>
    <dgm:cxn modelId="{BDB0BD8E-6B79-4B29-A531-17583B8A0D38}" type="presParOf" srcId="{350D018D-28EF-44AA-BCF4-8F830F61CBD2}" destId="{B0C29123-4956-44F7-AB76-01FC591A30CE}" srcOrd="2" destOrd="0" presId="urn:microsoft.com/office/officeart/2005/8/layout/cycle2"/>
    <dgm:cxn modelId="{78859786-1D31-463B-9059-495C9508477E}" type="presParOf" srcId="{350D018D-28EF-44AA-BCF4-8F830F61CBD2}" destId="{10D4D38B-A58C-4F60-9564-389122BDC413}" srcOrd="3" destOrd="0" presId="urn:microsoft.com/office/officeart/2005/8/layout/cycle2"/>
    <dgm:cxn modelId="{DC10342E-E108-4775-880D-8CB3D6997080}" type="presParOf" srcId="{10D4D38B-A58C-4F60-9564-389122BDC413}" destId="{74BF3DCF-3763-4F02-A228-90433F39EB47}" srcOrd="0" destOrd="0" presId="urn:microsoft.com/office/officeart/2005/8/layout/cycle2"/>
    <dgm:cxn modelId="{5068D063-9BD0-4654-A0EE-81358B2AC13F}" type="presParOf" srcId="{350D018D-28EF-44AA-BCF4-8F830F61CBD2}" destId="{CF5598C1-597E-4186-9DBE-A3B776DDEF46}" srcOrd="4" destOrd="0" presId="urn:microsoft.com/office/officeart/2005/8/layout/cycle2"/>
    <dgm:cxn modelId="{0BD28BD0-714C-4D0A-B2B2-C3F0D292E67E}" type="presParOf" srcId="{350D018D-28EF-44AA-BCF4-8F830F61CBD2}" destId="{5A95944E-96F3-4F48-873F-4FFE60C903DA}" srcOrd="5" destOrd="0" presId="urn:microsoft.com/office/officeart/2005/8/layout/cycle2"/>
    <dgm:cxn modelId="{E6358990-888A-4020-9FB7-3626C2FFEC8C}" type="presParOf" srcId="{5A95944E-96F3-4F48-873F-4FFE60C903DA}" destId="{A2CC25AF-4909-42CE-B141-CC97F3B542D7}" srcOrd="0" destOrd="0" presId="urn:microsoft.com/office/officeart/2005/8/layout/cycle2"/>
    <dgm:cxn modelId="{BFF5ECF0-5E35-4EC7-8B4B-F805096D8B2C}" type="presParOf" srcId="{350D018D-28EF-44AA-BCF4-8F830F61CBD2}" destId="{ED6EA1A1-99F2-4D38-8477-9396D24A1D26}" srcOrd="6" destOrd="0" presId="urn:microsoft.com/office/officeart/2005/8/layout/cycle2"/>
    <dgm:cxn modelId="{062B22E6-C1E2-406C-84E6-67EDD94E3CFA}" type="presParOf" srcId="{350D018D-28EF-44AA-BCF4-8F830F61CBD2}" destId="{01014B44-AFE8-43D4-87FA-325BFD5F16CD}" srcOrd="7" destOrd="0" presId="urn:microsoft.com/office/officeart/2005/8/layout/cycle2"/>
    <dgm:cxn modelId="{D9066769-28DD-432A-ABDA-2D0CCCCC9C62}" type="presParOf" srcId="{01014B44-AFE8-43D4-87FA-325BFD5F16CD}" destId="{EE931788-EDB2-43AF-9140-6B667AF3B740}" srcOrd="0" destOrd="0" presId="urn:microsoft.com/office/officeart/2005/8/layout/cycle2"/>
    <dgm:cxn modelId="{2FDA6E31-D984-4350-87B3-CFF5495F2798}" type="presParOf" srcId="{350D018D-28EF-44AA-BCF4-8F830F61CBD2}" destId="{6D355703-8621-437A-95A0-ED30C7725460}" srcOrd="8" destOrd="0" presId="urn:microsoft.com/office/officeart/2005/8/layout/cycle2"/>
    <dgm:cxn modelId="{5C7A270D-EFF2-4989-9299-5A2AD5D99E9D}" type="presParOf" srcId="{350D018D-28EF-44AA-BCF4-8F830F61CBD2}" destId="{6890A6F0-E1E9-430B-8C04-FEDD71D5F09C}" srcOrd="9" destOrd="0" presId="urn:microsoft.com/office/officeart/2005/8/layout/cycle2"/>
    <dgm:cxn modelId="{EC34E755-8775-4E47-9067-C00A4A1ED79A}" type="presParOf" srcId="{6890A6F0-E1E9-430B-8C04-FEDD71D5F09C}" destId="{0D190C0E-2366-4274-8FF8-E06AF05521E3}" srcOrd="0" destOrd="0" presId="urn:microsoft.com/office/officeart/2005/8/layout/cycle2"/>
    <dgm:cxn modelId="{F244B050-38A6-4F50-9303-9CDCE016B759}" type="presParOf" srcId="{350D018D-28EF-44AA-BCF4-8F830F61CBD2}" destId="{9C784F4A-9EC4-4BF8-8149-E2F6FCC6F90D}" srcOrd="10" destOrd="0" presId="urn:microsoft.com/office/officeart/2005/8/layout/cycle2"/>
    <dgm:cxn modelId="{4C9BB08A-5440-4D6B-A888-DE2791C66762}" type="presParOf" srcId="{350D018D-28EF-44AA-BCF4-8F830F61CBD2}" destId="{5275A6EA-F962-477C-A817-ADE9E2DAE863}" srcOrd="11" destOrd="0" presId="urn:microsoft.com/office/officeart/2005/8/layout/cycle2"/>
    <dgm:cxn modelId="{543298D0-FD60-45C6-9911-73C0BD3CD13E}" type="presParOf" srcId="{5275A6EA-F962-477C-A817-ADE9E2DAE863}" destId="{DBD9E359-108E-4AC7-A253-86B849E0C9C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DB20E3-EB7B-473E-B64F-C81485C39EE2}" type="doc">
      <dgm:prSet loTypeId="urn:microsoft.com/office/officeart/2005/8/layout/venn1" loCatId="relationship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ru-RU"/>
        </a:p>
      </dgm:t>
    </dgm:pt>
    <dgm:pt modelId="{6E9EEF50-682A-4415-9CB1-0CD729866B3B}">
      <dgm:prSet/>
      <dgm:spPr/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Общая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площаль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лесного фонда- 2619,7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тыс.г</a:t>
          </a:r>
          <a:r>
            <a:rPr lang="ru-RU" dirty="0" err="1" smtClean="0"/>
            <a:t>а</a:t>
          </a:r>
          <a:endParaRPr lang="ru-RU" dirty="0"/>
        </a:p>
      </dgm:t>
    </dgm:pt>
    <dgm:pt modelId="{BB84202E-2ED6-4307-A2C4-646AA932C2E7}" type="parTrans" cxnId="{52A6026D-CE26-4E2E-B1FB-7A50220A25F0}">
      <dgm:prSet/>
      <dgm:spPr/>
      <dgm:t>
        <a:bodyPr/>
        <a:lstStyle/>
        <a:p>
          <a:endParaRPr lang="ru-RU"/>
        </a:p>
      </dgm:t>
    </dgm:pt>
    <dgm:pt modelId="{D8B261C7-9482-4740-9BF2-74186319776A}" type="sibTrans" cxnId="{52A6026D-CE26-4E2E-B1FB-7A50220A25F0}">
      <dgm:prSet/>
      <dgm:spPr/>
      <dgm:t>
        <a:bodyPr/>
        <a:lstStyle/>
        <a:p>
          <a:endParaRPr lang="ru-RU"/>
        </a:p>
      </dgm:t>
    </dgm:pt>
    <dgm:pt modelId="{C8FD4085-8579-427F-A68A-CA31BD32C169}">
      <dgm:prSet/>
      <dgm:spPr/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заповедников природных парков -1 302,5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тыс.га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2A5F52-EC2B-4C3B-917C-C318E9A8936E}" type="parTrans" cxnId="{9789B699-AAEA-4BF2-9BC3-E5AF85700D11}">
      <dgm:prSet/>
      <dgm:spPr/>
      <dgm:t>
        <a:bodyPr/>
        <a:lstStyle/>
        <a:p>
          <a:endParaRPr lang="ru-RU"/>
        </a:p>
      </dgm:t>
    </dgm:pt>
    <dgm:pt modelId="{6FA31D20-1577-4F20-B525-EBB31110DFAB}" type="sibTrans" cxnId="{9789B699-AAEA-4BF2-9BC3-E5AF85700D11}">
      <dgm:prSet/>
      <dgm:spPr/>
      <dgm:t>
        <a:bodyPr/>
        <a:lstStyle/>
        <a:p>
          <a:endParaRPr lang="ru-RU"/>
        </a:p>
      </dgm:t>
    </dgm:pt>
    <dgm:pt modelId="{1ECC6C89-01A8-4BA5-B967-AB84752332B5}">
      <dgm:prSet/>
      <dgm:spPr/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Лесистость- 5,6 %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BF3C0E-953A-4C69-8E0C-70CF038BD175}" type="parTrans" cxnId="{3FF26803-2DF4-476F-B3B8-0397321538B7}">
      <dgm:prSet/>
      <dgm:spPr/>
      <dgm:t>
        <a:bodyPr/>
        <a:lstStyle/>
        <a:p>
          <a:endParaRPr lang="ru-RU"/>
        </a:p>
      </dgm:t>
    </dgm:pt>
    <dgm:pt modelId="{2C97CD74-4B6D-4248-B2DC-DA7CAA1C53D5}" type="sibTrans" cxnId="{3FF26803-2DF4-476F-B3B8-0397321538B7}">
      <dgm:prSet/>
      <dgm:spPr/>
      <dgm:t>
        <a:bodyPr/>
        <a:lstStyle/>
        <a:p>
          <a:endParaRPr lang="ru-RU"/>
        </a:p>
      </dgm:t>
    </dgm:pt>
    <dgm:pt modelId="{0221CDB1-79CD-4D99-8A96-8DE86FC691D8}" type="pres">
      <dgm:prSet presAssocID="{7EDB20E3-EB7B-473E-B64F-C81485C39EE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3E0D6E-0623-46C0-B229-B2ACF18667B0}" type="pres">
      <dgm:prSet presAssocID="{6E9EEF50-682A-4415-9CB1-0CD729866B3B}" presName="circ1" presStyleLbl="vennNode1" presStyleIdx="0" presStyleCnt="3" custLinFactNeighborX="-2059" custLinFactNeighborY="586"/>
      <dgm:spPr/>
      <dgm:t>
        <a:bodyPr/>
        <a:lstStyle/>
        <a:p>
          <a:endParaRPr lang="ru-RU"/>
        </a:p>
      </dgm:t>
    </dgm:pt>
    <dgm:pt modelId="{B556DEC7-6084-458D-AB69-6E821E4E4799}" type="pres">
      <dgm:prSet presAssocID="{6E9EEF50-682A-4415-9CB1-0CD729866B3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66A3AE-41F4-48A3-B0F6-F0519C84146E}" type="pres">
      <dgm:prSet presAssocID="{C8FD4085-8579-427F-A68A-CA31BD32C169}" presName="circ2" presStyleLbl="vennNode1" presStyleIdx="1" presStyleCnt="3"/>
      <dgm:spPr/>
      <dgm:t>
        <a:bodyPr/>
        <a:lstStyle/>
        <a:p>
          <a:endParaRPr lang="ru-RU"/>
        </a:p>
      </dgm:t>
    </dgm:pt>
    <dgm:pt modelId="{8B89C01F-DF32-45EA-9849-5AA4D13A048B}" type="pres">
      <dgm:prSet presAssocID="{C8FD4085-8579-427F-A68A-CA31BD32C16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60776-FE9B-444B-B48F-F353488617AB}" type="pres">
      <dgm:prSet presAssocID="{1ECC6C89-01A8-4BA5-B967-AB84752332B5}" presName="circ3" presStyleLbl="vennNode1" presStyleIdx="2" presStyleCnt="3"/>
      <dgm:spPr/>
      <dgm:t>
        <a:bodyPr/>
        <a:lstStyle/>
        <a:p>
          <a:endParaRPr lang="ru-RU"/>
        </a:p>
      </dgm:t>
    </dgm:pt>
    <dgm:pt modelId="{CDD6DF4E-77B5-43F6-AE1C-48F8CEE559AD}" type="pres">
      <dgm:prSet presAssocID="{1ECC6C89-01A8-4BA5-B967-AB84752332B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BBA45F-4B99-4EC1-9132-FE5C8D9BA2D8}" type="presOf" srcId="{6E9EEF50-682A-4415-9CB1-0CD729866B3B}" destId="{5F3E0D6E-0623-46C0-B229-B2ACF18667B0}" srcOrd="0" destOrd="0" presId="urn:microsoft.com/office/officeart/2005/8/layout/venn1"/>
    <dgm:cxn modelId="{52A6026D-CE26-4E2E-B1FB-7A50220A25F0}" srcId="{7EDB20E3-EB7B-473E-B64F-C81485C39EE2}" destId="{6E9EEF50-682A-4415-9CB1-0CD729866B3B}" srcOrd="0" destOrd="0" parTransId="{BB84202E-2ED6-4307-A2C4-646AA932C2E7}" sibTransId="{D8B261C7-9482-4740-9BF2-74186319776A}"/>
    <dgm:cxn modelId="{9789B699-AAEA-4BF2-9BC3-E5AF85700D11}" srcId="{7EDB20E3-EB7B-473E-B64F-C81485C39EE2}" destId="{C8FD4085-8579-427F-A68A-CA31BD32C169}" srcOrd="1" destOrd="0" parTransId="{282A5F52-EC2B-4C3B-917C-C318E9A8936E}" sibTransId="{6FA31D20-1577-4F20-B525-EBB31110DFAB}"/>
    <dgm:cxn modelId="{3FF26803-2DF4-476F-B3B8-0397321538B7}" srcId="{7EDB20E3-EB7B-473E-B64F-C81485C39EE2}" destId="{1ECC6C89-01A8-4BA5-B967-AB84752332B5}" srcOrd="2" destOrd="0" parTransId="{A9BF3C0E-953A-4C69-8E0C-70CF038BD175}" sibTransId="{2C97CD74-4B6D-4248-B2DC-DA7CAA1C53D5}"/>
    <dgm:cxn modelId="{1A16831D-37DC-4E2B-882F-D0C288B7A46B}" type="presOf" srcId="{1ECC6C89-01A8-4BA5-B967-AB84752332B5}" destId="{CDD6DF4E-77B5-43F6-AE1C-48F8CEE559AD}" srcOrd="1" destOrd="0" presId="urn:microsoft.com/office/officeart/2005/8/layout/venn1"/>
    <dgm:cxn modelId="{FB2BC400-D563-4667-B257-98CD8A8C90D8}" type="presOf" srcId="{7EDB20E3-EB7B-473E-B64F-C81485C39EE2}" destId="{0221CDB1-79CD-4D99-8A96-8DE86FC691D8}" srcOrd="0" destOrd="0" presId="urn:microsoft.com/office/officeart/2005/8/layout/venn1"/>
    <dgm:cxn modelId="{8BF542FE-BD75-4072-A5BF-485A3DA977A8}" type="presOf" srcId="{6E9EEF50-682A-4415-9CB1-0CD729866B3B}" destId="{B556DEC7-6084-458D-AB69-6E821E4E4799}" srcOrd="1" destOrd="0" presId="urn:microsoft.com/office/officeart/2005/8/layout/venn1"/>
    <dgm:cxn modelId="{AFF3F64F-07DC-4665-B97C-17A8C00B1019}" type="presOf" srcId="{C8FD4085-8579-427F-A68A-CA31BD32C169}" destId="{8B89C01F-DF32-45EA-9849-5AA4D13A048B}" srcOrd="1" destOrd="0" presId="urn:microsoft.com/office/officeart/2005/8/layout/venn1"/>
    <dgm:cxn modelId="{17C13A27-63A0-4D7A-B9E6-DE5EAFA21DEB}" type="presOf" srcId="{1ECC6C89-01A8-4BA5-B967-AB84752332B5}" destId="{C6A60776-FE9B-444B-B48F-F353488617AB}" srcOrd="0" destOrd="0" presId="urn:microsoft.com/office/officeart/2005/8/layout/venn1"/>
    <dgm:cxn modelId="{BE5F36B0-3374-46FF-A97B-E4FE57C520D8}" type="presOf" srcId="{C8FD4085-8579-427F-A68A-CA31BD32C169}" destId="{8166A3AE-41F4-48A3-B0F6-F0519C84146E}" srcOrd="0" destOrd="0" presId="urn:microsoft.com/office/officeart/2005/8/layout/venn1"/>
    <dgm:cxn modelId="{B8D27D06-CA8D-4A8E-AAD9-BBE12D54E03B}" type="presParOf" srcId="{0221CDB1-79CD-4D99-8A96-8DE86FC691D8}" destId="{5F3E0D6E-0623-46C0-B229-B2ACF18667B0}" srcOrd="0" destOrd="0" presId="urn:microsoft.com/office/officeart/2005/8/layout/venn1"/>
    <dgm:cxn modelId="{C19C771E-DDFE-44EB-8AB5-1531E23797D8}" type="presParOf" srcId="{0221CDB1-79CD-4D99-8A96-8DE86FC691D8}" destId="{B556DEC7-6084-458D-AB69-6E821E4E4799}" srcOrd="1" destOrd="0" presId="urn:microsoft.com/office/officeart/2005/8/layout/venn1"/>
    <dgm:cxn modelId="{98A104EC-4CC4-42AF-8CFC-5656444299F7}" type="presParOf" srcId="{0221CDB1-79CD-4D99-8A96-8DE86FC691D8}" destId="{8166A3AE-41F4-48A3-B0F6-F0519C84146E}" srcOrd="2" destOrd="0" presId="urn:microsoft.com/office/officeart/2005/8/layout/venn1"/>
    <dgm:cxn modelId="{C5424384-C1AF-4612-B252-4412DAB7C6CF}" type="presParOf" srcId="{0221CDB1-79CD-4D99-8A96-8DE86FC691D8}" destId="{8B89C01F-DF32-45EA-9849-5AA4D13A048B}" srcOrd="3" destOrd="0" presId="urn:microsoft.com/office/officeart/2005/8/layout/venn1"/>
    <dgm:cxn modelId="{4901A080-6598-45B0-A7EF-88FFDF944117}" type="presParOf" srcId="{0221CDB1-79CD-4D99-8A96-8DE86FC691D8}" destId="{C6A60776-FE9B-444B-B48F-F353488617AB}" srcOrd="4" destOrd="0" presId="urn:microsoft.com/office/officeart/2005/8/layout/venn1"/>
    <dgm:cxn modelId="{0F318ED8-8B78-4D0E-997E-3B826B993ACC}" type="presParOf" srcId="{0221CDB1-79CD-4D99-8A96-8DE86FC691D8}" destId="{CDD6DF4E-77B5-43F6-AE1C-48F8CEE559A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5F226F-FFFC-4997-9D3F-78E81F99A632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1D5AD8-52F7-4D94-ACA4-20ADC7380B13}">
      <dgm:prSet phldrT="[Текст]"/>
      <dgm:spPr/>
      <dgm:t>
        <a:bodyPr/>
        <a:lstStyle/>
        <a:p>
          <a:r>
            <a:rPr lang="ru-RU" dirty="0" smtClean="0"/>
            <a:t>1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F96278-CB64-4D96-9DBE-A7D701E20B73}" type="parTrans" cxnId="{6B7CE76E-B12E-4054-B1BF-F5DA24B091C3}">
      <dgm:prSet/>
      <dgm:spPr/>
      <dgm:t>
        <a:bodyPr/>
        <a:lstStyle/>
        <a:p>
          <a:endParaRPr lang="ru-RU"/>
        </a:p>
      </dgm:t>
    </dgm:pt>
    <dgm:pt modelId="{B519B43C-35F6-4452-B3E2-46135D29FD9E}" type="sibTrans" cxnId="{6B7CE76E-B12E-4054-B1BF-F5DA24B091C3}">
      <dgm:prSet/>
      <dgm:spPr/>
      <dgm:t>
        <a:bodyPr/>
        <a:lstStyle/>
        <a:p>
          <a:endParaRPr lang="ru-RU"/>
        </a:p>
      </dgm:t>
    </dgm:pt>
    <dgm:pt modelId="{616D4D8F-3E3E-433B-B413-64137C2AC7E1}">
      <dgm:prSet phldrT="[Текст]"/>
      <dgm:spPr/>
      <dgm:t>
        <a:bodyPr/>
        <a:lstStyle/>
        <a:p>
          <a:r>
            <a:rPr lang="ru-RU" dirty="0" smtClean="0"/>
            <a:t>0,3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7744AC-F873-4774-ADBF-BC9EBCC423FF}" type="parTrans" cxnId="{C6E86BCB-E974-4D72-8CF5-AFFB6B17886A}">
      <dgm:prSet/>
      <dgm:spPr/>
      <dgm:t>
        <a:bodyPr/>
        <a:lstStyle/>
        <a:p>
          <a:endParaRPr lang="ru-RU"/>
        </a:p>
      </dgm:t>
    </dgm:pt>
    <dgm:pt modelId="{E274DBD6-B316-42A0-92AA-14AEEE44E9A0}" type="sibTrans" cxnId="{C6E86BCB-E974-4D72-8CF5-AFFB6B17886A}">
      <dgm:prSet/>
      <dgm:spPr/>
      <dgm:t>
        <a:bodyPr/>
        <a:lstStyle/>
        <a:p>
          <a:endParaRPr lang="ru-RU"/>
        </a:p>
      </dgm:t>
    </dgm:pt>
    <dgm:pt modelId="{A0994805-2B40-407F-A7A6-87E028183E02}">
      <dgm:prSet phldrT="[Текст]"/>
      <dgm:spPr/>
      <dgm:t>
        <a:bodyPr/>
        <a:lstStyle/>
        <a:p>
          <a:r>
            <a:rPr lang="ru-RU" dirty="0" smtClean="0"/>
            <a:t>2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4137D5-336E-42AB-8385-5FE9190C8EF9}" type="parTrans" cxnId="{1D30DDD4-A69F-4BD7-8ABC-3D12E5CDDE54}">
      <dgm:prSet/>
      <dgm:spPr/>
      <dgm:t>
        <a:bodyPr/>
        <a:lstStyle/>
        <a:p>
          <a:endParaRPr lang="ru-RU"/>
        </a:p>
      </dgm:t>
    </dgm:pt>
    <dgm:pt modelId="{A1F3E1BA-4137-4D49-8662-43AA94090560}" type="sibTrans" cxnId="{1D30DDD4-A69F-4BD7-8ABC-3D12E5CDDE54}">
      <dgm:prSet/>
      <dgm:spPr/>
      <dgm:t>
        <a:bodyPr/>
        <a:lstStyle/>
        <a:p>
          <a:endParaRPr lang="ru-RU"/>
        </a:p>
      </dgm:t>
    </dgm:pt>
    <dgm:pt modelId="{ED0726D2-4C7A-43F1-8BE1-E34CD34388CB}">
      <dgm:prSet phldrT="[Текст]"/>
      <dgm:spPr/>
      <dgm:t>
        <a:bodyPr/>
        <a:lstStyle/>
        <a:p>
          <a:r>
            <a:rPr lang="ru-RU" dirty="0" smtClean="0"/>
            <a:t>111 360,6 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D6F428-3EF3-4362-8F74-5E2BAE113D03}" type="parTrans" cxnId="{F668CB43-05E0-428E-8AC8-45E6E91DCDF0}">
      <dgm:prSet/>
      <dgm:spPr/>
      <dgm:t>
        <a:bodyPr/>
        <a:lstStyle/>
        <a:p>
          <a:endParaRPr lang="ru-RU"/>
        </a:p>
      </dgm:t>
    </dgm:pt>
    <dgm:pt modelId="{1CCF6FE5-ED7F-4E96-B86D-E290D42B03C7}" type="sibTrans" cxnId="{F668CB43-05E0-428E-8AC8-45E6E91DCDF0}">
      <dgm:prSet/>
      <dgm:spPr/>
      <dgm:t>
        <a:bodyPr/>
        <a:lstStyle/>
        <a:p>
          <a:endParaRPr lang="ru-RU"/>
        </a:p>
      </dgm:t>
    </dgm:pt>
    <dgm:pt modelId="{82145891-9DE9-47DC-B097-4EB3FF561D59}">
      <dgm:prSet phldrT="[Текст]"/>
      <dgm:spPr/>
      <dgm:t>
        <a:bodyPr/>
        <a:lstStyle/>
        <a:p>
          <a:r>
            <a:rPr lang="ru-RU" dirty="0" smtClean="0"/>
            <a:t>3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9DFEBC-92E7-42FF-BEAA-0748DD1F3805}" type="parTrans" cxnId="{8A3A8E55-28CD-48EC-9C3C-C8FF94B18B8C}">
      <dgm:prSet/>
      <dgm:spPr/>
      <dgm:t>
        <a:bodyPr/>
        <a:lstStyle/>
        <a:p>
          <a:endParaRPr lang="ru-RU"/>
        </a:p>
      </dgm:t>
    </dgm:pt>
    <dgm:pt modelId="{26B91A3C-EFAA-4DA3-9ED9-FB19F502233E}" type="sibTrans" cxnId="{8A3A8E55-28CD-48EC-9C3C-C8FF94B18B8C}">
      <dgm:prSet/>
      <dgm:spPr/>
      <dgm:t>
        <a:bodyPr/>
        <a:lstStyle/>
        <a:p>
          <a:endParaRPr lang="ru-RU"/>
        </a:p>
      </dgm:t>
    </dgm:pt>
    <dgm:pt modelId="{D8B55B32-BEA4-401A-8122-809448941E12}">
      <dgm:prSet phldrT="[Текст]"/>
      <dgm:spPr/>
      <dgm:t>
        <a:bodyPr/>
        <a:lstStyle/>
        <a:p>
          <a:r>
            <a:rPr lang="ru-RU" dirty="0" smtClean="0"/>
            <a:t>4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52D1D7-6410-499D-B73D-AFD09F03A211}" type="sibTrans" cxnId="{0BE4C924-C7C5-4AD6-9538-2AD43AAA10B4}">
      <dgm:prSet/>
      <dgm:spPr/>
      <dgm:t>
        <a:bodyPr/>
        <a:lstStyle/>
        <a:p>
          <a:endParaRPr lang="ru-RU"/>
        </a:p>
      </dgm:t>
    </dgm:pt>
    <dgm:pt modelId="{1754E7FC-B767-4116-BB81-C763F7076BEB}" type="parTrans" cxnId="{0BE4C924-C7C5-4AD6-9538-2AD43AAA10B4}">
      <dgm:prSet/>
      <dgm:spPr/>
      <dgm:t>
        <a:bodyPr/>
        <a:lstStyle/>
        <a:p>
          <a:endParaRPr lang="ru-RU"/>
        </a:p>
      </dgm:t>
    </dgm:pt>
    <dgm:pt modelId="{D39ADE8D-8C69-4DED-9B7B-7C5603F9DD21}">
      <dgm:prSet/>
      <dgm:spPr/>
      <dgm:t>
        <a:bodyPr/>
        <a:lstStyle/>
        <a:p>
          <a:r>
            <a:rPr lang="ru-RU" dirty="0" smtClean="0"/>
            <a:t>25,8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4988B8-2837-47E0-B107-CB4322C74AE3}" type="parTrans" cxnId="{388D7A4F-556F-469F-92C3-F80D8DBAB269}">
      <dgm:prSet/>
      <dgm:spPr/>
      <dgm:t>
        <a:bodyPr/>
        <a:lstStyle/>
        <a:p>
          <a:endParaRPr lang="ru-RU"/>
        </a:p>
      </dgm:t>
    </dgm:pt>
    <dgm:pt modelId="{2E09F3DC-5F54-4AEA-AEFF-661F1991D873}" type="sibTrans" cxnId="{388D7A4F-556F-469F-92C3-F80D8DBAB269}">
      <dgm:prSet/>
      <dgm:spPr/>
      <dgm:t>
        <a:bodyPr/>
        <a:lstStyle/>
        <a:p>
          <a:endParaRPr lang="ru-RU"/>
        </a:p>
      </dgm:t>
    </dgm:pt>
    <dgm:pt modelId="{93FB343B-7F74-4840-AB14-F438E8CFD6C8}">
      <dgm:prSet/>
      <dgm:spPr/>
      <dgm:t>
        <a:bodyPr/>
        <a:lstStyle/>
        <a:p>
          <a:r>
            <a:rPr lang="ru-RU" dirty="0" smtClean="0"/>
            <a:t>1540,4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286360-7E5E-467B-A9D2-F291D7A50375}" type="parTrans" cxnId="{DE217026-D182-4B45-9C68-FB4A1EF9D73A}">
      <dgm:prSet/>
      <dgm:spPr/>
      <dgm:t>
        <a:bodyPr/>
        <a:lstStyle/>
        <a:p>
          <a:endParaRPr lang="ru-RU"/>
        </a:p>
      </dgm:t>
    </dgm:pt>
    <dgm:pt modelId="{42AF7290-D9EF-4251-BD3D-7DA17DA1FCCD}" type="sibTrans" cxnId="{DE217026-D182-4B45-9C68-FB4A1EF9D73A}">
      <dgm:prSet/>
      <dgm:spPr/>
      <dgm:t>
        <a:bodyPr/>
        <a:lstStyle/>
        <a:p>
          <a:endParaRPr lang="ru-RU"/>
        </a:p>
      </dgm:t>
    </dgm:pt>
    <dgm:pt modelId="{630E67FB-CFE5-44D1-95A5-FDE40AE58B41}" type="pres">
      <dgm:prSet presAssocID="{D05F226F-FFFC-4997-9D3F-78E81F99A63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426992-9B3A-48CC-A2A0-4E9542CA89E7}" type="pres">
      <dgm:prSet presAssocID="{531D5AD8-52F7-4D94-ACA4-20ADC7380B13}" presName="composite" presStyleCnt="0"/>
      <dgm:spPr/>
    </dgm:pt>
    <dgm:pt modelId="{76FD5C5F-20EF-493F-875E-AE4C2F94B55D}" type="pres">
      <dgm:prSet presAssocID="{531D5AD8-52F7-4D94-ACA4-20ADC7380B13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4D085-4020-4964-8898-056515E18BDF}" type="pres">
      <dgm:prSet presAssocID="{531D5AD8-52F7-4D94-ACA4-20ADC7380B13}" presName="parSh" presStyleLbl="node1" presStyleIdx="0" presStyleCnt="4"/>
      <dgm:spPr/>
      <dgm:t>
        <a:bodyPr/>
        <a:lstStyle/>
        <a:p>
          <a:endParaRPr lang="ru-RU"/>
        </a:p>
      </dgm:t>
    </dgm:pt>
    <dgm:pt modelId="{46DD131D-4B53-43A9-98E8-56DEE519EBF6}" type="pres">
      <dgm:prSet presAssocID="{531D5AD8-52F7-4D94-ACA4-20ADC7380B13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E1F230-248D-45E5-8F60-286F58967E88}" type="pres">
      <dgm:prSet presAssocID="{B519B43C-35F6-4452-B3E2-46135D29FD9E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E809E6F-40E3-454B-94B7-07F76A9AA983}" type="pres">
      <dgm:prSet presAssocID="{B519B43C-35F6-4452-B3E2-46135D29FD9E}" presName="connTx" presStyleLbl="sibTrans2D1" presStyleIdx="0" presStyleCnt="3"/>
      <dgm:spPr/>
      <dgm:t>
        <a:bodyPr/>
        <a:lstStyle/>
        <a:p>
          <a:endParaRPr lang="ru-RU"/>
        </a:p>
      </dgm:t>
    </dgm:pt>
    <dgm:pt modelId="{585323B6-B2F8-4ADE-A471-3EEC783EDD2C}" type="pres">
      <dgm:prSet presAssocID="{A0994805-2B40-407F-A7A6-87E028183E02}" presName="composite" presStyleCnt="0"/>
      <dgm:spPr/>
    </dgm:pt>
    <dgm:pt modelId="{54E54156-8D91-4663-8893-50A12AA8E436}" type="pres">
      <dgm:prSet presAssocID="{A0994805-2B40-407F-A7A6-87E028183E02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1B826-6661-4A8A-94BB-F3B039EB9559}" type="pres">
      <dgm:prSet presAssocID="{A0994805-2B40-407F-A7A6-87E028183E02}" presName="parSh" presStyleLbl="node1" presStyleIdx="1" presStyleCnt="4"/>
      <dgm:spPr/>
      <dgm:t>
        <a:bodyPr/>
        <a:lstStyle/>
        <a:p>
          <a:endParaRPr lang="ru-RU"/>
        </a:p>
      </dgm:t>
    </dgm:pt>
    <dgm:pt modelId="{51999727-8237-478C-9095-14DD2CE673D0}" type="pres">
      <dgm:prSet presAssocID="{A0994805-2B40-407F-A7A6-87E028183E02}" presName="desTx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44C2A-8894-4CF1-8B22-EC6630E41E80}" type="pres">
      <dgm:prSet presAssocID="{A1F3E1BA-4137-4D49-8662-43AA9409056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F2452894-4770-493F-BCFE-CDDBA6457DDC}" type="pres">
      <dgm:prSet presAssocID="{A1F3E1BA-4137-4D49-8662-43AA94090560}" presName="connTx" presStyleLbl="sibTrans2D1" presStyleIdx="1" presStyleCnt="3"/>
      <dgm:spPr/>
      <dgm:t>
        <a:bodyPr/>
        <a:lstStyle/>
        <a:p>
          <a:endParaRPr lang="ru-RU"/>
        </a:p>
      </dgm:t>
    </dgm:pt>
    <dgm:pt modelId="{1561DB12-8CBD-4D6F-8BEC-81B57FC9B8CD}" type="pres">
      <dgm:prSet presAssocID="{82145891-9DE9-47DC-B097-4EB3FF561D59}" presName="composite" presStyleCnt="0"/>
      <dgm:spPr/>
    </dgm:pt>
    <dgm:pt modelId="{E8D80C60-9871-4B8F-8875-DCC605E2D557}" type="pres">
      <dgm:prSet presAssocID="{82145891-9DE9-47DC-B097-4EB3FF561D59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FB925-3FA2-4182-8979-84C1C57DF634}" type="pres">
      <dgm:prSet presAssocID="{82145891-9DE9-47DC-B097-4EB3FF561D59}" presName="parSh" presStyleLbl="node1" presStyleIdx="2" presStyleCnt="4"/>
      <dgm:spPr/>
      <dgm:t>
        <a:bodyPr/>
        <a:lstStyle/>
        <a:p>
          <a:endParaRPr lang="ru-RU"/>
        </a:p>
      </dgm:t>
    </dgm:pt>
    <dgm:pt modelId="{436FC95E-205D-4367-AB28-3879301DA6C5}" type="pres">
      <dgm:prSet presAssocID="{82145891-9DE9-47DC-B097-4EB3FF561D59}" presName="desTx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EDF6B-9FFD-4169-9BB1-BA5232A1CCAC}" type="pres">
      <dgm:prSet presAssocID="{26B91A3C-EFAA-4DA3-9ED9-FB19F502233E}" presName="sibTrans" presStyleLbl="sibTrans2D1" presStyleIdx="2" presStyleCnt="3"/>
      <dgm:spPr/>
      <dgm:t>
        <a:bodyPr/>
        <a:lstStyle/>
        <a:p>
          <a:endParaRPr lang="ru-RU"/>
        </a:p>
      </dgm:t>
    </dgm:pt>
    <dgm:pt modelId="{0BA28D63-D0E8-4051-8913-0544405D2522}" type="pres">
      <dgm:prSet presAssocID="{26B91A3C-EFAA-4DA3-9ED9-FB19F502233E}" presName="connTx" presStyleLbl="sibTrans2D1" presStyleIdx="2" presStyleCnt="3"/>
      <dgm:spPr/>
      <dgm:t>
        <a:bodyPr/>
        <a:lstStyle/>
        <a:p>
          <a:endParaRPr lang="ru-RU"/>
        </a:p>
      </dgm:t>
    </dgm:pt>
    <dgm:pt modelId="{99858A3C-A898-4B22-A407-0E74F87CE759}" type="pres">
      <dgm:prSet presAssocID="{D8B55B32-BEA4-401A-8122-809448941E12}" presName="composite" presStyleCnt="0"/>
      <dgm:spPr/>
    </dgm:pt>
    <dgm:pt modelId="{1A968103-1E3E-411B-A5FA-11535DAA2549}" type="pres">
      <dgm:prSet presAssocID="{D8B55B32-BEA4-401A-8122-809448941E12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C8C93-1873-4CC9-B49F-7F13E55722CB}" type="pres">
      <dgm:prSet presAssocID="{D8B55B32-BEA4-401A-8122-809448941E12}" presName="parSh" presStyleLbl="node1" presStyleIdx="3" presStyleCnt="4"/>
      <dgm:spPr/>
      <dgm:t>
        <a:bodyPr/>
        <a:lstStyle/>
        <a:p>
          <a:endParaRPr lang="ru-RU"/>
        </a:p>
      </dgm:t>
    </dgm:pt>
    <dgm:pt modelId="{062C8C53-BEFD-406B-AE85-81176A14D4AE}" type="pres">
      <dgm:prSet presAssocID="{D8B55B32-BEA4-401A-8122-809448941E12}" presName="desTx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BBB492-ACD4-4392-A7B9-14EEC1617D9B}" type="presOf" srcId="{531D5AD8-52F7-4D94-ACA4-20ADC7380B13}" destId="{1BA4D085-4020-4964-8898-056515E18BDF}" srcOrd="1" destOrd="0" presId="urn:microsoft.com/office/officeart/2005/8/layout/process3"/>
    <dgm:cxn modelId="{6B7CE76E-B12E-4054-B1BF-F5DA24B091C3}" srcId="{D05F226F-FFFC-4997-9D3F-78E81F99A632}" destId="{531D5AD8-52F7-4D94-ACA4-20ADC7380B13}" srcOrd="0" destOrd="0" parTransId="{E0F96278-CB64-4D96-9DBE-A7D701E20B73}" sibTransId="{B519B43C-35F6-4452-B3E2-46135D29FD9E}"/>
    <dgm:cxn modelId="{DE217026-D182-4B45-9C68-FB4A1EF9D73A}" srcId="{D8B55B32-BEA4-401A-8122-809448941E12}" destId="{93FB343B-7F74-4840-AB14-F438E8CFD6C8}" srcOrd="0" destOrd="0" parTransId="{12286360-7E5E-467B-A9D2-F291D7A50375}" sibTransId="{42AF7290-D9EF-4251-BD3D-7DA17DA1FCCD}"/>
    <dgm:cxn modelId="{C6E86BCB-E974-4D72-8CF5-AFFB6B17886A}" srcId="{531D5AD8-52F7-4D94-ACA4-20ADC7380B13}" destId="{616D4D8F-3E3E-433B-B413-64137C2AC7E1}" srcOrd="0" destOrd="0" parTransId="{087744AC-F873-4774-ADBF-BC9EBCC423FF}" sibTransId="{E274DBD6-B316-42A0-92AA-14AEEE44E9A0}"/>
    <dgm:cxn modelId="{F668CB43-05E0-428E-8AC8-45E6E91DCDF0}" srcId="{A0994805-2B40-407F-A7A6-87E028183E02}" destId="{ED0726D2-4C7A-43F1-8BE1-E34CD34388CB}" srcOrd="0" destOrd="0" parTransId="{92D6F428-3EF3-4362-8F74-5E2BAE113D03}" sibTransId="{1CCF6FE5-ED7F-4E96-B86D-E290D42B03C7}"/>
    <dgm:cxn modelId="{F0009A89-EF8D-45DF-A0D8-A53F502BDBF9}" type="presOf" srcId="{A0994805-2B40-407F-A7A6-87E028183E02}" destId="{54E54156-8D91-4663-8893-50A12AA8E436}" srcOrd="0" destOrd="0" presId="urn:microsoft.com/office/officeart/2005/8/layout/process3"/>
    <dgm:cxn modelId="{F89B13BC-AFC9-4C67-B6B7-0DA64426DBD2}" type="presOf" srcId="{D8B55B32-BEA4-401A-8122-809448941E12}" destId="{D6AC8C93-1873-4CC9-B49F-7F13E55722CB}" srcOrd="1" destOrd="0" presId="urn:microsoft.com/office/officeart/2005/8/layout/process3"/>
    <dgm:cxn modelId="{C42EDAE5-ED2E-4B14-A25D-3255C643257B}" type="presOf" srcId="{B519B43C-35F6-4452-B3E2-46135D29FD9E}" destId="{CBE1F230-248D-45E5-8F60-286F58967E88}" srcOrd="0" destOrd="0" presId="urn:microsoft.com/office/officeart/2005/8/layout/process3"/>
    <dgm:cxn modelId="{69FE940E-47AC-4EDB-B475-3C449D91A588}" type="presOf" srcId="{B519B43C-35F6-4452-B3E2-46135D29FD9E}" destId="{CE809E6F-40E3-454B-94B7-07F76A9AA983}" srcOrd="1" destOrd="0" presId="urn:microsoft.com/office/officeart/2005/8/layout/process3"/>
    <dgm:cxn modelId="{FB2EAA64-16B4-44C0-90C1-C55534108E74}" type="presOf" srcId="{ED0726D2-4C7A-43F1-8BE1-E34CD34388CB}" destId="{51999727-8237-478C-9095-14DD2CE673D0}" srcOrd="0" destOrd="0" presId="urn:microsoft.com/office/officeart/2005/8/layout/process3"/>
    <dgm:cxn modelId="{8A3A8E55-28CD-48EC-9C3C-C8FF94B18B8C}" srcId="{D05F226F-FFFC-4997-9D3F-78E81F99A632}" destId="{82145891-9DE9-47DC-B097-4EB3FF561D59}" srcOrd="2" destOrd="0" parTransId="{7D9DFEBC-92E7-42FF-BEAA-0748DD1F3805}" sibTransId="{26B91A3C-EFAA-4DA3-9ED9-FB19F502233E}"/>
    <dgm:cxn modelId="{9C4F38C0-BDB5-4707-A8C2-136285612B42}" type="presOf" srcId="{616D4D8F-3E3E-433B-B413-64137C2AC7E1}" destId="{46DD131D-4B53-43A9-98E8-56DEE519EBF6}" srcOrd="0" destOrd="0" presId="urn:microsoft.com/office/officeart/2005/8/layout/process3"/>
    <dgm:cxn modelId="{B5BF6019-F6EF-486E-8EE6-F9D5DCE28DD8}" type="presOf" srcId="{A1F3E1BA-4137-4D49-8662-43AA94090560}" destId="{F2452894-4770-493F-BCFE-CDDBA6457DDC}" srcOrd="1" destOrd="0" presId="urn:microsoft.com/office/officeart/2005/8/layout/process3"/>
    <dgm:cxn modelId="{E3D1B5FE-D250-4ECA-B8D9-6246AAC2B712}" type="presOf" srcId="{A0994805-2B40-407F-A7A6-87E028183E02}" destId="{7EC1B826-6661-4A8A-94BB-F3B039EB9559}" srcOrd="1" destOrd="0" presId="urn:microsoft.com/office/officeart/2005/8/layout/process3"/>
    <dgm:cxn modelId="{7BD6497D-A147-445D-8E3A-345CFCA27D28}" type="presOf" srcId="{D05F226F-FFFC-4997-9D3F-78E81F99A632}" destId="{630E67FB-CFE5-44D1-95A5-FDE40AE58B41}" srcOrd="0" destOrd="0" presId="urn:microsoft.com/office/officeart/2005/8/layout/process3"/>
    <dgm:cxn modelId="{14A36B69-91BB-4963-8451-368F9431E696}" type="presOf" srcId="{82145891-9DE9-47DC-B097-4EB3FF561D59}" destId="{6F4FB925-3FA2-4182-8979-84C1C57DF634}" srcOrd="1" destOrd="0" presId="urn:microsoft.com/office/officeart/2005/8/layout/process3"/>
    <dgm:cxn modelId="{F6B516B8-757B-4AE3-A70A-98BE3192CF45}" type="presOf" srcId="{D8B55B32-BEA4-401A-8122-809448941E12}" destId="{1A968103-1E3E-411B-A5FA-11535DAA2549}" srcOrd="0" destOrd="0" presId="urn:microsoft.com/office/officeart/2005/8/layout/process3"/>
    <dgm:cxn modelId="{1D30DDD4-A69F-4BD7-8ABC-3D12E5CDDE54}" srcId="{D05F226F-FFFC-4997-9D3F-78E81F99A632}" destId="{A0994805-2B40-407F-A7A6-87E028183E02}" srcOrd="1" destOrd="0" parTransId="{6E4137D5-336E-42AB-8385-5FE9190C8EF9}" sibTransId="{A1F3E1BA-4137-4D49-8662-43AA94090560}"/>
    <dgm:cxn modelId="{49354161-F931-4495-B8C5-E5773F6C8064}" type="presOf" srcId="{26B91A3C-EFAA-4DA3-9ED9-FB19F502233E}" destId="{864EDF6B-9FFD-4169-9BB1-BA5232A1CCAC}" srcOrd="0" destOrd="0" presId="urn:microsoft.com/office/officeart/2005/8/layout/process3"/>
    <dgm:cxn modelId="{BBDECDED-D406-4877-8DC9-BBC614519D2F}" type="presOf" srcId="{82145891-9DE9-47DC-B097-4EB3FF561D59}" destId="{E8D80C60-9871-4B8F-8875-DCC605E2D557}" srcOrd="0" destOrd="0" presId="urn:microsoft.com/office/officeart/2005/8/layout/process3"/>
    <dgm:cxn modelId="{57647D2E-A656-4402-96B9-796E0DF62E63}" type="presOf" srcId="{A1F3E1BA-4137-4D49-8662-43AA94090560}" destId="{6E944C2A-8894-4CF1-8B22-EC6630E41E80}" srcOrd="0" destOrd="0" presId="urn:microsoft.com/office/officeart/2005/8/layout/process3"/>
    <dgm:cxn modelId="{95DC60B3-D037-4958-948B-6B1173C5C953}" type="presOf" srcId="{93FB343B-7F74-4840-AB14-F438E8CFD6C8}" destId="{062C8C53-BEFD-406B-AE85-81176A14D4AE}" srcOrd="0" destOrd="0" presId="urn:microsoft.com/office/officeart/2005/8/layout/process3"/>
    <dgm:cxn modelId="{388D7A4F-556F-469F-92C3-F80D8DBAB269}" srcId="{82145891-9DE9-47DC-B097-4EB3FF561D59}" destId="{D39ADE8D-8C69-4DED-9B7B-7C5603F9DD21}" srcOrd="0" destOrd="0" parTransId="{054988B8-2837-47E0-B107-CB4322C74AE3}" sibTransId="{2E09F3DC-5F54-4AEA-AEFF-661F1991D873}"/>
    <dgm:cxn modelId="{8E804570-A32C-4A9B-8378-0CD12F9EB4A3}" type="presOf" srcId="{D39ADE8D-8C69-4DED-9B7B-7C5603F9DD21}" destId="{436FC95E-205D-4367-AB28-3879301DA6C5}" srcOrd="0" destOrd="0" presId="urn:microsoft.com/office/officeart/2005/8/layout/process3"/>
    <dgm:cxn modelId="{F49B832B-495A-475F-A3C2-B2635900114A}" type="presOf" srcId="{531D5AD8-52F7-4D94-ACA4-20ADC7380B13}" destId="{76FD5C5F-20EF-493F-875E-AE4C2F94B55D}" srcOrd="0" destOrd="0" presId="urn:microsoft.com/office/officeart/2005/8/layout/process3"/>
    <dgm:cxn modelId="{BBDA3537-DD51-45D3-8C13-7869260DF143}" type="presOf" srcId="{26B91A3C-EFAA-4DA3-9ED9-FB19F502233E}" destId="{0BA28D63-D0E8-4051-8913-0544405D2522}" srcOrd="1" destOrd="0" presId="urn:microsoft.com/office/officeart/2005/8/layout/process3"/>
    <dgm:cxn modelId="{0BE4C924-C7C5-4AD6-9538-2AD43AAA10B4}" srcId="{D05F226F-FFFC-4997-9D3F-78E81F99A632}" destId="{D8B55B32-BEA4-401A-8122-809448941E12}" srcOrd="3" destOrd="0" parTransId="{1754E7FC-B767-4116-BB81-C763F7076BEB}" sibTransId="{A852D1D7-6410-499D-B73D-AFD09F03A211}"/>
    <dgm:cxn modelId="{F90F3B6A-5269-4862-832A-68745C87CAA7}" type="presParOf" srcId="{630E67FB-CFE5-44D1-95A5-FDE40AE58B41}" destId="{A1426992-9B3A-48CC-A2A0-4E9542CA89E7}" srcOrd="0" destOrd="0" presId="urn:microsoft.com/office/officeart/2005/8/layout/process3"/>
    <dgm:cxn modelId="{83CFFADC-8EEC-47DA-A716-FB8D64E8D9AA}" type="presParOf" srcId="{A1426992-9B3A-48CC-A2A0-4E9542CA89E7}" destId="{76FD5C5F-20EF-493F-875E-AE4C2F94B55D}" srcOrd="0" destOrd="0" presId="urn:microsoft.com/office/officeart/2005/8/layout/process3"/>
    <dgm:cxn modelId="{0C66B044-214E-4DC5-B34E-5269870C7AEE}" type="presParOf" srcId="{A1426992-9B3A-48CC-A2A0-4E9542CA89E7}" destId="{1BA4D085-4020-4964-8898-056515E18BDF}" srcOrd="1" destOrd="0" presId="urn:microsoft.com/office/officeart/2005/8/layout/process3"/>
    <dgm:cxn modelId="{17617617-3610-4FE3-BDFE-3CA5DB189CDE}" type="presParOf" srcId="{A1426992-9B3A-48CC-A2A0-4E9542CA89E7}" destId="{46DD131D-4B53-43A9-98E8-56DEE519EBF6}" srcOrd="2" destOrd="0" presId="urn:microsoft.com/office/officeart/2005/8/layout/process3"/>
    <dgm:cxn modelId="{1E488302-18BC-49EE-B136-829B100E23B6}" type="presParOf" srcId="{630E67FB-CFE5-44D1-95A5-FDE40AE58B41}" destId="{CBE1F230-248D-45E5-8F60-286F58967E88}" srcOrd="1" destOrd="0" presId="urn:microsoft.com/office/officeart/2005/8/layout/process3"/>
    <dgm:cxn modelId="{3CDFEA1B-B880-4FC4-881F-78DB883399DF}" type="presParOf" srcId="{CBE1F230-248D-45E5-8F60-286F58967E88}" destId="{CE809E6F-40E3-454B-94B7-07F76A9AA983}" srcOrd="0" destOrd="0" presId="urn:microsoft.com/office/officeart/2005/8/layout/process3"/>
    <dgm:cxn modelId="{E64E14FA-C68B-483F-B9F3-72CA24B3E945}" type="presParOf" srcId="{630E67FB-CFE5-44D1-95A5-FDE40AE58B41}" destId="{585323B6-B2F8-4ADE-A471-3EEC783EDD2C}" srcOrd="2" destOrd="0" presId="urn:microsoft.com/office/officeart/2005/8/layout/process3"/>
    <dgm:cxn modelId="{B240B7FC-D754-421E-8BA2-B7B770987B61}" type="presParOf" srcId="{585323B6-B2F8-4ADE-A471-3EEC783EDD2C}" destId="{54E54156-8D91-4663-8893-50A12AA8E436}" srcOrd="0" destOrd="0" presId="urn:microsoft.com/office/officeart/2005/8/layout/process3"/>
    <dgm:cxn modelId="{C85892CE-06C4-4A5D-96F5-2C8DBE390C38}" type="presParOf" srcId="{585323B6-B2F8-4ADE-A471-3EEC783EDD2C}" destId="{7EC1B826-6661-4A8A-94BB-F3B039EB9559}" srcOrd="1" destOrd="0" presId="urn:microsoft.com/office/officeart/2005/8/layout/process3"/>
    <dgm:cxn modelId="{278B8F07-29E2-4548-AE69-2E16FEBE88F0}" type="presParOf" srcId="{585323B6-B2F8-4ADE-A471-3EEC783EDD2C}" destId="{51999727-8237-478C-9095-14DD2CE673D0}" srcOrd="2" destOrd="0" presId="urn:microsoft.com/office/officeart/2005/8/layout/process3"/>
    <dgm:cxn modelId="{9D15A5FD-1BD9-48B3-9579-7E6BDC95139F}" type="presParOf" srcId="{630E67FB-CFE5-44D1-95A5-FDE40AE58B41}" destId="{6E944C2A-8894-4CF1-8B22-EC6630E41E80}" srcOrd="3" destOrd="0" presId="urn:microsoft.com/office/officeart/2005/8/layout/process3"/>
    <dgm:cxn modelId="{3BE2A2DC-3632-4F3A-804B-76248D57AF5A}" type="presParOf" srcId="{6E944C2A-8894-4CF1-8B22-EC6630E41E80}" destId="{F2452894-4770-493F-BCFE-CDDBA6457DDC}" srcOrd="0" destOrd="0" presId="urn:microsoft.com/office/officeart/2005/8/layout/process3"/>
    <dgm:cxn modelId="{B84FEDD4-8AB3-49B6-ADFA-1AA9AFB0DA1F}" type="presParOf" srcId="{630E67FB-CFE5-44D1-95A5-FDE40AE58B41}" destId="{1561DB12-8CBD-4D6F-8BEC-81B57FC9B8CD}" srcOrd="4" destOrd="0" presId="urn:microsoft.com/office/officeart/2005/8/layout/process3"/>
    <dgm:cxn modelId="{AC7DFE02-6AD7-43A4-A001-A5FEF6F49857}" type="presParOf" srcId="{1561DB12-8CBD-4D6F-8BEC-81B57FC9B8CD}" destId="{E8D80C60-9871-4B8F-8875-DCC605E2D557}" srcOrd="0" destOrd="0" presId="urn:microsoft.com/office/officeart/2005/8/layout/process3"/>
    <dgm:cxn modelId="{15D61380-D3BD-43FD-89B2-3B64B4F70DA8}" type="presParOf" srcId="{1561DB12-8CBD-4D6F-8BEC-81B57FC9B8CD}" destId="{6F4FB925-3FA2-4182-8979-84C1C57DF634}" srcOrd="1" destOrd="0" presId="urn:microsoft.com/office/officeart/2005/8/layout/process3"/>
    <dgm:cxn modelId="{09B70F25-D241-4095-9B93-C793212F7C42}" type="presParOf" srcId="{1561DB12-8CBD-4D6F-8BEC-81B57FC9B8CD}" destId="{436FC95E-205D-4367-AB28-3879301DA6C5}" srcOrd="2" destOrd="0" presId="urn:microsoft.com/office/officeart/2005/8/layout/process3"/>
    <dgm:cxn modelId="{1791C58D-A78D-48AE-A669-DCD5D578A764}" type="presParOf" srcId="{630E67FB-CFE5-44D1-95A5-FDE40AE58B41}" destId="{864EDF6B-9FFD-4169-9BB1-BA5232A1CCAC}" srcOrd="5" destOrd="0" presId="urn:microsoft.com/office/officeart/2005/8/layout/process3"/>
    <dgm:cxn modelId="{34900379-8251-4B4A-8C38-CA810F8D457E}" type="presParOf" srcId="{864EDF6B-9FFD-4169-9BB1-BA5232A1CCAC}" destId="{0BA28D63-D0E8-4051-8913-0544405D2522}" srcOrd="0" destOrd="0" presId="urn:microsoft.com/office/officeart/2005/8/layout/process3"/>
    <dgm:cxn modelId="{53B13E34-2672-445D-A9CF-181CDAA23A54}" type="presParOf" srcId="{630E67FB-CFE5-44D1-95A5-FDE40AE58B41}" destId="{99858A3C-A898-4B22-A407-0E74F87CE759}" srcOrd="6" destOrd="0" presId="urn:microsoft.com/office/officeart/2005/8/layout/process3"/>
    <dgm:cxn modelId="{B0B32F68-79F6-4905-975D-953A5673C4FF}" type="presParOf" srcId="{99858A3C-A898-4B22-A407-0E74F87CE759}" destId="{1A968103-1E3E-411B-A5FA-11535DAA2549}" srcOrd="0" destOrd="0" presId="urn:microsoft.com/office/officeart/2005/8/layout/process3"/>
    <dgm:cxn modelId="{3D9D3123-3C8D-4CD6-9409-CD98B1212EC0}" type="presParOf" srcId="{99858A3C-A898-4B22-A407-0E74F87CE759}" destId="{D6AC8C93-1873-4CC9-B49F-7F13E55722CB}" srcOrd="1" destOrd="0" presId="urn:microsoft.com/office/officeart/2005/8/layout/process3"/>
    <dgm:cxn modelId="{06EF673A-244F-40C7-95E9-A493C5DEC49F}" type="presParOf" srcId="{99858A3C-A898-4B22-A407-0E74F87CE759}" destId="{062C8C53-BEFD-406B-AE85-81176A14D4A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E0D6E-0623-46C0-B229-B2ACF18667B0}">
      <dsp:nvSpPr>
        <dsp:cNvPr id="0" name=""/>
        <dsp:cNvSpPr/>
      </dsp:nvSpPr>
      <dsp:spPr>
        <a:xfrm>
          <a:off x="1080134" y="71997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Общая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площаль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лесного фонда- 2619,7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тыс.г</a:t>
          </a:r>
          <a:r>
            <a:rPr lang="ru-RU" sz="1800" kern="1200" dirty="0" err="1" smtClean="0"/>
            <a:t>а</a:t>
          </a:r>
          <a:endParaRPr lang="ru-RU" sz="1800" kern="1200" dirty="0"/>
        </a:p>
      </dsp:txBody>
      <dsp:txXfrm>
        <a:off x="1439762" y="544009"/>
        <a:ext cx="1977955" cy="1213745"/>
      </dsp:txXfrm>
    </dsp:sp>
    <dsp:sp modelId="{8166A3AE-41F4-48A3-B0F6-F0519C84146E}">
      <dsp:nvSpPr>
        <dsp:cNvPr id="0" name=""/>
        <dsp:cNvSpPr/>
      </dsp:nvSpPr>
      <dsp:spPr>
        <a:xfrm>
          <a:off x="2108913" y="1741949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заповедников природных парков -1 302,5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тыс.га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33811" y="2438729"/>
        <a:ext cx="1618327" cy="1483466"/>
      </dsp:txXfrm>
    </dsp:sp>
    <dsp:sp modelId="{C6A60776-FE9B-444B-B48F-F353488617AB}">
      <dsp:nvSpPr>
        <dsp:cNvPr id="0" name=""/>
        <dsp:cNvSpPr/>
      </dsp:nvSpPr>
      <dsp:spPr>
        <a:xfrm>
          <a:off x="162425" y="1741949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Лесистость- 5,6 %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6413" y="2438729"/>
        <a:ext cx="1618327" cy="14834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4D085-4020-4964-8898-056515E18BDF}">
      <dsp:nvSpPr>
        <dsp:cNvPr id="0" name=""/>
        <dsp:cNvSpPr/>
      </dsp:nvSpPr>
      <dsp:spPr>
        <a:xfrm>
          <a:off x="1426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 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26" y="21707"/>
        <a:ext cx="1792561" cy="633600"/>
      </dsp:txXfrm>
    </dsp:sp>
    <dsp:sp modelId="{46DD131D-4B53-43A9-98E8-56DEE519EBF6}">
      <dsp:nvSpPr>
        <dsp:cNvPr id="0" name=""/>
        <dsp:cNvSpPr/>
      </dsp:nvSpPr>
      <dsp:spPr>
        <a:xfrm>
          <a:off x="368577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0,3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5692" y="692422"/>
        <a:ext cx="1718331" cy="1192970"/>
      </dsp:txXfrm>
    </dsp:sp>
    <dsp:sp modelId="{CBE1F230-248D-45E5-8F60-286F58967E88}">
      <dsp:nvSpPr>
        <dsp:cNvPr id="0" name=""/>
        <dsp:cNvSpPr/>
      </dsp:nvSpPr>
      <dsp:spPr>
        <a:xfrm>
          <a:off x="2065733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065733" y="204619"/>
        <a:ext cx="442213" cy="267777"/>
      </dsp:txXfrm>
    </dsp:sp>
    <dsp:sp modelId="{7EC1B826-6661-4A8A-94BB-F3B039EB9559}">
      <dsp:nvSpPr>
        <dsp:cNvPr id="0" name=""/>
        <dsp:cNvSpPr/>
      </dsp:nvSpPr>
      <dsp:spPr>
        <a:xfrm>
          <a:off x="2880971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 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80971" y="21707"/>
        <a:ext cx="1792561" cy="633600"/>
      </dsp:txXfrm>
    </dsp:sp>
    <dsp:sp modelId="{51999727-8237-478C-9095-14DD2CE673D0}">
      <dsp:nvSpPr>
        <dsp:cNvPr id="0" name=""/>
        <dsp:cNvSpPr/>
      </dsp:nvSpPr>
      <dsp:spPr>
        <a:xfrm>
          <a:off x="3248122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111 360,6 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5237" y="692422"/>
        <a:ext cx="1718331" cy="1192970"/>
      </dsp:txXfrm>
    </dsp:sp>
    <dsp:sp modelId="{6E944C2A-8894-4CF1-8B22-EC6630E41E80}">
      <dsp:nvSpPr>
        <dsp:cNvPr id="0" name=""/>
        <dsp:cNvSpPr/>
      </dsp:nvSpPr>
      <dsp:spPr>
        <a:xfrm>
          <a:off x="4945278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4945278" y="204619"/>
        <a:ext cx="442213" cy="267777"/>
      </dsp:txXfrm>
    </dsp:sp>
    <dsp:sp modelId="{6F4FB925-3FA2-4182-8979-84C1C57DF634}">
      <dsp:nvSpPr>
        <dsp:cNvPr id="0" name=""/>
        <dsp:cNvSpPr/>
      </dsp:nvSpPr>
      <dsp:spPr>
        <a:xfrm>
          <a:off x="5760516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3 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60516" y="21707"/>
        <a:ext cx="1792561" cy="633600"/>
      </dsp:txXfrm>
    </dsp:sp>
    <dsp:sp modelId="{436FC95E-205D-4367-AB28-3879301DA6C5}">
      <dsp:nvSpPr>
        <dsp:cNvPr id="0" name=""/>
        <dsp:cNvSpPr/>
      </dsp:nvSpPr>
      <dsp:spPr>
        <a:xfrm>
          <a:off x="6127667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25,8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64782" y="692422"/>
        <a:ext cx="1718331" cy="1192970"/>
      </dsp:txXfrm>
    </dsp:sp>
    <dsp:sp modelId="{864EDF6B-9FFD-4169-9BB1-BA5232A1CCAC}">
      <dsp:nvSpPr>
        <dsp:cNvPr id="0" name=""/>
        <dsp:cNvSpPr/>
      </dsp:nvSpPr>
      <dsp:spPr>
        <a:xfrm>
          <a:off x="7824823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7824823" y="204619"/>
        <a:ext cx="442213" cy="267777"/>
      </dsp:txXfrm>
    </dsp:sp>
    <dsp:sp modelId="{D6AC8C93-1873-4CC9-B49F-7F13E55722CB}">
      <dsp:nvSpPr>
        <dsp:cNvPr id="0" name=""/>
        <dsp:cNvSpPr/>
      </dsp:nvSpPr>
      <dsp:spPr>
        <a:xfrm>
          <a:off x="8640060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 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40060" y="21707"/>
        <a:ext cx="1792561" cy="633600"/>
      </dsp:txXfrm>
    </dsp:sp>
    <dsp:sp modelId="{062C8C53-BEFD-406B-AE85-81176A14D4AE}">
      <dsp:nvSpPr>
        <dsp:cNvPr id="0" name=""/>
        <dsp:cNvSpPr/>
      </dsp:nvSpPr>
      <dsp:spPr>
        <a:xfrm>
          <a:off x="9007212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1540,4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44327" y="692422"/>
        <a:ext cx="1718331" cy="1192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05991400-C81F-49B3-A816-9DF5C6264A06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D3CBDF41-14D5-4251-8846-F14985C3C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07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3D71186A-2587-4661-B1DB-8EC72BBF1C4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B216E449-9ABD-4B81-A9E6-C639D5CAC7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03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1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3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aseline="0" dirty="0" smtClean="0"/>
              <a:t>2018-жылдын 1-январына карата, </a:t>
            </a:r>
            <a:r>
              <a:rPr lang="ru-RU" sz="1200" dirty="0" err="1" smtClean="0"/>
              <a:t>Кыргыз</a:t>
            </a:r>
            <a:r>
              <a:rPr lang="ru-RU" sz="1200" dirty="0" smtClean="0"/>
              <a:t> </a:t>
            </a:r>
            <a:r>
              <a:rPr lang="ru-RU" sz="1200" dirty="0" err="1" smtClean="0"/>
              <a:t>Республикасынын</a:t>
            </a:r>
            <a:r>
              <a:rPr lang="ru-RU" sz="1200" baseline="0" dirty="0" smtClean="0"/>
              <a:t>  </a:t>
            </a:r>
            <a:r>
              <a:rPr lang="ru-RU" sz="1200" baseline="0" dirty="0" err="1" smtClean="0"/>
              <a:t>Өкмөтүнө</a:t>
            </a:r>
            <a:r>
              <a:rPr lang="ru-RU" sz="1200" baseline="0" dirty="0" smtClean="0"/>
              <a:t> </a:t>
            </a:r>
            <a:r>
              <a:rPr lang="ru-RU" sz="1200" baseline="0" dirty="0" err="1" smtClean="0"/>
              <a:t>караштуу</a:t>
            </a:r>
            <a:r>
              <a:rPr lang="ru-RU" sz="1200" baseline="0" dirty="0" smtClean="0"/>
              <a:t> </a:t>
            </a:r>
            <a:r>
              <a:rPr lang="ru-RU" sz="1200" baseline="0" dirty="0" err="1" smtClean="0"/>
              <a:t>Мамлекеттик</a:t>
            </a:r>
            <a:r>
              <a:rPr lang="ru-RU" sz="1200" baseline="0" dirty="0" smtClean="0"/>
              <a:t> </a:t>
            </a:r>
            <a:r>
              <a:rPr lang="ru-RU" sz="1200" baseline="0" dirty="0" err="1" smtClean="0"/>
              <a:t>каттоо</a:t>
            </a:r>
            <a:r>
              <a:rPr lang="ru-RU" sz="1200" baseline="0" dirty="0" smtClean="0"/>
              <a:t> </a:t>
            </a:r>
            <a:r>
              <a:rPr lang="ru-RU" sz="1200" baseline="0" dirty="0" err="1" smtClean="0"/>
              <a:t>кызматынын</a:t>
            </a:r>
            <a:r>
              <a:rPr lang="ru-RU" sz="1200" baseline="0" dirty="0" smtClean="0"/>
              <a:t> </a:t>
            </a:r>
            <a:r>
              <a:rPr lang="ru-RU" sz="1200" baseline="0" dirty="0" err="1" smtClean="0"/>
              <a:t>маалыматтары</a:t>
            </a:r>
            <a:r>
              <a:rPr lang="ru-RU" sz="1200" baseline="0" dirty="0" smtClean="0"/>
              <a:t> </a:t>
            </a:r>
            <a:r>
              <a:rPr lang="ru-RU" sz="1200" baseline="0" dirty="0" err="1" smtClean="0"/>
              <a:t>боюнча</a:t>
            </a:r>
            <a:r>
              <a:rPr lang="ru-RU" sz="1200" baseline="0" dirty="0" smtClean="0"/>
              <a:t> </a:t>
            </a:r>
            <a:r>
              <a:rPr lang="ru-RU" sz="1200" dirty="0" err="1" smtClean="0"/>
              <a:t>Кыргыз</a:t>
            </a:r>
            <a:r>
              <a:rPr lang="ru-RU" sz="1200" dirty="0" smtClean="0"/>
              <a:t> </a:t>
            </a:r>
            <a:r>
              <a:rPr lang="ru-RU" sz="1200" dirty="0" err="1" smtClean="0"/>
              <a:t>Республикасынын</a:t>
            </a:r>
            <a:r>
              <a:rPr lang="ru-RU" sz="1200" baseline="0" dirty="0" smtClean="0"/>
              <a:t> </a:t>
            </a:r>
            <a:r>
              <a:rPr lang="ru-RU" sz="1200" baseline="0" dirty="0" err="1" smtClean="0"/>
              <a:t>территориясы</a:t>
            </a:r>
            <a:r>
              <a:rPr lang="ru-RU" sz="1200" dirty="0" smtClean="0"/>
              <a:t> 199,9 </a:t>
            </a:r>
            <a:r>
              <a:rPr lang="ru-RU" sz="1200" dirty="0" err="1" smtClean="0"/>
              <a:t>миң</a:t>
            </a:r>
            <a:r>
              <a:rPr lang="ru-RU" sz="1200" dirty="0" smtClean="0"/>
              <a:t> квадрат </a:t>
            </a:r>
            <a:r>
              <a:rPr lang="ru-RU" sz="1200" dirty="0" err="1" smtClean="0"/>
              <a:t>километрди</a:t>
            </a:r>
            <a:r>
              <a:rPr lang="ru-RU" sz="1200" dirty="0" smtClean="0"/>
              <a:t> </a:t>
            </a:r>
            <a:r>
              <a:rPr lang="ru-RU" sz="1200" dirty="0" err="1" smtClean="0"/>
              <a:t>түздү</a:t>
            </a:r>
            <a:r>
              <a:rPr lang="ru-RU" sz="1200" dirty="0" smtClean="0"/>
              <a:t>.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001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05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10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46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34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 dirty="0" smtClean="0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3899724" y="9560679"/>
            <a:ext cx="2984695" cy="50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0" tIns="46335" rIns="92670" bIns="46335" anchor="b"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71183B4-8397-4BE3-BC96-A252D3C906F0}" type="slidenum">
              <a:rPr lang="ru-RU" altLang="ru-RU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4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80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8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5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33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5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76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2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7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7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63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67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95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7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70" y="65569"/>
            <a:ext cx="20665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05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05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050" dirty="0" smtClean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  <a:endParaRPr lang="en-US" sz="1050" dirty="0">
              <a:solidFill>
                <a:srgbClr val="B0CB0B"/>
              </a:solidFill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120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50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86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71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SEEA</a:t>
            </a:r>
            <a:r>
              <a:rPr lang="en-US" sz="1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B0CB0B"/>
                </a:solidFill>
                <a:latin typeface="Arial" pitchFamily="34" charset="0"/>
                <a:cs typeface="Arial" pitchFamily="34" charset="0"/>
              </a:rPr>
              <a:t>Online Training Module</a:t>
            </a:r>
            <a:endParaRPr lang="en-US" sz="1400" dirty="0">
              <a:solidFill>
                <a:srgbClr val="B0CB0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8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3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17" r:id="rId12"/>
    <p:sldLayoutId id="2147483718" r:id="rId13"/>
    <p:sldLayoutId id="2147483719" r:id="rId14"/>
    <p:sldLayoutId id="2147483697" r:id="rId15"/>
    <p:sldLayoutId id="2147483698" r:id="rId16"/>
    <p:sldLayoutId id="214748369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chart" Target="../charts/chart10.xml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chart" Target="../charts/chart11.xml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tat.kg/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6072" y="2136284"/>
            <a:ext cx="9788624" cy="1777709"/>
          </a:xfrm>
        </p:spPr>
        <p:txBody>
          <a:bodyPr>
            <a:noAutofit/>
          </a:bodyPr>
          <a:lstStyle/>
          <a:p>
            <a:r>
              <a:rPr lang="ru-RU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айлана-чөйрөсүнүн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абалы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27648" y="5955993"/>
            <a:ext cx="7700392" cy="360040"/>
          </a:xfrm>
        </p:spPr>
        <p:txBody>
          <a:bodyPr>
            <a:normAutofit/>
          </a:bodyPr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 descr="C:\Users\BYsabekova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844" y="350998"/>
            <a:ext cx="2257672" cy="1559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BYsabekova\Desktop\67703f49b4b4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69" y="359140"/>
            <a:ext cx="2367914" cy="1551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BYsabekova\Desktop\2909574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4749"/>
          <a:stretch/>
        </p:blipFill>
        <p:spPr bwMode="auto">
          <a:xfrm>
            <a:off x="9552384" y="248397"/>
            <a:ext cx="1924606" cy="1693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ÑÑÐ³ÑÐ· Ð ÐµÑÐ¿ÑÐ±Ð»Ð¸ÐºÐ°ÑÑÐ½ÑÐ½ Ð£Ð»ÑÑÑÑÐº ÑÑÐ°ÑÐ¸ÑÑÐ¸ÐºÐ° ÐºÐ¾Ð¼Ð¸ÑÐµÑÐ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5661245"/>
            <a:ext cx="949535" cy="94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97798" y="4247586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Керималиева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Назира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уруктуу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өнүгүү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айлана-чөйрө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статистикасы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башкармалыгынын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начальниги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449" y="484135"/>
            <a:ext cx="2388935" cy="1343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93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3352" y="465133"/>
            <a:ext cx="513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FEFFFF"/>
                </a:solidFill>
              </a:rPr>
              <a:t>3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17524938"/>
              </p:ext>
            </p:extLst>
          </p:nvPr>
        </p:nvGraphicFramePr>
        <p:xfrm>
          <a:off x="654121" y="191299"/>
          <a:ext cx="11737304" cy="6597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320136" y="120896"/>
            <a:ext cx="21265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Атмосферный 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41576" y="4735016"/>
            <a:ext cx="1920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Биоразнообразие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91744" y="6093296"/>
            <a:ext cx="1872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63553" y="4581128"/>
            <a:ext cx="1432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28878" y="1628800"/>
            <a:ext cx="1958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охрану </a:t>
            </a:r>
            <a:r>
              <a:rPr lang="ky-K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41576" y="1765162"/>
            <a:ext cx="1538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y-K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</a:t>
            </a:r>
          </a:p>
          <a:p>
            <a:r>
              <a:rPr lang="ky-K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03912" y="2589875"/>
            <a:ext cx="2376264" cy="18002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519936" y="3028310"/>
            <a:ext cx="1944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окружающей среды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10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456" y="188640"/>
            <a:ext cx="10992544" cy="78767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137270"/>
              </p:ext>
            </p:extLst>
          </p:nvPr>
        </p:nvGraphicFramePr>
        <p:xfrm>
          <a:off x="6312024" y="1916832"/>
          <a:ext cx="5879976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872702"/>
              </p:ext>
            </p:extLst>
          </p:nvPr>
        </p:nvGraphicFramePr>
        <p:xfrm>
          <a:off x="191344" y="1556792"/>
          <a:ext cx="6768752" cy="5175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22424" y="1170910"/>
            <a:ext cx="596765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2018-жылда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чарбага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караштуу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жерлердин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түзүмү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9416" y="1170909"/>
            <a:ext cx="395193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2018-жылда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жерлердин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түзүмү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32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219269"/>
            <a:ext cx="8911687" cy="1280890"/>
          </a:xfrm>
        </p:spPr>
        <p:txBody>
          <a:bodyPr>
            <a:normAutofit/>
          </a:bodyPr>
          <a:lstStyle/>
          <a:p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Суу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304105"/>
              </p:ext>
            </p:extLst>
          </p:nvPr>
        </p:nvGraphicFramePr>
        <p:xfrm>
          <a:off x="3704936" y="2361665"/>
          <a:ext cx="4320480" cy="4323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b="9252"/>
          <a:stretch/>
        </p:blipFill>
        <p:spPr>
          <a:xfrm>
            <a:off x="7877587" y="2268743"/>
            <a:ext cx="4314413" cy="450912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061308" y="2996952"/>
            <a:ext cx="1199456" cy="28083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28%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забранных вод теряются при транспортировке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962784" y="2369525"/>
            <a:ext cx="1235740" cy="4682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60496" y="3717032"/>
            <a:ext cx="1512168" cy="482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7 657,8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млн.м2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643940" y="5563945"/>
            <a:ext cx="1512168" cy="482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2 128,3млн.м2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1824" y="170080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370669"/>
              </p:ext>
            </p:extLst>
          </p:nvPr>
        </p:nvGraphicFramePr>
        <p:xfrm>
          <a:off x="12700" y="2739842"/>
          <a:ext cx="3995068" cy="332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91344" y="162241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объекттеринен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чогултуу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лн.куб.метров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56240" y="1664354"/>
            <a:ext cx="3782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Ташуу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учурунда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жоготуу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31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Биотүрдүүлүк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8102703"/>
              </p:ext>
            </p:extLst>
          </p:nvPr>
        </p:nvGraphicFramePr>
        <p:xfrm>
          <a:off x="191344" y="1772816"/>
          <a:ext cx="4968552" cy="4495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861145" y="4682331"/>
            <a:ext cx="53285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/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193412"/>
              </p:ext>
            </p:extLst>
          </p:nvPr>
        </p:nvGraphicFramePr>
        <p:xfrm>
          <a:off x="5375920" y="1844824"/>
          <a:ext cx="6408712" cy="4649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0814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88" y="116632"/>
            <a:ext cx="10488488" cy="1296144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Атмосфералык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абанын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булганышы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көрсөткүчтөр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5936588"/>
              </p:ext>
            </p:extLst>
          </p:nvPr>
        </p:nvGraphicFramePr>
        <p:xfrm>
          <a:off x="839416" y="1700808"/>
          <a:ext cx="5506516" cy="3807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ÐÐ°ÑÑÐ¸Ð½ÐºÐ¸ Ð¿Ð¾ Ð·Ð°Ð¿ÑÐ¾ÑÑ ÑÐµÐ»Ð¾Ð²ÐµÐº png clip 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744" y="2880078"/>
            <a:ext cx="2758653" cy="254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645970"/>
              </p:ext>
            </p:extLst>
          </p:nvPr>
        </p:nvGraphicFramePr>
        <p:xfrm>
          <a:off x="3147356" y="3370862"/>
          <a:ext cx="5040560" cy="345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196486"/>
              </p:ext>
            </p:extLst>
          </p:nvPr>
        </p:nvGraphicFramePr>
        <p:xfrm>
          <a:off x="8040216" y="4365104"/>
          <a:ext cx="4151784" cy="2465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7392144" y="5349929"/>
            <a:ext cx="1656184" cy="3238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640408"/>
              </p:ext>
            </p:extLst>
          </p:nvPr>
        </p:nvGraphicFramePr>
        <p:xfrm>
          <a:off x="6345932" y="1409329"/>
          <a:ext cx="55107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2003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3552" y="332656"/>
            <a:ext cx="9793088" cy="1152128"/>
          </a:xfrm>
        </p:spPr>
        <p:txBody>
          <a:bodyPr>
            <a:noAutofit/>
          </a:bodyPr>
          <a:lstStyle/>
          <a:p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Өндүрүштүн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керектөөлөрдүн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калдыктары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2865704"/>
              </p:ext>
            </p:extLst>
          </p:nvPr>
        </p:nvGraphicFramePr>
        <p:xfrm>
          <a:off x="5591944" y="1052736"/>
          <a:ext cx="5760640" cy="3501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002676"/>
              </p:ext>
            </p:extLst>
          </p:nvPr>
        </p:nvGraphicFramePr>
        <p:xfrm>
          <a:off x="-600744" y="1124744"/>
          <a:ext cx="594015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8174650"/>
              </p:ext>
            </p:extLst>
          </p:nvPr>
        </p:nvGraphicFramePr>
        <p:xfrm>
          <a:off x="1271464" y="5013176"/>
          <a:ext cx="1080120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1536" y="4509120"/>
            <a:ext cx="792088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отходов по классам опасности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85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Айлана-чөйрөгө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чыгымдар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инвестициялар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9290609"/>
              </p:ext>
            </p:extLst>
          </p:nvPr>
        </p:nvGraphicFramePr>
        <p:xfrm>
          <a:off x="479376" y="1690688"/>
          <a:ext cx="5947246" cy="346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965703"/>
              </p:ext>
            </p:extLst>
          </p:nvPr>
        </p:nvGraphicFramePr>
        <p:xfrm>
          <a:off x="6384032" y="1690688"/>
          <a:ext cx="5400600" cy="361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335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4176713" y="407988"/>
            <a:ext cx="8015287" cy="341312"/>
          </a:xfrm>
        </p:spPr>
        <p:txBody>
          <a:bodyPr>
            <a:noAutofit/>
          </a:bodyPr>
          <a:lstStyle/>
          <a:p>
            <a:pPr algn="ctr"/>
            <a:r>
              <a:rPr lang="ru-RU" alt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Маалыматтарды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alt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айылтуу</a:t>
            </a:r>
            <a:endParaRPr lang="ru-RU" alt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4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0663" y="1647825"/>
            <a:ext cx="5621337" cy="4330700"/>
          </a:xfrm>
          <a:ln>
            <a:solidFill>
              <a:srgbClr val="DDEAF8"/>
            </a:solidFill>
          </a:ln>
        </p:spPr>
      </p:pic>
      <p:sp>
        <p:nvSpPr>
          <p:cNvPr id="39939" name="Slide Number Placeholder 17"/>
          <p:cNvSpPr txBox="1">
            <a:spLocks noGrp="1"/>
          </p:cNvSpPr>
          <p:nvPr/>
        </p:nvSpPr>
        <p:spPr bwMode="auto">
          <a:xfrm>
            <a:off x="8610600" y="5624514"/>
            <a:ext cx="5715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1214B14-705A-47C7-ABF5-C986EF84D528}" type="slidenum">
              <a:rPr lang="pl-PL" altLang="ru-RU" sz="900">
                <a:solidFill>
                  <a:srgbClr val="045C7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pl-PL" altLang="ru-RU" sz="900">
              <a:solidFill>
                <a:srgbClr val="045C75"/>
              </a:solidFill>
            </a:endParaRP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3070623" y="1431136"/>
            <a:ext cx="6103144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b="1">
              <a:solidFill>
                <a:srgbClr val="55A839"/>
              </a:solidFill>
              <a:latin typeface="Arial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600056" y="2852939"/>
            <a:ext cx="864394" cy="1799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99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535" y="4115156"/>
            <a:ext cx="1224656" cy="207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363" y="4006967"/>
            <a:ext cx="1390009" cy="2473667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787363" y="4320655"/>
            <a:ext cx="995046" cy="162019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73577" y="6004830"/>
            <a:ext cx="3235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www.stat.kg</a:t>
            </a:r>
            <a:endParaRPr lang="ru-RU" dirty="0"/>
          </a:p>
        </p:txBody>
      </p:sp>
      <p:sp>
        <p:nvSpPr>
          <p:cNvPr id="13" name="Podtytuł 2"/>
          <p:cNvSpPr>
            <a:spLocks/>
          </p:cNvSpPr>
          <p:nvPr/>
        </p:nvSpPr>
        <p:spPr bwMode="auto">
          <a:xfrm>
            <a:off x="5807968" y="6480634"/>
            <a:ext cx="4680520" cy="26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3716"/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altLang="ru-RU" sz="1200" b="1" dirty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endParaRPr lang="pl-PL" altLang="ru-RU" sz="1200" dirty="0">
              <a:latin typeface="Times New Roman" pitchFamily="18" charset="0"/>
            </a:endParaRPr>
          </a:p>
        </p:txBody>
      </p:sp>
      <p:pic>
        <p:nvPicPr>
          <p:cNvPr id="14" name="Picture 2" descr="logo NS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6234115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/>
          <a:srcRect l="34504" t="12593" r="36164" b="12595"/>
          <a:stretch/>
        </p:blipFill>
        <p:spPr>
          <a:xfrm>
            <a:off x="1725659" y="407464"/>
            <a:ext cx="2309939" cy="331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62350" y="1700808"/>
            <a:ext cx="8229600" cy="939560"/>
          </a:xfrm>
        </p:spPr>
        <p:txBody>
          <a:bodyPr>
            <a:normAutofit fontScale="70000" lnSpcReduction="20000"/>
          </a:bodyPr>
          <a:lstStyle/>
          <a:p>
            <a:pPr marL="109728" indent="0" algn="ctr">
              <a:buNone/>
            </a:pP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Көңүл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бурганыңыздар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рахмат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2640368"/>
            <a:ext cx="3655293" cy="365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01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2027</TotalTime>
  <Words>255</Words>
  <Application>Microsoft Office PowerPoint</Application>
  <PresentationFormat>Широкоэкранный</PresentationFormat>
  <Paragraphs>90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Constantia</vt:lpstr>
      <vt:lpstr>Times New Roman</vt:lpstr>
      <vt:lpstr>Wingdings 2</vt:lpstr>
      <vt:lpstr>Тема Office</vt:lpstr>
      <vt:lpstr>Кыргыз Республикасынын айлана-чөйрөсүнүн абалы </vt:lpstr>
      <vt:lpstr>Презентация PowerPoint</vt:lpstr>
      <vt:lpstr>Кыргыз Республикасынын жер ресурстары</vt:lpstr>
      <vt:lpstr>Суу ресурстары </vt:lpstr>
      <vt:lpstr>Биотүрдүүлүк </vt:lpstr>
      <vt:lpstr>Атмосфералык абанын булганышы боюнча көрсөткүчтөр</vt:lpstr>
      <vt:lpstr>Өндүрүштүн жана керектөөлөрдүн калдыктары</vt:lpstr>
      <vt:lpstr>Айлана-чөйрөгө карата чыгымдар жана инвестициялар</vt:lpstr>
      <vt:lpstr>Маалыматтарды жайылтуу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БИОРАЗНООБРАЗИЕ</dc:title>
  <dc:creator>Nazira</dc:creator>
  <cp:lastModifiedBy>Smombekov</cp:lastModifiedBy>
  <cp:revision>140</cp:revision>
  <cp:lastPrinted>2018-11-14T03:01:49Z</cp:lastPrinted>
  <dcterms:created xsi:type="dcterms:W3CDTF">2016-11-01T15:44:40Z</dcterms:created>
  <dcterms:modified xsi:type="dcterms:W3CDTF">2018-11-14T13:55:17Z</dcterms:modified>
</cp:coreProperties>
</file>