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7" r:id="rId2"/>
    <p:sldId id="268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3" r:id="rId13"/>
  </p:sldIdLst>
  <p:sldSz cx="10693400" cy="756285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428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29873" cy="4995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0210" y="1"/>
            <a:ext cx="2929873" cy="4995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81551-41D6-4201-ABE1-7A16AAB43CAC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2937"/>
            <a:ext cx="2929873" cy="4995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0210" y="9442937"/>
            <a:ext cx="2929873" cy="4995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A5B03-B93B-47A1-9658-5C4AA2FBA7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957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425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22388" y="981075"/>
            <a:ext cx="6921501" cy="48974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427193" y="6208859"/>
            <a:ext cx="3420525" cy="588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2421752" y="12415624"/>
            <a:ext cx="1852163" cy="6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79725" indent="-26143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45731" indent="-20914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464023" indent="-20914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82315" indent="-20914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300608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18900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37192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555484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474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22388" y="981075"/>
            <a:ext cx="6921501" cy="48974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427193" y="6208859"/>
            <a:ext cx="3420525" cy="588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2421752" y="12415624"/>
            <a:ext cx="1852163" cy="6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79725" indent="-26143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45731" indent="-20914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464023" indent="-20914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82315" indent="-20914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300608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18900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37192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555484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076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8187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4498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0215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7101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4180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0113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5869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1682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79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202B3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9386"/>
            <a:ext cx="9089390" cy="553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5615"/>
            <a:ext cx="7485380" cy="30777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7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93CC0-35FF-499A-A3F3-B1F56AC7D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196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144" y="395432"/>
            <a:ext cx="8625110" cy="864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35233" y="1459214"/>
            <a:ext cx="8022932" cy="3408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202B3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535514" y="287437"/>
            <a:ext cx="8576153" cy="305468"/>
          </a:xfrm>
        </p:spPr>
        <p:txBody>
          <a:bodyPr/>
          <a:lstStyle/>
          <a:p>
            <a:r>
              <a:rPr lang="ru-RU" sz="1985" dirty="0"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Кыргызской Республики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6020" y="2468156"/>
            <a:ext cx="9052306" cy="2302855"/>
          </a:xfrm>
        </p:spPr>
        <p:txBody>
          <a:bodyPr rtlCol="0">
            <a:normAutofit fontScale="55000" lnSpcReduction="20000"/>
          </a:bodyPr>
          <a:lstStyle/>
          <a:p>
            <a:pPr>
              <a:defRPr/>
            </a:pPr>
            <a:r>
              <a:rPr lang="ru-RU" sz="838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 основных тенденциях  </a:t>
            </a:r>
          </a:p>
          <a:p>
            <a:pPr>
              <a:defRPr/>
            </a:pPr>
            <a:r>
              <a:rPr lang="ru-RU" sz="838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сфере образования </a:t>
            </a:r>
            <a:endParaRPr lang="en-US" sz="838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838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838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</a:p>
          <a:p>
            <a:pPr>
              <a:defRPr/>
            </a:pPr>
            <a:r>
              <a:rPr lang="ky-KG" sz="838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2015-2019 годах</a:t>
            </a:r>
            <a:endParaRPr lang="ru-RU" dirty="0"/>
          </a:p>
        </p:txBody>
      </p:sp>
      <p:pic>
        <p:nvPicPr>
          <p:cNvPr id="2052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18" y="127799"/>
            <a:ext cx="1053897" cy="105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51223" y="6410676"/>
            <a:ext cx="5041900" cy="703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85" b="1" dirty="0"/>
              <a:t>Отдел социальной статистики</a:t>
            </a:r>
          </a:p>
          <a:p>
            <a:pPr algn="ctr"/>
            <a:r>
              <a:rPr lang="ru-RU" sz="1985" b="1" dirty="0" err="1"/>
              <a:t>Кошматова</a:t>
            </a:r>
            <a:r>
              <a:rPr lang="ru-RU" sz="1985" b="1" dirty="0"/>
              <a:t> </a:t>
            </a:r>
            <a:r>
              <a:rPr lang="ru-RU" sz="1985" b="1" dirty="0" err="1"/>
              <a:t>Айнур</a:t>
            </a:r>
            <a:r>
              <a:rPr lang="ru-RU" sz="1985" b="1" dirty="0"/>
              <a:t> </a:t>
            </a:r>
            <a:r>
              <a:rPr lang="ru-RU" sz="1985" b="1" dirty="0" err="1"/>
              <a:t>Торокуловна</a:t>
            </a:r>
            <a:endParaRPr lang="ru-RU" sz="1985" b="1" dirty="0"/>
          </a:p>
        </p:txBody>
      </p:sp>
    </p:spTree>
    <p:extLst>
      <p:ext uri="{BB962C8B-B14F-4D97-AF65-F5344CB8AC3E}">
        <p14:creationId xmlns:p14="http://schemas.microsoft.com/office/powerpoint/2010/main" val="114950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741052" y="366846"/>
            <a:ext cx="9449650" cy="814710"/>
          </a:xfrm>
        </p:spPr>
        <p:txBody>
          <a:bodyPr/>
          <a:lstStyle/>
          <a:p>
            <a:r>
              <a:rPr lang="ky-KG" sz="2647" dirty="0">
                <a:latin typeface="Arial" panose="020B0604020202020204" pitchFamily="34" charset="0"/>
                <a:cs typeface="Arial" panose="020B0604020202020204" pitchFamily="34" charset="0"/>
              </a:rPr>
              <a:t>Основные тенденции в сфере образования за истекшие пять лет характеризовались</a:t>
            </a:r>
            <a:r>
              <a:rPr lang="en-US" sz="2647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64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8034" y="1240343"/>
            <a:ext cx="8496744" cy="5002756"/>
          </a:xfrm>
        </p:spPr>
        <p:txBody>
          <a:bodyPr rtlCol="0">
            <a:noAutofit/>
          </a:bodyPr>
          <a:lstStyle/>
          <a:p>
            <a:pPr marL="504200" indent="-504200" algn="just">
              <a:lnSpc>
                <a:spcPct val="115000"/>
              </a:lnSpc>
              <a:spcBef>
                <a:spcPct val="0"/>
              </a:spcBef>
              <a:buFontTx/>
              <a:buChar char="-"/>
            </a:pPr>
            <a:r>
              <a:rPr lang="ru-RU" sz="2206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значительным ростом числа дошкольных образовательных организаций, как в городских поселениях, так и в сельской местности</a:t>
            </a:r>
            <a:r>
              <a:rPr lang="en-US" sz="2206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206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4200" indent="-504200" algn="just">
              <a:lnSpc>
                <a:spcPct val="115000"/>
              </a:lnSpc>
              <a:spcBef>
                <a:spcPct val="0"/>
              </a:spcBef>
              <a:buFontTx/>
              <a:buChar char="-"/>
            </a:pPr>
            <a:r>
              <a:rPr lang="ru-RU" sz="2206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увеличением числа детей, получивших </a:t>
            </a:r>
            <a:r>
              <a:rPr lang="ru-RU" sz="2206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предшкольную</a:t>
            </a:r>
            <a:r>
              <a:rPr lang="ru-RU" sz="2206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подготовку в общем числе принятых в первый класс</a:t>
            </a:r>
            <a:r>
              <a:rPr lang="ru-RU" sz="2206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82 процентов</a:t>
            </a:r>
            <a:r>
              <a:rPr lang="en-US" sz="2206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206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4200" indent="-504200" algn="just">
              <a:lnSpc>
                <a:spcPct val="115000"/>
              </a:lnSpc>
              <a:spcBef>
                <a:spcPct val="0"/>
              </a:spcBef>
              <a:buFontTx/>
              <a:buChar char="-"/>
            </a:pPr>
            <a:r>
              <a:rPr lang="ru-RU" sz="2206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ростом числа общеобразовательных школ и численности учащихся в них</a:t>
            </a:r>
            <a:r>
              <a:rPr lang="en-US" sz="2206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2206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2206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4200" indent="-504200" algn="just">
              <a:spcBef>
                <a:spcPct val="0"/>
              </a:spcBef>
              <a:spcAft>
                <a:spcPts val="662"/>
              </a:spcAft>
              <a:buFontTx/>
              <a:buChar char="-"/>
            </a:pPr>
            <a:r>
              <a:rPr lang="ru-RU" sz="2206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увеличением числа</a:t>
            </a:r>
            <a:r>
              <a:rPr lang="en-US" sz="2206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206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образовательных организаций</a:t>
            </a:r>
            <a:r>
              <a:rPr lang="ru-RU" sz="2206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среднего и высшего профессионального образования, обусловленное за счет роста количества государственных образовательных организаций.</a:t>
            </a:r>
          </a:p>
          <a:p>
            <a:pPr>
              <a:defRPr/>
            </a:pPr>
            <a:endParaRPr lang="ru-RU" sz="1764" dirty="0"/>
          </a:p>
          <a:p>
            <a:pPr>
              <a:defRPr/>
            </a:pPr>
            <a:endParaRPr lang="ru-RU" sz="1764" dirty="0"/>
          </a:p>
          <a:p>
            <a:pPr>
              <a:defRPr/>
            </a:pPr>
            <a:endParaRPr lang="ru-RU" sz="1764" dirty="0">
              <a:solidFill>
                <a:schemeClr val="tx1"/>
              </a:solidFill>
            </a:endParaRPr>
          </a:p>
          <a:p>
            <a:pPr>
              <a:defRPr/>
            </a:pPr>
            <a:endParaRPr lang="ru-RU" sz="1764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91" y="6389908"/>
            <a:ext cx="929601" cy="83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17191" y="6785165"/>
            <a:ext cx="7879072" cy="32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544" b="1" dirty="0">
                <a:solidFill>
                  <a:srgbClr val="663300"/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544" b="1" dirty="0" err="1">
                <a:solidFill>
                  <a:srgbClr val="663300"/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544" b="1" dirty="0">
                <a:solidFill>
                  <a:srgbClr val="663300"/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544" b="1" dirty="0">
              <a:solidFill>
                <a:srgbClr val="6633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29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2263" y="3291407"/>
            <a:ext cx="781050" cy="655320"/>
          </a:xfrm>
          <a:custGeom>
            <a:avLst/>
            <a:gdLst/>
            <a:ahLst/>
            <a:cxnLst/>
            <a:rect l="l" t="t" r="r" b="b"/>
            <a:pathLst>
              <a:path w="781050" h="655320">
                <a:moveTo>
                  <a:pt x="119519" y="0"/>
                </a:moveTo>
                <a:lnTo>
                  <a:pt x="92970" y="27847"/>
                </a:lnTo>
                <a:lnTo>
                  <a:pt x="59887" y="66067"/>
                </a:lnTo>
                <a:lnTo>
                  <a:pt x="29044" y="106025"/>
                </a:lnTo>
                <a:lnTo>
                  <a:pt x="7116" y="137459"/>
                </a:lnTo>
                <a:lnTo>
                  <a:pt x="0" y="148260"/>
                </a:lnTo>
                <a:lnTo>
                  <a:pt x="780491" y="655117"/>
                </a:lnTo>
                <a:lnTo>
                  <a:pt x="119519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39095" y="3015897"/>
            <a:ext cx="1864360" cy="1861820"/>
          </a:xfrm>
          <a:custGeom>
            <a:avLst/>
            <a:gdLst/>
            <a:ahLst/>
            <a:cxnLst/>
            <a:rect l="l" t="t" r="r" b="b"/>
            <a:pathLst>
              <a:path w="1864360" h="1861820">
                <a:moveTo>
                  <a:pt x="153167" y="423770"/>
                </a:moveTo>
                <a:lnTo>
                  <a:pt x="118834" y="480731"/>
                </a:lnTo>
                <a:lnTo>
                  <a:pt x="88880" y="538980"/>
                </a:lnTo>
                <a:lnTo>
                  <a:pt x="63285" y="598325"/>
                </a:lnTo>
                <a:lnTo>
                  <a:pt x="42030" y="658574"/>
                </a:lnTo>
                <a:lnTo>
                  <a:pt x="25094" y="719535"/>
                </a:lnTo>
                <a:lnTo>
                  <a:pt x="12457" y="781015"/>
                </a:lnTo>
                <a:lnTo>
                  <a:pt x="4099" y="842823"/>
                </a:lnTo>
                <a:lnTo>
                  <a:pt x="0" y="904766"/>
                </a:lnTo>
                <a:lnTo>
                  <a:pt x="138" y="966652"/>
                </a:lnTo>
                <a:lnTo>
                  <a:pt x="4495" y="1028288"/>
                </a:lnTo>
                <a:lnTo>
                  <a:pt x="13049" y="1089484"/>
                </a:lnTo>
                <a:lnTo>
                  <a:pt x="25781" y="1150046"/>
                </a:lnTo>
                <a:lnTo>
                  <a:pt x="42671" y="1209782"/>
                </a:lnTo>
                <a:lnTo>
                  <a:pt x="63698" y="1268501"/>
                </a:lnTo>
                <a:lnTo>
                  <a:pt x="88841" y="1326009"/>
                </a:lnTo>
                <a:lnTo>
                  <a:pt x="118082" y="1382116"/>
                </a:lnTo>
                <a:lnTo>
                  <a:pt x="151399" y="1436628"/>
                </a:lnTo>
                <a:lnTo>
                  <a:pt x="188773" y="1489354"/>
                </a:lnTo>
                <a:lnTo>
                  <a:pt x="230182" y="1540101"/>
                </a:lnTo>
                <a:lnTo>
                  <a:pt x="275608" y="1588677"/>
                </a:lnTo>
                <a:lnTo>
                  <a:pt x="331760" y="1640467"/>
                </a:lnTo>
                <a:lnTo>
                  <a:pt x="390961" y="1686805"/>
                </a:lnTo>
                <a:lnTo>
                  <a:pt x="452871" y="1727692"/>
                </a:lnTo>
                <a:lnTo>
                  <a:pt x="517152" y="1763127"/>
                </a:lnTo>
                <a:lnTo>
                  <a:pt x="583465" y="1793110"/>
                </a:lnTo>
                <a:lnTo>
                  <a:pt x="651472" y="1817642"/>
                </a:lnTo>
                <a:lnTo>
                  <a:pt x="720833" y="1836722"/>
                </a:lnTo>
                <a:lnTo>
                  <a:pt x="791210" y="1850351"/>
                </a:lnTo>
                <a:lnTo>
                  <a:pt x="862265" y="1858529"/>
                </a:lnTo>
                <a:lnTo>
                  <a:pt x="933658" y="1861254"/>
                </a:lnTo>
                <a:lnTo>
                  <a:pt x="1005052" y="1858529"/>
                </a:lnTo>
                <a:lnTo>
                  <a:pt x="1076107" y="1850351"/>
                </a:lnTo>
                <a:lnTo>
                  <a:pt x="1146484" y="1836722"/>
                </a:lnTo>
                <a:lnTo>
                  <a:pt x="1215845" y="1817642"/>
                </a:lnTo>
                <a:lnTo>
                  <a:pt x="1283852" y="1793110"/>
                </a:lnTo>
                <a:lnTo>
                  <a:pt x="1350165" y="1763127"/>
                </a:lnTo>
                <a:lnTo>
                  <a:pt x="1414446" y="1727692"/>
                </a:lnTo>
                <a:lnTo>
                  <a:pt x="1476356" y="1686805"/>
                </a:lnTo>
                <a:lnTo>
                  <a:pt x="1535557" y="1640467"/>
                </a:lnTo>
                <a:lnTo>
                  <a:pt x="1591709" y="1588677"/>
                </a:lnTo>
                <a:lnTo>
                  <a:pt x="1643499" y="1532525"/>
                </a:lnTo>
                <a:lnTo>
                  <a:pt x="1689837" y="1473324"/>
                </a:lnTo>
                <a:lnTo>
                  <a:pt x="1730723" y="1411414"/>
                </a:lnTo>
                <a:lnTo>
                  <a:pt x="1766158" y="1347133"/>
                </a:lnTo>
                <a:lnTo>
                  <a:pt x="1796142" y="1280820"/>
                </a:lnTo>
                <a:lnTo>
                  <a:pt x="1820674" y="1212814"/>
                </a:lnTo>
                <a:lnTo>
                  <a:pt x="1839754" y="1143452"/>
                </a:lnTo>
                <a:lnTo>
                  <a:pt x="1853383" y="1073075"/>
                </a:lnTo>
                <a:lnTo>
                  <a:pt x="1861560" y="1002020"/>
                </a:lnTo>
                <a:lnTo>
                  <a:pt x="1864286" y="930627"/>
                </a:lnTo>
                <a:lnTo>
                  <a:pt x="933658" y="930627"/>
                </a:lnTo>
                <a:lnTo>
                  <a:pt x="153167" y="423770"/>
                </a:lnTo>
                <a:close/>
              </a:path>
              <a:path w="1864360" h="1861820">
                <a:moveTo>
                  <a:pt x="933658" y="0"/>
                </a:moveTo>
                <a:lnTo>
                  <a:pt x="862265" y="2725"/>
                </a:lnTo>
                <a:lnTo>
                  <a:pt x="791210" y="10903"/>
                </a:lnTo>
                <a:lnTo>
                  <a:pt x="720833" y="24531"/>
                </a:lnTo>
                <a:lnTo>
                  <a:pt x="651472" y="43612"/>
                </a:lnTo>
                <a:lnTo>
                  <a:pt x="583465" y="68144"/>
                </a:lnTo>
                <a:lnTo>
                  <a:pt x="517152" y="98127"/>
                </a:lnTo>
                <a:lnTo>
                  <a:pt x="452871" y="133562"/>
                </a:lnTo>
                <a:lnTo>
                  <a:pt x="390961" y="174449"/>
                </a:lnTo>
                <a:lnTo>
                  <a:pt x="331760" y="220787"/>
                </a:lnTo>
                <a:lnTo>
                  <a:pt x="275608" y="272576"/>
                </a:lnTo>
                <a:lnTo>
                  <a:pt x="933658" y="930627"/>
                </a:lnTo>
                <a:lnTo>
                  <a:pt x="1864286" y="930627"/>
                </a:lnTo>
                <a:lnTo>
                  <a:pt x="1861560" y="859233"/>
                </a:lnTo>
                <a:lnTo>
                  <a:pt x="1853383" y="788179"/>
                </a:lnTo>
                <a:lnTo>
                  <a:pt x="1839754" y="717801"/>
                </a:lnTo>
                <a:lnTo>
                  <a:pt x="1820674" y="648440"/>
                </a:lnTo>
                <a:lnTo>
                  <a:pt x="1796142" y="580434"/>
                </a:lnTo>
                <a:lnTo>
                  <a:pt x="1766158" y="514120"/>
                </a:lnTo>
                <a:lnTo>
                  <a:pt x="1730723" y="449840"/>
                </a:lnTo>
                <a:lnTo>
                  <a:pt x="1689837" y="387929"/>
                </a:lnTo>
                <a:lnTo>
                  <a:pt x="1643499" y="328729"/>
                </a:lnTo>
                <a:lnTo>
                  <a:pt x="1591709" y="272576"/>
                </a:lnTo>
                <a:lnTo>
                  <a:pt x="1535557" y="220787"/>
                </a:lnTo>
                <a:lnTo>
                  <a:pt x="1476356" y="174449"/>
                </a:lnTo>
                <a:lnTo>
                  <a:pt x="1414446" y="133562"/>
                </a:lnTo>
                <a:lnTo>
                  <a:pt x="1350165" y="98127"/>
                </a:lnTo>
                <a:lnTo>
                  <a:pt x="1283852" y="68144"/>
                </a:lnTo>
                <a:lnTo>
                  <a:pt x="1215845" y="43612"/>
                </a:lnTo>
                <a:lnTo>
                  <a:pt x="1146484" y="24531"/>
                </a:lnTo>
                <a:lnTo>
                  <a:pt x="1076107" y="10903"/>
                </a:lnTo>
                <a:lnTo>
                  <a:pt x="1005052" y="2725"/>
                </a:lnTo>
                <a:lnTo>
                  <a:pt x="933658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75909" y="3209465"/>
            <a:ext cx="838200" cy="737870"/>
          </a:xfrm>
          <a:custGeom>
            <a:avLst/>
            <a:gdLst/>
            <a:ahLst/>
            <a:cxnLst/>
            <a:rect l="l" t="t" r="r" b="b"/>
            <a:pathLst>
              <a:path w="838200" h="737870">
                <a:moveTo>
                  <a:pt x="240753" y="0"/>
                </a:moveTo>
                <a:lnTo>
                  <a:pt x="211108" y="24958"/>
                </a:lnTo>
                <a:lnTo>
                  <a:pt x="182776" y="50769"/>
                </a:lnTo>
                <a:lnTo>
                  <a:pt x="142680" y="91157"/>
                </a:lnTo>
                <a:lnTo>
                  <a:pt x="105379" y="133656"/>
                </a:lnTo>
                <a:lnTo>
                  <a:pt x="70779" y="178381"/>
                </a:lnTo>
                <a:lnTo>
                  <a:pt x="38781" y="225448"/>
                </a:lnTo>
                <a:lnTo>
                  <a:pt x="18847" y="258185"/>
                </a:lnTo>
                <a:lnTo>
                  <a:pt x="0" y="292049"/>
                </a:lnTo>
                <a:lnTo>
                  <a:pt x="838136" y="737692"/>
                </a:lnTo>
                <a:lnTo>
                  <a:pt x="240753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60053" y="2998273"/>
            <a:ext cx="1903095" cy="1898014"/>
          </a:xfrm>
          <a:custGeom>
            <a:avLst/>
            <a:gdLst/>
            <a:ahLst/>
            <a:cxnLst/>
            <a:rect l="l" t="t" r="r" b="b"/>
            <a:pathLst>
              <a:path w="1903095" h="1898014">
                <a:moveTo>
                  <a:pt x="115856" y="503241"/>
                </a:moveTo>
                <a:lnTo>
                  <a:pt x="89797" y="555683"/>
                </a:lnTo>
                <a:lnTo>
                  <a:pt x="67063" y="608657"/>
                </a:lnTo>
                <a:lnTo>
                  <a:pt x="47647" y="662071"/>
                </a:lnTo>
                <a:lnTo>
                  <a:pt x="31538" y="715829"/>
                </a:lnTo>
                <a:lnTo>
                  <a:pt x="18728" y="769839"/>
                </a:lnTo>
                <a:lnTo>
                  <a:pt x="9207" y="824006"/>
                </a:lnTo>
                <a:lnTo>
                  <a:pt x="2968" y="878237"/>
                </a:lnTo>
                <a:lnTo>
                  <a:pt x="0" y="932437"/>
                </a:lnTo>
                <a:lnTo>
                  <a:pt x="294" y="986512"/>
                </a:lnTo>
                <a:lnTo>
                  <a:pt x="3842" y="1040369"/>
                </a:lnTo>
                <a:lnTo>
                  <a:pt x="10635" y="1093913"/>
                </a:lnTo>
                <a:lnTo>
                  <a:pt x="20664" y="1147051"/>
                </a:lnTo>
                <a:lnTo>
                  <a:pt x="33919" y="1199689"/>
                </a:lnTo>
                <a:lnTo>
                  <a:pt x="50391" y="1251732"/>
                </a:lnTo>
                <a:lnTo>
                  <a:pt x="70072" y="1303088"/>
                </a:lnTo>
                <a:lnTo>
                  <a:pt x="92953" y="1353661"/>
                </a:lnTo>
                <a:lnTo>
                  <a:pt x="119023" y="1403358"/>
                </a:lnTo>
                <a:lnTo>
                  <a:pt x="148276" y="1452085"/>
                </a:lnTo>
                <a:lnTo>
                  <a:pt x="180700" y="1499749"/>
                </a:lnTo>
                <a:lnTo>
                  <a:pt x="216288" y="1546254"/>
                </a:lnTo>
                <a:lnTo>
                  <a:pt x="267729" y="1604776"/>
                </a:lnTo>
                <a:lnTo>
                  <a:pt x="322844" y="1658093"/>
                </a:lnTo>
                <a:lnTo>
                  <a:pt x="381288" y="1706169"/>
                </a:lnTo>
                <a:lnTo>
                  <a:pt x="442718" y="1748968"/>
                </a:lnTo>
                <a:lnTo>
                  <a:pt x="506791" y="1786453"/>
                </a:lnTo>
                <a:lnTo>
                  <a:pt x="573163" y="1818589"/>
                </a:lnTo>
                <a:lnTo>
                  <a:pt x="641491" y="1845340"/>
                </a:lnTo>
                <a:lnTo>
                  <a:pt x="711430" y="1866668"/>
                </a:lnTo>
                <a:lnTo>
                  <a:pt x="782637" y="1882539"/>
                </a:lnTo>
                <a:lnTo>
                  <a:pt x="854769" y="1892917"/>
                </a:lnTo>
                <a:lnTo>
                  <a:pt x="927483" y="1897764"/>
                </a:lnTo>
                <a:lnTo>
                  <a:pt x="1000434" y="1897044"/>
                </a:lnTo>
                <a:lnTo>
                  <a:pt x="1073278" y="1890723"/>
                </a:lnTo>
                <a:lnTo>
                  <a:pt x="1145674" y="1878763"/>
                </a:lnTo>
                <a:lnTo>
                  <a:pt x="1217276" y="1861129"/>
                </a:lnTo>
                <a:lnTo>
                  <a:pt x="1287741" y="1837784"/>
                </a:lnTo>
                <a:lnTo>
                  <a:pt x="1356726" y="1808693"/>
                </a:lnTo>
                <a:lnTo>
                  <a:pt x="1423887" y="1773818"/>
                </a:lnTo>
                <a:lnTo>
                  <a:pt x="1488880" y="1733125"/>
                </a:lnTo>
                <a:lnTo>
                  <a:pt x="1551363" y="1686576"/>
                </a:lnTo>
                <a:lnTo>
                  <a:pt x="1609885" y="1635137"/>
                </a:lnTo>
                <a:lnTo>
                  <a:pt x="1663201" y="1580024"/>
                </a:lnTo>
                <a:lnTo>
                  <a:pt x="1711277" y="1521581"/>
                </a:lnTo>
                <a:lnTo>
                  <a:pt x="1754075" y="1460152"/>
                </a:lnTo>
                <a:lnTo>
                  <a:pt x="1791560" y="1396080"/>
                </a:lnTo>
                <a:lnTo>
                  <a:pt x="1823695" y="1329709"/>
                </a:lnTo>
                <a:lnTo>
                  <a:pt x="1850445" y="1261383"/>
                </a:lnTo>
                <a:lnTo>
                  <a:pt x="1871773" y="1191444"/>
                </a:lnTo>
                <a:lnTo>
                  <a:pt x="1887644" y="1120237"/>
                </a:lnTo>
                <a:lnTo>
                  <a:pt x="1898020" y="1048105"/>
                </a:lnTo>
                <a:lnTo>
                  <a:pt x="1902867" y="975391"/>
                </a:lnTo>
                <a:lnTo>
                  <a:pt x="1902606" y="948884"/>
                </a:lnTo>
                <a:lnTo>
                  <a:pt x="953993" y="948884"/>
                </a:lnTo>
                <a:lnTo>
                  <a:pt x="115856" y="503241"/>
                </a:lnTo>
                <a:close/>
              </a:path>
              <a:path w="1903095" h="1898014">
                <a:moveTo>
                  <a:pt x="980490" y="0"/>
                </a:moveTo>
                <a:lnTo>
                  <a:pt x="907540" y="720"/>
                </a:lnTo>
                <a:lnTo>
                  <a:pt x="834695" y="7042"/>
                </a:lnTo>
                <a:lnTo>
                  <a:pt x="762300" y="19002"/>
                </a:lnTo>
                <a:lnTo>
                  <a:pt x="690698" y="36637"/>
                </a:lnTo>
                <a:lnTo>
                  <a:pt x="620232" y="59983"/>
                </a:lnTo>
                <a:lnTo>
                  <a:pt x="551247" y="89075"/>
                </a:lnTo>
                <a:lnTo>
                  <a:pt x="484086" y="123950"/>
                </a:lnTo>
                <a:lnTo>
                  <a:pt x="419093" y="164643"/>
                </a:lnTo>
                <a:lnTo>
                  <a:pt x="356610" y="211192"/>
                </a:lnTo>
                <a:lnTo>
                  <a:pt x="953993" y="948884"/>
                </a:lnTo>
                <a:lnTo>
                  <a:pt x="1902606" y="948884"/>
                </a:lnTo>
                <a:lnTo>
                  <a:pt x="1902148" y="902440"/>
                </a:lnTo>
                <a:lnTo>
                  <a:pt x="1895826" y="829595"/>
                </a:lnTo>
                <a:lnTo>
                  <a:pt x="1883867" y="757199"/>
                </a:lnTo>
                <a:lnTo>
                  <a:pt x="1866233" y="685596"/>
                </a:lnTo>
                <a:lnTo>
                  <a:pt x="1842888" y="615130"/>
                </a:lnTo>
                <a:lnTo>
                  <a:pt x="1813797" y="546143"/>
                </a:lnTo>
                <a:lnTo>
                  <a:pt x="1778924" y="478981"/>
                </a:lnTo>
                <a:lnTo>
                  <a:pt x="1738232" y="413986"/>
                </a:lnTo>
                <a:lnTo>
                  <a:pt x="1691685" y="351502"/>
                </a:lnTo>
                <a:lnTo>
                  <a:pt x="1640244" y="292980"/>
                </a:lnTo>
                <a:lnTo>
                  <a:pt x="1585129" y="239663"/>
                </a:lnTo>
                <a:lnTo>
                  <a:pt x="1526685" y="191588"/>
                </a:lnTo>
                <a:lnTo>
                  <a:pt x="1465255" y="148789"/>
                </a:lnTo>
                <a:lnTo>
                  <a:pt x="1401182" y="111305"/>
                </a:lnTo>
                <a:lnTo>
                  <a:pt x="1334810" y="79169"/>
                </a:lnTo>
                <a:lnTo>
                  <a:pt x="1266483" y="52420"/>
                </a:lnTo>
                <a:lnTo>
                  <a:pt x="1196543" y="31092"/>
                </a:lnTo>
                <a:lnTo>
                  <a:pt x="1125336" y="15222"/>
                </a:lnTo>
                <a:lnTo>
                  <a:pt x="1053204" y="4846"/>
                </a:lnTo>
                <a:lnTo>
                  <a:pt x="98049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108795" y="2468918"/>
            <a:ext cx="814069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40" dirty="0">
                <a:solidFill>
                  <a:srgbClr val="4B555B"/>
                </a:solidFill>
                <a:latin typeface="Calibri"/>
                <a:cs typeface="Calibri"/>
              </a:rPr>
              <a:t>2</a:t>
            </a:r>
            <a:r>
              <a:rPr sz="1400" spc="5" dirty="0">
                <a:solidFill>
                  <a:srgbClr val="4B555B"/>
                </a:solidFill>
                <a:latin typeface="Calibri"/>
                <a:cs typeface="Calibri"/>
              </a:rPr>
              <a:t>0</a:t>
            </a:r>
            <a:r>
              <a:rPr sz="1400" spc="25" dirty="0">
                <a:solidFill>
                  <a:srgbClr val="4B555B"/>
                </a:solidFill>
                <a:latin typeface="Calibri"/>
                <a:cs typeface="Calibri"/>
              </a:rPr>
              <a:t>15</a:t>
            </a:r>
            <a:r>
              <a:rPr sz="1400" spc="-65" dirty="0">
                <a:solidFill>
                  <a:srgbClr val="4B555B"/>
                </a:solidFill>
                <a:latin typeface="Calibri"/>
                <a:cs typeface="Calibri"/>
              </a:rPr>
              <a:t>-</a:t>
            </a:r>
            <a:r>
              <a:rPr sz="1400" spc="40" dirty="0">
                <a:solidFill>
                  <a:srgbClr val="4B555B"/>
                </a:solidFill>
                <a:latin typeface="Calibri"/>
                <a:cs typeface="Calibri"/>
              </a:rPr>
              <a:t>2</a:t>
            </a:r>
            <a:r>
              <a:rPr sz="1400" spc="5" dirty="0">
                <a:solidFill>
                  <a:srgbClr val="4B555B"/>
                </a:solidFill>
                <a:latin typeface="Calibri"/>
                <a:cs typeface="Calibri"/>
              </a:rPr>
              <a:t>0</a:t>
            </a:r>
            <a:r>
              <a:rPr sz="1400" spc="-15" dirty="0">
                <a:solidFill>
                  <a:srgbClr val="4B555B"/>
                </a:solidFill>
                <a:latin typeface="Calibri"/>
                <a:cs typeface="Calibri"/>
              </a:rPr>
              <a:t>16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2576" y="556246"/>
            <a:ext cx="8827135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14145" marR="5080" indent="-1402080">
              <a:lnSpc>
                <a:spcPct val="100000"/>
              </a:lnSpc>
            </a:pPr>
            <a:r>
              <a:rPr lang="ky-KG" sz="2400" b="1" spc="15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1.</a:t>
            </a:r>
            <a:r>
              <a:rPr sz="2400" b="1" spc="155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</a:t>
            </a:r>
            <a:r>
              <a:rPr sz="2400" b="1" spc="5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дневных</a:t>
            </a:r>
            <a:r>
              <a:rPr sz="2400" b="1" spc="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8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2400" b="1" spc="9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</a:t>
            </a:r>
            <a:r>
              <a:rPr sz="2400" b="1" spc="1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еоб</a:t>
            </a:r>
            <a:r>
              <a:rPr sz="2400" b="1" spc="12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400" b="1" spc="21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400" b="1" spc="1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400" b="1" spc="17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12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b="1" spc="9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400" b="1" spc="1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b="1" spc="11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400" b="1" spc="12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льных</a:t>
            </a:r>
            <a:r>
              <a:rPr sz="2400" b="1" spc="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2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</a:t>
            </a:r>
            <a:r>
              <a:rPr sz="2400" b="1" spc="4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2400" b="1" spc="10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13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sz="2400" b="1" spc="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1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400" b="1" spc="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6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</a:t>
            </a:r>
            <a:r>
              <a:rPr sz="2400" b="1" spc="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2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</a:t>
            </a:r>
            <a:r>
              <a:rPr sz="2400" b="1" spc="6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sz="2400" b="1" spc="18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ся</a:t>
            </a:r>
            <a:r>
              <a:rPr sz="2400" b="1" spc="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9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b="1" spc="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3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них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95551" y="1419225"/>
            <a:ext cx="3501390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dirty="0">
                <a:solidFill>
                  <a:srgbClr val="202B32"/>
                </a:solidFill>
                <a:latin typeface="Calibri"/>
                <a:cs typeface="Calibri"/>
              </a:rPr>
              <a:t>(на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начало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учебно</a:t>
            </a:r>
            <a:r>
              <a:rPr sz="2400" i="1" spc="-15" dirty="0">
                <a:solidFill>
                  <a:srgbClr val="202B32"/>
                </a:solidFill>
                <a:latin typeface="Calibri"/>
                <a:cs typeface="Calibri"/>
              </a:rPr>
              <a:t>г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5" dirty="0">
                <a:solidFill>
                  <a:srgbClr val="202B32"/>
                </a:solidFill>
                <a:latin typeface="Calibri"/>
                <a:cs typeface="Calibri"/>
              </a:rPr>
              <a:t>г</a:t>
            </a:r>
            <a:r>
              <a:rPr sz="2400" i="1" dirty="0">
                <a:solidFill>
                  <a:srgbClr val="202B32"/>
                </a:solidFill>
                <a:latin typeface="Calibri"/>
                <a:cs typeface="Calibri"/>
              </a:rPr>
              <a:t>ода)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12341" y="2468918"/>
            <a:ext cx="83502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40" dirty="0">
                <a:solidFill>
                  <a:srgbClr val="4B555B"/>
                </a:solidFill>
                <a:latin typeface="Calibri"/>
                <a:cs typeface="Calibri"/>
              </a:rPr>
              <a:t>2</a:t>
            </a:r>
            <a:r>
              <a:rPr sz="1400" spc="5" dirty="0">
                <a:solidFill>
                  <a:srgbClr val="4B555B"/>
                </a:solidFill>
                <a:latin typeface="Calibri"/>
                <a:cs typeface="Calibri"/>
              </a:rPr>
              <a:t>0</a:t>
            </a:r>
            <a:r>
              <a:rPr sz="1400" spc="35" dirty="0">
                <a:solidFill>
                  <a:srgbClr val="4B555B"/>
                </a:solidFill>
                <a:latin typeface="Calibri"/>
                <a:cs typeface="Calibri"/>
              </a:rPr>
              <a:t>19</a:t>
            </a:r>
            <a:r>
              <a:rPr sz="1400" spc="-60" dirty="0">
                <a:solidFill>
                  <a:srgbClr val="4B555B"/>
                </a:solidFill>
                <a:latin typeface="Calibri"/>
                <a:cs typeface="Calibri"/>
              </a:rPr>
              <a:t>-</a:t>
            </a:r>
            <a:r>
              <a:rPr sz="1400" spc="40" dirty="0">
                <a:solidFill>
                  <a:srgbClr val="4B555B"/>
                </a:solidFill>
                <a:latin typeface="Calibri"/>
                <a:cs typeface="Calibri"/>
              </a:rPr>
              <a:t>2</a:t>
            </a:r>
            <a:r>
              <a:rPr sz="1400" spc="20" dirty="0">
                <a:solidFill>
                  <a:srgbClr val="4B555B"/>
                </a:solidFill>
                <a:latin typeface="Calibri"/>
                <a:cs typeface="Calibri"/>
              </a:rPr>
              <a:t>0</a:t>
            </a:r>
            <a:r>
              <a:rPr sz="1400" spc="40" dirty="0">
                <a:solidFill>
                  <a:srgbClr val="4B555B"/>
                </a:solidFill>
                <a:latin typeface="Calibri"/>
                <a:cs typeface="Calibri"/>
              </a:rPr>
              <a:t>20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357662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2"/>
                </a:lnTo>
                <a:lnTo>
                  <a:pt x="403160" y="30053"/>
                </a:lnTo>
                <a:lnTo>
                  <a:pt x="360028" y="46326"/>
                </a:lnTo>
                <a:lnTo>
                  <a:pt x="318580" y="65799"/>
                </a:lnTo>
                <a:lnTo>
                  <a:pt x="278967" y="88321"/>
                </a:lnTo>
                <a:lnTo>
                  <a:pt x="241341" y="113739"/>
                </a:lnTo>
                <a:lnTo>
                  <a:pt x="205853" y="141903"/>
                </a:lnTo>
                <a:lnTo>
                  <a:pt x="172654" y="172661"/>
                </a:lnTo>
                <a:lnTo>
                  <a:pt x="141898" y="205860"/>
                </a:lnTo>
                <a:lnTo>
                  <a:pt x="113735" y="241349"/>
                </a:lnTo>
                <a:lnTo>
                  <a:pt x="88317" y="278976"/>
                </a:lnTo>
                <a:lnTo>
                  <a:pt x="65796" y="318590"/>
                </a:lnTo>
                <a:lnTo>
                  <a:pt x="46324" y="360039"/>
                </a:lnTo>
                <a:lnTo>
                  <a:pt x="30052" y="403171"/>
                </a:lnTo>
                <a:lnTo>
                  <a:pt x="17131" y="447834"/>
                </a:lnTo>
                <a:lnTo>
                  <a:pt x="7715" y="493877"/>
                </a:lnTo>
                <a:lnTo>
                  <a:pt x="1954" y="541148"/>
                </a:lnTo>
                <a:lnTo>
                  <a:pt x="0" y="589495"/>
                </a:lnTo>
                <a:lnTo>
                  <a:pt x="1954" y="637843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20"/>
                </a:lnTo>
                <a:lnTo>
                  <a:pt x="46324" y="818952"/>
                </a:lnTo>
                <a:lnTo>
                  <a:pt x="65796" y="860400"/>
                </a:lnTo>
                <a:lnTo>
                  <a:pt x="88317" y="900014"/>
                </a:lnTo>
                <a:lnTo>
                  <a:pt x="113735" y="937642"/>
                </a:lnTo>
                <a:lnTo>
                  <a:pt x="141898" y="973131"/>
                </a:lnTo>
                <a:lnTo>
                  <a:pt x="172654" y="1006330"/>
                </a:lnTo>
                <a:lnTo>
                  <a:pt x="205853" y="1037087"/>
                </a:lnTo>
                <a:lnTo>
                  <a:pt x="241341" y="1065251"/>
                </a:lnTo>
                <a:lnTo>
                  <a:pt x="278967" y="1090670"/>
                </a:lnTo>
                <a:lnTo>
                  <a:pt x="318580" y="1113192"/>
                </a:lnTo>
                <a:lnTo>
                  <a:pt x="360028" y="1132665"/>
                </a:lnTo>
                <a:lnTo>
                  <a:pt x="403160" y="1148938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8"/>
                </a:lnTo>
                <a:lnTo>
                  <a:pt x="818944" y="1132665"/>
                </a:lnTo>
                <a:lnTo>
                  <a:pt x="860393" y="1113192"/>
                </a:lnTo>
                <a:lnTo>
                  <a:pt x="900007" y="1090670"/>
                </a:lnTo>
                <a:lnTo>
                  <a:pt x="937635" y="1065251"/>
                </a:lnTo>
                <a:lnTo>
                  <a:pt x="973123" y="1037087"/>
                </a:lnTo>
                <a:lnTo>
                  <a:pt x="1006322" y="1006330"/>
                </a:lnTo>
                <a:lnTo>
                  <a:pt x="1037079" y="973131"/>
                </a:lnTo>
                <a:lnTo>
                  <a:pt x="1065242" y="937642"/>
                </a:lnTo>
                <a:lnTo>
                  <a:pt x="1090660" y="900014"/>
                </a:lnTo>
                <a:lnTo>
                  <a:pt x="1113182" y="860400"/>
                </a:lnTo>
                <a:lnTo>
                  <a:pt x="1132654" y="818952"/>
                </a:lnTo>
                <a:lnTo>
                  <a:pt x="1148926" y="775820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3"/>
                </a:lnTo>
                <a:lnTo>
                  <a:pt x="1178979" y="589495"/>
                </a:lnTo>
                <a:lnTo>
                  <a:pt x="1177024" y="541148"/>
                </a:lnTo>
                <a:lnTo>
                  <a:pt x="1171263" y="493877"/>
                </a:lnTo>
                <a:lnTo>
                  <a:pt x="1161847" y="447834"/>
                </a:lnTo>
                <a:lnTo>
                  <a:pt x="1148926" y="403171"/>
                </a:lnTo>
                <a:lnTo>
                  <a:pt x="1132654" y="360039"/>
                </a:lnTo>
                <a:lnTo>
                  <a:pt x="1113182" y="318590"/>
                </a:lnTo>
                <a:lnTo>
                  <a:pt x="1090660" y="278976"/>
                </a:lnTo>
                <a:lnTo>
                  <a:pt x="1065242" y="241349"/>
                </a:lnTo>
                <a:lnTo>
                  <a:pt x="1037079" y="205860"/>
                </a:lnTo>
                <a:lnTo>
                  <a:pt x="1006322" y="172661"/>
                </a:lnTo>
                <a:lnTo>
                  <a:pt x="973123" y="141903"/>
                </a:lnTo>
                <a:lnTo>
                  <a:pt x="937635" y="113739"/>
                </a:lnTo>
                <a:lnTo>
                  <a:pt x="900007" y="88321"/>
                </a:lnTo>
                <a:lnTo>
                  <a:pt x="860393" y="65799"/>
                </a:lnTo>
                <a:lnTo>
                  <a:pt x="818944" y="46326"/>
                </a:lnTo>
                <a:lnTo>
                  <a:pt x="775812" y="30053"/>
                </a:lnTo>
                <a:lnTo>
                  <a:pt x="731148" y="17132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22171" y="3755949"/>
            <a:ext cx="116943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96520">
              <a:lnSpc>
                <a:spcPts val="1570"/>
              </a:lnSpc>
            </a:pPr>
            <a:r>
              <a:rPr lang="ky-KG" sz="1400" b="1" spc="-90" dirty="0" smtClean="0">
                <a:solidFill>
                  <a:srgbClr val="202B32"/>
                </a:solidFill>
                <a:latin typeface="Palatino Linotype"/>
                <a:cs typeface="Palatino Linotype"/>
              </a:rPr>
              <a:t>Всего школ</a:t>
            </a:r>
            <a:endParaRPr sz="1400" dirty="0">
              <a:latin typeface="Palatino Linotype"/>
              <a:cs typeface="Palatino Linotype"/>
            </a:endParaRPr>
          </a:p>
          <a:p>
            <a:pPr marL="140335">
              <a:lnSpc>
                <a:spcPts val="198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218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2264" y="5150498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учащихся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091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260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47543" y="5150504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учащихся</a:t>
            </a:r>
            <a:endParaRPr sz="120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311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478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912173" y="3355938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95" y="0"/>
                </a:moveTo>
                <a:lnTo>
                  <a:pt x="541147" y="1954"/>
                </a:lnTo>
                <a:lnTo>
                  <a:pt x="493874" y="7715"/>
                </a:lnTo>
                <a:lnTo>
                  <a:pt x="447830" y="17131"/>
                </a:lnTo>
                <a:lnTo>
                  <a:pt x="403166" y="30052"/>
                </a:lnTo>
                <a:lnTo>
                  <a:pt x="360034" y="46324"/>
                </a:lnTo>
                <a:lnTo>
                  <a:pt x="318585" y="65797"/>
                </a:lnTo>
                <a:lnTo>
                  <a:pt x="278971" y="88318"/>
                </a:lnTo>
                <a:lnTo>
                  <a:pt x="241343" y="113736"/>
                </a:lnTo>
                <a:lnTo>
                  <a:pt x="205855" y="141899"/>
                </a:lnTo>
                <a:lnTo>
                  <a:pt x="172656" y="172656"/>
                </a:lnTo>
                <a:lnTo>
                  <a:pt x="141899" y="205855"/>
                </a:lnTo>
                <a:lnTo>
                  <a:pt x="113736" y="241343"/>
                </a:lnTo>
                <a:lnTo>
                  <a:pt x="88318" y="278971"/>
                </a:lnTo>
                <a:lnTo>
                  <a:pt x="65797" y="318585"/>
                </a:lnTo>
                <a:lnTo>
                  <a:pt x="46324" y="360034"/>
                </a:lnTo>
                <a:lnTo>
                  <a:pt x="30052" y="403166"/>
                </a:lnTo>
                <a:lnTo>
                  <a:pt x="17131" y="447830"/>
                </a:lnTo>
                <a:lnTo>
                  <a:pt x="7715" y="493874"/>
                </a:lnTo>
                <a:lnTo>
                  <a:pt x="1954" y="541147"/>
                </a:lnTo>
                <a:lnTo>
                  <a:pt x="0" y="589495"/>
                </a:lnTo>
                <a:lnTo>
                  <a:pt x="1954" y="637842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18"/>
                </a:lnTo>
                <a:lnTo>
                  <a:pt x="46324" y="818950"/>
                </a:lnTo>
                <a:lnTo>
                  <a:pt x="65797" y="860398"/>
                </a:lnTo>
                <a:lnTo>
                  <a:pt x="88318" y="900011"/>
                </a:lnTo>
                <a:lnTo>
                  <a:pt x="113736" y="937637"/>
                </a:lnTo>
                <a:lnTo>
                  <a:pt x="141899" y="973126"/>
                </a:lnTo>
                <a:lnTo>
                  <a:pt x="172656" y="1006324"/>
                </a:lnTo>
                <a:lnTo>
                  <a:pt x="205855" y="1037080"/>
                </a:lnTo>
                <a:lnTo>
                  <a:pt x="241343" y="1065243"/>
                </a:lnTo>
                <a:lnTo>
                  <a:pt x="278971" y="1090661"/>
                </a:lnTo>
                <a:lnTo>
                  <a:pt x="318585" y="1113182"/>
                </a:lnTo>
                <a:lnTo>
                  <a:pt x="360034" y="1132654"/>
                </a:lnTo>
                <a:lnTo>
                  <a:pt x="403166" y="1148927"/>
                </a:lnTo>
                <a:lnTo>
                  <a:pt x="447830" y="1161847"/>
                </a:lnTo>
                <a:lnTo>
                  <a:pt x="493874" y="1171263"/>
                </a:lnTo>
                <a:lnTo>
                  <a:pt x="541147" y="1177024"/>
                </a:lnTo>
                <a:lnTo>
                  <a:pt x="589495" y="1178979"/>
                </a:lnTo>
                <a:lnTo>
                  <a:pt x="637842" y="1177024"/>
                </a:lnTo>
                <a:lnTo>
                  <a:pt x="685113" y="1171263"/>
                </a:lnTo>
                <a:lnTo>
                  <a:pt x="731156" y="1161847"/>
                </a:lnTo>
                <a:lnTo>
                  <a:pt x="775818" y="1148927"/>
                </a:lnTo>
                <a:lnTo>
                  <a:pt x="818950" y="1132654"/>
                </a:lnTo>
                <a:lnTo>
                  <a:pt x="860398" y="1113182"/>
                </a:lnTo>
                <a:lnTo>
                  <a:pt x="900011" y="1090661"/>
                </a:lnTo>
                <a:lnTo>
                  <a:pt x="937637" y="1065243"/>
                </a:lnTo>
                <a:lnTo>
                  <a:pt x="973126" y="1037080"/>
                </a:lnTo>
                <a:lnTo>
                  <a:pt x="1006324" y="1006324"/>
                </a:lnTo>
                <a:lnTo>
                  <a:pt x="1037080" y="973126"/>
                </a:lnTo>
                <a:lnTo>
                  <a:pt x="1065243" y="937637"/>
                </a:lnTo>
                <a:lnTo>
                  <a:pt x="1090661" y="900011"/>
                </a:lnTo>
                <a:lnTo>
                  <a:pt x="1113182" y="860398"/>
                </a:lnTo>
                <a:lnTo>
                  <a:pt x="1132654" y="818950"/>
                </a:lnTo>
                <a:lnTo>
                  <a:pt x="1148927" y="775818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2"/>
                </a:lnTo>
                <a:lnTo>
                  <a:pt x="1178979" y="589495"/>
                </a:lnTo>
                <a:lnTo>
                  <a:pt x="1177024" y="541147"/>
                </a:lnTo>
                <a:lnTo>
                  <a:pt x="1171263" y="493874"/>
                </a:lnTo>
                <a:lnTo>
                  <a:pt x="1161847" y="447830"/>
                </a:lnTo>
                <a:lnTo>
                  <a:pt x="1148927" y="403166"/>
                </a:lnTo>
                <a:lnTo>
                  <a:pt x="1132654" y="360034"/>
                </a:lnTo>
                <a:lnTo>
                  <a:pt x="1113182" y="318585"/>
                </a:lnTo>
                <a:lnTo>
                  <a:pt x="1090661" y="278971"/>
                </a:lnTo>
                <a:lnTo>
                  <a:pt x="1065243" y="241343"/>
                </a:lnTo>
                <a:lnTo>
                  <a:pt x="1037080" y="205855"/>
                </a:lnTo>
                <a:lnTo>
                  <a:pt x="1006324" y="172656"/>
                </a:lnTo>
                <a:lnTo>
                  <a:pt x="973126" y="141899"/>
                </a:lnTo>
                <a:lnTo>
                  <a:pt x="937637" y="113736"/>
                </a:lnTo>
                <a:lnTo>
                  <a:pt x="900011" y="88318"/>
                </a:lnTo>
                <a:lnTo>
                  <a:pt x="860398" y="65797"/>
                </a:lnTo>
                <a:lnTo>
                  <a:pt x="818950" y="46324"/>
                </a:lnTo>
                <a:lnTo>
                  <a:pt x="775818" y="30052"/>
                </a:lnTo>
                <a:lnTo>
                  <a:pt x="731156" y="17131"/>
                </a:lnTo>
                <a:lnTo>
                  <a:pt x="685113" y="7715"/>
                </a:lnTo>
                <a:lnTo>
                  <a:pt x="637842" y="1954"/>
                </a:lnTo>
                <a:lnTo>
                  <a:pt x="5894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032810" y="3769981"/>
            <a:ext cx="937894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5" dirty="0">
                <a:solidFill>
                  <a:srgbClr val="202B32"/>
                </a:solidFill>
                <a:latin typeface="Arial Black"/>
                <a:cs typeface="Arial Black"/>
              </a:rPr>
              <a:t>школ</a:t>
            </a:r>
            <a:endParaRPr sz="120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283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85718" y="4285305"/>
            <a:ext cx="148347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400" b="1" spc="-125" dirty="0" smtClean="0">
                <a:solidFill>
                  <a:srgbClr val="202B32"/>
                </a:solidFill>
                <a:latin typeface="Palatino Linotype"/>
                <a:cs typeface="Palatino Linotype"/>
              </a:rPr>
              <a:t>Государственные</a:t>
            </a:r>
            <a:endParaRPr sz="1400" dirty="0">
              <a:latin typeface="Palatino Linotype"/>
              <a:cs typeface="Palatino Linotype"/>
            </a:endParaRPr>
          </a:p>
          <a:p>
            <a:pPr marL="46990">
              <a:lnSpc>
                <a:spcPct val="100000"/>
              </a:lnSpc>
              <a:spcBef>
                <a:spcPts val="15"/>
              </a:spcBef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146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91964" y="6191749"/>
            <a:ext cx="155892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91964" y="6385941"/>
            <a:ext cx="105854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071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795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9579" y="3120487"/>
            <a:ext cx="711835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90"/>
              </a:lnSpc>
            </a:pPr>
            <a:r>
              <a:rPr lang="ky-KG" sz="1400" b="1" spc="-140" dirty="0" smtClean="0">
                <a:solidFill>
                  <a:srgbClr val="202B32"/>
                </a:solidFill>
                <a:latin typeface="Palatino Linotype"/>
                <a:cs typeface="Palatino Linotype"/>
              </a:rPr>
              <a:t>Частные</a:t>
            </a:r>
            <a:endParaRPr sz="1400" dirty="0">
              <a:latin typeface="Palatino Linotype"/>
              <a:cs typeface="Palatino Linotype"/>
            </a:endParaRPr>
          </a:p>
          <a:p>
            <a:pPr marL="437515">
              <a:lnSpc>
                <a:spcPts val="197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72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62182" y="6191749"/>
            <a:ext cx="8407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частных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65580" y="6385941"/>
            <a:ext cx="73787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19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465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87250" y="6191749"/>
            <a:ext cx="155892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87250" y="6385941"/>
            <a:ext cx="105854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275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483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989993" y="6191749"/>
            <a:ext cx="8407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частных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93391" y="6385941"/>
            <a:ext cx="73787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35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995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74100" y="4281949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7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Государственные</a:t>
            </a:r>
            <a:endParaRPr sz="120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141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12563" y="3118051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sz="1200" b="1" spc="-80" dirty="0">
                <a:solidFill>
                  <a:srgbClr val="202B32"/>
                </a:solidFill>
                <a:latin typeface="Arial Black"/>
                <a:cs typeface="Arial Black"/>
              </a:rPr>
              <a:t>Частные</a:t>
            </a:r>
            <a:endParaRPr sz="1200">
              <a:latin typeface="Arial Black"/>
              <a:cs typeface="Arial Black"/>
            </a:endParaRPr>
          </a:p>
          <a:p>
            <a:pPr marL="307340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142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10964" y="3284116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800927" y="339277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823093" y="3414209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75" y="0"/>
                </a:moveTo>
                <a:lnTo>
                  <a:pt x="9700" y="6313"/>
                </a:lnTo>
                <a:lnTo>
                  <a:pt x="2392" y="17783"/>
                </a:lnTo>
                <a:lnTo>
                  <a:pt x="0" y="33898"/>
                </a:lnTo>
                <a:lnTo>
                  <a:pt x="5727" y="45716"/>
                </a:lnTo>
                <a:lnTo>
                  <a:pt x="16658" y="53839"/>
                </a:lnTo>
                <a:lnTo>
                  <a:pt x="31825" y="56765"/>
                </a:lnTo>
                <a:lnTo>
                  <a:pt x="44880" y="51843"/>
                </a:lnTo>
                <a:lnTo>
                  <a:pt x="54007" y="41641"/>
                </a:lnTo>
                <a:lnTo>
                  <a:pt x="57442" y="27931"/>
                </a:lnTo>
                <a:lnTo>
                  <a:pt x="55903" y="18774"/>
                </a:lnTo>
                <a:lnTo>
                  <a:pt x="49173" y="8598"/>
                </a:lnTo>
                <a:lnTo>
                  <a:pt x="37317" y="1919"/>
                </a:lnTo>
                <a:lnTo>
                  <a:pt x="20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6793" y="4283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18963" y="430473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02800" y="4365737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08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72695" y="3282392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13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862660" y="3391055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9" y="86887"/>
                </a:lnTo>
                <a:lnTo>
                  <a:pt x="59902" y="99170"/>
                </a:lnTo>
                <a:lnTo>
                  <a:pt x="43092" y="97838"/>
                </a:lnTo>
                <a:lnTo>
                  <a:pt x="8245" y="76516"/>
                </a:lnTo>
                <a:lnTo>
                  <a:pt x="0" y="52396"/>
                </a:lnTo>
                <a:lnTo>
                  <a:pt x="1883" y="37213"/>
                </a:lnTo>
                <a:lnTo>
                  <a:pt x="7270" y="23944"/>
                </a:lnTo>
                <a:lnTo>
                  <a:pt x="15629" y="13028"/>
                </a:lnTo>
                <a:lnTo>
                  <a:pt x="26427" y="4901"/>
                </a:lnTo>
                <a:lnTo>
                  <a:pt x="39132" y="0"/>
                </a:lnTo>
                <a:lnTo>
                  <a:pt x="56423" y="1083"/>
                </a:lnTo>
                <a:lnTo>
                  <a:pt x="92098" y="21246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84829" y="341247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77" y="0"/>
                </a:moveTo>
                <a:lnTo>
                  <a:pt x="9701" y="6310"/>
                </a:lnTo>
                <a:lnTo>
                  <a:pt x="2392" y="17780"/>
                </a:lnTo>
                <a:lnTo>
                  <a:pt x="0" y="33896"/>
                </a:lnTo>
                <a:lnTo>
                  <a:pt x="5721" y="45720"/>
                </a:lnTo>
                <a:lnTo>
                  <a:pt x="16648" y="53843"/>
                </a:lnTo>
                <a:lnTo>
                  <a:pt x="31815" y="56768"/>
                </a:lnTo>
                <a:lnTo>
                  <a:pt x="44870" y="51850"/>
                </a:lnTo>
                <a:lnTo>
                  <a:pt x="53997" y="41650"/>
                </a:lnTo>
                <a:lnTo>
                  <a:pt x="57432" y="27934"/>
                </a:lnTo>
                <a:lnTo>
                  <a:pt x="55896" y="18785"/>
                </a:lnTo>
                <a:lnTo>
                  <a:pt x="49168" y="8605"/>
                </a:lnTo>
                <a:lnTo>
                  <a:pt x="37315" y="1922"/>
                </a:lnTo>
                <a:lnTo>
                  <a:pt x="205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158518" y="4281570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6"/>
                </a:moveTo>
                <a:lnTo>
                  <a:pt x="84615" y="86894"/>
                </a:lnTo>
                <a:lnTo>
                  <a:pt x="59894" y="99172"/>
                </a:lnTo>
                <a:lnTo>
                  <a:pt x="43085" y="97838"/>
                </a:lnTo>
                <a:lnTo>
                  <a:pt x="8239" y="76509"/>
                </a:lnTo>
                <a:lnTo>
                  <a:pt x="0" y="52389"/>
                </a:lnTo>
                <a:lnTo>
                  <a:pt x="1883" y="37213"/>
                </a:lnTo>
                <a:lnTo>
                  <a:pt x="7270" y="23948"/>
                </a:lnTo>
                <a:lnTo>
                  <a:pt x="15630" y="13032"/>
                </a:lnTo>
                <a:lnTo>
                  <a:pt x="26429" y="4903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51"/>
                </a:lnTo>
                <a:lnTo>
                  <a:pt x="101244" y="4936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180684" y="4302998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264525" y="436400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20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394580" y="5609171"/>
            <a:ext cx="59055" cy="516890"/>
          </a:xfrm>
          <a:custGeom>
            <a:avLst/>
            <a:gdLst/>
            <a:ahLst/>
            <a:cxnLst/>
            <a:rect l="l" t="t" r="r" b="b"/>
            <a:pathLst>
              <a:path w="59054" h="516889">
                <a:moveTo>
                  <a:pt x="0" y="0"/>
                </a:moveTo>
                <a:lnTo>
                  <a:pt x="59016" y="0"/>
                </a:lnTo>
                <a:lnTo>
                  <a:pt x="5901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820388" y="5609171"/>
            <a:ext cx="112395" cy="516890"/>
          </a:xfrm>
          <a:custGeom>
            <a:avLst/>
            <a:gdLst/>
            <a:ahLst/>
            <a:cxnLst/>
            <a:rect l="l" t="t" r="r" b="b"/>
            <a:pathLst>
              <a:path w="112395" h="516889">
                <a:moveTo>
                  <a:pt x="0" y="0"/>
                </a:moveTo>
                <a:lnTo>
                  <a:pt x="111810" y="0"/>
                </a:lnTo>
                <a:lnTo>
                  <a:pt x="111810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64958" y="5609171"/>
            <a:ext cx="3329940" cy="516890"/>
          </a:xfrm>
          <a:custGeom>
            <a:avLst/>
            <a:gdLst/>
            <a:ahLst/>
            <a:cxnLst/>
            <a:rect l="l" t="t" r="r" b="b"/>
            <a:pathLst>
              <a:path w="3329940" h="516889">
                <a:moveTo>
                  <a:pt x="0" y="0"/>
                </a:moveTo>
                <a:lnTo>
                  <a:pt x="3329609" y="0"/>
                </a:lnTo>
                <a:lnTo>
                  <a:pt x="3329609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60250" y="5609171"/>
            <a:ext cx="3960495" cy="516890"/>
          </a:xfrm>
          <a:custGeom>
            <a:avLst/>
            <a:gdLst/>
            <a:ahLst/>
            <a:cxnLst/>
            <a:rect l="l" t="t" r="r" b="b"/>
            <a:pathLst>
              <a:path w="3960495" h="516889">
                <a:moveTo>
                  <a:pt x="0" y="0"/>
                </a:moveTo>
                <a:lnTo>
                  <a:pt x="3960126" y="0"/>
                </a:lnTo>
                <a:lnTo>
                  <a:pt x="396012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345998" y="234103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345998" y="2456148"/>
            <a:ext cx="0" cy="4274820"/>
          </a:xfrm>
          <a:custGeom>
            <a:avLst/>
            <a:gdLst/>
            <a:ahLst/>
            <a:cxnLst/>
            <a:rect l="l" t="t" r="r" b="b"/>
            <a:pathLst>
              <a:path h="4274820">
                <a:moveTo>
                  <a:pt x="0" y="0"/>
                </a:moveTo>
                <a:lnTo>
                  <a:pt x="0" y="4274439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676910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46175" y="6054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95600" y="5941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17766" y="5963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941614" y="6054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891034" y="5941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9" y="97838"/>
                </a:lnTo>
                <a:lnTo>
                  <a:pt x="8243" y="76510"/>
                </a:lnTo>
                <a:lnTo>
                  <a:pt x="0" y="52389"/>
                </a:lnTo>
                <a:lnTo>
                  <a:pt x="1884" y="37209"/>
                </a:lnTo>
                <a:lnTo>
                  <a:pt x="7273" y="23943"/>
                </a:lnTo>
                <a:lnTo>
                  <a:pt x="15635" y="13028"/>
                </a:lnTo>
                <a:lnTo>
                  <a:pt x="26435" y="4901"/>
                </a:lnTo>
                <a:lnTo>
                  <a:pt x="39141" y="0"/>
                </a:lnTo>
                <a:lnTo>
                  <a:pt x="56429" y="1083"/>
                </a:lnTo>
                <a:lnTo>
                  <a:pt x="92098" y="21248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13203" y="5963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6" y="0"/>
                </a:moveTo>
                <a:lnTo>
                  <a:pt x="9704" y="6306"/>
                </a:lnTo>
                <a:lnTo>
                  <a:pt x="2393" y="17771"/>
                </a:lnTo>
                <a:lnTo>
                  <a:pt x="0" y="33887"/>
                </a:lnTo>
                <a:lnTo>
                  <a:pt x="5719" y="45708"/>
                </a:lnTo>
                <a:lnTo>
                  <a:pt x="16648" y="53831"/>
                </a:lnTo>
                <a:lnTo>
                  <a:pt x="31820" y="56758"/>
                </a:lnTo>
                <a:lnTo>
                  <a:pt x="44879" y="51842"/>
                </a:lnTo>
                <a:lnTo>
                  <a:pt x="54010" y="41645"/>
                </a:lnTo>
                <a:lnTo>
                  <a:pt x="57446" y="27936"/>
                </a:lnTo>
                <a:lnTo>
                  <a:pt x="55909" y="18779"/>
                </a:lnTo>
                <a:lnTo>
                  <a:pt x="49180" y="8599"/>
                </a:lnTo>
                <a:lnTo>
                  <a:pt x="37326" y="1920"/>
                </a:lnTo>
                <a:lnTo>
                  <a:pt x="205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963025" y="6054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825765" y="5941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5" y="97838"/>
                </a:lnTo>
                <a:lnTo>
                  <a:pt x="8239" y="76510"/>
                </a:lnTo>
                <a:lnTo>
                  <a:pt x="0" y="52389"/>
                </a:lnTo>
                <a:lnTo>
                  <a:pt x="1883" y="37209"/>
                </a:lnTo>
                <a:lnTo>
                  <a:pt x="7270" y="23943"/>
                </a:lnTo>
                <a:lnTo>
                  <a:pt x="15630" y="13028"/>
                </a:lnTo>
                <a:lnTo>
                  <a:pt x="26429" y="4901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46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847931" y="596342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512356" y="6054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375103" y="5941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397264" y="5963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0" y="0"/>
                </a:moveTo>
                <a:lnTo>
                  <a:pt x="9709" y="6306"/>
                </a:lnTo>
                <a:lnTo>
                  <a:pt x="2395" y="17771"/>
                </a:lnTo>
                <a:lnTo>
                  <a:pt x="0" y="33886"/>
                </a:lnTo>
                <a:lnTo>
                  <a:pt x="5723" y="45708"/>
                </a:lnTo>
                <a:lnTo>
                  <a:pt x="16653" y="53831"/>
                </a:lnTo>
                <a:lnTo>
                  <a:pt x="31819" y="56758"/>
                </a:lnTo>
                <a:lnTo>
                  <a:pt x="44878" y="51842"/>
                </a:lnTo>
                <a:lnTo>
                  <a:pt x="54009" y="41645"/>
                </a:lnTo>
                <a:lnTo>
                  <a:pt x="57446" y="27935"/>
                </a:lnTo>
                <a:lnTo>
                  <a:pt x="55909" y="18781"/>
                </a:lnTo>
                <a:lnTo>
                  <a:pt x="49181" y="8601"/>
                </a:lnTo>
                <a:lnTo>
                  <a:pt x="37328" y="1921"/>
                </a:lnTo>
                <a:lnTo>
                  <a:pt x="20590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7464" y="2804096"/>
            <a:ext cx="786765" cy="288925"/>
          </a:xfrm>
          <a:custGeom>
            <a:avLst/>
            <a:gdLst/>
            <a:ahLst/>
            <a:cxnLst/>
            <a:rect l="l" t="t" r="r" b="b"/>
            <a:pathLst>
              <a:path w="786764" h="288925">
                <a:moveTo>
                  <a:pt x="0" y="0"/>
                </a:moveTo>
                <a:lnTo>
                  <a:pt x="786244" y="0"/>
                </a:lnTo>
                <a:lnTo>
                  <a:pt x="786244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34527" y="2804096"/>
            <a:ext cx="843280" cy="288925"/>
          </a:xfrm>
          <a:custGeom>
            <a:avLst/>
            <a:gdLst/>
            <a:ahLst/>
            <a:cxnLst/>
            <a:rect l="l" t="t" r="r" b="b"/>
            <a:pathLst>
              <a:path w="843280" h="288925">
                <a:moveTo>
                  <a:pt x="0" y="0"/>
                </a:moveTo>
                <a:lnTo>
                  <a:pt x="842937" y="0"/>
                </a:lnTo>
                <a:lnTo>
                  <a:pt x="84293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23106" y="3332886"/>
            <a:ext cx="1743710" cy="288925"/>
          </a:xfrm>
          <a:custGeom>
            <a:avLst/>
            <a:gdLst/>
            <a:ahLst/>
            <a:cxnLst/>
            <a:rect l="l" t="t" r="r" b="b"/>
            <a:pathLst>
              <a:path w="1743710" h="288925">
                <a:moveTo>
                  <a:pt x="0" y="0"/>
                </a:moveTo>
                <a:lnTo>
                  <a:pt x="1743176" y="0"/>
                </a:lnTo>
                <a:lnTo>
                  <a:pt x="1743176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34527" y="3332886"/>
            <a:ext cx="1788795" cy="288925"/>
          </a:xfrm>
          <a:custGeom>
            <a:avLst/>
            <a:gdLst/>
            <a:ahLst/>
            <a:cxnLst/>
            <a:rect l="l" t="t" r="r" b="b"/>
            <a:pathLst>
              <a:path w="1788795" h="288925">
                <a:moveTo>
                  <a:pt x="0" y="0"/>
                </a:moveTo>
                <a:lnTo>
                  <a:pt x="1788579" y="0"/>
                </a:lnTo>
                <a:lnTo>
                  <a:pt x="1788579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12224" y="3870998"/>
            <a:ext cx="775335" cy="288925"/>
          </a:xfrm>
          <a:custGeom>
            <a:avLst/>
            <a:gdLst/>
            <a:ahLst/>
            <a:cxnLst/>
            <a:rect l="l" t="t" r="r" b="b"/>
            <a:pathLst>
              <a:path w="775335" h="288925">
                <a:moveTo>
                  <a:pt x="0" y="0"/>
                </a:moveTo>
                <a:lnTo>
                  <a:pt x="774750" y="0"/>
                </a:lnTo>
                <a:lnTo>
                  <a:pt x="774750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34527" y="3870998"/>
            <a:ext cx="777875" cy="288925"/>
          </a:xfrm>
          <a:custGeom>
            <a:avLst/>
            <a:gdLst/>
            <a:ahLst/>
            <a:cxnLst/>
            <a:rect l="l" t="t" r="r" b="b"/>
            <a:pathLst>
              <a:path w="777875" h="288925">
                <a:moveTo>
                  <a:pt x="0" y="0"/>
                </a:moveTo>
                <a:lnTo>
                  <a:pt x="777684" y="0"/>
                </a:lnTo>
                <a:lnTo>
                  <a:pt x="777684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22816" y="4409148"/>
            <a:ext cx="464184" cy="288925"/>
          </a:xfrm>
          <a:custGeom>
            <a:avLst/>
            <a:gdLst/>
            <a:ahLst/>
            <a:cxnLst/>
            <a:rect l="l" t="t" r="r" b="b"/>
            <a:pathLst>
              <a:path w="464185" h="288925">
                <a:moveTo>
                  <a:pt x="0" y="0"/>
                </a:moveTo>
                <a:lnTo>
                  <a:pt x="464146" y="0"/>
                </a:lnTo>
                <a:lnTo>
                  <a:pt x="464146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34527" y="4409148"/>
            <a:ext cx="488315" cy="288925"/>
          </a:xfrm>
          <a:custGeom>
            <a:avLst/>
            <a:gdLst/>
            <a:ahLst/>
            <a:cxnLst/>
            <a:rect l="l" t="t" r="r" b="b"/>
            <a:pathLst>
              <a:path w="488314" h="288925">
                <a:moveTo>
                  <a:pt x="0" y="0"/>
                </a:moveTo>
                <a:lnTo>
                  <a:pt x="488289" y="0"/>
                </a:lnTo>
                <a:lnTo>
                  <a:pt x="488289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13149" y="4951895"/>
            <a:ext cx="1831339" cy="288925"/>
          </a:xfrm>
          <a:custGeom>
            <a:avLst/>
            <a:gdLst/>
            <a:ahLst/>
            <a:cxnLst/>
            <a:rect l="l" t="t" r="r" b="b"/>
            <a:pathLst>
              <a:path w="1831339" h="288925">
                <a:moveTo>
                  <a:pt x="0" y="0"/>
                </a:moveTo>
                <a:lnTo>
                  <a:pt x="1830933" y="0"/>
                </a:lnTo>
                <a:lnTo>
                  <a:pt x="1830933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34527" y="4951895"/>
            <a:ext cx="1878964" cy="288925"/>
          </a:xfrm>
          <a:custGeom>
            <a:avLst/>
            <a:gdLst/>
            <a:ahLst/>
            <a:cxnLst/>
            <a:rect l="l" t="t" r="r" b="b"/>
            <a:pathLst>
              <a:path w="1878964" h="288925">
                <a:moveTo>
                  <a:pt x="0" y="0"/>
                </a:moveTo>
                <a:lnTo>
                  <a:pt x="1878609" y="0"/>
                </a:lnTo>
                <a:lnTo>
                  <a:pt x="1878609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04973" y="5486679"/>
            <a:ext cx="448309" cy="288925"/>
          </a:xfrm>
          <a:custGeom>
            <a:avLst/>
            <a:gdLst/>
            <a:ahLst/>
            <a:cxnLst/>
            <a:rect l="l" t="t" r="r" b="b"/>
            <a:pathLst>
              <a:path w="448310" h="288925">
                <a:moveTo>
                  <a:pt x="0" y="0"/>
                </a:moveTo>
                <a:lnTo>
                  <a:pt x="447865" y="0"/>
                </a:lnTo>
                <a:lnTo>
                  <a:pt x="447865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34527" y="5486679"/>
            <a:ext cx="470534" cy="288925"/>
          </a:xfrm>
          <a:custGeom>
            <a:avLst/>
            <a:gdLst/>
            <a:ahLst/>
            <a:cxnLst/>
            <a:rect l="l" t="t" r="r" b="b"/>
            <a:pathLst>
              <a:path w="470535" h="288925">
                <a:moveTo>
                  <a:pt x="0" y="0"/>
                </a:moveTo>
                <a:lnTo>
                  <a:pt x="470433" y="0"/>
                </a:lnTo>
                <a:lnTo>
                  <a:pt x="470433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466985" y="6028664"/>
            <a:ext cx="1362075" cy="288925"/>
          </a:xfrm>
          <a:custGeom>
            <a:avLst/>
            <a:gdLst/>
            <a:ahLst/>
            <a:cxnLst/>
            <a:rect l="l" t="t" r="r" b="b"/>
            <a:pathLst>
              <a:path w="1362075" h="288925">
                <a:moveTo>
                  <a:pt x="0" y="0"/>
                </a:moveTo>
                <a:lnTo>
                  <a:pt x="1361630" y="0"/>
                </a:lnTo>
                <a:lnTo>
                  <a:pt x="1361630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34527" y="6028664"/>
            <a:ext cx="1432560" cy="288925"/>
          </a:xfrm>
          <a:custGeom>
            <a:avLst/>
            <a:gdLst/>
            <a:ahLst/>
            <a:cxnLst/>
            <a:rect l="l" t="t" r="r" b="b"/>
            <a:pathLst>
              <a:path w="1432560" h="288925">
                <a:moveTo>
                  <a:pt x="0" y="0"/>
                </a:moveTo>
                <a:lnTo>
                  <a:pt x="1432458" y="0"/>
                </a:lnTo>
                <a:lnTo>
                  <a:pt x="1432458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40620" y="6571425"/>
            <a:ext cx="1176020" cy="288925"/>
          </a:xfrm>
          <a:custGeom>
            <a:avLst/>
            <a:gdLst/>
            <a:ahLst/>
            <a:cxnLst/>
            <a:rect l="l" t="t" r="r" b="b"/>
            <a:pathLst>
              <a:path w="1176020" h="288925">
                <a:moveTo>
                  <a:pt x="0" y="0"/>
                </a:moveTo>
                <a:lnTo>
                  <a:pt x="1175486" y="0"/>
                </a:lnTo>
                <a:lnTo>
                  <a:pt x="1175486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34527" y="6571425"/>
            <a:ext cx="1206500" cy="288925"/>
          </a:xfrm>
          <a:custGeom>
            <a:avLst/>
            <a:gdLst/>
            <a:ahLst/>
            <a:cxnLst/>
            <a:rect l="l" t="t" r="r" b="b"/>
            <a:pathLst>
              <a:path w="1206500" h="288925">
                <a:moveTo>
                  <a:pt x="0" y="0"/>
                </a:moveTo>
                <a:lnTo>
                  <a:pt x="1206080" y="0"/>
                </a:lnTo>
                <a:lnTo>
                  <a:pt x="1206080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4902" y="7112241"/>
            <a:ext cx="486409" cy="288925"/>
          </a:xfrm>
          <a:custGeom>
            <a:avLst/>
            <a:gdLst/>
            <a:ahLst/>
            <a:cxnLst/>
            <a:rect l="l" t="t" r="r" b="b"/>
            <a:pathLst>
              <a:path w="486410" h="288925">
                <a:moveTo>
                  <a:pt x="0" y="0"/>
                </a:moveTo>
                <a:lnTo>
                  <a:pt x="485889" y="0"/>
                </a:lnTo>
                <a:lnTo>
                  <a:pt x="485889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034527" y="7112241"/>
            <a:ext cx="510540" cy="288925"/>
          </a:xfrm>
          <a:custGeom>
            <a:avLst/>
            <a:gdLst/>
            <a:ahLst/>
            <a:cxnLst/>
            <a:rect l="l" t="t" r="r" b="b"/>
            <a:pathLst>
              <a:path w="510539" h="288925">
                <a:moveTo>
                  <a:pt x="0" y="0"/>
                </a:moveTo>
                <a:lnTo>
                  <a:pt x="510374" y="0"/>
                </a:lnTo>
                <a:lnTo>
                  <a:pt x="510374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87971" y="2804071"/>
            <a:ext cx="928369" cy="288925"/>
          </a:xfrm>
          <a:custGeom>
            <a:avLst/>
            <a:gdLst/>
            <a:ahLst/>
            <a:cxnLst/>
            <a:rect l="l" t="t" r="r" b="b"/>
            <a:pathLst>
              <a:path w="928370" h="288925">
                <a:moveTo>
                  <a:pt x="0" y="0"/>
                </a:moveTo>
                <a:lnTo>
                  <a:pt x="928065" y="0"/>
                </a:lnTo>
                <a:lnTo>
                  <a:pt x="928065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93003" y="2804071"/>
            <a:ext cx="995044" cy="288925"/>
          </a:xfrm>
          <a:custGeom>
            <a:avLst/>
            <a:gdLst/>
            <a:ahLst/>
            <a:cxnLst/>
            <a:rect l="l" t="t" r="r" b="b"/>
            <a:pathLst>
              <a:path w="995045" h="288925">
                <a:moveTo>
                  <a:pt x="0" y="0"/>
                </a:moveTo>
                <a:lnTo>
                  <a:pt x="994981" y="0"/>
                </a:lnTo>
                <a:lnTo>
                  <a:pt x="994981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124761" y="3332861"/>
            <a:ext cx="2094864" cy="288925"/>
          </a:xfrm>
          <a:custGeom>
            <a:avLst/>
            <a:gdLst/>
            <a:ahLst/>
            <a:cxnLst/>
            <a:rect l="l" t="t" r="r" b="b"/>
            <a:pathLst>
              <a:path w="2094865" h="288925">
                <a:moveTo>
                  <a:pt x="0" y="0"/>
                </a:moveTo>
                <a:lnTo>
                  <a:pt x="2094763" y="0"/>
                </a:lnTo>
                <a:lnTo>
                  <a:pt x="2094763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993003" y="3332861"/>
            <a:ext cx="2132330" cy="288925"/>
          </a:xfrm>
          <a:custGeom>
            <a:avLst/>
            <a:gdLst/>
            <a:ahLst/>
            <a:cxnLst/>
            <a:rect l="l" t="t" r="r" b="b"/>
            <a:pathLst>
              <a:path w="2132329" h="288925">
                <a:moveTo>
                  <a:pt x="0" y="0"/>
                </a:moveTo>
                <a:lnTo>
                  <a:pt x="2131758" y="0"/>
                </a:lnTo>
                <a:lnTo>
                  <a:pt x="2131758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876846" y="3870960"/>
            <a:ext cx="873760" cy="288925"/>
          </a:xfrm>
          <a:custGeom>
            <a:avLst/>
            <a:gdLst/>
            <a:ahLst/>
            <a:cxnLst/>
            <a:rect l="l" t="t" r="r" b="b"/>
            <a:pathLst>
              <a:path w="873759" h="288925">
                <a:moveTo>
                  <a:pt x="0" y="0"/>
                </a:moveTo>
                <a:lnTo>
                  <a:pt x="873569" y="0"/>
                </a:lnTo>
                <a:lnTo>
                  <a:pt x="873569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993003" y="3870960"/>
            <a:ext cx="883919" cy="288925"/>
          </a:xfrm>
          <a:custGeom>
            <a:avLst/>
            <a:gdLst/>
            <a:ahLst/>
            <a:cxnLst/>
            <a:rect l="l" t="t" r="r" b="b"/>
            <a:pathLst>
              <a:path w="883920" h="288925">
                <a:moveTo>
                  <a:pt x="0" y="0"/>
                </a:moveTo>
                <a:lnTo>
                  <a:pt x="883856" y="0"/>
                </a:lnTo>
                <a:lnTo>
                  <a:pt x="883856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551624" y="4409351"/>
            <a:ext cx="529590" cy="288925"/>
          </a:xfrm>
          <a:custGeom>
            <a:avLst/>
            <a:gdLst/>
            <a:ahLst/>
            <a:cxnLst/>
            <a:rect l="l" t="t" r="r" b="b"/>
            <a:pathLst>
              <a:path w="529590" h="288925">
                <a:moveTo>
                  <a:pt x="0" y="0"/>
                </a:moveTo>
                <a:lnTo>
                  <a:pt x="529551" y="0"/>
                </a:lnTo>
                <a:lnTo>
                  <a:pt x="529551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02769" y="4409351"/>
            <a:ext cx="549275" cy="288925"/>
          </a:xfrm>
          <a:custGeom>
            <a:avLst/>
            <a:gdLst/>
            <a:ahLst/>
            <a:cxnLst/>
            <a:rect l="l" t="t" r="r" b="b"/>
            <a:pathLst>
              <a:path w="549275" h="288925">
                <a:moveTo>
                  <a:pt x="0" y="0"/>
                </a:moveTo>
                <a:lnTo>
                  <a:pt x="548855" y="0"/>
                </a:lnTo>
                <a:lnTo>
                  <a:pt x="548855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167395" y="4952174"/>
            <a:ext cx="2136775" cy="288925"/>
          </a:xfrm>
          <a:custGeom>
            <a:avLst/>
            <a:gdLst/>
            <a:ahLst/>
            <a:cxnLst/>
            <a:rect l="l" t="t" r="r" b="b"/>
            <a:pathLst>
              <a:path w="2136775" h="288925">
                <a:moveTo>
                  <a:pt x="0" y="0"/>
                </a:moveTo>
                <a:lnTo>
                  <a:pt x="2136635" y="0"/>
                </a:lnTo>
                <a:lnTo>
                  <a:pt x="2136635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993003" y="4952174"/>
            <a:ext cx="2174875" cy="288925"/>
          </a:xfrm>
          <a:custGeom>
            <a:avLst/>
            <a:gdLst/>
            <a:ahLst/>
            <a:cxnLst/>
            <a:rect l="l" t="t" r="r" b="b"/>
            <a:pathLst>
              <a:path w="2174875" h="288925">
                <a:moveTo>
                  <a:pt x="0" y="0"/>
                </a:moveTo>
                <a:lnTo>
                  <a:pt x="2174392" y="0"/>
                </a:lnTo>
                <a:lnTo>
                  <a:pt x="2174392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99580" y="5487048"/>
            <a:ext cx="487045" cy="288925"/>
          </a:xfrm>
          <a:custGeom>
            <a:avLst/>
            <a:gdLst/>
            <a:ahLst/>
            <a:cxnLst/>
            <a:rect l="l" t="t" r="r" b="b"/>
            <a:pathLst>
              <a:path w="487045" h="288925">
                <a:moveTo>
                  <a:pt x="0" y="0"/>
                </a:moveTo>
                <a:lnTo>
                  <a:pt x="487006" y="0"/>
                </a:lnTo>
                <a:lnTo>
                  <a:pt x="487006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993003" y="5487048"/>
            <a:ext cx="506730" cy="288925"/>
          </a:xfrm>
          <a:custGeom>
            <a:avLst/>
            <a:gdLst/>
            <a:ahLst/>
            <a:cxnLst/>
            <a:rect l="l" t="t" r="r" b="b"/>
            <a:pathLst>
              <a:path w="506729" h="288925">
                <a:moveTo>
                  <a:pt x="0" y="0"/>
                </a:moveTo>
                <a:lnTo>
                  <a:pt x="506590" y="0"/>
                </a:lnTo>
                <a:lnTo>
                  <a:pt x="506590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745831" y="6029083"/>
            <a:ext cx="1691639" cy="288925"/>
          </a:xfrm>
          <a:custGeom>
            <a:avLst/>
            <a:gdLst/>
            <a:ahLst/>
            <a:cxnLst/>
            <a:rect l="l" t="t" r="r" b="b"/>
            <a:pathLst>
              <a:path w="1691640" h="288925">
                <a:moveTo>
                  <a:pt x="0" y="0"/>
                </a:moveTo>
                <a:lnTo>
                  <a:pt x="1691220" y="0"/>
                </a:lnTo>
                <a:lnTo>
                  <a:pt x="1691220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93003" y="6029083"/>
            <a:ext cx="1753235" cy="288925"/>
          </a:xfrm>
          <a:custGeom>
            <a:avLst/>
            <a:gdLst/>
            <a:ahLst/>
            <a:cxnLst/>
            <a:rect l="l" t="t" r="r" b="b"/>
            <a:pathLst>
              <a:path w="1753234" h="288925">
                <a:moveTo>
                  <a:pt x="0" y="0"/>
                </a:moveTo>
                <a:lnTo>
                  <a:pt x="1752841" y="0"/>
                </a:lnTo>
                <a:lnTo>
                  <a:pt x="1752841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581786" y="6571907"/>
            <a:ext cx="1561465" cy="288925"/>
          </a:xfrm>
          <a:custGeom>
            <a:avLst/>
            <a:gdLst/>
            <a:ahLst/>
            <a:cxnLst/>
            <a:rect l="l" t="t" r="r" b="b"/>
            <a:pathLst>
              <a:path w="1561465" h="288925">
                <a:moveTo>
                  <a:pt x="0" y="0"/>
                </a:moveTo>
                <a:lnTo>
                  <a:pt x="1561211" y="0"/>
                </a:lnTo>
                <a:lnTo>
                  <a:pt x="1561211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93003" y="6571907"/>
            <a:ext cx="1589405" cy="288925"/>
          </a:xfrm>
          <a:custGeom>
            <a:avLst/>
            <a:gdLst/>
            <a:ahLst/>
            <a:cxnLst/>
            <a:rect l="l" t="t" r="r" b="b"/>
            <a:pathLst>
              <a:path w="1589404" h="288925">
                <a:moveTo>
                  <a:pt x="0" y="0"/>
                </a:moveTo>
                <a:lnTo>
                  <a:pt x="1588795" y="0"/>
                </a:lnTo>
                <a:lnTo>
                  <a:pt x="1588795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40017" y="7112216"/>
            <a:ext cx="622300" cy="288925"/>
          </a:xfrm>
          <a:custGeom>
            <a:avLst/>
            <a:gdLst/>
            <a:ahLst/>
            <a:cxnLst/>
            <a:rect l="l" t="t" r="r" b="b"/>
            <a:pathLst>
              <a:path w="622300" h="288925">
                <a:moveTo>
                  <a:pt x="0" y="0"/>
                </a:moveTo>
                <a:lnTo>
                  <a:pt x="621995" y="0"/>
                </a:lnTo>
                <a:lnTo>
                  <a:pt x="621995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93003" y="7112216"/>
            <a:ext cx="647065" cy="288925"/>
          </a:xfrm>
          <a:custGeom>
            <a:avLst/>
            <a:gdLst/>
            <a:ahLst/>
            <a:cxnLst/>
            <a:rect l="l" t="t" r="r" b="b"/>
            <a:pathLst>
              <a:path w="647065" h="288925">
                <a:moveTo>
                  <a:pt x="0" y="0"/>
                </a:moveTo>
                <a:lnTo>
                  <a:pt x="647014" y="0"/>
                </a:lnTo>
                <a:lnTo>
                  <a:pt x="647014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2017929" y="1418541"/>
            <a:ext cx="1177925" cy="534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2015-2016</a:t>
            </a:r>
            <a:endParaRPr sz="1400">
              <a:latin typeface="Arial Black"/>
              <a:cs typeface="Arial Black"/>
            </a:endParaRPr>
          </a:p>
          <a:p>
            <a:pPr marL="16510">
              <a:lnSpc>
                <a:spcPct val="100000"/>
              </a:lnSpc>
              <a:spcBef>
                <a:spcPts val="925"/>
              </a:spcBef>
            </a:pPr>
            <a:r>
              <a:rPr sz="1400" b="1" spc="-35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4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30" dirty="0">
                <a:solidFill>
                  <a:srgbClr val="202B32"/>
                </a:solidFill>
                <a:latin typeface="Arial Black"/>
                <a:cs typeface="Arial Black"/>
              </a:rPr>
              <a:t>091,3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42621" y="2050562"/>
            <a:ext cx="115062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735" marR="5080" indent="-26670">
              <a:lnSpc>
                <a:spcPts val="1450"/>
              </a:lnSpc>
            </a:pPr>
            <a:r>
              <a:rPr sz="1350" b="1" spc="-65" dirty="0">
                <a:solidFill>
                  <a:srgbClr val="4B555B"/>
                </a:solidFill>
                <a:latin typeface="Arial Black"/>
                <a:cs typeface="Arial Black"/>
              </a:rPr>
              <a:t>Кыргызская </a:t>
            </a:r>
            <a:r>
              <a:rPr sz="1350" b="1" spc="-50" dirty="0">
                <a:solidFill>
                  <a:srgbClr val="4B555B"/>
                </a:solidFill>
                <a:latin typeface="Arial Black"/>
                <a:cs typeface="Arial Black"/>
              </a:rPr>
              <a:t>Республика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7548" y="2694539"/>
            <a:ext cx="1605915" cy="900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5785">
              <a:lnSpc>
                <a:spcPts val="1535"/>
              </a:lnSpc>
            </a:pPr>
            <a:r>
              <a:rPr sz="1350" b="1" spc="-80" dirty="0">
                <a:solidFill>
                  <a:srgbClr val="4B555B"/>
                </a:solidFill>
                <a:latin typeface="Arial Black"/>
                <a:cs typeface="Arial Black"/>
              </a:rPr>
              <a:t>Баткенская</a:t>
            </a:r>
            <a:endParaRPr sz="1350">
              <a:latin typeface="Arial Black"/>
              <a:cs typeface="Arial Black"/>
            </a:endParaRPr>
          </a:p>
          <a:p>
            <a:pPr marL="12700" indent="866140">
              <a:lnSpc>
                <a:spcPts val="1535"/>
              </a:lnSpc>
            </a:pPr>
            <a:r>
              <a:rPr sz="1350" b="1" spc="-70" dirty="0">
                <a:solidFill>
                  <a:srgbClr val="4B555B"/>
                </a:solidFill>
                <a:latin typeface="Arial Black"/>
                <a:cs typeface="Arial Black"/>
              </a:rPr>
              <a:t>область</a:t>
            </a:r>
            <a:endParaRPr sz="1350">
              <a:latin typeface="Arial Black"/>
              <a:cs typeface="Arial Black"/>
            </a:endParaRPr>
          </a:p>
          <a:p>
            <a:pPr marL="12700">
              <a:lnSpc>
                <a:spcPts val="1505"/>
              </a:lnSpc>
              <a:spcBef>
                <a:spcPts val="1075"/>
              </a:spcBef>
            </a:pPr>
            <a:r>
              <a:rPr sz="1300" b="1" spc="-65" dirty="0">
                <a:solidFill>
                  <a:srgbClr val="4B555B"/>
                </a:solidFill>
                <a:latin typeface="Arial Black"/>
                <a:cs typeface="Arial Black"/>
              </a:rPr>
              <a:t>Джалал-Абадская</a:t>
            </a:r>
            <a:endParaRPr sz="1300">
              <a:latin typeface="Arial Black"/>
              <a:cs typeface="Arial Black"/>
            </a:endParaRPr>
          </a:p>
          <a:p>
            <a:pPr marL="889000">
              <a:lnSpc>
                <a:spcPts val="1505"/>
              </a:lnSpc>
            </a:pPr>
            <a:r>
              <a:rPr sz="1300" b="1" spc="-55" dirty="0">
                <a:solidFill>
                  <a:srgbClr val="4B555B"/>
                </a:solidFill>
                <a:latin typeface="Arial Black"/>
                <a:cs typeface="Arial Black"/>
              </a:rPr>
              <a:t>область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89241" y="147410"/>
            <a:ext cx="891413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1608455">
              <a:lnSpc>
                <a:spcPct val="100000"/>
              </a:lnSpc>
            </a:pPr>
            <a:r>
              <a:rPr lang="ky-KG" sz="2400" b="1" spc="13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2.</a:t>
            </a:r>
            <a:r>
              <a:rPr sz="2400" b="1" spc="13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</a:t>
            </a:r>
            <a:r>
              <a:rPr sz="2400" b="1" spc="5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1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</a:t>
            </a:r>
            <a:r>
              <a:rPr sz="2400" b="1" spc="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sz="2400" b="1" spc="1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ся</a:t>
            </a:r>
            <a:r>
              <a:rPr sz="2400" b="1" spc="5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9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дневных</a:t>
            </a:r>
            <a:r>
              <a:rPr sz="2400" b="1" spc="3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7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2400" b="1" spc="8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</a:t>
            </a:r>
            <a:r>
              <a:rPr sz="2400" b="1" spc="13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еоб</a:t>
            </a:r>
            <a:r>
              <a:rPr sz="2400" b="1" spc="11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400" b="1" spc="18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400" b="1" spc="13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400" b="1" spc="1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11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b="1" spc="8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400" b="1" spc="13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b="1" spc="10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400" b="1" spc="11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льных</a:t>
            </a:r>
            <a:r>
              <a:rPr sz="2400" b="1" spc="5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1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</a:t>
            </a:r>
            <a:r>
              <a:rPr sz="2400" b="1" spc="3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2400" b="1" spc="9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12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sz="2400" b="1" spc="5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2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2400" b="1" spc="5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3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b="1" spc="17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ерри</a:t>
            </a:r>
            <a:r>
              <a:rPr sz="2400" b="1" spc="4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b="1" spc="12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ории</a:t>
            </a:r>
            <a:r>
              <a:rPr sz="2400" b="1" spc="5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9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400" b="1" spc="5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2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2400" b="1" spc="9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114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лу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109813" y="885825"/>
            <a:ext cx="447294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i="1" spc="-10" dirty="0">
                <a:solidFill>
                  <a:srgbClr val="202B32"/>
                </a:solidFill>
                <a:latin typeface="Calibri"/>
                <a:cs typeface="Calibri"/>
              </a:rPr>
              <a:t>(на</a:t>
            </a:r>
            <a:r>
              <a:rPr sz="2000" i="1" spc="5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000" i="1" spc="10" dirty="0">
                <a:solidFill>
                  <a:srgbClr val="202B32"/>
                </a:solidFill>
                <a:latin typeface="Calibri"/>
                <a:cs typeface="Calibri"/>
              </a:rPr>
              <a:t>начало</a:t>
            </a:r>
            <a:r>
              <a:rPr sz="2000" i="1" spc="5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202B32"/>
                </a:solidFill>
                <a:latin typeface="Calibri"/>
                <a:cs typeface="Calibri"/>
              </a:rPr>
              <a:t>учебно</a:t>
            </a:r>
            <a:r>
              <a:rPr sz="2000" i="1" spc="-20" dirty="0">
                <a:solidFill>
                  <a:srgbClr val="202B32"/>
                </a:solidFill>
                <a:latin typeface="Calibri"/>
                <a:cs typeface="Calibri"/>
              </a:rPr>
              <a:t>г</a:t>
            </a:r>
            <a:r>
              <a:rPr sz="2000" i="1" spc="20" dirty="0">
                <a:solidFill>
                  <a:srgbClr val="202B32"/>
                </a:solidFill>
                <a:latin typeface="Calibri"/>
                <a:cs typeface="Calibri"/>
              </a:rPr>
              <a:t>о</a:t>
            </a:r>
            <a:r>
              <a:rPr sz="2000" i="1" spc="5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202B32"/>
                </a:solidFill>
                <a:latin typeface="Calibri"/>
                <a:cs typeface="Calibri"/>
              </a:rPr>
              <a:t>г</a:t>
            </a:r>
            <a:r>
              <a:rPr sz="2000" i="1" spc="-20" dirty="0">
                <a:solidFill>
                  <a:srgbClr val="202B32"/>
                </a:solidFill>
                <a:latin typeface="Calibri"/>
                <a:cs typeface="Calibri"/>
              </a:rPr>
              <a:t>ода,</a:t>
            </a:r>
            <a:r>
              <a:rPr sz="2000" i="1" spc="5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000" i="1" spc="-30" dirty="0">
                <a:solidFill>
                  <a:srgbClr val="202B32"/>
                </a:solidFill>
                <a:latin typeface="Calibri"/>
                <a:cs typeface="Calibri"/>
              </a:rPr>
              <a:t>ты</a:t>
            </a:r>
            <a:r>
              <a:rPr sz="2000" i="1" dirty="0">
                <a:solidFill>
                  <a:srgbClr val="202B32"/>
                </a:solidFill>
                <a:latin typeface="Calibri"/>
                <a:cs typeface="Calibri"/>
              </a:rPr>
              <a:t>с</a:t>
            </a:r>
            <a:r>
              <a:rPr sz="2000" i="1" spc="-70" dirty="0">
                <a:solidFill>
                  <a:srgbClr val="202B32"/>
                </a:solidFill>
                <a:latin typeface="Calibri"/>
                <a:cs typeface="Calibri"/>
              </a:rPr>
              <a:t>.</a:t>
            </a:r>
            <a:r>
              <a:rPr sz="2000" i="1" spc="5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000" i="1" spc="15" dirty="0">
                <a:solidFill>
                  <a:srgbClr val="202B32"/>
                </a:solidFill>
                <a:latin typeface="Calibri"/>
                <a:cs typeface="Calibri"/>
              </a:rPr>
              <a:t>ч</a:t>
            </a:r>
            <a:r>
              <a:rPr sz="2000" i="1" spc="-5" dirty="0">
                <a:solidFill>
                  <a:srgbClr val="202B32"/>
                </a:solidFill>
                <a:latin typeface="Calibri"/>
                <a:cs typeface="Calibri"/>
              </a:rPr>
              <a:t>е</a:t>
            </a:r>
            <a:r>
              <a:rPr sz="2000" i="1" spc="10" dirty="0">
                <a:solidFill>
                  <a:srgbClr val="202B32"/>
                </a:solidFill>
                <a:latin typeface="Calibri"/>
                <a:cs typeface="Calibri"/>
              </a:rPr>
              <a:t>ло</a:t>
            </a:r>
            <a:r>
              <a:rPr sz="2000" i="1" spc="-5" dirty="0">
                <a:solidFill>
                  <a:srgbClr val="202B32"/>
                </a:solidFill>
                <a:latin typeface="Calibri"/>
                <a:cs typeface="Calibri"/>
              </a:rPr>
              <a:t>в</a:t>
            </a:r>
            <a:r>
              <a:rPr sz="2000" i="1" dirty="0">
                <a:solidFill>
                  <a:srgbClr val="202B32"/>
                </a:solidFill>
                <a:latin typeface="Calibri"/>
                <a:cs typeface="Calibri"/>
              </a:rPr>
              <a:t>ек)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2034539" y="2304240"/>
            <a:ext cx="2077085" cy="255878"/>
          </a:xfrm>
          <a:custGeom>
            <a:avLst/>
            <a:gdLst/>
            <a:ahLst/>
            <a:cxnLst/>
            <a:rect l="l" t="t" r="r" b="b"/>
            <a:pathLst>
              <a:path w="2077085" h="92075">
                <a:moveTo>
                  <a:pt x="0" y="0"/>
                </a:moveTo>
                <a:lnTo>
                  <a:pt x="2076970" y="0"/>
                </a:lnTo>
                <a:lnTo>
                  <a:pt x="2076970" y="91503"/>
                </a:lnTo>
                <a:lnTo>
                  <a:pt x="0" y="9150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034552" y="2027423"/>
            <a:ext cx="2445385" cy="227979"/>
          </a:xfrm>
          <a:custGeom>
            <a:avLst/>
            <a:gdLst/>
            <a:ahLst/>
            <a:cxnLst/>
            <a:rect l="l" t="t" r="r" b="b"/>
            <a:pathLst>
              <a:path w="2445385" h="92075">
                <a:moveTo>
                  <a:pt x="0" y="0"/>
                </a:moveTo>
                <a:lnTo>
                  <a:pt x="2444978" y="0"/>
                </a:lnTo>
                <a:lnTo>
                  <a:pt x="2444978" y="91503"/>
                </a:lnTo>
                <a:lnTo>
                  <a:pt x="0" y="9150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861781" y="1390687"/>
            <a:ext cx="0" cy="36830"/>
          </a:xfrm>
          <a:custGeom>
            <a:avLst/>
            <a:gdLst/>
            <a:ahLst/>
            <a:cxnLst/>
            <a:rect l="l" t="t" r="r" b="b"/>
            <a:pathLst>
              <a:path h="36830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861781" y="1501267"/>
            <a:ext cx="0" cy="5876290"/>
          </a:xfrm>
          <a:custGeom>
            <a:avLst/>
            <a:gdLst/>
            <a:ahLst/>
            <a:cxnLst/>
            <a:rect l="l" t="t" r="r" b="b"/>
            <a:pathLst>
              <a:path h="5876290">
                <a:moveTo>
                  <a:pt x="0" y="0"/>
                </a:moveTo>
                <a:lnTo>
                  <a:pt x="0" y="5875807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861781" y="7414022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5980297" y="1426801"/>
            <a:ext cx="1174115" cy="526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2019-2020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1400" b="1" spc="-35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4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30" dirty="0">
                <a:solidFill>
                  <a:srgbClr val="202B32"/>
                </a:solidFill>
                <a:latin typeface="Arial Black"/>
                <a:cs typeface="Arial Black"/>
              </a:rPr>
              <a:t>311,5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5993028" y="2331602"/>
            <a:ext cx="3246755" cy="230623"/>
          </a:xfrm>
          <a:custGeom>
            <a:avLst/>
            <a:gdLst/>
            <a:ahLst/>
            <a:cxnLst/>
            <a:rect l="l" t="t" r="r" b="b"/>
            <a:pathLst>
              <a:path w="3246754" h="92075">
                <a:moveTo>
                  <a:pt x="0" y="0"/>
                </a:moveTo>
                <a:lnTo>
                  <a:pt x="3246500" y="0"/>
                </a:lnTo>
                <a:lnTo>
                  <a:pt x="3246500" y="91516"/>
                </a:lnTo>
                <a:lnTo>
                  <a:pt x="0" y="91516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993003" y="2021736"/>
            <a:ext cx="3578860" cy="216322"/>
          </a:xfrm>
          <a:custGeom>
            <a:avLst/>
            <a:gdLst/>
            <a:ahLst/>
            <a:cxnLst/>
            <a:rect l="l" t="t" r="r" b="b"/>
            <a:pathLst>
              <a:path w="3578859" h="92075">
                <a:moveTo>
                  <a:pt x="0" y="0"/>
                </a:moveTo>
                <a:lnTo>
                  <a:pt x="3578618" y="0"/>
                </a:lnTo>
                <a:lnTo>
                  <a:pt x="3578618" y="91503"/>
                </a:lnTo>
                <a:lnTo>
                  <a:pt x="0" y="9150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5287143" y="2012762"/>
            <a:ext cx="484505" cy="532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30" dirty="0">
                <a:solidFill>
                  <a:srgbClr val="202B32"/>
                </a:solidFill>
                <a:latin typeface="Arial Black"/>
                <a:cs typeface="Arial Black"/>
              </a:rPr>
              <a:t>553,2</a:t>
            </a:r>
            <a:endParaRPr sz="1400">
              <a:latin typeface="Arial Black"/>
              <a:cs typeface="Arial Black"/>
            </a:endParaRPr>
          </a:p>
          <a:p>
            <a:pPr marL="13335">
              <a:lnSpc>
                <a:spcPct val="100000"/>
              </a:lnSpc>
              <a:spcBef>
                <a:spcPts val="915"/>
              </a:spcBef>
            </a:pPr>
            <a:r>
              <a:rPr sz="1400" b="1" spc="-130" dirty="0">
                <a:solidFill>
                  <a:srgbClr val="202B32"/>
                </a:solidFill>
                <a:latin typeface="Arial Black"/>
                <a:cs typeface="Arial Black"/>
              </a:rPr>
              <a:t>538,1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5162320" y="2045016"/>
            <a:ext cx="104139" cy="153035"/>
          </a:xfrm>
          <a:custGeom>
            <a:avLst/>
            <a:gdLst/>
            <a:ahLst/>
            <a:cxnLst/>
            <a:rect l="l" t="t" r="r" b="b"/>
            <a:pathLst>
              <a:path w="104139" h="153035">
                <a:moveTo>
                  <a:pt x="79273" y="55270"/>
                </a:moveTo>
                <a:lnTo>
                  <a:pt x="24307" y="55270"/>
                </a:lnTo>
                <a:lnTo>
                  <a:pt x="24307" y="146977"/>
                </a:lnTo>
                <a:lnTo>
                  <a:pt x="29844" y="152565"/>
                </a:lnTo>
                <a:lnTo>
                  <a:pt x="43497" y="152565"/>
                </a:lnTo>
                <a:lnTo>
                  <a:pt x="49034" y="146977"/>
                </a:lnTo>
                <a:lnTo>
                  <a:pt x="48983" y="88061"/>
                </a:lnTo>
                <a:lnTo>
                  <a:pt x="79273" y="88061"/>
                </a:lnTo>
                <a:lnTo>
                  <a:pt x="79273" y="55270"/>
                </a:lnTo>
                <a:close/>
              </a:path>
              <a:path w="104139" h="153035">
                <a:moveTo>
                  <a:pt x="79273" y="88061"/>
                </a:moveTo>
                <a:lnTo>
                  <a:pt x="54559" y="88061"/>
                </a:lnTo>
                <a:lnTo>
                  <a:pt x="54533" y="146977"/>
                </a:lnTo>
                <a:lnTo>
                  <a:pt x="60083" y="152565"/>
                </a:lnTo>
                <a:lnTo>
                  <a:pt x="73736" y="152565"/>
                </a:lnTo>
                <a:lnTo>
                  <a:pt x="79273" y="146977"/>
                </a:lnTo>
                <a:lnTo>
                  <a:pt x="79273" y="88061"/>
                </a:lnTo>
                <a:close/>
              </a:path>
              <a:path w="104139" h="153035">
                <a:moveTo>
                  <a:pt x="77279" y="0"/>
                </a:moveTo>
                <a:lnTo>
                  <a:pt x="25692" y="50"/>
                </a:lnTo>
                <a:lnTo>
                  <a:pt x="22047" y="2387"/>
                </a:lnTo>
                <a:lnTo>
                  <a:pt x="20472" y="6629"/>
                </a:lnTo>
                <a:lnTo>
                  <a:pt x="1777" y="63499"/>
                </a:lnTo>
                <a:lnTo>
                  <a:pt x="0" y="68275"/>
                </a:lnTo>
                <a:lnTo>
                  <a:pt x="2400" y="73621"/>
                </a:lnTo>
                <a:lnTo>
                  <a:pt x="11899" y="77241"/>
                </a:lnTo>
                <a:lnTo>
                  <a:pt x="17195" y="74802"/>
                </a:lnTo>
                <a:lnTo>
                  <a:pt x="23952" y="56629"/>
                </a:lnTo>
                <a:lnTo>
                  <a:pt x="24307" y="55270"/>
                </a:lnTo>
                <a:lnTo>
                  <a:pt x="79273" y="55270"/>
                </a:lnTo>
                <a:lnTo>
                  <a:pt x="99064" y="55168"/>
                </a:lnTo>
                <a:lnTo>
                  <a:pt x="83108" y="6629"/>
                </a:lnTo>
                <a:lnTo>
                  <a:pt x="81533" y="2387"/>
                </a:lnTo>
                <a:lnTo>
                  <a:pt x="77279" y="0"/>
                </a:lnTo>
                <a:close/>
              </a:path>
              <a:path w="104139" h="153035">
                <a:moveTo>
                  <a:pt x="99064" y="55168"/>
                </a:moveTo>
                <a:lnTo>
                  <a:pt x="79273" y="55168"/>
                </a:lnTo>
                <a:lnTo>
                  <a:pt x="79794" y="57061"/>
                </a:lnTo>
                <a:lnTo>
                  <a:pt x="86385" y="74802"/>
                </a:lnTo>
                <a:lnTo>
                  <a:pt x="91681" y="77241"/>
                </a:lnTo>
                <a:lnTo>
                  <a:pt x="101180" y="73621"/>
                </a:lnTo>
                <a:lnTo>
                  <a:pt x="103581" y="68275"/>
                </a:lnTo>
                <a:lnTo>
                  <a:pt x="101803" y="63499"/>
                </a:lnTo>
                <a:lnTo>
                  <a:pt x="99064" y="5516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188772" y="1986186"/>
            <a:ext cx="48895" cy="50800"/>
          </a:xfrm>
          <a:custGeom>
            <a:avLst/>
            <a:gdLst/>
            <a:ahLst/>
            <a:cxnLst/>
            <a:rect l="l" t="t" r="r" b="b"/>
            <a:pathLst>
              <a:path w="48895" h="50800">
                <a:moveTo>
                  <a:pt x="25581" y="0"/>
                </a:moveTo>
                <a:lnTo>
                  <a:pt x="20574" y="477"/>
                </a:lnTo>
                <a:lnTo>
                  <a:pt x="9599" y="5823"/>
                </a:lnTo>
                <a:lnTo>
                  <a:pt x="2226" y="16841"/>
                </a:lnTo>
                <a:lnTo>
                  <a:pt x="0" y="33208"/>
                </a:lnTo>
                <a:lnTo>
                  <a:pt x="6062" y="43033"/>
                </a:lnTo>
                <a:lnTo>
                  <a:pt x="17703" y="49342"/>
                </a:lnTo>
                <a:lnTo>
                  <a:pt x="34958" y="50729"/>
                </a:lnTo>
                <a:lnTo>
                  <a:pt x="43513" y="43875"/>
                </a:lnTo>
                <a:lnTo>
                  <a:pt x="48547" y="31589"/>
                </a:lnTo>
                <a:lnTo>
                  <a:pt x="48778" y="13482"/>
                </a:lnTo>
                <a:lnTo>
                  <a:pt x="39216" y="3725"/>
                </a:lnTo>
                <a:lnTo>
                  <a:pt x="25581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88335" y="2313669"/>
            <a:ext cx="48895" cy="51435"/>
          </a:xfrm>
          <a:custGeom>
            <a:avLst/>
            <a:gdLst/>
            <a:ahLst/>
            <a:cxnLst/>
            <a:rect l="l" t="t" r="r" b="b"/>
            <a:pathLst>
              <a:path w="48895" h="51435">
                <a:moveTo>
                  <a:pt x="25479" y="0"/>
                </a:moveTo>
                <a:lnTo>
                  <a:pt x="19980" y="586"/>
                </a:lnTo>
                <a:lnTo>
                  <a:pt x="9253" y="6135"/>
                </a:lnTo>
                <a:lnTo>
                  <a:pt x="2093" y="17322"/>
                </a:lnTo>
                <a:lnTo>
                  <a:pt x="0" y="33882"/>
                </a:lnTo>
                <a:lnTo>
                  <a:pt x="6162" y="43628"/>
                </a:lnTo>
                <a:lnTo>
                  <a:pt x="17847" y="49839"/>
                </a:lnTo>
                <a:lnTo>
                  <a:pt x="35123" y="51124"/>
                </a:lnTo>
                <a:lnTo>
                  <a:pt x="43529" y="44133"/>
                </a:lnTo>
                <a:lnTo>
                  <a:pt x="48442" y="31724"/>
                </a:lnTo>
                <a:lnTo>
                  <a:pt x="48607" y="13501"/>
                </a:lnTo>
                <a:lnTo>
                  <a:pt x="39054" y="3728"/>
                </a:lnTo>
                <a:lnTo>
                  <a:pt x="25479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160032" y="2373429"/>
            <a:ext cx="108585" cy="153035"/>
          </a:xfrm>
          <a:custGeom>
            <a:avLst/>
            <a:gdLst/>
            <a:ahLst/>
            <a:cxnLst/>
            <a:rect l="l" t="t" r="r" b="b"/>
            <a:pathLst>
              <a:path w="108585" h="153035">
                <a:moveTo>
                  <a:pt x="88066" y="64909"/>
                </a:moveTo>
                <a:lnTo>
                  <a:pt x="21026" y="64909"/>
                </a:lnTo>
                <a:lnTo>
                  <a:pt x="20746" y="66357"/>
                </a:lnTo>
                <a:lnTo>
                  <a:pt x="18165" y="80703"/>
                </a:lnTo>
                <a:lnTo>
                  <a:pt x="15996" y="93002"/>
                </a:lnTo>
                <a:lnTo>
                  <a:pt x="15146" y="97256"/>
                </a:lnTo>
                <a:lnTo>
                  <a:pt x="17966" y="100710"/>
                </a:lnTo>
                <a:lnTo>
                  <a:pt x="33256" y="100710"/>
                </a:lnTo>
                <a:lnTo>
                  <a:pt x="33129" y="148882"/>
                </a:lnTo>
                <a:lnTo>
                  <a:pt x="37384" y="152463"/>
                </a:lnTo>
                <a:lnTo>
                  <a:pt x="47874" y="152463"/>
                </a:lnTo>
                <a:lnTo>
                  <a:pt x="52129" y="148882"/>
                </a:lnTo>
                <a:lnTo>
                  <a:pt x="52116" y="100698"/>
                </a:lnTo>
                <a:lnTo>
                  <a:pt x="90506" y="100698"/>
                </a:lnTo>
                <a:lnTo>
                  <a:pt x="93391" y="97243"/>
                </a:lnTo>
                <a:lnTo>
                  <a:pt x="92569" y="92710"/>
                </a:lnTo>
                <a:lnTo>
                  <a:pt x="88066" y="64909"/>
                </a:lnTo>
                <a:close/>
              </a:path>
              <a:path w="108585" h="153035">
                <a:moveTo>
                  <a:pt x="90506" y="100698"/>
                </a:moveTo>
                <a:lnTo>
                  <a:pt x="52116" y="100698"/>
                </a:lnTo>
                <a:lnTo>
                  <a:pt x="55469" y="100710"/>
                </a:lnTo>
                <a:lnTo>
                  <a:pt x="55431" y="148882"/>
                </a:lnTo>
                <a:lnTo>
                  <a:pt x="59685" y="152463"/>
                </a:lnTo>
                <a:lnTo>
                  <a:pt x="70188" y="152463"/>
                </a:lnTo>
                <a:lnTo>
                  <a:pt x="74443" y="148882"/>
                </a:lnTo>
                <a:lnTo>
                  <a:pt x="74379" y="100710"/>
                </a:lnTo>
                <a:lnTo>
                  <a:pt x="90506" y="100698"/>
                </a:lnTo>
                <a:close/>
              </a:path>
              <a:path w="108585" h="153035">
                <a:moveTo>
                  <a:pt x="106881" y="63601"/>
                </a:moveTo>
                <a:lnTo>
                  <a:pt x="87854" y="63601"/>
                </a:lnTo>
                <a:lnTo>
                  <a:pt x="92832" y="74282"/>
                </a:lnTo>
                <a:lnTo>
                  <a:pt x="97010" y="76225"/>
                </a:lnTo>
                <a:lnTo>
                  <a:pt x="106193" y="71881"/>
                </a:lnTo>
                <a:lnTo>
                  <a:pt x="108161" y="66357"/>
                </a:lnTo>
                <a:lnTo>
                  <a:pt x="106881" y="63601"/>
                </a:lnTo>
                <a:close/>
              </a:path>
              <a:path w="108585" h="153035">
                <a:moveTo>
                  <a:pt x="80894" y="0"/>
                </a:moveTo>
                <a:lnTo>
                  <a:pt x="30056" y="0"/>
                </a:lnTo>
                <a:lnTo>
                  <a:pt x="27275" y="3454"/>
                </a:lnTo>
                <a:lnTo>
                  <a:pt x="25763" y="6578"/>
                </a:lnTo>
                <a:lnTo>
                  <a:pt x="2230" y="61366"/>
                </a:lnTo>
                <a:lnTo>
                  <a:pt x="14" y="65887"/>
                </a:lnTo>
                <a:lnTo>
                  <a:pt x="1849" y="71500"/>
                </a:lnTo>
                <a:lnTo>
                  <a:pt x="10955" y="76022"/>
                </a:lnTo>
                <a:lnTo>
                  <a:pt x="16467" y="74129"/>
                </a:lnTo>
                <a:lnTo>
                  <a:pt x="20480" y="65887"/>
                </a:lnTo>
                <a:lnTo>
                  <a:pt x="21026" y="64909"/>
                </a:lnTo>
                <a:lnTo>
                  <a:pt x="88066" y="64909"/>
                </a:lnTo>
                <a:lnTo>
                  <a:pt x="87854" y="63601"/>
                </a:lnTo>
                <a:lnTo>
                  <a:pt x="106881" y="63601"/>
                </a:lnTo>
                <a:lnTo>
                  <a:pt x="106002" y="61709"/>
                </a:lnTo>
                <a:lnTo>
                  <a:pt x="83345" y="6515"/>
                </a:lnTo>
                <a:lnTo>
                  <a:pt x="82050" y="3733"/>
                </a:lnTo>
                <a:lnTo>
                  <a:pt x="80894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2021823" y="2642459"/>
            <a:ext cx="79311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96,4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182605" y="2874107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49,3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035435" y="2876088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47,1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980413" y="2642459"/>
            <a:ext cx="88011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113,8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142871" y="2874107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58,2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132404" y="2874107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55,6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021975" y="3171287"/>
            <a:ext cx="88011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208,8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162793" y="3404916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106,2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985649" y="3407202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102,6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980565" y="3171287"/>
            <a:ext cx="88011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250,1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143024" y="3406288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127,1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268394" y="3408269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123,0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438528" y="3761511"/>
            <a:ext cx="1454785" cy="378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05"/>
              </a:lnSpc>
            </a:pPr>
            <a:r>
              <a:rPr sz="1300" b="1" spc="-70" dirty="0">
                <a:solidFill>
                  <a:srgbClr val="4B555B"/>
                </a:solidFill>
                <a:latin typeface="Arial Black"/>
                <a:cs typeface="Arial Black"/>
              </a:rPr>
              <a:t>Иссык-Кульская</a:t>
            </a:r>
            <a:endParaRPr sz="1300">
              <a:latin typeface="Arial Black"/>
              <a:cs typeface="Arial Black"/>
            </a:endParaRPr>
          </a:p>
          <a:p>
            <a:pPr marL="737870">
              <a:lnSpc>
                <a:spcPts val="1505"/>
              </a:lnSpc>
            </a:pPr>
            <a:r>
              <a:rPr sz="1300" b="1" spc="-55" dirty="0">
                <a:solidFill>
                  <a:srgbClr val="4B555B"/>
                </a:solidFill>
                <a:latin typeface="Arial Black"/>
                <a:cs typeface="Arial Black"/>
              </a:rPr>
              <a:t>область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017929" y="3707857"/>
            <a:ext cx="79311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91,8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182674" y="3943010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46,0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2966619" y="3944992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45,8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980329" y="3707857"/>
            <a:ext cx="88011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104,0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144464" y="3943925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52,4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022288" y="3945906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51,6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81830" y="4319084"/>
            <a:ext cx="1011555" cy="378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4640" marR="5080" indent="-282575">
              <a:lnSpc>
                <a:spcPts val="1450"/>
              </a:lnSpc>
            </a:pPr>
            <a:r>
              <a:rPr sz="1300" b="1" spc="-65" dirty="0">
                <a:solidFill>
                  <a:srgbClr val="4B555B"/>
                </a:solidFill>
                <a:latin typeface="Arial Black"/>
                <a:cs typeface="Arial Black"/>
              </a:rPr>
              <a:t>Нарынская </a:t>
            </a:r>
            <a:r>
              <a:rPr sz="1300" b="1" spc="-55" dirty="0">
                <a:solidFill>
                  <a:srgbClr val="4B555B"/>
                </a:solidFill>
                <a:latin typeface="Arial Black"/>
                <a:cs typeface="Arial Black"/>
              </a:rPr>
              <a:t>область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2076982" y="4516673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108"/>
                </a:lnTo>
                <a:lnTo>
                  <a:pt x="17945" y="5816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15"/>
                </a:lnTo>
                <a:lnTo>
                  <a:pt x="10426" y="67678"/>
                </a:lnTo>
                <a:lnTo>
                  <a:pt x="15074" y="65544"/>
                </a:lnTo>
                <a:lnTo>
                  <a:pt x="20980" y="49618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61"/>
                </a:lnTo>
                <a:lnTo>
                  <a:pt x="72821" y="5816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61"/>
                </a:moveTo>
                <a:lnTo>
                  <a:pt x="69469" y="48361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78"/>
                </a:lnTo>
                <a:lnTo>
                  <a:pt x="88658" y="64515"/>
                </a:lnTo>
                <a:lnTo>
                  <a:pt x="90766" y="59842"/>
                </a:lnTo>
                <a:lnTo>
                  <a:pt x="89204" y="55638"/>
                </a:lnTo>
                <a:lnTo>
                  <a:pt x="86811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101181" y="4465141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076982" y="291234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32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4" y="55626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101178" y="2860811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5">
                <a:moveTo>
                  <a:pt x="21401" y="0"/>
                </a:moveTo>
                <a:lnTo>
                  <a:pt x="18944" y="129"/>
                </a:lnTo>
                <a:lnTo>
                  <a:pt x="8446" y="4440"/>
                </a:lnTo>
                <a:lnTo>
                  <a:pt x="1532" y="15008"/>
                </a:lnTo>
                <a:lnTo>
                  <a:pt x="0" y="32031"/>
                </a:lnTo>
                <a:lnTo>
                  <a:pt x="8801" y="42118"/>
                </a:lnTo>
                <a:lnTo>
                  <a:pt x="22993" y="45996"/>
                </a:lnTo>
                <a:lnTo>
                  <a:pt x="33925" y="42007"/>
                </a:lnTo>
                <a:lnTo>
                  <a:pt x="41274" y="31664"/>
                </a:lnTo>
                <a:lnTo>
                  <a:pt x="43192" y="14932"/>
                </a:lnTo>
                <a:lnTo>
                  <a:pt x="34797" y="4196"/>
                </a:lnTo>
                <a:lnTo>
                  <a:pt x="214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579891" y="4465141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554026" y="4517502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83"/>
                </a:moveTo>
                <a:lnTo>
                  <a:pt x="18403" y="56883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16"/>
                </a:lnTo>
                <a:lnTo>
                  <a:pt x="15723" y="88239"/>
                </a:lnTo>
                <a:lnTo>
                  <a:pt x="29121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7145" y="56883"/>
                </a:lnTo>
                <a:close/>
              </a:path>
              <a:path w="95250" h="133985">
                <a:moveTo>
                  <a:pt x="79297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5">
                <a:moveTo>
                  <a:pt x="93640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76" y="66789"/>
                </a:lnTo>
                <a:lnTo>
                  <a:pt x="93028" y="62966"/>
                </a:lnTo>
                <a:lnTo>
                  <a:pt x="94755" y="58127"/>
                </a:lnTo>
                <a:lnTo>
                  <a:pt x="93640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611"/>
                </a:lnTo>
                <a:lnTo>
                  <a:pt x="14415" y="64935"/>
                </a:lnTo>
                <a:lnTo>
                  <a:pt x="17933" y="57734"/>
                </a:lnTo>
                <a:lnTo>
                  <a:pt x="18403" y="56883"/>
                </a:lnTo>
                <a:lnTo>
                  <a:pt x="77145" y="56883"/>
                </a:lnTo>
                <a:lnTo>
                  <a:pt x="76962" y="55740"/>
                </a:lnTo>
                <a:lnTo>
                  <a:pt x="93640" y="55740"/>
                </a:lnTo>
                <a:lnTo>
                  <a:pt x="92863" y="54076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076982" y="506701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52"/>
                </a:lnTo>
                <a:lnTo>
                  <a:pt x="69469" y="77152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52"/>
                </a:moveTo>
                <a:lnTo>
                  <a:pt x="47815" y="77152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52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5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31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31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4" y="55625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101181" y="5015470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27" y="130"/>
                </a:lnTo>
                <a:lnTo>
                  <a:pt x="8436" y="4448"/>
                </a:lnTo>
                <a:lnTo>
                  <a:pt x="1529" y="15020"/>
                </a:lnTo>
                <a:lnTo>
                  <a:pt x="0" y="32051"/>
                </a:lnTo>
                <a:lnTo>
                  <a:pt x="8804" y="42133"/>
                </a:lnTo>
                <a:lnTo>
                  <a:pt x="23001" y="46008"/>
                </a:lnTo>
                <a:lnTo>
                  <a:pt x="33928" y="42015"/>
                </a:lnTo>
                <a:lnTo>
                  <a:pt x="41272" y="31668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974519" y="501547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3" y="0"/>
                </a:moveTo>
                <a:lnTo>
                  <a:pt x="18268" y="192"/>
                </a:lnTo>
                <a:lnTo>
                  <a:pt x="8035" y="4729"/>
                </a:lnTo>
                <a:lnTo>
                  <a:pt x="1366" y="15482"/>
                </a:lnTo>
                <a:lnTo>
                  <a:pt x="0" y="32705"/>
                </a:lnTo>
                <a:lnTo>
                  <a:pt x="8891" y="42662"/>
                </a:lnTo>
                <a:lnTo>
                  <a:pt x="23207" y="46462"/>
                </a:lnTo>
                <a:lnTo>
                  <a:pt x="33957" y="42304"/>
                </a:lnTo>
                <a:lnTo>
                  <a:pt x="41148" y="31822"/>
                </a:lnTo>
                <a:lnTo>
                  <a:pt x="42976" y="14947"/>
                </a:lnTo>
                <a:lnTo>
                  <a:pt x="34573" y="4194"/>
                </a:lnTo>
                <a:lnTo>
                  <a:pt x="212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948657" y="5067831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409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7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209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83" y="66611"/>
                </a:lnTo>
                <a:lnTo>
                  <a:pt x="14409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5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076982" y="5599088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38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4" y="55638"/>
                </a:lnTo>
                <a:lnTo>
                  <a:pt x="86807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101181" y="5547555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554491" y="5547555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528626" y="5599916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7" y="56870"/>
                </a:moveTo>
                <a:lnTo>
                  <a:pt x="18403" y="56870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7147" y="56870"/>
                </a:lnTo>
                <a:close/>
              </a:path>
              <a:path w="95250" h="133985">
                <a:moveTo>
                  <a:pt x="7929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5">
                <a:moveTo>
                  <a:pt x="93637" y="55727"/>
                </a:moveTo>
                <a:lnTo>
                  <a:pt x="76962" y="55727"/>
                </a:lnTo>
                <a:lnTo>
                  <a:pt x="81331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598"/>
                </a:lnTo>
                <a:lnTo>
                  <a:pt x="14415" y="64935"/>
                </a:lnTo>
                <a:lnTo>
                  <a:pt x="17933" y="57734"/>
                </a:lnTo>
                <a:lnTo>
                  <a:pt x="18403" y="56870"/>
                </a:lnTo>
                <a:lnTo>
                  <a:pt x="77147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076982" y="6140426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38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4" y="55638"/>
                </a:lnTo>
                <a:lnTo>
                  <a:pt x="86807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101181" y="6088893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29835" y="6088893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53" y="0"/>
                </a:moveTo>
                <a:lnTo>
                  <a:pt x="18279" y="192"/>
                </a:lnTo>
                <a:lnTo>
                  <a:pt x="8042" y="4728"/>
                </a:lnTo>
                <a:lnTo>
                  <a:pt x="1368" y="15477"/>
                </a:lnTo>
                <a:lnTo>
                  <a:pt x="0" y="32692"/>
                </a:lnTo>
                <a:lnTo>
                  <a:pt x="8895" y="42650"/>
                </a:lnTo>
                <a:lnTo>
                  <a:pt x="23206" y="46450"/>
                </a:lnTo>
                <a:lnTo>
                  <a:pt x="33962" y="42297"/>
                </a:lnTo>
                <a:lnTo>
                  <a:pt x="41158" y="31818"/>
                </a:lnTo>
                <a:lnTo>
                  <a:pt x="42989" y="14948"/>
                </a:lnTo>
                <a:lnTo>
                  <a:pt x="34587" y="4195"/>
                </a:lnTo>
                <a:lnTo>
                  <a:pt x="212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503977" y="6141254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7" y="56870"/>
                </a:moveTo>
                <a:lnTo>
                  <a:pt x="18403" y="56870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84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7147" y="56870"/>
                </a:lnTo>
                <a:close/>
              </a:path>
              <a:path w="95250" h="133985">
                <a:moveTo>
                  <a:pt x="79284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02" y="130454"/>
                </a:lnTo>
                <a:lnTo>
                  <a:pt x="65151" y="88226"/>
                </a:lnTo>
                <a:lnTo>
                  <a:pt x="79284" y="88214"/>
                </a:lnTo>
                <a:close/>
              </a:path>
              <a:path w="95250" h="133985">
                <a:moveTo>
                  <a:pt x="93637" y="55727"/>
                </a:moveTo>
                <a:lnTo>
                  <a:pt x="76962" y="55727"/>
                </a:lnTo>
                <a:lnTo>
                  <a:pt x="81318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70"/>
                </a:lnTo>
                <a:lnTo>
                  <a:pt x="77147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076982" y="6679382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4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4">
                <a:moveTo>
                  <a:pt x="69469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65"/>
                </a:lnTo>
                <a:close/>
              </a:path>
              <a:path w="90805" h="133984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38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4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4" y="55638"/>
                </a:lnTo>
                <a:lnTo>
                  <a:pt x="86807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101181" y="6627849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303475" y="6627849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90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277610" y="6680210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45" y="56870"/>
                </a:moveTo>
                <a:lnTo>
                  <a:pt x="18415" y="56870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4" y="85191"/>
                </a:lnTo>
                <a:lnTo>
                  <a:pt x="81141" y="81483"/>
                </a:lnTo>
                <a:lnTo>
                  <a:pt x="77145" y="56870"/>
                </a:lnTo>
                <a:close/>
              </a:path>
              <a:path w="95250" h="133984">
                <a:moveTo>
                  <a:pt x="7929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4">
                <a:moveTo>
                  <a:pt x="93637" y="55727"/>
                </a:moveTo>
                <a:lnTo>
                  <a:pt x="76962" y="55727"/>
                </a:lnTo>
                <a:lnTo>
                  <a:pt x="81331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4">
                <a:moveTo>
                  <a:pt x="70879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598"/>
                </a:lnTo>
                <a:lnTo>
                  <a:pt x="14415" y="64935"/>
                </a:lnTo>
                <a:lnTo>
                  <a:pt x="17933" y="57734"/>
                </a:lnTo>
                <a:lnTo>
                  <a:pt x="18415" y="56870"/>
                </a:lnTo>
                <a:lnTo>
                  <a:pt x="77145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82" y="3263"/>
                </a:lnTo>
                <a:lnTo>
                  <a:pt x="70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076982" y="7223100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4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4">
                <a:moveTo>
                  <a:pt x="69469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65"/>
                </a:lnTo>
                <a:close/>
              </a:path>
              <a:path w="90805" h="133984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38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4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4" y="55638"/>
                </a:lnTo>
                <a:lnTo>
                  <a:pt x="86807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101181" y="7171568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607763" y="7171568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90">
                <a:moveTo>
                  <a:pt x="21242" y="0"/>
                </a:moveTo>
                <a:lnTo>
                  <a:pt x="18274" y="192"/>
                </a:lnTo>
                <a:lnTo>
                  <a:pt x="8038" y="4726"/>
                </a:lnTo>
                <a:lnTo>
                  <a:pt x="1366" y="15476"/>
                </a:lnTo>
                <a:lnTo>
                  <a:pt x="0" y="32694"/>
                </a:lnTo>
                <a:lnTo>
                  <a:pt x="8892" y="42650"/>
                </a:lnTo>
                <a:lnTo>
                  <a:pt x="23209" y="46449"/>
                </a:lnTo>
                <a:lnTo>
                  <a:pt x="33961" y="42291"/>
                </a:lnTo>
                <a:lnTo>
                  <a:pt x="41156" y="31810"/>
                </a:lnTo>
                <a:lnTo>
                  <a:pt x="42986" y="14941"/>
                </a:lnTo>
                <a:lnTo>
                  <a:pt x="34576" y="4193"/>
                </a:lnTo>
                <a:lnTo>
                  <a:pt x="212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581893" y="722392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45" y="56870"/>
                </a:moveTo>
                <a:lnTo>
                  <a:pt x="18415" y="56870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4" y="85191"/>
                </a:lnTo>
                <a:lnTo>
                  <a:pt x="81141" y="81483"/>
                </a:lnTo>
                <a:lnTo>
                  <a:pt x="77145" y="56870"/>
                </a:lnTo>
                <a:close/>
              </a:path>
              <a:path w="95250" h="133984">
                <a:moveTo>
                  <a:pt x="7929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4">
                <a:moveTo>
                  <a:pt x="93637" y="55727"/>
                </a:moveTo>
                <a:lnTo>
                  <a:pt x="76962" y="55727"/>
                </a:lnTo>
                <a:lnTo>
                  <a:pt x="81331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4">
                <a:moveTo>
                  <a:pt x="70879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598"/>
                </a:lnTo>
                <a:lnTo>
                  <a:pt x="14415" y="64935"/>
                </a:lnTo>
                <a:lnTo>
                  <a:pt x="17933" y="57734"/>
                </a:lnTo>
                <a:lnTo>
                  <a:pt x="18415" y="56870"/>
                </a:lnTo>
                <a:lnTo>
                  <a:pt x="77145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82" y="3263"/>
                </a:lnTo>
                <a:lnTo>
                  <a:pt x="70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953025" y="2860439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42" y="0"/>
                </a:moveTo>
                <a:lnTo>
                  <a:pt x="18274" y="192"/>
                </a:lnTo>
                <a:lnTo>
                  <a:pt x="8038" y="4726"/>
                </a:lnTo>
                <a:lnTo>
                  <a:pt x="1366" y="15476"/>
                </a:lnTo>
                <a:lnTo>
                  <a:pt x="0" y="32694"/>
                </a:lnTo>
                <a:lnTo>
                  <a:pt x="8892" y="42650"/>
                </a:lnTo>
                <a:lnTo>
                  <a:pt x="23209" y="46449"/>
                </a:lnTo>
                <a:lnTo>
                  <a:pt x="33961" y="42291"/>
                </a:lnTo>
                <a:lnTo>
                  <a:pt x="41156" y="31810"/>
                </a:lnTo>
                <a:lnTo>
                  <a:pt x="42986" y="14941"/>
                </a:lnTo>
                <a:lnTo>
                  <a:pt x="34576" y="4193"/>
                </a:lnTo>
                <a:lnTo>
                  <a:pt x="212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927163" y="291279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70"/>
                </a:moveTo>
                <a:lnTo>
                  <a:pt x="18403" y="56870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28" y="133591"/>
                </a:lnTo>
                <a:lnTo>
                  <a:pt x="41936" y="133591"/>
                </a:lnTo>
                <a:lnTo>
                  <a:pt x="45657" y="130454"/>
                </a:lnTo>
                <a:lnTo>
                  <a:pt x="45644" y="88214"/>
                </a:lnTo>
                <a:lnTo>
                  <a:pt x="79284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7145" y="56870"/>
                </a:lnTo>
                <a:close/>
              </a:path>
              <a:path w="95250" h="133985">
                <a:moveTo>
                  <a:pt x="79284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73" y="133591"/>
                </a:lnTo>
                <a:lnTo>
                  <a:pt x="61481" y="133591"/>
                </a:lnTo>
                <a:lnTo>
                  <a:pt x="65202" y="130454"/>
                </a:lnTo>
                <a:lnTo>
                  <a:pt x="65151" y="88226"/>
                </a:lnTo>
                <a:lnTo>
                  <a:pt x="79284" y="88214"/>
                </a:lnTo>
                <a:close/>
              </a:path>
              <a:path w="95250" h="133985">
                <a:moveTo>
                  <a:pt x="93643" y="55740"/>
                </a:moveTo>
                <a:lnTo>
                  <a:pt x="76962" y="55740"/>
                </a:lnTo>
                <a:lnTo>
                  <a:pt x="81318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43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70"/>
                </a:lnTo>
                <a:lnTo>
                  <a:pt x="77145" y="56870"/>
                </a:lnTo>
                <a:lnTo>
                  <a:pt x="76962" y="55740"/>
                </a:lnTo>
                <a:lnTo>
                  <a:pt x="93643" y="55740"/>
                </a:lnTo>
                <a:lnTo>
                  <a:pt x="92863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037415" y="291234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8"/>
                </a:lnTo>
                <a:lnTo>
                  <a:pt x="42913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65"/>
                </a:moveTo>
                <a:lnTo>
                  <a:pt x="47802" y="77165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56" y="128778"/>
                </a:lnTo>
                <a:lnTo>
                  <a:pt x="69456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16" y="2095"/>
                </a:lnTo>
                <a:lnTo>
                  <a:pt x="17932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32"/>
                </a:lnTo>
                <a:lnTo>
                  <a:pt x="20980" y="49606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8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5">
                <a:moveTo>
                  <a:pt x="86798" y="48348"/>
                </a:moveTo>
                <a:lnTo>
                  <a:pt x="69456" y="48348"/>
                </a:lnTo>
                <a:lnTo>
                  <a:pt x="69900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192" y="55626"/>
                </a:lnTo>
                <a:lnTo>
                  <a:pt x="86798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61609" y="2860811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5">
                <a:moveTo>
                  <a:pt x="21393" y="0"/>
                </a:moveTo>
                <a:lnTo>
                  <a:pt x="18951" y="127"/>
                </a:lnTo>
                <a:lnTo>
                  <a:pt x="8450" y="4434"/>
                </a:lnTo>
                <a:lnTo>
                  <a:pt x="1535" y="15001"/>
                </a:lnTo>
                <a:lnTo>
                  <a:pt x="0" y="32025"/>
                </a:lnTo>
                <a:lnTo>
                  <a:pt x="8794" y="42116"/>
                </a:lnTo>
                <a:lnTo>
                  <a:pt x="22985" y="45996"/>
                </a:lnTo>
                <a:lnTo>
                  <a:pt x="33917" y="42007"/>
                </a:lnTo>
                <a:lnTo>
                  <a:pt x="41266" y="31664"/>
                </a:lnTo>
                <a:lnTo>
                  <a:pt x="43184" y="14932"/>
                </a:lnTo>
                <a:lnTo>
                  <a:pt x="34789" y="4196"/>
                </a:lnTo>
                <a:lnTo>
                  <a:pt x="213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050833" y="2860439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55" y="0"/>
                </a:moveTo>
                <a:lnTo>
                  <a:pt x="18280" y="192"/>
                </a:lnTo>
                <a:lnTo>
                  <a:pt x="8039" y="4728"/>
                </a:lnTo>
                <a:lnTo>
                  <a:pt x="1366" y="15477"/>
                </a:lnTo>
                <a:lnTo>
                  <a:pt x="0" y="32692"/>
                </a:lnTo>
                <a:lnTo>
                  <a:pt x="8892" y="42650"/>
                </a:lnTo>
                <a:lnTo>
                  <a:pt x="23208" y="46450"/>
                </a:lnTo>
                <a:lnTo>
                  <a:pt x="33964" y="42297"/>
                </a:lnTo>
                <a:lnTo>
                  <a:pt x="41160" y="31818"/>
                </a:lnTo>
                <a:lnTo>
                  <a:pt x="42991" y="14948"/>
                </a:lnTo>
                <a:lnTo>
                  <a:pt x="34589" y="4195"/>
                </a:lnTo>
                <a:lnTo>
                  <a:pt x="21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024978" y="291279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3" y="56870"/>
                </a:moveTo>
                <a:lnTo>
                  <a:pt x="18403" y="56870"/>
                </a:lnTo>
                <a:lnTo>
                  <a:pt x="17094" y="63741"/>
                </a:lnTo>
                <a:lnTo>
                  <a:pt x="13996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09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31" y="88214"/>
                </a:lnTo>
                <a:lnTo>
                  <a:pt x="79284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8016" y="62407"/>
                </a:lnTo>
                <a:lnTo>
                  <a:pt x="77143" y="56870"/>
                </a:lnTo>
                <a:close/>
              </a:path>
              <a:path w="95250" h="133985">
                <a:moveTo>
                  <a:pt x="79284" y="88214"/>
                </a:moveTo>
                <a:lnTo>
                  <a:pt x="45631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51" y="88226"/>
                </a:lnTo>
                <a:lnTo>
                  <a:pt x="79284" y="88214"/>
                </a:lnTo>
                <a:close/>
              </a:path>
              <a:path w="95250" h="133985">
                <a:moveTo>
                  <a:pt x="93638" y="55740"/>
                </a:moveTo>
                <a:lnTo>
                  <a:pt x="76950" y="55740"/>
                </a:lnTo>
                <a:lnTo>
                  <a:pt x="81318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42" y="58127"/>
                </a:lnTo>
                <a:lnTo>
                  <a:pt x="93638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70"/>
                </a:lnTo>
                <a:lnTo>
                  <a:pt x="77143" y="56870"/>
                </a:lnTo>
                <a:lnTo>
                  <a:pt x="76950" y="55740"/>
                </a:lnTo>
                <a:lnTo>
                  <a:pt x="93638" y="55740"/>
                </a:lnTo>
                <a:lnTo>
                  <a:pt x="92738" y="53759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037415" y="3443523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8"/>
                </a:lnTo>
                <a:lnTo>
                  <a:pt x="42913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65"/>
                </a:moveTo>
                <a:lnTo>
                  <a:pt x="47802" y="77165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56" y="128778"/>
                </a:lnTo>
                <a:lnTo>
                  <a:pt x="69456" y="77165"/>
                </a:lnTo>
                <a:close/>
              </a:path>
              <a:path w="90804" h="133985">
                <a:moveTo>
                  <a:pt x="86799" y="48361"/>
                </a:moveTo>
                <a:lnTo>
                  <a:pt x="69456" y="48361"/>
                </a:lnTo>
                <a:lnTo>
                  <a:pt x="69900" y="49999"/>
                </a:lnTo>
                <a:lnTo>
                  <a:pt x="75692" y="65544"/>
                </a:lnTo>
                <a:lnTo>
                  <a:pt x="80327" y="67678"/>
                </a:lnTo>
                <a:lnTo>
                  <a:pt x="88646" y="64516"/>
                </a:lnTo>
                <a:lnTo>
                  <a:pt x="90754" y="59842"/>
                </a:lnTo>
                <a:lnTo>
                  <a:pt x="89192" y="55638"/>
                </a:lnTo>
                <a:lnTo>
                  <a:pt x="86799" y="48361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16" y="2108"/>
                </a:lnTo>
                <a:lnTo>
                  <a:pt x="17932" y="5816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44"/>
                </a:lnTo>
                <a:lnTo>
                  <a:pt x="20980" y="49618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9" y="48361"/>
                </a:lnTo>
                <a:lnTo>
                  <a:pt x="72809" y="5816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061612" y="3391991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7" y="128"/>
                </a:lnTo>
                <a:lnTo>
                  <a:pt x="8441" y="4440"/>
                </a:lnTo>
                <a:lnTo>
                  <a:pt x="1531" y="15009"/>
                </a:lnTo>
                <a:lnTo>
                  <a:pt x="0" y="32038"/>
                </a:lnTo>
                <a:lnTo>
                  <a:pt x="8797" y="42127"/>
                </a:lnTo>
                <a:lnTo>
                  <a:pt x="22994" y="46008"/>
                </a:lnTo>
                <a:lnTo>
                  <a:pt x="33920" y="42012"/>
                </a:lnTo>
                <a:lnTo>
                  <a:pt x="41264" y="31663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187635" y="3391619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0" y="0"/>
                </a:moveTo>
                <a:lnTo>
                  <a:pt x="18265" y="193"/>
                </a:lnTo>
                <a:lnTo>
                  <a:pt x="8033" y="4730"/>
                </a:lnTo>
                <a:lnTo>
                  <a:pt x="1364" y="15482"/>
                </a:lnTo>
                <a:lnTo>
                  <a:pt x="0" y="32704"/>
                </a:lnTo>
                <a:lnTo>
                  <a:pt x="8891" y="42663"/>
                </a:lnTo>
                <a:lnTo>
                  <a:pt x="23202" y="46462"/>
                </a:lnTo>
                <a:lnTo>
                  <a:pt x="33954" y="42305"/>
                </a:lnTo>
                <a:lnTo>
                  <a:pt x="41146" y="31823"/>
                </a:lnTo>
                <a:lnTo>
                  <a:pt x="42977" y="14948"/>
                </a:lnTo>
                <a:lnTo>
                  <a:pt x="34574" y="4195"/>
                </a:lnTo>
                <a:lnTo>
                  <a:pt x="212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161764" y="3443980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3" y="56883"/>
                </a:moveTo>
                <a:lnTo>
                  <a:pt x="18402" y="56883"/>
                </a:lnTo>
                <a:lnTo>
                  <a:pt x="17094" y="63741"/>
                </a:lnTo>
                <a:lnTo>
                  <a:pt x="13996" y="81508"/>
                </a:lnTo>
                <a:lnTo>
                  <a:pt x="13246" y="85216"/>
                </a:lnTo>
                <a:lnTo>
                  <a:pt x="15723" y="88239"/>
                </a:lnTo>
                <a:lnTo>
                  <a:pt x="29109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8016" y="62420"/>
                </a:lnTo>
                <a:lnTo>
                  <a:pt x="77143" y="56883"/>
                </a:lnTo>
                <a:close/>
              </a:path>
              <a:path w="95250" h="133985">
                <a:moveTo>
                  <a:pt x="79297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5">
                <a:moveTo>
                  <a:pt x="93632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76" y="66789"/>
                </a:lnTo>
                <a:lnTo>
                  <a:pt x="93028" y="62979"/>
                </a:lnTo>
                <a:lnTo>
                  <a:pt x="94742" y="58140"/>
                </a:lnTo>
                <a:lnTo>
                  <a:pt x="93632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65"/>
                </a:lnTo>
                <a:lnTo>
                  <a:pt x="1931" y="53771"/>
                </a:lnTo>
                <a:lnTo>
                  <a:pt x="0" y="57734"/>
                </a:lnTo>
                <a:lnTo>
                  <a:pt x="93" y="58140"/>
                </a:lnTo>
                <a:lnTo>
                  <a:pt x="1600" y="62661"/>
                </a:lnTo>
                <a:lnTo>
                  <a:pt x="9576" y="66611"/>
                </a:lnTo>
                <a:lnTo>
                  <a:pt x="14402" y="64947"/>
                </a:lnTo>
                <a:lnTo>
                  <a:pt x="17933" y="57734"/>
                </a:lnTo>
                <a:lnTo>
                  <a:pt x="18402" y="56883"/>
                </a:lnTo>
                <a:lnTo>
                  <a:pt x="77143" y="56883"/>
                </a:lnTo>
                <a:lnTo>
                  <a:pt x="76962" y="55740"/>
                </a:lnTo>
                <a:lnTo>
                  <a:pt x="93632" y="55740"/>
                </a:lnTo>
                <a:lnTo>
                  <a:pt x="92737" y="53771"/>
                </a:lnTo>
                <a:lnTo>
                  <a:pt x="73012" y="5702"/>
                </a:lnTo>
                <a:lnTo>
                  <a:pt x="71869" y="3276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037415" y="3985395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8"/>
                </a:lnTo>
                <a:lnTo>
                  <a:pt x="42913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65"/>
                </a:moveTo>
                <a:lnTo>
                  <a:pt x="47802" y="77165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56" y="128778"/>
                </a:lnTo>
                <a:lnTo>
                  <a:pt x="69456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16" y="2095"/>
                </a:lnTo>
                <a:lnTo>
                  <a:pt x="17932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32"/>
                </a:lnTo>
                <a:lnTo>
                  <a:pt x="20980" y="49606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8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5">
                <a:moveTo>
                  <a:pt x="86798" y="48348"/>
                </a:moveTo>
                <a:lnTo>
                  <a:pt x="69456" y="48348"/>
                </a:lnTo>
                <a:lnTo>
                  <a:pt x="69900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192" y="55626"/>
                </a:lnTo>
                <a:lnTo>
                  <a:pt x="86798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061609" y="3933862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3" y="0"/>
                </a:moveTo>
                <a:lnTo>
                  <a:pt x="18951" y="127"/>
                </a:lnTo>
                <a:lnTo>
                  <a:pt x="8450" y="4434"/>
                </a:lnTo>
                <a:lnTo>
                  <a:pt x="1535" y="15001"/>
                </a:lnTo>
                <a:lnTo>
                  <a:pt x="0" y="32025"/>
                </a:lnTo>
                <a:lnTo>
                  <a:pt x="8794" y="42116"/>
                </a:lnTo>
                <a:lnTo>
                  <a:pt x="22985" y="45996"/>
                </a:lnTo>
                <a:lnTo>
                  <a:pt x="33917" y="42007"/>
                </a:lnTo>
                <a:lnTo>
                  <a:pt x="41266" y="31664"/>
                </a:lnTo>
                <a:lnTo>
                  <a:pt x="43184" y="14932"/>
                </a:lnTo>
                <a:lnTo>
                  <a:pt x="34789" y="4196"/>
                </a:lnTo>
                <a:lnTo>
                  <a:pt x="213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941367" y="393349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915502" y="3985850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70"/>
                </a:moveTo>
                <a:lnTo>
                  <a:pt x="18415" y="56870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39"/>
                </a:lnTo>
                <a:lnTo>
                  <a:pt x="29121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57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7145" y="56870"/>
                </a:lnTo>
                <a:close/>
              </a:path>
              <a:path w="95250" h="133985">
                <a:moveTo>
                  <a:pt x="79297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02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5">
                <a:moveTo>
                  <a:pt x="93638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42" y="58127"/>
                </a:lnTo>
                <a:lnTo>
                  <a:pt x="93638" y="55740"/>
                </a:lnTo>
                <a:close/>
              </a:path>
              <a:path w="95250" h="133985">
                <a:moveTo>
                  <a:pt x="70879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33" y="57734"/>
                </a:lnTo>
                <a:lnTo>
                  <a:pt x="18415" y="56870"/>
                </a:lnTo>
                <a:lnTo>
                  <a:pt x="77145" y="56870"/>
                </a:lnTo>
                <a:lnTo>
                  <a:pt x="76962" y="55740"/>
                </a:lnTo>
                <a:lnTo>
                  <a:pt x="93638" y="55740"/>
                </a:lnTo>
                <a:lnTo>
                  <a:pt x="92738" y="53759"/>
                </a:lnTo>
                <a:lnTo>
                  <a:pt x="73013" y="5702"/>
                </a:lnTo>
                <a:lnTo>
                  <a:pt x="71882" y="3263"/>
                </a:lnTo>
                <a:lnTo>
                  <a:pt x="70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037415" y="4516091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85" y="48425"/>
                </a:lnTo>
                <a:lnTo>
                  <a:pt x="21285" y="128777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7"/>
                </a:lnTo>
                <a:lnTo>
                  <a:pt x="42913" y="77152"/>
                </a:lnTo>
                <a:lnTo>
                  <a:pt x="69456" y="77152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52"/>
                </a:moveTo>
                <a:lnTo>
                  <a:pt x="47802" y="77152"/>
                </a:lnTo>
                <a:lnTo>
                  <a:pt x="47777" y="128777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56" y="128777"/>
                </a:lnTo>
                <a:lnTo>
                  <a:pt x="69456" y="77152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16" y="2095"/>
                </a:lnTo>
                <a:lnTo>
                  <a:pt x="17932" y="5816"/>
                </a:lnTo>
                <a:lnTo>
                  <a:pt x="1562" y="55625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62" y="65531"/>
                </a:lnTo>
                <a:lnTo>
                  <a:pt x="20980" y="49606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8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5">
                <a:moveTo>
                  <a:pt x="86798" y="48348"/>
                </a:moveTo>
                <a:lnTo>
                  <a:pt x="69456" y="48348"/>
                </a:lnTo>
                <a:lnTo>
                  <a:pt x="69900" y="49999"/>
                </a:lnTo>
                <a:lnTo>
                  <a:pt x="75692" y="65531"/>
                </a:lnTo>
                <a:lnTo>
                  <a:pt x="80327" y="67665"/>
                </a:lnTo>
                <a:lnTo>
                  <a:pt x="88646" y="64515"/>
                </a:lnTo>
                <a:lnTo>
                  <a:pt x="90754" y="59829"/>
                </a:lnTo>
                <a:lnTo>
                  <a:pt x="89192" y="55625"/>
                </a:lnTo>
                <a:lnTo>
                  <a:pt x="86798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061609" y="4464558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3" y="0"/>
                </a:moveTo>
                <a:lnTo>
                  <a:pt x="18951" y="127"/>
                </a:lnTo>
                <a:lnTo>
                  <a:pt x="8450" y="4434"/>
                </a:lnTo>
                <a:lnTo>
                  <a:pt x="1535" y="15001"/>
                </a:lnTo>
                <a:lnTo>
                  <a:pt x="0" y="32025"/>
                </a:lnTo>
                <a:lnTo>
                  <a:pt x="8794" y="42116"/>
                </a:lnTo>
                <a:lnTo>
                  <a:pt x="22985" y="45996"/>
                </a:lnTo>
                <a:lnTo>
                  <a:pt x="33917" y="42007"/>
                </a:lnTo>
                <a:lnTo>
                  <a:pt x="41266" y="31664"/>
                </a:lnTo>
                <a:lnTo>
                  <a:pt x="43184" y="14932"/>
                </a:lnTo>
                <a:lnTo>
                  <a:pt x="34789" y="4196"/>
                </a:lnTo>
                <a:lnTo>
                  <a:pt x="213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614478" y="4464186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588614" y="4516547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7" y="56870"/>
                </a:moveTo>
                <a:lnTo>
                  <a:pt x="18415" y="56870"/>
                </a:lnTo>
                <a:lnTo>
                  <a:pt x="17107" y="63728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20" y="130454"/>
                </a:lnTo>
                <a:lnTo>
                  <a:pt x="32741" y="133591"/>
                </a:lnTo>
                <a:lnTo>
                  <a:pt x="41935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3" y="85191"/>
                </a:lnTo>
                <a:lnTo>
                  <a:pt x="81128" y="81483"/>
                </a:lnTo>
                <a:lnTo>
                  <a:pt x="77147" y="56870"/>
                </a:lnTo>
                <a:close/>
              </a:path>
              <a:path w="95250" h="133985">
                <a:moveTo>
                  <a:pt x="79297" y="88214"/>
                </a:moveTo>
                <a:lnTo>
                  <a:pt x="45644" y="88214"/>
                </a:lnTo>
                <a:lnTo>
                  <a:pt x="48603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5">
                <a:moveTo>
                  <a:pt x="93637" y="55727"/>
                </a:moveTo>
                <a:lnTo>
                  <a:pt x="76962" y="55727"/>
                </a:lnTo>
                <a:lnTo>
                  <a:pt x="81331" y="65074"/>
                </a:lnTo>
                <a:lnTo>
                  <a:pt x="84988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5">
                <a:moveTo>
                  <a:pt x="70879" y="0"/>
                </a:moveTo>
                <a:lnTo>
                  <a:pt x="26327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43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76" y="66598"/>
                </a:lnTo>
                <a:lnTo>
                  <a:pt x="14415" y="64935"/>
                </a:lnTo>
                <a:lnTo>
                  <a:pt x="17932" y="57734"/>
                </a:lnTo>
                <a:lnTo>
                  <a:pt x="18415" y="56870"/>
                </a:lnTo>
                <a:lnTo>
                  <a:pt x="77147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2" y="54063"/>
                </a:lnTo>
                <a:lnTo>
                  <a:pt x="73012" y="5702"/>
                </a:lnTo>
                <a:lnTo>
                  <a:pt x="71882" y="3263"/>
                </a:lnTo>
                <a:lnTo>
                  <a:pt x="70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037415" y="5060963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85" y="48425"/>
                </a:lnTo>
                <a:lnTo>
                  <a:pt x="21285" y="128777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7"/>
                </a:lnTo>
                <a:lnTo>
                  <a:pt x="42913" y="77152"/>
                </a:lnTo>
                <a:lnTo>
                  <a:pt x="69456" y="77152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52"/>
                </a:moveTo>
                <a:lnTo>
                  <a:pt x="47802" y="77152"/>
                </a:lnTo>
                <a:lnTo>
                  <a:pt x="47777" y="128777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56" y="128777"/>
                </a:lnTo>
                <a:lnTo>
                  <a:pt x="69456" y="77152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16" y="2095"/>
                </a:lnTo>
                <a:lnTo>
                  <a:pt x="17932" y="5816"/>
                </a:lnTo>
                <a:lnTo>
                  <a:pt x="1562" y="55625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62" y="65531"/>
                </a:lnTo>
                <a:lnTo>
                  <a:pt x="20980" y="49606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8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5">
                <a:moveTo>
                  <a:pt x="86798" y="48348"/>
                </a:moveTo>
                <a:lnTo>
                  <a:pt x="69456" y="48348"/>
                </a:lnTo>
                <a:lnTo>
                  <a:pt x="69900" y="49999"/>
                </a:lnTo>
                <a:lnTo>
                  <a:pt x="75692" y="65531"/>
                </a:lnTo>
                <a:lnTo>
                  <a:pt x="80327" y="67665"/>
                </a:lnTo>
                <a:lnTo>
                  <a:pt x="88646" y="64515"/>
                </a:lnTo>
                <a:lnTo>
                  <a:pt x="90754" y="59829"/>
                </a:lnTo>
                <a:lnTo>
                  <a:pt x="89192" y="55625"/>
                </a:lnTo>
                <a:lnTo>
                  <a:pt x="86798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061612" y="5009419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238552" y="5009059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212695" y="5061406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8" y="56883"/>
                </a:moveTo>
                <a:lnTo>
                  <a:pt x="18409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7"/>
                </a:lnTo>
                <a:lnTo>
                  <a:pt x="15716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4" y="133591"/>
                </a:lnTo>
                <a:lnTo>
                  <a:pt x="41929" y="133591"/>
                </a:lnTo>
                <a:lnTo>
                  <a:pt x="45650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1" y="81495"/>
                </a:lnTo>
                <a:lnTo>
                  <a:pt x="77138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82" y="66789"/>
                </a:lnTo>
                <a:lnTo>
                  <a:pt x="93021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73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37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8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5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037415" y="5605822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85" y="48425"/>
                </a:lnTo>
                <a:lnTo>
                  <a:pt x="21285" y="128790"/>
                </a:lnTo>
                <a:lnTo>
                  <a:pt x="26136" y="133680"/>
                </a:lnTo>
                <a:lnTo>
                  <a:pt x="38112" y="133680"/>
                </a:lnTo>
                <a:lnTo>
                  <a:pt x="42964" y="128790"/>
                </a:lnTo>
                <a:lnTo>
                  <a:pt x="42913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65"/>
                </a:moveTo>
                <a:lnTo>
                  <a:pt x="47802" y="77165"/>
                </a:lnTo>
                <a:lnTo>
                  <a:pt x="47777" y="128790"/>
                </a:lnTo>
                <a:lnTo>
                  <a:pt x="52628" y="133680"/>
                </a:lnTo>
                <a:lnTo>
                  <a:pt x="64604" y="133680"/>
                </a:lnTo>
                <a:lnTo>
                  <a:pt x="69456" y="128790"/>
                </a:lnTo>
                <a:lnTo>
                  <a:pt x="69456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16" y="2108"/>
                </a:lnTo>
                <a:lnTo>
                  <a:pt x="17932" y="5829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28"/>
                </a:lnTo>
                <a:lnTo>
                  <a:pt x="10426" y="67678"/>
                </a:lnTo>
                <a:lnTo>
                  <a:pt x="15062" y="65544"/>
                </a:lnTo>
                <a:lnTo>
                  <a:pt x="20980" y="49618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8" y="48361"/>
                </a:lnTo>
                <a:lnTo>
                  <a:pt x="72809" y="5829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  <a:path w="90804" h="133985">
                <a:moveTo>
                  <a:pt x="86798" y="48361"/>
                </a:moveTo>
                <a:lnTo>
                  <a:pt x="69456" y="48361"/>
                </a:lnTo>
                <a:lnTo>
                  <a:pt x="69900" y="50012"/>
                </a:lnTo>
                <a:lnTo>
                  <a:pt x="75692" y="65544"/>
                </a:lnTo>
                <a:lnTo>
                  <a:pt x="80327" y="67678"/>
                </a:lnTo>
                <a:lnTo>
                  <a:pt x="88646" y="64528"/>
                </a:lnTo>
                <a:lnTo>
                  <a:pt x="90754" y="59842"/>
                </a:lnTo>
                <a:lnTo>
                  <a:pt x="89192" y="55638"/>
                </a:lnTo>
                <a:lnTo>
                  <a:pt x="86798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061612" y="5554290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561649" y="5553931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54" y="0"/>
                </a:moveTo>
                <a:lnTo>
                  <a:pt x="18277" y="192"/>
                </a:lnTo>
                <a:lnTo>
                  <a:pt x="8037" y="4725"/>
                </a:lnTo>
                <a:lnTo>
                  <a:pt x="1366" y="15473"/>
                </a:lnTo>
                <a:lnTo>
                  <a:pt x="0" y="32694"/>
                </a:lnTo>
                <a:lnTo>
                  <a:pt x="8892" y="42651"/>
                </a:lnTo>
                <a:lnTo>
                  <a:pt x="23211" y="46450"/>
                </a:lnTo>
                <a:lnTo>
                  <a:pt x="33965" y="42295"/>
                </a:lnTo>
                <a:lnTo>
                  <a:pt x="41159" y="31815"/>
                </a:lnTo>
                <a:lnTo>
                  <a:pt x="42990" y="14943"/>
                </a:lnTo>
                <a:lnTo>
                  <a:pt x="34588" y="4192"/>
                </a:lnTo>
                <a:lnTo>
                  <a:pt x="212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535798" y="560627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396" y="56883"/>
                </a:lnTo>
                <a:lnTo>
                  <a:pt x="17088" y="63741"/>
                </a:lnTo>
                <a:lnTo>
                  <a:pt x="13989" y="81521"/>
                </a:lnTo>
                <a:lnTo>
                  <a:pt x="13240" y="85216"/>
                </a:lnTo>
                <a:lnTo>
                  <a:pt x="15717" y="88239"/>
                </a:lnTo>
                <a:lnTo>
                  <a:pt x="29102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17" y="133591"/>
                </a:lnTo>
                <a:lnTo>
                  <a:pt x="45651" y="130454"/>
                </a:lnTo>
                <a:lnTo>
                  <a:pt x="45638" y="88226"/>
                </a:lnTo>
                <a:lnTo>
                  <a:pt x="79278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8010" y="62420"/>
                </a:lnTo>
                <a:lnTo>
                  <a:pt x="77139" y="56883"/>
                </a:lnTo>
                <a:close/>
              </a:path>
              <a:path w="95250" h="133985">
                <a:moveTo>
                  <a:pt x="79278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62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78" y="88226"/>
                </a:lnTo>
                <a:close/>
              </a:path>
              <a:path w="95250" h="133985">
                <a:moveTo>
                  <a:pt x="93626" y="55740"/>
                </a:moveTo>
                <a:lnTo>
                  <a:pt x="76943" y="55740"/>
                </a:lnTo>
                <a:lnTo>
                  <a:pt x="81312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36" y="58140"/>
                </a:lnTo>
                <a:lnTo>
                  <a:pt x="93626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70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14" y="57734"/>
                </a:lnTo>
                <a:lnTo>
                  <a:pt x="18396" y="56883"/>
                </a:lnTo>
                <a:lnTo>
                  <a:pt x="77139" y="56883"/>
                </a:lnTo>
                <a:lnTo>
                  <a:pt x="76943" y="55740"/>
                </a:lnTo>
                <a:lnTo>
                  <a:pt x="93626" y="55740"/>
                </a:lnTo>
                <a:lnTo>
                  <a:pt x="92731" y="53771"/>
                </a:lnTo>
                <a:lnTo>
                  <a:pt x="73006" y="5714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037415" y="6132351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85" y="48425"/>
                </a:lnTo>
                <a:lnTo>
                  <a:pt x="21285" y="128790"/>
                </a:lnTo>
                <a:lnTo>
                  <a:pt x="26136" y="133680"/>
                </a:lnTo>
                <a:lnTo>
                  <a:pt x="38112" y="133680"/>
                </a:lnTo>
                <a:lnTo>
                  <a:pt x="42964" y="128790"/>
                </a:lnTo>
                <a:lnTo>
                  <a:pt x="42913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65"/>
                </a:moveTo>
                <a:lnTo>
                  <a:pt x="47802" y="77165"/>
                </a:lnTo>
                <a:lnTo>
                  <a:pt x="47777" y="128790"/>
                </a:lnTo>
                <a:lnTo>
                  <a:pt x="52628" y="133680"/>
                </a:lnTo>
                <a:lnTo>
                  <a:pt x="64604" y="133680"/>
                </a:lnTo>
                <a:lnTo>
                  <a:pt x="69456" y="128790"/>
                </a:lnTo>
                <a:lnTo>
                  <a:pt x="69456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16" y="2108"/>
                </a:lnTo>
                <a:lnTo>
                  <a:pt x="17932" y="5829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28"/>
                </a:lnTo>
                <a:lnTo>
                  <a:pt x="10426" y="67678"/>
                </a:lnTo>
                <a:lnTo>
                  <a:pt x="15062" y="65544"/>
                </a:lnTo>
                <a:lnTo>
                  <a:pt x="20980" y="49618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8" y="48361"/>
                </a:lnTo>
                <a:lnTo>
                  <a:pt x="72809" y="5829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  <a:path w="90804" h="133985">
                <a:moveTo>
                  <a:pt x="86798" y="48361"/>
                </a:moveTo>
                <a:lnTo>
                  <a:pt x="69456" y="48361"/>
                </a:lnTo>
                <a:lnTo>
                  <a:pt x="69900" y="50012"/>
                </a:lnTo>
                <a:lnTo>
                  <a:pt x="75692" y="65544"/>
                </a:lnTo>
                <a:lnTo>
                  <a:pt x="80327" y="67678"/>
                </a:lnTo>
                <a:lnTo>
                  <a:pt x="88646" y="64528"/>
                </a:lnTo>
                <a:lnTo>
                  <a:pt x="90754" y="59842"/>
                </a:lnTo>
                <a:lnTo>
                  <a:pt x="89192" y="55638"/>
                </a:lnTo>
                <a:lnTo>
                  <a:pt x="86798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061612" y="6080819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808700" y="608046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5" y="0"/>
                </a:moveTo>
                <a:lnTo>
                  <a:pt x="18283" y="191"/>
                </a:lnTo>
                <a:lnTo>
                  <a:pt x="8043" y="4719"/>
                </a:lnTo>
                <a:lnTo>
                  <a:pt x="1369" y="15466"/>
                </a:lnTo>
                <a:lnTo>
                  <a:pt x="0" y="32688"/>
                </a:lnTo>
                <a:lnTo>
                  <a:pt x="8889" y="42649"/>
                </a:lnTo>
                <a:lnTo>
                  <a:pt x="23201" y="46450"/>
                </a:lnTo>
                <a:lnTo>
                  <a:pt x="33955" y="42295"/>
                </a:lnTo>
                <a:lnTo>
                  <a:pt x="41150" y="31815"/>
                </a:lnTo>
                <a:lnTo>
                  <a:pt x="42981" y="14943"/>
                </a:lnTo>
                <a:lnTo>
                  <a:pt x="34578" y="4192"/>
                </a:lnTo>
                <a:lnTo>
                  <a:pt x="212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82841" y="6132808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409" y="56883"/>
                </a:lnTo>
                <a:lnTo>
                  <a:pt x="17088" y="63741"/>
                </a:lnTo>
                <a:lnTo>
                  <a:pt x="14002" y="81521"/>
                </a:lnTo>
                <a:lnTo>
                  <a:pt x="13240" y="85217"/>
                </a:lnTo>
                <a:lnTo>
                  <a:pt x="15717" y="88239"/>
                </a:lnTo>
                <a:lnTo>
                  <a:pt x="29102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51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26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36" y="58140"/>
                </a:lnTo>
                <a:lnTo>
                  <a:pt x="93626" y="55740"/>
                </a:lnTo>
                <a:close/>
              </a:path>
              <a:path w="95250" h="133985">
                <a:moveTo>
                  <a:pt x="70873" y="0"/>
                </a:moveTo>
                <a:lnTo>
                  <a:pt x="26308" y="0"/>
                </a:lnTo>
                <a:lnTo>
                  <a:pt x="23870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26" y="55740"/>
                </a:lnTo>
                <a:lnTo>
                  <a:pt x="92731" y="53771"/>
                </a:lnTo>
                <a:lnTo>
                  <a:pt x="73006" y="5715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037415" y="6675177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4">
                <a:moveTo>
                  <a:pt x="69456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8"/>
                </a:lnTo>
                <a:lnTo>
                  <a:pt x="42913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4">
                <a:moveTo>
                  <a:pt x="69456" y="77165"/>
                </a:moveTo>
                <a:lnTo>
                  <a:pt x="47802" y="77165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56" y="128778"/>
                </a:lnTo>
                <a:lnTo>
                  <a:pt x="69456" y="77165"/>
                </a:lnTo>
                <a:close/>
              </a:path>
              <a:path w="90804" h="133984">
                <a:moveTo>
                  <a:pt x="67703" y="0"/>
                </a:moveTo>
                <a:lnTo>
                  <a:pt x="22504" y="50"/>
                </a:lnTo>
                <a:lnTo>
                  <a:pt x="19316" y="2095"/>
                </a:lnTo>
                <a:lnTo>
                  <a:pt x="17932" y="5816"/>
                </a:lnTo>
                <a:lnTo>
                  <a:pt x="1557" y="55638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44"/>
                </a:lnTo>
                <a:lnTo>
                  <a:pt x="20980" y="49606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4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4">
                <a:moveTo>
                  <a:pt x="86794" y="48348"/>
                </a:moveTo>
                <a:lnTo>
                  <a:pt x="69456" y="48348"/>
                </a:lnTo>
                <a:lnTo>
                  <a:pt x="69900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187" y="55626"/>
                </a:lnTo>
                <a:lnTo>
                  <a:pt x="86794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061607" y="6623646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5" y="0"/>
                </a:moveTo>
                <a:lnTo>
                  <a:pt x="18954" y="127"/>
                </a:lnTo>
                <a:lnTo>
                  <a:pt x="8452" y="4434"/>
                </a:lnTo>
                <a:lnTo>
                  <a:pt x="1536" y="15000"/>
                </a:lnTo>
                <a:lnTo>
                  <a:pt x="0" y="32025"/>
                </a:lnTo>
                <a:lnTo>
                  <a:pt x="8794" y="42115"/>
                </a:lnTo>
                <a:lnTo>
                  <a:pt x="22990" y="45996"/>
                </a:lnTo>
                <a:lnTo>
                  <a:pt x="33920" y="42006"/>
                </a:lnTo>
                <a:lnTo>
                  <a:pt x="41268" y="31663"/>
                </a:lnTo>
                <a:lnTo>
                  <a:pt x="43183" y="14931"/>
                </a:lnTo>
                <a:lnTo>
                  <a:pt x="34788" y="4194"/>
                </a:lnTo>
                <a:lnTo>
                  <a:pt x="213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644642" y="6623274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90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618777" y="6675633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45" y="56883"/>
                </a:moveTo>
                <a:lnTo>
                  <a:pt x="18415" y="56883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16"/>
                </a:lnTo>
                <a:lnTo>
                  <a:pt x="15723" y="88239"/>
                </a:lnTo>
                <a:lnTo>
                  <a:pt x="29121" y="88239"/>
                </a:lnTo>
                <a:lnTo>
                  <a:pt x="29020" y="130454"/>
                </a:lnTo>
                <a:lnTo>
                  <a:pt x="32741" y="133591"/>
                </a:lnTo>
                <a:lnTo>
                  <a:pt x="41935" y="133591"/>
                </a:lnTo>
                <a:lnTo>
                  <a:pt x="45669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3" y="85204"/>
                </a:lnTo>
                <a:lnTo>
                  <a:pt x="81128" y="81483"/>
                </a:lnTo>
                <a:lnTo>
                  <a:pt x="77145" y="56883"/>
                </a:lnTo>
                <a:close/>
              </a:path>
              <a:path w="95250" h="133984">
                <a:moveTo>
                  <a:pt x="79297" y="88226"/>
                </a:moveTo>
                <a:lnTo>
                  <a:pt x="45644" y="88226"/>
                </a:lnTo>
                <a:lnTo>
                  <a:pt x="48603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4">
                <a:moveTo>
                  <a:pt x="93640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88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40" y="55740"/>
                </a:lnTo>
                <a:close/>
              </a:path>
              <a:path w="95250" h="133984">
                <a:moveTo>
                  <a:pt x="70879" y="0"/>
                </a:moveTo>
                <a:lnTo>
                  <a:pt x="26327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43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76" y="66598"/>
                </a:lnTo>
                <a:lnTo>
                  <a:pt x="14415" y="64935"/>
                </a:lnTo>
                <a:lnTo>
                  <a:pt x="17932" y="57734"/>
                </a:lnTo>
                <a:lnTo>
                  <a:pt x="18415" y="56883"/>
                </a:lnTo>
                <a:lnTo>
                  <a:pt x="77145" y="56883"/>
                </a:lnTo>
                <a:lnTo>
                  <a:pt x="76962" y="55740"/>
                </a:lnTo>
                <a:lnTo>
                  <a:pt x="93640" y="55740"/>
                </a:lnTo>
                <a:lnTo>
                  <a:pt x="92862" y="54076"/>
                </a:lnTo>
                <a:lnTo>
                  <a:pt x="73012" y="5702"/>
                </a:lnTo>
                <a:lnTo>
                  <a:pt x="71882" y="3263"/>
                </a:lnTo>
                <a:lnTo>
                  <a:pt x="70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037415" y="7215485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4">
                <a:moveTo>
                  <a:pt x="69456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8"/>
                </a:lnTo>
                <a:lnTo>
                  <a:pt x="42913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4">
                <a:moveTo>
                  <a:pt x="69456" y="77165"/>
                </a:moveTo>
                <a:lnTo>
                  <a:pt x="47802" y="77165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56" y="128778"/>
                </a:lnTo>
                <a:lnTo>
                  <a:pt x="69456" y="77165"/>
                </a:lnTo>
                <a:close/>
              </a:path>
              <a:path w="90804" h="133984">
                <a:moveTo>
                  <a:pt x="67703" y="0"/>
                </a:moveTo>
                <a:lnTo>
                  <a:pt x="22504" y="50"/>
                </a:lnTo>
                <a:lnTo>
                  <a:pt x="19316" y="2095"/>
                </a:lnTo>
                <a:lnTo>
                  <a:pt x="17932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32"/>
                </a:lnTo>
                <a:lnTo>
                  <a:pt x="20980" y="49606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8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4">
                <a:moveTo>
                  <a:pt x="86798" y="48348"/>
                </a:moveTo>
                <a:lnTo>
                  <a:pt x="69456" y="48348"/>
                </a:lnTo>
                <a:lnTo>
                  <a:pt x="69900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192" y="55626"/>
                </a:lnTo>
                <a:lnTo>
                  <a:pt x="86798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061609" y="7163953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3" y="0"/>
                </a:moveTo>
                <a:lnTo>
                  <a:pt x="18951" y="127"/>
                </a:lnTo>
                <a:lnTo>
                  <a:pt x="8450" y="4434"/>
                </a:lnTo>
                <a:lnTo>
                  <a:pt x="1535" y="15001"/>
                </a:lnTo>
                <a:lnTo>
                  <a:pt x="0" y="32025"/>
                </a:lnTo>
                <a:lnTo>
                  <a:pt x="8794" y="42116"/>
                </a:lnTo>
                <a:lnTo>
                  <a:pt x="22985" y="45996"/>
                </a:lnTo>
                <a:lnTo>
                  <a:pt x="33917" y="42007"/>
                </a:lnTo>
                <a:lnTo>
                  <a:pt x="41266" y="31664"/>
                </a:lnTo>
                <a:lnTo>
                  <a:pt x="43184" y="14932"/>
                </a:lnTo>
                <a:lnTo>
                  <a:pt x="34789" y="4196"/>
                </a:lnTo>
                <a:lnTo>
                  <a:pt x="213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704929" y="7163581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90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679065" y="7215942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45" y="56870"/>
                </a:moveTo>
                <a:lnTo>
                  <a:pt x="18415" y="56870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39"/>
                </a:lnTo>
                <a:lnTo>
                  <a:pt x="29121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5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307" y="88214"/>
                </a:lnTo>
                <a:lnTo>
                  <a:pt x="81813" y="85191"/>
                </a:lnTo>
                <a:lnTo>
                  <a:pt x="81128" y="81483"/>
                </a:lnTo>
                <a:lnTo>
                  <a:pt x="77145" y="56870"/>
                </a:lnTo>
                <a:close/>
              </a:path>
              <a:path w="95250" h="133984">
                <a:moveTo>
                  <a:pt x="7930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02" y="130454"/>
                </a:lnTo>
                <a:lnTo>
                  <a:pt x="65151" y="88239"/>
                </a:lnTo>
                <a:lnTo>
                  <a:pt x="79286" y="88239"/>
                </a:lnTo>
                <a:close/>
              </a:path>
              <a:path w="95250" h="133984">
                <a:moveTo>
                  <a:pt x="93643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88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43" y="55740"/>
                </a:lnTo>
                <a:close/>
              </a:path>
              <a:path w="95250" h="133984">
                <a:moveTo>
                  <a:pt x="70879" y="0"/>
                </a:moveTo>
                <a:lnTo>
                  <a:pt x="26314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43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32" y="57734"/>
                </a:lnTo>
                <a:lnTo>
                  <a:pt x="18415" y="56870"/>
                </a:lnTo>
                <a:lnTo>
                  <a:pt x="77145" y="56870"/>
                </a:lnTo>
                <a:lnTo>
                  <a:pt x="76962" y="55740"/>
                </a:lnTo>
                <a:lnTo>
                  <a:pt x="93643" y="55740"/>
                </a:lnTo>
                <a:lnTo>
                  <a:pt x="92862" y="54063"/>
                </a:lnTo>
                <a:lnTo>
                  <a:pt x="73012" y="5702"/>
                </a:lnTo>
                <a:lnTo>
                  <a:pt x="71882" y="3263"/>
                </a:lnTo>
                <a:lnTo>
                  <a:pt x="70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887771" y="392905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53" y="0"/>
                </a:moveTo>
                <a:lnTo>
                  <a:pt x="18279" y="192"/>
                </a:lnTo>
                <a:lnTo>
                  <a:pt x="8042" y="4728"/>
                </a:lnTo>
                <a:lnTo>
                  <a:pt x="1368" y="15477"/>
                </a:lnTo>
                <a:lnTo>
                  <a:pt x="0" y="32692"/>
                </a:lnTo>
                <a:lnTo>
                  <a:pt x="8895" y="42650"/>
                </a:lnTo>
                <a:lnTo>
                  <a:pt x="23206" y="46450"/>
                </a:lnTo>
                <a:lnTo>
                  <a:pt x="33962" y="42297"/>
                </a:lnTo>
                <a:lnTo>
                  <a:pt x="41158" y="31818"/>
                </a:lnTo>
                <a:lnTo>
                  <a:pt x="42989" y="14948"/>
                </a:lnTo>
                <a:lnTo>
                  <a:pt x="34587" y="4195"/>
                </a:lnTo>
                <a:lnTo>
                  <a:pt x="212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861915" y="3981398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83"/>
                </a:moveTo>
                <a:lnTo>
                  <a:pt x="18403" y="56883"/>
                </a:lnTo>
                <a:lnTo>
                  <a:pt x="17107" y="63741"/>
                </a:lnTo>
                <a:lnTo>
                  <a:pt x="14008" y="81521"/>
                </a:lnTo>
                <a:lnTo>
                  <a:pt x="13246" y="85216"/>
                </a:lnTo>
                <a:lnTo>
                  <a:pt x="15723" y="88239"/>
                </a:lnTo>
                <a:lnTo>
                  <a:pt x="29121" y="88239"/>
                </a:lnTo>
                <a:lnTo>
                  <a:pt x="29007" y="130467"/>
                </a:lnTo>
                <a:lnTo>
                  <a:pt x="32741" y="133603"/>
                </a:lnTo>
                <a:lnTo>
                  <a:pt x="41936" y="133603"/>
                </a:lnTo>
                <a:lnTo>
                  <a:pt x="45669" y="130467"/>
                </a:lnTo>
                <a:lnTo>
                  <a:pt x="45644" y="88226"/>
                </a:lnTo>
                <a:lnTo>
                  <a:pt x="79284" y="88226"/>
                </a:lnTo>
                <a:lnTo>
                  <a:pt x="81814" y="85204"/>
                </a:lnTo>
                <a:lnTo>
                  <a:pt x="81128" y="81495"/>
                </a:lnTo>
                <a:lnTo>
                  <a:pt x="77145" y="56883"/>
                </a:lnTo>
                <a:close/>
              </a:path>
              <a:path w="95250" h="133985">
                <a:moveTo>
                  <a:pt x="79284" y="88226"/>
                </a:moveTo>
                <a:lnTo>
                  <a:pt x="45644" y="88226"/>
                </a:lnTo>
                <a:lnTo>
                  <a:pt x="48590" y="88252"/>
                </a:lnTo>
                <a:lnTo>
                  <a:pt x="48552" y="130467"/>
                </a:lnTo>
                <a:lnTo>
                  <a:pt x="52286" y="133603"/>
                </a:lnTo>
                <a:lnTo>
                  <a:pt x="61481" y="133603"/>
                </a:lnTo>
                <a:lnTo>
                  <a:pt x="65202" y="130467"/>
                </a:lnTo>
                <a:lnTo>
                  <a:pt x="65151" y="88239"/>
                </a:lnTo>
                <a:lnTo>
                  <a:pt x="79284" y="88226"/>
                </a:lnTo>
                <a:close/>
              </a:path>
              <a:path w="95250" h="133985">
                <a:moveTo>
                  <a:pt x="93637" y="55740"/>
                </a:moveTo>
                <a:lnTo>
                  <a:pt x="76962" y="55740"/>
                </a:lnTo>
                <a:lnTo>
                  <a:pt x="81318" y="65087"/>
                </a:lnTo>
                <a:lnTo>
                  <a:pt x="84976" y="66789"/>
                </a:lnTo>
                <a:lnTo>
                  <a:pt x="93028" y="62979"/>
                </a:lnTo>
                <a:lnTo>
                  <a:pt x="94755" y="58140"/>
                </a:lnTo>
                <a:lnTo>
                  <a:pt x="93637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35"/>
                </a:lnTo>
                <a:lnTo>
                  <a:pt x="22555" y="5765"/>
                </a:lnTo>
                <a:lnTo>
                  <a:pt x="1931" y="53771"/>
                </a:lnTo>
                <a:lnTo>
                  <a:pt x="0" y="57746"/>
                </a:lnTo>
                <a:lnTo>
                  <a:pt x="90" y="58140"/>
                </a:lnTo>
                <a:lnTo>
                  <a:pt x="1613" y="62674"/>
                </a:lnTo>
                <a:lnTo>
                  <a:pt x="9576" y="66611"/>
                </a:lnTo>
                <a:lnTo>
                  <a:pt x="14402" y="64947"/>
                </a:lnTo>
                <a:lnTo>
                  <a:pt x="17920" y="57746"/>
                </a:lnTo>
                <a:lnTo>
                  <a:pt x="18403" y="56883"/>
                </a:lnTo>
                <a:lnTo>
                  <a:pt x="77145" y="56883"/>
                </a:lnTo>
                <a:lnTo>
                  <a:pt x="76962" y="55740"/>
                </a:lnTo>
                <a:lnTo>
                  <a:pt x="93637" y="55740"/>
                </a:lnTo>
                <a:lnTo>
                  <a:pt x="92863" y="54076"/>
                </a:lnTo>
                <a:lnTo>
                  <a:pt x="73013" y="5714"/>
                </a:lnTo>
                <a:lnTo>
                  <a:pt x="71870" y="3276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76982" y="3443163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12"/>
                </a:moveTo>
                <a:lnTo>
                  <a:pt x="21297" y="48412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52"/>
                </a:lnTo>
                <a:lnTo>
                  <a:pt x="69469" y="77152"/>
                </a:lnTo>
                <a:lnTo>
                  <a:pt x="69469" y="48412"/>
                </a:lnTo>
                <a:close/>
              </a:path>
              <a:path w="90805" h="133985">
                <a:moveTo>
                  <a:pt x="69469" y="77152"/>
                </a:moveTo>
                <a:lnTo>
                  <a:pt x="47815" y="77152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52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38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32"/>
                </a:lnTo>
                <a:lnTo>
                  <a:pt x="20980" y="49606"/>
                </a:lnTo>
                <a:lnTo>
                  <a:pt x="21297" y="48412"/>
                </a:lnTo>
                <a:lnTo>
                  <a:pt x="69469" y="48412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32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4" y="55626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01181" y="3391619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27" y="130"/>
                </a:lnTo>
                <a:lnTo>
                  <a:pt x="8436" y="4448"/>
                </a:lnTo>
                <a:lnTo>
                  <a:pt x="1529" y="15020"/>
                </a:lnTo>
                <a:lnTo>
                  <a:pt x="0" y="32051"/>
                </a:lnTo>
                <a:lnTo>
                  <a:pt x="8804" y="42133"/>
                </a:lnTo>
                <a:lnTo>
                  <a:pt x="23001" y="46008"/>
                </a:lnTo>
                <a:lnTo>
                  <a:pt x="33928" y="42015"/>
                </a:lnTo>
                <a:lnTo>
                  <a:pt x="41272" y="31668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923722" y="3391619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0" y="0"/>
                </a:moveTo>
                <a:lnTo>
                  <a:pt x="18265" y="193"/>
                </a:lnTo>
                <a:lnTo>
                  <a:pt x="8033" y="4730"/>
                </a:lnTo>
                <a:lnTo>
                  <a:pt x="1364" y="15482"/>
                </a:lnTo>
                <a:lnTo>
                  <a:pt x="0" y="32704"/>
                </a:lnTo>
                <a:lnTo>
                  <a:pt x="8891" y="42663"/>
                </a:lnTo>
                <a:lnTo>
                  <a:pt x="23202" y="46462"/>
                </a:lnTo>
                <a:lnTo>
                  <a:pt x="33954" y="42305"/>
                </a:lnTo>
                <a:lnTo>
                  <a:pt x="41146" y="31823"/>
                </a:lnTo>
                <a:lnTo>
                  <a:pt x="42977" y="14948"/>
                </a:lnTo>
                <a:lnTo>
                  <a:pt x="34574" y="4195"/>
                </a:lnTo>
                <a:lnTo>
                  <a:pt x="212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897851" y="3443980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83"/>
                </a:moveTo>
                <a:lnTo>
                  <a:pt x="18415" y="56883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16"/>
                </a:lnTo>
                <a:lnTo>
                  <a:pt x="15723" y="88239"/>
                </a:lnTo>
                <a:lnTo>
                  <a:pt x="29121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7145" y="56883"/>
                </a:lnTo>
                <a:close/>
              </a:path>
              <a:path w="95250" h="133985">
                <a:moveTo>
                  <a:pt x="79297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5">
                <a:moveTo>
                  <a:pt x="93637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76" y="66789"/>
                </a:lnTo>
                <a:lnTo>
                  <a:pt x="93028" y="62979"/>
                </a:lnTo>
                <a:lnTo>
                  <a:pt x="94755" y="58140"/>
                </a:lnTo>
                <a:lnTo>
                  <a:pt x="93637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65"/>
                </a:lnTo>
                <a:lnTo>
                  <a:pt x="1931" y="53771"/>
                </a:lnTo>
                <a:lnTo>
                  <a:pt x="0" y="57734"/>
                </a:lnTo>
                <a:lnTo>
                  <a:pt x="94" y="58140"/>
                </a:lnTo>
                <a:lnTo>
                  <a:pt x="1613" y="62661"/>
                </a:lnTo>
                <a:lnTo>
                  <a:pt x="9589" y="66611"/>
                </a:lnTo>
                <a:lnTo>
                  <a:pt x="14415" y="64947"/>
                </a:lnTo>
                <a:lnTo>
                  <a:pt x="17933" y="57734"/>
                </a:lnTo>
                <a:lnTo>
                  <a:pt x="18415" y="56883"/>
                </a:lnTo>
                <a:lnTo>
                  <a:pt x="77145" y="56883"/>
                </a:lnTo>
                <a:lnTo>
                  <a:pt x="76962" y="55740"/>
                </a:lnTo>
                <a:lnTo>
                  <a:pt x="93637" y="55740"/>
                </a:lnTo>
                <a:lnTo>
                  <a:pt x="92863" y="54076"/>
                </a:lnTo>
                <a:lnTo>
                  <a:pt x="73012" y="5702"/>
                </a:lnTo>
                <a:lnTo>
                  <a:pt x="71869" y="3276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076982" y="3980581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57" y="55638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0" y="55626"/>
                </a:lnTo>
                <a:lnTo>
                  <a:pt x="86807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101176" y="3929050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403" y="0"/>
                </a:moveTo>
                <a:lnTo>
                  <a:pt x="18947" y="129"/>
                </a:lnTo>
                <a:lnTo>
                  <a:pt x="8449" y="4440"/>
                </a:lnTo>
                <a:lnTo>
                  <a:pt x="1534" y="15008"/>
                </a:lnTo>
                <a:lnTo>
                  <a:pt x="0" y="32032"/>
                </a:lnTo>
                <a:lnTo>
                  <a:pt x="8801" y="42117"/>
                </a:lnTo>
                <a:lnTo>
                  <a:pt x="22998" y="45996"/>
                </a:lnTo>
                <a:lnTo>
                  <a:pt x="33928" y="42006"/>
                </a:lnTo>
                <a:lnTo>
                  <a:pt x="41275" y="31663"/>
                </a:lnTo>
                <a:lnTo>
                  <a:pt x="43191" y="14931"/>
                </a:lnTo>
                <a:lnTo>
                  <a:pt x="34796" y="4194"/>
                </a:lnTo>
                <a:lnTo>
                  <a:pt x="214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 txBox="1"/>
          <p:nvPr/>
        </p:nvSpPr>
        <p:spPr>
          <a:xfrm>
            <a:off x="2021823" y="4247532"/>
            <a:ext cx="949325" cy="711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56,4</a:t>
            </a:r>
            <a:endParaRPr sz="1200">
              <a:latin typeface="Century Gothic"/>
              <a:cs typeface="Century Gothic"/>
            </a:endParaRPr>
          </a:p>
          <a:p>
            <a:pPr marL="155575">
              <a:lnSpc>
                <a:spcPct val="100000"/>
              </a:lnSpc>
              <a:spcBef>
                <a:spcPts val="430"/>
              </a:spcBef>
              <a:tabLst>
                <a:tab pos="634365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28,6	27,8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219,0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5980413" y="4247532"/>
            <a:ext cx="1042035" cy="712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225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64,5</a:t>
            </a:r>
            <a:endParaRPr sz="1200">
              <a:latin typeface="Century Gothic"/>
              <a:cs typeface="Century Gothic"/>
            </a:endParaRPr>
          </a:p>
          <a:p>
            <a:pPr marL="176530">
              <a:lnSpc>
                <a:spcPct val="100000"/>
              </a:lnSpc>
              <a:spcBef>
                <a:spcPts val="440"/>
              </a:spcBef>
              <a:tabLst>
                <a:tab pos="727075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32,8	31,6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255,1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1164056" y="4851256"/>
            <a:ext cx="729615" cy="378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2700">
              <a:lnSpc>
                <a:spcPts val="1450"/>
              </a:lnSpc>
            </a:pPr>
            <a:r>
              <a:rPr sz="1300" b="1" spc="-45" dirty="0">
                <a:solidFill>
                  <a:srgbClr val="4B555B"/>
                </a:solidFill>
                <a:latin typeface="Arial Black"/>
                <a:cs typeface="Arial Black"/>
              </a:rPr>
              <a:t>Ошская </a:t>
            </a:r>
            <a:r>
              <a:rPr sz="1300" b="1" spc="-55" dirty="0">
                <a:solidFill>
                  <a:srgbClr val="4B555B"/>
                </a:solidFill>
                <a:latin typeface="Arial Black"/>
                <a:cs typeface="Arial Black"/>
              </a:rPr>
              <a:t>область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2166755" y="5020541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111,2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4042342" y="5022522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107,8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6127936" y="5020693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130,0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8302837" y="5020693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125,1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977626" y="5383415"/>
            <a:ext cx="915669" cy="378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8755" marR="5080" indent="-186690">
              <a:lnSpc>
                <a:spcPts val="1450"/>
              </a:lnSpc>
            </a:pPr>
            <a:r>
              <a:rPr sz="1300" b="1" spc="-95" dirty="0">
                <a:solidFill>
                  <a:srgbClr val="4B555B"/>
                </a:solidFill>
                <a:latin typeface="Arial Black"/>
                <a:cs typeface="Arial Black"/>
              </a:rPr>
              <a:t>Таласская </a:t>
            </a:r>
            <a:r>
              <a:rPr sz="1300" b="1" spc="-55" dirty="0">
                <a:solidFill>
                  <a:srgbClr val="4B555B"/>
                </a:solidFill>
                <a:latin typeface="Arial Black"/>
                <a:cs typeface="Arial Black"/>
              </a:rPr>
              <a:t>область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2021842" y="5324366"/>
            <a:ext cx="919480" cy="712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54,1</a:t>
            </a:r>
            <a:endParaRPr sz="1200">
              <a:latin typeface="Century Gothic"/>
              <a:cs typeface="Century Gothic"/>
            </a:endParaRPr>
          </a:p>
          <a:p>
            <a:pPr marL="144780">
              <a:lnSpc>
                <a:spcPct val="100000"/>
              </a:lnSpc>
              <a:spcBef>
                <a:spcPts val="455"/>
              </a:spcBef>
              <a:tabLst>
                <a:tab pos="604520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27,7	26,4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165,1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5980280" y="5324519"/>
            <a:ext cx="977265" cy="712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58,8</a:t>
            </a:r>
            <a:endParaRPr sz="1200">
              <a:latin typeface="Century Gothic"/>
              <a:cs typeface="Century Gothic"/>
            </a:endParaRPr>
          </a:p>
          <a:p>
            <a:pPr marL="163830">
              <a:lnSpc>
                <a:spcPct val="100000"/>
              </a:lnSpc>
              <a:spcBef>
                <a:spcPts val="464"/>
              </a:spcBef>
              <a:tabLst>
                <a:tab pos="661670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29,9	28,9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203,8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1134374" y="5931092"/>
            <a:ext cx="758825" cy="378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910" marR="5080" indent="-29845">
              <a:lnSpc>
                <a:spcPts val="1450"/>
              </a:lnSpc>
            </a:pPr>
            <a:r>
              <a:rPr sz="1300" b="1" spc="-50" dirty="0">
                <a:solidFill>
                  <a:srgbClr val="4B555B"/>
                </a:solidFill>
                <a:latin typeface="Arial Black"/>
                <a:cs typeface="Arial Black"/>
              </a:rPr>
              <a:t>Чуйская область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2166774" y="6097386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84,4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3601925" y="6099368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80,7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6144414" y="6098453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104,0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7883146" y="6100435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99,8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993936" y="6563797"/>
            <a:ext cx="89916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b="1" spc="-45" dirty="0">
                <a:solidFill>
                  <a:srgbClr val="4B555B"/>
                </a:solidFill>
                <a:latin typeface="Arial Black"/>
                <a:cs typeface="Arial Black"/>
              </a:rPr>
              <a:t>г.</a:t>
            </a:r>
            <a:r>
              <a:rPr sz="1300" b="1" spc="-90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00" b="1" spc="-40" dirty="0">
                <a:solidFill>
                  <a:srgbClr val="4B555B"/>
                </a:solidFill>
                <a:latin typeface="Arial Black"/>
                <a:cs typeface="Arial Black"/>
              </a:rPr>
              <a:t>Бишкек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2021842" y="6401212"/>
            <a:ext cx="88011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140,8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2169975" y="6640023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69,9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3369820" y="6642004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70,9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5980432" y="6401212"/>
            <a:ext cx="88011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186,4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6140757" y="6641089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93,0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7721755" y="6643071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93,4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1397372" y="7081061"/>
            <a:ext cx="495934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b="1" spc="-45" dirty="0">
                <a:solidFill>
                  <a:srgbClr val="4B555B"/>
                </a:solidFill>
                <a:latin typeface="Arial Black"/>
                <a:cs typeface="Arial Black"/>
              </a:rPr>
              <a:t>г.</a:t>
            </a:r>
            <a:r>
              <a:rPr sz="1300" b="1" spc="-90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00" b="1" spc="10" dirty="0">
                <a:solidFill>
                  <a:srgbClr val="4B555B"/>
                </a:solidFill>
                <a:latin typeface="Arial Black"/>
                <a:cs typeface="Arial Black"/>
              </a:rPr>
              <a:t>Ош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2021842" y="6943989"/>
            <a:ext cx="972819" cy="419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58,9</a:t>
            </a:r>
            <a:endParaRPr sz="1200">
              <a:latin typeface="Century Gothic"/>
              <a:cs typeface="Century Gothic"/>
            </a:endParaRPr>
          </a:p>
          <a:p>
            <a:pPr marL="153035">
              <a:lnSpc>
                <a:spcPct val="100000"/>
              </a:lnSpc>
              <a:spcBef>
                <a:spcPts val="455"/>
              </a:spcBef>
              <a:tabLst>
                <a:tab pos="657860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29,9	29,0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5980280" y="6944141"/>
            <a:ext cx="79311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75,1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6144414" y="7186000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38,0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6785866" y="7186000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37,1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10015810" y="2012762"/>
            <a:ext cx="483234" cy="532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30" dirty="0">
                <a:solidFill>
                  <a:srgbClr val="202B32"/>
                </a:solidFill>
                <a:latin typeface="Arial Black"/>
                <a:cs typeface="Arial Black"/>
              </a:rPr>
              <a:t>665,4</a:t>
            </a:r>
            <a:endParaRPr sz="14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b="1" spc="-130" dirty="0">
                <a:solidFill>
                  <a:srgbClr val="202B32"/>
                </a:solidFill>
                <a:latin typeface="Arial Black"/>
                <a:cs typeface="Arial Black"/>
              </a:rPr>
              <a:t>646,1</a:t>
            </a:r>
            <a:endParaRPr sz="1400" dirty="0">
              <a:latin typeface="Arial Black"/>
              <a:cs typeface="Arial Black"/>
            </a:endParaRPr>
          </a:p>
        </p:txBody>
      </p:sp>
      <p:sp>
        <p:nvSpPr>
          <p:cNvPr id="184" name="object 184"/>
          <p:cNvSpPr/>
          <p:nvPr/>
        </p:nvSpPr>
        <p:spPr>
          <a:xfrm>
            <a:off x="9889020" y="2065033"/>
            <a:ext cx="104139" cy="153035"/>
          </a:xfrm>
          <a:custGeom>
            <a:avLst/>
            <a:gdLst/>
            <a:ahLst/>
            <a:cxnLst/>
            <a:rect l="l" t="t" r="r" b="b"/>
            <a:pathLst>
              <a:path w="104140" h="153035">
                <a:moveTo>
                  <a:pt x="79273" y="55270"/>
                </a:moveTo>
                <a:lnTo>
                  <a:pt x="24307" y="55270"/>
                </a:lnTo>
                <a:lnTo>
                  <a:pt x="24307" y="146977"/>
                </a:lnTo>
                <a:lnTo>
                  <a:pt x="29844" y="152565"/>
                </a:lnTo>
                <a:lnTo>
                  <a:pt x="43510" y="152565"/>
                </a:lnTo>
                <a:lnTo>
                  <a:pt x="49034" y="146977"/>
                </a:lnTo>
                <a:lnTo>
                  <a:pt x="48983" y="88061"/>
                </a:lnTo>
                <a:lnTo>
                  <a:pt x="79273" y="88061"/>
                </a:lnTo>
                <a:lnTo>
                  <a:pt x="79273" y="55270"/>
                </a:lnTo>
                <a:close/>
              </a:path>
              <a:path w="104140" h="153035">
                <a:moveTo>
                  <a:pt x="79273" y="88061"/>
                </a:moveTo>
                <a:lnTo>
                  <a:pt x="54571" y="88061"/>
                </a:lnTo>
                <a:lnTo>
                  <a:pt x="54546" y="146977"/>
                </a:lnTo>
                <a:lnTo>
                  <a:pt x="60083" y="152565"/>
                </a:lnTo>
                <a:lnTo>
                  <a:pt x="73748" y="152565"/>
                </a:lnTo>
                <a:lnTo>
                  <a:pt x="79273" y="146977"/>
                </a:lnTo>
                <a:lnTo>
                  <a:pt x="79273" y="88061"/>
                </a:lnTo>
                <a:close/>
              </a:path>
              <a:path w="104140" h="153035">
                <a:moveTo>
                  <a:pt x="77279" y="0"/>
                </a:moveTo>
                <a:lnTo>
                  <a:pt x="25692" y="50"/>
                </a:lnTo>
                <a:lnTo>
                  <a:pt x="22047" y="2387"/>
                </a:lnTo>
                <a:lnTo>
                  <a:pt x="20472" y="6629"/>
                </a:lnTo>
                <a:lnTo>
                  <a:pt x="1773" y="63499"/>
                </a:lnTo>
                <a:lnTo>
                  <a:pt x="0" y="68275"/>
                </a:lnTo>
                <a:lnTo>
                  <a:pt x="2412" y="73621"/>
                </a:lnTo>
                <a:lnTo>
                  <a:pt x="11912" y="77241"/>
                </a:lnTo>
                <a:lnTo>
                  <a:pt x="17208" y="74802"/>
                </a:lnTo>
                <a:lnTo>
                  <a:pt x="23952" y="56629"/>
                </a:lnTo>
                <a:lnTo>
                  <a:pt x="24307" y="55270"/>
                </a:lnTo>
                <a:lnTo>
                  <a:pt x="79273" y="55270"/>
                </a:lnTo>
                <a:lnTo>
                  <a:pt x="99075" y="55168"/>
                </a:lnTo>
                <a:lnTo>
                  <a:pt x="83108" y="6629"/>
                </a:lnTo>
                <a:lnTo>
                  <a:pt x="81533" y="2387"/>
                </a:lnTo>
                <a:lnTo>
                  <a:pt x="77279" y="0"/>
                </a:lnTo>
                <a:close/>
              </a:path>
              <a:path w="104140" h="153035">
                <a:moveTo>
                  <a:pt x="99075" y="55168"/>
                </a:moveTo>
                <a:lnTo>
                  <a:pt x="79273" y="55168"/>
                </a:lnTo>
                <a:lnTo>
                  <a:pt x="79794" y="57061"/>
                </a:lnTo>
                <a:lnTo>
                  <a:pt x="86385" y="74802"/>
                </a:lnTo>
                <a:lnTo>
                  <a:pt x="91681" y="77241"/>
                </a:lnTo>
                <a:lnTo>
                  <a:pt x="101180" y="73621"/>
                </a:lnTo>
                <a:lnTo>
                  <a:pt x="103581" y="68275"/>
                </a:lnTo>
                <a:lnTo>
                  <a:pt x="101811" y="63487"/>
                </a:lnTo>
                <a:lnTo>
                  <a:pt x="99075" y="5516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9915469" y="2006204"/>
            <a:ext cx="48895" cy="50800"/>
          </a:xfrm>
          <a:custGeom>
            <a:avLst/>
            <a:gdLst/>
            <a:ahLst/>
            <a:cxnLst/>
            <a:rect l="l" t="t" r="r" b="b"/>
            <a:pathLst>
              <a:path w="48895" h="50800">
                <a:moveTo>
                  <a:pt x="25591" y="0"/>
                </a:moveTo>
                <a:lnTo>
                  <a:pt x="20572" y="480"/>
                </a:lnTo>
                <a:lnTo>
                  <a:pt x="9599" y="5829"/>
                </a:lnTo>
                <a:lnTo>
                  <a:pt x="2226" y="16847"/>
                </a:lnTo>
                <a:lnTo>
                  <a:pt x="0" y="33213"/>
                </a:lnTo>
                <a:lnTo>
                  <a:pt x="6067" y="43035"/>
                </a:lnTo>
                <a:lnTo>
                  <a:pt x="17711" y="49343"/>
                </a:lnTo>
                <a:lnTo>
                  <a:pt x="34964" y="50729"/>
                </a:lnTo>
                <a:lnTo>
                  <a:pt x="43518" y="43874"/>
                </a:lnTo>
                <a:lnTo>
                  <a:pt x="48555" y="31588"/>
                </a:lnTo>
                <a:lnTo>
                  <a:pt x="48786" y="13482"/>
                </a:lnTo>
                <a:lnTo>
                  <a:pt x="39221" y="3725"/>
                </a:lnTo>
                <a:lnTo>
                  <a:pt x="25591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9917244" y="2315790"/>
            <a:ext cx="48895" cy="51435"/>
          </a:xfrm>
          <a:custGeom>
            <a:avLst/>
            <a:gdLst/>
            <a:ahLst/>
            <a:cxnLst/>
            <a:rect l="l" t="t" r="r" b="b"/>
            <a:pathLst>
              <a:path w="48895" h="51435">
                <a:moveTo>
                  <a:pt x="25479" y="0"/>
                </a:moveTo>
                <a:lnTo>
                  <a:pt x="19980" y="585"/>
                </a:lnTo>
                <a:lnTo>
                  <a:pt x="9253" y="6131"/>
                </a:lnTo>
                <a:lnTo>
                  <a:pt x="2093" y="17317"/>
                </a:lnTo>
                <a:lnTo>
                  <a:pt x="0" y="33882"/>
                </a:lnTo>
                <a:lnTo>
                  <a:pt x="6161" y="43628"/>
                </a:lnTo>
                <a:lnTo>
                  <a:pt x="17846" y="49838"/>
                </a:lnTo>
                <a:lnTo>
                  <a:pt x="35121" y="51122"/>
                </a:lnTo>
                <a:lnTo>
                  <a:pt x="43525" y="44130"/>
                </a:lnTo>
                <a:lnTo>
                  <a:pt x="48440" y="31719"/>
                </a:lnTo>
                <a:lnTo>
                  <a:pt x="48605" y="13495"/>
                </a:lnTo>
                <a:lnTo>
                  <a:pt x="39048" y="3726"/>
                </a:lnTo>
                <a:lnTo>
                  <a:pt x="25479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9888917" y="2375550"/>
            <a:ext cx="108585" cy="153035"/>
          </a:xfrm>
          <a:custGeom>
            <a:avLst/>
            <a:gdLst/>
            <a:ahLst/>
            <a:cxnLst/>
            <a:rect l="l" t="t" r="r" b="b"/>
            <a:pathLst>
              <a:path w="108584" h="153035">
                <a:moveTo>
                  <a:pt x="88083" y="64909"/>
                </a:moveTo>
                <a:lnTo>
                  <a:pt x="21043" y="64909"/>
                </a:lnTo>
                <a:lnTo>
                  <a:pt x="18185" y="80702"/>
                </a:lnTo>
                <a:lnTo>
                  <a:pt x="16014" y="93002"/>
                </a:lnTo>
                <a:lnTo>
                  <a:pt x="15163" y="97256"/>
                </a:lnTo>
                <a:lnTo>
                  <a:pt x="17970" y="100710"/>
                </a:lnTo>
                <a:lnTo>
                  <a:pt x="33273" y="100710"/>
                </a:lnTo>
                <a:lnTo>
                  <a:pt x="33146" y="148882"/>
                </a:lnTo>
                <a:lnTo>
                  <a:pt x="37401" y="152463"/>
                </a:lnTo>
                <a:lnTo>
                  <a:pt x="47904" y="152463"/>
                </a:lnTo>
                <a:lnTo>
                  <a:pt x="52158" y="148882"/>
                </a:lnTo>
                <a:lnTo>
                  <a:pt x="52133" y="100698"/>
                </a:lnTo>
                <a:lnTo>
                  <a:pt x="90523" y="100698"/>
                </a:lnTo>
                <a:lnTo>
                  <a:pt x="93408" y="97243"/>
                </a:lnTo>
                <a:lnTo>
                  <a:pt x="92586" y="92710"/>
                </a:lnTo>
                <a:lnTo>
                  <a:pt x="88083" y="64909"/>
                </a:lnTo>
                <a:close/>
              </a:path>
              <a:path w="108584" h="153035">
                <a:moveTo>
                  <a:pt x="90523" y="100698"/>
                </a:moveTo>
                <a:lnTo>
                  <a:pt x="52133" y="100698"/>
                </a:lnTo>
                <a:lnTo>
                  <a:pt x="55486" y="100710"/>
                </a:lnTo>
                <a:lnTo>
                  <a:pt x="55460" y="148882"/>
                </a:lnTo>
                <a:lnTo>
                  <a:pt x="59715" y="152463"/>
                </a:lnTo>
                <a:lnTo>
                  <a:pt x="70205" y="152463"/>
                </a:lnTo>
                <a:lnTo>
                  <a:pt x="74472" y="148882"/>
                </a:lnTo>
                <a:lnTo>
                  <a:pt x="74409" y="100710"/>
                </a:lnTo>
                <a:lnTo>
                  <a:pt x="90523" y="100698"/>
                </a:lnTo>
                <a:close/>
              </a:path>
              <a:path w="108584" h="153035">
                <a:moveTo>
                  <a:pt x="106900" y="63601"/>
                </a:moveTo>
                <a:lnTo>
                  <a:pt x="87871" y="63601"/>
                </a:lnTo>
                <a:lnTo>
                  <a:pt x="92862" y="74282"/>
                </a:lnTo>
                <a:lnTo>
                  <a:pt x="97027" y="76225"/>
                </a:lnTo>
                <a:lnTo>
                  <a:pt x="106222" y="71881"/>
                </a:lnTo>
                <a:lnTo>
                  <a:pt x="108178" y="66344"/>
                </a:lnTo>
                <a:lnTo>
                  <a:pt x="106900" y="63601"/>
                </a:lnTo>
                <a:close/>
              </a:path>
              <a:path w="108584" h="153035">
                <a:moveTo>
                  <a:pt x="80911" y="0"/>
                </a:moveTo>
                <a:lnTo>
                  <a:pt x="30073" y="0"/>
                </a:lnTo>
                <a:lnTo>
                  <a:pt x="27304" y="3454"/>
                </a:lnTo>
                <a:lnTo>
                  <a:pt x="25780" y="6578"/>
                </a:lnTo>
                <a:lnTo>
                  <a:pt x="2235" y="61353"/>
                </a:lnTo>
                <a:lnTo>
                  <a:pt x="0" y="65951"/>
                </a:lnTo>
                <a:lnTo>
                  <a:pt x="1879" y="71500"/>
                </a:lnTo>
                <a:lnTo>
                  <a:pt x="10985" y="76022"/>
                </a:lnTo>
                <a:lnTo>
                  <a:pt x="16484" y="74129"/>
                </a:lnTo>
                <a:lnTo>
                  <a:pt x="20497" y="65887"/>
                </a:lnTo>
                <a:lnTo>
                  <a:pt x="21043" y="64909"/>
                </a:lnTo>
                <a:lnTo>
                  <a:pt x="88083" y="64909"/>
                </a:lnTo>
                <a:lnTo>
                  <a:pt x="87871" y="63601"/>
                </a:lnTo>
                <a:lnTo>
                  <a:pt x="106900" y="63601"/>
                </a:lnTo>
                <a:lnTo>
                  <a:pt x="106019" y="61709"/>
                </a:lnTo>
                <a:lnTo>
                  <a:pt x="83362" y="6515"/>
                </a:lnTo>
                <a:lnTo>
                  <a:pt x="82067" y="3733"/>
                </a:lnTo>
                <a:lnTo>
                  <a:pt x="80911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67687" y="4457601"/>
            <a:ext cx="181610" cy="936625"/>
          </a:xfrm>
          <a:custGeom>
            <a:avLst/>
            <a:gdLst/>
            <a:ahLst/>
            <a:cxnLst/>
            <a:rect l="l" t="t" r="r" b="b"/>
            <a:pathLst>
              <a:path w="181609" h="936625">
                <a:moveTo>
                  <a:pt x="0" y="0"/>
                </a:moveTo>
                <a:lnTo>
                  <a:pt x="155379" y="936419"/>
                </a:lnTo>
                <a:lnTo>
                  <a:pt x="169070" y="934030"/>
                </a:lnTo>
                <a:lnTo>
                  <a:pt x="181127" y="931799"/>
                </a:lnTo>
                <a:lnTo>
                  <a:pt x="0" y="0"/>
                </a:lnTo>
                <a:close/>
              </a:path>
            </a:pathLst>
          </a:custGeom>
          <a:solidFill>
            <a:srgbClr val="0967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67687" y="4457601"/>
            <a:ext cx="213995" cy="930275"/>
          </a:xfrm>
          <a:custGeom>
            <a:avLst/>
            <a:gdLst/>
            <a:ahLst/>
            <a:cxnLst/>
            <a:rect l="l" t="t" r="r" b="b"/>
            <a:pathLst>
              <a:path w="213995" h="930275">
                <a:moveTo>
                  <a:pt x="0" y="0"/>
                </a:moveTo>
                <a:lnTo>
                  <a:pt x="189135" y="930215"/>
                </a:lnTo>
                <a:lnTo>
                  <a:pt x="200886" y="927752"/>
                </a:lnTo>
                <a:lnTo>
                  <a:pt x="213525" y="924902"/>
                </a:lnTo>
                <a:lnTo>
                  <a:pt x="0" y="0"/>
                </a:lnTo>
                <a:close/>
              </a:path>
            </a:pathLst>
          </a:custGeom>
          <a:solidFill>
            <a:srgbClr val="058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67687" y="4309112"/>
            <a:ext cx="949960" cy="1073785"/>
          </a:xfrm>
          <a:custGeom>
            <a:avLst/>
            <a:gdLst/>
            <a:ahLst/>
            <a:cxnLst/>
            <a:rect l="l" t="t" r="r" b="b"/>
            <a:pathLst>
              <a:path w="949959" h="1073785">
                <a:moveTo>
                  <a:pt x="937539" y="0"/>
                </a:moveTo>
                <a:lnTo>
                  <a:pt x="0" y="148488"/>
                </a:lnTo>
                <a:lnTo>
                  <a:pt x="213525" y="1073391"/>
                </a:lnTo>
                <a:lnTo>
                  <a:pt x="285441" y="1053874"/>
                </a:lnTo>
                <a:lnTo>
                  <a:pt x="354581" y="1029306"/>
                </a:lnTo>
                <a:lnTo>
                  <a:pt x="420779" y="999929"/>
                </a:lnTo>
                <a:lnTo>
                  <a:pt x="483872" y="965988"/>
                </a:lnTo>
                <a:lnTo>
                  <a:pt x="543697" y="927723"/>
                </a:lnTo>
                <a:lnTo>
                  <a:pt x="600089" y="885377"/>
                </a:lnTo>
                <a:lnTo>
                  <a:pt x="652886" y="839194"/>
                </a:lnTo>
                <a:lnTo>
                  <a:pt x="701923" y="789417"/>
                </a:lnTo>
                <a:lnTo>
                  <a:pt x="747036" y="736286"/>
                </a:lnTo>
                <a:lnTo>
                  <a:pt x="788063" y="680046"/>
                </a:lnTo>
                <a:lnTo>
                  <a:pt x="824839" y="620939"/>
                </a:lnTo>
                <a:lnTo>
                  <a:pt x="857201" y="559208"/>
                </a:lnTo>
                <a:lnTo>
                  <a:pt x="884985" y="495095"/>
                </a:lnTo>
                <a:lnTo>
                  <a:pt x="908027" y="428843"/>
                </a:lnTo>
                <a:lnTo>
                  <a:pt x="926164" y="360695"/>
                </a:lnTo>
                <a:lnTo>
                  <a:pt x="939231" y="290892"/>
                </a:lnTo>
                <a:lnTo>
                  <a:pt x="947067" y="219679"/>
                </a:lnTo>
                <a:lnTo>
                  <a:pt x="949505" y="147297"/>
                </a:lnTo>
                <a:lnTo>
                  <a:pt x="946384" y="73990"/>
                </a:lnTo>
                <a:lnTo>
                  <a:pt x="937539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67687" y="3508365"/>
            <a:ext cx="937894" cy="949325"/>
          </a:xfrm>
          <a:custGeom>
            <a:avLst/>
            <a:gdLst/>
            <a:ahLst/>
            <a:cxnLst/>
            <a:rect l="l" t="t" r="r" b="b"/>
            <a:pathLst>
              <a:path w="937895" h="949325">
                <a:moveTo>
                  <a:pt x="0" y="0"/>
                </a:moveTo>
                <a:lnTo>
                  <a:pt x="0" y="949236"/>
                </a:lnTo>
                <a:lnTo>
                  <a:pt x="937539" y="800747"/>
                </a:lnTo>
                <a:lnTo>
                  <a:pt x="924083" y="731573"/>
                </a:lnTo>
                <a:lnTo>
                  <a:pt x="906070" y="664579"/>
                </a:lnTo>
                <a:lnTo>
                  <a:pt x="883673" y="599912"/>
                </a:lnTo>
                <a:lnTo>
                  <a:pt x="857065" y="537720"/>
                </a:lnTo>
                <a:lnTo>
                  <a:pt x="826419" y="478152"/>
                </a:lnTo>
                <a:lnTo>
                  <a:pt x="791909" y="421355"/>
                </a:lnTo>
                <a:lnTo>
                  <a:pt x="753707" y="367477"/>
                </a:lnTo>
                <a:lnTo>
                  <a:pt x="711988" y="316666"/>
                </a:lnTo>
                <a:lnTo>
                  <a:pt x="666924" y="269070"/>
                </a:lnTo>
                <a:lnTo>
                  <a:pt x="618688" y="224837"/>
                </a:lnTo>
                <a:lnTo>
                  <a:pt x="567454" y="184115"/>
                </a:lnTo>
                <a:lnTo>
                  <a:pt x="513394" y="147051"/>
                </a:lnTo>
                <a:lnTo>
                  <a:pt x="456683" y="113794"/>
                </a:lnTo>
                <a:lnTo>
                  <a:pt x="397493" y="84491"/>
                </a:lnTo>
                <a:lnTo>
                  <a:pt x="335998" y="59290"/>
                </a:lnTo>
                <a:lnTo>
                  <a:pt x="272370" y="38340"/>
                </a:lnTo>
                <a:lnTo>
                  <a:pt x="206783" y="21788"/>
                </a:lnTo>
                <a:lnTo>
                  <a:pt x="139410" y="9782"/>
                </a:lnTo>
                <a:lnTo>
                  <a:pt x="70424" y="2470"/>
                </a:lnTo>
                <a:lnTo>
                  <a:pt x="0" y="0"/>
                </a:lnTo>
                <a:close/>
              </a:path>
            </a:pathLst>
          </a:custGeom>
          <a:solidFill>
            <a:srgbClr val="EF79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18321" y="3508409"/>
            <a:ext cx="1097915" cy="1898650"/>
          </a:xfrm>
          <a:custGeom>
            <a:avLst/>
            <a:gdLst/>
            <a:ahLst/>
            <a:cxnLst/>
            <a:rect l="l" t="t" r="r" b="b"/>
            <a:pathLst>
              <a:path w="1097915" h="1898650">
                <a:moveTo>
                  <a:pt x="940012" y="0"/>
                </a:moveTo>
                <a:lnTo>
                  <a:pt x="901838" y="1121"/>
                </a:lnTo>
                <a:lnTo>
                  <a:pt x="851423" y="4996"/>
                </a:lnTo>
                <a:lnTo>
                  <a:pt x="813567" y="9716"/>
                </a:lnTo>
                <a:lnTo>
                  <a:pt x="724474" y="26927"/>
                </a:lnTo>
                <a:lnTo>
                  <a:pt x="650743" y="47998"/>
                </a:lnTo>
                <a:lnTo>
                  <a:pt x="579885" y="74574"/>
                </a:lnTo>
                <a:lnTo>
                  <a:pt x="512105" y="106374"/>
                </a:lnTo>
                <a:lnTo>
                  <a:pt x="447605" y="143119"/>
                </a:lnTo>
                <a:lnTo>
                  <a:pt x="386589" y="184531"/>
                </a:lnTo>
                <a:lnTo>
                  <a:pt x="329259" y="230328"/>
                </a:lnTo>
                <a:lnTo>
                  <a:pt x="275818" y="280233"/>
                </a:lnTo>
                <a:lnTo>
                  <a:pt x="226470" y="333964"/>
                </a:lnTo>
                <a:lnTo>
                  <a:pt x="181417" y="391244"/>
                </a:lnTo>
                <a:lnTo>
                  <a:pt x="140863" y="451792"/>
                </a:lnTo>
                <a:lnTo>
                  <a:pt x="105010" y="515328"/>
                </a:lnTo>
                <a:lnTo>
                  <a:pt x="74063" y="581574"/>
                </a:lnTo>
                <a:lnTo>
                  <a:pt x="48222" y="650250"/>
                </a:lnTo>
                <a:lnTo>
                  <a:pt x="27693" y="721076"/>
                </a:lnTo>
                <a:lnTo>
                  <a:pt x="12677" y="793773"/>
                </a:lnTo>
                <a:lnTo>
                  <a:pt x="3378" y="868061"/>
                </a:lnTo>
                <a:lnTo>
                  <a:pt x="0" y="943662"/>
                </a:lnTo>
                <a:lnTo>
                  <a:pt x="2743" y="1020294"/>
                </a:lnTo>
                <a:lnTo>
                  <a:pt x="11813" y="1097680"/>
                </a:lnTo>
                <a:lnTo>
                  <a:pt x="27101" y="1174083"/>
                </a:lnTo>
                <a:lnTo>
                  <a:pt x="48172" y="1247814"/>
                </a:lnTo>
                <a:lnTo>
                  <a:pt x="74748" y="1318671"/>
                </a:lnTo>
                <a:lnTo>
                  <a:pt x="106548" y="1386452"/>
                </a:lnTo>
                <a:lnTo>
                  <a:pt x="143294" y="1450951"/>
                </a:lnTo>
                <a:lnTo>
                  <a:pt x="184705" y="1511968"/>
                </a:lnTo>
                <a:lnTo>
                  <a:pt x="230502" y="1569298"/>
                </a:lnTo>
                <a:lnTo>
                  <a:pt x="280407" y="1622739"/>
                </a:lnTo>
                <a:lnTo>
                  <a:pt x="334138" y="1672087"/>
                </a:lnTo>
                <a:lnTo>
                  <a:pt x="391418" y="1717140"/>
                </a:lnTo>
                <a:lnTo>
                  <a:pt x="451966" y="1757694"/>
                </a:lnTo>
                <a:lnTo>
                  <a:pt x="515502" y="1793546"/>
                </a:lnTo>
                <a:lnTo>
                  <a:pt x="581748" y="1824494"/>
                </a:lnTo>
                <a:lnTo>
                  <a:pt x="650424" y="1850334"/>
                </a:lnTo>
                <a:lnTo>
                  <a:pt x="721250" y="1870864"/>
                </a:lnTo>
                <a:lnTo>
                  <a:pt x="793947" y="1885880"/>
                </a:lnTo>
                <a:lnTo>
                  <a:pt x="868236" y="1895178"/>
                </a:lnTo>
                <a:lnTo>
                  <a:pt x="943836" y="1898557"/>
                </a:lnTo>
                <a:lnTo>
                  <a:pt x="1020468" y="1895813"/>
                </a:lnTo>
                <a:lnTo>
                  <a:pt x="1097854" y="1886743"/>
                </a:lnTo>
                <a:lnTo>
                  <a:pt x="949365" y="949191"/>
                </a:lnTo>
                <a:lnTo>
                  <a:pt x="940012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32801" y="3930944"/>
            <a:ext cx="830580" cy="483234"/>
          </a:xfrm>
          <a:custGeom>
            <a:avLst/>
            <a:gdLst/>
            <a:ahLst/>
            <a:cxnLst/>
            <a:rect l="l" t="t" r="r" b="b"/>
            <a:pathLst>
              <a:path w="830579" h="483235">
                <a:moveTo>
                  <a:pt x="13020" y="0"/>
                </a:moveTo>
                <a:lnTo>
                  <a:pt x="6047" y="12026"/>
                </a:lnTo>
                <a:lnTo>
                  <a:pt x="0" y="22691"/>
                </a:lnTo>
                <a:lnTo>
                  <a:pt x="830224" y="482888"/>
                </a:lnTo>
                <a:lnTo>
                  <a:pt x="13020" y="0"/>
                </a:lnTo>
                <a:close/>
              </a:path>
            </a:pathLst>
          </a:custGeom>
          <a:solidFill>
            <a:srgbClr val="0967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02728" y="3955935"/>
            <a:ext cx="860425" cy="458470"/>
          </a:xfrm>
          <a:custGeom>
            <a:avLst/>
            <a:gdLst/>
            <a:ahLst/>
            <a:cxnLst/>
            <a:rect l="l" t="t" r="r" b="b"/>
            <a:pathLst>
              <a:path w="860425" h="458470">
                <a:moveTo>
                  <a:pt x="28804" y="0"/>
                </a:moveTo>
                <a:lnTo>
                  <a:pt x="10986" y="34030"/>
                </a:lnTo>
                <a:lnTo>
                  <a:pt x="0" y="56729"/>
                </a:lnTo>
                <a:lnTo>
                  <a:pt x="860298" y="457897"/>
                </a:lnTo>
                <a:lnTo>
                  <a:pt x="28804" y="0"/>
                </a:lnTo>
                <a:close/>
              </a:path>
            </a:pathLst>
          </a:custGeom>
          <a:solidFill>
            <a:srgbClr val="058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12188" y="4012665"/>
            <a:ext cx="951230" cy="533400"/>
          </a:xfrm>
          <a:custGeom>
            <a:avLst/>
            <a:gdLst/>
            <a:ahLst/>
            <a:cxnLst/>
            <a:rect l="l" t="t" r="r" b="b"/>
            <a:pathLst>
              <a:path w="951229" h="533400">
                <a:moveTo>
                  <a:pt x="90539" y="0"/>
                </a:moveTo>
                <a:lnTo>
                  <a:pt x="67322" y="53076"/>
                </a:lnTo>
                <a:lnTo>
                  <a:pt x="47625" y="105328"/>
                </a:lnTo>
                <a:lnTo>
                  <a:pt x="31398" y="157085"/>
                </a:lnTo>
                <a:lnTo>
                  <a:pt x="18592" y="208677"/>
                </a:lnTo>
                <a:lnTo>
                  <a:pt x="9158" y="260435"/>
                </a:lnTo>
                <a:lnTo>
                  <a:pt x="3046" y="312690"/>
                </a:lnTo>
                <a:lnTo>
                  <a:pt x="207" y="365770"/>
                </a:lnTo>
                <a:lnTo>
                  <a:pt x="0" y="392724"/>
                </a:lnTo>
                <a:lnTo>
                  <a:pt x="592" y="420007"/>
                </a:lnTo>
                <a:lnTo>
                  <a:pt x="1977" y="447663"/>
                </a:lnTo>
                <a:lnTo>
                  <a:pt x="4151" y="475731"/>
                </a:lnTo>
                <a:lnTo>
                  <a:pt x="7105" y="504254"/>
                </a:lnTo>
                <a:lnTo>
                  <a:pt x="10834" y="533273"/>
                </a:lnTo>
                <a:lnTo>
                  <a:pt x="950837" y="401167"/>
                </a:lnTo>
                <a:lnTo>
                  <a:pt x="90539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423022" y="4413833"/>
            <a:ext cx="1611630" cy="949325"/>
          </a:xfrm>
          <a:custGeom>
            <a:avLst/>
            <a:gdLst/>
            <a:ahLst/>
            <a:cxnLst/>
            <a:rect l="l" t="t" r="r" b="b"/>
            <a:pathLst>
              <a:path w="1611629" h="949325">
                <a:moveTo>
                  <a:pt x="940003" y="0"/>
                </a:moveTo>
                <a:lnTo>
                  <a:pt x="0" y="132105"/>
                </a:lnTo>
                <a:lnTo>
                  <a:pt x="4931" y="163881"/>
                </a:lnTo>
                <a:lnTo>
                  <a:pt x="10710" y="195053"/>
                </a:lnTo>
                <a:lnTo>
                  <a:pt x="24840" y="255646"/>
                </a:lnTo>
                <a:lnTo>
                  <a:pt x="42456" y="314015"/>
                </a:lnTo>
                <a:lnTo>
                  <a:pt x="63621" y="370289"/>
                </a:lnTo>
                <a:lnTo>
                  <a:pt x="88401" y="424599"/>
                </a:lnTo>
                <a:lnTo>
                  <a:pt x="116861" y="477073"/>
                </a:lnTo>
                <a:lnTo>
                  <a:pt x="149065" y="527843"/>
                </a:lnTo>
                <a:lnTo>
                  <a:pt x="185079" y="577037"/>
                </a:lnTo>
                <a:lnTo>
                  <a:pt x="224967" y="624786"/>
                </a:lnTo>
                <a:lnTo>
                  <a:pt x="268795" y="671220"/>
                </a:lnTo>
                <a:lnTo>
                  <a:pt x="326070" y="724045"/>
                </a:lnTo>
                <a:lnTo>
                  <a:pt x="386454" y="771309"/>
                </a:lnTo>
                <a:lnTo>
                  <a:pt x="449603" y="813013"/>
                </a:lnTo>
                <a:lnTo>
                  <a:pt x="515169" y="849156"/>
                </a:lnTo>
                <a:lnTo>
                  <a:pt x="582809" y="879739"/>
                </a:lnTo>
                <a:lnTo>
                  <a:pt x="652176" y="904761"/>
                </a:lnTo>
                <a:lnTo>
                  <a:pt x="722925" y="924223"/>
                </a:lnTo>
                <a:lnTo>
                  <a:pt x="794711" y="938124"/>
                </a:lnTo>
                <a:lnTo>
                  <a:pt x="867187" y="946465"/>
                </a:lnTo>
                <a:lnTo>
                  <a:pt x="940009" y="949245"/>
                </a:lnTo>
                <a:lnTo>
                  <a:pt x="1012831" y="946465"/>
                </a:lnTo>
                <a:lnTo>
                  <a:pt x="1085308" y="938124"/>
                </a:lnTo>
                <a:lnTo>
                  <a:pt x="1157093" y="924223"/>
                </a:lnTo>
                <a:lnTo>
                  <a:pt x="1227842" y="904761"/>
                </a:lnTo>
                <a:lnTo>
                  <a:pt x="1297209" y="879739"/>
                </a:lnTo>
                <a:lnTo>
                  <a:pt x="1364849" y="849156"/>
                </a:lnTo>
                <a:lnTo>
                  <a:pt x="1430416" y="813013"/>
                </a:lnTo>
                <a:lnTo>
                  <a:pt x="1493564" y="771309"/>
                </a:lnTo>
                <a:lnTo>
                  <a:pt x="1553948" y="724045"/>
                </a:lnTo>
                <a:lnTo>
                  <a:pt x="1611223" y="671220"/>
                </a:lnTo>
                <a:lnTo>
                  <a:pt x="940003" y="0"/>
                </a:lnTo>
                <a:close/>
              </a:path>
            </a:pathLst>
          </a:custGeom>
          <a:solidFill>
            <a:srgbClr val="EF79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49375" y="3464560"/>
            <a:ext cx="1763395" cy="1618615"/>
          </a:xfrm>
          <a:custGeom>
            <a:avLst/>
            <a:gdLst/>
            <a:ahLst/>
            <a:cxnLst/>
            <a:rect l="l" t="t" r="r" b="b"/>
            <a:pathLst>
              <a:path w="1763395" h="1618614">
                <a:moveTo>
                  <a:pt x="800698" y="0"/>
                </a:moveTo>
                <a:lnTo>
                  <a:pt x="727682" y="3877"/>
                </a:lnTo>
                <a:lnTo>
                  <a:pt x="655340" y="13318"/>
                </a:lnTo>
                <a:lnTo>
                  <a:pt x="584009" y="28237"/>
                </a:lnTo>
                <a:lnTo>
                  <a:pt x="514023" y="48551"/>
                </a:lnTo>
                <a:lnTo>
                  <a:pt x="445717" y="74178"/>
                </a:lnTo>
                <a:lnTo>
                  <a:pt x="379428" y="105032"/>
                </a:lnTo>
                <a:lnTo>
                  <a:pt x="315489" y="141031"/>
                </a:lnTo>
                <a:lnTo>
                  <a:pt x="254236" y="182092"/>
                </a:lnTo>
                <a:lnTo>
                  <a:pt x="196005" y="228130"/>
                </a:lnTo>
                <a:lnTo>
                  <a:pt x="141131" y="279062"/>
                </a:lnTo>
                <a:lnTo>
                  <a:pt x="89948" y="334804"/>
                </a:lnTo>
                <a:lnTo>
                  <a:pt x="42793" y="395273"/>
                </a:lnTo>
                <a:lnTo>
                  <a:pt x="0" y="460386"/>
                </a:lnTo>
                <a:lnTo>
                  <a:pt x="813650" y="949273"/>
                </a:lnTo>
                <a:lnTo>
                  <a:pt x="1486882" y="1618476"/>
                </a:lnTo>
                <a:lnTo>
                  <a:pt x="1513704" y="1590463"/>
                </a:lnTo>
                <a:lnTo>
                  <a:pt x="1546970" y="1552318"/>
                </a:lnTo>
                <a:lnTo>
                  <a:pt x="1577805" y="1512725"/>
                </a:lnTo>
                <a:lnTo>
                  <a:pt x="1606669" y="1471091"/>
                </a:lnTo>
                <a:lnTo>
                  <a:pt x="1627301" y="1438172"/>
                </a:lnTo>
                <a:lnTo>
                  <a:pt x="1664702" y="1369818"/>
                </a:lnTo>
                <a:lnTo>
                  <a:pt x="1695955" y="1299792"/>
                </a:lnTo>
                <a:lnTo>
                  <a:pt x="1721143" y="1228430"/>
                </a:lnTo>
                <a:lnTo>
                  <a:pt x="1740352" y="1156066"/>
                </a:lnTo>
                <a:lnTo>
                  <a:pt x="1753663" y="1083036"/>
                </a:lnTo>
                <a:lnTo>
                  <a:pt x="1761161" y="1009676"/>
                </a:lnTo>
                <a:lnTo>
                  <a:pt x="1762930" y="936320"/>
                </a:lnTo>
                <a:lnTo>
                  <a:pt x="1759052" y="863304"/>
                </a:lnTo>
                <a:lnTo>
                  <a:pt x="1749612" y="790962"/>
                </a:lnTo>
                <a:lnTo>
                  <a:pt x="1734693" y="719631"/>
                </a:lnTo>
                <a:lnTo>
                  <a:pt x="1714378" y="649645"/>
                </a:lnTo>
                <a:lnTo>
                  <a:pt x="1688752" y="581340"/>
                </a:lnTo>
                <a:lnTo>
                  <a:pt x="1657897" y="515050"/>
                </a:lnTo>
                <a:lnTo>
                  <a:pt x="1621898" y="451111"/>
                </a:lnTo>
                <a:lnTo>
                  <a:pt x="1580838" y="389859"/>
                </a:lnTo>
                <a:lnTo>
                  <a:pt x="1534801" y="331627"/>
                </a:lnTo>
                <a:lnTo>
                  <a:pt x="1483870" y="276753"/>
                </a:lnTo>
                <a:lnTo>
                  <a:pt x="1428129" y="225570"/>
                </a:lnTo>
                <a:lnTo>
                  <a:pt x="1367661" y="178415"/>
                </a:lnTo>
                <a:lnTo>
                  <a:pt x="1302550" y="135622"/>
                </a:lnTo>
                <a:lnTo>
                  <a:pt x="1234195" y="98223"/>
                </a:lnTo>
                <a:lnTo>
                  <a:pt x="1164170" y="66971"/>
                </a:lnTo>
                <a:lnTo>
                  <a:pt x="1092807" y="41784"/>
                </a:lnTo>
                <a:lnTo>
                  <a:pt x="1020444" y="22576"/>
                </a:lnTo>
                <a:lnTo>
                  <a:pt x="947414" y="9265"/>
                </a:lnTo>
                <a:lnTo>
                  <a:pt x="874054" y="1768"/>
                </a:lnTo>
                <a:lnTo>
                  <a:pt x="800698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915282" y="2594904"/>
            <a:ext cx="89535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2015-2016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13879" y="650766"/>
            <a:ext cx="7464425" cy="7461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0735" marR="5080" indent="-788670">
              <a:lnSpc>
                <a:spcPct val="100800"/>
              </a:lnSpc>
            </a:pPr>
            <a:r>
              <a:rPr lang="ky-KG" sz="2400" b="1" spc="-3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3.</a:t>
            </a:r>
            <a:r>
              <a:rPr sz="2400" b="1" spc="-35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400" b="1" spc="17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чащиеся</a:t>
            </a:r>
            <a:r>
              <a:rPr sz="2400" b="1" spc="7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6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</a:t>
            </a:r>
            <a:r>
              <a:rPr sz="2400" b="1" spc="4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400" b="1" spc="17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7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0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</a:t>
            </a:r>
            <a:r>
              <a:rPr sz="2400" b="1" spc="9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2400" b="1" spc="18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2400" b="1" spc="6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а,</a:t>
            </a:r>
            <a:r>
              <a:rPr sz="2400" b="1" spc="7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7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прош</a:t>
            </a:r>
            <a:r>
              <a:rPr sz="2400" b="1" spc="10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400" b="1" spc="8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дшие</a:t>
            </a:r>
            <a:r>
              <a:rPr sz="2400" b="1" spc="3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9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</a:t>
            </a:r>
            <a:r>
              <a:rPr sz="2400" b="1" spc="14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400" b="1" spc="7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дш</a:t>
            </a:r>
            <a:r>
              <a:rPr sz="2400" b="1" spc="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2400" b="1" spc="13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16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льную</a:t>
            </a:r>
            <a:r>
              <a:rPr sz="2400" b="1" spc="7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7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2400" b="1" spc="13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12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sz="2400" b="1" spc="-2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400" b="1" spc="7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18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b="1" spc="18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овку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40379" y="1571625"/>
            <a:ext cx="3011805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spc="-10" dirty="0">
                <a:solidFill>
                  <a:srgbClr val="202B32"/>
                </a:solidFill>
                <a:latin typeface="Calibri"/>
                <a:cs typeface="Calibri"/>
              </a:rPr>
              <a:t>(в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про</a:t>
            </a:r>
            <a:r>
              <a:rPr sz="2400" i="1" spc="-15" dirty="0">
                <a:solidFill>
                  <a:srgbClr val="202B32"/>
                </a:solidFill>
                <a:latin typeface="Calibri"/>
                <a:cs typeface="Calibri"/>
              </a:rPr>
              <a:t>ц</a:t>
            </a:r>
            <a:r>
              <a:rPr sz="2400" i="1" dirty="0">
                <a:solidFill>
                  <a:srgbClr val="202B32"/>
                </a:solidFill>
                <a:latin typeface="Calibri"/>
                <a:cs typeface="Calibri"/>
              </a:rPr>
              <a:t>ентах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55" dirty="0">
                <a:solidFill>
                  <a:srgbClr val="202B32"/>
                </a:solidFill>
                <a:latin typeface="Calibri"/>
                <a:cs typeface="Calibri"/>
              </a:rPr>
              <a:t>к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202B32"/>
                </a:solidFill>
                <a:latin typeface="Calibri"/>
                <a:cs typeface="Calibri"/>
              </a:rPr>
              <a:t>ито</a:t>
            </a:r>
            <a:r>
              <a:rPr sz="2400" i="1" spc="-20" dirty="0">
                <a:solidFill>
                  <a:srgbClr val="202B32"/>
                </a:solidFill>
                <a:latin typeface="Calibri"/>
                <a:cs typeface="Calibri"/>
              </a:rPr>
              <a:t>гу)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71568" y="2594904"/>
            <a:ext cx="89535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2019-2020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773052" y="3826297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1"/>
                </a:lnTo>
                <a:lnTo>
                  <a:pt x="403160" y="30052"/>
                </a:lnTo>
                <a:lnTo>
                  <a:pt x="360028" y="46324"/>
                </a:lnTo>
                <a:lnTo>
                  <a:pt x="318580" y="65796"/>
                </a:lnTo>
                <a:lnTo>
                  <a:pt x="278967" y="88317"/>
                </a:lnTo>
                <a:lnTo>
                  <a:pt x="241341" y="113735"/>
                </a:lnTo>
                <a:lnTo>
                  <a:pt x="205853" y="141898"/>
                </a:lnTo>
                <a:lnTo>
                  <a:pt x="172654" y="172654"/>
                </a:lnTo>
                <a:lnTo>
                  <a:pt x="141898" y="205853"/>
                </a:lnTo>
                <a:lnTo>
                  <a:pt x="113735" y="241341"/>
                </a:lnTo>
                <a:lnTo>
                  <a:pt x="88317" y="278967"/>
                </a:lnTo>
                <a:lnTo>
                  <a:pt x="65796" y="318580"/>
                </a:lnTo>
                <a:lnTo>
                  <a:pt x="46324" y="360028"/>
                </a:lnTo>
                <a:lnTo>
                  <a:pt x="30052" y="403160"/>
                </a:lnTo>
                <a:lnTo>
                  <a:pt x="17131" y="447822"/>
                </a:lnTo>
                <a:lnTo>
                  <a:pt x="7715" y="493865"/>
                </a:lnTo>
                <a:lnTo>
                  <a:pt x="1954" y="541136"/>
                </a:lnTo>
                <a:lnTo>
                  <a:pt x="0" y="589483"/>
                </a:lnTo>
                <a:lnTo>
                  <a:pt x="1954" y="637832"/>
                </a:lnTo>
                <a:lnTo>
                  <a:pt x="7715" y="685104"/>
                </a:lnTo>
                <a:lnTo>
                  <a:pt x="17131" y="731148"/>
                </a:lnTo>
                <a:lnTo>
                  <a:pt x="30052" y="775812"/>
                </a:lnTo>
                <a:lnTo>
                  <a:pt x="46324" y="818944"/>
                </a:lnTo>
                <a:lnTo>
                  <a:pt x="65796" y="860393"/>
                </a:lnTo>
                <a:lnTo>
                  <a:pt x="88317" y="900007"/>
                </a:lnTo>
                <a:lnTo>
                  <a:pt x="113735" y="937635"/>
                </a:lnTo>
                <a:lnTo>
                  <a:pt x="141898" y="973123"/>
                </a:lnTo>
                <a:lnTo>
                  <a:pt x="172654" y="1006322"/>
                </a:lnTo>
                <a:lnTo>
                  <a:pt x="205853" y="1037079"/>
                </a:lnTo>
                <a:lnTo>
                  <a:pt x="241341" y="1065242"/>
                </a:lnTo>
                <a:lnTo>
                  <a:pt x="278967" y="1090660"/>
                </a:lnTo>
                <a:lnTo>
                  <a:pt x="318580" y="1113182"/>
                </a:lnTo>
                <a:lnTo>
                  <a:pt x="360028" y="1132654"/>
                </a:lnTo>
                <a:lnTo>
                  <a:pt x="403160" y="1148926"/>
                </a:lnTo>
                <a:lnTo>
                  <a:pt x="447822" y="1161847"/>
                </a:lnTo>
                <a:lnTo>
                  <a:pt x="493865" y="1171263"/>
                </a:lnTo>
                <a:lnTo>
                  <a:pt x="541136" y="1177024"/>
                </a:lnTo>
                <a:lnTo>
                  <a:pt x="589483" y="1178979"/>
                </a:lnTo>
                <a:lnTo>
                  <a:pt x="637830" y="1177024"/>
                </a:lnTo>
                <a:lnTo>
                  <a:pt x="685101" y="1171263"/>
                </a:lnTo>
                <a:lnTo>
                  <a:pt x="731144" y="1161847"/>
                </a:lnTo>
                <a:lnTo>
                  <a:pt x="775807" y="1148926"/>
                </a:lnTo>
                <a:lnTo>
                  <a:pt x="818939" y="1132654"/>
                </a:lnTo>
                <a:lnTo>
                  <a:pt x="860388" y="1113182"/>
                </a:lnTo>
                <a:lnTo>
                  <a:pt x="900002" y="1090660"/>
                </a:lnTo>
                <a:lnTo>
                  <a:pt x="937629" y="1065242"/>
                </a:lnTo>
                <a:lnTo>
                  <a:pt x="973118" y="1037079"/>
                </a:lnTo>
                <a:lnTo>
                  <a:pt x="1006317" y="1006322"/>
                </a:lnTo>
                <a:lnTo>
                  <a:pt x="1037075" y="973123"/>
                </a:lnTo>
                <a:lnTo>
                  <a:pt x="1065239" y="937635"/>
                </a:lnTo>
                <a:lnTo>
                  <a:pt x="1090657" y="900007"/>
                </a:lnTo>
                <a:lnTo>
                  <a:pt x="1113179" y="860393"/>
                </a:lnTo>
                <a:lnTo>
                  <a:pt x="1132652" y="818944"/>
                </a:lnTo>
                <a:lnTo>
                  <a:pt x="1148925" y="775812"/>
                </a:lnTo>
                <a:lnTo>
                  <a:pt x="1161846" y="731148"/>
                </a:lnTo>
                <a:lnTo>
                  <a:pt x="1171263" y="685104"/>
                </a:lnTo>
                <a:lnTo>
                  <a:pt x="1177024" y="637832"/>
                </a:lnTo>
                <a:lnTo>
                  <a:pt x="1178979" y="589483"/>
                </a:lnTo>
                <a:lnTo>
                  <a:pt x="1177024" y="541136"/>
                </a:lnTo>
                <a:lnTo>
                  <a:pt x="1171263" y="493865"/>
                </a:lnTo>
                <a:lnTo>
                  <a:pt x="1161846" y="447822"/>
                </a:lnTo>
                <a:lnTo>
                  <a:pt x="1148925" y="403160"/>
                </a:lnTo>
                <a:lnTo>
                  <a:pt x="1132652" y="360028"/>
                </a:lnTo>
                <a:lnTo>
                  <a:pt x="1113179" y="318580"/>
                </a:lnTo>
                <a:lnTo>
                  <a:pt x="1090657" y="278967"/>
                </a:lnTo>
                <a:lnTo>
                  <a:pt x="1065239" y="241341"/>
                </a:lnTo>
                <a:lnTo>
                  <a:pt x="1037075" y="205853"/>
                </a:lnTo>
                <a:lnTo>
                  <a:pt x="1006317" y="172654"/>
                </a:lnTo>
                <a:lnTo>
                  <a:pt x="973118" y="141898"/>
                </a:lnTo>
                <a:lnTo>
                  <a:pt x="937629" y="113735"/>
                </a:lnTo>
                <a:lnTo>
                  <a:pt x="900002" y="88317"/>
                </a:lnTo>
                <a:lnTo>
                  <a:pt x="860388" y="65796"/>
                </a:lnTo>
                <a:lnTo>
                  <a:pt x="818939" y="46324"/>
                </a:lnTo>
                <a:lnTo>
                  <a:pt x="775807" y="30052"/>
                </a:lnTo>
                <a:lnTo>
                  <a:pt x="731144" y="17131"/>
                </a:lnTo>
                <a:lnTo>
                  <a:pt x="685101" y="7715"/>
                </a:lnTo>
                <a:lnTo>
                  <a:pt x="637830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267773" y="3863938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95" y="0"/>
                </a:moveTo>
                <a:lnTo>
                  <a:pt x="541147" y="1954"/>
                </a:lnTo>
                <a:lnTo>
                  <a:pt x="493874" y="7715"/>
                </a:lnTo>
                <a:lnTo>
                  <a:pt x="447830" y="17131"/>
                </a:lnTo>
                <a:lnTo>
                  <a:pt x="403166" y="30052"/>
                </a:lnTo>
                <a:lnTo>
                  <a:pt x="360034" y="46324"/>
                </a:lnTo>
                <a:lnTo>
                  <a:pt x="318585" y="65797"/>
                </a:lnTo>
                <a:lnTo>
                  <a:pt x="278971" y="88318"/>
                </a:lnTo>
                <a:lnTo>
                  <a:pt x="241343" y="113736"/>
                </a:lnTo>
                <a:lnTo>
                  <a:pt x="205855" y="141899"/>
                </a:lnTo>
                <a:lnTo>
                  <a:pt x="172656" y="172656"/>
                </a:lnTo>
                <a:lnTo>
                  <a:pt x="141899" y="205855"/>
                </a:lnTo>
                <a:lnTo>
                  <a:pt x="113736" y="241343"/>
                </a:lnTo>
                <a:lnTo>
                  <a:pt x="88318" y="278971"/>
                </a:lnTo>
                <a:lnTo>
                  <a:pt x="65797" y="318585"/>
                </a:lnTo>
                <a:lnTo>
                  <a:pt x="46324" y="360034"/>
                </a:lnTo>
                <a:lnTo>
                  <a:pt x="30052" y="403166"/>
                </a:lnTo>
                <a:lnTo>
                  <a:pt x="17131" y="447830"/>
                </a:lnTo>
                <a:lnTo>
                  <a:pt x="7715" y="493874"/>
                </a:lnTo>
                <a:lnTo>
                  <a:pt x="1954" y="541147"/>
                </a:lnTo>
                <a:lnTo>
                  <a:pt x="0" y="589495"/>
                </a:lnTo>
                <a:lnTo>
                  <a:pt x="1954" y="637842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18"/>
                </a:lnTo>
                <a:lnTo>
                  <a:pt x="46324" y="818950"/>
                </a:lnTo>
                <a:lnTo>
                  <a:pt x="65797" y="860398"/>
                </a:lnTo>
                <a:lnTo>
                  <a:pt x="88318" y="900011"/>
                </a:lnTo>
                <a:lnTo>
                  <a:pt x="113736" y="937637"/>
                </a:lnTo>
                <a:lnTo>
                  <a:pt x="141899" y="973126"/>
                </a:lnTo>
                <a:lnTo>
                  <a:pt x="172656" y="1006324"/>
                </a:lnTo>
                <a:lnTo>
                  <a:pt x="205855" y="1037080"/>
                </a:lnTo>
                <a:lnTo>
                  <a:pt x="241343" y="1065243"/>
                </a:lnTo>
                <a:lnTo>
                  <a:pt x="278971" y="1090661"/>
                </a:lnTo>
                <a:lnTo>
                  <a:pt x="318585" y="1113182"/>
                </a:lnTo>
                <a:lnTo>
                  <a:pt x="360034" y="1132654"/>
                </a:lnTo>
                <a:lnTo>
                  <a:pt x="403166" y="1148927"/>
                </a:lnTo>
                <a:lnTo>
                  <a:pt x="447830" y="1161847"/>
                </a:lnTo>
                <a:lnTo>
                  <a:pt x="493874" y="1171263"/>
                </a:lnTo>
                <a:lnTo>
                  <a:pt x="541147" y="1177024"/>
                </a:lnTo>
                <a:lnTo>
                  <a:pt x="589495" y="1178979"/>
                </a:lnTo>
                <a:lnTo>
                  <a:pt x="637842" y="1177024"/>
                </a:lnTo>
                <a:lnTo>
                  <a:pt x="685113" y="1171263"/>
                </a:lnTo>
                <a:lnTo>
                  <a:pt x="731156" y="1161847"/>
                </a:lnTo>
                <a:lnTo>
                  <a:pt x="775818" y="1148927"/>
                </a:lnTo>
                <a:lnTo>
                  <a:pt x="818950" y="1132654"/>
                </a:lnTo>
                <a:lnTo>
                  <a:pt x="860398" y="1113182"/>
                </a:lnTo>
                <a:lnTo>
                  <a:pt x="900011" y="1090661"/>
                </a:lnTo>
                <a:lnTo>
                  <a:pt x="937637" y="1065243"/>
                </a:lnTo>
                <a:lnTo>
                  <a:pt x="973126" y="1037080"/>
                </a:lnTo>
                <a:lnTo>
                  <a:pt x="1006324" y="1006324"/>
                </a:lnTo>
                <a:lnTo>
                  <a:pt x="1037080" y="973126"/>
                </a:lnTo>
                <a:lnTo>
                  <a:pt x="1065243" y="937637"/>
                </a:lnTo>
                <a:lnTo>
                  <a:pt x="1090661" y="900011"/>
                </a:lnTo>
                <a:lnTo>
                  <a:pt x="1113182" y="860398"/>
                </a:lnTo>
                <a:lnTo>
                  <a:pt x="1132654" y="818950"/>
                </a:lnTo>
                <a:lnTo>
                  <a:pt x="1148927" y="775818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2"/>
                </a:lnTo>
                <a:lnTo>
                  <a:pt x="1178979" y="589495"/>
                </a:lnTo>
                <a:lnTo>
                  <a:pt x="1177024" y="541147"/>
                </a:lnTo>
                <a:lnTo>
                  <a:pt x="1171263" y="493874"/>
                </a:lnTo>
                <a:lnTo>
                  <a:pt x="1161847" y="447830"/>
                </a:lnTo>
                <a:lnTo>
                  <a:pt x="1148927" y="403166"/>
                </a:lnTo>
                <a:lnTo>
                  <a:pt x="1132654" y="360034"/>
                </a:lnTo>
                <a:lnTo>
                  <a:pt x="1113182" y="318585"/>
                </a:lnTo>
                <a:lnTo>
                  <a:pt x="1090661" y="278971"/>
                </a:lnTo>
                <a:lnTo>
                  <a:pt x="1065243" y="241343"/>
                </a:lnTo>
                <a:lnTo>
                  <a:pt x="1037080" y="205855"/>
                </a:lnTo>
                <a:lnTo>
                  <a:pt x="1006324" y="172656"/>
                </a:lnTo>
                <a:lnTo>
                  <a:pt x="973126" y="141899"/>
                </a:lnTo>
                <a:lnTo>
                  <a:pt x="937637" y="113736"/>
                </a:lnTo>
                <a:lnTo>
                  <a:pt x="900011" y="88318"/>
                </a:lnTo>
                <a:lnTo>
                  <a:pt x="860398" y="65797"/>
                </a:lnTo>
                <a:lnTo>
                  <a:pt x="818950" y="46324"/>
                </a:lnTo>
                <a:lnTo>
                  <a:pt x="775818" y="30052"/>
                </a:lnTo>
                <a:lnTo>
                  <a:pt x="731156" y="17131"/>
                </a:lnTo>
                <a:lnTo>
                  <a:pt x="685113" y="7715"/>
                </a:lnTo>
                <a:lnTo>
                  <a:pt x="637842" y="1954"/>
                </a:lnTo>
                <a:lnTo>
                  <a:pt x="5894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367397" y="5543515"/>
            <a:ext cx="1249680" cy="600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200"/>
              </a:lnSpc>
            </a:pP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По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480-часовой</a:t>
            </a:r>
            <a:r>
              <a:rPr sz="1200" b="1" spc="-4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5" dirty="0">
                <a:solidFill>
                  <a:srgbClr val="202B32"/>
                </a:solidFill>
                <a:latin typeface="Arial Black"/>
                <a:cs typeface="Arial Black"/>
              </a:rPr>
              <a:t>программе</a:t>
            </a:r>
            <a:endParaRPr sz="1200">
              <a:latin typeface="Arial Black"/>
              <a:cs typeface="Arial Black"/>
            </a:endParaRPr>
          </a:p>
          <a:p>
            <a:pPr marL="12700">
              <a:lnSpc>
                <a:spcPts val="2120"/>
              </a:lnSpc>
            </a:pP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35,3%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52604" y="3518235"/>
            <a:ext cx="1963420" cy="389255"/>
          </a:xfrm>
          <a:custGeom>
            <a:avLst/>
            <a:gdLst/>
            <a:ahLst/>
            <a:cxnLst/>
            <a:rect l="l" t="t" r="r" b="b"/>
            <a:pathLst>
              <a:path w="1963420" h="389254">
                <a:moveTo>
                  <a:pt x="0" y="0"/>
                </a:moveTo>
                <a:lnTo>
                  <a:pt x="1963064" y="0"/>
                </a:lnTo>
                <a:lnTo>
                  <a:pt x="1959940" y="388785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61967" y="3937785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8"/>
                </a:moveTo>
                <a:lnTo>
                  <a:pt x="84612" y="86882"/>
                </a:lnTo>
                <a:lnTo>
                  <a:pt x="59891" y="99163"/>
                </a:lnTo>
                <a:lnTo>
                  <a:pt x="43083" y="97829"/>
                </a:lnTo>
                <a:lnTo>
                  <a:pt x="8239" y="76501"/>
                </a:lnTo>
                <a:lnTo>
                  <a:pt x="0" y="52379"/>
                </a:lnTo>
                <a:lnTo>
                  <a:pt x="1884" y="37202"/>
                </a:lnTo>
                <a:lnTo>
                  <a:pt x="7273" y="23937"/>
                </a:lnTo>
                <a:lnTo>
                  <a:pt x="15636" y="13023"/>
                </a:lnTo>
                <a:lnTo>
                  <a:pt x="26438" y="4898"/>
                </a:lnTo>
                <a:lnTo>
                  <a:pt x="39147" y="0"/>
                </a:lnTo>
                <a:lnTo>
                  <a:pt x="56431" y="1085"/>
                </a:lnTo>
                <a:lnTo>
                  <a:pt x="92101" y="21256"/>
                </a:lnTo>
                <a:lnTo>
                  <a:pt x="101244" y="4935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84137" y="3959217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59239" y="5097977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9" y="86887"/>
                </a:lnTo>
                <a:lnTo>
                  <a:pt x="59902" y="99170"/>
                </a:lnTo>
                <a:lnTo>
                  <a:pt x="43092" y="97838"/>
                </a:lnTo>
                <a:lnTo>
                  <a:pt x="8245" y="76516"/>
                </a:lnTo>
                <a:lnTo>
                  <a:pt x="0" y="52396"/>
                </a:lnTo>
                <a:lnTo>
                  <a:pt x="1883" y="37213"/>
                </a:lnTo>
                <a:lnTo>
                  <a:pt x="7270" y="23944"/>
                </a:lnTo>
                <a:lnTo>
                  <a:pt x="15629" y="13028"/>
                </a:lnTo>
                <a:lnTo>
                  <a:pt x="26427" y="4901"/>
                </a:lnTo>
                <a:lnTo>
                  <a:pt x="39132" y="0"/>
                </a:lnTo>
                <a:lnTo>
                  <a:pt x="56423" y="1083"/>
                </a:lnTo>
                <a:lnTo>
                  <a:pt x="92098" y="21246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81408" y="5119407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94939" y="3741025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5" y="97838"/>
                </a:lnTo>
                <a:lnTo>
                  <a:pt x="8239" y="76510"/>
                </a:lnTo>
                <a:lnTo>
                  <a:pt x="0" y="52389"/>
                </a:lnTo>
                <a:lnTo>
                  <a:pt x="1883" y="37209"/>
                </a:lnTo>
                <a:lnTo>
                  <a:pt x="7270" y="23943"/>
                </a:lnTo>
                <a:lnTo>
                  <a:pt x="15630" y="13028"/>
                </a:lnTo>
                <a:lnTo>
                  <a:pt x="26429" y="4901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46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817111" y="3762452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038836" y="5237162"/>
            <a:ext cx="1613535" cy="650240"/>
          </a:xfrm>
          <a:custGeom>
            <a:avLst/>
            <a:gdLst/>
            <a:ahLst/>
            <a:cxnLst/>
            <a:rect l="l" t="t" r="r" b="b"/>
            <a:pathLst>
              <a:path w="1613535" h="650239">
                <a:moveTo>
                  <a:pt x="1613357" y="649820"/>
                </a:moveTo>
                <a:lnTo>
                  <a:pt x="281025" y="6498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346130" y="4006146"/>
            <a:ext cx="1957070" cy="1442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7475" marR="65405" indent="-105410" algn="r">
              <a:lnSpc>
                <a:spcPts val="1200"/>
              </a:lnSpc>
            </a:pPr>
            <a:r>
              <a:rPr sz="1200" b="1" spc="-50" dirty="0">
                <a:solidFill>
                  <a:srgbClr val="202B32"/>
                </a:solidFill>
                <a:latin typeface="Arial Black"/>
                <a:cs typeface="Arial Black"/>
              </a:rPr>
              <a:t>«Материнская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школа»,</a:t>
            </a:r>
            <a:r>
              <a:rPr sz="1200" b="1" spc="-3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5" dirty="0">
                <a:solidFill>
                  <a:srgbClr val="202B32"/>
                </a:solidFill>
                <a:latin typeface="Arial Black"/>
                <a:cs typeface="Arial Black"/>
              </a:rPr>
              <a:t>на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35" dirty="0">
                <a:solidFill>
                  <a:srgbClr val="202B32"/>
                </a:solidFill>
                <a:latin typeface="Arial Black"/>
                <a:cs typeface="Arial Black"/>
              </a:rPr>
              <a:t>подготовительных</a:t>
            </a:r>
            <a:r>
              <a:rPr sz="1200" b="1" spc="-2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курсах </a:t>
            </a:r>
            <a:r>
              <a:rPr sz="1200" b="1" spc="-20" dirty="0">
                <a:solidFill>
                  <a:srgbClr val="202B32"/>
                </a:solidFill>
                <a:latin typeface="Arial Black"/>
                <a:cs typeface="Arial Black"/>
              </a:rPr>
              <a:t>при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55" dirty="0">
                <a:solidFill>
                  <a:srgbClr val="202B32"/>
                </a:solidFill>
                <a:latin typeface="Arial Black"/>
                <a:cs typeface="Arial Black"/>
              </a:rPr>
              <a:t>школе</a:t>
            </a:r>
            <a:endParaRPr sz="1200">
              <a:latin typeface="Arial Black"/>
              <a:cs typeface="Arial Black"/>
            </a:endParaRPr>
          </a:p>
          <a:p>
            <a:pPr marR="65405" algn="r">
              <a:lnSpc>
                <a:spcPts val="2120"/>
              </a:lnSpc>
            </a:pP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1,0%</a:t>
            </a:r>
            <a:endParaRPr sz="1800">
              <a:latin typeface="Arial Black"/>
              <a:cs typeface="Arial Black"/>
            </a:endParaRPr>
          </a:p>
          <a:p>
            <a:pPr marL="807720" marR="5080" indent="-48895" algn="r">
              <a:lnSpc>
                <a:spcPts val="1200"/>
              </a:lnSpc>
              <a:spcBef>
                <a:spcPts val="900"/>
              </a:spcBef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55" dirty="0">
                <a:solidFill>
                  <a:srgbClr val="202B32"/>
                </a:solidFill>
                <a:latin typeface="Arial Black"/>
                <a:cs typeface="Arial Black"/>
              </a:rPr>
              <a:t>дошкольных</a:t>
            </a:r>
            <a:r>
              <a:rPr sz="1200" b="1" spc="-2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организациях</a:t>
            </a:r>
            <a:endParaRPr sz="1200">
              <a:latin typeface="Arial Black"/>
              <a:cs typeface="Arial Black"/>
            </a:endParaRPr>
          </a:p>
          <a:p>
            <a:pPr marR="5080" algn="r">
              <a:lnSpc>
                <a:spcPts val="2120"/>
              </a:lnSpc>
            </a:pP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9,4%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71890" y="3020917"/>
            <a:ext cx="1898650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6225" marR="5080" indent="-264160" algn="just">
              <a:lnSpc>
                <a:spcPts val="12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0" dirty="0">
                <a:solidFill>
                  <a:srgbClr val="202B32"/>
                </a:solidFill>
                <a:latin typeface="Arial Black"/>
                <a:cs typeface="Arial Black"/>
              </a:rPr>
              <a:t>других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организациях</a:t>
            </a:r>
            <a:r>
              <a:rPr sz="1200" b="1" spc="-3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0" dirty="0">
                <a:solidFill>
                  <a:srgbClr val="202B32"/>
                </a:solidFill>
                <a:latin typeface="Arial Black"/>
                <a:cs typeface="Arial Black"/>
              </a:rPr>
              <a:t>для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25" dirty="0">
                <a:solidFill>
                  <a:srgbClr val="202B32"/>
                </a:solidFill>
                <a:latin typeface="Arial Black"/>
                <a:cs typeface="Arial Black"/>
              </a:rPr>
              <a:t>развития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25" dirty="0">
                <a:solidFill>
                  <a:srgbClr val="202B32"/>
                </a:solidFill>
                <a:latin typeface="Arial Black"/>
                <a:cs typeface="Arial Black"/>
              </a:rPr>
              <a:t>детей</a:t>
            </a:r>
            <a:r>
              <a:rPr sz="1200" b="1" spc="-1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5" dirty="0">
                <a:solidFill>
                  <a:srgbClr val="202B32"/>
                </a:solidFill>
                <a:latin typeface="Arial Black"/>
                <a:cs typeface="Arial Black"/>
              </a:rPr>
              <a:t>младшего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возраста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11381" y="3519910"/>
            <a:ext cx="5588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0,4%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542989" y="433186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0" y="49353"/>
                </a:moveTo>
                <a:lnTo>
                  <a:pt x="16625" y="86889"/>
                </a:lnTo>
                <a:lnTo>
                  <a:pt x="41340" y="99170"/>
                </a:lnTo>
                <a:lnTo>
                  <a:pt x="58150" y="97837"/>
                </a:lnTo>
                <a:lnTo>
                  <a:pt x="92997" y="76514"/>
                </a:lnTo>
                <a:lnTo>
                  <a:pt x="101243" y="52393"/>
                </a:lnTo>
                <a:lnTo>
                  <a:pt x="99360" y="37212"/>
                </a:lnTo>
                <a:lnTo>
                  <a:pt x="93973" y="23945"/>
                </a:lnTo>
                <a:lnTo>
                  <a:pt x="85615" y="13029"/>
                </a:lnTo>
                <a:lnTo>
                  <a:pt x="74816" y="4902"/>
                </a:lnTo>
                <a:lnTo>
                  <a:pt x="62110" y="0"/>
                </a:lnTo>
                <a:lnTo>
                  <a:pt x="44818" y="1082"/>
                </a:lnTo>
                <a:lnTo>
                  <a:pt x="9145" y="21245"/>
                </a:lnTo>
                <a:lnTo>
                  <a:pt x="0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564625" y="435329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36847" y="0"/>
                </a:moveTo>
                <a:lnTo>
                  <a:pt x="20109" y="1923"/>
                </a:lnTo>
                <a:lnTo>
                  <a:pt x="8257" y="8606"/>
                </a:lnTo>
                <a:lnTo>
                  <a:pt x="1532" y="18788"/>
                </a:lnTo>
                <a:lnTo>
                  <a:pt x="0" y="27925"/>
                </a:lnTo>
                <a:lnTo>
                  <a:pt x="3434" y="41640"/>
                </a:lnTo>
                <a:lnTo>
                  <a:pt x="12562" y="51840"/>
                </a:lnTo>
                <a:lnTo>
                  <a:pt x="25616" y="56759"/>
                </a:lnTo>
                <a:lnTo>
                  <a:pt x="40784" y="53834"/>
                </a:lnTo>
                <a:lnTo>
                  <a:pt x="51711" y="45710"/>
                </a:lnTo>
                <a:lnTo>
                  <a:pt x="57432" y="33886"/>
                </a:lnTo>
                <a:lnTo>
                  <a:pt x="55038" y="17770"/>
                </a:lnTo>
                <a:lnTo>
                  <a:pt x="47727" y="6304"/>
                </a:lnTo>
                <a:lnTo>
                  <a:pt x="368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85986" y="4456103"/>
            <a:ext cx="1588135" cy="728980"/>
          </a:xfrm>
          <a:custGeom>
            <a:avLst/>
            <a:gdLst/>
            <a:ahLst/>
            <a:cxnLst/>
            <a:rect l="l" t="t" r="r" b="b"/>
            <a:pathLst>
              <a:path w="1588135" h="728979">
                <a:moveTo>
                  <a:pt x="0" y="728497"/>
                </a:moveTo>
                <a:lnTo>
                  <a:pt x="1332331" y="728497"/>
                </a:lnTo>
                <a:lnTo>
                  <a:pt x="1587703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128702" y="3203529"/>
            <a:ext cx="1249680" cy="600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200"/>
              </a:lnSpc>
            </a:pP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По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240-часовой</a:t>
            </a:r>
            <a:r>
              <a:rPr sz="1200" b="1" spc="-4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5" dirty="0">
                <a:solidFill>
                  <a:srgbClr val="202B32"/>
                </a:solidFill>
                <a:latin typeface="Arial Black"/>
                <a:cs typeface="Arial Black"/>
              </a:rPr>
              <a:t>программе</a:t>
            </a:r>
            <a:endParaRPr sz="1200">
              <a:latin typeface="Arial Black"/>
              <a:cs typeface="Arial Black"/>
            </a:endParaRPr>
          </a:p>
          <a:p>
            <a:pPr marL="12700">
              <a:lnSpc>
                <a:spcPts val="2120"/>
              </a:lnSpc>
            </a:pP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53,8%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896179" y="3546995"/>
            <a:ext cx="1517650" cy="193040"/>
          </a:xfrm>
          <a:custGeom>
            <a:avLst/>
            <a:gdLst/>
            <a:ahLst/>
            <a:cxnLst/>
            <a:rect l="l" t="t" r="r" b="b"/>
            <a:pathLst>
              <a:path w="1517650" h="193039">
                <a:moveTo>
                  <a:pt x="1517319" y="0"/>
                </a:moveTo>
                <a:lnTo>
                  <a:pt x="184988" y="0"/>
                </a:lnTo>
                <a:lnTo>
                  <a:pt x="0" y="19272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8863620" y="3456796"/>
            <a:ext cx="1249680" cy="600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200"/>
              </a:lnSpc>
            </a:pP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По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480-часовой</a:t>
            </a:r>
            <a:r>
              <a:rPr sz="1200" b="1" spc="-4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5" dirty="0">
                <a:solidFill>
                  <a:srgbClr val="202B32"/>
                </a:solidFill>
                <a:latin typeface="Arial Black"/>
                <a:cs typeface="Arial Black"/>
              </a:rPr>
              <a:t>программе</a:t>
            </a:r>
            <a:endParaRPr sz="1200">
              <a:latin typeface="Arial Black"/>
              <a:cs typeface="Arial Black"/>
            </a:endParaRPr>
          </a:p>
          <a:p>
            <a:pPr marL="12700">
              <a:lnSpc>
                <a:spcPts val="2120"/>
              </a:lnSpc>
            </a:pP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22,6%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849255" y="5450164"/>
            <a:ext cx="1898650" cy="753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6225" marR="5080" indent="-264160" algn="just">
              <a:lnSpc>
                <a:spcPts val="12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0" dirty="0">
                <a:solidFill>
                  <a:srgbClr val="202B32"/>
                </a:solidFill>
                <a:latin typeface="Arial Black"/>
                <a:cs typeface="Arial Black"/>
              </a:rPr>
              <a:t>других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организациях</a:t>
            </a:r>
            <a:r>
              <a:rPr sz="1200" b="1" spc="-3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0" dirty="0">
                <a:solidFill>
                  <a:srgbClr val="202B32"/>
                </a:solidFill>
                <a:latin typeface="Arial Black"/>
                <a:cs typeface="Arial Black"/>
              </a:rPr>
              <a:t>для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25" dirty="0">
                <a:solidFill>
                  <a:srgbClr val="202B32"/>
                </a:solidFill>
                <a:latin typeface="Arial Black"/>
                <a:cs typeface="Arial Black"/>
              </a:rPr>
              <a:t>развития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25" dirty="0">
                <a:solidFill>
                  <a:srgbClr val="202B32"/>
                </a:solidFill>
                <a:latin typeface="Arial Black"/>
                <a:cs typeface="Arial Black"/>
              </a:rPr>
              <a:t>детей</a:t>
            </a:r>
            <a:r>
              <a:rPr sz="1200" b="1" spc="-1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5" dirty="0">
                <a:solidFill>
                  <a:srgbClr val="202B32"/>
                </a:solidFill>
                <a:latin typeface="Arial Black"/>
                <a:cs typeface="Arial Black"/>
              </a:rPr>
              <a:t>младшего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возраста</a:t>
            </a:r>
            <a:endParaRPr sz="1200">
              <a:latin typeface="Arial Black"/>
              <a:cs typeface="Arial Black"/>
            </a:endParaRPr>
          </a:p>
          <a:p>
            <a:pPr marR="5080" algn="r">
              <a:lnSpc>
                <a:spcPts val="2120"/>
              </a:lnSpc>
            </a:pP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0,4%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829969" y="5381088"/>
            <a:ext cx="2167255" cy="566420"/>
          </a:xfrm>
          <a:custGeom>
            <a:avLst/>
            <a:gdLst/>
            <a:ahLst/>
            <a:cxnLst/>
            <a:rect l="l" t="t" r="r" b="b"/>
            <a:pathLst>
              <a:path w="2167254" h="566420">
                <a:moveTo>
                  <a:pt x="0" y="566394"/>
                </a:moveTo>
                <a:lnTo>
                  <a:pt x="1963064" y="566394"/>
                </a:lnTo>
                <a:lnTo>
                  <a:pt x="2166797" y="0"/>
                </a:lnTo>
              </a:path>
            </a:pathLst>
          </a:custGeom>
          <a:ln w="6349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964781" y="5266116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9" y="97838"/>
                </a:lnTo>
                <a:lnTo>
                  <a:pt x="8243" y="76510"/>
                </a:lnTo>
                <a:lnTo>
                  <a:pt x="0" y="52389"/>
                </a:lnTo>
                <a:lnTo>
                  <a:pt x="1884" y="37209"/>
                </a:lnTo>
                <a:lnTo>
                  <a:pt x="7273" y="23943"/>
                </a:lnTo>
                <a:lnTo>
                  <a:pt x="15635" y="13028"/>
                </a:lnTo>
                <a:lnTo>
                  <a:pt x="26435" y="4901"/>
                </a:lnTo>
                <a:lnTo>
                  <a:pt x="39141" y="0"/>
                </a:lnTo>
                <a:lnTo>
                  <a:pt x="56429" y="1083"/>
                </a:lnTo>
                <a:lnTo>
                  <a:pt x="92098" y="21248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986959" y="528754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0" y="0"/>
                </a:moveTo>
                <a:lnTo>
                  <a:pt x="9706" y="6303"/>
                </a:lnTo>
                <a:lnTo>
                  <a:pt x="2394" y="17767"/>
                </a:lnTo>
                <a:lnTo>
                  <a:pt x="0" y="33882"/>
                </a:lnTo>
                <a:lnTo>
                  <a:pt x="5713" y="45707"/>
                </a:lnTo>
                <a:lnTo>
                  <a:pt x="16638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6" y="27939"/>
                </a:lnTo>
                <a:lnTo>
                  <a:pt x="55902" y="18792"/>
                </a:lnTo>
                <a:lnTo>
                  <a:pt x="49176" y="8608"/>
                </a:lnTo>
                <a:lnTo>
                  <a:pt x="37325" y="1924"/>
                </a:lnTo>
                <a:lnTo>
                  <a:pt x="205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501456" y="4835917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7" y="86889"/>
                </a:lnTo>
                <a:lnTo>
                  <a:pt x="59902" y="99170"/>
                </a:lnTo>
                <a:lnTo>
                  <a:pt x="43096" y="97837"/>
                </a:lnTo>
                <a:lnTo>
                  <a:pt x="8248" y="76514"/>
                </a:lnTo>
                <a:lnTo>
                  <a:pt x="0" y="52393"/>
                </a:lnTo>
                <a:lnTo>
                  <a:pt x="1883" y="37212"/>
                </a:lnTo>
                <a:lnTo>
                  <a:pt x="7272" y="23945"/>
                </a:lnTo>
                <a:lnTo>
                  <a:pt x="15632" y="13029"/>
                </a:lnTo>
                <a:lnTo>
                  <a:pt x="26431" y="4902"/>
                </a:lnTo>
                <a:lnTo>
                  <a:pt x="39136" y="0"/>
                </a:lnTo>
                <a:lnTo>
                  <a:pt x="56427" y="1083"/>
                </a:lnTo>
                <a:lnTo>
                  <a:pt x="92099" y="21246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523624" y="4857347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6" y="0"/>
                </a:moveTo>
                <a:lnTo>
                  <a:pt x="9703" y="6305"/>
                </a:lnTo>
                <a:lnTo>
                  <a:pt x="2393" y="17770"/>
                </a:lnTo>
                <a:lnTo>
                  <a:pt x="0" y="33884"/>
                </a:lnTo>
                <a:lnTo>
                  <a:pt x="5721" y="45708"/>
                </a:lnTo>
                <a:lnTo>
                  <a:pt x="16648" y="53832"/>
                </a:lnTo>
                <a:lnTo>
                  <a:pt x="31816" y="56758"/>
                </a:lnTo>
                <a:lnTo>
                  <a:pt x="44868" y="51842"/>
                </a:lnTo>
                <a:lnTo>
                  <a:pt x="53996" y="41641"/>
                </a:lnTo>
                <a:lnTo>
                  <a:pt x="57432" y="27923"/>
                </a:lnTo>
                <a:lnTo>
                  <a:pt x="55900" y="18786"/>
                </a:lnTo>
                <a:lnTo>
                  <a:pt x="49175" y="8605"/>
                </a:lnTo>
                <a:lnTo>
                  <a:pt x="37323" y="1922"/>
                </a:lnTo>
                <a:lnTo>
                  <a:pt x="205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452515" y="3944908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6"/>
                </a:moveTo>
                <a:lnTo>
                  <a:pt x="84615" y="86894"/>
                </a:lnTo>
                <a:lnTo>
                  <a:pt x="59894" y="99172"/>
                </a:lnTo>
                <a:lnTo>
                  <a:pt x="43085" y="97838"/>
                </a:lnTo>
                <a:lnTo>
                  <a:pt x="8239" y="76509"/>
                </a:lnTo>
                <a:lnTo>
                  <a:pt x="0" y="52389"/>
                </a:lnTo>
                <a:lnTo>
                  <a:pt x="1883" y="37213"/>
                </a:lnTo>
                <a:lnTo>
                  <a:pt x="7270" y="23948"/>
                </a:lnTo>
                <a:lnTo>
                  <a:pt x="15630" y="13032"/>
                </a:lnTo>
                <a:lnTo>
                  <a:pt x="26429" y="4903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51"/>
                </a:lnTo>
                <a:lnTo>
                  <a:pt x="101244" y="4936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474681" y="3966336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611177" y="4910948"/>
            <a:ext cx="1591945" cy="126364"/>
          </a:xfrm>
          <a:custGeom>
            <a:avLst/>
            <a:gdLst/>
            <a:ahLst/>
            <a:cxnLst/>
            <a:rect l="l" t="t" r="r" b="b"/>
            <a:pathLst>
              <a:path w="1591945" h="126364">
                <a:moveTo>
                  <a:pt x="1591957" y="126288"/>
                </a:moveTo>
                <a:lnTo>
                  <a:pt x="272338" y="12628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8314873" y="4689595"/>
            <a:ext cx="1896110" cy="144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0555" marR="73025">
              <a:lnSpc>
                <a:spcPts val="12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55" dirty="0">
                <a:solidFill>
                  <a:srgbClr val="202B32"/>
                </a:solidFill>
                <a:latin typeface="Arial Black"/>
                <a:cs typeface="Arial Black"/>
              </a:rPr>
              <a:t>дошкольных</a:t>
            </a:r>
            <a:r>
              <a:rPr sz="1200" b="1" spc="-2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организациях</a:t>
            </a:r>
            <a:endParaRPr sz="1200">
              <a:latin typeface="Arial Black"/>
              <a:cs typeface="Arial Black"/>
            </a:endParaRPr>
          </a:p>
          <a:p>
            <a:pPr marL="630555">
              <a:lnSpc>
                <a:spcPts val="2120"/>
              </a:lnSpc>
            </a:pP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23,9%</a:t>
            </a:r>
            <a:endParaRPr sz="1800">
              <a:latin typeface="Arial Black"/>
              <a:cs typeface="Arial Black"/>
            </a:endParaRPr>
          </a:p>
          <a:p>
            <a:pPr marL="12700" marR="5080">
              <a:lnSpc>
                <a:spcPts val="1200"/>
              </a:lnSpc>
              <a:spcBef>
                <a:spcPts val="955"/>
              </a:spcBef>
            </a:pPr>
            <a:r>
              <a:rPr sz="1200" b="1" spc="-50" dirty="0">
                <a:solidFill>
                  <a:srgbClr val="202B32"/>
                </a:solidFill>
                <a:latin typeface="Arial Black"/>
                <a:cs typeface="Arial Black"/>
              </a:rPr>
              <a:t>«Материнская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школа»,</a:t>
            </a:r>
            <a:r>
              <a:rPr sz="1200" b="1" spc="-3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5" dirty="0">
                <a:solidFill>
                  <a:srgbClr val="202B32"/>
                </a:solidFill>
                <a:latin typeface="Arial Black"/>
                <a:cs typeface="Arial Black"/>
              </a:rPr>
              <a:t>на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35" dirty="0">
                <a:solidFill>
                  <a:srgbClr val="202B32"/>
                </a:solidFill>
                <a:latin typeface="Arial Black"/>
                <a:cs typeface="Arial Black"/>
              </a:rPr>
              <a:t>подготовительных</a:t>
            </a:r>
            <a:r>
              <a:rPr sz="1200" b="1" spc="-2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курсах </a:t>
            </a:r>
            <a:r>
              <a:rPr sz="1200" b="1" spc="-20" dirty="0">
                <a:solidFill>
                  <a:srgbClr val="202B32"/>
                </a:solidFill>
                <a:latin typeface="Arial Black"/>
                <a:cs typeface="Arial Black"/>
              </a:rPr>
              <a:t>при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55" dirty="0">
                <a:solidFill>
                  <a:srgbClr val="202B32"/>
                </a:solidFill>
                <a:latin typeface="Arial Black"/>
                <a:cs typeface="Arial Black"/>
              </a:rPr>
              <a:t>школе</a:t>
            </a:r>
            <a:endParaRPr sz="1200">
              <a:latin typeface="Arial Black"/>
              <a:cs typeface="Arial Black"/>
            </a:endParaRPr>
          </a:p>
          <a:p>
            <a:pPr marL="12700">
              <a:lnSpc>
                <a:spcPts val="2120"/>
              </a:lnSpc>
            </a:pP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0,6%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964782" y="5097979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7" y="86889"/>
                </a:lnTo>
                <a:lnTo>
                  <a:pt x="59902" y="99170"/>
                </a:lnTo>
                <a:lnTo>
                  <a:pt x="43096" y="97837"/>
                </a:lnTo>
                <a:lnTo>
                  <a:pt x="8248" y="76514"/>
                </a:lnTo>
                <a:lnTo>
                  <a:pt x="0" y="52393"/>
                </a:lnTo>
                <a:lnTo>
                  <a:pt x="1883" y="37212"/>
                </a:lnTo>
                <a:lnTo>
                  <a:pt x="7272" y="23945"/>
                </a:lnTo>
                <a:lnTo>
                  <a:pt x="15632" y="13029"/>
                </a:lnTo>
                <a:lnTo>
                  <a:pt x="26431" y="4902"/>
                </a:lnTo>
                <a:lnTo>
                  <a:pt x="39136" y="0"/>
                </a:lnTo>
                <a:lnTo>
                  <a:pt x="56427" y="1083"/>
                </a:lnTo>
                <a:lnTo>
                  <a:pt x="92099" y="21246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986962" y="5119407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1" y="0"/>
                </a:moveTo>
                <a:lnTo>
                  <a:pt x="9700" y="6304"/>
                </a:lnTo>
                <a:lnTo>
                  <a:pt x="2392" y="17770"/>
                </a:lnTo>
                <a:lnTo>
                  <a:pt x="0" y="33887"/>
                </a:lnTo>
                <a:lnTo>
                  <a:pt x="5717" y="45710"/>
                </a:lnTo>
                <a:lnTo>
                  <a:pt x="16643" y="53834"/>
                </a:lnTo>
                <a:lnTo>
                  <a:pt x="31816" y="56759"/>
                </a:lnTo>
                <a:lnTo>
                  <a:pt x="44870" y="51840"/>
                </a:lnTo>
                <a:lnTo>
                  <a:pt x="53998" y="41640"/>
                </a:lnTo>
                <a:lnTo>
                  <a:pt x="57433" y="27925"/>
                </a:lnTo>
                <a:lnTo>
                  <a:pt x="55899" y="18786"/>
                </a:lnTo>
                <a:lnTo>
                  <a:pt x="49174" y="8605"/>
                </a:lnTo>
                <a:lnTo>
                  <a:pt x="37320" y="1923"/>
                </a:lnTo>
                <a:lnTo>
                  <a:pt x="205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047825" y="5208587"/>
            <a:ext cx="2167255" cy="678815"/>
          </a:xfrm>
          <a:custGeom>
            <a:avLst/>
            <a:gdLst/>
            <a:ahLst/>
            <a:cxnLst/>
            <a:rect l="l" t="t" r="r" b="b"/>
            <a:pathLst>
              <a:path w="2167254" h="678814">
                <a:moveTo>
                  <a:pt x="2167204" y="678395"/>
                </a:moveTo>
                <a:lnTo>
                  <a:pt x="243408" y="678395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5772031" y="3452022"/>
            <a:ext cx="1249680" cy="600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7185" marR="5080" indent="-325120">
              <a:lnSpc>
                <a:spcPts val="1200"/>
              </a:lnSpc>
            </a:pP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По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240-часовой</a:t>
            </a:r>
            <a:r>
              <a:rPr sz="1200" b="1" spc="-4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5" dirty="0">
                <a:solidFill>
                  <a:srgbClr val="202B32"/>
                </a:solidFill>
                <a:latin typeface="Arial Black"/>
                <a:cs typeface="Arial Black"/>
              </a:rPr>
              <a:t>программе</a:t>
            </a:r>
            <a:endParaRPr sz="1200">
              <a:latin typeface="Arial Black"/>
              <a:cs typeface="Arial Black"/>
            </a:endParaRPr>
          </a:p>
          <a:p>
            <a:pPr marL="572135">
              <a:lnSpc>
                <a:spcPts val="2120"/>
              </a:lnSpc>
            </a:pP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52,4%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560503" y="3792315"/>
            <a:ext cx="1583690" cy="165735"/>
          </a:xfrm>
          <a:custGeom>
            <a:avLst/>
            <a:gdLst/>
            <a:ahLst/>
            <a:cxnLst/>
            <a:rect l="l" t="t" r="r" b="b"/>
            <a:pathLst>
              <a:path w="1583690" h="165735">
                <a:moveTo>
                  <a:pt x="1583385" y="0"/>
                </a:moveTo>
                <a:lnTo>
                  <a:pt x="251053" y="0"/>
                </a:lnTo>
                <a:lnTo>
                  <a:pt x="0" y="165633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228295" y="3790392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218260" y="3899053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240429" y="392048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12705" y="2595029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12705" y="2708511"/>
            <a:ext cx="0" cy="3882390"/>
          </a:xfrm>
          <a:custGeom>
            <a:avLst/>
            <a:gdLst/>
            <a:ahLst/>
            <a:cxnLst/>
            <a:rect l="l" t="t" r="r" b="b"/>
            <a:pathLst>
              <a:path h="3882390">
                <a:moveTo>
                  <a:pt x="0" y="0"/>
                </a:moveTo>
                <a:lnTo>
                  <a:pt x="0" y="3881818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12705" y="6628023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703446" y="4046529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725616" y="406796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82953" y="4146550"/>
            <a:ext cx="2220595" cy="353060"/>
          </a:xfrm>
          <a:custGeom>
            <a:avLst/>
            <a:gdLst/>
            <a:ahLst/>
            <a:cxnLst/>
            <a:rect l="l" t="t" r="r" b="b"/>
            <a:pathLst>
              <a:path w="2220595" h="353060">
                <a:moveTo>
                  <a:pt x="2220404" y="0"/>
                </a:moveTo>
                <a:lnTo>
                  <a:pt x="1844382" y="353060"/>
                </a:lnTo>
                <a:lnTo>
                  <a:pt x="0" y="35306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2698" y="3038870"/>
            <a:ext cx="930275" cy="1334770"/>
          </a:xfrm>
          <a:custGeom>
            <a:avLst/>
            <a:gdLst/>
            <a:ahLst/>
            <a:cxnLst/>
            <a:rect l="l" t="t" r="r" b="b"/>
            <a:pathLst>
              <a:path w="930275" h="1334770">
                <a:moveTo>
                  <a:pt x="267664" y="0"/>
                </a:moveTo>
                <a:lnTo>
                  <a:pt x="199640" y="76886"/>
                </a:lnTo>
                <a:lnTo>
                  <a:pt x="155398" y="137669"/>
                </a:lnTo>
                <a:lnTo>
                  <a:pt x="116698" y="200969"/>
                </a:lnTo>
                <a:lnTo>
                  <a:pt x="83529" y="266449"/>
                </a:lnTo>
                <a:lnTo>
                  <a:pt x="55879" y="333769"/>
                </a:lnTo>
                <a:lnTo>
                  <a:pt x="33736" y="402591"/>
                </a:lnTo>
                <a:lnTo>
                  <a:pt x="17088" y="472577"/>
                </a:lnTo>
                <a:lnTo>
                  <a:pt x="5924" y="543388"/>
                </a:lnTo>
                <a:lnTo>
                  <a:pt x="232" y="614686"/>
                </a:lnTo>
                <a:lnTo>
                  <a:pt x="0" y="686131"/>
                </a:lnTo>
                <a:lnTo>
                  <a:pt x="5215" y="757387"/>
                </a:lnTo>
                <a:lnTo>
                  <a:pt x="15867" y="828114"/>
                </a:lnTo>
                <a:lnTo>
                  <a:pt x="31944" y="897973"/>
                </a:lnTo>
                <a:lnTo>
                  <a:pt x="53433" y="966627"/>
                </a:lnTo>
                <a:lnTo>
                  <a:pt x="80323" y="1033736"/>
                </a:lnTo>
                <a:lnTo>
                  <a:pt x="112602" y="1098963"/>
                </a:lnTo>
                <a:lnTo>
                  <a:pt x="150259" y="1161968"/>
                </a:lnTo>
                <a:lnTo>
                  <a:pt x="193280" y="1222414"/>
                </a:lnTo>
                <a:lnTo>
                  <a:pt x="241656" y="1279962"/>
                </a:lnTo>
                <a:lnTo>
                  <a:pt x="295373" y="1334273"/>
                </a:lnTo>
                <a:lnTo>
                  <a:pt x="930055" y="653654"/>
                </a:lnTo>
                <a:lnTo>
                  <a:pt x="267664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14704" y="2761897"/>
            <a:ext cx="1588770" cy="1863725"/>
          </a:xfrm>
          <a:custGeom>
            <a:avLst/>
            <a:gdLst/>
            <a:ahLst/>
            <a:cxnLst/>
            <a:rect l="l" t="t" r="r" b="b"/>
            <a:pathLst>
              <a:path w="1588770" h="1863725">
                <a:moveTo>
                  <a:pt x="658050" y="0"/>
                </a:moveTo>
                <a:lnTo>
                  <a:pt x="586657" y="2725"/>
                </a:lnTo>
                <a:lnTo>
                  <a:pt x="515602" y="10903"/>
                </a:lnTo>
                <a:lnTo>
                  <a:pt x="445224" y="24531"/>
                </a:lnTo>
                <a:lnTo>
                  <a:pt x="375863" y="43612"/>
                </a:lnTo>
                <a:lnTo>
                  <a:pt x="307857" y="68144"/>
                </a:lnTo>
                <a:lnTo>
                  <a:pt x="241544" y="98127"/>
                </a:lnTo>
                <a:lnTo>
                  <a:pt x="177263" y="133562"/>
                </a:lnTo>
                <a:lnTo>
                  <a:pt x="115352" y="174449"/>
                </a:lnTo>
                <a:lnTo>
                  <a:pt x="56152" y="220787"/>
                </a:lnTo>
                <a:lnTo>
                  <a:pt x="0" y="272576"/>
                </a:lnTo>
                <a:lnTo>
                  <a:pt x="658050" y="930627"/>
                </a:lnTo>
                <a:lnTo>
                  <a:pt x="23367" y="1611245"/>
                </a:lnTo>
                <a:lnTo>
                  <a:pt x="80264" y="1660323"/>
                </a:lnTo>
                <a:lnTo>
                  <a:pt x="139788" y="1704085"/>
                </a:lnTo>
                <a:lnTo>
                  <a:pt x="201638" y="1742535"/>
                </a:lnTo>
                <a:lnTo>
                  <a:pt x="265512" y="1775679"/>
                </a:lnTo>
                <a:lnTo>
                  <a:pt x="331108" y="1803522"/>
                </a:lnTo>
                <a:lnTo>
                  <a:pt x="398123" y="1826070"/>
                </a:lnTo>
                <a:lnTo>
                  <a:pt x="466254" y="1843328"/>
                </a:lnTo>
                <a:lnTo>
                  <a:pt x="535201" y="1855301"/>
                </a:lnTo>
                <a:lnTo>
                  <a:pt x="604660" y="1861994"/>
                </a:lnTo>
                <a:lnTo>
                  <a:pt x="674330" y="1863413"/>
                </a:lnTo>
                <a:lnTo>
                  <a:pt x="743907" y="1859563"/>
                </a:lnTo>
                <a:lnTo>
                  <a:pt x="813091" y="1850450"/>
                </a:lnTo>
                <a:lnTo>
                  <a:pt x="881578" y="1836077"/>
                </a:lnTo>
                <a:lnTo>
                  <a:pt x="949066" y="1816452"/>
                </a:lnTo>
                <a:lnTo>
                  <a:pt x="1015254" y="1791579"/>
                </a:lnTo>
                <a:lnTo>
                  <a:pt x="1079838" y="1761463"/>
                </a:lnTo>
                <a:lnTo>
                  <a:pt x="1142518" y="1726109"/>
                </a:lnTo>
                <a:lnTo>
                  <a:pt x="1202989" y="1685524"/>
                </a:lnTo>
                <a:lnTo>
                  <a:pt x="1260951" y="1639711"/>
                </a:lnTo>
                <a:lnTo>
                  <a:pt x="1316101" y="1588677"/>
                </a:lnTo>
                <a:lnTo>
                  <a:pt x="1367890" y="1532525"/>
                </a:lnTo>
                <a:lnTo>
                  <a:pt x="1414228" y="1473324"/>
                </a:lnTo>
                <a:lnTo>
                  <a:pt x="1455115" y="1411414"/>
                </a:lnTo>
                <a:lnTo>
                  <a:pt x="1490550" y="1347133"/>
                </a:lnTo>
                <a:lnTo>
                  <a:pt x="1520533" y="1280820"/>
                </a:lnTo>
                <a:lnTo>
                  <a:pt x="1545065" y="1212814"/>
                </a:lnTo>
                <a:lnTo>
                  <a:pt x="1564146" y="1143452"/>
                </a:lnTo>
                <a:lnTo>
                  <a:pt x="1577774" y="1073075"/>
                </a:lnTo>
                <a:lnTo>
                  <a:pt x="1585952" y="1002020"/>
                </a:lnTo>
                <a:lnTo>
                  <a:pt x="1588677" y="930627"/>
                </a:lnTo>
                <a:lnTo>
                  <a:pt x="1585952" y="859233"/>
                </a:lnTo>
                <a:lnTo>
                  <a:pt x="1577774" y="788179"/>
                </a:lnTo>
                <a:lnTo>
                  <a:pt x="1564146" y="717801"/>
                </a:lnTo>
                <a:lnTo>
                  <a:pt x="1545065" y="648440"/>
                </a:lnTo>
                <a:lnTo>
                  <a:pt x="1520533" y="580434"/>
                </a:lnTo>
                <a:lnTo>
                  <a:pt x="1490550" y="514120"/>
                </a:lnTo>
                <a:lnTo>
                  <a:pt x="1455115" y="449840"/>
                </a:lnTo>
                <a:lnTo>
                  <a:pt x="1414228" y="387929"/>
                </a:lnTo>
                <a:lnTo>
                  <a:pt x="1367890" y="328729"/>
                </a:lnTo>
                <a:lnTo>
                  <a:pt x="1316101" y="272576"/>
                </a:lnTo>
                <a:lnTo>
                  <a:pt x="1259948" y="220787"/>
                </a:lnTo>
                <a:lnTo>
                  <a:pt x="1200748" y="174449"/>
                </a:lnTo>
                <a:lnTo>
                  <a:pt x="1138837" y="133562"/>
                </a:lnTo>
                <a:lnTo>
                  <a:pt x="1074556" y="98127"/>
                </a:lnTo>
                <a:lnTo>
                  <a:pt x="1008243" y="68144"/>
                </a:lnTo>
                <a:lnTo>
                  <a:pt x="940237" y="43612"/>
                </a:lnTo>
                <a:lnTo>
                  <a:pt x="870876" y="24531"/>
                </a:lnTo>
                <a:lnTo>
                  <a:pt x="800498" y="10903"/>
                </a:lnTo>
                <a:lnTo>
                  <a:pt x="729443" y="2725"/>
                </a:lnTo>
                <a:lnTo>
                  <a:pt x="65805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34370" y="2933329"/>
            <a:ext cx="979805" cy="1234440"/>
          </a:xfrm>
          <a:custGeom>
            <a:avLst/>
            <a:gdLst/>
            <a:ahLst/>
            <a:cxnLst/>
            <a:rect l="l" t="t" r="r" b="b"/>
            <a:pathLst>
              <a:path w="979804" h="1234439">
                <a:moveTo>
                  <a:pt x="364410" y="0"/>
                </a:moveTo>
                <a:lnTo>
                  <a:pt x="310569" y="46808"/>
                </a:lnTo>
                <a:lnTo>
                  <a:pt x="260866" y="96552"/>
                </a:lnTo>
                <a:lnTo>
                  <a:pt x="215346" y="149004"/>
                </a:lnTo>
                <a:lnTo>
                  <a:pt x="174055" y="203935"/>
                </a:lnTo>
                <a:lnTo>
                  <a:pt x="137035" y="261117"/>
                </a:lnTo>
                <a:lnTo>
                  <a:pt x="104332" y="320322"/>
                </a:lnTo>
                <a:lnTo>
                  <a:pt x="75990" y="381322"/>
                </a:lnTo>
                <a:lnTo>
                  <a:pt x="52053" y="443889"/>
                </a:lnTo>
                <a:lnTo>
                  <a:pt x="32565" y="507794"/>
                </a:lnTo>
                <a:lnTo>
                  <a:pt x="17572" y="572809"/>
                </a:lnTo>
                <a:lnTo>
                  <a:pt x="7117" y="638707"/>
                </a:lnTo>
                <a:lnTo>
                  <a:pt x="1245" y="705258"/>
                </a:lnTo>
                <a:lnTo>
                  <a:pt x="0" y="772235"/>
                </a:lnTo>
                <a:lnTo>
                  <a:pt x="3426" y="839410"/>
                </a:lnTo>
                <a:lnTo>
                  <a:pt x="11568" y="906554"/>
                </a:lnTo>
                <a:lnTo>
                  <a:pt x="24471" y="973439"/>
                </a:lnTo>
                <a:lnTo>
                  <a:pt x="42178" y="1039838"/>
                </a:lnTo>
                <a:lnTo>
                  <a:pt x="64734" y="1105521"/>
                </a:lnTo>
                <a:lnTo>
                  <a:pt x="92184" y="1170261"/>
                </a:lnTo>
                <a:lnTo>
                  <a:pt x="124571" y="1233830"/>
                </a:lnTo>
                <a:lnTo>
                  <a:pt x="979700" y="759828"/>
                </a:lnTo>
                <a:lnTo>
                  <a:pt x="36441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61664" y="2715808"/>
            <a:ext cx="1830070" cy="1955164"/>
          </a:xfrm>
          <a:custGeom>
            <a:avLst/>
            <a:gdLst/>
            <a:ahLst/>
            <a:cxnLst/>
            <a:rect l="l" t="t" r="r" b="b"/>
            <a:pathLst>
              <a:path w="1830070" h="1955164">
                <a:moveTo>
                  <a:pt x="879709" y="0"/>
                </a:moveTo>
                <a:lnTo>
                  <a:pt x="804570" y="740"/>
                </a:lnTo>
                <a:lnTo>
                  <a:pt x="729540" y="7251"/>
                </a:lnTo>
                <a:lnTo>
                  <a:pt x="654973" y="19569"/>
                </a:lnTo>
                <a:lnTo>
                  <a:pt x="581224" y="37733"/>
                </a:lnTo>
                <a:lnTo>
                  <a:pt x="508645" y="61778"/>
                </a:lnTo>
                <a:lnTo>
                  <a:pt x="437591" y="91742"/>
                </a:lnTo>
                <a:lnTo>
                  <a:pt x="368416" y="127662"/>
                </a:lnTo>
                <a:lnTo>
                  <a:pt x="301473" y="169576"/>
                </a:lnTo>
                <a:lnTo>
                  <a:pt x="237117" y="217520"/>
                </a:lnTo>
                <a:lnTo>
                  <a:pt x="852407" y="977348"/>
                </a:lnTo>
                <a:lnTo>
                  <a:pt x="0" y="1456235"/>
                </a:lnTo>
                <a:lnTo>
                  <a:pt x="19546" y="1489687"/>
                </a:lnTo>
                <a:lnTo>
                  <a:pt x="46628" y="1531443"/>
                </a:lnTo>
                <a:lnTo>
                  <a:pt x="76294" y="1572049"/>
                </a:lnTo>
                <a:lnTo>
                  <a:pt x="145562" y="1652917"/>
                </a:lnTo>
                <a:lnTo>
                  <a:pt x="202329" y="1707834"/>
                </a:lnTo>
                <a:lnTo>
                  <a:pt x="262526" y="1757353"/>
                </a:lnTo>
                <a:lnTo>
                  <a:pt x="325799" y="1801436"/>
                </a:lnTo>
                <a:lnTo>
                  <a:pt x="391794" y="1840047"/>
                </a:lnTo>
                <a:lnTo>
                  <a:pt x="460157" y="1873147"/>
                </a:lnTo>
                <a:lnTo>
                  <a:pt x="530533" y="1900700"/>
                </a:lnTo>
                <a:lnTo>
                  <a:pt x="602570" y="1922669"/>
                </a:lnTo>
                <a:lnTo>
                  <a:pt x="675914" y="1939016"/>
                </a:lnTo>
                <a:lnTo>
                  <a:pt x="750210" y="1949705"/>
                </a:lnTo>
                <a:lnTo>
                  <a:pt x="825104" y="1954697"/>
                </a:lnTo>
                <a:lnTo>
                  <a:pt x="900243" y="1953957"/>
                </a:lnTo>
                <a:lnTo>
                  <a:pt x="975273" y="1947446"/>
                </a:lnTo>
                <a:lnTo>
                  <a:pt x="1049840" y="1935127"/>
                </a:lnTo>
                <a:lnTo>
                  <a:pt x="1123589" y="1916964"/>
                </a:lnTo>
                <a:lnTo>
                  <a:pt x="1196168" y="1892919"/>
                </a:lnTo>
                <a:lnTo>
                  <a:pt x="1267222" y="1862955"/>
                </a:lnTo>
                <a:lnTo>
                  <a:pt x="1336397" y="1827035"/>
                </a:lnTo>
                <a:lnTo>
                  <a:pt x="1403340" y="1785121"/>
                </a:lnTo>
                <a:lnTo>
                  <a:pt x="1467696" y="1737177"/>
                </a:lnTo>
                <a:lnTo>
                  <a:pt x="1527975" y="1684193"/>
                </a:lnTo>
                <a:lnTo>
                  <a:pt x="1582892" y="1627426"/>
                </a:lnTo>
                <a:lnTo>
                  <a:pt x="1632411" y="1567229"/>
                </a:lnTo>
                <a:lnTo>
                  <a:pt x="1676494" y="1503956"/>
                </a:lnTo>
                <a:lnTo>
                  <a:pt x="1715105" y="1437961"/>
                </a:lnTo>
                <a:lnTo>
                  <a:pt x="1748205" y="1369598"/>
                </a:lnTo>
                <a:lnTo>
                  <a:pt x="1775758" y="1299222"/>
                </a:lnTo>
                <a:lnTo>
                  <a:pt x="1797727" y="1227185"/>
                </a:lnTo>
                <a:lnTo>
                  <a:pt x="1814075" y="1153841"/>
                </a:lnTo>
                <a:lnTo>
                  <a:pt x="1824763" y="1079545"/>
                </a:lnTo>
                <a:lnTo>
                  <a:pt x="1829755" y="1004651"/>
                </a:lnTo>
                <a:lnTo>
                  <a:pt x="1829015" y="929512"/>
                </a:lnTo>
                <a:lnTo>
                  <a:pt x="1822504" y="854482"/>
                </a:lnTo>
                <a:lnTo>
                  <a:pt x="1810186" y="779915"/>
                </a:lnTo>
                <a:lnTo>
                  <a:pt x="1792022" y="706166"/>
                </a:lnTo>
                <a:lnTo>
                  <a:pt x="1767977" y="633587"/>
                </a:lnTo>
                <a:lnTo>
                  <a:pt x="1738013" y="562533"/>
                </a:lnTo>
                <a:lnTo>
                  <a:pt x="1702093" y="493358"/>
                </a:lnTo>
                <a:lnTo>
                  <a:pt x="1660179" y="426415"/>
                </a:lnTo>
                <a:lnTo>
                  <a:pt x="1612235" y="362059"/>
                </a:lnTo>
                <a:lnTo>
                  <a:pt x="1559251" y="301780"/>
                </a:lnTo>
                <a:lnTo>
                  <a:pt x="1502484" y="246863"/>
                </a:lnTo>
                <a:lnTo>
                  <a:pt x="1442287" y="197344"/>
                </a:lnTo>
                <a:lnTo>
                  <a:pt x="1379014" y="153261"/>
                </a:lnTo>
                <a:lnTo>
                  <a:pt x="1313019" y="114650"/>
                </a:lnTo>
                <a:lnTo>
                  <a:pt x="1244657" y="81550"/>
                </a:lnTo>
                <a:lnTo>
                  <a:pt x="1174280" y="53997"/>
                </a:lnTo>
                <a:lnTo>
                  <a:pt x="1102243" y="32028"/>
                </a:lnTo>
                <a:lnTo>
                  <a:pt x="1028899" y="15680"/>
                </a:lnTo>
                <a:lnTo>
                  <a:pt x="954603" y="4992"/>
                </a:lnTo>
                <a:lnTo>
                  <a:pt x="879709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67638" y="2340904"/>
            <a:ext cx="89535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2015-2016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3266" y="523766"/>
            <a:ext cx="9265920" cy="7461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45415">
              <a:lnSpc>
                <a:spcPct val="100800"/>
              </a:lnSpc>
            </a:pPr>
            <a:r>
              <a:rPr lang="ky-KG" sz="2400" b="1" spc="15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4.</a:t>
            </a:r>
            <a:r>
              <a:rPr sz="2400" b="1" spc="15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2400" b="1" spc="95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400" b="1" spc="245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400" b="1" spc="185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400" b="1" spc="21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155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b="1" spc="12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400" b="1" spc="185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b="1" spc="14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400" b="1" spc="16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льные</a:t>
            </a:r>
            <a:r>
              <a:rPr sz="2400" b="1" spc="7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9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</a:t>
            </a:r>
            <a:r>
              <a:rPr sz="2400" b="1" spc="13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400" b="1" spc="19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ани</a:t>
            </a:r>
            <a:r>
              <a:rPr sz="2400" b="1" spc="11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400" b="1" spc="13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ации</a:t>
            </a:r>
            <a:r>
              <a:rPr sz="2400" b="1" spc="7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04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</a:t>
            </a:r>
            <a:r>
              <a:rPr sz="2400" b="1" spc="17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400" b="1" spc="1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дне</a:t>
            </a:r>
            <a:r>
              <a:rPr sz="2400" b="1" spc="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400" b="1" spc="17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7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8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</a:t>
            </a:r>
            <a:r>
              <a:rPr sz="2400" b="1" spc="13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2400" b="1" spc="18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сионально</a:t>
            </a:r>
            <a:r>
              <a:rPr sz="2400" b="1" spc="3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400" b="1" spc="17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7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9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2400" b="1" spc="15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400" b="1" spc="24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400" b="1" spc="18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400" b="1" spc="21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1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b="1" spc="16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ания</a:t>
            </a:r>
            <a:r>
              <a:rPr sz="2400" b="1" spc="7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2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(СП</a:t>
            </a:r>
            <a:r>
              <a:rPr sz="2400" b="1" spc="-3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400" b="1" spc="14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Зы)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95551" y="1419225"/>
            <a:ext cx="3501390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dirty="0">
                <a:solidFill>
                  <a:srgbClr val="202B32"/>
                </a:solidFill>
                <a:latin typeface="Calibri"/>
                <a:cs typeface="Calibri"/>
              </a:rPr>
              <a:t>(на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начало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учебно</a:t>
            </a:r>
            <a:r>
              <a:rPr sz="2400" i="1" spc="-15" dirty="0">
                <a:solidFill>
                  <a:srgbClr val="202B32"/>
                </a:solidFill>
                <a:latin typeface="Calibri"/>
                <a:cs typeface="Calibri"/>
              </a:rPr>
              <a:t>г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5" dirty="0">
                <a:solidFill>
                  <a:srgbClr val="202B32"/>
                </a:solidFill>
                <a:latin typeface="Calibri"/>
                <a:cs typeface="Calibri"/>
              </a:rPr>
              <a:t>г</a:t>
            </a:r>
            <a:r>
              <a:rPr sz="2400" i="1" dirty="0">
                <a:solidFill>
                  <a:srgbClr val="202B32"/>
                </a:solidFill>
                <a:latin typeface="Calibri"/>
                <a:cs typeface="Calibri"/>
              </a:rPr>
              <a:t>ода)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81495" y="2340904"/>
            <a:ext cx="89535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2019-2020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103661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1"/>
                </a:lnTo>
                <a:lnTo>
                  <a:pt x="403160" y="30052"/>
                </a:lnTo>
                <a:lnTo>
                  <a:pt x="360028" y="46324"/>
                </a:lnTo>
                <a:lnTo>
                  <a:pt x="318580" y="65797"/>
                </a:lnTo>
                <a:lnTo>
                  <a:pt x="278967" y="88318"/>
                </a:lnTo>
                <a:lnTo>
                  <a:pt x="241341" y="113736"/>
                </a:lnTo>
                <a:lnTo>
                  <a:pt x="205853" y="141899"/>
                </a:lnTo>
                <a:lnTo>
                  <a:pt x="172654" y="172656"/>
                </a:lnTo>
                <a:lnTo>
                  <a:pt x="141898" y="205855"/>
                </a:lnTo>
                <a:lnTo>
                  <a:pt x="113735" y="241343"/>
                </a:lnTo>
                <a:lnTo>
                  <a:pt x="88317" y="278971"/>
                </a:lnTo>
                <a:lnTo>
                  <a:pt x="65796" y="318585"/>
                </a:lnTo>
                <a:lnTo>
                  <a:pt x="46324" y="360034"/>
                </a:lnTo>
                <a:lnTo>
                  <a:pt x="30052" y="403166"/>
                </a:lnTo>
                <a:lnTo>
                  <a:pt x="17131" y="447830"/>
                </a:lnTo>
                <a:lnTo>
                  <a:pt x="7715" y="493874"/>
                </a:lnTo>
                <a:lnTo>
                  <a:pt x="1954" y="541147"/>
                </a:lnTo>
                <a:lnTo>
                  <a:pt x="0" y="589495"/>
                </a:lnTo>
                <a:lnTo>
                  <a:pt x="1954" y="637843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20"/>
                </a:lnTo>
                <a:lnTo>
                  <a:pt x="46324" y="818952"/>
                </a:lnTo>
                <a:lnTo>
                  <a:pt x="65796" y="860400"/>
                </a:lnTo>
                <a:lnTo>
                  <a:pt x="88317" y="900014"/>
                </a:lnTo>
                <a:lnTo>
                  <a:pt x="113735" y="937642"/>
                </a:lnTo>
                <a:lnTo>
                  <a:pt x="141898" y="973131"/>
                </a:lnTo>
                <a:lnTo>
                  <a:pt x="172654" y="1006330"/>
                </a:lnTo>
                <a:lnTo>
                  <a:pt x="205853" y="1037087"/>
                </a:lnTo>
                <a:lnTo>
                  <a:pt x="241341" y="1065251"/>
                </a:lnTo>
                <a:lnTo>
                  <a:pt x="278967" y="1090670"/>
                </a:lnTo>
                <a:lnTo>
                  <a:pt x="318580" y="1113192"/>
                </a:lnTo>
                <a:lnTo>
                  <a:pt x="360028" y="1132665"/>
                </a:lnTo>
                <a:lnTo>
                  <a:pt x="403160" y="1148938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8"/>
                </a:lnTo>
                <a:lnTo>
                  <a:pt x="818944" y="1132665"/>
                </a:lnTo>
                <a:lnTo>
                  <a:pt x="860393" y="1113192"/>
                </a:lnTo>
                <a:lnTo>
                  <a:pt x="900007" y="1090670"/>
                </a:lnTo>
                <a:lnTo>
                  <a:pt x="937635" y="1065251"/>
                </a:lnTo>
                <a:lnTo>
                  <a:pt x="973123" y="1037087"/>
                </a:lnTo>
                <a:lnTo>
                  <a:pt x="1006322" y="1006330"/>
                </a:lnTo>
                <a:lnTo>
                  <a:pt x="1037079" y="973131"/>
                </a:lnTo>
                <a:lnTo>
                  <a:pt x="1065242" y="937642"/>
                </a:lnTo>
                <a:lnTo>
                  <a:pt x="1090660" y="900014"/>
                </a:lnTo>
                <a:lnTo>
                  <a:pt x="1113182" y="860400"/>
                </a:lnTo>
                <a:lnTo>
                  <a:pt x="1132654" y="818952"/>
                </a:lnTo>
                <a:lnTo>
                  <a:pt x="1148926" y="775820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3"/>
                </a:lnTo>
                <a:lnTo>
                  <a:pt x="1178979" y="589495"/>
                </a:lnTo>
                <a:lnTo>
                  <a:pt x="1177024" y="541147"/>
                </a:lnTo>
                <a:lnTo>
                  <a:pt x="1171263" y="493874"/>
                </a:lnTo>
                <a:lnTo>
                  <a:pt x="1161847" y="447830"/>
                </a:lnTo>
                <a:lnTo>
                  <a:pt x="1148926" y="403166"/>
                </a:lnTo>
                <a:lnTo>
                  <a:pt x="1132654" y="360034"/>
                </a:lnTo>
                <a:lnTo>
                  <a:pt x="1113182" y="318585"/>
                </a:lnTo>
                <a:lnTo>
                  <a:pt x="1090660" y="278971"/>
                </a:lnTo>
                <a:lnTo>
                  <a:pt x="1065242" y="241343"/>
                </a:lnTo>
                <a:lnTo>
                  <a:pt x="1037079" y="205855"/>
                </a:lnTo>
                <a:lnTo>
                  <a:pt x="1006322" y="172656"/>
                </a:lnTo>
                <a:lnTo>
                  <a:pt x="973123" y="141899"/>
                </a:lnTo>
                <a:lnTo>
                  <a:pt x="937635" y="113736"/>
                </a:lnTo>
                <a:lnTo>
                  <a:pt x="900007" y="88318"/>
                </a:lnTo>
                <a:lnTo>
                  <a:pt x="860393" y="65797"/>
                </a:lnTo>
                <a:lnTo>
                  <a:pt x="818944" y="46324"/>
                </a:lnTo>
                <a:lnTo>
                  <a:pt x="775812" y="30052"/>
                </a:lnTo>
                <a:lnTo>
                  <a:pt x="731148" y="17131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20719" y="3517704"/>
            <a:ext cx="1103630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СПУЗов</a:t>
            </a:r>
            <a:endParaRPr sz="120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130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2264" y="4769498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 err="1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200" b="1" spc="-60" dirty="0" smtClean="0">
                <a:solidFill>
                  <a:srgbClr val="202B32"/>
                </a:solidFill>
                <a:latin typeface="Arial Black"/>
                <a:cs typeface="Arial Black"/>
              </a:rPr>
              <a:t>студентов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89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605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4958" y="6534150"/>
            <a:ext cx="120713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sz="1800" b="1" spc="-180" dirty="0">
                <a:solidFill>
                  <a:srgbClr val="FFFFFF"/>
                </a:solidFill>
                <a:latin typeface="Arial Black"/>
                <a:cs typeface="Arial Black"/>
              </a:rPr>
              <a:t>31</a:t>
            </a:r>
            <a:r>
              <a:rPr sz="1800" b="1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FFFFFF"/>
                </a:solidFill>
                <a:latin typeface="Arial Black"/>
                <a:cs typeface="Arial Black"/>
              </a:rPr>
              <a:t>809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60250" y="6534150"/>
            <a:ext cx="127190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sz="1800" b="1" spc="-180" dirty="0">
                <a:solidFill>
                  <a:srgbClr val="FFFFFF"/>
                </a:solidFill>
                <a:latin typeface="Arial Black"/>
                <a:cs typeface="Arial Black"/>
              </a:rPr>
              <a:t>33</a:t>
            </a:r>
            <a:r>
              <a:rPr sz="1800" b="1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FFFFFF"/>
                </a:solidFill>
                <a:latin typeface="Arial Black"/>
                <a:cs typeface="Arial Black"/>
              </a:rPr>
              <a:t>569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47543" y="4769498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 err="1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200" b="1" spc="-90" dirty="0" smtClean="0">
                <a:solidFill>
                  <a:srgbClr val="202B32"/>
                </a:solidFill>
                <a:latin typeface="Arial Black"/>
                <a:cs typeface="Arial Black"/>
              </a:rPr>
              <a:t>студентов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91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531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93774" y="3083536"/>
            <a:ext cx="1216025" cy="1216025"/>
          </a:xfrm>
          <a:custGeom>
            <a:avLst/>
            <a:gdLst/>
            <a:ahLst/>
            <a:cxnLst/>
            <a:rect l="l" t="t" r="r" b="b"/>
            <a:pathLst>
              <a:path w="1216025" h="1216025">
                <a:moveTo>
                  <a:pt x="607898" y="0"/>
                </a:moveTo>
                <a:lnTo>
                  <a:pt x="558040" y="2015"/>
                </a:lnTo>
                <a:lnTo>
                  <a:pt x="509292" y="7956"/>
                </a:lnTo>
                <a:lnTo>
                  <a:pt x="461811" y="17666"/>
                </a:lnTo>
                <a:lnTo>
                  <a:pt x="415753" y="30990"/>
                </a:lnTo>
                <a:lnTo>
                  <a:pt x="371274" y="47771"/>
                </a:lnTo>
                <a:lnTo>
                  <a:pt x="328532" y="67851"/>
                </a:lnTo>
                <a:lnTo>
                  <a:pt x="287681" y="91076"/>
                </a:lnTo>
                <a:lnTo>
                  <a:pt x="248879" y="117287"/>
                </a:lnTo>
                <a:lnTo>
                  <a:pt x="212282" y="146330"/>
                </a:lnTo>
                <a:lnTo>
                  <a:pt x="178047" y="178047"/>
                </a:lnTo>
                <a:lnTo>
                  <a:pt x="146330" y="212282"/>
                </a:lnTo>
                <a:lnTo>
                  <a:pt x="117287" y="248879"/>
                </a:lnTo>
                <a:lnTo>
                  <a:pt x="91076" y="287681"/>
                </a:lnTo>
                <a:lnTo>
                  <a:pt x="67851" y="328532"/>
                </a:lnTo>
                <a:lnTo>
                  <a:pt x="47771" y="371274"/>
                </a:lnTo>
                <a:lnTo>
                  <a:pt x="30990" y="415753"/>
                </a:lnTo>
                <a:lnTo>
                  <a:pt x="17666" y="461811"/>
                </a:lnTo>
                <a:lnTo>
                  <a:pt x="7956" y="509292"/>
                </a:lnTo>
                <a:lnTo>
                  <a:pt x="2015" y="558040"/>
                </a:lnTo>
                <a:lnTo>
                  <a:pt x="0" y="607898"/>
                </a:lnTo>
                <a:lnTo>
                  <a:pt x="2015" y="657755"/>
                </a:lnTo>
                <a:lnTo>
                  <a:pt x="7956" y="706503"/>
                </a:lnTo>
                <a:lnTo>
                  <a:pt x="17666" y="753983"/>
                </a:lnTo>
                <a:lnTo>
                  <a:pt x="30990" y="800041"/>
                </a:lnTo>
                <a:lnTo>
                  <a:pt x="47771" y="844519"/>
                </a:lnTo>
                <a:lnTo>
                  <a:pt x="67851" y="887261"/>
                </a:lnTo>
                <a:lnTo>
                  <a:pt x="91076" y="928111"/>
                </a:lnTo>
                <a:lnTo>
                  <a:pt x="117287" y="966912"/>
                </a:lnTo>
                <a:lnTo>
                  <a:pt x="146330" y="1003508"/>
                </a:lnTo>
                <a:lnTo>
                  <a:pt x="178047" y="1037742"/>
                </a:lnTo>
                <a:lnTo>
                  <a:pt x="212282" y="1069458"/>
                </a:lnTo>
                <a:lnTo>
                  <a:pt x="248879" y="1098500"/>
                </a:lnTo>
                <a:lnTo>
                  <a:pt x="287681" y="1124711"/>
                </a:lnTo>
                <a:lnTo>
                  <a:pt x="328532" y="1147934"/>
                </a:lnTo>
                <a:lnTo>
                  <a:pt x="371274" y="1168014"/>
                </a:lnTo>
                <a:lnTo>
                  <a:pt x="415753" y="1184794"/>
                </a:lnTo>
                <a:lnTo>
                  <a:pt x="461811" y="1198117"/>
                </a:lnTo>
                <a:lnTo>
                  <a:pt x="509292" y="1207827"/>
                </a:lnTo>
                <a:lnTo>
                  <a:pt x="558040" y="1213768"/>
                </a:lnTo>
                <a:lnTo>
                  <a:pt x="607898" y="1215783"/>
                </a:lnTo>
                <a:lnTo>
                  <a:pt x="657754" y="1213768"/>
                </a:lnTo>
                <a:lnTo>
                  <a:pt x="706500" y="1207827"/>
                </a:lnTo>
                <a:lnTo>
                  <a:pt x="753979" y="1198117"/>
                </a:lnTo>
                <a:lnTo>
                  <a:pt x="800036" y="1184794"/>
                </a:lnTo>
                <a:lnTo>
                  <a:pt x="844514" y="1168014"/>
                </a:lnTo>
                <a:lnTo>
                  <a:pt x="887255" y="1147934"/>
                </a:lnTo>
                <a:lnTo>
                  <a:pt x="928105" y="1124711"/>
                </a:lnTo>
                <a:lnTo>
                  <a:pt x="966906" y="1098500"/>
                </a:lnTo>
                <a:lnTo>
                  <a:pt x="1003503" y="1069458"/>
                </a:lnTo>
                <a:lnTo>
                  <a:pt x="1037737" y="1037742"/>
                </a:lnTo>
                <a:lnTo>
                  <a:pt x="1069454" y="1003508"/>
                </a:lnTo>
                <a:lnTo>
                  <a:pt x="1098496" y="966912"/>
                </a:lnTo>
                <a:lnTo>
                  <a:pt x="1124708" y="928111"/>
                </a:lnTo>
                <a:lnTo>
                  <a:pt x="1147932" y="887261"/>
                </a:lnTo>
                <a:lnTo>
                  <a:pt x="1168012" y="844519"/>
                </a:lnTo>
                <a:lnTo>
                  <a:pt x="1184793" y="800041"/>
                </a:lnTo>
                <a:lnTo>
                  <a:pt x="1198116" y="753983"/>
                </a:lnTo>
                <a:lnTo>
                  <a:pt x="1207827" y="706503"/>
                </a:lnTo>
                <a:lnTo>
                  <a:pt x="1213768" y="657755"/>
                </a:lnTo>
                <a:lnTo>
                  <a:pt x="1215783" y="607898"/>
                </a:lnTo>
                <a:lnTo>
                  <a:pt x="1213768" y="558040"/>
                </a:lnTo>
                <a:lnTo>
                  <a:pt x="1207827" y="509292"/>
                </a:lnTo>
                <a:lnTo>
                  <a:pt x="1198116" y="461811"/>
                </a:lnTo>
                <a:lnTo>
                  <a:pt x="1184793" y="415753"/>
                </a:lnTo>
                <a:lnTo>
                  <a:pt x="1168012" y="371274"/>
                </a:lnTo>
                <a:lnTo>
                  <a:pt x="1147932" y="328532"/>
                </a:lnTo>
                <a:lnTo>
                  <a:pt x="1124708" y="287681"/>
                </a:lnTo>
                <a:lnTo>
                  <a:pt x="1098496" y="248879"/>
                </a:lnTo>
                <a:lnTo>
                  <a:pt x="1069454" y="212282"/>
                </a:lnTo>
                <a:lnTo>
                  <a:pt x="1037737" y="178047"/>
                </a:lnTo>
                <a:lnTo>
                  <a:pt x="1003503" y="146330"/>
                </a:lnTo>
                <a:lnTo>
                  <a:pt x="966906" y="117287"/>
                </a:lnTo>
                <a:lnTo>
                  <a:pt x="928105" y="91076"/>
                </a:lnTo>
                <a:lnTo>
                  <a:pt x="887255" y="67851"/>
                </a:lnTo>
                <a:lnTo>
                  <a:pt x="844514" y="47771"/>
                </a:lnTo>
                <a:lnTo>
                  <a:pt x="800036" y="30990"/>
                </a:lnTo>
                <a:lnTo>
                  <a:pt x="753979" y="17666"/>
                </a:lnTo>
                <a:lnTo>
                  <a:pt x="706500" y="7956"/>
                </a:lnTo>
                <a:lnTo>
                  <a:pt x="657754" y="2015"/>
                </a:lnTo>
                <a:lnTo>
                  <a:pt x="607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949838" y="3515981"/>
            <a:ext cx="1103630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СПУЗов</a:t>
            </a:r>
            <a:endParaRPr sz="120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144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85722" y="4029673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7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Государственные</a:t>
            </a:r>
            <a:endParaRPr sz="120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97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91964" y="5810742"/>
            <a:ext cx="155892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31267" y="3184463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21232" y="3293128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8" y="86889"/>
                </a:lnTo>
                <a:lnTo>
                  <a:pt x="59902" y="99170"/>
                </a:lnTo>
                <a:lnTo>
                  <a:pt x="43092" y="97837"/>
                </a:lnTo>
                <a:lnTo>
                  <a:pt x="8245" y="76514"/>
                </a:lnTo>
                <a:lnTo>
                  <a:pt x="0" y="52393"/>
                </a:lnTo>
                <a:lnTo>
                  <a:pt x="1882" y="37212"/>
                </a:lnTo>
                <a:lnTo>
                  <a:pt x="7269" y="23945"/>
                </a:lnTo>
                <a:lnTo>
                  <a:pt x="15627" y="13029"/>
                </a:lnTo>
                <a:lnTo>
                  <a:pt x="26426" y="4902"/>
                </a:lnTo>
                <a:lnTo>
                  <a:pt x="39132" y="0"/>
                </a:lnTo>
                <a:lnTo>
                  <a:pt x="56424" y="1082"/>
                </a:lnTo>
                <a:lnTo>
                  <a:pt x="92098" y="21245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43405" y="3314556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96793" y="4029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18963" y="405073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02800" y="4111737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08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758172" y="3196803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48136" y="3305463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8"/>
                </a:moveTo>
                <a:lnTo>
                  <a:pt x="84612" y="86882"/>
                </a:lnTo>
                <a:lnTo>
                  <a:pt x="59891" y="99163"/>
                </a:lnTo>
                <a:lnTo>
                  <a:pt x="43083" y="97829"/>
                </a:lnTo>
                <a:lnTo>
                  <a:pt x="8239" y="76501"/>
                </a:lnTo>
                <a:lnTo>
                  <a:pt x="0" y="52379"/>
                </a:lnTo>
                <a:lnTo>
                  <a:pt x="1884" y="37202"/>
                </a:lnTo>
                <a:lnTo>
                  <a:pt x="7273" y="23937"/>
                </a:lnTo>
                <a:lnTo>
                  <a:pt x="15636" y="13023"/>
                </a:lnTo>
                <a:lnTo>
                  <a:pt x="26438" y="4898"/>
                </a:lnTo>
                <a:lnTo>
                  <a:pt x="39147" y="0"/>
                </a:lnTo>
                <a:lnTo>
                  <a:pt x="56431" y="1085"/>
                </a:lnTo>
                <a:lnTo>
                  <a:pt x="92101" y="21256"/>
                </a:lnTo>
                <a:lnTo>
                  <a:pt x="101244" y="4935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70306" y="332689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158518" y="4027570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6"/>
                </a:moveTo>
                <a:lnTo>
                  <a:pt x="84615" y="86894"/>
                </a:lnTo>
                <a:lnTo>
                  <a:pt x="59894" y="99172"/>
                </a:lnTo>
                <a:lnTo>
                  <a:pt x="43085" y="97838"/>
                </a:lnTo>
                <a:lnTo>
                  <a:pt x="8239" y="76509"/>
                </a:lnTo>
                <a:lnTo>
                  <a:pt x="0" y="52389"/>
                </a:lnTo>
                <a:lnTo>
                  <a:pt x="1883" y="37213"/>
                </a:lnTo>
                <a:lnTo>
                  <a:pt x="7270" y="23948"/>
                </a:lnTo>
                <a:lnTo>
                  <a:pt x="15630" y="13032"/>
                </a:lnTo>
                <a:lnTo>
                  <a:pt x="26429" y="4903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51"/>
                </a:lnTo>
                <a:lnTo>
                  <a:pt x="101244" y="4936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180684" y="4048998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64525" y="411000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20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029392" y="5228171"/>
            <a:ext cx="425450" cy="516890"/>
          </a:xfrm>
          <a:custGeom>
            <a:avLst/>
            <a:gdLst/>
            <a:ahLst/>
            <a:cxnLst/>
            <a:rect l="l" t="t" r="r" b="b"/>
            <a:pathLst>
              <a:path w="425450" h="516889">
                <a:moveTo>
                  <a:pt x="0" y="0"/>
                </a:moveTo>
                <a:lnTo>
                  <a:pt x="425310" y="0"/>
                </a:lnTo>
                <a:lnTo>
                  <a:pt x="425310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853119" y="5228171"/>
            <a:ext cx="472440" cy="516890"/>
          </a:xfrm>
          <a:custGeom>
            <a:avLst/>
            <a:gdLst/>
            <a:ahLst/>
            <a:cxnLst/>
            <a:rect l="l" t="t" r="r" b="b"/>
            <a:pathLst>
              <a:path w="472440" h="516889">
                <a:moveTo>
                  <a:pt x="0" y="0"/>
                </a:moveTo>
                <a:lnTo>
                  <a:pt x="471855" y="0"/>
                </a:lnTo>
                <a:lnTo>
                  <a:pt x="471855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64958" y="5228171"/>
            <a:ext cx="2964815" cy="516890"/>
          </a:xfrm>
          <a:custGeom>
            <a:avLst/>
            <a:gdLst/>
            <a:ahLst/>
            <a:cxnLst/>
            <a:rect l="l" t="t" r="r" b="b"/>
            <a:pathLst>
              <a:path w="2964815" h="516889">
                <a:moveTo>
                  <a:pt x="0" y="0"/>
                </a:moveTo>
                <a:lnTo>
                  <a:pt x="2964433" y="0"/>
                </a:lnTo>
                <a:lnTo>
                  <a:pt x="2964433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052264" y="6004935"/>
            <a:ext cx="1572260" cy="523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78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342</a:t>
            </a:r>
            <a:endParaRPr sz="18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200" b="1" spc="-45" dirty="0">
                <a:solidFill>
                  <a:srgbClr val="202B32"/>
                </a:solidFill>
                <a:latin typeface="Arial Black"/>
                <a:cs typeface="Arial Black"/>
              </a:rPr>
              <a:t>Принято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0" dirty="0">
                <a:solidFill>
                  <a:srgbClr val="202B32"/>
                </a:solidFill>
                <a:latin typeface="Arial Black"/>
                <a:cs typeface="Arial Black"/>
              </a:rPr>
              <a:t>студентов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9887" y="3020123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sz="1200" b="1" spc="-80" dirty="0">
                <a:solidFill>
                  <a:srgbClr val="202B32"/>
                </a:solidFill>
                <a:latin typeface="Arial Black"/>
                <a:cs typeface="Arial Black"/>
              </a:rPr>
              <a:t>Частные</a:t>
            </a:r>
            <a:endParaRPr sz="1200">
              <a:latin typeface="Arial Black"/>
              <a:cs typeface="Arial Black"/>
            </a:endParaRPr>
          </a:p>
          <a:p>
            <a:pPr marL="437515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33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511519" y="5810749"/>
            <a:ext cx="8407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частных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14917" y="6004941"/>
            <a:ext cx="73787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263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87250" y="5810742"/>
            <a:ext cx="155892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47530" y="6004935"/>
            <a:ext cx="1572260" cy="523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79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146</a:t>
            </a:r>
            <a:endParaRPr sz="18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200" b="1" spc="-45" dirty="0">
                <a:solidFill>
                  <a:srgbClr val="202B32"/>
                </a:solidFill>
                <a:latin typeface="Arial Black"/>
                <a:cs typeface="Arial Black"/>
              </a:rPr>
              <a:t>Принято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0" dirty="0">
                <a:solidFill>
                  <a:srgbClr val="202B32"/>
                </a:solidFill>
                <a:latin typeface="Arial Black"/>
                <a:cs typeface="Arial Black"/>
              </a:rPr>
              <a:t>студентов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350777" y="5810749"/>
            <a:ext cx="8407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частных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54175" y="6004941"/>
            <a:ext cx="73787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12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385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474100" y="4027949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7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Государственные</a:t>
            </a:r>
            <a:endParaRPr sz="120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112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98040" y="3032451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sz="1200" b="1" spc="-80" dirty="0">
                <a:solidFill>
                  <a:srgbClr val="202B32"/>
                </a:solidFill>
                <a:latin typeface="Arial Black"/>
                <a:cs typeface="Arial Black"/>
              </a:rPr>
              <a:t>Частные</a:t>
            </a:r>
            <a:endParaRPr sz="1200">
              <a:latin typeface="Arial Black"/>
              <a:cs typeface="Arial Black"/>
            </a:endParaRPr>
          </a:p>
          <a:p>
            <a:pPr marL="437515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32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860250" y="5228171"/>
            <a:ext cx="2993390" cy="516890"/>
          </a:xfrm>
          <a:custGeom>
            <a:avLst/>
            <a:gdLst/>
            <a:ahLst/>
            <a:cxnLst/>
            <a:rect l="l" t="t" r="r" b="b"/>
            <a:pathLst>
              <a:path w="2993390" h="516889">
                <a:moveTo>
                  <a:pt x="0" y="0"/>
                </a:moveTo>
                <a:lnTo>
                  <a:pt x="2992856" y="0"/>
                </a:lnTo>
                <a:lnTo>
                  <a:pt x="299285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2214029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45998" y="2329073"/>
            <a:ext cx="0" cy="4732020"/>
          </a:xfrm>
          <a:custGeom>
            <a:avLst/>
            <a:gdLst/>
            <a:ahLst/>
            <a:cxnLst/>
            <a:rect l="l" t="t" r="r" b="b"/>
            <a:pathLst>
              <a:path h="4732020">
                <a:moveTo>
                  <a:pt x="0" y="0"/>
                </a:moveTo>
                <a:lnTo>
                  <a:pt x="0" y="4731753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345998" y="709930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46175" y="5673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95600" y="5560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117766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41614" y="5673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91034" y="5560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9" y="97838"/>
                </a:lnTo>
                <a:lnTo>
                  <a:pt x="8243" y="76510"/>
                </a:lnTo>
                <a:lnTo>
                  <a:pt x="0" y="52389"/>
                </a:lnTo>
                <a:lnTo>
                  <a:pt x="1884" y="37209"/>
                </a:lnTo>
                <a:lnTo>
                  <a:pt x="7273" y="23943"/>
                </a:lnTo>
                <a:lnTo>
                  <a:pt x="15635" y="13028"/>
                </a:lnTo>
                <a:lnTo>
                  <a:pt x="26435" y="4901"/>
                </a:lnTo>
                <a:lnTo>
                  <a:pt x="39141" y="0"/>
                </a:lnTo>
                <a:lnTo>
                  <a:pt x="56429" y="1083"/>
                </a:lnTo>
                <a:lnTo>
                  <a:pt x="92098" y="21248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913203" y="5582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6" y="0"/>
                </a:moveTo>
                <a:lnTo>
                  <a:pt x="9704" y="6306"/>
                </a:lnTo>
                <a:lnTo>
                  <a:pt x="2393" y="17771"/>
                </a:lnTo>
                <a:lnTo>
                  <a:pt x="0" y="33887"/>
                </a:lnTo>
                <a:lnTo>
                  <a:pt x="5719" y="45708"/>
                </a:lnTo>
                <a:lnTo>
                  <a:pt x="16648" y="53831"/>
                </a:lnTo>
                <a:lnTo>
                  <a:pt x="31820" y="56758"/>
                </a:lnTo>
                <a:lnTo>
                  <a:pt x="44879" y="51842"/>
                </a:lnTo>
                <a:lnTo>
                  <a:pt x="54010" y="41645"/>
                </a:lnTo>
                <a:lnTo>
                  <a:pt x="57446" y="27936"/>
                </a:lnTo>
                <a:lnTo>
                  <a:pt x="55909" y="18779"/>
                </a:lnTo>
                <a:lnTo>
                  <a:pt x="49180" y="8599"/>
                </a:lnTo>
                <a:lnTo>
                  <a:pt x="37326" y="1920"/>
                </a:lnTo>
                <a:lnTo>
                  <a:pt x="205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323808" y="5673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07" y="0"/>
                </a:moveTo>
                <a:lnTo>
                  <a:pt x="913307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186549" y="5560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208715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461693" y="5673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324432" y="5560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5" y="97838"/>
                </a:lnTo>
                <a:lnTo>
                  <a:pt x="8239" y="76510"/>
                </a:lnTo>
                <a:lnTo>
                  <a:pt x="0" y="52389"/>
                </a:lnTo>
                <a:lnTo>
                  <a:pt x="1883" y="37209"/>
                </a:lnTo>
                <a:lnTo>
                  <a:pt x="7270" y="23943"/>
                </a:lnTo>
                <a:lnTo>
                  <a:pt x="15630" y="13028"/>
                </a:lnTo>
                <a:lnTo>
                  <a:pt x="26429" y="4901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46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346605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65920" y="2411108"/>
            <a:ext cx="2385695" cy="288925"/>
          </a:xfrm>
          <a:custGeom>
            <a:avLst/>
            <a:gdLst/>
            <a:ahLst/>
            <a:cxnLst/>
            <a:rect l="l" t="t" r="r" b="b"/>
            <a:pathLst>
              <a:path w="2385695" h="288925">
                <a:moveTo>
                  <a:pt x="0" y="0"/>
                </a:moveTo>
                <a:lnTo>
                  <a:pt x="2385199" y="0"/>
                </a:lnTo>
                <a:lnTo>
                  <a:pt x="2385199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10727" y="2411108"/>
            <a:ext cx="355600" cy="288925"/>
          </a:xfrm>
          <a:custGeom>
            <a:avLst/>
            <a:gdLst/>
            <a:ahLst/>
            <a:cxnLst/>
            <a:rect l="l" t="t" r="r" b="b"/>
            <a:pathLst>
              <a:path w="355600" h="288925">
                <a:moveTo>
                  <a:pt x="0" y="0"/>
                </a:moveTo>
                <a:lnTo>
                  <a:pt x="355193" y="0"/>
                </a:lnTo>
                <a:lnTo>
                  <a:pt x="355193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20022" y="3066897"/>
            <a:ext cx="2802890" cy="288925"/>
          </a:xfrm>
          <a:custGeom>
            <a:avLst/>
            <a:gdLst/>
            <a:ahLst/>
            <a:cxnLst/>
            <a:rect l="l" t="t" r="r" b="b"/>
            <a:pathLst>
              <a:path w="2802890" h="288925">
                <a:moveTo>
                  <a:pt x="0" y="0"/>
                </a:moveTo>
                <a:lnTo>
                  <a:pt x="2802267" y="0"/>
                </a:lnTo>
                <a:lnTo>
                  <a:pt x="2802267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10727" y="3066897"/>
            <a:ext cx="709295" cy="288925"/>
          </a:xfrm>
          <a:custGeom>
            <a:avLst/>
            <a:gdLst/>
            <a:ahLst/>
            <a:cxnLst/>
            <a:rect l="l" t="t" r="r" b="b"/>
            <a:pathLst>
              <a:path w="709294" h="288925">
                <a:moveTo>
                  <a:pt x="0" y="0"/>
                </a:moveTo>
                <a:lnTo>
                  <a:pt x="709294" y="0"/>
                </a:lnTo>
                <a:lnTo>
                  <a:pt x="709294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23424" y="3731997"/>
            <a:ext cx="1772285" cy="288925"/>
          </a:xfrm>
          <a:custGeom>
            <a:avLst/>
            <a:gdLst/>
            <a:ahLst/>
            <a:cxnLst/>
            <a:rect l="l" t="t" r="r" b="b"/>
            <a:pathLst>
              <a:path w="1772285" h="288925">
                <a:moveTo>
                  <a:pt x="0" y="0"/>
                </a:moveTo>
                <a:lnTo>
                  <a:pt x="1772031" y="0"/>
                </a:lnTo>
                <a:lnTo>
                  <a:pt x="1772031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10727" y="3731997"/>
            <a:ext cx="1513205" cy="288925"/>
          </a:xfrm>
          <a:custGeom>
            <a:avLst/>
            <a:gdLst/>
            <a:ahLst/>
            <a:cxnLst/>
            <a:rect l="l" t="t" r="r" b="b"/>
            <a:pathLst>
              <a:path w="1513204" h="288925">
                <a:moveTo>
                  <a:pt x="0" y="0"/>
                </a:moveTo>
                <a:lnTo>
                  <a:pt x="1512697" y="0"/>
                </a:lnTo>
                <a:lnTo>
                  <a:pt x="151269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65396" y="4397159"/>
            <a:ext cx="597535" cy="288925"/>
          </a:xfrm>
          <a:custGeom>
            <a:avLst/>
            <a:gdLst/>
            <a:ahLst/>
            <a:cxnLst/>
            <a:rect l="l" t="t" r="r" b="b"/>
            <a:pathLst>
              <a:path w="597535" h="288925">
                <a:moveTo>
                  <a:pt x="0" y="0"/>
                </a:moveTo>
                <a:lnTo>
                  <a:pt x="597369" y="0"/>
                </a:lnTo>
                <a:lnTo>
                  <a:pt x="597369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10727" y="4397159"/>
            <a:ext cx="2155190" cy="288925"/>
          </a:xfrm>
          <a:custGeom>
            <a:avLst/>
            <a:gdLst/>
            <a:ahLst/>
            <a:cxnLst/>
            <a:rect l="l" t="t" r="r" b="b"/>
            <a:pathLst>
              <a:path w="2155190" h="288925">
                <a:moveTo>
                  <a:pt x="0" y="0"/>
                </a:moveTo>
                <a:lnTo>
                  <a:pt x="2154669" y="0"/>
                </a:lnTo>
                <a:lnTo>
                  <a:pt x="2154669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34982" y="5066906"/>
            <a:ext cx="688340" cy="288925"/>
          </a:xfrm>
          <a:custGeom>
            <a:avLst/>
            <a:gdLst/>
            <a:ahLst/>
            <a:cxnLst/>
            <a:rect l="l" t="t" r="r" b="b"/>
            <a:pathLst>
              <a:path w="688339" h="288925">
                <a:moveTo>
                  <a:pt x="0" y="0"/>
                </a:moveTo>
                <a:lnTo>
                  <a:pt x="687730" y="0"/>
                </a:lnTo>
                <a:lnTo>
                  <a:pt x="687730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10727" y="5066906"/>
            <a:ext cx="1024255" cy="288925"/>
          </a:xfrm>
          <a:custGeom>
            <a:avLst/>
            <a:gdLst/>
            <a:ahLst/>
            <a:cxnLst/>
            <a:rect l="l" t="t" r="r" b="b"/>
            <a:pathLst>
              <a:path w="1024255" h="288925">
                <a:moveTo>
                  <a:pt x="0" y="0"/>
                </a:moveTo>
                <a:lnTo>
                  <a:pt x="1024255" y="0"/>
                </a:lnTo>
                <a:lnTo>
                  <a:pt x="1024255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12402" y="5728703"/>
            <a:ext cx="291465" cy="288925"/>
          </a:xfrm>
          <a:custGeom>
            <a:avLst/>
            <a:gdLst/>
            <a:ahLst/>
            <a:cxnLst/>
            <a:rect l="l" t="t" r="r" b="b"/>
            <a:pathLst>
              <a:path w="291464" h="288925">
                <a:moveTo>
                  <a:pt x="0" y="0"/>
                </a:moveTo>
                <a:lnTo>
                  <a:pt x="291033" y="0"/>
                </a:lnTo>
                <a:lnTo>
                  <a:pt x="291033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110727" y="5728703"/>
            <a:ext cx="601980" cy="288925"/>
          </a:xfrm>
          <a:custGeom>
            <a:avLst/>
            <a:gdLst/>
            <a:ahLst/>
            <a:cxnLst/>
            <a:rect l="l" t="t" r="r" b="b"/>
            <a:pathLst>
              <a:path w="601980" h="288925">
                <a:moveTo>
                  <a:pt x="0" y="0"/>
                </a:moveTo>
                <a:lnTo>
                  <a:pt x="601662" y="0"/>
                </a:lnTo>
                <a:lnTo>
                  <a:pt x="601662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74671" y="6397676"/>
            <a:ext cx="90805" cy="288925"/>
          </a:xfrm>
          <a:custGeom>
            <a:avLst/>
            <a:gdLst/>
            <a:ahLst/>
            <a:cxnLst/>
            <a:rect l="l" t="t" r="r" b="b"/>
            <a:pathLst>
              <a:path w="90805" h="288925">
                <a:moveTo>
                  <a:pt x="0" y="0"/>
                </a:moveTo>
                <a:lnTo>
                  <a:pt x="90754" y="0"/>
                </a:lnTo>
                <a:lnTo>
                  <a:pt x="90754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10727" y="6397676"/>
            <a:ext cx="364490" cy="288925"/>
          </a:xfrm>
          <a:custGeom>
            <a:avLst/>
            <a:gdLst/>
            <a:ahLst/>
            <a:cxnLst/>
            <a:rect l="l" t="t" r="r" b="b"/>
            <a:pathLst>
              <a:path w="364489" h="288925">
                <a:moveTo>
                  <a:pt x="0" y="0"/>
                </a:moveTo>
                <a:lnTo>
                  <a:pt x="363943" y="0"/>
                </a:lnTo>
                <a:lnTo>
                  <a:pt x="363943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0088" y="7067423"/>
            <a:ext cx="179705" cy="288925"/>
          </a:xfrm>
          <a:custGeom>
            <a:avLst/>
            <a:gdLst/>
            <a:ahLst/>
            <a:cxnLst/>
            <a:rect l="l" t="t" r="r" b="b"/>
            <a:pathLst>
              <a:path w="179705" h="288925">
                <a:moveTo>
                  <a:pt x="0" y="0"/>
                </a:moveTo>
                <a:lnTo>
                  <a:pt x="179158" y="0"/>
                </a:lnTo>
                <a:lnTo>
                  <a:pt x="17915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10727" y="7067423"/>
            <a:ext cx="579755" cy="288925"/>
          </a:xfrm>
          <a:custGeom>
            <a:avLst/>
            <a:gdLst/>
            <a:ahLst/>
            <a:cxnLst/>
            <a:rect l="l" t="t" r="r" b="b"/>
            <a:pathLst>
              <a:path w="579755" h="288925">
                <a:moveTo>
                  <a:pt x="0" y="0"/>
                </a:moveTo>
                <a:lnTo>
                  <a:pt x="579361" y="0"/>
                </a:lnTo>
                <a:lnTo>
                  <a:pt x="579361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94576" y="2411082"/>
            <a:ext cx="3970654" cy="288925"/>
          </a:xfrm>
          <a:custGeom>
            <a:avLst/>
            <a:gdLst/>
            <a:ahLst/>
            <a:cxnLst/>
            <a:rect l="l" t="t" r="r" b="b"/>
            <a:pathLst>
              <a:path w="3970654" h="288925">
                <a:moveTo>
                  <a:pt x="0" y="0"/>
                </a:moveTo>
                <a:lnTo>
                  <a:pt x="3970223" y="0"/>
                </a:lnTo>
                <a:lnTo>
                  <a:pt x="3970223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48832" y="2411082"/>
            <a:ext cx="645795" cy="288925"/>
          </a:xfrm>
          <a:custGeom>
            <a:avLst/>
            <a:gdLst/>
            <a:ahLst/>
            <a:cxnLst/>
            <a:rect l="l" t="t" r="r" b="b"/>
            <a:pathLst>
              <a:path w="645795" h="288925">
                <a:moveTo>
                  <a:pt x="0" y="0"/>
                </a:moveTo>
                <a:lnTo>
                  <a:pt x="645744" y="0"/>
                </a:lnTo>
                <a:lnTo>
                  <a:pt x="645744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7955" y="3066859"/>
            <a:ext cx="2294890" cy="288925"/>
          </a:xfrm>
          <a:custGeom>
            <a:avLst/>
            <a:gdLst/>
            <a:ahLst/>
            <a:cxnLst/>
            <a:rect l="l" t="t" r="r" b="b"/>
            <a:pathLst>
              <a:path w="2294890" h="288925">
                <a:moveTo>
                  <a:pt x="0" y="0"/>
                </a:moveTo>
                <a:lnTo>
                  <a:pt x="2294331" y="0"/>
                </a:lnTo>
                <a:lnTo>
                  <a:pt x="2294331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48832" y="3066859"/>
            <a:ext cx="449580" cy="288925"/>
          </a:xfrm>
          <a:custGeom>
            <a:avLst/>
            <a:gdLst/>
            <a:ahLst/>
            <a:cxnLst/>
            <a:rect l="l" t="t" r="r" b="b"/>
            <a:pathLst>
              <a:path w="449579" h="288925">
                <a:moveTo>
                  <a:pt x="0" y="0"/>
                </a:moveTo>
                <a:lnTo>
                  <a:pt x="449122" y="0"/>
                </a:lnTo>
                <a:lnTo>
                  <a:pt x="449122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139076" y="3731971"/>
            <a:ext cx="1419225" cy="288925"/>
          </a:xfrm>
          <a:custGeom>
            <a:avLst/>
            <a:gdLst/>
            <a:ahLst/>
            <a:cxnLst/>
            <a:rect l="l" t="t" r="r" b="b"/>
            <a:pathLst>
              <a:path w="1419225" h="288925">
                <a:moveTo>
                  <a:pt x="0" y="0"/>
                </a:moveTo>
                <a:lnTo>
                  <a:pt x="1418793" y="0"/>
                </a:lnTo>
                <a:lnTo>
                  <a:pt x="1418793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848832" y="3731971"/>
            <a:ext cx="1290320" cy="288925"/>
          </a:xfrm>
          <a:custGeom>
            <a:avLst/>
            <a:gdLst/>
            <a:ahLst/>
            <a:cxnLst/>
            <a:rect l="l" t="t" r="r" b="b"/>
            <a:pathLst>
              <a:path w="1290320" h="288925">
                <a:moveTo>
                  <a:pt x="0" y="0"/>
                </a:moveTo>
                <a:lnTo>
                  <a:pt x="1290243" y="0"/>
                </a:lnTo>
                <a:lnTo>
                  <a:pt x="1290243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926946" y="4397362"/>
            <a:ext cx="398780" cy="288925"/>
          </a:xfrm>
          <a:custGeom>
            <a:avLst/>
            <a:gdLst/>
            <a:ahLst/>
            <a:cxnLst/>
            <a:rect l="l" t="t" r="r" b="b"/>
            <a:pathLst>
              <a:path w="398779" h="288925">
                <a:moveTo>
                  <a:pt x="0" y="0"/>
                </a:moveTo>
                <a:lnTo>
                  <a:pt x="398500" y="0"/>
                </a:lnTo>
                <a:lnTo>
                  <a:pt x="398500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859068" y="4397362"/>
            <a:ext cx="2068195" cy="288925"/>
          </a:xfrm>
          <a:custGeom>
            <a:avLst/>
            <a:gdLst/>
            <a:ahLst/>
            <a:cxnLst/>
            <a:rect l="l" t="t" r="r" b="b"/>
            <a:pathLst>
              <a:path w="2068195" h="288925">
                <a:moveTo>
                  <a:pt x="0" y="0"/>
                </a:moveTo>
                <a:lnTo>
                  <a:pt x="2067877" y="0"/>
                </a:lnTo>
                <a:lnTo>
                  <a:pt x="2067877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986778" y="5067186"/>
            <a:ext cx="833119" cy="288925"/>
          </a:xfrm>
          <a:custGeom>
            <a:avLst/>
            <a:gdLst/>
            <a:ahLst/>
            <a:cxnLst/>
            <a:rect l="l" t="t" r="r" b="b"/>
            <a:pathLst>
              <a:path w="833120" h="288925">
                <a:moveTo>
                  <a:pt x="0" y="0"/>
                </a:moveTo>
                <a:lnTo>
                  <a:pt x="832827" y="0"/>
                </a:lnTo>
                <a:lnTo>
                  <a:pt x="832827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48832" y="5067186"/>
            <a:ext cx="1138555" cy="288925"/>
          </a:xfrm>
          <a:custGeom>
            <a:avLst/>
            <a:gdLst/>
            <a:ahLst/>
            <a:cxnLst/>
            <a:rect l="l" t="t" r="r" b="b"/>
            <a:pathLst>
              <a:path w="1138554" h="288925">
                <a:moveTo>
                  <a:pt x="0" y="0"/>
                </a:moveTo>
                <a:lnTo>
                  <a:pt x="1137945" y="0"/>
                </a:lnTo>
                <a:lnTo>
                  <a:pt x="1137945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40956" y="5729046"/>
            <a:ext cx="315595" cy="288925"/>
          </a:xfrm>
          <a:custGeom>
            <a:avLst/>
            <a:gdLst/>
            <a:ahLst/>
            <a:cxnLst/>
            <a:rect l="l" t="t" r="r" b="b"/>
            <a:pathLst>
              <a:path w="315595" h="288925">
                <a:moveTo>
                  <a:pt x="0" y="0"/>
                </a:moveTo>
                <a:lnTo>
                  <a:pt x="315315" y="0"/>
                </a:lnTo>
                <a:lnTo>
                  <a:pt x="315315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848832" y="5729046"/>
            <a:ext cx="992505" cy="288925"/>
          </a:xfrm>
          <a:custGeom>
            <a:avLst/>
            <a:gdLst/>
            <a:ahLst/>
            <a:cxnLst/>
            <a:rect l="l" t="t" r="r" b="b"/>
            <a:pathLst>
              <a:path w="992504" h="288925">
                <a:moveTo>
                  <a:pt x="0" y="0"/>
                </a:moveTo>
                <a:lnTo>
                  <a:pt x="992124" y="0"/>
                </a:lnTo>
                <a:lnTo>
                  <a:pt x="992124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91726" y="6398095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683"/>
                </a:lnTo>
              </a:path>
            </a:pathLst>
          </a:custGeom>
          <a:ln w="35598">
            <a:solidFill>
              <a:srgbClr val="F8942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848832" y="6398095"/>
            <a:ext cx="325755" cy="288925"/>
          </a:xfrm>
          <a:custGeom>
            <a:avLst/>
            <a:gdLst/>
            <a:ahLst/>
            <a:cxnLst/>
            <a:rect l="l" t="t" r="r" b="b"/>
            <a:pathLst>
              <a:path w="325754" h="288925">
                <a:moveTo>
                  <a:pt x="0" y="0"/>
                </a:moveTo>
                <a:lnTo>
                  <a:pt x="325716" y="0"/>
                </a:lnTo>
                <a:lnTo>
                  <a:pt x="325716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30302" y="7067918"/>
            <a:ext cx="233679" cy="288925"/>
          </a:xfrm>
          <a:custGeom>
            <a:avLst/>
            <a:gdLst/>
            <a:ahLst/>
            <a:cxnLst/>
            <a:rect l="l" t="t" r="r" b="b"/>
            <a:pathLst>
              <a:path w="233679" h="288925">
                <a:moveTo>
                  <a:pt x="0" y="0"/>
                </a:moveTo>
                <a:lnTo>
                  <a:pt x="233286" y="0"/>
                </a:lnTo>
                <a:lnTo>
                  <a:pt x="233286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48832" y="7067918"/>
            <a:ext cx="581660" cy="288925"/>
          </a:xfrm>
          <a:custGeom>
            <a:avLst/>
            <a:gdLst/>
            <a:ahLst/>
            <a:cxnLst/>
            <a:rect l="l" t="t" r="r" b="b"/>
            <a:pathLst>
              <a:path w="581660" h="288925">
                <a:moveTo>
                  <a:pt x="0" y="0"/>
                </a:moveTo>
                <a:lnTo>
                  <a:pt x="581469" y="0"/>
                </a:lnTo>
                <a:lnTo>
                  <a:pt x="581469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2094129" y="1341942"/>
            <a:ext cx="5600065" cy="749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6305">
              <a:lnSpc>
                <a:spcPct val="100000"/>
              </a:lnSpc>
            </a:pPr>
            <a:r>
              <a:rPr sz="2400" i="1" dirty="0">
                <a:solidFill>
                  <a:srgbClr val="202B32"/>
                </a:solidFill>
                <a:latin typeface="Calibri"/>
                <a:cs typeface="Calibri"/>
              </a:rPr>
              <a:t>(на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начало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учебно</a:t>
            </a:r>
            <a:r>
              <a:rPr sz="2400" i="1" spc="-15" dirty="0">
                <a:solidFill>
                  <a:srgbClr val="202B32"/>
                </a:solidFill>
                <a:latin typeface="Calibri"/>
                <a:cs typeface="Calibri"/>
              </a:rPr>
              <a:t>г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5" dirty="0">
                <a:solidFill>
                  <a:srgbClr val="202B32"/>
                </a:solidFill>
                <a:latin typeface="Calibri"/>
                <a:cs typeface="Calibri"/>
              </a:rPr>
              <a:t>г</a:t>
            </a:r>
            <a:r>
              <a:rPr sz="2400" i="1" spc="-15" dirty="0">
                <a:solidFill>
                  <a:srgbClr val="202B32"/>
                </a:solidFill>
                <a:latin typeface="Calibri"/>
                <a:cs typeface="Calibri"/>
              </a:rPr>
              <a:t>ода,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30" dirty="0">
                <a:solidFill>
                  <a:srgbClr val="202B32"/>
                </a:solidFill>
                <a:latin typeface="Calibri"/>
                <a:cs typeface="Calibri"/>
              </a:rPr>
              <a:t>ч</a:t>
            </a:r>
            <a:r>
              <a:rPr sz="2400" i="1" spc="5" dirty="0">
                <a:solidFill>
                  <a:srgbClr val="202B32"/>
                </a:solidFill>
                <a:latin typeface="Calibri"/>
                <a:cs typeface="Calibri"/>
              </a:rPr>
              <a:t>е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ло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век)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35"/>
              </a:spcBef>
              <a:tabLst>
                <a:tab pos="3754754" algn="l"/>
              </a:tabLst>
            </a:pPr>
            <a:r>
              <a:rPr sz="2100" b="1" spc="-187" baseline="1984" dirty="0">
                <a:solidFill>
                  <a:srgbClr val="4B555B"/>
                </a:solidFill>
                <a:latin typeface="Arial Black"/>
                <a:cs typeface="Arial Black"/>
              </a:rPr>
              <a:t>2015-2016	</a:t>
            </a: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2019-2020</a:t>
            </a:r>
            <a:endParaRPr sz="1400" dirty="0">
              <a:latin typeface="Arial Black"/>
              <a:cs typeface="Arial Black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38187" y="2384955"/>
            <a:ext cx="123126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65" dirty="0">
                <a:solidFill>
                  <a:srgbClr val="4B555B"/>
                </a:solidFill>
                <a:latin typeface="Arial Black"/>
                <a:cs typeface="Arial Black"/>
              </a:rPr>
              <a:t>Образование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23701" y="3066923"/>
            <a:ext cx="164592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65" dirty="0">
                <a:solidFill>
                  <a:srgbClr val="4B555B"/>
                </a:solidFill>
                <a:latin typeface="Arial Black"/>
                <a:cs typeface="Arial Black"/>
              </a:rPr>
              <a:t>Здравоохранение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96694" y="3650950"/>
            <a:ext cx="127317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24790">
              <a:lnSpc>
                <a:spcPts val="1450"/>
              </a:lnSpc>
            </a:pPr>
            <a:r>
              <a:rPr sz="1350" b="1" spc="-65" dirty="0">
                <a:solidFill>
                  <a:srgbClr val="4B555B"/>
                </a:solidFill>
                <a:latin typeface="Arial Black"/>
                <a:cs typeface="Arial Black"/>
              </a:rPr>
              <a:t>Экономика </a:t>
            </a:r>
            <a:r>
              <a:rPr sz="1350" b="1" spc="5" dirty="0">
                <a:solidFill>
                  <a:srgbClr val="4B555B"/>
                </a:solidFill>
                <a:latin typeface="Arial Black"/>
                <a:cs typeface="Arial Black"/>
              </a:rPr>
              <a:t>и</a:t>
            </a:r>
            <a:r>
              <a:rPr sz="1350" b="1" spc="-100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-55" dirty="0">
                <a:solidFill>
                  <a:srgbClr val="4B555B"/>
                </a:solidFill>
                <a:latin typeface="Arial Black"/>
                <a:cs typeface="Arial Black"/>
              </a:rPr>
              <a:t>управление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1034144" y="395432"/>
            <a:ext cx="8625110" cy="978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55875" marR="5080" indent="-2543175">
              <a:lnSpc>
                <a:spcPct val="105600"/>
              </a:lnSpc>
            </a:pPr>
            <a:r>
              <a:rPr lang="ky-KG" sz="3000" spc="15" dirty="0"/>
              <a:t>Г</a:t>
            </a:r>
            <a:r>
              <a:rPr lang="ky-KG" sz="3000" spc="15" dirty="0" smtClean="0">
                <a:latin typeface="Calibri"/>
                <a:cs typeface="Calibri"/>
              </a:rPr>
              <a:t>рафик 5.</a:t>
            </a:r>
            <a:r>
              <a:rPr sz="3000" spc="15" dirty="0" err="1" smtClean="0">
                <a:latin typeface="Calibri"/>
                <a:cs typeface="Calibri"/>
              </a:rPr>
              <a:t>Р</a:t>
            </a:r>
            <a:r>
              <a:rPr sz="3000" spc="145" dirty="0" err="1" smtClean="0">
                <a:latin typeface="Calibri"/>
                <a:cs typeface="Calibri"/>
              </a:rPr>
              <a:t>аспр</a:t>
            </a:r>
            <a:r>
              <a:rPr sz="3000" spc="120" dirty="0" err="1" smtClean="0">
                <a:latin typeface="Calibri"/>
                <a:cs typeface="Calibri"/>
              </a:rPr>
              <a:t>е</a:t>
            </a:r>
            <a:r>
              <a:rPr sz="3000" spc="-100" dirty="0" err="1" smtClean="0">
                <a:latin typeface="Calibri"/>
                <a:cs typeface="Calibri"/>
              </a:rPr>
              <a:t>д</a:t>
            </a:r>
            <a:r>
              <a:rPr sz="3000" spc="105" dirty="0" err="1" smtClean="0">
                <a:latin typeface="Calibri"/>
                <a:cs typeface="Calibri"/>
              </a:rPr>
              <a:t>е</a:t>
            </a:r>
            <a:r>
              <a:rPr sz="3000" spc="125" dirty="0" err="1" smtClean="0">
                <a:latin typeface="Calibri"/>
                <a:cs typeface="Calibri"/>
              </a:rPr>
              <a:t>ление</a:t>
            </a:r>
            <a:r>
              <a:rPr sz="3000" spc="50" dirty="0" smtClean="0">
                <a:latin typeface="Calibri"/>
                <a:cs typeface="Calibri"/>
              </a:rPr>
              <a:t> </a:t>
            </a:r>
            <a:r>
              <a:rPr sz="3000" spc="145" dirty="0">
                <a:latin typeface="Calibri"/>
                <a:cs typeface="Calibri"/>
              </a:rPr>
              <a:t>численности</a:t>
            </a:r>
            <a:r>
              <a:rPr sz="3000" spc="50" dirty="0">
                <a:latin typeface="Calibri"/>
                <a:cs typeface="Calibri"/>
              </a:rPr>
              <a:t> </a:t>
            </a:r>
            <a:r>
              <a:rPr sz="3000" spc="140" dirty="0">
                <a:latin typeface="Calibri"/>
                <a:cs typeface="Calibri"/>
              </a:rPr>
              <a:t>принятых</a:t>
            </a:r>
            <a:r>
              <a:rPr sz="3000" spc="50" dirty="0">
                <a:latin typeface="Calibri"/>
                <a:cs typeface="Calibri"/>
              </a:rPr>
              <a:t> </a:t>
            </a:r>
            <a:r>
              <a:rPr sz="3000" spc="175" dirty="0">
                <a:latin typeface="Calibri"/>
                <a:cs typeface="Calibri"/>
              </a:rPr>
              <a:t>в</a:t>
            </a:r>
            <a:r>
              <a:rPr sz="3000" spc="50" dirty="0">
                <a:latin typeface="Calibri"/>
                <a:cs typeface="Calibri"/>
              </a:rPr>
              <a:t> </a:t>
            </a:r>
            <a:r>
              <a:rPr sz="3000" spc="85" dirty="0">
                <a:latin typeface="Calibri"/>
                <a:cs typeface="Calibri"/>
              </a:rPr>
              <a:t>СП</a:t>
            </a:r>
            <a:r>
              <a:rPr sz="3000" spc="-10" dirty="0">
                <a:latin typeface="Calibri"/>
                <a:cs typeface="Calibri"/>
              </a:rPr>
              <a:t>У</a:t>
            </a:r>
            <a:r>
              <a:rPr sz="3000" spc="140" dirty="0">
                <a:latin typeface="Calibri"/>
                <a:cs typeface="Calibri"/>
              </a:rPr>
              <a:t>Зы</a:t>
            </a:r>
            <a:r>
              <a:rPr sz="3000" spc="100" dirty="0">
                <a:latin typeface="Calibri"/>
                <a:cs typeface="Calibri"/>
              </a:rPr>
              <a:t> по</a:t>
            </a:r>
            <a:r>
              <a:rPr sz="3000" spc="50" dirty="0">
                <a:latin typeface="Calibri"/>
                <a:cs typeface="Calibri"/>
              </a:rPr>
              <a:t> </a:t>
            </a:r>
            <a:r>
              <a:rPr sz="3000" spc="135" dirty="0">
                <a:latin typeface="Calibri"/>
                <a:cs typeface="Calibri"/>
              </a:rPr>
              <a:t>специальнос</a:t>
            </a:r>
            <a:r>
              <a:rPr sz="3000" spc="45" dirty="0">
                <a:latin typeface="Calibri"/>
                <a:cs typeface="Calibri"/>
              </a:rPr>
              <a:t>т</a:t>
            </a:r>
            <a:r>
              <a:rPr sz="3000" spc="15" dirty="0">
                <a:latin typeface="Calibri"/>
                <a:cs typeface="Calibri"/>
              </a:rPr>
              <a:t>ям</a:t>
            </a:r>
            <a:endParaRPr sz="3000" dirty="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718138" y="7410787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36258"/>
                </a:moveTo>
                <a:lnTo>
                  <a:pt x="0" y="0"/>
                </a:lnTo>
              </a:path>
            </a:pathLst>
          </a:custGeom>
          <a:ln w="1209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718138" y="1916327"/>
            <a:ext cx="0" cy="5422900"/>
          </a:xfrm>
          <a:custGeom>
            <a:avLst/>
            <a:gdLst/>
            <a:ahLst/>
            <a:cxnLst/>
            <a:rect l="l" t="t" r="r" b="b"/>
            <a:pathLst>
              <a:path h="5422900">
                <a:moveTo>
                  <a:pt x="0" y="5422633"/>
                </a:moveTo>
                <a:lnTo>
                  <a:pt x="0" y="0"/>
                </a:lnTo>
              </a:path>
            </a:pathLst>
          </a:custGeom>
          <a:ln w="1209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718138" y="1844157"/>
            <a:ext cx="0" cy="36830"/>
          </a:xfrm>
          <a:custGeom>
            <a:avLst/>
            <a:gdLst/>
            <a:ahLst/>
            <a:cxnLst/>
            <a:rect l="l" t="t" r="r" b="b"/>
            <a:pathLst>
              <a:path h="36830">
                <a:moveTo>
                  <a:pt x="0" y="36258"/>
                </a:moveTo>
                <a:lnTo>
                  <a:pt x="0" y="0"/>
                </a:lnTo>
              </a:path>
            </a:pathLst>
          </a:custGeom>
          <a:ln w="1209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098023" y="2249478"/>
            <a:ext cx="4617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750945" algn="l"/>
              </a:tabLst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412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9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116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097871" y="2481126"/>
            <a:ext cx="4961255" cy="601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330">
              <a:lnSpc>
                <a:spcPct val="100000"/>
              </a:lnSpc>
              <a:tabLst>
                <a:tab pos="530860" algn="l"/>
                <a:tab pos="3913504" algn="l"/>
                <a:tab pos="4559935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701	4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711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277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7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839</a:t>
            </a:r>
            <a:endParaRPr sz="12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4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750945" algn="l"/>
              </a:tabLst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935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418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094129" y="3138884"/>
            <a:ext cx="4766945" cy="608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6845">
              <a:lnSpc>
                <a:spcPct val="100000"/>
              </a:lnSpc>
              <a:tabLst>
                <a:tab pos="875030" algn="l"/>
                <a:tab pos="3917315" algn="l"/>
                <a:tab pos="4366260" algn="l"/>
              </a:tabLst>
            </a:pPr>
            <a:r>
              <a:rPr sz="1800" b="1" spc="7" baseline="2314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800" b="1" spc="-37" baseline="231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b="1" spc="7" baseline="2314" dirty="0">
                <a:solidFill>
                  <a:srgbClr val="FFFFFF"/>
                </a:solidFill>
                <a:latin typeface="Century Gothic"/>
                <a:cs typeface="Century Gothic"/>
              </a:rPr>
              <a:t>402</a:t>
            </a:r>
            <a:r>
              <a:rPr sz="1800" b="1" baseline="2314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533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886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532</a:t>
            </a:r>
            <a:endParaRPr sz="12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2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754754" algn="l"/>
              </a:tabLst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487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350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57844" y="4303946"/>
            <a:ext cx="141160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17804">
              <a:lnSpc>
                <a:spcPts val="1450"/>
              </a:lnSpc>
            </a:pPr>
            <a:r>
              <a:rPr sz="1350" b="1" spc="-90" dirty="0">
                <a:solidFill>
                  <a:srgbClr val="4B555B"/>
                </a:solidFill>
                <a:latin typeface="Arial Black"/>
                <a:cs typeface="Arial Black"/>
              </a:rPr>
              <a:t>Технические </a:t>
            </a:r>
            <a:r>
              <a:rPr sz="1350" b="1" spc="-65" dirty="0">
                <a:solidFill>
                  <a:srgbClr val="4B555B"/>
                </a:solidFill>
                <a:latin typeface="Arial Black"/>
                <a:cs typeface="Arial Black"/>
              </a:rPr>
              <a:t>специальности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153182" y="4504690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32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4" y="55626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177378" y="4453158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401" y="0"/>
                </a:moveTo>
                <a:lnTo>
                  <a:pt x="18944" y="129"/>
                </a:lnTo>
                <a:lnTo>
                  <a:pt x="8446" y="4440"/>
                </a:lnTo>
                <a:lnTo>
                  <a:pt x="1532" y="15008"/>
                </a:lnTo>
                <a:lnTo>
                  <a:pt x="0" y="32031"/>
                </a:lnTo>
                <a:lnTo>
                  <a:pt x="8801" y="42118"/>
                </a:lnTo>
                <a:lnTo>
                  <a:pt x="22993" y="45996"/>
                </a:lnTo>
                <a:lnTo>
                  <a:pt x="33925" y="42007"/>
                </a:lnTo>
                <a:lnTo>
                  <a:pt x="41274" y="31664"/>
                </a:lnTo>
                <a:lnTo>
                  <a:pt x="43192" y="14932"/>
                </a:lnTo>
                <a:lnTo>
                  <a:pt x="34797" y="4196"/>
                </a:lnTo>
                <a:lnTo>
                  <a:pt x="214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137498" y="2525988"/>
            <a:ext cx="62230" cy="91440"/>
          </a:xfrm>
          <a:custGeom>
            <a:avLst/>
            <a:gdLst/>
            <a:ahLst/>
            <a:cxnLst/>
            <a:rect l="l" t="t" r="r" b="b"/>
            <a:pathLst>
              <a:path w="62230" h="91439">
                <a:moveTo>
                  <a:pt x="47523" y="33134"/>
                </a:moveTo>
                <a:lnTo>
                  <a:pt x="14566" y="33134"/>
                </a:lnTo>
                <a:lnTo>
                  <a:pt x="14566" y="88099"/>
                </a:lnTo>
                <a:lnTo>
                  <a:pt x="17881" y="91452"/>
                </a:lnTo>
                <a:lnTo>
                  <a:pt x="26073" y="91452"/>
                </a:lnTo>
                <a:lnTo>
                  <a:pt x="29400" y="88099"/>
                </a:lnTo>
                <a:lnTo>
                  <a:pt x="29362" y="52793"/>
                </a:lnTo>
                <a:lnTo>
                  <a:pt x="47523" y="52793"/>
                </a:lnTo>
                <a:lnTo>
                  <a:pt x="47523" y="33134"/>
                </a:lnTo>
                <a:close/>
              </a:path>
              <a:path w="62230" h="91439">
                <a:moveTo>
                  <a:pt x="47523" y="52793"/>
                </a:moveTo>
                <a:lnTo>
                  <a:pt x="32715" y="52793"/>
                </a:lnTo>
                <a:lnTo>
                  <a:pt x="32689" y="88099"/>
                </a:lnTo>
                <a:lnTo>
                  <a:pt x="36017" y="91452"/>
                </a:lnTo>
                <a:lnTo>
                  <a:pt x="44208" y="91452"/>
                </a:lnTo>
                <a:lnTo>
                  <a:pt x="47523" y="88099"/>
                </a:lnTo>
                <a:lnTo>
                  <a:pt x="47523" y="52793"/>
                </a:lnTo>
                <a:close/>
              </a:path>
              <a:path w="62230" h="91439">
                <a:moveTo>
                  <a:pt x="46329" y="0"/>
                </a:moveTo>
                <a:lnTo>
                  <a:pt x="15405" y="12"/>
                </a:lnTo>
                <a:lnTo>
                  <a:pt x="13220" y="1435"/>
                </a:lnTo>
                <a:lnTo>
                  <a:pt x="12268" y="3975"/>
                </a:lnTo>
                <a:lnTo>
                  <a:pt x="1066" y="38061"/>
                </a:lnTo>
                <a:lnTo>
                  <a:pt x="0" y="40932"/>
                </a:lnTo>
                <a:lnTo>
                  <a:pt x="1435" y="44132"/>
                </a:lnTo>
                <a:lnTo>
                  <a:pt x="7137" y="46291"/>
                </a:lnTo>
                <a:lnTo>
                  <a:pt x="10312" y="44843"/>
                </a:lnTo>
                <a:lnTo>
                  <a:pt x="14363" y="33934"/>
                </a:lnTo>
                <a:lnTo>
                  <a:pt x="14566" y="33134"/>
                </a:lnTo>
                <a:lnTo>
                  <a:pt x="47523" y="33134"/>
                </a:lnTo>
                <a:lnTo>
                  <a:pt x="59383" y="33070"/>
                </a:lnTo>
                <a:lnTo>
                  <a:pt x="49822" y="3975"/>
                </a:lnTo>
                <a:lnTo>
                  <a:pt x="48882" y="1435"/>
                </a:lnTo>
                <a:lnTo>
                  <a:pt x="46329" y="0"/>
                </a:lnTo>
                <a:close/>
              </a:path>
              <a:path w="62230" h="91439">
                <a:moveTo>
                  <a:pt x="59383" y="33070"/>
                </a:moveTo>
                <a:lnTo>
                  <a:pt x="47523" y="33070"/>
                </a:lnTo>
                <a:lnTo>
                  <a:pt x="47840" y="34201"/>
                </a:lnTo>
                <a:lnTo>
                  <a:pt x="51790" y="44843"/>
                </a:lnTo>
                <a:lnTo>
                  <a:pt x="54965" y="46291"/>
                </a:lnTo>
                <a:lnTo>
                  <a:pt x="60655" y="44132"/>
                </a:lnTo>
                <a:lnTo>
                  <a:pt x="62103" y="40932"/>
                </a:lnTo>
                <a:lnTo>
                  <a:pt x="61023" y="38061"/>
                </a:lnTo>
                <a:lnTo>
                  <a:pt x="59383" y="33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152779" y="249072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24701" y="0"/>
                </a:moveTo>
                <a:lnTo>
                  <a:pt x="7124" y="0"/>
                </a:lnTo>
                <a:lnTo>
                  <a:pt x="0" y="7048"/>
                </a:lnTo>
                <a:lnTo>
                  <a:pt x="0" y="24460"/>
                </a:lnTo>
                <a:lnTo>
                  <a:pt x="7124" y="31508"/>
                </a:lnTo>
                <a:lnTo>
                  <a:pt x="24701" y="31508"/>
                </a:lnTo>
                <a:lnTo>
                  <a:pt x="31826" y="24460"/>
                </a:lnTo>
                <a:lnTo>
                  <a:pt x="31826" y="7048"/>
                </a:lnTo>
                <a:lnTo>
                  <a:pt x="247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45191" y="4453158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319332" y="4505505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396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7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209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83" y="66611"/>
                </a:lnTo>
                <a:lnTo>
                  <a:pt x="14409" y="64947"/>
                </a:lnTo>
                <a:lnTo>
                  <a:pt x="17926" y="57734"/>
                </a:lnTo>
                <a:lnTo>
                  <a:pt x="18396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5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153182" y="5182019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65"/>
                </a:lnTo>
                <a:close/>
              </a:path>
              <a:path w="90805" h="133985">
                <a:moveTo>
                  <a:pt x="86811" y="48361"/>
                </a:moveTo>
                <a:lnTo>
                  <a:pt x="69469" y="48361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78"/>
                </a:lnTo>
                <a:lnTo>
                  <a:pt x="88658" y="64515"/>
                </a:lnTo>
                <a:lnTo>
                  <a:pt x="90766" y="59842"/>
                </a:lnTo>
                <a:lnTo>
                  <a:pt x="89204" y="55638"/>
                </a:lnTo>
                <a:lnTo>
                  <a:pt x="86811" y="48361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108"/>
                </a:lnTo>
                <a:lnTo>
                  <a:pt x="17945" y="5816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18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61"/>
                </a:lnTo>
                <a:lnTo>
                  <a:pt x="72821" y="5816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177381" y="5130488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210110" y="5130488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184244" y="5182848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3" y="56870"/>
                </a:moveTo>
                <a:lnTo>
                  <a:pt x="18415" y="56870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39"/>
                </a:lnTo>
                <a:lnTo>
                  <a:pt x="29121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7143" y="56870"/>
                </a:lnTo>
                <a:close/>
              </a:path>
              <a:path w="95250" h="133985">
                <a:moveTo>
                  <a:pt x="79297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5">
                <a:moveTo>
                  <a:pt x="93643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43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598"/>
                </a:lnTo>
                <a:lnTo>
                  <a:pt x="14415" y="64935"/>
                </a:lnTo>
                <a:lnTo>
                  <a:pt x="17933" y="57734"/>
                </a:lnTo>
                <a:lnTo>
                  <a:pt x="18415" y="56870"/>
                </a:lnTo>
                <a:lnTo>
                  <a:pt x="77143" y="56870"/>
                </a:lnTo>
                <a:lnTo>
                  <a:pt x="76962" y="55740"/>
                </a:lnTo>
                <a:lnTo>
                  <a:pt x="93643" y="55740"/>
                </a:lnTo>
                <a:lnTo>
                  <a:pt x="92863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53182" y="5841105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52"/>
                </a:lnTo>
                <a:lnTo>
                  <a:pt x="69469" y="77152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52"/>
                </a:moveTo>
                <a:lnTo>
                  <a:pt x="47815" y="77152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52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5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31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31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4" y="55625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177381" y="5789560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27" y="130"/>
                </a:lnTo>
                <a:lnTo>
                  <a:pt x="8436" y="4448"/>
                </a:lnTo>
                <a:lnTo>
                  <a:pt x="1529" y="15020"/>
                </a:lnTo>
                <a:lnTo>
                  <a:pt x="0" y="32051"/>
                </a:lnTo>
                <a:lnTo>
                  <a:pt x="8804" y="42133"/>
                </a:lnTo>
                <a:lnTo>
                  <a:pt x="23001" y="46008"/>
                </a:lnTo>
                <a:lnTo>
                  <a:pt x="33928" y="42015"/>
                </a:lnTo>
                <a:lnTo>
                  <a:pt x="41272" y="31668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075194" y="578956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43" y="0"/>
                </a:moveTo>
                <a:lnTo>
                  <a:pt x="18268" y="192"/>
                </a:lnTo>
                <a:lnTo>
                  <a:pt x="8035" y="4729"/>
                </a:lnTo>
                <a:lnTo>
                  <a:pt x="1366" y="15482"/>
                </a:lnTo>
                <a:lnTo>
                  <a:pt x="0" y="32705"/>
                </a:lnTo>
                <a:lnTo>
                  <a:pt x="8891" y="42662"/>
                </a:lnTo>
                <a:lnTo>
                  <a:pt x="23207" y="46462"/>
                </a:lnTo>
                <a:lnTo>
                  <a:pt x="33957" y="42304"/>
                </a:lnTo>
                <a:lnTo>
                  <a:pt x="41148" y="31822"/>
                </a:lnTo>
                <a:lnTo>
                  <a:pt x="42976" y="14947"/>
                </a:lnTo>
                <a:lnTo>
                  <a:pt x="34573" y="4194"/>
                </a:lnTo>
                <a:lnTo>
                  <a:pt x="21243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049332" y="5841920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396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6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209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83" y="66611"/>
                </a:lnTo>
                <a:lnTo>
                  <a:pt x="14409" y="64947"/>
                </a:lnTo>
                <a:lnTo>
                  <a:pt x="17926" y="57734"/>
                </a:lnTo>
                <a:lnTo>
                  <a:pt x="18396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4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640705" y="6509442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4">
                <a:moveTo>
                  <a:pt x="69456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8"/>
                </a:lnTo>
                <a:lnTo>
                  <a:pt x="42913" y="77152"/>
                </a:lnTo>
                <a:lnTo>
                  <a:pt x="69456" y="77152"/>
                </a:lnTo>
                <a:lnTo>
                  <a:pt x="69456" y="48425"/>
                </a:lnTo>
                <a:close/>
              </a:path>
              <a:path w="90805" h="133984">
                <a:moveTo>
                  <a:pt x="69456" y="77152"/>
                </a:moveTo>
                <a:lnTo>
                  <a:pt x="47802" y="77152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56" y="128778"/>
                </a:lnTo>
                <a:lnTo>
                  <a:pt x="69456" y="77152"/>
                </a:lnTo>
                <a:close/>
              </a:path>
              <a:path w="90805" h="133984">
                <a:moveTo>
                  <a:pt x="67703" y="0"/>
                </a:moveTo>
                <a:lnTo>
                  <a:pt x="22504" y="50"/>
                </a:lnTo>
                <a:lnTo>
                  <a:pt x="19316" y="2095"/>
                </a:lnTo>
                <a:lnTo>
                  <a:pt x="17932" y="5816"/>
                </a:lnTo>
                <a:lnTo>
                  <a:pt x="1549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32"/>
                </a:lnTo>
                <a:lnTo>
                  <a:pt x="20980" y="49606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8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4">
                <a:moveTo>
                  <a:pt x="86798" y="48348"/>
                </a:moveTo>
                <a:lnTo>
                  <a:pt x="69456" y="48348"/>
                </a:lnTo>
                <a:lnTo>
                  <a:pt x="69913" y="49999"/>
                </a:lnTo>
                <a:lnTo>
                  <a:pt x="75679" y="65532"/>
                </a:lnTo>
                <a:lnTo>
                  <a:pt x="80314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192" y="55626"/>
                </a:lnTo>
                <a:lnTo>
                  <a:pt x="86798" y="4834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664900" y="6457898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147441" y="6457898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90">
                <a:moveTo>
                  <a:pt x="21239" y="0"/>
                </a:moveTo>
                <a:lnTo>
                  <a:pt x="18257" y="193"/>
                </a:lnTo>
                <a:lnTo>
                  <a:pt x="8028" y="4733"/>
                </a:lnTo>
                <a:lnTo>
                  <a:pt x="1362" y="15488"/>
                </a:lnTo>
                <a:lnTo>
                  <a:pt x="0" y="32713"/>
                </a:lnTo>
                <a:lnTo>
                  <a:pt x="8895" y="42665"/>
                </a:lnTo>
                <a:lnTo>
                  <a:pt x="23217" y="46461"/>
                </a:lnTo>
                <a:lnTo>
                  <a:pt x="33964" y="42298"/>
                </a:lnTo>
                <a:lnTo>
                  <a:pt x="41154" y="31814"/>
                </a:lnTo>
                <a:lnTo>
                  <a:pt x="42980" y="14940"/>
                </a:lnTo>
                <a:lnTo>
                  <a:pt x="34570" y="4192"/>
                </a:lnTo>
                <a:lnTo>
                  <a:pt x="21239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121576" y="6510257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39" y="56883"/>
                </a:moveTo>
                <a:lnTo>
                  <a:pt x="18409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6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34" y="81495"/>
                </a:lnTo>
                <a:lnTo>
                  <a:pt x="77139" y="56883"/>
                </a:lnTo>
                <a:close/>
              </a:path>
              <a:path w="95250" h="133984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209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4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4">
                <a:moveTo>
                  <a:pt x="70873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83" y="66611"/>
                </a:lnTo>
                <a:lnTo>
                  <a:pt x="14409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4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153182" y="7175398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4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52"/>
                </a:lnTo>
                <a:lnTo>
                  <a:pt x="69469" y="77152"/>
                </a:lnTo>
                <a:lnTo>
                  <a:pt x="69469" y="48425"/>
                </a:lnTo>
                <a:close/>
              </a:path>
              <a:path w="90805" h="133984">
                <a:moveTo>
                  <a:pt x="69469" y="77152"/>
                </a:moveTo>
                <a:lnTo>
                  <a:pt x="47815" y="77152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52"/>
                </a:lnTo>
                <a:close/>
              </a:path>
              <a:path w="90805" h="133984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32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4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32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4" y="55626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177381" y="7123854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27" y="130"/>
                </a:lnTo>
                <a:lnTo>
                  <a:pt x="8436" y="4448"/>
                </a:lnTo>
                <a:lnTo>
                  <a:pt x="1529" y="15020"/>
                </a:lnTo>
                <a:lnTo>
                  <a:pt x="0" y="32051"/>
                </a:lnTo>
                <a:lnTo>
                  <a:pt x="8804" y="42133"/>
                </a:lnTo>
                <a:lnTo>
                  <a:pt x="23001" y="46008"/>
                </a:lnTo>
                <a:lnTo>
                  <a:pt x="33928" y="42015"/>
                </a:lnTo>
                <a:lnTo>
                  <a:pt x="41272" y="31668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947878" y="7123854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90">
                <a:moveTo>
                  <a:pt x="21243" y="0"/>
                </a:moveTo>
                <a:lnTo>
                  <a:pt x="18268" y="192"/>
                </a:lnTo>
                <a:lnTo>
                  <a:pt x="8035" y="4729"/>
                </a:lnTo>
                <a:lnTo>
                  <a:pt x="1366" y="15482"/>
                </a:lnTo>
                <a:lnTo>
                  <a:pt x="0" y="32705"/>
                </a:lnTo>
                <a:lnTo>
                  <a:pt x="8891" y="42662"/>
                </a:lnTo>
                <a:lnTo>
                  <a:pt x="23207" y="46462"/>
                </a:lnTo>
                <a:lnTo>
                  <a:pt x="33957" y="42304"/>
                </a:lnTo>
                <a:lnTo>
                  <a:pt x="41148" y="31822"/>
                </a:lnTo>
                <a:lnTo>
                  <a:pt x="42976" y="14947"/>
                </a:lnTo>
                <a:lnTo>
                  <a:pt x="34573" y="4194"/>
                </a:lnTo>
                <a:lnTo>
                  <a:pt x="21243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22016" y="7176213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39" y="56883"/>
                </a:moveTo>
                <a:lnTo>
                  <a:pt x="18409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6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34" y="81495"/>
                </a:lnTo>
                <a:lnTo>
                  <a:pt x="77139" y="56883"/>
                </a:lnTo>
                <a:close/>
              </a:path>
              <a:path w="95250" h="133984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209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4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4">
                <a:moveTo>
                  <a:pt x="70873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83" y="66611"/>
                </a:lnTo>
                <a:lnTo>
                  <a:pt x="14409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4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533928" y="2467443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39" y="0"/>
                </a:moveTo>
                <a:lnTo>
                  <a:pt x="18257" y="193"/>
                </a:lnTo>
                <a:lnTo>
                  <a:pt x="8028" y="4733"/>
                </a:lnTo>
                <a:lnTo>
                  <a:pt x="1362" y="15488"/>
                </a:lnTo>
                <a:lnTo>
                  <a:pt x="0" y="32713"/>
                </a:lnTo>
                <a:lnTo>
                  <a:pt x="8895" y="42665"/>
                </a:lnTo>
                <a:lnTo>
                  <a:pt x="23217" y="46461"/>
                </a:lnTo>
                <a:lnTo>
                  <a:pt x="33964" y="42298"/>
                </a:lnTo>
                <a:lnTo>
                  <a:pt x="41154" y="31814"/>
                </a:lnTo>
                <a:lnTo>
                  <a:pt x="42980" y="14940"/>
                </a:lnTo>
                <a:lnTo>
                  <a:pt x="34570" y="4192"/>
                </a:lnTo>
                <a:lnTo>
                  <a:pt x="212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508069" y="2519804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1" y="56883"/>
                </a:moveTo>
                <a:lnTo>
                  <a:pt x="18396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6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22" y="133591"/>
                </a:lnTo>
                <a:lnTo>
                  <a:pt x="41929" y="133591"/>
                </a:lnTo>
                <a:lnTo>
                  <a:pt x="45651" y="130454"/>
                </a:lnTo>
                <a:lnTo>
                  <a:pt x="45638" y="88226"/>
                </a:lnTo>
                <a:lnTo>
                  <a:pt x="79278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41" y="56883"/>
                </a:lnTo>
                <a:close/>
              </a:path>
              <a:path w="95250" h="133985">
                <a:moveTo>
                  <a:pt x="79278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67" y="133591"/>
                </a:lnTo>
                <a:lnTo>
                  <a:pt x="61475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78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12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14" y="57734"/>
                </a:lnTo>
                <a:lnTo>
                  <a:pt x="18396" y="56883"/>
                </a:lnTo>
                <a:lnTo>
                  <a:pt x="77141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4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893772" y="2519347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43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80"/>
                </a:lnTo>
                <a:lnTo>
                  <a:pt x="38112" y="133680"/>
                </a:lnTo>
                <a:lnTo>
                  <a:pt x="42951" y="128778"/>
                </a:lnTo>
                <a:lnTo>
                  <a:pt x="42913" y="77165"/>
                </a:lnTo>
                <a:lnTo>
                  <a:pt x="69443" y="77165"/>
                </a:lnTo>
                <a:lnTo>
                  <a:pt x="69443" y="48425"/>
                </a:lnTo>
                <a:close/>
              </a:path>
              <a:path w="90804" h="133985">
                <a:moveTo>
                  <a:pt x="69443" y="77165"/>
                </a:moveTo>
                <a:lnTo>
                  <a:pt x="47790" y="77165"/>
                </a:lnTo>
                <a:lnTo>
                  <a:pt x="47777" y="128778"/>
                </a:lnTo>
                <a:lnTo>
                  <a:pt x="52628" y="133680"/>
                </a:lnTo>
                <a:lnTo>
                  <a:pt x="64604" y="133680"/>
                </a:lnTo>
                <a:lnTo>
                  <a:pt x="69443" y="128778"/>
                </a:lnTo>
                <a:lnTo>
                  <a:pt x="69443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04" y="2108"/>
                </a:lnTo>
                <a:lnTo>
                  <a:pt x="17932" y="5816"/>
                </a:lnTo>
                <a:lnTo>
                  <a:pt x="1549" y="55638"/>
                </a:lnTo>
                <a:lnTo>
                  <a:pt x="0" y="59842"/>
                </a:lnTo>
                <a:lnTo>
                  <a:pt x="2108" y="64516"/>
                </a:lnTo>
                <a:lnTo>
                  <a:pt x="10426" y="67678"/>
                </a:lnTo>
                <a:lnTo>
                  <a:pt x="15062" y="65544"/>
                </a:lnTo>
                <a:lnTo>
                  <a:pt x="20980" y="49618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9" y="48361"/>
                </a:lnTo>
                <a:lnTo>
                  <a:pt x="72809" y="5816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  <a:path w="90804" h="133985">
                <a:moveTo>
                  <a:pt x="86799" y="48361"/>
                </a:moveTo>
                <a:lnTo>
                  <a:pt x="69443" y="48361"/>
                </a:lnTo>
                <a:lnTo>
                  <a:pt x="69900" y="49999"/>
                </a:lnTo>
                <a:lnTo>
                  <a:pt x="75679" y="65544"/>
                </a:lnTo>
                <a:lnTo>
                  <a:pt x="80314" y="67678"/>
                </a:lnTo>
                <a:lnTo>
                  <a:pt x="88646" y="64516"/>
                </a:lnTo>
                <a:lnTo>
                  <a:pt x="90754" y="59842"/>
                </a:lnTo>
                <a:lnTo>
                  <a:pt x="89192" y="55638"/>
                </a:lnTo>
                <a:lnTo>
                  <a:pt x="86799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917967" y="2467816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5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564290" y="2467443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3" y="0"/>
                </a:moveTo>
                <a:lnTo>
                  <a:pt x="18268" y="192"/>
                </a:lnTo>
                <a:lnTo>
                  <a:pt x="8035" y="4729"/>
                </a:lnTo>
                <a:lnTo>
                  <a:pt x="1366" y="15482"/>
                </a:lnTo>
                <a:lnTo>
                  <a:pt x="0" y="32705"/>
                </a:lnTo>
                <a:lnTo>
                  <a:pt x="8891" y="42662"/>
                </a:lnTo>
                <a:lnTo>
                  <a:pt x="23207" y="46462"/>
                </a:lnTo>
                <a:lnTo>
                  <a:pt x="33957" y="42304"/>
                </a:lnTo>
                <a:lnTo>
                  <a:pt x="41148" y="31822"/>
                </a:lnTo>
                <a:lnTo>
                  <a:pt x="42976" y="14947"/>
                </a:lnTo>
                <a:lnTo>
                  <a:pt x="34573" y="4194"/>
                </a:lnTo>
                <a:lnTo>
                  <a:pt x="212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538428" y="2519804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8" y="56883"/>
                </a:moveTo>
                <a:lnTo>
                  <a:pt x="18409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6"/>
                </a:lnTo>
                <a:lnTo>
                  <a:pt x="15729" y="88239"/>
                </a:lnTo>
                <a:lnTo>
                  <a:pt x="29115" y="88239"/>
                </a:lnTo>
                <a:lnTo>
                  <a:pt x="29013" y="130454"/>
                </a:lnTo>
                <a:lnTo>
                  <a:pt x="32734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1" y="81495"/>
                </a:lnTo>
                <a:lnTo>
                  <a:pt x="77138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97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208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82" y="66789"/>
                </a:lnTo>
                <a:lnTo>
                  <a:pt x="93034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73" y="0"/>
                </a:moveTo>
                <a:lnTo>
                  <a:pt x="26321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37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82" y="66611"/>
                </a:lnTo>
                <a:lnTo>
                  <a:pt x="14408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8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4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893772" y="3177540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43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51" y="128778"/>
                </a:lnTo>
                <a:lnTo>
                  <a:pt x="42913" y="77152"/>
                </a:lnTo>
                <a:lnTo>
                  <a:pt x="69443" y="77152"/>
                </a:lnTo>
                <a:lnTo>
                  <a:pt x="69443" y="48425"/>
                </a:lnTo>
                <a:close/>
              </a:path>
              <a:path w="90804" h="133985">
                <a:moveTo>
                  <a:pt x="69443" y="77152"/>
                </a:moveTo>
                <a:lnTo>
                  <a:pt x="47790" y="77152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43" y="128778"/>
                </a:lnTo>
                <a:lnTo>
                  <a:pt x="69443" y="77152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04" y="2095"/>
                </a:lnTo>
                <a:lnTo>
                  <a:pt x="17932" y="5816"/>
                </a:lnTo>
                <a:lnTo>
                  <a:pt x="1549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32"/>
                </a:lnTo>
                <a:lnTo>
                  <a:pt x="20980" y="49606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8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5">
                <a:moveTo>
                  <a:pt x="86798" y="48348"/>
                </a:moveTo>
                <a:lnTo>
                  <a:pt x="69443" y="48348"/>
                </a:lnTo>
                <a:lnTo>
                  <a:pt x="69900" y="49999"/>
                </a:lnTo>
                <a:lnTo>
                  <a:pt x="75679" y="65532"/>
                </a:lnTo>
                <a:lnTo>
                  <a:pt x="80314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192" y="55626"/>
                </a:lnTo>
                <a:lnTo>
                  <a:pt x="86798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917964" y="3126008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5">
                <a:moveTo>
                  <a:pt x="21393" y="0"/>
                </a:moveTo>
                <a:lnTo>
                  <a:pt x="18951" y="127"/>
                </a:lnTo>
                <a:lnTo>
                  <a:pt x="8450" y="4434"/>
                </a:lnTo>
                <a:lnTo>
                  <a:pt x="1535" y="15001"/>
                </a:lnTo>
                <a:lnTo>
                  <a:pt x="0" y="32025"/>
                </a:lnTo>
                <a:lnTo>
                  <a:pt x="8794" y="42116"/>
                </a:lnTo>
                <a:lnTo>
                  <a:pt x="22985" y="45996"/>
                </a:lnTo>
                <a:lnTo>
                  <a:pt x="33917" y="42007"/>
                </a:lnTo>
                <a:lnTo>
                  <a:pt x="41266" y="31664"/>
                </a:lnTo>
                <a:lnTo>
                  <a:pt x="43184" y="14932"/>
                </a:lnTo>
                <a:lnTo>
                  <a:pt x="34789" y="4196"/>
                </a:lnTo>
                <a:lnTo>
                  <a:pt x="213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367576" y="3125636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1" y="0"/>
                </a:moveTo>
                <a:lnTo>
                  <a:pt x="18273" y="192"/>
                </a:lnTo>
                <a:lnTo>
                  <a:pt x="8037" y="4726"/>
                </a:lnTo>
                <a:lnTo>
                  <a:pt x="1366" y="15476"/>
                </a:lnTo>
                <a:lnTo>
                  <a:pt x="0" y="32694"/>
                </a:lnTo>
                <a:lnTo>
                  <a:pt x="8892" y="42650"/>
                </a:lnTo>
                <a:lnTo>
                  <a:pt x="23210" y="46449"/>
                </a:lnTo>
                <a:lnTo>
                  <a:pt x="33966" y="42291"/>
                </a:lnTo>
                <a:lnTo>
                  <a:pt x="41159" y="31810"/>
                </a:lnTo>
                <a:lnTo>
                  <a:pt x="42987" y="14941"/>
                </a:lnTo>
                <a:lnTo>
                  <a:pt x="34582" y="4193"/>
                </a:lnTo>
                <a:lnTo>
                  <a:pt x="212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341721" y="3177997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2" y="56870"/>
                </a:moveTo>
                <a:lnTo>
                  <a:pt x="18403" y="56870"/>
                </a:lnTo>
                <a:lnTo>
                  <a:pt x="17094" y="63728"/>
                </a:lnTo>
                <a:lnTo>
                  <a:pt x="13996" y="81508"/>
                </a:lnTo>
                <a:lnTo>
                  <a:pt x="13234" y="85204"/>
                </a:lnTo>
                <a:lnTo>
                  <a:pt x="15723" y="88226"/>
                </a:lnTo>
                <a:lnTo>
                  <a:pt x="29109" y="88226"/>
                </a:lnTo>
                <a:lnTo>
                  <a:pt x="29007" y="130454"/>
                </a:lnTo>
                <a:lnTo>
                  <a:pt x="32728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31" y="88214"/>
                </a:lnTo>
                <a:lnTo>
                  <a:pt x="79284" y="88214"/>
                </a:lnTo>
                <a:lnTo>
                  <a:pt x="81801" y="85191"/>
                </a:lnTo>
                <a:lnTo>
                  <a:pt x="81128" y="81483"/>
                </a:lnTo>
                <a:lnTo>
                  <a:pt x="77132" y="56870"/>
                </a:lnTo>
                <a:close/>
              </a:path>
              <a:path w="95250" h="133985">
                <a:moveTo>
                  <a:pt x="79284" y="88214"/>
                </a:moveTo>
                <a:lnTo>
                  <a:pt x="45631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73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39" y="88226"/>
                </a:lnTo>
                <a:lnTo>
                  <a:pt x="79284" y="88214"/>
                </a:lnTo>
                <a:close/>
              </a:path>
              <a:path w="95250" h="133985">
                <a:moveTo>
                  <a:pt x="93625" y="55727"/>
                </a:moveTo>
                <a:lnTo>
                  <a:pt x="76950" y="55727"/>
                </a:lnTo>
                <a:lnTo>
                  <a:pt x="81318" y="65074"/>
                </a:lnTo>
                <a:lnTo>
                  <a:pt x="84976" y="66776"/>
                </a:lnTo>
                <a:lnTo>
                  <a:pt x="93028" y="62966"/>
                </a:lnTo>
                <a:lnTo>
                  <a:pt x="94742" y="58127"/>
                </a:lnTo>
                <a:lnTo>
                  <a:pt x="93625" y="55727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70"/>
                </a:lnTo>
                <a:lnTo>
                  <a:pt x="77132" y="56870"/>
                </a:lnTo>
                <a:lnTo>
                  <a:pt x="76950" y="55727"/>
                </a:lnTo>
                <a:lnTo>
                  <a:pt x="93625" y="55727"/>
                </a:lnTo>
                <a:lnTo>
                  <a:pt x="92850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893772" y="3846398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43" y="48425"/>
                </a:moveTo>
                <a:lnTo>
                  <a:pt x="21285" y="48425"/>
                </a:lnTo>
                <a:lnTo>
                  <a:pt x="21285" y="128790"/>
                </a:lnTo>
                <a:lnTo>
                  <a:pt x="26136" y="133680"/>
                </a:lnTo>
                <a:lnTo>
                  <a:pt x="38112" y="133680"/>
                </a:lnTo>
                <a:lnTo>
                  <a:pt x="42951" y="128790"/>
                </a:lnTo>
                <a:lnTo>
                  <a:pt x="42913" y="77165"/>
                </a:lnTo>
                <a:lnTo>
                  <a:pt x="69443" y="77165"/>
                </a:lnTo>
                <a:lnTo>
                  <a:pt x="69443" y="48425"/>
                </a:lnTo>
                <a:close/>
              </a:path>
              <a:path w="90804" h="133985">
                <a:moveTo>
                  <a:pt x="69443" y="77165"/>
                </a:moveTo>
                <a:lnTo>
                  <a:pt x="47790" y="77165"/>
                </a:lnTo>
                <a:lnTo>
                  <a:pt x="47777" y="128790"/>
                </a:lnTo>
                <a:lnTo>
                  <a:pt x="52628" y="133680"/>
                </a:lnTo>
                <a:lnTo>
                  <a:pt x="64604" y="133680"/>
                </a:lnTo>
                <a:lnTo>
                  <a:pt x="69443" y="128790"/>
                </a:lnTo>
                <a:lnTo>
                  <a:pt x="69443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04" y="2108"/>
                </a:lnTo>
                <a:lnTo>
                  <a:pt x="17932" y="5829"/>
                </a:lnTo>
                <a:lnTo>
                  <a:pt x="1549" y="55638"/>
                </a:lnTo>
                <a:lnTo>
                  <a:pt x="0" y="59842"/>
                </a:lnTo>
                <a:lnTo>
                  <a:pt x="2108" y="64528"/>
                </a:lnTo>
                <a:lnTo>
                  <a:pt x="10426" y="67678"/>
                </a:lnTo>
                <a:lnTo>
                  <a:pt x="15062" y="65544"/>
                </a:lnTo>
                <a:lnTo>
                  <a:pt x="20980" y="49618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8" y="48361"/>
                </a:lnTo>
                <a:lnTo>
                  <a:pt x="72809" y="5829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  <a:path w="90804" h="133985">
                <a:moveTo>
                  <a:pt x="86798" y="48361"/>
                </a:moveTo>
                <a:lnTo>
                  <a:pt x="69443" y="48361"/>
                </a:lnTo>
                <a:lnTo>
                  <a:pt x="69900" y="50012"/>
                </a:lnTo>
                <a:lnTo>
                  <a:pt x="74129" y="61341"/>
                </a:lnTo>
                <a:lnTo>
                  <a:pt x="75679" y="65544"/>
                </a:lnTo>
                <a:lnTo>
                  <a:pt x="80314" y="67678"/>
                </a:lnTo>
                <a:lnTo>
                  <a:pt x="88646" y="64528"/>
                </a:lnTo>
                <a:lnTo>
                  <a:pt x="90754" y="59842"/>
                </a:lnTo>
                <a:lnTo>
                  <a:pt x="89192" y="55638"/>
                </a:lnTo>
                <a:lnTo>
                  <a:pt x="86798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917967" y="3794867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216816" y="3794507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54" y="0"/>
                </a:moveTo>
                <a:lnTo>
                  <a:pt x="18277" y="192"/>
                </a:lnTo>
                <a:lnTo>
                  <a:pt x="8037" y="4725"/>
                </a:lnTo>
                <a:lnTo>
                  <a:pt x="1366" y="15473"/>
                </a:lnTo>
                <a:lnTo>
                  <a:pt x="0" y="32694"/>
                </a:lnTo>
                <a:lnTo>
                  <a:pt x="8892" y="42651"/>
                </a:lnTo>
                <a:lnTo>
                  <a:pt x="23211" y="46450"/>
                </a:lnTo>
                <a:lnTo>
                  <a:pt x="33965" y="42295"/>
                </a:lnTo>
                <a:lnTo>
                  <a:pt x="41159" y="31815"/>
                </a:lnTo>
                <a:lnTo>
                  <a:pt x="42990" y="14943"/>
                </a:lnTo>
                <a:lnTo>
                  <a:pt x="34588" y="4192"/>
                </a:lnTo>
                <a:lnTo>
                  <a:pt x="212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90964" y="3846854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396" y="56883"/>
                </a:lnTo>
                <a:lnTo>
                  <a:pt x="17088" y="63741"/>
                </a:lnTo>
                <a:lnTo>
                  <a:pt x="13989" y="81521"/>
                </a:lnTo>
                <a:lnTo>
                  <a:pt x="13240" y="85216"/>
                </a:lnTo>
                <a:lnTo>
                  <a:pt x="15717" y="88239"/>
                </a:lnTo>
                <a:lnTo>
                  <a:pt x="29102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17" y="133591"/>
                </a:lnTo>
                <a:lnTo>
                  <a:pt x="45651" y="130454"/>
                </a:lnTo>
                <a:lnTo>
                  <a:pt x="45625" y="88226"/>
                </a:lnTo>
                <a:lnTo>
                  <a:pt x="79278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8010" y="62420"/>
                </a:lnTo>
                <a:lnTo>
                  <a:pt x="77139" y="56883"/>
                </a:lnTo>
                <a:close/>
              </a:path>
              <a:path w="95250" h="133985">
                <a:moveTo>
                  <a:pt x="79278" y="88226"/>
                </a:moveTo>
                <a:lnTo>
                  <a:pt x="45625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62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78" y="88226"/>
                </a:lnTo>
                <a:close/>
              </a:path>
              <a:path w="95250" h="133985">
                <a:moveTo>
                  <a:pt x="93626" y="55740"/>
                </a:moveTo>
                <a:lnTo>
                  <a:pt x="76943" y="55740"/>
                </a:lnTo>
                <a:lnTo>
                  <a:pt x="81312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36" y="58140"/>
                </a:lnTo>
                <a:lnTo>
                  <a:pt x="93626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70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14" y="57734"/>
                </a:lnTo>
                <a:lnTo>
                  <a:pt x="18396" y="56883"/>
                </a:lnTo>
                <a:lnTo>
                  <a:pt x="77139" y="56883"/>
                </a:lnTo>
                <a:lnTo>
                  <a:pt x="76943" y="55740"/>
                </a:lnTo>
                <a:lnTo>
                  <a:pt x="93626" y="55740"/>
                </a:lnTo>
                <a:lnTo>
                  <a:pt x="92731" y="53771"/>
                </a:lnTo>
                <a:lnTo>
                  <a:pt x="73006" y="5714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893772" y="450409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43" y="48425"/>
                </a:moveTo>
                <a:lnTo>
                  <a:pt x="21285" y="48425"/>
                </a:lnTo>
                <a:lnTo>
                  <a:pt x="21285" y="128777"/>
                </a:lnTo>
                <a:lnTo>
                  <a:pt x="26136" y="133680"/>
                </a:lnTo>
                <a:lnTo>
                  <a:pt x="38112" y="133680"/>
                </a:lnTo>
                <a:lnTo>
                  <a:pt x="42951" y="128777"/>
                </a:lnTo>
                <a:lnTo>
                  <a:pt x="42913" y="77165"/>
                </a:lnTo>
                <a:lnTo>
                  <a:pt x="69443" y="77165"/>
                </a:lnTo>
                <a:lnTo>
                  <a:pt x="69443" y="48425"/>
                </a:lnTo>
                <a:close/>
              </a:path>
              <a:path w="90804" h="133985">
                <a:moveTo>
                  <a:pt x="69443" y="77165"/>
                </a:moveTo>
                <a:lnTo>
                  <a:pt x="47790" y="77165"/>
                </a:lnTo>
                <a:lnTo>
                  <a:pt x="47777" y="128777"/>
                </a:lnTo>
                <a:lnTo>
                  <a:pt x="52628" y="133680"/>
                </a:lnTo>
                <a:lnTo>
                  <a:pt x="64604" y="133680"/>
                </a:lnTo>
                <a:lnTo>
                  <a:pt x="69443" y="128777"/>
                </a:lnTo>
                <a:lnTo>
                  <a:pt x="69443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04" y="2108"/>
                </a:lnTo>
                <a:lnTo>
                  <a:pt x="17932" y="5816"/>
                </a:lnTo>
                <a:lnTo>
                  <a:pt x="1549" y="55638"/>
                </a:lnTo>
                <a:lnTo>
                  <a:pt x="0" y="59842"/>
                </a:lnTo>
                <a:lnTo>
                  <a:pt x="2108" y="64515"/>
                </a:lnTo>
                <a:lnTo>
                  <a:pt x="10426" y="67678"/>
                </a:lnTo>
                <a:lnTo>
                  <a:pt x="15062" y="65544"/>
                </a:lnTo>
                <a:lnTo>
                  <a:pt x="20980" y="49618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9" y="48361"/>
                </a:lnTo>
                <a:lnTo>
                  <a:pt x="72809" y="5816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  <a:path w="90804" h="133985">
                <a:moveTo>
                  <a:pt x="86799" y="48361"/>
                </a:moveTo>
                <a:lnTo>
                  <a:pt x="69443" y="48361"/>
                </a:lnTo>
                <a:lnTo>
                  <a:pt x="69900" y="49999"/>
                </a:lnTo>
                <a:lnTo>
                  <a:pt x="75679" y="65544"/>
                </a:lnTo>
                <a:lnTo>
                  <a:pt x="80314" y="67678"/>
                </a:lnTo>
                <a:lnTo>
                  <a:pt x="88646" y="64515"/>
                </a:lnTo>
                <a:lnTo>
                  <a:pt x="90754" y="59842"/>
                </a:lnTo>
                <a:lnTo>
                  <a:pt x="89192" y="55638"/>
                </a:lnTo>
                <a:lnTo>
                  <a:pt x="86799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917967" y="4452563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7" y="128"/>
                </a:lnTo>
                <a:lnTo>
                  <a:pt x="8441" y="4440"/>
                </a:lnTo>
                <a:lnTo>
                  <a:pt x="1531" y="15009"/>
                </a:lnTo>
                <a:lnTo>
                  <a:pt x="0" y="32038"/>
                </a:lnTo>
                <a:lnTo>
                  <a:pt x="8797" y="42127"/>
                </a:lnTo>
                <a:lnTo>
                  <a:pt x="22994" y="46008"/>
                </a:lnTo>
                <a:lnTo>
                  <a:pt x="33920" y="42012"/>
                </a:lnTo>
                <a:lnTo>
                  <a:pt x="41264" y="31663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401238" y="4452191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3" y="0"/>
                </a:moveTo>
                <a:lnTo>
                  <a:pt x="18268" y="192"/>
                </a:lnTo>
                <a:lnTo>
                  <a:pt x="8035" y="4729"/>
                </a:lnTo>
                <a:lnTo>
                  <a:pt x="1366" y="15482"/>
                </a:lnTo>
                <a:lnTo>
                  <a:pt x="0" y="32705"/>
                </a:lnTo>
                <a:lnTo>
                  <a:pt x="8891" y="42662"/>
                </a:lnTo>
                <a:lnTo>
                  <a:pt x="23207" y="46462"/>
                </a:lnTo>
                <a:lnTo>
                  <a:pt x="33957" y="42304"/>
                </a:lnTo>
                <a:lnTo>
                  <a:pt x="41148" y="31822"/>
                </a:lnTo>
                <a:lnTo>
                  <a:pt x="42976" y="14947"/>
                </a:lnTo>
                <a:lnTo>
                  <a:pt x="34573" y="4194"/>
                </a:lnTo>
                <a:lnTo>
                  <a:pt x="21243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375376" y="4504551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409" y="56883"/>
                </a:lnTo>
                <a:lnTo>
                  <a:pt x="17088" y="63741"/>
                </a:lnTo>
                <a:lnTo>
                  <a:pt x="14002" y="81521"/>
                </a:lnTo>
                <a:lnTo>
                  <a:pt x="13240" y="85217"/>
                </a:lnTo>
                <a:lnTo>
                  <a:pt x="15717" y="88239"/>
                </a:lnTo>
                <a:lnTo>
                  <a:pt x="29102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51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26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36" y="58140"/>
                </a:lnTo>
                <a:lnTo>
                  <a:pt x="93626" y="55740"/>
                </a:lnTo>
                <a:close/>
              </a:path>
              <a:path w="95250" h="133985">
                <a:moveTo>
                  <a:pt x="70873" y="0"/>
                </a:moveTo>
                <a:lnTo>
                  <a:pt x="26308" y="0"/>
                </a:lnTo>
                <a:lnTo>
                  <a:pt x="23870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26" y="55740"/>
                </a:lnTo>
                <a:lnTo>
                  <a:pt x="92731" y="53771"/>
                </a:lnTo>
                <a:lnTo>
                  <a:pt x="73006" y="5715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893772" y="5175966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43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51" y="128778"/>
                </a:lnTo>
                <a:lnTo>
                  <a:pt x="42913" y="77165"/>
                </a:lnTo>
                <a:lnTo>
                  <a:pt x="69443" y="77165"/>
                </a:lnTo>
                <a:lnTo>
                  <a:pt x="69443" y="48425"/>
                </a:lnTo>
                <a:close/>
              </a:path>
              <a:path w="90804" h="133985">
                <a:moveTo>
                  <a:pt x="69443" y="77165"/>
                </a:moveTo>
                <a:lnTo>
                  <a:pt x="47790" y="77165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43" y="128778"/>
                </a:lnTo>
                <a:lnTo>
                  <a:pt x="69443" y="77165"/>
                </a:lnTo>
                <a:close/>
              </a:path>
              <a:path w="90804" h="133985">
                <a:moveTo>
                  <a:pt x="86799" y="48361"/>
                </a:moveTo>
                <a:lnTo>
                  <a:pt x="69443" y="48361"/>
                </a:lnTo>
                <a:lnTo>
                  <a:pt x="69900" y="49999"/>
                </a:lnTo>
                <a:lnTo>
                  <a:pt x="75679" y="65544"/>
                </a:lnTo>
                <a:lnTo>
                  <a:pt x="80314" y="67678"/>
                </a:lnTo>
                <a:lnTo>
                  <a:pt x="88646" y="64516"/>
                </a:lnTo>
                <a:lnTo>
                  <a:pt x="90754" y="59842"/>
                </a:lnTo>
                <a:lnTo>
                  <a:pt x="89192" y="55638"/>
                </a:lnTo>
                <a:lnTo>
                  <a:pt x="86799" y="48361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04" y="2108"/>
                </a:lnTo>
                <a:lnTo>
                  <a:pt x="17932" y="5816"/>
                </a:lnTo>
                <a:lnTo>
                  <a:pt x="1549" y="55638"/>
                </a:lnTo>
                <a:lnTo>
                  <a:pt x="0" y="59842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44"/>
                </a:lnTo>
                <a:lnTo>
                  <a:pt x="20980" y="49618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9" y="48361"/>
                </a:lnTo>
                <a:lnTo>
                  <a:pt x="72809" y="5816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917967" y="5124435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7" y="128"/>
                </a:lnTo>
                <a:lnTo>
                  <a:pt x="8441" y="4440"/>
                </a:lnTo>
                <a:lnTo>
                  <a:pt x="1531" y="15009"/>
                </a:lnTo>
                <a:lnTo>
                  <a:pt x="0" y="32038"/>
                </a:lnTo>
                <a:lnTo>
                  <a:pt x="8797" y="42127"/>
                </a:lnTo>
                <a:lnTo>
                  <a:pt x="22994" y="46008"/>
                </a:lnTo>
                <a:lnTo>
                  <a:pt x="33920" y="42012"/>
                </a:lnTo>
                <a:lnTo>
                  <a:pt x="41264" y="31663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061479" y="5124063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50" y="0"/>
                </a:moveTo>
                <a:lnTo>
                  <a:pt x="18259" y="194"/>
                </a:lnTo>
                <a:lnTo>
                  <a:pt x="8026" y="4735"/>
                </a:lnTo>
                <a:lnTo>
                  <a:pt x="1361" y="15489"/>
                </a:lnTo>
                <a:lnTo>
                  <a:pt x="0" y="32711"/>
                </a:lnTo>
                <a:lnTo>
                  <a:pt x="8894" y="42665"/>
                </a:lnTo>
                <a:lnTo>
                  <a:pt x="23212" y="46462"/>
                </a:lnTo>
                <a:lnTo>
                  <a:pt x="33963" y="42305"/>
                </a:lnTo>
                <a:lnTo>
                  <a:pt x="41156" y="31823"/>
                </a:lnTo>
                <a:lnTo>
                  <a:pt x="42986" y="14948"/>
                </a:lnTo>
                <a:lnTo>
                  <a:pt x="34584" y="4195"/>
                </a:lnTo>
                <a:lnTo>
                  <a:pt x="212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035620" y="5176423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83"/>
                </a:moveTo>
                <a:lnTo>
                  <a:pt x="18402" y="56883"/>
                </a:lnTo>
                <a:lnTo>
                  <a:pt x="17094" y="63741"/>
                </a:lnTo>
                <a:lnTo>
                  <a:pt x="13996" y="81508"/>
                </a:lnTo>
                <a:lnTo>
                  <a:pt x="13246" y="85216"/>
                </a:lnTo>
                <a:lnTo>
                  <a:pt x="15723" y="88239"/>
                </a:lnTo>
                <a:lnTo>
                  <a:pt x="29109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44" y="88226"/>
                </a:lnTo>
                <a:lnTo>
                  <a:pt x="79284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8016" y="62420"/>
                </a:lnTo>
                <a:lnTo>
                  <a:pt x="77145" y="56883"/>
                </a:lnTo>
                <a:close/>
              </a:path>
              <a:path w="95250" h="133985">
                <a:moveTo>
                  <a:pt x="79284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51" y="88239"/>
                </a:lnTo>
                <a:lnTo>
                  <a:pt x="79284" y="88226"/>
                </a:lnTo>
                <a:close/>
              </a:path>
              <a:path w="95250" h="133985">
                <a:moveTo>
                  <a:pt x="93632" y="55740"/>
                </a:moveTo>
                <a:lnTo>
                  <a:pt x="76949" y="55740"/>
                </a:lnTo>
                <a:lnTo>
                  <a:pt x="81318" y="65087"/>
                </a:lnTo>
                <a:lnTo>
                  <a:pt x="84976" y="66789"/>
                </a:lnTo>
                <a:lnTo>
                  <a:pt x="93028" y="62979"/>
                </a:lnTo>
                <a:lnTo>
                  <a:pt x="94742" y="58140"/>
                </a:lnTo>
                <a:lnTo>
                  <a:pt x="93632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65"/>
                </a:lnTo>
                <a:lnTo>
                  <a:pt x="1931" y="53771"/>
                </a:lnTo>
                <a:lnTo>
                  <a:pt x="0" y="57734"/>
                </a:lnTo>
                <a:lnTo>
                  <a:pt x="93" y="58140"/>
                </a:lnTo>
                <a:lnTo>
                  <a:pt x="1600" y="62661"/>
                </a:lnTo>
                <a:lnTo>
                  <a:pt x="9576" y="66611"/>
                </a:lnTo>
                <a:lnTo>
                  <a:pt x="14402" y="64947"/>
                </a:lnTo>
                <a:lnTo>
                  <a:pt x="17920" y="57734"/>
                </a:lnTo>
                <a:lnTo>
                  <a:pt x="18402" y="56883"/>
                </a:lnTo>
                <a:lnTo>
                  <a:pt x="77145" y="56883"/>
                </a:lnTo>
                <a:lnTo>
                  <a:pt x="76949" y="55740"/>
                </a:lnTo>
                <a:lnTo>
                  <a:pt x="93632" y="55740"/>
                </a:lnTo>
                <a:lnTo>
                  <a:pt x="92737" y="53771"/>
                </a:lnTo>
                <a:lnTo>
                  <a:pt x="73012" y="5702"/>
                </a:lnTo>
                <a:lnTo>
                  <a:pt x="71869" y="3276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893772" y="5847839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43" y="48425"/>
                </a:moveTo>
                <a:lnTo>
                  <a:pt x="21285" y="48425"/>
                </a:lnTo>
                <a:lnTo>
                  <a:pt x="21285" y="128777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51" y="128777"/>
                </a:lnTo>
                <a:lnTo>
                  <a:pt x="42913" y="77165"/>
                </a:lnTo>
                <a:lnTo>
                  <a:pt x="69443" y="77165"/>
                </a:lnTo>
                <a:lnTo>
                  <a:pt x="69443" y="48425"/>
                </a:lnTo>
                <a:close/>
              </a:path>
              <a:path w="90804" h="133985">
                <a:moveTo>
                  <a:pt x="69443" y="77165"/>
                </a:moveTo>
                <a:lnTo>
                  <a:pt x="47790" y="77165"/>
                </a:lnTo>
                <a:lnTo>
                  <a:pt x="47777" y="128777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43" y="128777"/>
                </a:lnTo>
                <a:lnTo>
                  <a:pt x="69443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04" y="2095"/>
                </a:lnTo>
                <a:lnTo>
                  <a:pt x="17932" y="5816"/>
                </a:lnTo>
                <a:lnTo>
                  <a:pt x="1544" y="55638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62" y="65544"/>
                </a:lnTo>
                <a:lnTo>
                  <a:pt x="20980" y="49606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4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5">
                <a:moveTo>
                  <a:pt x="86794" y="48348"/>
                </a:moveTo>
                <a:lnTo>
                  <a:pt x="69443" y="48348"/>
                </a:lnTo>
                <a:lnTo>
                  <a:pt x="69900" y="49999"/>
                </a:lnTo>
                <a:lnTo>
                  <a:pt x="75679" y="65544"/>
                </a:lnTo>
                <a:lnTo>
                  <a:pt x="80314" y="67665"/>
                </a:lnTo>
                <a:lnTo>
                  <a:pt x="88646" y="64515"/>
                </a:lnTo>
                <a:lnTo>
                  <a:pt x="90754" y="59829"/>
                </a:lnTo>
                <a:lnTo>
                  <a:pt x="89187" y="55625"/>
                </a:lnTo>
                <a:lnTo>
                  <a:pt x="86794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917962" y="5796307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5" y="0"/>
                </a:moveTo>
                <a:lnTo>
                  <a:pt x="18954" y="127"/>
                </a:lnTo>
                <a:lnTo>
                  <a:pt x="8452" y="4434"/>
                </a:lnTo>
                <a:lnTo>
                  <a:pt x="1536" y="15000"/>
                </a:lnTo>
                <a:lnTo>
                  <a:pt x="0" y="32025"/>
                </a:lnTo>
                <a:lnTo>
                  <a:pt x="8794" y="42115"/>
                </a:lnTo>
                <a:lnTo>
                  <a:pt x="22990" y="45996"/>
                </a:lnTo>
                <a:lnTo>
                  <a:pt x="33920" y="42006"/>
                </a:lnTo>
                <a:lnTo>
                  <a:pt x="41268" y="31663"/>
                </a:lnTo>
                <a:lnTo>
                  <a:pt x="43183" y="14931"/>
                </a:lnTo>
                <a:lnTo>
                  <a:pt x="34788" y="4194"/>
                </a:lnTo>
                <a:lnTo>
                  <a:pt x="213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233235" y="5795934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1" y="0"/>
                </a:moveTo>
                <a:lnTo>
                  <a:pt x="18273" y="192"/>
                </a:lnTo>
                <a:lnTo>
                  <a:pt x="8037" y="4726"/>
                </a:lnTo>
                <a:lnTo>
                  <a:pt x="1366" y="15476"/>
                </a:lnTo>
                <a:lnTo>
                  <a:pt x="0" y="32694"/>
                </a:lnTo>
                <a:lnTo>
                  <a:pt x="8892" y="42650"/>
                </a:lnTo>
                <a:lnTo>
                  <a:pt x="23210" y="46449"/>
                </a:lnTo>
                <a:lnTo>
                  <a:pt x="33966" y="42291"/>
                </a:lnTo>
                <a:lnTo>
                  <a:pt x="41159" y="31810"/>
                </a:lnTo>
                <a:lnTo>
                  <a:pt x="42987" y="14941"/>
                </a:lnTo>
                <a:lnTo>
                  <a:pt x="34582" y="4193"/>
                </a:lnTo>
                <a:lnTo>
                  <a:pt x="21241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07380" y="5848295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83"/>
                </a:moveTo>
                <a:lnTo>
                  <a:pt x="18403" y="56883"/>
                </a:lnTo>
                <a:lnTo>
                  <a:pt x="17094" y="63741"/>
                </a:lnTo>
                <a:lnTo>
                  <a:pt x="13996" y="81508"/>
                </a:lnTo>
                <a:lnTo>
                  <a:pt x="13246" y="85217"/>
                </a:lnTo>
                <a:lnTo>
                  <a:pt x="15723" y="88239"/>
                </a:lnTo>
                <a:lnTo>
                  <a:pt x="29109" y="88239"/>
                </a:lnTo>
                <a:lnTo>
                  <a:pt x="29007" y="130454"/>
                </a:lnTo>
                <a:lnTo>
                  <a:pt x="32728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31" y="88226"/>
                </a:lnTo>
                <a:lnTo>
                  <a:pt x="79284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8016" y="62420"/>
                </a:lnTo>
                <a:lnTo>
                  <a:pt x="77145" y="56883"/>
                </a:lnTo>
                <a:close/>
              </a:path>
              <a:path w="95250" h="133985">
                <a:moveTo>
                  <a:pt x="79284" y="88226"/>
                </a:moveTo>
                <a:lnTo>
                  <a:pt x="45631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73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39" y="88239"/>
                </a:lnTo>
                <a:lnTo>
                  <a:pt x="79284" y="88226"/>
                </a:lnTo>
                <a:close/>
              </a:path>
              <a:path w="95250" h="133985">
                <a:moveTo>
                  <a:pt x="93634" y="55740"/>
                </a:moveTo>
                <a:lnTo>
                  <a:pt x="76950" y="55740"/>
                </a:lnTo>
                <a:lnTo>
                  <a:pt x="81318" y="65087"/>
                </a:lnTo>
                <a:lnTo>
                  <a:pt x="84976" y="66789"/>
                </a:lnTo>
                <a:lnTo>
                  <a:pt x="93028" y="62979"/>
                </a:lnTo>
                <a:lnTo>
                  <a:pt x="94742" y="58127"/>
                </a:lnTo>
                <a:lnTo>
                  <a:pt x="93634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611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83"/>
                </a:lnTo>
                <a:lnTo>
                  <a:pt x="77145" y="56883"/>
                </a:lnTo>
                <a:lnTo>
                  <a:pt x="76950" y="55740"/>
                </a:lnTo>
                <a:lnTo>
                  <a:pt x="93634" y="55740"/>
                </a:lnTo>
                <a:lnTo>
                  <a:pt x="92863" y="54076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262072" y="6501367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4">
                <a:moveTo>
                  <a:pt x="69443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51" y="128778"/>
                </a:lnTo>
                <a:lnTo>
                  <a:pt x="42913" y="77165"/>
                </a:lnTo>
                <a:lnTo>
                  <a:pt x="69443" y="77165"/>
                </a:lnTo>
                <a:lnTo>
                  <a:pt x="69443" y="48425"/>
                </a:lnTo>
                <a:close/>
              </a:path>
              <a:path w="90804" h="133984">
                <a:moveTo>
                  <a:pt x="69443" y="77165"/>
                </a:moveTo>
                <a:lnTo>
                  <a:pt x="47790" y="77165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43" y="128778"/>
                </a:lnTo>
                <a:lnTo>
                  <a:pt x="69443" y="77165"/>
                </a:lnTo>
                <a:close/>
              </a:path>
              <a:path w="90804" h="133984">
                <a:moveTo>
                  <a:pt x="67703" y="0"/>
                </a:moveTo>
                <a:lnTo>
                  <a:pt x="22504" y="50"/>
                </a:lnTo>
                <a:lnTo>
                  <a:pt x="19304" y="2095"/>
                </a:lnTo>
                <a:lnTo>
                  <a:pt x="17932" y="5816"/>
                </a:lnTo>
                <a:lnTo>
                  <a:pt x="1544" y="55638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44"/>
                </a:lnTo>
                <a:lnTo>
                  <a:pt x="20980" y="49606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4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4">
                <a:moveTo>
                  <a:pt x="86794" y="48348"/>
                </a:moveTo>
                <a:lnTo>
                  <a:pt x="69443" y="48348"/>
                </a:lnTo>
                <a:lnTo>
                  <a:pt x="69900" y="49999"/>
                </a:lnTo>
                <a:lnTo>
                  <a:pt x="75679" y="65544"/>
                </a:lnTo>
                <a:lnTo>
                  <a:pt x="80314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187" y="55626"/>
                </a:lnTo>
                <a:lnTo>
                  <a:pt x="86794" y="4834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286262" y="6449836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5" y="0"/>
                </a:moveTo>
                <a:lnTo>
                  <a:pt x="18954" y="127"/>
                </a:lnTo>
                <a:lnTo>
                  <a:pt x="8452" y="4434"/>
                </a:lnTo>
                <a:lnTo>
                  <a:pt x="1536" y="15000"/>
                </a:lnTo>
                <a:lnTo>
                  <a:pt x="0" y="32025"/>
                </a:lnTo>
                <a:lnTo>
                  <a:pt x="8794" y="42115"/>
                </a:lnTo>
                <a:lnTo>
                  <a:pt x="22990" y="45996"/>
                </a:lnTo>
                <a:lnTo>
                  <a:pt x="33920" y="42006"/>
                </a:lnTo>
                <a:lnTo>
                  <a:pt x="41268" y="31663"/>
                </a:lnTo>
                <a:lnTo>
                  <a:pt x="43183" y="14931"/>
                </a:lnTo>
                <a:lnTo>
                  <a:pt x="34788" y="4194"/>
                </a:lnTo>
                <a:lnTo>
                  <a:pt x="21395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776048" y="6449464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1" y="0"/>
                </a:moveTo>
                <a:lnTo>
                  <a:pt x="18273" y="192"/>
                </a:lnTo>
                <a:lnTo>
                  <a:pt x="8037" y="4726"/>
                </a:lnTo>
                <a:lnTo>
                  <a:pt x="1366" y="15476"/>
                </a:lnTo>
                <a:lnTo>
                  <a:pt x="0" y="32694"/>
                </a:lnTo>
                <a:lnTo>
                  <a:pt x="8892" y="42650"/>
                </a:lnTo>
                <a:lnTo>
                  <a:pt x="23210" y="46449"/>
                </a:lnTo>
                <a:lnTo>
                  <a:pt x="33966" y="42291"/>
                </a:lnTo>
                <a:lnTo>
                  <a:pt x="41159" y="31810"/>
                </a:lnTo>
                <a:lnTo>
                  <a:pt x="42987" y="14941"/>
                </a:lnTo>
                <a:lnTo>
                  <a:pt x="34582" y="4193"/>
                </a:lnTo>
                <a:lnTo>
                  <a:pt x="21241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750191" y="6501825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45" y="56883"/>
                </a:moveTo>
                <a:lnTo>
                  <a:pt x="18403" y="56883"/>
                </a:lnTo>
                <a:lnTo>
                  <a:pt x="17094" y="63741"/>
                </a:lnTo>
                <a:lnTo>
                  <a:pt x="13996" y="81508"/>
                </a:lnTo>
                <a:lnTo>
                  <a:pt x="13246" y="85216"/>
                </a:lnTo>
                <a:lnTo>
                  <a:pt x="15723" y="88239"/>
                </a:lnTo>
                <a:lnTo>
                  <a:pt x="29109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31" y="88226"/>
                </a:lnTo>
                <a:lnTo>
                  <a:pt x="79284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8016" y="62420"/>
                </a:lnTo>
                <a:lnTo>
                  <a:pt x="77145" y="56883"/>
                </a:lnTo>
                <a:close/>
              </a:path>
              <a:path w="95250" h="133984">
                <a:moveTo>
                  <a:pt x="79284" y="88226"/>
                </a:moveTo>
                <a:lnTo>
                  <a:pt x="45631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73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39" y="88239"/>
                </a:lnTo>
                <a:lnTo>
                  <a:pt x="79284" y="88226"/>
                </a:lnTo>
                <a:close/>
              </a:path>
              <a:path w="95250" h="133984">
                <a:moveTo>
                  <a:pt x="93634" y="55740"/>
                </a:moveTo>
                <a:lnTo>
                  <a:pt x="76950" y="55740"/>
                </a:lnTo>
                <a:lnTo>
                  <a:pt x="81318" y="65087"/>
                </a:lnTo>
                <a:lnTo>
                  <a:pt x="84976" y="66789"/>
                </a:lnTo>
                <a:lnTo>
                  <a:pt x="93028" y="62979"/>
                </a:lnTo>
                <a:lnTo>
                  <a:pt x="94742" y="58127"/>
                </a:lnTo>
                <a:lnTo>
                  <a:pt x="93634" y="55740"/>
                </a:lnTo>
                <a:close/>
              </a:path>
              <a:path w="95250" h="133984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611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83"/>
                </a:lnTo>
                <a:lnTo>
                  <a:pt x="77145" y="56883"/>
                </a:lnTo>
                <a:lnTo>
                  <a:pt x="76950" y="55740"/>
                </a:lnTo>
                <a:lnTo>
                  <a:pt x="93634" y="55740"/>
                </a:lnTo>
                <a:lnTo>
                  <a:pt x="92863" y="54076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893772" y="717119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4">
                <a:moveTo>
                  <a:pt x="69443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51" y="128778"/>
                </a:lnTo>
                <a:lnTo>
                  <a:pt x="42913" y="77152"/>
                </a:lnTo>
                <a:lnTo>
                  <a:pt x="69443" y="77152"/>
                </a:lnTo>
                <a:lnTo>
                  <a:pt x="69443" y="48425"/>
                </a:lnTo>
                <a:close/>
              </a:path>
              <a:path w="90804" h="133984">
                <a:moveTo>
                  <a:pt x="69443" y="77152"/>
                </a:moveTo>
                <a:lnTo>
                  <a:pt x="47790" y="77152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43" y="128778"/>
                </a:lnTo>
                <a:lnTo>
                  <a:pt x="69443" y="77152"/>
                </a:lnTo>
                <a:close/>
              </a:path>
              <a:path w="90804" h="133984">
                <a:moveTo>
                  <a:pt x="67703" y="0"/>
                </a:moveTo>
                <a:lnTo>
                  <a:pt x="22504" y="38"/>
                </a:lnTo>
                <a:lnTo>
                  <a:pt x="19304" y="2095"/>
                </a:lnTo>
                <a:lnTo>
                  <a:pt x="17932" y="5816"/>
                </a:lnTo>
                <a:lnTo>
                  <a:pt x="1549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32"/>
                </a:lnTo>
                <a:lnTo>
                  <a:pt x="20980" y="49606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8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4">
                <a:moveTo>
                  <a:pt x="86798" y="48348"/>
                </a:moveTo>
                <a:lnTo>
                  <a:pt x="69443" y="48348"/>
                </a:lnTo>
                <a:lnTo>
                  <a:pt x="69900" y="49999"/>
                </a:lnTo>
                <a:lnTo>
                  <a:pt x="74129" y="61328"/>
                </a:lnTo>
                <a:lnTo>
                  <a:pt x="75679" y="65532"/>
                </a:lnTo>
                <a:lnTo>
                  <a:pt x="80314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192" y="55626"/>
                </a:lnTo>
                <a:lnTo>
                  <a:pt x="86798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917967" y="7119649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738997" y="711929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90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713140" y="7171638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39" y="56883"/>
                </a:moveTo>
                <a:lnTo>
                  <a:pt x="18409" y="56883"/>
                </a:lnTo>
                <a:lnTo>
                  <a:pt x="17088" y="63741"/>
                </a:lnTo>
                <a:lnTo>
                  <a:pt x="14002" y="81521"/>
                </a:lnTo>
                <a:lnTo>
                  <a:pt x="13240" y="85217"/>
                </a:lnTo>
                <a:lnTo>
                  <a:pt x="15717" y="88239"/>
                </a:lnTo>
                <a:lnTo>
                  <a:pt x="29102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51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4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4">
                <a:moveTo>
                  <a:pt x="93626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36" y="58140"/>
                </a:lnTo>
                <a:lnTo>
                  <a:pt x="93626" y="55740"/>
                </a:lnTo>
                <a:close/>
              </a:path>
              <a:path w="95250" h="133984">
                <a:moveTo>
                  <a:pt x="70873" y="0"/>
                </a:moveTo>
                <a:lnTo>
                  <a:pt x="26308" y="0"/>
                </a:lnTo>
                <a:lnTo>
                  <a:pt x="23870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26" y="55740"/>
                </a:lnTo>
                <a:lnTo>
                  <a:pt x="92731" y="53771"/>
                </a:lnTo>
                <a:lnTo>
                  <a:pt x="73006" y="5715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700576" y="3790055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8" y="0"/>
                </a:moveTo>
                <a:lnTo>
                  <a:pt x="18259" y="194"/>
                </a:lnTo>
                <a:lnTo>
                  <a:pt x="8030" y="4736"/>
                </a:lnTo>
                <a:lnTo>
                  <a:pt x="1362" y="15490"/>
                </a:lnTo>
                <a:lnTo>
                  <a:pt x="0" y="32711"/>
                </a:lnTo>
                <a:lnTo>
                  <a:pt x="8898" y="42665"/>
                </a:lnTo>
                <a:lnTo>
                  <a:pt x="23210" y="46462"/>
                </a:lnTo>
                <a:lnTo>
                  <a:pt x="33961" y="42305"/>
                </a:lnTo>
                <a:lnTo>
                  <a:pt x="41154" y="31823"/>
                </a:lnTo>
                <a:lnTo>
                  <a:pt x="42984" y="14948"/>
                </a:lnTo>
                <a:lnTo>
                  <a:pt x="34582" y="4195"/>
                </a:lnTo>
                <a:lnTo>
                  <a:pt x="212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674721" y="3842414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396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6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78" y="88226"/>
                </a:lnTo>
                <a:lnTo>
                  <a:pt x="81807" y="85204"/>
                </a:lnTo>
                <a:lnTo>
                  <a:pt x="81122" y="81483"/>
                </a:lnTo>
                <a:lnTo>
                  <a:pt x="77139" y="56883"/>
                </a:lnTo>
                <a:close/>
              </a:path>
              <a:path w="95250" h="133985">
                <a:moveTo>
                  <a:pt x="79278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78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12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14" y="57734"/>
                </a:lnTo>
                <a:lnTo>
                  <a:pt x="18396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02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153182" y="3177168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57" y="55638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0" y="55626"/>
                </a:lnTo>
                <a:lnTo>
                  <a:pt x="86807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177376" y="3125636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5">
                <a:moveTo>
                  <a:pt x="21403" y="0"/>
                </a:moveTo>
                <a:lnTo>
                  <a:pt x="18947" y="129"/>
                </a:lnTo>
                <a:lnTo>
                  <a:pt x="8449" y="4440"/>
                </a:lnTo>
                <a:lnTo>
                  <a:pt x="1534" y="15008"/>
                </a:lnTo>
                <a:lnTo>
                  <a:pt x="0" y="32032"/>
                </a:lnTo>
                <a:lnTo>
                  <a:pt x="8801" y="42117"/>
                </a:lnTo>
                <a:lnTo>
                  <a:pt x="22998" y="45996"/>
                </a:lnTo>
                <a:lnTo>
                  <a:pt x="33928" y="42006"/>
                </a:lnTo>
                <a:lnTo>
                  <a:pt x="41275" y="31663"/>
                </a:lnTo>
                <a:lnTo>
                  <a:pt x="43191" y="14931"/>
                </a:lnTo>
                <a:lnTo>
                  <a:pt x="34796" y="4194"/>
                </a:lnTo>
                <a:lnTo>
                  <a:pt x="214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895016" y="3125636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869151" y="3177997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7" y="56870"/>
                </a:moveTo>
                <a:lnTo>
                  <a:pt x="18415" y="56870"/>
                </a:lnTo>
                <a:lnTo>
                  <a:pt x="17107" y="63728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7147" y="56870"/>
                </a:lnTo>
                <a:close/>
              </a:path>
              <a:path w="95250" h="133985">
                <a:moveTo>
                  <a:pt x="7929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5">
                <a:moveTo>
                  <a:pt x="93637" y="55727"/>
                </a:moveTo>
                <a:lnTo>
                  <a:pt x="76962" y="55727"/>
                </a:lnTo>
                <a:lnTo>
                  <a:pt x="81331" y="65074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598"/>
                </a:lnTo>
                <a:lnTo>
                  <a:pt x="14415" y="64935"/>
                </a:lnTo>
                <a:lnTo>
                  <a:pt x="17933" y="57734"/>
                </a:lnTo>
                <a:lnTo>
                  <a:pt x="18415" y="56870"/>
                </a:lnTo>
                <a:lnTo>
                  <a:pt x="77147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153182" y="3841599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52"/>
                </a:lnTo>
                <a:lnTo>
                  <a:pt x="69469" y="77152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52"/>
                </a:moveTo>
                <a:lnTo>
                  <a:pt x="47815" y="77152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52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32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32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4" y="55626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177381" y="3790055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27" y="130"/>
                </a:lnTo>
                <a:lnTo>
                  <a:pt x="8436" y="4448"/>
                </a:lnTo>
                <a:lnTo>
                  <a:pt x="1529" y="15020"/>
                </a:lnTo>
                <a:lnTo>
                  <a:pt x="0" y="32051"/>
                </a:lnTo>
                <a:lnTo>
                  <a:pt x="8804" y="42133"/>
                </a:lnTo>
                <a:lnTo>
                  <a:pt x="23001" y="46008"/>
                </a:lnTo>
                <a:lnTo>
                  <a:pt x="33928" y="42015"/>
                </a:lnTo>
                <a:lnTo>
                  <a:pt x="41272" y="31668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/>
          <p:nvPr/>
        </p:nvSpPr>
        <p:spPr>
          <a:xfrm>
            <a:off x="2098042" y="3804029"/>
            <a:ext cx="4627245" cy="609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3355">
              <a:lnSpc>
                <a:spcPct val="100000"/>
              </a:lnSpc>
              <a:tabLst>
                <a:tab pos="1693545" algn="l"/>
                <a:tab pos="3915410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988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499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552</a:t>
            </a:r>
            <a:endParaRPr sz="12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4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760470" algn="l"/>
              </a:tabLst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435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891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7297827" y="3806925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798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402092" y="4869145"/>
            <a:ext cx="1567180" cy="1249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870" marR="5080" indent="106045" algn="r">
              <a:lnSpc>
                <a:spcPts val="1450"/>
              </a:lnSpc>
            </a:pPr>
            <a:r>
              <a:rPr sz="1350" b="1" spc="-55" dirty="0">
                <a:solidFill>
                  <a:srgbClr val="4B555B"/>
                </a:solidFill>
                <a:latin typeface="Arial Black"/>
                <a:cs typeface="Arial Black"/>
              </a:rPr>
              <a:t>Гуманитарные </a:t>
            </a:r>
            <a:r>
              <a:rPr sz="1350" b="1" spc="5" dirty="0">
                <a:solidFill>
                  <a:srgbClr val="4B555B"/>
                </a:solidFill>
                <a:latin typeface="Arial Black"/>
                <a:cs typeface="Arial Black"/>
              </a:rPr>
              <a:t>и</a:t>
            </a:r>
            <a:r>
              <a:rPr sz="1350" b="1" spc="-100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-80" dirty="0">
                <a:solidFill>
                  <a:srgbClr val="4B555B"/>
                </a:solidFill>
                <a:latin typeface="Arial Black"/>
                <a:cs typeface="Arial Black"/>
              </a:rPr>
              <a:t>социальные</a:t>
            </a:r>
            <a:r>
              <a:rPr sz="1350" b="1" spc="-40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-65" dirty="0">
                <a:solidFill>
                  <a:srgbClr val="4B555B"/>
                </a:solidFill>
                <a:latin typeface="Arial Black"/>
                <a:cs typeface="Arial Black"/>
              </a:rPr>
              <a:t>специальности</a:t>
            </a:r>
            <a:endParaRPr sz="1350">
              <a:latin typeface="Arial Black"/>
              <a:cs typeface="Arial Black"/>
            </a:endParaRPr>
          </a:p>
          <a:p>
            <a:pPr marL="12700" marR="5080" indent="90170" algn="r">
              <a:lnSpc>
                <a:spcPts val="1450"/>
              </a:lnSpc>
              <a:spcBef>
                <a:spcPts val="1035"/>
              </a:spcBef>
            </a:pPr>
            <a:r>
              <a:rPr sz="1350" b="1" spc="-60" dirty="0">
                <a:solidFill>
                  <a:srgbClr val="4B555B"/>
                </a:solidFill>
                <a:latin typeface="Arial Black"/>
                <a:cs typeface="Arial Black"/>
              </a:rPr>
              <a:t>Информатика</a:t>
            </a:r>
            <a:r>
              <a:rPr sz="1350" b="1" spc="-100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5" dirty="0">
                <a:solidFill>
                  <a:srgbClr val="4B555B"/>
                </a:solidFill>
                <a:latin typeface="Arial Black"/>
                <a:cs typeface="Arial Black"/>
              </a:rPr>
              <a:t>и</a:t>
            </a:r>
            <a:r>
              <a:rPr sz="1350" b="1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-55" dirty="0">
                <a:solidFill>
                  <a:srgbClr val="4B555B"/>
                </a:solidFill>
                <a:latin typeface="Arial Black"/>
                <a:cs typeface="Arial Black"/>
              </a:rPr>
              <a:t>вычислительная</a:t>
            </a:r>
            <a:endParaRPr sz="1350">
              <a:latin typeface="Arial Black"/>
              <a:cs typeface="Arial Black"/>
            </a:endParaRPr>
          </a:p>
          <a:p>
            <a:pPr marR="5080" algn="r">
              <a:lnSpc>
                <a:spcPts val="1430"/>
              </a:lnSpc>
            </a:pPr>
            <a:r>
              <a:rPr sz="1350" b="1" spc="-55" dirty="0">
                <a:solidFill>
                  <a:srgbClr val="4B555B"/>
                </a:solidFill>
                <a:latin typeface="Arial Black"/>
                <a:cs typeface="Arial Black"/>
              </a:rPr>
              <a:t>техника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2098023" y="4472382"/>
            <a:ext cx="4617720" cy="602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5575">
              <a:lnSpc>
                <a:spcPct val="100000"/>
              </a:lnSpc>
              <a:tabLst>
                <a:tab pos="2323465" algn="l"/>
                <a:tab pos="3915410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259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176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105</a:t>
            </a:r>
            <a:endParaRPr sz="12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4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750945" algn="l"/>
              </a:tabLst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381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892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8481728" y="4474363"/>
            <a:ext cx="2870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786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2098042" y="5135561"/>
            <a:ext cx="4617720" cy="608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7480">
              <a:lnSpc>
                <a:spcPct val="100000"/>
              </a:lnSpc>
              <a:tabLst>
                <a:tab pos="1191895" algn="l"/>
                <a:tab pos="3898265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024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357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248</a:t>
            </a:r>
            <a:endParaRPr sz="12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750945" algn="l"/>
              </a:tabLst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763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582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7125699" y="5135713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644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295612" y="6299693"/>
            <a:ext cx="167386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653415">
              <a:lnSpc>
                <a:spcPts val="1450"/>
              </a:lnSpc>
            </a:pPr>
            <a:r>
              <a:rPr sz="1350" b="1" spc="-110" dirty="0">
                <a:solidFill>
                  <a:srgbClr val="4B555B"/>
                </a:solidFill>
                <a:latin typeface="Arial Black"/>
                <a:cs typeface="Arial Black"/>
              </a:rPr>
              <a:t>Сельское</a:t>
            </a:r>
            <a:r>
              <a:rPr sz="1350" b="1" spc="-100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5" dirty="0">
                <a:solidFill>
                  <a:srgbClr val="4B555B"/>
                </a:solidFill>
                <a:latin typeface="Arial Black"/>
                <a:cs typeface="Arial Black"/>
              </a:rPr>
              <a:t>и</a:t>
            </a:r>
            <a:r>
              <a:rPr sz="1350" b="1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-80" dirty="0">
                <a:solidFill>
                  <a:srgbClr val="4B555B"/>
                </a:solidFill>
                <a:latin typeface="Arial Black"/>
                <a:cs typeface="Arial Black"/>
              </a:rPr>
              <a:t>рыбное</a:t>
            </a:r>
            <a:r>
              <a:rPr sz="1350" b="1" spc="-100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-70" dirty="0">
                <a:solidFill>
                  <a:srgbClr val="4B555B"/>
                </a:solidFill>
                <a:latin typeface="Arial Black"/>
                <a:cs typeface="Arial Black"/>
              </a:rPr>
              <a:t>хозяйство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2098042" y="5805349"/>
            <a:ext cx="4490720" cy="600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7625" algn="ctr">
              <a:lnSpc>
                <a:spcPct val="100000"/>
              </a:lnSpc>
              <a:tabLst>
                <a:tab pos="904240" algn="l"/>
                <a:tab pos="3757295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186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577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963</a:t>
            </a:r>
            <a:endParaRPr sz="12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9"/>
              </a:spcBef>
            </a:pP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3738245" algn="l"/>
              </a:tabLst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898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711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7301435" y="5808397"/>
            <a:ext cx="2870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619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301074" y="7065550"/>
            <a:ext cx="66865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65" dirty="0">
                <a:solidFill>
                  <a:srgbClr val="4B555B"/>
                </a:solidFill>
                <a:latin typeface="Arial Black"/>
                <a:cs typeface="Arial Black"/>
              </a:rPr>
              <a:t>Другие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2097890" y="6466406"/>
            <a:ext cx="4952365" cy="849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45160">
              <a:lnSpc>
                <a:spcPct val="100000"/>
              </a:lnSpc>
              <a:tabLst>
                <a:tab pos="1121410" algn="l"/>
                <a:tab pos="4283075" algn="l"/>
                <a:tab pos="4765040" algn="l"/>
              </a:tabLst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720	178	644	67</a:t>
            </a:r>
            <a:endParaRPr sz="12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750945" algn="l"/>
              </a:tabLst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498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609</a:t>
            </a:r>
            <a:endParaRPr sz="1200">
              <a:latin typeface="Century Gothic"/>
              <a:cs typeface="Century Gothic"/>
            </a:endParaRPr>
          </a:p>
          <a:p>
            <a:pPr marL="160655">
              <a:lnSpc>
                <a:spcPct val="100000"/>
              </a:lnSpc>
              <a:spcBef>
                <a:spcPts val="455"/>
              </a:spcBef>
              <a:tabLst>
                <a:tab pos="928369" algn="l"/>
                <a:tab pos="3911600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143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355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147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6815889" y="7139252"/>
            <a:ext cx="2870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462</a:t>
            </a:r>
            <a:endParaRPr sz="1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2174" y="2870895"/>
            <a:ext cx="930910" cy="1651000"/>
          </a:xfrm>
          <a:custGeom>
            <a:avLst/>
            <a:gdLst/>
            <a:ahLst/>
            <a:cxnLst/>
            <a:rect l="l" t="t" r="r" b="b"/>
            <a:pathLst>
              <a:path w="930910" h="1651000">
                <a:moveTo>
                  <a:pt x="493898" y="0"/>
                </a:moveTo>
                <a:lnTo>
                  <a:pt x="442989" y="28945"/>
                </a:lnTo>
                <a:lnTo>
                  <a:pt x="394788" y="60215"/>
                </a:lnTo>
                <a:lnTo>
                  <a:pt x="349253" y="93852"/>
                </a:lnTo>
                <a:lnTo>
                  <a:pt x="306341" y="129899"/>
                </a:lnTo>
                <a:lnTo>
                  <a:pt x="266011" y="168398"/>
                </a:lnTo>
                <a:lnTo>
                  <a:pt x="228220" y="209393"/>
                </a:lnTo>
                <a:lnTo>
                  <a:pt x="192926" y="252927"/>
                </a:lnTo>
                <a:lnTo>
                  <a:pt x="160088" y="299042"/>
                </a:lnTo>
                <a:lnTo>
                  <a:pt x="129662" y="347780"/>
                </a:lnTo>
                <a:lnTo>
                  <a:pt x="101608" y="399186"/>
                </a:lnTo>
                <a:lnTo>
                  <a:pt x="69705" y="468595"/>
                </a:lnTo>
                <a:lnTo>
                  <a:pt x="43930" y="539218"/>
                </a:lnTo>
                <a:lnTo>
                  <a:pt x="24176" y="610734"/>
                </a:lnTo>
                <a:lnTo>
                  <a:pt x="10339" y="682820"/>
                </a:lnTo>
                <a:lnTo>
                  <a:pt x="2315" y="755154"/>
                </a:lnTo>
                <a:lnTo>
                  <a:pt x="0" y="827413"/>
                </a:lnTo>
                <a:lnTo>
                  <a:pt x="3287" y="899277"/>
                </a:lnTo>
                <a:lnTo>
                  <a:pt x="12073" y="970423"/>
                </a:lnTo>
                <a:lnTo>
                  <a:pt x="26253" y="1040528"/>
                </a:lnTo>
                <a:lnTo>
                  <a:pt x="45723" y="1109270"/>
                </a:lnTo>
                <a:lnTo>
                  <a:pt x="70377" y="1176328"/>
                </a:lnTo>
                <a:lnTo>
                  <a:pt x="100112" y="1241378"/>
                </a:lnTo>
                <a:lnTo>
                  <a:pt x="134822" y="1304100"/>
                </a:lnTo>
                <a:lnTo>
                  <a:pt x="174402" y="1364171"/>
                </a:lnTo>
                <a:lnTo>
                  <a:pt x="218749" y="1421269"/>
                </a:lnTo>
                <a:lnTo>
                  <a:pt x="267757" y="1475071"/>
                </a:lnTo>
                <a:lnTo>
                  <a:pt x="321323" y="1525256"/>
                </a:lnTo>
                <a:lnTo>
                  <a:pt x="379340" y="1571502"/>
                </a:lnTo>
                <a:lnTo>
                  <a:pt x="441705" y="1613485"/>
                </a:lnTo>
                <a:lnTo>
                  <a:pt x="508313" y="1650885"/>
                </a:lnTo>
                <a:lnTo>
                  <a:pt x="930803" y="821689"/>
                </a:lnTo>
                <a:lnTo>
                  <a:pt x="493898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36072" y="2761825"/>
            <a:ext cx="1367790" cy="1866264"/>
          </a:xfrm>
          <a:custGeom>
            <a:avLst/>
            <a:gdLst/>
            <a:ahLst/>
            <a:cxnLst/>
            <a:rect l="l" t="t" r="r" b="b"/>
            <a:pathLst>
              <a:path w="1367789" h="1866264">
                <a:moveTo>
                  <a:pt x="426383" y="0"/>
                </a:moveTo>
                <a:lnTo>
                  <a:pt x="354175" y="3576"/>
                </a:lnTo>
                <a:lnTo>
                  <a:pt x="281993" y="12862"/>
                </a:lnTo>
                <a:lnTo>
                  <a:pt x="210160" y="27955"/>
                </a:lnTo>
                <a:lnTo>
                  <a:pt x="139001" y="48954"/>
                </a:lnTo>
                <a:lnTo>
                  <a:pt x="68840" y="75960"/>
                </a:lnTo>
                <a:lnTo>
                  <a:pt x="0" y="109069"/>
                </a:lnTo>
                <a:lnTo>
                  <a:pt x="436905" y="930759"/>
                </a:lnTo>
                <a:lnTo>
                  <a:pt x="14414" y="1759955"/>
                </a:lnTo>
                <a:lnTo>
                  <a:pt x="56782" y="1780384"/>
                </a:lnTo>
                <a:lnTo>
                  <a:pt x="99379" y="1798621"/>
                </a:lnTo>
                <a:lnTo>
                  <a:pt x="142176" y="1814668"/>
                </a:lnTo>
                <a:lnTo>
                  <a:pt x="185146" y="1828524"/>
                </a:lnTo>
                <a:lnTo>
                  <a:pt x="228262" y="1840189"/>
                </a:lnTo>
                <a:lnTo>
                  <a:pt x="271496" y="1849664"/>
                </a:lnTo>
                <a:lnTo>
                  <a:pt x="314820" y="1856948"/>
                </a:lnTo>
                <a:lnTo>
                  <a:pt x="358208" y="1862043"/>
                </a:lnTo>
                <a:lnTo>
                  <a:pt x="401632" y="1864948"/>
                </a:lnTo>
                <a:lnTo>
                  <a:pt x="445065" y="1865663"/>
                </a:lnTo>
                <a:lnTo>
                  <a:pt x="488478" y="1864190"/>
                </a:lnTo>
                <a:lnTo>
                  <a:pt x="531845" y="1860527"/>
                </a:lnTo>
                <a:lnTo>
                  <a:pt x="575137" y="1854676"/>
                </a:lnTo>
                <a:lnTo>
                  <a:pt x="618329" y="1846636"/>
                </a:lnTo>
                <a:lnTo>
                  <a:pt x="661391" y="1836407"/>
                </a:lnTo>
                <a:lnTo>
                  <a:pt x="704298" y="1823991"/>
                </a:lnTo>
                <a:lnTo>
                  <a:pt x="747020" y="1809387"/>
                </a:lnTo>
                <a:lnTo>
                  <a:pt x="789531" y="1792595"/>
                </a:lnTo>
                <a:lnTo>
                  <a:pt x="831804" y="1773616"/>
                </a:lnTo>
                <a:lnTo>
                  <a:pt x="873810" y="1752449"/>
                </a:lnTo>
                <a:lnTo>
                  <a:pt x="939754" y="1713892"/>
                </a:lnTo>
                <a:lnTo>
                  <a:pt x="1001375" y="1670826"/>
                </a:lnTo>
                <a:lnTo>
                  <a:pt x="1058575" y="1623574"/>
                </a:lnTo>
                <a:lnTo>
                  <a:pt x="1111255" y="1572462"/>
                </a:lnTo>
                <a:lnTo>
                  <a:pt x="1159316" y="1517812"/>
                </a:lnTo>
                <a:lnTo>
                  <a:pt x="1202659" y="1459949"/>
                </a:lnTo>
                <a:lnTo>
                  <a:pt x="1241185" y="1399197"/>
                </a:lnTo>
                <a:lnTo>
                  <a:pt x="1274794" y="1335879"/>
                </a:lnTo>
                <a:lnTo>
                  <a:pt x="1303389" y="1270320"/>
                </a:lnTo>
                <a:lnTo>
                  <a:pt x="1326869" y="1202842"/>
                </a:lnTo>
                <a:lnTo>
                  <a:pt x="1345135" y="1133771"/>
                </a:lnTo>
                <a:lnTo>
                  <a:pt x="1358089" y="1063431"/>
                </a:lnTo>
                <a:lnTo>
                  <a:pt x="1365632" y="992144"/>
                </a:lnTo>
                <a:lnTo>
                  <a:pt x="1367665" y="920235"/>
                </a:lnTo>
                <a:lnTo>
                  <a:pt x="1364088" y="848027"/>
                </a:lnTo>
                <a:lnTo>
                  <a:pt x="1354802" y="775846"/>
                </a:lnTo>
                <a:lnTo>
                  <a:pt x="1339709" y="704014"/>
                </a:lnTo>
                <a:lnTo>
                  <a:pt x="1318710" y="632855"/>
                </a:lnTo>
                <a:lnTo>
                  <a:pt x="1291705" y="562694"/>
                </a:lnTo>
                <a:lnTo>
                  <a:pt x="1258595" y="493854"/>
                </a:lnTo>
                <a:lnTo>
                  <a:pt x="1220039" y="427910"/>
                </a:lnTo>
                <a:lnTo>
                  <a:pt x="1176974" y="366289"/>
                </a:lnTo>
                <a:lnTo>
                  <a:pt x="1129724" y="309089"/>
                </a:lnTo>
                <a:lnTo>
                  <a:pt x="1078612" y="256409"/>
                </a:lnTo>
                <a:lnTo>
                  <a:pt x="1023963" y="208348"/>
                </a:lnTo>
                <a:lnTo>
                  <a:pt x="966101" y="165005"/>
                </a:lnTo>
                <a:lnTo>
                  <a:pt x="905348" y="126479"/>
                </a:lnTo>
                <a:lnTo>
                  <a:pt x="842030" y="92870"/>
                </a:lnTo>
                <a:lnTo>
                  <a:pt x="776470" y="64276"/>
                </a:lnTo>
                <a:lnTo>
                  <a:pt x="708993" y="40796"/>
                </a:lnTo>
                <a:lnTo>
                  <a:pt x="639921" y="22529"/>
                </a:lnTo>
                <a:lnTo>
                  <a:pt x="569580" y="9575"/>
                </a:lnTo>
                <a:lnTo>
                  <a:pt x="498292" y="2032"/>
                </a:lnTo>
                <a:lnTo>
                  <a:pt x="426383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73685" y="2882615"/>
            <a:ext cx="977265" cy="1621155"/>
          </a:xfrm>
          <a:custGeom>
            <a:avLst/>
            <a:gdLst/>
            <a:ahLst/>
            <a:cxnLst/>
            <a:rect l="l" t="t" r="r" b="b"/>
            <a:pathLst>
              <a:path w="977265" h="1621154">
                <a:moveTo>
                  <a:pt x="430385" y="0"/>
                </a:moveTo>
                <a:lnTo>
                  <a:pt x="384101" y="33134"/>
                </a:lnTo>
                <a:lnTo>
                  <a:pt x="340280" y="68444"/>
                </a:lnTo>
                <a:lnTo>
                  <a:pt x="298861" y="105993"/>
                </a:lnTo>
                <a:lnTo>
                  <a:pt x="259784" y="145843"/>
                </a:lnTo>
                <a:lnTo>
                  <a:pt x="222986" y="188055"/>
                </a:lnTo>
                <a:lnTo>
                  <a:pt x="188407" y="232693"/>
                </a:lnTo>
                <a:lnTo>
                  <a:pt x="124402" y="332119"/>
                </a:lnTo>
                <a:lnTo>
                  <a:pt x="88481" y="402460"/>
                </a:lnTo>
                <a:lnTo>
                  <a:pt x="58726" y="474503"/>
                </a:lnTo>
                <a:lnTo>
                  <a:pt x="35068" y="547898"/>
                </a:lnTo>
                <a:lnTo>
                  <a:pt x="17439" y="622297"/>
                </a:lnTo>
                <a:lnTo>
                  <a:pt x="5772" y="697350"/>
                </a:lnTo>
                <a:lnTo>
                  <a:pt x="0" y="772707"/>
                </a:lnTo>
                <a:lnTo>
                  <a:pt x="52" y="848020"/>
                </a:lnTo>
                <a:lnTo>
                  <a:pt x="5863" y="922938"/>
                </a:lnTo>
                <a:lnTo>
                  <a:pt x="17364" y="997113"/>
                </a:lnTo>
                <a:lnTo>
                  <a:pt x="34487" y="1070195"/>
                </a:lnTo>
                <a:lnTo>
                  <a:pt x="57164" y="1141835"/>
                </a:lnTo>
                <a:lnTo>
                  <a:pt x="85328" y="1211684"/>
                </a:lnTo>
                <a:lnTo>
                  <a:pt x="118910" y="1279392"/>
                </a:lnTo>
                <a:lnTo>
                  <a:pt x="157842" y="1344609"/>
                </a:lnTo>
                <a:lnTo>
                  <a:pt x="202057" y="1406987"/>
                </a:lnTo>
                <a:lnTo>
                  <a:pt x="251487" y="1466176"/>
                </a:lnTo>
                <a:lnTo>
                  <a:pt x="306063" y="1521827"/>
                </a:lnTo>
                <a:lnTo>
                  <a:pt x="365719" y="1573590"/>
                </a:lnTo>
                <a:lnTo>
                  <a:pt x="430385" y="1621116"/>
                </a:lnTo>
                <a:lnTo>
                  <a:pt x="977120" y="810552"/>
                </a:lnTo>
                <a:lnTo>
                  <a:pt x="430385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04071" y="2716059"/>
            <a:ext cx="1524000" cy="1960880"/>
          </a:xfrm>
          <a:custGeom>
            <a:avLst/>
            <a:gdLst/>
            <a:ahLst/>
            <a:cxnLst/>
            <a:rect l="l" t="t" r="r" b="b"/>
            <a:pathLst>
              <a:path w="1524000" h="1960879">
                <a:moveTo>
                  <a:pt x="508883" y="0"/>
                </a:moveTo>
                <a:lnTo>
                  <a:pt x="433525" y="5772"/>
                </a:lnTo>
                <a:lnTo>
                  <a:pt x="358472" y="17439"/>
                </a:lnTo>
                <a:lnTo>
                  <a:pt x="284073" y="35068"/>
                </a:lnTo>
                <a:lnTo>
                  <a:pt x="210677" y="58726"/>
                </a:lnTo>
                <a:lnTo>
                  <a:pt x="138633" y="88481"/>
                </a:lnTo>
                <a:lnTo>
                  <a:pt x="68291" y="124402"/>
                </a:lnTo>
                <a:lnTo>
                  <a:pt x="0" y="166556"/>
                </a:lnTo>
                <a:lnTo>
                  <a:pt x="546734" y="977108"/>
                </a:lnTo>
                <a:lnTo>
                  <a:pt x="0" y="1787673"/>
                </a:lnTo>
                <a:lnTo>
                  <a:pt x="51733" y="1820503"/>
                </a:lnTo>
                <a:lnTo>
                  <a:pt x="104395" y="1849878"/>
                </a:lnTo>
                <a:lnTo>
                  <a:pt x="157882" y="1875797"/>
                </a:lnTo>
                <a:lnTo>
                  <a:pt x="212090" y="1898260"/>
                </a:lnTo>
                <a:lnTo>
                  <a:pt x="266918" y="1917267"/>
                </a:lnTo>
                <a:lnTo>
                  <a:pt x="322261" y="1932819"/>
                </a:lnTo>
                <a:lnTo>
                  <a:pt x="378017" y="1944914"/>
                </a:lnTo>
                <a:lnTo>
                  <a:pt x="434083" y="1953554"/>
                </a:lnTo>
                <a:lnTo>
                  <a:pt x="490355" y="1958738"/>
                </a:lnTo>
                <a:lnTo>
                  <a:pt x="546730" y="1960466"/>
                </a:lnTo>
                <a:lnTo>
                  <a:pt x="603105" y="1958738"/>
                </a:lnTo>
                <a:lnTo>
                  <a:pt x="659377" y="1953554"/>
                </a:lnTo>
                <a:lnTo>
                  <a:pt x="715443" y="1944914"/>
                </a:lnTo>
                <a:lnTo>
                  <a:pt x="771200" y="1932819"/>
                </a:lnTo>
                <a:lnTo>
                  <a:pt x="826544" y="1917267"/>
                </a:lnTo>
                <a:lnTo>
                  <a:pt x="881373" y="1898260"/>
                </a:lnTo>
                <a:lnTo>
                  <a:pt x="935583" y="1875797"/>
                </a:lnTo>
                <a:lnTo>
                  <a:pt x="989071" y="1849878"/>
                </a:lnTo>
                <a:lnTo>
                  <a:pt x="1041734" y="1820503"/>
                </a:lnTo>
                <a:lnTo>
                  <a:pt x="1093469" y="1787673"/>
                </a:lnTo>
                <a:lnTo>
                  <a:pt x="1158136" y="1740146"/>
                </a:lnTo>
                <a:lnTo>
                  <a:pt x="1217791" y="1688383"/>
                </a:lnTo>
                <a:lnTo>
                  <a:pt x="1272368" y="1632732"/>
                </a:lnTo>
                <a:lnTo>
                  <a:pt x="1321798" y="1573543"/>
                </a:lnTo>
                <a:lnTo>
                  <a:pt x="1366013" y="1511165"/>
                </a:lnTo>
                <a:lnTo>
                  <a:pt x="1404945" y="1445948"/>
                </a:lnTo>
                <a:lnTo>
                  <a:pt x="1438527" y="1378240"/>
                </a:lnTo>
                <a:lnTo>
                  <a:pt x="1466690" y="1308391"/>
                </a:lnTo>
                <a:lnTo>
                  <a:pt x="1489367" y="1236751"/>
                </a:lnTo>
                <a:lnTo>
                  <a:pt x="1506489" y="1163669"/>
                </a:lnTo>
                <a:lnTo>
                  <a:pt x="1517990" y="1089494"/>
                </a:lnTo>
                <a:lnTo>
                  <a:pt x="1523800" y="1014576"/>
                </a:lnTo>
                <a:lnTo>
                  <a:pt x="1523852" y="939263"/>
                </a:lnTo>
                <a:lnTo>
                  <a:pt x="1518078" y="863906"/>
                </a:lnTo>
                <a:lnTo>
                  <a:pt x="1506410" y="788853"/>
                </a:lnTo>
                <a:lnTo>
                  <a:pt x="1488781" y="714454"/>
                </a:lnTo>
                <a:lnTo>
                  <a:pt x="1465122" y="641059"/>
                </a:lnTo>
                <a:lnTo>
                  <a:pt x="1435365" y="569016"/>
                </a:lnTo>
                <a:lnTo>
                  <a:pt x="1399442" y="498675"/>
                </a:lnTo>
                <a:lnTo>
                  <a:pt x="1357287" y="430385"/>
                </a:lnTo>
                <a:lnTo>
                  <a:pt x="1309760" y="365719"/>
                </a:lnTo>
                <a:lnTo>
                  <a:pt x="1257997" y="306063"/>
                </a:lnTo>
                <a:lnTo>
                  <a:pt x="1202347" y="251487"/>
                </a:lnTo>
                <a:lnTo>
                  <a:pt x="1143158" y="202057"/>
                </a:lnTo>
                <a:lnTo>
                  <a:pt x="1080781" y="157842"/>
                </a:lnTo>
                <a:lnTo>
                  <a:pt x="1015564" y="118910"/>
                </a:lnTo>
                <a:lnTo>
                  <a:pt x="947857" y="85328"/>
                </a:lnTo>
                <a:lnTo>
                  <a:pt x="878009" y="57164"/>
                </a:lnTo>
                <a:lnTo>
                  <a:pt x="806370" y="34487"/>
                </a:lnTo>
                <a:lnTo>
                  <a:pt x="733288" y="17364"/>
                </a:lnTo>
                <a:lnTo>
                  <a:pt x="659113" y="5863"/>
                </a:lnTo>
                <a:lnTo>
                  <a:pt x="584195" y="52"/>
                </a:lnTo>
                <a:lnTo>
                  <a:pt x="508883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67638" y="2340891"/>
            <a:ext cx="89535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2015-2016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2216" y="556234"/>
            <a:ext cx="8448040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79705">
              <a:lnSpc>
                <a:spcPct val="100000"/>
              </a:lnSpc>
            </a:pPr>
            <a:r>
              <a:rPr lang="ky-KG" sz="2400" b="1" spc="114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7.</a:t>
            </a:r>
            <a:r>
              <a:rPr sz="2400" b="1" spc="114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2400" b="1" spc="7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400" b="1" spc="21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400" b="1" spc="155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400" b="1" spc="175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125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b="1" spc="9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400" b="1" spc="155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b="1" spc="11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400" b="1" spc="125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льные</a:t>
            </a:r>
            <a:r>
              <a:rPr sz="2400" b="1" spc="5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</a:t>
            </a:r>
            <a:r>
              <a:rPr sz="2400" b="1" spc="12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400" b="1" spc="17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ани</a:t>
            </a:r>
            <a:r>
              <a:rPr sz="2400" b="1" spc="10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400" b="1" spc="12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ации</a:t>
            </a:r>
            <a:r>
              <a:rPr sz="2400" b="1" spc="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7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высше</a:t>
            </a:r>
            <a:r>
              <a:rPr sz="2400" b="1" spc="2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400" b="1" spc="14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3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</a:t>
            </a:r>
            <a:r>
              <a:rPr sz="2400" b="1" spc="10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2400" b="1" spc="15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сионально</a:t>
            </a:r>
            <a:r>
              <a:rPr sz="2400" b="1" spc="2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400" b="1" spc="14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2400" b="1" spc="12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400" b="1" spc="21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400" b="1" spc="1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400" b="1" spc="17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12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b="1" spc="1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ания</a:t>
            </a:r>
            <a:r>
              <a:rPr sz="2400" b="1" spc="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9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(ВП</a:t>
            </a:r>
            <a:r>
              <a:rPr sz="2400" b="1" spc="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400" b="1" spc="114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Зы)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95551" y="1607136"/>
            <a:ext cx="3501390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dirty="0">
                <a:solidFill>
                  <a:srgbClr val="202B32"/>
                </a:solidFill>
                <a:latin typeface="Calibri"/>
                <a:cs typeface="Calibri"/>
              </a:rPr>
              <a:t>(на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начало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учебно</a:t>
            </a:r>
            <a:r>
              <a:rPr sz="2400" i="1" spc="-15" dirty="0">
                <a:solidFill>
                  <a:srgbClr val="202B32"/>
                </a:solidFill>
                <a:latin typeface="Calibri"/>
                <a:cs typeface="Calibri"/>
              </a:rPr>
              <a:t>г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5" dirty="0">
                <a:solidFill>
                  <a:srgbClr val="202B32"/>
                </a:solidFill>
                <a:latin typeface="Calibri"/>
                <a:cs typeface="Calibri"/>
              </a:rPr>
              <a:t>г</a:t>
            </a:r>
            <a:r>
              <a:rPr sz="2400" i="1" dirty="0">
                <a:solidFill>
                  <a:srgbClr val="202B32"/>
                </a:solidFill>
                <a:latin typeface="Calibri"/>
                <a:cs typeface="Calibri"/>
              </a:rPr>
              <a:t>ода)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28606" y="2340891"/>
            <a:ext cx="89535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2019-2020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103659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2"/>
                </a:lnTo>
                <a:lnTo>
                  <a:pt x="403160" y="30053"/>
                </a:lnTo>
                <a:lnTo>
                  <a:pt x="360028" y="46326"/>
                </a:lnTo>
                <a:lnTo>
                  <a:pt x="318580" y="65799"/>
                </a:lnTo>
                <a:lnTo>
                  <a:pt x="278967" y="88321"/>
                </a:lnTo>
                <a:lnTo>
                  <a:pt x="241341" y="113739"/>
                </a:lnTo>
                <a:lnTo>
                  <a:pt x="205853" y="141903"/>
                </a:lnTo>
                <a:lnTo>
                  <a:pt x="172654" y="172661"/>
                </a:lnTo>
                <a:lnTo>
                  <a:pt x="141898" y="205860"/>
                </a:lnTo>
                <a:lnTo>
                  <a:pt x="113735" y="241349"/>
                </a:lnTo>
                <a:lnTo>
                  <a:pt x="88317" y="278976"/>
                </a:lnTo>
                <a:lnTo>
                  <a:pt x="65796" y="318590"/>
                </a:lnTo>
                <a:lnTo>
                  <a:pt x="46324" y="360039"/>
                </a:lnTo>
                <a:lnTo>
                  <a:pt x="30052" y="403171"/>
                </a:lnTo>
                <a:lnTo>
                  <a:pt x="17131" y="447834"/>
                </a:lnTo>
                <a:lnTo>
                  <a:pt x="7715" y="493877"/>
                </a:lnTo>
                <a:lnTo>
                  <a:pt x="1954" y="541148"/>
                </a:lnTo>
                <a:lnTo>
                  <a:pt x="0" y="589495"/>
                </a:lnTo>
                <a:lnTo>
                  <a:pt x="1954" y="637844"/>
                </a:lnTo>
                <a:lnTo>
                  <a:pt x="7715" y="685117"/>
                </a:lnTo>
                <a:lnTo>
                  <a:pt x="17131" y="731161"/>
                </a:lnTo>
                <a:lnTo>
                  <a:pt x="30052" y="775825"/>
                </a:lnTo>
                <a:lnTo>
                  <a:pt x="46324" y="818957"/>
                </a:lnTo>
                <a:lnTo>
                  <a:pt x="65796" y="860406"/>
                </a:lnTo>
                <a:lnTo>
                  <a:pt x="88317" y="900020"/>
                </a:lnTo>
                <a:lnTo>
                  <a:pt x="113735" y="937647"/>
                </a:lnTo>
                <a:lnTo>
                  <a:pt x="141898" y="973136"/>
                </a:lnTo>
                <a:lnTo>
                  <a:pt x="172654" y="1006335"/>
                </a:lnTo>
                <a:lnTo>
                  <a:pt x="205853" y="1037092"/>
                </a:lnTo>
                <a:lnTo>
                  <a:pt x="241341" y="1065255"/>
                </a:lnTo>
                <a:lnTo>
                  <a:pt x="278967" y="1090673"/>
                </a:lnTo>
                <a:lnTo>
                  <a:pt x="318580" y="1113194"/>
                </a:lnTo>
                <a:lnTo>
                  <a:pt x="360028" y="1132667"/>
                </a:lnTo>
                <a:lnTo>
                  <a:pt x="403160" y="1148939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9"/>
                </a:lnTo>
                <a:lnTo>
                  <a:pt x="818944" y="1132667"/>
                </a:lnTo>
                <a:lnTo>
                  <a:pt x="860393" y="1113194"/>
                </a:lnTo>
                <a:lnTo>
                  <a:pt x="900007" y="1090673"/>
                </a:lnTo>
                <a:lnTo>
                  <a:pt x="937635" y="1065255"/>
                </a:lnTo>
                <a:lnTo>
                  <a:pt x="973123" y="1037092"/>
                </a:lnTo>
                <a:lnTo>
                  <a:pt x="1006322" y="1006335"/>
                </a:lnTo>
                <a:lnTo>
                  <a:pt x="1037079" y="973136"/>
                </a:lnTo>
                <a:lnTo>
                  <a:pt x="1065242" y="937647"/>
                </a:lnTo>
                <a:lnTo>
                  <a:pt x="1090660" y="900020"/>
                </a:lnTo>
                <a:lnTo>
                  <a:pt x="1113182" y="860406"/>
                </a:lnTo>
                <a:lnTo>
                  <a:pt x="1132654" y="818957"/>
                </a:lnTo>
                <a:lnTo>
                  <a:pt x="1148926" y="775825"/>
                </a:lnTo>
                <a:lnTo>
                  <a:pt x="1161847" y="731161"/>
                </a:lnTo>
                <a:lnTo>
                  <a:pt x="1171263" y="685117"/>
                </a:lnTo>
                <a:lnTo>
                  <a:pt x="1177024" y="637844"/>
                </a:lnTo>
                <a:lnTo>
                  <a:pt x="1178979" y="589495"/>
                </a:lnTo>
                <a:lnTo>
                  <a:pt x="1177024" y="541148"/>
                </a:lnTo>
                <a:lnTo>
                  <a:pt x="1171263" y="493877"/>
                </a:lnTo>
                <a:lnTo>
                  <a:pt x="1161847" y="447834"/>
                </a:lnTo>
                <a:lnTo>
                  <a:pt x="1148926" y="403171"/>
                </a:lnTo>
                <a:lnTo>
                  <a:pt x="1132654" y="360039"/>
                </a:lnTo>
                <a:lnTo>
                  <a:pt x="1113182" y="318590"/>
                </a:lnTo>
                <a:lnTo>
                  <a:pt x="1090660" y="278976"/>
                </a:lnTo>
                <a:lnTo>
                  <a:pt x="1065242" y="241349"/>
                </a:lnTo>
                <a:lnTo>
                  <a:pt x="1037079" y="205860"/>
                </a:lnTo>
                <a:lnTo>
                  <a:pt x="1006322" y="172661"/>
                </a:lnTo>
                <a:lnTo>
                  <a:pt x="973123" y="141903"/>
                </a:lnTo>
                <a:lnTo>
                  <a:pt x="937635" y="113739"/>
                </a:lnTo>
                <a:lnTo>
                  <a:pt x="900007" y="88321"/>
                </a:lnTo>
                <a:lnTo>
                  <a:pt x="860393" y="65799"/>
                </a:lnTo>
                <a:lnTo>
                  <a:pt x="818944" y="46326"/>
                </a:lnTo>
                <a:lnTo>
                  <a:pt x="775812" y="30053"/>
                </a:lnTo>
                <a:lnTo>
                  <a:pt x="731148" y="17132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18078" y="3517704"/>
            <a:ext cx="110934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ВПУЗов</a:t>
            </a:r>
            <a:endParaRPr sz="120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52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1264" y="4769492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учащихся</a:t>
            </a:r>
            <a:endParaRPr sz="120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199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505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96750" y="6534150"/>
            <a:ext cx="96075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sz="1800" b="1" spc="-180" dirty="0">
                <a:solidFill>
                  <a:srgbClr val="FFFFFF"/>
                </a:solidFill>
                <a:latin typeface="Arial Black"/>
                <a:cs typeface="Arial Black"/>
              </a:rPr>
              <a:t>45</a:t>
            </a:r>
            <a:r>
              <a:rPr sz="1800" b="1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FFFFFF"/>
                </a:solidFill>
                <a:latin typeface="Arial Black"/>
                <a:cs typeface="Arial Black"/>
              </a:rPr>
              <a:t>918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3958" y="6534150"/>
            <a:ext cx="807720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55244">
              <a:lnSpc>
                <a:spcPct val="100000"/>
              </a:lnSpc>
            </a:pPr>
            <a:r>
              <a:rPr sz="1800" b="1" spc="-180" dirty="0">
                <a:solidFill>
                  <a:srgbClr val="FFFFFF"/>
                </a:solidFill>
                <a:latin typeface="Arial Black"/>
                <a:cs typeface="Arial Black"/>
              </a:rPr>
              <a:t>29</a:t>
            </a:r>
            <a:r>
              <a:rPr sz="1800" b="1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FFFFFF"/>
                </a:solidFill>
                <a:latin typeface="Arial Black"/>
                <a:cs typeface="Arial Black"/>
              </a:rPr>
              <a:t>848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84043" y="4769498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учащихся</a:t>
            </a:r>
            <a:endParaRPr sz="120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183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778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30274" y="3083533"/>
            <a:ext cx="1216025" cy="1216025"/>
          </a:xfrm>
          <a:custGeom>
            <a:avLst/>
            <a:gdLst/>
            <a:ahLst/>
            <a:cxnLst/>
            <a:rect l="l" t="t" r="r" b="b"/>
            <a:pathLst>
              <a:path w="1216025" h="1216025">
                <a:moveTo>
                  <a:pt x="607898" y="0"/>
                </a:moveTo>
                <a:lnTo>
                  <a:pt x="558040" y="2015"/>
                </a:lnTo>
                <a:lnTo>
                  <a:pt x="509292" y="7956"/>
                </a:lnTo>
                <a:lnTo>
                  <a:pt x="461811" y="17666"/>
                </a:lnTo>
                <a:lnTo>
                  <a:pt x="415753" y="30990"/>
                </a:lnTo>
                <a:lnTo>
                  <a:pt x="371274" y="47771"/>
                </a:lnTo>
                <a:lnTo>
                  <a:pt x="328532" y="67851"/>
                </a:lnTo>
                <a:lnTo>
                  <a:pt x="287681" y="91076"/>
                </a:lnTo>
                <a:lnTo>
                  <a:pt x="248879" y="117287"/>
                </a:lnTo>
                <a:lnTo>
                  <a:pt x="212282" y="146330"/>
                </a:lnTo>
                <a:lnTo>
                  <a:pt x="178047" y="178047"/>
                </a:lnTo>
                <a:lnTo>
                  <a:pt x="146330" y="212282"/>
                </a:lnTo>
                <a:lnTo>
                  <a:pt x="117287" y="248879"/>
                </a:lnTo>
                <a:lnTo>
                  <a:pt x="91076" y="287681"/>
                </a:lnTo>
                <a:lnTo>
                  <a:pt x="67851" y="328532"/>
                </a:lnTo>
                <a:lnTo>
                  <a:pt x="47771" y="371274"/>
                </a:lnTo>
                <a:lnTo>
                  <a:pt x="30990" y="415753"/>
                </a:lnTo>
                <a:lnTo>
                  <a:pt x="17666" y="461811"/>
                </a:lnTo>
                <a:lnTo>
                  <a:pt x="7956" y="509292"/>
                </a:lnTo>
                <a:lnTo>
                  <a:pt x="2015" y="558040"/>
                </a:lnTo>
                <a:lnTo>
                  <a:pt x="0" y="607898"/>
                </a:lnTo>
                <a:lnTo>
                  <a:pt x="2015" y="657755"/>
                </a:lnTo>
                <a:lnTo>
                  <a:pt x="7956" y="706503"/>
                </a:lnTo>
                <a:lnTo>
                  <a:pt x="17666" y="753983"/>
                </a:lnTo>
                <a:lnTo>
                  <a:pt x="30990" y="800041"/>
                </a:lnTo>
                <a:lnTo>
                  <a:pt x="47771" y="844519"/>
                </a:lnTo>
                <a:lnTo>
                  <a:pt x="67851" y="887261"/>
                </a:lnTo>
                <a:lnTo>
                  <a:pt x="91076" y="928111"/>
                </a:lnTo>
                <a:lnTo>
                  <a:pt x="117287" y="966912"/>
                </a:lnTo>
                <a:lnTo>
                  <a:pt x="146330" y="1003508"/>
                </a:lnTo>
                <a:lnTo>
                  <a:pt x="178047" y="1037742"/>
                </a:lnTo>
                <a:lnTo>
                  <a:pt x="212282" y="1069458"/>
                </a:lnTo>
                <a:lnTo>
                  <a:pt x="248879" y="1098500"/>
                </a:lnTo>
                <a:lnTo>
                  <a:pt x="287681" y="1124711"/>
                </a:lnTo>
                <a:lnTo>
                  <a:pt x="328532" y="1147934"/>
                </a:lnTo>
                <a:lnTo>
                  <a:pt x="371274" y="1168014"/>
                </a:lnTo>
                <a:lnTo>
                  <a:pt x="415753" y="1184794"/>
                </a:lnTo>
                <a:lnTo>
                  <a:pt x="461811" y="1198117"/>
                </a:lnTo>
                <a:lnTo>
                  <a:pt x="509292" y="1207827"/>
                </a:lnTo>
                <a:lnTo>
                  <a:pt x="558040" y="1213768"/>
                </a:lnTo>
                <a:lnTo>
                  <a:pt x="607898" y="1215783"/>
                </a:lnTo>
                <a:lnTo>
                  <a:pt x="657754" y="1213768"/>
                </a:lnTo>
                <a:lnTo>
                  <a:pt x="706500" y="1207827"/>
                </a:lnTo>
                <a:lnTo>
                  <a:pt x="753979" y="1198117"/>
                </a:lnTo>
                <a:lnTo>
                  <a:pt x="800036" y="1184794"/>
                </a:lnTo>
                <a:lnTo>
                  <a:pt x="844514" y="1168014"/>
                </a:lnTo>
                <a:lnTo>
                  <a:pt x="887255" y="1147934"/>
                </a:lnTo>
                <a:lnTo>
                  <a:pt x="928105" y="1124711"/>
                </a:lnTo>
                <a:lnTo>
                  <a:pt x="966906" y="1098500"/>
                </a:lnTo>
                <a:lnTo>
                  <a:pt x="1003503" y="1069458"/>
                </a:lnTo>
                <a:lnTo>
                  <a:pt x="1037737" y="1037742"/>
                </a:lnTo>
                <a:lnTo>
                  <a:pt x="1069454" y="1003508"/>
                </a:lnTo>
                <a:lnTo>
                  <a:pt x="1098496" y="966912"/>
                </a:lnTo>
                <a:lnTo>
                  <a:pt x="1124708" y="928111"/>
                </a:lnTo>
                <a:lnTo>
                  <a:pt x="1147932" y="887261"/>
                </a:lnTo>
                <a:lnTo>
                  <a:pt x="1168012" y="844519"/>
                </a:lnTo>
                <a:lnTo>
                  <a:pt x="1184793" y="800041"/>
                </a:lnTo>
                <a:lnTo>
                  <a:pt x="1198116" y="753983"/>
                </a:lnTo>
                <a:lnTo>
                  <a:pt x="1207827" y="706503"/>
                </a:lnTo>
                <a:lnTo>
                  <a:pt x="1213768" y="657755"/>
                </a:lnTo>
                <a:lnTo>
                  <a:pt x="1215783" y="607898"/>
                </a:lnTo>
                <a:lnTo>
                  <a:pt x="1213768" y="558040"/>
                </a:lnTo>
                <a:lnTo>
                  <a:pt x="1207827" y="509292"/>
                </a:lnTo>
                <a:lnTo>
                  <a:pt x="1198116" y="461811"/>
                </a:lnTo>
                <a:lnTo>
                  <a:pt x="1184793" y="415753"/>
                </a:lnTo>
                <a:lnTo>
                  <a:pt x="1168012" y="371274"/>
                </a:lnTo>
                <a:lnTo>
                  <a:pt x="1147932" y="328532"/>
                </a:lnTo>
                <a:lnTo>
                  <a:pt x="1124708" y="287681"/>
                </a:lnTo>
                <a:lnTo>
                  <a:pt x="1098496" y="248879"/>
                </a:lnTo>
                <a:lnTo>
                  <a:pt x="1069454" y="212282"/>
                </a:lnTo>
                <a:lnTo>
                  <a:pt x="1037737" y="178047"/>
                </a:lnTo>
                <a:lnTo>
                  <a:pt x="1003503" y="146330"/>
                </a:lnTo>
                <a:lnTo>
                  <a:pt x="966906" y="117287"/>
                </a:lnTo>
                <a:lnTo>
                  <a:pt x="928105" y="91076"/>
                </a:lnTo>
                <a:lnTo>
                  <a:pt x="887255" y="67851"/>
                </a:lnTo>
                <a:lnTo>
                  <a:pt x="844514" y="47771"/>
                </a:lnTo>
                <a:lnTo>
                  <a:pt x="800036" y="30990"/>
                </a:lnTo>
                <a:lnTo>
                  <a:pt x="753979" y="17666"/>
                </a:lnTo>
                <a:lnTo>
                  <a:pt x="706500" y="7956"/>
                </a:lnTo>
                <a:lnTo>
                  <a:pt x="657754" y="2015"/>
                </a:lnTo>
                <a:lnTo>
                  <a:pt x="607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883696" y="3515968"/>
            <a:ext cx="110934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ВПУЗов</a:t>
            </a:r>
            <a:endParaRPr sz="120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55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85722" y="4029673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7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Государственные</a:t>
            </a:r>
            <a:endParaRPr sz="120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34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0964" y="5810737"/>
            <a:ext cx="155892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31267" y="3184460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21232" y="3293125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8" y="86889"/>
                </a:lnTo>
                <a:lnTo>
                  <a:pt x="59902" y="99170"/>
                </a:lnTo>
                <a:lnTo>
                  <a:pt x="43092" y="97837"/>
                </a:lnTo>
                <a:lnTo>
                  <a:pt x="8245" y="76514"/>
                </a:lnTo>
                <a:lnTo>
                  <a:pt x="0" y="52393"/>
                </a:lnTo>
                <a:lnTo>
                  <a:pt x="1882" y="37212"/>
                </a:lnTo>
                <a:lnTo>
                  <a:pt x="7269" y="23945"/>
                </a:lnTo>
                <a:lnTo>
                  <a:pt x="15627" y="13029"/>
                </a:lnTo>
                <a:lnTo>
                  <a:pt x="26426" y="4902"/>
                </a:lnTo>
                <a:lnTo>
                  <a:pt x="39132" y="0"/>
                </a:lnTo>
                <a:lnTo>
                  <a:pt x="56424" y="1082"/>
                </a:lnTo>
                <a:lnTo>
                  <a:pt x="92098" y="21245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43405" y="331455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96794" y="4029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9" y="86887"/>
                </a:lnTo>
                <a:lnTo>
                  <a:pt x="59902" y="99170"/>
                </a:lnTo>
                <a:lnTo>
                  <a:pt x="43092" y="97838"/>
                </a:lnTo>
                <a:lnTo>
                  <a:pt x="8245" y="76516"/>
                </a:lnTo>
                <a:lnTo>
                  <a:pt x="0" y="52396"/>
                </a:lnTo>
                <a:lnTo>
                  <a:pt x="1883" y="37213"/>
                </a:lnTo>
                <a:lnTo>
                  <a:pt x="7270" y="23944"/>
                </a:lnTo>
                <a:lnTo>
                  <a:pt x="15629" y="13028"/>
                </a:lnTo>
                <a:lnTo>
                  <a:pt x="26427" y="4901"/>
                </a:lnTo>
                <a:lnTo>
                  <a:pt x="39132" y="0"/>
                </a:lnTo>
                <a:lnTo>
                  <a:pt x="56423" y="1083"/>
                </a:lnTo>
                <a:lnTo>
                  <a:pt x="92098" y="21246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18963" y="405073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02800" y="4111734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08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694672" y="3196801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684636" y="330546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4" y="86887"/>
                </a:lnTo>
                <a:lnTo>
                  <a:pt x="59899" y="99171"/>
                </a:lnTo>
                <a:lnTo>
                  <a:pt x="43090" y="97838"/>
                </a:lnTo>
                <a:lnTo>
                  <a:pt x="8244" y="76516"/>
                </a:lnTo>
                <a:lnTo>
                  <a:pt x="0" y="52394"/>
                </a:lnTo>
                <a:lnTo>
                  <a:pt x="1883" y="37211"/>
                </a:lnTo>
                <a:lnTo>
                  <a:pt x="7270" y="23943"/>
                </a:lnTo>
                <a:lnTo>
                  <a:pt x="15630" y="13027"/>
                </a:lnTo>
                <a:lnTo>
                  <a:pt x="26428" y="4900"/>
                </a:lnTo>
                <a:lnTo>
                  <a:pt x="39134" y="0"/>
                </a:lnTo>
                <a:lnTo>
                  <a:pt x="56421" y="1083"/>
                </a:lnTo>
                <a:lnTo>
                  <a:pt x="92095" y="21248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06806" y="332689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095018" y="4027577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6"/>
                </a:moveTo>
                <a:lnTo>
                  <a:pt x="84615" y="86884"/>
                </a:lnTo>
                <a:lnTo>
                  <a:pt x="59894" y="99162"/>
                </a:lnTo>
                <a:lnTo>
                  <a:pt x="43085" y="97828"/>
                </a:lnTo>
                <a:lnTo>
                  <a:pt x="8239" y="76499"/>
                </a:lnTo>
                <a:lnTo>
                  <a:pt x="0" y="52379"/>
                </a:lnTo>
                <a:lnTo>
                  <a:pt x="1883" y="37202"/>
                </a:lnTo>
                <a:lnTo>
                  <a:pt x="7272" y="23939"/>
                </a:lnTo>
                <a:lnTo>
                  <a:pt x="15633" y="13025"/>
                </a:lnTo>
                <a:lnTo>
                  <a:pt x="26435" y="4899"/>
                </a:lnTo>
                <a:lnTo>
                  <a:pt x="39146" y="0"/>
                </a:lnTo>
                <a:lnTo>
                  <a:pt x="56434" y="1084"/>
                </a:lnTo>
                <a:lnTo>
                  <a:pt x="92103" y="21253"/>
                </a:lnTo>
                <a:lnTo>
                  <a:pt x="101244" y="4935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117187" y="404900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78" y="0"/>
                </a:moveTo>
                <a:lnTo>
                  <a:pt x="9700" y="6308"/>
                </a:lnTo>
                <a:lnTo>
                  <a:pt x="2392" y="17776"/>
                </a:lnTo>
                <a:lnTo>
                  <a:pt x="0" y="33895"/>
                </a:lnTo>
                <a:lnTo>
                  <a:pt x="5721" y="45719"/>
                </a:lnTo>
                <a:lnTo>
                  <a:pt x="16648" y="53842"/>
                </a:lnTo>
                <a:lnTo>
                  <a:pt x="31816" y="56768"/>
                </a:lnTo>
                <a:lnTo>
                  <a:pt x="44868" y="51852"/>
                </a:lnTo>
                <a:lnTo>
                  <a:pt x="53996" y="41652"/>
                </a:lnTo>
                <a:lnTo>
                  <a:pt x="57432" y="27933"/>
                </a:lnTo>
                <a:lnTo>
                  <a:pt x="55896" y="18779"/>
                </a:lnTo>
                <a:lnTo>
                  <a:pt x="49168" y="8599"/>
                </a:lnTo>
                <a:lnTo>
                  <a:pt x="37315" y="1920"/>
                </a:lnTo>
                <a:lnTo>
                  <a:pt x="205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01025" y="411001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20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363681" y="5228171"/>
            <a:ext cx="501015" cy="516890"/>
          </a:xfrm>
          <a:custGeom>
            <a:avLst/>
            <a:gdLst/>
            <a:ahLst/>
            <a:cxnLst/>
            <a:rect l="l" t="t" r="r" b="b"/>
            <a:pathLst>
              <a:path w="501014" h="516889">
                <a:moveTo>
                  <a:pt x="0" y="0"/>
                </a:moveTo>
                <a:lnTo>
                  <a:pt x="500811" y="0"/>
                </a:lnTo>
                <a:lnTo>
                  <a:pt x="500811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40507" y="5228171"/>
            <a:ext cx="506730" cy="516890"/>
          </a:xfrm>
          <a:custGeom>
            <a:avLst/>
            <a:gdLst/>
            <a:ahLst/>
            <a:cxnLst/>
            <a:rect l="l" t="t" r="r" b="b"/>
            <a:pathLst>
              <a:path w="506729" h="516889">
                <a:moveTo>
                  <a:pt x="0" y="0"/>
                </a:moveTo>
                <a:lnTo>
                  <a:pt x="506653" y="0"/>
                </a:lnTo>
                <a:lnTo>
                  <a:pt x="506653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83958" y="5228171"/>
            <a:ext cx="3679825" cy="516890"/>
          </a:xfrm>
          <a:custGeom>
            <a:avLst/>
            <a:gdLst/>
            <a:ahLst/>
            <a:cxnLst/>
            <a:rect l="l" t="t" r="r" b="b"/>
            <a:pathLst>
              <a:path w="3679825" h="516889">
                <a:moveTo>
                  <a:pt x="0" y="0"/>
                </a:moveTo>
                <a:lnTo>
                  <a:pt x="3679723" y="0"/>
                </a:lnTo>
                <a:lnTo>
                  <a:pt x="3679723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71264" y="6004930"/>
            <a:ext cx="1572260" cy="523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175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622</a:t>
            </a:r>
            <a:endParaRPr sz="18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200" b="1" spc="-45" dirty="0">
                <a:solidFill>
                  <a:srgbClr val="202B32"/>
                </a:solidFill>
                <a:latin typeface="Arial Black"/>
                <a:cs typeface="Arial Black"/>
              </a:rPr>
              <a:t>Принято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0" dirty="0">
                <a:solidFill>
                  <a:srgbClr val="202B32"/>
                </a:solidFill>
                <a:latin typeface="Arial Black"/>
                <a:cs typeface="Arial Black"/>
              </a:rPr>
              <a:t>студентов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9887" y="3020110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sz="1200" b="1" spc="-80" dirty="0">
                <a:solidFill>
                  <a:srgbClr val="202B32"/>
                </a:solidFill>
                <a:latin typeface="Arial Black"/>
                <a:cs typeface="Arial Black"/>
              </a:rPr>
              <a:t>Частные</a:t>
            </a:r>
            <a:endParaRPr sz="1200">
              <a:latin typeface="Arial Black"/>
              <a:cs typeface="Arial Black"/>
            </a:endParaRPr>
          </a:p>
          <a:p>
            <a:pPr marL="437515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18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917571" y="5810742"/>
            <a:ext cx="8407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частных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020969" y="6004935"/>
            <a:ext cx="73787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23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883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23750" y="5810737"/>
            <a:ext cx="155892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83979" y="6004930"/>
            <a:ext cx="1572260" cy="523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159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573</a:t>
            </a:r>
            <a:endParaRPr sz="18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200" b="1" spc="-45" dirty="0">
                <a:solidFill>
                  <a:srgbClr val="202B32"/>
                </a:solidFill>
                <a:latin typeface="Arial Black"/>
                <a:cs typeface="Arial Black"/>
              </a:rPr>
              <a:t>Принято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0" dirty="0">
                <a:solidFill>
                  <a:srgbClr val="202B32"/>
                </a:solidFill>
                <a:latin typeface="Arial Black"/>
                <a:cs typeface="Arial Black"/>
              </a:rPr>
              <a:t>студентов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674627" y="5810742"/>
            <a:ext cx="8407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частных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778025" y="6004935"/>
            <a:ext cx="73787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24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205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410600" y="4027937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7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Государственные</a:t>
            </a:r>
            <a:endParaRPr sz="120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38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34540" y="3032451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sz="1200" b="1" spc="-80" dirty="0">
                <a:solidFill>
                  <a:srgbClr val="202B32"/>
                </a:solidFill>
                <a:latin typeface="Arial Black"/>
                <a:cs typeface="Arial Black"/>
              </a:rPr>
              <a:t>Частные</a:t>
            </a:r>
            <a:endParaRPr sz="1200">
              <a:latin typeface="Arial Black"/>
              <a:cs typeface="Arial Black"/>
            </a:endParaRPr>
          </a:p>
          <a:p>
            <a:pPr marL="437515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17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96750" y="5228171"/>
            <a:ext cx="3343910" cy="516890"/>
          </a:xfrm>
          <a:custGeom>
            <a:avLst/>
            <a:gdLst/>
            <a:ahLst/>
            <a:cxnLst/>
            <a:rect l="l" t="t" r="r" b="b"/>
            <a:pathLst>
              <a:path w="3343909" h="516889">
                <a:moveTo>
                  <a:pt x="0" y="0"/>
                </a:moveTo>
                <a:lnTo>
                  <a:pt x="3343744" y="0"/>
                </a:lnTo>
                <a:lnTo>
                  <a:pt x="3343744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221402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45998" y="2329071"/>
            <a:ext cx="0" cy="4732020"/>
          </a:xfrm>
          <a:custGeom>
            <a:avLst/>
            <a:gdLst/>
            <a:ahLst/>
            <a:cxnLst/>
            <a:rect l="l" t="t" r="r" b="b"/>
            <a:pathLst>
              <a:path h="4732020">
                <a:moveTo>
                  <a:pt x="0" y="0"/>
                </a:moveTo>
                <a:lnTo>
                  <a:pt x="0" y="4731766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345998" y="7099297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65175" y="5673722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14600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6766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878114" y="5673722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27534" y="5561003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6"/>
                </a:moveTo>
                <a:lnTo>
                  <a:pt x="84615" y="86884"/>
                </a:lnTo>
                <a:lnTo>
                  <a:pt x="59894" y="99162"/>
                </a:lnTo>
                <a:lnTo>
                  <a:pt x="43089" y="97828"/>
                </a:lnTo>
                <a:lnTo>
                  <a:pt x="8243" y="76499"/>
                </a:lnTo>
                <a:lnTo>
                  <a:pt x="0" y="52379"/>
                </a:lnTo>
                <a:lnTo>
                  <a:pt x="1884" y="37202"/>
                </a:lnTo>
                <a:lnTo>
                  <a:pt x="7275" y="23939"/>
                </a:lnTo>
                <a:lnTo>
                  <a:pt x="15638" y="13025"/>
                </a:lnTo>
                <a:lnTo>
                  <a:pt x="26441" y="4899"/>
                </a:lnTo>
                <a:lnTo>
                  <a:pt x="39150" y="0"/>
                </a:lnTo>
                <a:lnTo>
                  <a:pt x="56437" y="1084"/>
                </a:lnTo>
                <a:lnTo>
                  <a:pt x="92105" y="21255"/>
                </a:lnTo>
                <a:lnTo>
                  <a:pt x="101244" y="4935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49703" y="558242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4" y="0"/>
                </a:moveTo>
                <a:lnTo>
                  <a:pt x="9703" y="6307"/>
                </a:lnTo>
                <a:lnTo>
                  <a:pt x="2393" y="17773"/>
                </a:lnTo>
                <a:lnTo>
                  <a:pt x="0" y="33889"/>
                </a:lnTo>
                <a:lnTo>
                  <a:pt x="5719" y="45712"/>
                </a:lnTo>
                <a:lnTo>
                  <a:pt x="16648" y="53833"/>
                </a:lnTo>
                <a:lnTo>
                  <a:pt x="31820" y="56757"/>
                </a:lnTo>
                <a:lnTo>
                  <a:pt x="44879" y="51845"/>
                </a:lnTo>
                <a:lnTo>
                  <a:pt x="54010" y="41650"/>
                </a:lnTo>
                <a:lnTo>
                  <a:pt x="57446" y="27935"/>
                </a:lnTo>
                <a:lnTo>
                  <a:pt x="55908" y="18777"/>
                </a:lnTo>
                <a:lnTo>
                  <a:pt x="49179" y="8598"/>
                </a:lnTo>
                <a:lnTo>
                  <a:pt x="37324" y="1920"/>
                </a:lnTo>
                <a:lnTo>
                  <a:pt x="205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647658" y="5673722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07" y="0"/>
                </a:moveTo>
                <a:lnTo>
                  <a:pt x="913307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510399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532565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867745" y="5673722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730492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752658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87500" y="1727781"/>
            <a:ext cx="89535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2015-2016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219" y="3083467"/>
            <a:ext cx="1859280" cy="1431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645" marR="5080" indent="-322580" algn="r">
              <a:lnSpc>
                <a:spcPts val="1450"/>
              </a:lnSpc>
            </a:pPr>
            <a:r>
              <a:rPr sz="1350" b="1" spc="-95" dirty="0">
                <a:solidFill>
                  <a:srgbClr val="4B555B"/>
                </a:solidFill>
                <a:latin typeface="Arial Black"/>
                <a:cs typeface="Arial Black"/>
              </a:rPr>
              <a:t>Естественные</a:t>
            </a:r>
            <a:r>
              <a:rPr sz="1350" b="1" spc="-100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-55" dirty="0">
                <a:solidFill>
                  <a:srgbClr val="4B555B"/>
                </a:solidFill>
                <a:latin typeface="Arial Black"/>
                <a:cs typeface="Arial Black"/>
              </a:rPr>
              <a:t>науки</a:t>
            </a:r>
            <a:r>
              <a:rPr sz="1350" b="1" spc="-30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5" dirty="0">
                <a:solidFill>
                  <a:srgbClr val="4B555B"/>
                </a:solidFill>
                <a:latin typeface="Arial Black"/>
                <a:cs typeface="Arial Black"/>
              </a:rPr>
              <a:t>и</a:t>
            </a:r>
            <a:r>
              <a:rPr sz="1350" b="1" spc="-100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-30" dirty="0">
                <a:solidFill>
                  <a:srgbClr val="4B555B"/>
                </a:solidFill>
                <a:latin typeface="Arial Black"/>
                <a:cs typeface="Arial Black"/>
              </a:rPr>
              <a:t>математика</a:t>
            </a:r>
            <a:endParaRPr sz="1350">
              <a:latin typeface="Arial Black"/>
              <a:cs typeface="Arial Black"/>
            </a:endParaRPr>
          </a:p>
          <a:p>
            <a:pPr marL="144780" marR="5080" indent="189230" algn="r">
              <a:lnSpc>
                <a:spcPts val="1450"/>
              </a:lnSpc>
              <a:spcBef>
                <a:spcPts val="1170"/>
              </a:spcBef>
            </a:pPr>
            <a:r>
              <a:rPr sz="1350" b="1" spc="-70" dirty="0">
                <a:solidFill>
                  <a:srgbClr val="4B555B"/>
                </a:solidFill>
                <a:latin typeface="Arial Black"/>
                <a:cs typeface="Arial Black"/>
              </a:rPr>
              <a:t>Гуманитарные</a:t>
            </a:r>
            <a:r>
              <a:rPr sz="1350" b="1" spc="-100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5" dirty="0">
                <a:solidFill>
                  <a:srgbClr val="4B555B"/>
                </a:solidFill>
                <a:latin typeface="Arial Black"/>
                <a:cs typeface="Arial Black"/>
              </a:rPr>
              <a:t>и</a:t>
            </a:r>
            <a:r>
              <a:rPr sz="1350" b="1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-80" dirty="0">
                <a:solidFill>
                  <a:srgbClr val="4B555B"/>
                </a:solidFill>
                <a:latin typeface="Arial Black"/>
                <a:cs typeface="Arial Black"/>
              </a:rPr>
              <a:t>социальные</a:t>
            </a:r>
            <a:r>
              <a:rPr sz="1350" b="1" spc="-100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-55" dirty="0">
                <a:solidFill>
                  <a:srgbClr val="4B555B"/>
                </a:solidFill>
                <a:latin typeface="Arial Black"/>
                <a:cs typeface="Arial Black"/>
              </a:rPr>
              <a:t>науки</a:t>
            </a:r>
            <a:endParaRPr sz="135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4"/>
              </a:spcBef>
            </a:pPr>
            <a:endParaRPr sz="1100">
              <a:latin typeface="Times New Roman"/>
              <a:cs typeface="Times New Roman"/>
            </a:endParaRPr>
          </a:p>
          <a:p>
            <a:pPr marL="459740" marR="5080" indent="-58419" algn="r">
              <a:lnSpc>
                <a:spcPts val="1450"/>
              </a:lnSpc>
            </a:pPr>
            <a:r>
              <a:rPr sz="1350" b="1" spc="-65" dirty="0">
                <a:solidFill>
                  <a:srgbClr val="4B555B"/>
                </a:solidFill>
                <a:latin typeface="Arial Black"/>
                <a:cs typeface="Arial Black"/>
              </a:rPr>
              <a:t>Экономические специальности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34144" y="395432"/>
            <a:ext cx="8625110" cy="783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64130" marR="5080" indent="-2552065">
              <a:lnSpc>
                <a:spcPct val="105600"/>
              </a:lnSpc>
            </a:pPr>
            <a:r>
              <a:rPr lang="ky-KG" sz="24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График 8. </a:t>
            </a:r>
            <a:r>
              <a:rPr sz="2400" spc="1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400" spc="1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аспр</a:t>
            </a:r>
            <a:r>
              <a:rPr sz="2400" spc="1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400" spc="-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sz="2400" spc="10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400" spc="1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ление</a:t>
            </a:r>
            <a:r>
              <a:rPr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численности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принятых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75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5" dirty="0">
                <a:latin typeface="Arial" panose="020B0604020202020204" pitchFamily="34" charset="0"/>
                <a:cs typeface="Arial" panose="020B0604020202020204" pitchFamily="34" charset="0"/>
              </a:rPr>
              <a:t>ВП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Зы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 по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35" dirty="0">
                <a:latin typeface="Arial" panose="020B0604020202020204" pitchFamily="34" charset="0"/>
                <a:cs typeface="Arial" panose="020B0604020202020204" pitchFamily="34" charset="0"/>
              </a:rPr>
              <a:t>специальнос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spc="15" dirty="0">
                <a:latin typeface="Arial" panose="020B0604020202020204" pitchFamily="34" charset="0"/>
                <a:cs typeface="Arial" panose="020B0604020202020204" pitchFamily="34" charset="0"/>
              </a:rPr>
              <a:t>ям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7711" y="4684957"/>
            <a:ext cx="141160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02235">
              <a:lnSpc>
                <a:spcPts val="1450"/>
              </a:lnSpc>
            </a:pPr>
            <a:r>
              <a:rPr sz="1350" b="1" spc="-60" dirty="0">
                <a:solidFill>
                  <a:srgbClr val="4B555B"/>
                </a:solidFill>
                <a:latin typeface="Arial Black"/>
                <a:cs typeface="Arial Black"/>
              </a:rPr>
              <a:t>Юридические </a:t>
            </a:r>
            <a:r>
              <a:rPr sz="1350" b="1" spc="-65" dirty="0">
                <a:solidFill>
                  <a:srgbClr val="4B555B"/>
                </a:solidFill>
                <a:latin typeface="Arial Black"/>
                <a:cs typeface="Arial Black"/>
              </a:rPr>
              <a:t>специальности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3140" y="5237578"/>
            <a:ext cx="1496060" cy="913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0820">
              <a:lnSpc>
                <a:spcPts val="1535"/>
              </a:lnSpc>
            </a:pPr>
            <a:r>
              <a:rPr sz="1350" b="1" spc="-50" dirty="0">
                <a:solidFill>
                  <a:srgbClr val="4B555B"/>
                </a:solidFill>
                <a:latin typeface="Arial Black"/>
                <a:cs typeface="Arial Black"/>
              </a:rPr>
              <a:t>Медицинские</a:t>
            </a:r>
            <a:endParaRPr sz="1350">
              <a:latin typeface="Arial Black"/>
              <a:cs typeface="Arial Black"/>
            </a:endParaRPr>
          </a:p>
          <a:p>
            <a:pPr marL="12700" indent="927100">
              <a:lnSpc>
                <a:spcPts val="1535"/>
              </a:lnSpc>
            </a:pPr>
            <a:r>
              <a:rPr sz="1350" b="1" spc="-55" dirty="0">
                <a:solidFill>
                  <a:srgbClr val="4B555B"/>
                </a:solidFill>
                <a:latin typeface="Arial Black"/>
                <a:cs typeface="Arial Black"/>
              </a:rPr>
              <a:t>науки</a:t>
            </a:r>
            <a:endParaRPr sz="1350">
              <a:latin typeface="Arial Black"/>
              <a:cs typeface="Arial Black"/>
            </a:endParaRPr>
          </a:p>
          <a:p>
            <a:pPr marL="12700">
              <a:lnSpc>
                <a:spcPts val="1535"/>
              </a:lnSpc>
              <a:spcBef>
                <a:spcPts val="1120"/>
              </a:spcBef>
            </a:pPr>
            <a:r>
              <a:rPr sz="1350" b="1" spc="-75" dirty="0">
                <a:solidFill>
                  <a:srgbClr val="4B555B"/>
                </a:solidFill>
                <a:latin typeface="Arial Black"/>
                <a:cs typeface="Arial Black"/>
              </a:rPr>
              <a:t>Педагогические</a:t>
            </a:r>
            <a:endParaRPr sz="1350">
              <a:latin typeface="Arial Black"/>
              <a:cs typeface="Arial Black"/>
            </a:endParaRPr>
          </a:p>
          <a:p>
            <a:pPr marL="939800">
              <a:lnSpc>
                <a:spcPts val="1535"/>
              </a:lnSpc>
            </a:pPr>
            <a:r>
              <a:rPr sz="1350" b="1" spc="-55" dirty="0">
                <a:solidFill>
                  <a:srgbClr val="4B555B"/>
                </a:solidFill>
                <a:latin typeface="Arial Black"/>
                <a:cs typeface="Arial Black"/>
              </a:rPr>
              <a:t>науки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5986" y="6301732"/>
            <a:ext cx="119316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35"/>
              </a:lnSpc>
            </a:pPr>
            <a:r>
              <a:rPr sz="1350" b="1" spc="-95" dirty="0">
                <a:solidFill>
                  <a:srgbClr val="4B555B"/>
                </a:solidFill>
                <a:latin typeface="Arial Black"/>
                <a:cs typeface="Arial Black"/>
              </a:rPr>
              <a:t>Технические</a:t>
            </a:r>
            <a:endParaRPr sz="1350">
              <a:latin typeface="Arial Black"/>
              <a:cs typeface="Arial Black"/>
            </a:endParaRPr>
          </a:p>
          <a:p>
            <a:pPr marL="636905">
              <a:lnSpc>
                <a:spcPts val="1535"/>
              </a:lnSpc>
            </a:pPr>
            <a:r>
              <a:rPr sz="1350" b="1" spc="-55" dirty="0">
                <a:solidFill>
                  <a:srgbClr val="4B555B"/>
                </a:solidFill>
                <a:latin typeface="Arial Black"/>
                <a:cs typeface="Arial Black"/>
              </a:rPr>
              <a:t>науки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582" y="6849046"/>
            <a:ext cx="173799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35"/>
              </a:lnSpc>
            </a:pPr>
            <a:r>
              <a:rPr sz="1350" b="1" spc="-105" dirty="0">
                <a:solidFill>
                  <a:srgbClr val="4B555B"/>
                </a:solidFill>
                <a:latin typeface="Arial Black"/>
                <a:cs typeface="Arial Black"/>
              </a:rPr>
              <a:t>Сельскохоз.</a:t>
            </a:r>
            <a:r>
              <a:rPr sz="1350" b="1" spc="-100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-50" dirty="0">
                <a:solidFill>
                  <a:srgbClr val="4B555B"/>
                </a:solidFill>
                <a:latin typeface="Arial Black"/>
                <a:cs typeface="Arial Black"/>
              </a:rPr>
              <a:t>науки,</a:t>
            </a:r>
            <a:endParaRPr sz="1350">
              <a:latin typeface="Arial Black"/>
              <a:cs typeface="Arial Black"/>
            </a:endParaRPr>
          </a:p>
          <a:p>
            <a:pPr marL="622935">
              <a:lnSpc>
                <a:spcPts val="1535"/>
              </a:lnSpc>
            </a:pPr>
            <a:r>
              <a:rPr sz="1350" b="1" spc="-90" dirty="0">
                <a:solidFill>
                  <a:srgbClr val="4B555B"/>
                </a:solidFill>
                <a:latin typeface="Arial Black"/>
                <a:cs typeface="Arial Black"/>
              </a:rPr>
              <a:t>сервис</a:t>
            </a:r>
            <a:r>
              <a:rPr sz="1350" b="1" spc="-100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5" dirty="0">
                <a:solidFill>
                  <a:srgbClr val="4B555B"/>
                </a:solidFill>
                <a:latin typeface="Arial Black"/>
                <a:cs typeface="Arial Black"/>
              </a:rPr>
              <a:t>и</a:t>
            </a:r>
            <a:r>
              <a:rPr sz="1350" b="1" spc="-100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-40" dirty="0">
                <a:solidFill>
                  <a:srgbClr val="4B555B"/>
                </a:solidFill>
                <a:latin typeface="Arial Black"/>
                <a:cs typeface="Arial Black"/>
              </a:rPr>
              <a:t>др.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277884" y="3189300"/>
            <a:ext cx="567690" cy="288925"/>
          </a:xfrm>
          <a:custGeom>
            <a:avLst/>
            <a:gdLst/>
            <a:ahLst/>
            <a:cxnLst/>
            <a:rect l="l" t="t" r="r" b="b"/>
            <a:pathLst>
              <a:path w="567689" h="288925">
                <a:moveTo>
                  <a:pt x="0" y="0"/>
                </a:moveTo>
                <a:lnTo>
                  <a:pt x="567550" y="0"/>
                </a:lnTo>
                <a:lnTo>
                  <a:pt x="567550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04097" y="3189300"/>
            <a:ext cx="173990" cy="288925"/>
          </a:xfrm>
          <a:custGeom>
            <a:avLst/>
            <a:gdLst/>
            <a:ahLst/>
            <a:cxnLst/>
            <a:rect l="l" t="t" r="r" b="b"/>
            <a:pathLst>
              <a:path w="173989" h="288925">
                <a:moveTo>
                  <a:pt x="0" y="0"/>
                </a:moveTo>
                <a:lnTo>
                  <a:pt x="173786" y="0"/>
                </a:lnTo>
                <a:lnTo>
                  <a:pt x="173786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68382" y="3718077"/>
            <a:ext cx="2358390" cy="288925"/>
          </a:xfrm>
          <a:custGeom>
            <a:avLst/>
            <a:gdLst/>
            <a:ahLst/>
            <a:cxnLst/>
            <a:rect l="l" t="t" r="r" b="b"/>
            <a:pathLst>
              <a:path w="2358390" h="288925">
                <a:moveTo>
                  <a:pt x="0" y="0"/>
                </a:moveTo>
                <a:lnTo>
                  <a:pt x="2357894" y="0"/>
                </a:lnTo>
                <a:lnTo>
                  <a:pt x="2357894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04097" y="3718077"/>
            <a:ext cx="1264285" cy="288925"/>
          </a:xfrm>
          <a:custGeom>
            <a:avLst/>
            <a:gdLst/>
            <a:ahLst/>
            <a:cxnLst/>
            <a:rect l="l" t="t" r="r" b="b"/>
            <a:pathLst>
              <a:path w="1264285" h="288925">
                <a:moveTo>
                  <a:pt x="0" y="0"/>
                </a:moveTo>
                <a:lnTo>
                  <a:pt x="1264284" y="0"/>
                </a:lnTo>
                <a:lnTo>
                  <a:pt x="1264284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739567" y="4256189"/>
            <a:ext cx="1241425" cy="288925"/>
          </a:xfrm>
          <a:custGeom>
            <a:avLst/>
            <a:gdLst/>
            <a:ahLst/>
            <a:cxnLst/>
            <a:rect l="l" t="t" r="r" b="b"/>
            <a:pathLst>
              <a:path w="1241425" h="288925">
                <a:moveTo>
                  <a:pt x="0" y="0"/>
                </a:moveTo>
                <a:lnTo>
                  <a:pt x="1241298" y="0"/>
                </a:lnTo>
                <a:lnTo>
                  <a:pt x="1241298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104097" y="4256189"/>
            <a:ext cx="635635" cy="288925"/>
          </a:xfrm>
          <a:custGeom>
            <a:avLst/>
            <a:gdLst/>
            <a:ahLst/>
            <a:cxnLst/>
            <a:rect l="l" t="t" r="r" b="b"/>
            <a:pathLst>
              <a:path w="635635" h="288925">
                <a:moveTo>
                  <a:pt x="0" y="0"/>
                </a:moveTo>
                <a:lnTo>
                  <a:pt x="635469" y="0"/>
                </a:lnTo>
                <a:lnTo>
                  <a:pt x="635469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58211" y="4794339"/>
            <a:ext cx="520700" cy="288925"/>
          </a:xfrm>
          <a:custGeom>
            <a:avLst/>
            <a:gdLst/>
            <a:ahLst/>
            <a:cxnLst/>
            <a:rect l="l" t="t" r="r" b="b"/>
            <a:pathLst>
              <a:path w="520700" h="288925">
                <a:moveTo>
                  <a:pt x="0" y="0"/>
                </a:moveTo>
                <a:lnTo>
                  <a:pt x="520687" y="0"/>
                </a:lnTo>
                <a:lnTo>
                  <a:pt x="52068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04097" y="4794339"/>
            <a:ext cx="754380" cy="288925"/>
          </a:xfrm>
          <a:custGeom>
            <a:avLst/>
            <a:gdLst/>
            <a:ahLst/>
            <a:cxnLst/>
            <a:rect l="l" t="t" r="r" b="b"/>
            <a:pathLst>
              <a:path w="754380" h="288925">
                <a:moveTo>
                  <a:pt x="0" y="0"/>
                </a:moveTo>
                <a:lnTo>
                  <a:pt x="754113" y="0"/>
                </a:lnTo>
                <a:lnTo>
                  <a:pt x="754113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76282" y="5337099"/>
            <a:ext cx="904875" cy="288925"/>
          </a:xfrm>
          <a:custGeom>
            <a:avLst/>
            <a:gdLst/>
            <a:ahLst/>
            <a:cxnLst/>
            <a:rect l="l" t="t" r="r" b="b"/>
            <a:pathLst>
              <a:path w="904875" h="288925">
                <a:moveTo>
                  <a:pt x="0" y="0"/>
                </a:moveTo>
                <a:lnTo>
                  <a:pt x="904595" y="0"/>
                </a:lnTo>
                <a:lnTo>
                  <a:pt x="904595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04097" y="5337099"/>
            <a:ext cx="972185" cy="288925"/>
          </a:xfrm>
          <a:custGeom>
            <a:avLst/>
            <a:gdLst/>
            <a:ahLst/>
            <a:cxnLst/>
            <a:rect l="l" t="t" r="r" b="b"/>
            <a:pathLst>
              <a:path w="972185" h="288925">
                <a:moveTo>
                  <a:pt x="0" y="0"/>
                </a:moveTo>
                <a:lnTo>
                  <a:pt x="972172" y="0"/>
                </a:lnTo>
                <a:lnTo>
                  <a:pt x="972172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70176" y="5871883"/>
            <a:ext cx="1167765" cy="288925"/>
          </a:xfrm>
          <a:custGeom>
            <a:avLst/>
            <a:gdLst/>
            <a:ahLst/>
            <a:cxnLst/>
            <a:rect l="l" t="t" r="r" b="b"/>
            <a:pathLst>
              <a:path w="1167764" h="288925">
                <a:moveTo>
                  <a:pt x="0" y="0"/>
                </a:moveTo>
                <a:lnTo>
                  <a:pt x="1167345" y="0"/>
                </a:lnTo>
                <a:lnTo>
                  <a:pt x="1167345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04097" y="5871883"/>
            <a:ext cx="66675" cy="288925"/>
          </a:xfrm>
          <a:custGeom>
            <a:avLst/>
            <a:gdLst/>
            <a:ahLst/>
            <a:cxnLst/>
            <a:rect l="l" t="t" r="r" b="b"/>
            <a:pathLst>
              <a:path w="66675" h="288925">
                <a:moveTo>
                  <a:pt x="0" y="0"/>
                </a:moveTo>
                <a:lnTo>
                  <a:pt x="66078" y="0"/>
                </a:lnTo>
                <a:lnTo>
                  <a:pt x="6607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221202" y="6413868"/>
            <a:ext cx="1140460" cy="288925"/>
          </a:xfrm>
          <a:custGeom>
            <a:avLst/>
            <a:gdLst/>
            <a:ahLst/>
            <a:cxnLst/>
            <a:rect l="l" t="t" r="r" b="b"/>
            <a:pathLst>
              <a:path w="1140460" h="288925">
                <a:moveTo>
                  <a:pt x="0" y="0"/>
                </a:moveTo>
                <a:lnTo>
                  <a:pt x="1140079" y="0"/>
                </a:lnTo>
                <a:lnTo>
                  <a:pt x="1140079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104097" y="6413868"/>
            <a:ext cx="1117600" cy="288925"/>
          </a:xfrm>
          <a:custGeom>
            <a:avLst/>
            <a:gdLst/>
            <a:ahLst/>
            <a:cxnLst/>
            <a:rect l="l" t="t" r="r" b="b"/>
            <a:pathLst>
              <a:path w="1117600" h="288925">
                <a:moveTo>
                  <a:pt x="0" y="0"/>
                </a:moveTo>
                <a:lnTo>
                  <a:pt x="1117092" y="0"/>
                </a:lnTo>
                <a:lnTo>
                  <a:pt x="1117092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262949" y="6956615"/>
            <a:ext cx="210185" cy="288925"/>
          </a:xfrm>
          <a:custGeom>
            <a:avLst/>
            <a:gdLst/>
            <a:ahLst/>
            <a:cxnLst/>
            <a:rect l="l" t="t" r="r" b="b"/>
            <a:pathLst>
              <a:path w="210185" h="288925">
                <a:moveTo>
                  <a:pt x="0" y="0"/>
                </a:moveTo>
                <a:lnTo>
                  <a:pt x="209600" y="0"/>
                </a:lnTo>
                <a:lnTo>
                  <a:pt x="209600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104097" y="6956615"/>
            <a:ext cx="159385" cy="288925"/>
          </a:xfrm>
          <a:custGeom>
            <a:avLst/>
            <a:gdLst/>
            <a:ahLst/>
            <a:cxnLst/>
            <a:rect l="l" t="t" r="r" b="b"/>
            <a:pathLst>
              <a:path w="159385" h="288925">
                <a:moveTo>
                  <a:pt x="0" y="0"/>
                </a:moveTo>
                <a:lnTo>
                  <a:pt x="158838" y="0"/>
                </a:lnTo>
                <a:lnTo>
                  <a:pt x="158838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55054" y="3189275"/>
            <a:ext cx="775970" cy="288925"/>
          </a:xfrm>
          <a:custGeom>
            <a:avLst/>
            <a:gdLst/>
            <a:ahLst/>
            <a:cxnLst/>
            <a:rect l="l" t="t" r="r" b="b"/>
            <a:pathLst>
              <a:path w="775970" h="288925">
                <a:moveTo>
                  <a:pt x="0" y="0"/>
                </a:moveTo>
                <a:lnTo>
                  <a:pt x="775868" y="0"/>
                </a:lnTo>
                <a:lnTo>
                  <a:pt x="775868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062573" y="3189275"/>
            <a:ext cx="393065" cy="288925"/>
          </a:xfrm>
          <a:custGeom>
            <a:avLst/>
            <a:gdLst/>
            <a:ahLst/>
            <a:cxnLst/>
            <a:rect l="l" t="t" r="r" b="b"/>
            <a:pathLst>
              <a:path w="393064" h="288925">
                <a:moveTo>
                  <a:pt x="0" y="0"/>
                </a:moveTo>
                <a:lnTo>
                  <a:pt x="392480" y="0"/>
                </a:lnTo>
                <a:lnTo>
                  <a:pt x="392480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660005" y="3718052"/>
            <a:ext cx="2760980" cy="288925"/>
          </a:xfrm>
          <a:custGeom>
            <a:avLst/>
            <a:gdLst/>
            <a:ahLst/>
            <a:cxnLst/>
            <a:rect l="l" t="t" r="r" b="b"/>
            <a:pathLst>
              <a:path w="2760979" h="288925">
                <a:moveTo>
                  <a:pt x="0" y="0"/>
                </a:moveTo>
                <a:lnTo>
                  <a:pt x="2760967" y="0"/>
                </a:lnTo>
                <a:lnTo>
                  <a:pt x="2760967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062573" y="3718052"/>
            <a:ext cx="1597660" cy="288925"/>
          </a:xfrm>
          <a:custGeom>
            <a:avLst/>
            <a:gdLst/>
            <a:ahLst/>
            <a:cxnLst/>
            <a:rect l="l" t="t" r="r" b="b"/>
            <a:pathLst>
              <a:path w="1597659" h="288925">
                <a:moveTo>
                  <a:pt x="0" y="0"/>
                </a:moveTo>
                <a:lnTo>
                  <a:pt x="1597431" y="0"/>
                </a:lnTo>
                <a:lnTo>
                  <a:pt x="1597431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935266" y="4256164"/>
            <a:ext cx="1603375" cy="288925"/>
          </a:xfrm>
          <a:custGeom>
            <a:avLst/>
            <a:gdLst/>
            <a:ahLst/>
            <a:cxnLst/>
            <a:rect l="l" t="t" r="r" b="b"/>
            <a:pathLst>
              <a:path w="1603375" h="288925">
                <a:moveTo>
                  <a:pt x="0" y="0"/>
                </a:moveTo>
                <a:lnTo>
                  <a:pt x="1603273" y="0"/>
                </a:lnTo>
                <a:lnTo>
                  <a:pt x="1603273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062573" y="4256164"/>
            <a:ext cx="873125" cy="288925"/>
          </a:xfrm>
          <a:custGeom>
            <a:avLst/>
            <a:gdLst/>
            <a:ahLst/>
            <a:cxnLst/>
            <a:rect l="l" t="t" r="r" b="b"/>
            <a:pathLst>
              <a:path w="873125" h="288925">
                <a:moveTo>
                  <a:pt x="0" y="0"/>
                </a:moveTo>
                <a:lnTo>
                  <a:pt x="872693" y="0"/>
                </a:lnTo>
                <a:lnTo>
                  <a:pt x="872693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628409" y="4794555"/>
            <a:ext cx="521970" cy="288925"/>
          </a:xfrm>
          <a:custGeom>
            <a:avLst/>
            <a:gdLst/>
            <a:ahLst/>
            <a:cxnLst/>
            <a:rect l="l" t="t" r="r" b="b"/>
            <a:pathLst>
              <a:path w="521970" h="288925">
                <a:moveTo>
                  <a:pt x="0" y="0"/>
                </a:moveTo>
                <a:lnTo>
                  <a:pt x="521538" y="0"/>
                </a:lnTo>
                <a:lnTo>
                  <a:pt x="521538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072339" y="4794555"/>
            <a:ext cx="556260" cy="288925"/>
          </a:xfrm>
          <a:custGeom>
            <a:avLst/>
            <a:gdLst/>
            <a:ahLst/>
            <a:cxnLst/>
            <a:rect l="l" t="t" r="r" b="b"/>
            <a:pathLst>
              <a:path w="556259" h="288925">
                <a:moveTo>
                  <a:pt x="0" y="0"/>
                </a:moveTo>
                <a:lnTo>
                  <a:pt x="556069" y="0"/>
                </a:lnTo>
                <a:lnTo>
                  <a:pt x="556069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659279" y="5337365"/>
            <a:ext cx="1618615" cy="288925"/>
          </a:xfrm>
          <a:custGeom>
            <a:avLst/>
            <a:gdLst/>
            <a:ahLst/>
            <a:cxnLst/>
            <a:rect l="l" t="t" r="r" b="b"/>
            <a:pathLst>
              <a:path w="1618615" h="288925">
                <a:moveTo>
                  <a:pt x="0" y="0"/>
                </a:moveTo>
                <a:lnTo>
                  <a:pt x="1618449" y="0"/>
                </a:lnTo>
                <a:lnTo>
                  <a:pt x="1618449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062573" y="5337365"/>
            <a:ext cx="2597150" cy="288925"/>
          </a:xfrm>
          <a:custGeom>
            <a:avLst/>
            <a:gdLst/>
            <a:ahLst/>
            <a:cxnLst/>
            <a:rect l="l" t="t" r="r" b="b"/>
            <a:pathLst>
              <a:path w="2597150" h="288925">
                <a:moveTo>
                  <a:pt x="0" y="0"/>
                </a:moveTo>
                <a:lnTo>
                  <a:pt x="2596705" y="0"/>
                </a:lnTo>
                <a:lnTo>
                  <a:pt x="2596705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498881" y="5872251"/>
            <a:ext cx="3181985" cy="288925"/>
          </a:xfrm>
          <a:custGeom>
            <a:avLst/>
            <a:gdLst/>
            <a:ahLst/>
            <a:cxnLst/>
            <a:rect l="l" t="t" r="r" b="b"/>
            <a:pathLst>
              <a:path w="3181984" h="288925">
                <a:moveTo>
                  <a:pt x="0" y="0"/>
                </a:moveTo>
                <a:lnTo>
                  <a:pt x="3181756" y="0"/>
                </a:lnTo>
                <a:lnTo>
                  <a:pt x="3181756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062573" y="5872251"/>
            <a:ext cx="436880" cy="288925"/>
          </a:xfrm>
          <a:custGeom>
            <a:avLst/>
            <a:gdLst/>
            <a:ahLst/>
            <a:cxnLst/>
            <a:rect l="l" t="t" r="r" b="b"/>
            <a:pathLst>
              <a:path w="436879" h="288925">
                <a:moveTo>
                  <a:pt x="0" y="0"/>
                </a:moveTo>
                <a:lnTo>
                  <a:pt x="436295" y="0"/>
                </a:lnTo>
                <a:lnTo>
                  <a:pt x="436295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640548" y="6414287"/>
            <a:ext cx="1267460" cy="288925"/>
          </a:xfrm>
          <a:custGeom>
            <a:avLst/>
            <a:gdLst/>
            <a:ahLst/>
            <a:cxnLst/>
            <a:rect l="l" t="t" r="r" b="b"/>
            <a:pathLst>
              <a:path w="1267459" h="288925">
                <a:moveTo>
                  <a:pt x="0" y="0"/>
                </a:moveTo>
                <a:lnTo>
                  <a:pt x="1267269" y="0"/>
                </a:lnTo>
                <a:lnTo>
                  <a:pt x="1267269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062573" y="6414287"/>
            <a:ext cx="1577975" cy="288925"/>
          </a:xfrm>
          <a:custGeom>
            <a:avLst/>
            <a:gdLst/>
            <a:ahLst/>
            <a:cxnLst/>
            <a:rect l="l" t="t" r="r" b="b"/>
            <a:pathLst>
              <a:path w="1577975" h="288925">
                <a:moveTo>
                  <a:pt x="0" y="0"/>
                </a:moveTo>
                <a:lnTo>
                  <a:pt x="1577974" y="0"/>
                </a:lnTo>
                <a:lnTo>
                  <a:pt x="1577974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426403" y="6957098"/>
            <a:ext cx="297815" cy="288925"/>
          </a:xfrm>
          <a:custGeom>
            <a:avLst/>
            <a:gdLst/>
            <a:ahLst/>
            <a:cxnLst/>
            <a:rect l="l" t="t" r="r" b="b"/>
            <a:pathLst>
              <a:path w="297815" h="288925">
                <a:moveTo>
                  <a:pt x="0" y="0"/>
                </a:moveTo>
                <a:lnTo>
                  <a:pt x="297319" y="0"/>
                </a:lnTo>
                <a:lnTo>
                  <a:pt x="297319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062573" y="6957098"/>
            <a:ext cx="363855" cy="288925"/>
          </a:xfrm>
          <a:custGeom>
            <a:avLst/>
            <a:gdLst/>
            <a:ahLst/>
            <a:cxnLst/>
            <a:rect l="l" t="t" r="r" b="b"/>
            <a:pathLst>
              <a:path w="363854" h="288925">
                <a:moveTo>
                  <a:pt x="0" y="0"/>
                </a:moveTo>
                <a:lnTo>
                  <a:pt x="363816" y="0"/>
                </a:lnTo>
                <a:lnTo>
                  <a:pt x="363816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104135" y="2644899"/>
            <a:ext cx="2355121" cy="236922"/>
          </a:xfrm>
          <a:custGeom>
            <a:avLst/>
            <a:gdLst/>
            <a:ahLst/>
            <a:cxnLst/>
            <a:rect l="l" t="t" r="r" b="b"/>
            <a:pathLst>
              <a:path w="2199004" h="92075">
                <a:moveTo>
                  <a:pt x="0" y="0"/>
                </a:moveTo>
                <a:lnTo>
                  <a:pt x="2198700" y="0"/>
                </a:lnTo>
                <a:lnTo>
                  <a:pt x="2198700" y="91503"/>
                </a:lnTo>
                <a:lnTo>
                  <a:pt x="0" y="9150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104097" y="2419604"/>
            <a:ext cx="2204720" cy="190552"/>
          </a:xfrm>
          <a:custGeom>
            <a:avLst/>
            <a:gdLst/>
            <a:ahLst/>
            <a:cxnLst/>
            <a:rect l="l" t="t" r="r" b="b"/>
            <a:pathLst>
              <a:path w="2204720" h="92075">
                <a:moveTo>
                  <a:pt x="0" y="0"/>
                </a:moveTo>
                <a:lnTo>
                  <a:pt x="2204313" y="0"/>
                </a:lnTo>
                <a:lnTo>
                  <a:pt x="2204313" y="91503"/>
                </a:lnTo>
                <a:lnTo>
                  <a:pt x="0" y="9150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931358" y="1775887"/>
            <a:ext cx="0" cy="36830"/>
          </a:xfrm>
          <a:custGeom>
            <a:avLst/>
            <a:gdLst/>
            <a:ahLst/>
            <a:cxnLst/>
            <a:rect l="l" t="t" r="r" b="b"/>
            <a:pathLst>
              <a:path h="36830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931358" y="1884941"/>
            <a:ext cx="0" cy="5465445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0"/>
                </a:moveTo>
                <a:lnTo>
                  <a:pt x="0" y="5465254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931358" y="7386384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6049869" y="1727781"/>
            <a:ext cx="1122680" cy="521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2019-2020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400" b="1" spc="-35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4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45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918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14208" y="2448048"/>
            <a:ext cx="135572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90" dirty="0">
                <a:solidFill>
                  <a:srgbClr val="4B555B"/>
                </a:solidFill>
                <a:latin typeface="Arial Black"/>
                <a:cs typeface="Arial Black"/>
              </a:rPr>
              <a:t>Всего</a:t>
            </a:r>
            <a:r>
              <a:rPr sz="1350" b="1" spc="-100" dirty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-10" dirty="0">
                <a:solidFill>
                  <a:srgbClr val="4B555B"/>
                </a:solidFill>
                <a:latin typeface="Arial Black"/>
                <a:cs typeface="Arial Black"/>
              </a:rPr>
              <a:t>принято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998229" y="1190625"/>
            <a:ext cx="4695825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dirty="0">
                <a:solidFill>
                  <a:srgbClr val="202B32"/>
                </a:solidFill>
                <a:latin typeface="Calibri"/>
                <a:cs typeface="Calibri"/>
              </a:rPr>
              <a:t>(на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начало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учебно</a:t>
            </a:r>
            <a:r>
              <a:rPr sz="2400" i="1" spc="-15" dirty="0">
                <a:solidFill>
                  <a:srgbClr val="202B32"/>
                </a:solidFill>
                <a:latin typeface="Calibri"/>
                <a:cs typeface="Calibri"/>
              </a:rPr>
              <a:t>г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5" dirty="0">
                <a:solidFill>
                  <a:srgbClr val="202B32"/>
                </a:solidFill>
                <a:latin typeface="Calibri"/>
                <a:cs typeface="Calibri"/>
              </a:rPr>
              <a:t>г</a:t>
            </a:r>
            <a:r>
              <a:rPr sz="2400" i="1" spc="-15" dirty="0">
                <a:solidFill>
                  <a:srgbClr val="202B32"/>
                </a:solidFill>
                <a:latin typeface="Calibri"/>
                <a:cs typeface="Calibri"/>
              </a:rPr>
              <a:t>ода,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30" dirty="0">
                <a:solidFill>
                  <a:srgbClr val="202B32"/>
                </a:solidFill>
                <a:latin typeface="Calibri"/>
                <a:cs typeface="Calibri"/>
              </a:rPr>
              <a:t>ч</a:t>
            </a:r>
            <a:r>
              <a:rPr sz="2400" i="1" spc="5" dirty="0">
                <a:solidFill>
                  <a:srgbClr val="202B32"/>
                </a:solidFill>
                <a:latin typeface="Calibri"/>
                <a:cs typeface="Calibri"/>
              </a:rPr>
              <a:t>е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ло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век)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091395" y="2122139"/>
            <a:ext cx="112268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35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4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29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848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6062573" y="2590860"/>
            <a:ext cx="3710304" cy="267669"/>
          </a:xfrm>
          <a:custGeom>
            <a:avLst/>
            <a:gdLst/>
            <a:ahLst/>
            <a:cxnLst/>
            <a:rect l="l" t="t" r="r" b="b"/>
            <a:pathLst>
              <a:path w="3710304" h="92075">
                <a:moveTo>
                  <a:pt x="0" y="0"/>
                </a:moveTo>
                <a:lnTo>
                  <a:pt x="3710076" y="0"/>
                </a:lnTo>
                <a:lnTo>
                  <a:pt x="3710076" y="91516"/>
                </a:lnTo>
                <a:lnTo>
                  <a:pt x="0" y="91516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62573" y="2244522"/>
            <a:ext cx="3425568" cy="268047"/>
          </a:xfrm>
          <a:custGeom>
            <a:avLst/>
            <a:gdLst/>
            <a:ahLst/>
            <a:cxnLst/>
            <a:rect l="l" t="t" r="r" b="b"/>
            <a:pathLst>
              <a:path w="3710304" h="92075">
                <a:moveTo>
                  <a:pt x="0" y="0"/>
                </a:moveTo>
                <a:lnTo>
                  <a:pt x="3710076" y="0"/>
                </a:lnTo>
                <a:lnTo>
                  <a:pt x="3710076" y="91503"/>
                </a:lnTo>
                <a:lnTo>
                  <a:pt x="0" y="9150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5255115" y="2334466"/>
            <a:ext cx="579755" cy="532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11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605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18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243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5130290" y="2366716"/>
            <a:ext cx="104139" cy="153035"/>
          </a:xfrm>
          <a:custGeom>
            <a:avLst/>
            <a:gdLst/>
            <a:ahLst/>
            <a:cxnLst/>
            <a:rect l="l" t="t" r="r" b="b"/>
            <a:pathLst>
              <a:path w="104139" h="153035">
                <a:moveTo>
                  <a:pt x="79273" y="55270"/>
                </a:moveTo>
                <a:lnTo>
                  <a:pt x="24307" y="55270"/>
                </a:lnTo>
                <a:lnTo>
                  <a:pt x="24307" y="146977"/>
                </a:lnTo>
                <a:lnTo>
                  <a:pt x="29844" y="152565"/>
                </a:lnTo>
                <a:lnTo>
                  <a:pt x="43510" y="152565"/>
                </a:lnTo>
                <a:lnTo>
                  <a:pt x="49047" y="146977"/>
                </a:lnTo>
                <a:lnTo>
                  <a:pt x="48983" y="88061"/>
                </a:lnTo>
                <a:lnTo>
                  <a:pt x="79273" y="88061"/>
                </a:lnTo>
                <a:lnTo>
                  <a:pt x="79273" y="55270"/>
                </a:lnTo>
                <a:close/>
              </a:path>
              <a:path w="104139" h="153035">
                <a:moveTo>
                  <a:pt x="79273" y="88061"/>
                </a:moveTo>
                <a:lnTo>
                  <a:pt x="54559" y="88061"/>
                </a:lnTo>
                <a:lnTo>
                  <a:pt x="54533" y="146977"/>
                </a:lnTo>
                <a:lnTo>
                  <a:pt x="60083" y="152565"/>
                </a:lnTo>
                <a:lnTo>
                  <a:pt x="73736" y="152565"/>
                </a:lnTo>
                <a:lnTo>
                  <a:pt x="79273" y="146977"/>
                </a:lnTo>
                <a:lnTo>
                  <a:pt x="79273" y="88061"/>
                </a:lnTo>
                <a:close/>
              </a:path>
              <a:path w="104139" h="153035">
                <a:moveTo>
                  <a:pt x="77279" y="0"/>
                </a:moveTo>
                <a:lnTo>
                  <a:pt x="25692" y="50"/>
                </a:lnTo>
                <a:lnTo>
                  <a:pt x="22047" y="2387"/>
                </a:lnTo>
                <a:lnTo>
                  <a:pt x="20472" y="6629"/>
                </a:lnTo>
                <a:lnTo>
                  <a:pt x="1773" y="63499"/>
                </a:lnTo>
                <a:lnTo>
                  <a:pt x="0" y="68275"/>
                </a:lnTo>
                <a:lnTo>
                  <a:pt x="2400" y="73621"/>
                </a:lnTo>
                <a:lnTo>
                  <a:pt x="11899" y="77241"/>
                </a:lnTo>
                <a:lnTo>
                  <a:pt x="17195" y="74802"/>
                </a:lnTo>
                <a:lnTo>
                  <a:pt x="23952" y="56629"/>
                </a:lnTo>
                <a:lnTo>
                  <a:pt x="24307" y="55270"/>
                </a:lnTo>
                <a:lnTo>
                  <a:pt x="79273" y="55270"/>
                </a:lnTo>
                <a:lnTo>
                  <a:pt x="99064" y="55168"/>
                </a:lnTo>
                <a:lnTo>
                  <a:pt x="83108" y="6629"/>
                </a:lnTo>
                <a:lnTo>
                  <a:pt x="81533" y="2387"/>
                </a:lnTo>
                <a:lnTo>
                  <a:pt x="77279" y="0"/>
                </a:lnTo>
                <a:close/>
              </a:path>
              <a:path w="104139" h="153035">
                <a:moveTo>
                  <a:pt x="99064" y="55168"/>
                </a:moveTo>
                <a:lnTo>
                  <a:pt x="79273" y="55168"/>
                </a:lnTo>
                <a:lnTo>
                  <a:pt x="79794" y="57061"/>
                </a:lnTo>
                <a:lnTo>
                  <a:pt x="86385" y="74802"/>
                </a:lnTo>
                <a:lnTo>
                  <a:pt x="91681" y="77241"/>
                </a:lnTo>
                <a:lnTo>
                  <a:pt x="101180" y="73621"/>
                </a:lnTo>
                <a:lnTo>
                  <a:pt x="103581" y="68275"/>
                </a:lnTo>
                <a:lnTo>
                  <a:pt x="101799" y="63487"/>
                </a:lnTo>
                <a:lnTo>
                  <a:pt x="99064" y="5516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56743" y="2307886"/>
            <a:ext cx="48895" cy="50800"/>
          </a:xfrm>
          <a:custGeom>
            <a:avLst/>
            <a:gdLst/>
            <a:ahLst/>
            <a:cxnLst/>
            <a:rect l="l" t="t" r="r" b="b"/>
            <a:pathLst>
              <a:path w="48895" h="50800">
                <a:moveTo>
                  <a:pt x="25581" y="0"/>
                </a:moveTo>
                <a:lnTo>
                  <a:pt x="20574" y="477"/>
                </a:lnTo>
                <a:lnTo>
                  <a:pt x="9599" y="5823"/>
                </a:lnTo>
                <a:lnTo>
                  <a:pt x="2226" y="16841"/>
                </a:lnTo>
                <a:lnTo>
                  <a:pt x="0" y="33208"/>
                </a:lnTo>
                <a:lnTo>
                  <a:pt x="6062" y="43033"/>
                </a:lnTo>
                <a:lnTo>
                  <a:pt x="17703" y="49342"/>
                </a:lnTo>
                <a:lnTo>
                  <a:pt x="34958" y="50729"/>
                </a:lnTo>
                <a:lnTo>
                  <a:pt x="43513" y="43875"/>
                </a:lnTo>
                <a:lnTo>
                  <a:pt x="48547" y="31589"/>
                </a:lnTo>
                <a:lnTo>
                  <a:pt x="48778" y="13482"/>
                </a:lnTo>
                <a:lnTo>
                  <a:pt x="39216" y="3725"/>
                </a:lnTo>
                <a:lnTo>
                  <a:pt x="25581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156306" y="2635369"/>
            <a:ext cx="48895" cy="51435"/>
          </a:xfrm>
          <a:custGeom>
            <a:avLst/>
            <a:gdLst/>
            <a:ahLst/>
            <a:cxnLst/>
            <a:rect l="l" t="t" r="r" b="b"/>
            <a:pathLst>
              <a:path w="48895" h="51435">
                <a:moveTo>
                  <a:pt x="25479" y="0"/>
                </a:moveTo>
                <a:lnTo>
                  <a:pt x="19980" y="586"/>
                </a:lnTo>
                <a:lnTo>
                  <a:pt x="9253" y="6135"/>
                </a:lnTo>
                <a:lnTo>
                  <a:pt x="2093" y="17322"/>
                </a:lnTo>
                <a:lnTo>
                  <a:pt x="0" y="33882"/>
                </a:lnTo>
                <a:lnTo>
                  <a:pt x="6162" y="43628"/>
                </a:lnTo>
                <a:lnTo>
                  <a:pt x="17847" y="49839"/>
                </a:lnTo>
                <a:lnTo>
                  <a:pt x="35123" y="51124"/>
                </a:lnTo>
                <a:lnTo>
                  <a:pt x="43529" y="44133"/>
                </a:lnTo>
                <a:lnTo>
                  <a:pt x="48442" y="31724"/>
                </a:lnTo>
                <a:lnTo>
                  <a:pt x="48607" y="13501"/>
                </a:lnTo>
                <a:lnTo>
                  <a:pt x="39054" y="3728"/>
                </a:lnTo>
                <a:lnTo>
                  <a:pt x="25479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128004" y="2695129"/>
            <a:ext cx="108585" cy="153035"/>
          </a:xfrm>
          <a:custGeom>
            <a:avLst/>
            <a:gdLst/>
            <a:ahLst/>
            <a:cxnLst/>
            <a:rect l="l" t="t" r="r" b="b"/>
            <a:pathLst>
              <a:path w="108585" h="153035">
                <a:moveTo>
                  <a:pt x="88066" y="64909"/>
                </a:moveTo>
                <a:lnTo>
                  <a:pt x="21026" y="64909"/>
                </a:lnTo>
                <a:lnTo>
                  <a:pt x="20746" y="66357"/>
                </a:lnTo>
                <a:lnTo>
                  <a:pt x="18165" y="80703"/>
                </a:lnTo>
                <a:lnTo>
                  <a:pt x="15996" y="93002"/>
                </a:lnTo>
                <a:lnTo>
                  <a:pt x="15146" y="97256"/>
                </a:lnTo>
                <a:lnTo>
                  <a:pt x="17966" y="100710"/>
                </a:lnTo>
                <a:lnTo>
                  <a:pt x="33256" y="100710"/>
                </a:lnTo>
                <a:lnTo>
                  <a:pt x="33129" y="148882"/>
                </a:lnTo>
                <a:lnTo>
                  <a:pt x="37384" y="152463"/>
                </a:lnTo>
                <a:lnTo>
                  <a:pt x="47874" y="152463"/>
                </a:lnTo>
                <a:lnTo>
                  <a:pt x="52129" y="148882"/>
                </a:lnTo>
                <a:lnTo>
                  <a:pt x="52116" y="100698"/>
                </a:lnTo>
                <a:lnTo>
                  <a:pt x="90519" y="100698"/>
                </a:lnTo>
                <a:lnTo>
                  <a:pt x="93391" y="97243"/>
                </a:lnTo>
                <a:lnTo>
                  <a:pt x="92569" y="92710"/>
                </a:lnTo>
                <a:lnTo>
                  <a:pt x="88066" y="64909"/>
                </a:lnTo>
                <a:close/>
              </a:path>
              <a:path w="108585" h="153035">
                <a:moveTo>
                  <a:pt x="90519" y="100698"/>
                </a:moveTo>
                <a:lnTo>
                  <a:pt x="52116" y="100698"/>
                </a:lnTo>
                <a:lnTo>
                  <a:pt x="55469" y="100710"/>
                </a:lnTo>
                <a:lnTo>
                  <a:pt x="55431" y="148882"/>
                </a:lnTo>
                <a:lnTo>
                  <a:pt x="59685" y="152463"/>
                </a:lnTo>
                <a:lnTo>
                  <a:pt x="70188" y="152463"/>
                </a:lnTo>
                <a:lnTo>
                  <a:pt x="74443" y="148882"/>
                </a:lnTo>
                <a:lnTo>
                  <a:pt x="74379" y="100710"/>
                </a:lnTo>
                <a:lnTo>
                  <a:pt x="90519" y="100698"/>
                </a:lnTo>
                <a:close/>
              </a:path>
              <a:path w="108585" h="153035">
                <a:moveTo>
                  <a:pt x="106881" y="63601"/>
                </a:moveTo>
                <a:lnTo>
                  <a:pt x="87854" y="63601"/>
                </a:lnTo>
                <a:lnTo>
                  <a:pt x="92832" y="74282"/>
                </a:lnTo>
                <a:lnTo>
                  <a:pt x="97010" y="76225"/>
                </a:lnTo>
                <a:lnTo>
                  <a:pt x="106193" y="71881"/>
                </a:lnTo>
                <a:lnTo>
                  <a:pt x="108161" y="66357"/>
                </a:lnTo>
                <a:lnTo>
                  <a:pt x="106881" y="63601"/>
                </a:lnTo>
                <a:close/>
              </a:path>
              <a:path w="108585" h="153035">
                <a:moveTo>
                  <a:pt x="80894" y="0"/>
                </a:moveTo>
                <a:lnTo>
                  <a:pt x="30056" y="0"/>
                </a:lnTo>
                <a:lnTo>
                  <a:pt x="27275" y="3454"/>
                </a:lnTo>
                <a:lnTo>
                  <a:pt x="25763" y="6578"/>
                </a:lnTo>
                <a:lnTo>
                  <a:pt x="2230" y="61366"/>
                </a:lnTo>
                <a:lnTo>
                  <a:pt x="14" y="65887"/>
                </a:lnTo>
                <a:lnTo>
                  <a:pt x="1849" y="71500"/>
                </a:lnTo>
                <a:lnTo>
                  <a:pt x="10955" y="76022"/>
                </a:lnTo>
                <a:lnTo>
                  <a:pt x="16467" y="74129"/>
                </a:lnTo>
                <a:lnTo>
                  <a:pt x="20480" y="65887"/>
                </a:lnTo>
                <a:lnTo>
                  <a:pt x="21026" y="64909"/>
                </a:lnTo>
                <a:lnTo>
                  <a:pt x="88066" y="64909"/>
                </a:lnTo>
                <a:lnTo>
                  <a:pt x="87854" y="63601"/>
                </a:lnTo>
                <a:lnTo>
                  <a:pt x="106881" y="63601"/>
                </a:lnTo>
                <a:lnTo>
                  <a:pt x="106002" y="61709"/>
                </a:lnTo>
                <a:lnTo>
                  <a:pt x="83345" y="6515"/>
                </a:lnTo>
                <a:lnTo>
                  <a:pt x="82050" y="3733"/>
                </a:lnTo>
                <a:lnTo>
                  <a:pt x="80894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2091400" y="3027663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675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001990" y="3259311"/>
            <a:ext cx="923925" cy="180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23240" algn="l"/>
              </a:tabLst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397	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278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049838" y="3027663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626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380594" y="3259311"/>
            <a:ext cx="92583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25145" algn="l"/>
              </a:tabLst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884	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742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091248" y="3556491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150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244714" y="3790120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844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496071" y="3792406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306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049685" y="3556491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9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796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212144" y="3791492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592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803199" y="3793473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6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204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087438" y="4093244"/>
            <a:ext cx="1209675" cy="717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227</a:t>
            </a:r>
            <a:endParaRPr sz="1200">
              <a:latin typeface="Century Gothic"/>
              <a:cs typeface="Century Gothic"/>
            </a:endParaRPr>
          </a:p>
          <a:p>
            <a:pPr marL="177165">
              <a:lnSpc>
                <a:spcPct val="100000"/>
              </a:lnSpc>
              <a:spcBef>
                <a:spcPts val="425"/>
              </a:spcBef>
              <a:tabLst>
                <a:tab pos="808355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438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789</a:t>
            </a:r>
            <a:endParaRPr sz="1200">
              <a:latin typeface="Century Gothic"/>
              <a:cs typeface="Century Gothic"/>
            </a:endParaRPr>
          </a:p>
          <a:p>
            <a:pPr marL="16510">
              <a:lnSpc>
                <a:spcPct val="100000"/>
              </a:lnSpc>
              <a:spcBef>
                <a:spcPts val="940"/>
              </a:spcBef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874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049838" y="4093244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565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213973" y="4329311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964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091796" y="4331292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601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2234351" y="4870789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705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513292" y="4870789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169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2146552" y="490187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108"/>
                </a:lnTo>
                <a:lnTo>
                  <a:pt x="17945" y="5816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15"/>
                </a:lnTo>
                <a:lnTo>
                  <a:pt x="10426" y="67678"/>
                </a:lnTo>
                <a:lnTo>
                  <a:pt x="15074" y="65544"/>
                </a:lnTo>
                <a:lnTo>
                  <a:pt x="20980" y="49618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61"/>
                </a:lnTo>
                <a:lnTo>
                  <a:pt x="72821" y="5816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61"/>
                </a:moveTo>
                <a:lnTo>
                  <a:pt x="69469" y="48361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78"/>
                </a:lnTo>
                <a:lnTo>
                  <a:pt x="88658" y="64515"/>
                </a:lnTo>
                <a:lnTo>
                  <a:pt x="90766" y="59842"/>
                </a:lnTo>
                <a:lnTo>
                  <a:pt x="89204" y="55638"/>
                </a:lnTo>
                <a:lnTo>
                  <a:pt x="86811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170753" y="4850342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896379" y="329754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52"/>
                </a:lnTo>
                <a:lnTo>
                  <a:pt x="69469" y="77152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52"/>
                </a:moveTo>
                <a:lnTo>
                  <a:pt x="47815" y="77152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52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32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32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4" y="55626"/>
                </a:lnTo>
                <a:lnTo>
                  <a:pt x="86811" y="4834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20577" y="3246012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401" y="0"/>
                </a:moveTo>
                <a:lnTo>
                  <a:pt x="18944" y="129"/>
                </a:lnTo>
                <a:lnTo>
                  <a:pt x="8446" y="4440"/>
                </a:lnTo>
                <a:lnTo>
                  <a:pt x="1532" y="15008"/>
                </a:lnTo>
                <a:lnTo>
                  <a:pt x="0" y="32031"/>
                </a:lnTo>
                <a:lnTo>
                  <a:pt x="8801" y="42118"/>
                </a:lnTo>
                <a:lnTo>
                  <a:pt x="22993" y="45996"/>
                </a:lnTo>
                <a:lnTo>
                  <a:pt x="33925" y="42007"/>
                </a:lnTo>
                <a:lnTo>
                  <a:pt x="41274" y="31664"/>
                </a:lnTo>
                <a:lnTo>
                  <a:pt x="43192" y="14932"/>
                </a:lnTo>
                <a:lnTo>
                  <a:pt x="34797" y="4196"/>
                </a:lnTo>
                <a:lnTo>
                  <a:pt x="21401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449562" y="4850342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423696" y="4902701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83"/>
                </a:moveTo>
                <a:lnTo>
                  <a:pt x="18415" y="56883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17"/>
                </a:lnTo>
                <a:lnTo>
                  <a:pt x="15723" y="88239"/>
                </a:lnTo>
                <a:lnTo>
                  <a:pt x="29121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7145" y="56883"/>
                </a:lnTo>
                <a:close/>
              </a:path>
              <a:path w="95250" h="133985">
                <a:moveTo>
                  <a:pt x="79297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5">
                <a:moveTo>
                  <a:pt x="93640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76" y="66789"/>
                </a:lnTo>
                <a:lnTo>
                  <a:pt x="93028" y="62966"/>
                </a:lnTo>
                <a:lnTo>
                  <a:pt x="94755" y="58127"/>
                </a:lnTo>
                <a:lnTo>
                  <a:pt x="93640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611"/>
                </a:lnTo>
                <a:lnTo>
                  <a:pt x="14415" y="64935"/>
                </a:lnTo>
                <a:lnTo>
                  <a:pt x="17933" y="57734"/>
                </a:lnTo>
                <a:lnTo>
                  <a:pt x="18415" y="56883"/>
                </a:lnTo>
                <a:lnTo>
                  <a:pt x="77145" y="56883"/>
                </a:lnTo>
                <a:lnTo>
                  <a:pt x="76962" y="55740"/>
                </a:lnTo>
                <a:lnTo>
                  <a:pt x="93640" y="55740"/>
                </a:lnTo>
                <a:lnTo>
                  <a:pt x="92863" y="54076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146552" y="5452215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52"/>
                </a:lnTo>
                <a:lnTo>
                  <a:pt x="69469" y="77152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52"/>
                </a:moveTo>
                <a:lnTo>
                  <a:pt x="47815" y="77152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52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5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31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31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4" y="55625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170753" y="5400671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27" y="130"/>
                </a:lnTo>
                <a:lnTo>
                  <a:pt x="8436" y="4448"/>
                </a:lnTo>
                <a:lnTo>
                  <a:pt x="1529" y="15020"/>
                </a:lnTo>
                <a:lnTo>
                  <a:pt x="0" y="32051"/>
                </a:lnTo>
                <a:lnTo>
                  <a:pt x="8804" y="42133"/>
                </a:lnTo>
                <a:lnTo>
                  <a:pt x="23001" y="46008"/>
                </a:lnTo>
                <a:lnTo>
                  <a:pt x="33928" y="42015"/>
                </a:lnTo>
                <a:lnTo>
                  <a:pt x="41272" y="31668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144789" y="5400671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43" y="0"/>
                </a:moveTo>
                <a:lnTo>
                  <a:pt x="18268" y="192"/>
                </a:lnTo>
                <a:lnTo>
                  <a:pt x="8035" y="4729"/>
                </a:lnTo>
                <a:lnTo>
                  <a:pt x="1366" y="15482"/>
                </a:lnTo>
                <a:lnTo>
                  <a:pt x="0" y="32705"/>
                </a:lnTo>
                <a:lnTo>
                  <a:pt x="8891" y="42662"/>
                </a:lnTo>
                <a:lnTo>
                  <a:pt x="23207" y="46462"/>
                </a:lnTo>
                <a:lnTo>
                  <a:pt x="33957" y="42304"/>
                </a:lnTo>
                <a:lnTo>
                  <a:pt x="41148" y="31822"/>
                </a:lnTo>
                <a:lnTo>
                  <a:pt x="42976" y="14947"/>
                </a:lnTo>
                <a:lnTo>
                  <a:pt x="34573" y="4194"/>
                </a:lnTo>
                <a:lnTo>
                  <a:pt x="212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118928" y="5453031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396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7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209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70" y="66611"/>
                </a:lnTo>
                <a:lnTo>
                  <a:pt x="14409" y="64947"/>
                </a:lnTo>
                <a:lnTo>
                  <a:pt x="17926" y="57734"/>
                </a:lnTo>
                <a:lnTo>
                  <a:pt x="18396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02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381324" y="5984288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68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5" y="77165"/>
                </a:lnTo>
                <a:lnTo>
                  <a:pt x="69468" y="77165"/>
                </a:lnTo>
                <a:lnTo>
                  <a:pt x="69468" y="48425"/>
                </a:lnTo>
                <a:close/>
              </a:path>
              <a:path w="90804" h="133985">
                <a:moveTo>
                  <a:pt x="69468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8" y="128777"/>
                </a:lnTo>
                <a:lnTo>
                  <a:pt x="69468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57" y="55638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8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5">
                <a:moveTo>
                  <a:pt x="86807" y="48348"/>
                </a:moveTo>
                <a:lnTo>
                  <a:pt x="69468" y="48348"/>
                </a:lnTo>
                <a:lnTo>
                  <a:pt x="69913" y="49999"/>
                </a:lnTo>
                <a:lnTo>
                  <a:pt x="75691" y="65544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0" y="55625"/>
                </a:lnTo>
                <a:lnTo>
                  <a:pt x="86807" y="4834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405523" y="5932757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895380" y="5932757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2" y="0"/>
                </a:moveTo>
                <a:lnTo>
                  <a:pt x="18274" y="192"/>
                </a:lnTo>
                <a:lnTo>
                  <a:pt x="8038" y="4726"/>
                </a:lnTo>
                <a:lnTo>
                  <a:pt x="1366" y="15476"/>
                </a:lnTo>
                <a:lnTo>
                  <a:pt x="0" y="32694"/>
                </a:lnTo>
                <a:lnTo>
                  <a:pt x="8892" y="42650"/>
                </a:lnTo>
                <a:lnTo>
                  <a:pt x="23209" y="46449"/>
                </a:lnTo>
                <a:lnTo>
                  <a:pt x="33961" y="42291"/>
                </a:lnTo>
                <a:lnTo>
                  <a:pt x="41156" y="31810"/>
                </a:lnTo>
                <a:lnTo>
                  <a:pt x="42986" y="14941"/>
                </a:lnTo>
                <a:lnTo>
                  <a:pt x="34576" y="4193"/>
                </a:lnTo>
                <a:lnTo>
                  <a:pt x="21242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869511" y="5985116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70"/>
                </a:moveTo>
                <a:lnTo>
                  <a:pt x="18415" y="56870"/>
                </a:lnTo>
                <a:lnTo>
                  <a:pt x="17107" y="63728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4" y="85191"/>
                </a:lnTo>
                <a:lnTo>
                  <a:pt x="81141" y="81483"/>
                </a:lnTo>
                <a:lnTo>
                  <a:pt x="77145" y="56870"/>
                </a:lnTo>
                <a:close/>
              </a:path>
              <a:path w="95250" h="133985">
                <a:moveTo>
                  <a:pt x="7929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5">
                <a:moveTo>
                  <a:pt x="93637" y="55727"/>
                </a:moveTo>
                <a:lnTo>
                  <a:pt x="76962" y="55727"/>
                </a:lnTo>
                <a:lnTo>
                  <a:pt x="81331" y="65074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5">
                <a:moveTo>
                  <a:pt x="70879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598"/>
                </a:lnTo>
                <a:lnTo>
                  <a:pt x="14415" y="64935"/>
                </a:lnTo>
                <a:lnTo>
                  <a:pt x="17933" y="57734"/>
                </a:lnTo>
                <a:lnTo>
                  <a:pt x="18415" y="56870"/>
                </a:lnTo>
                <a:lnTo>
                  <a:pt x="77145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82" y="3263"/>
                </a:lnTo>
                <a:lnTo>
                  <a:pt x="70879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146552" y="6525626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4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4">
                <a:moveTo>
                  <a:pt x="69469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65"/>
                </a:lnTo>
                <a:close/>
              </a:path>
              <a:path w="90805" h="133984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57" y="55638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4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0" y="55625"/>
                </a:lnTo>
                <a:lnTo>
                  <a:pt x="86807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170753" y="6474094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294605" y="6474094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90">
                <a:moveTo>
                  <a:pt x="21253" y="0"/>
                </a:moveTo>
                <a:lnTo>
                  <a:pt x="18279" y="192"/>
                </a:lnTo>
                <a:lnTo>
                  <a:pt x="8042" y="4728"/>
                </a:lnTo>
                <a:lnTo>
                  <a:pt x="1368" y="15477"/>
                </a:lnTo>
                <a:lnTo>
                  <a:pt x="0" y="32692"/>
                </a:lnTo>
                <a:lnTo>
                  <a:pt x="8895" y="42650"/>
                </a:lnTo>
                <a:lnTo>
                  <a:pt x="23206" y="46450"/>
                </a:lnTo>
                <a:lnTo>
                  <a:pt x="33962" y="42297"/>
                </a:lnTo>
                <a:lnTo>
                  <a:pt x="41158" y="31818"/>
                </a:lnTo>
                <a:lnTo>
                  <a:pt x="42989" y="14948"/>
                </a:lnTo>
                <a:lnTo>
                  <a:pt x="34587" y="4195"/>
                </a:lnTo>
                <a:lnTo>
                  <a:pt x="212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268748" y="6526454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47" y="56870"/>
                </a:moveTo>
                <a:lnTo>
                  <a:pt x="18403" y="56870"/>
                </a:lnTo>
                <a:lnTo>
                  <a:pt x="17107" y="63728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84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7147" y="56870"/>
                </a:lnTo>
                <a:close/>
              </a:path>
              <a:path w="95250" h="133984">
                <a:moveTo>
                  <a:pt x="79284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02" y="130454"/>
                </a:lnTo>
                <a:lnTo>
                  <a:pt x="65151" y="88226"/>
                </a:lnTo>
                <a:lnTo>
                  <a:pt x="79284" y="88214"/>
                </a:lnTo>
                <a:close/>
              </a:path>
              <a:path w="95250" h="133984">
                <a:moveTo>
                  <a:pt x="93637" y="55727"/>
                </a:moveTo>
                <a:lnTo>
                  <a:pt x="76962" y="55727"/>
                </a:lnTo>
                <a:lnTo>
                  <a:pt x="81318" y="65074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4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70"/>
                </a:lnTo>
                <a:lnTo>
                  <a:pt x="77147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527552" y="7064582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4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4">
                <a:moveTo>
                  <a:pt x="69469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65"/>
                </a:lnTo>
                <a:close/>
              </a:path>
              <a:path w="90805" h="133984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57" y="55638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4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0" y="55625"/>
                </a:lnTo>
                <a:lnTo>
                  <a:pt x="86807" y="4834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551753" y="7013051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048154" y="7013051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90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022289" y="7065410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47" y="56870"/>
                </a:moveTo>
                <a:lnTo>
                  <a:pt x="18403" y="56870"/>
                </a:lnTo>
                <a:lnTo>
                  <a:pt x="17107" y="63728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7147" y="56870"/>
                </a:lnTo>
                <a:close/>
              </a:path>
              <a:path w="95250" h="133984">
                <a:moveTo>
                  <a:pt x="7929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4">
                <a:moveTo>
                  <a:pt x="93637" y="55727"/>
                </a:moveTo>
                <a:lnTo>
                  <a:pt x="76962" y="55727"/>
                </a:lnTo>
                <a:lnTo>
                  <a:pt x="81331" y="65074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4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76" y="66598"/>
                </a:lnTo>
                <a:lnTo>
                  <a:pt x="14415" y="64935"/>
                </a:lnTo>
                <a:lnTo>
                  <a:pt x="17933" y="57734"/>
                </a:lnTo>
                <a:lnTo>
                  <a:pt x="18403" y="56870"/>
                </a:lnTo>
                <a:lnTo>
                  <a:pt x="77147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430363" y="324564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404498" y="329799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7" y="56870"/>
                </a:moveTo>
                <a:lnTo>
                  <a:pt x="18415" y="56870"/>
                </a:lnTo>
                <a:lnTo>
                  <a:pt x="17107" y="63728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7147" y="56870"/>
                </a:lnTo>
                <a:close/>
              </a:path>
              <a:path w="95250" h="133985">
                <a:moveTo>
                  <a:pt x="7929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5">
                <a:moveTo>
                  <a:pt x="93637" y="55727"/>
                </a:moveTo>
                <a:lnTo>
                  <a:pt x="76962" y="55727"/>
                </a:lnTo>
                <a:lnTo>
                  <a:pt x="81331" y="65074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598"/>
                </a:lnTo>
                <a:lnTo>
                  <a:pt x="14415" y="64935"/>
                </a:lnTo>
                <a:lnTo>
                  <a:pt x="17933" y="57734"/>
                </a:lnTo>
                <a:lnTo>
                  <a:pt x="18415" y="56870"/>
                </a:lnTo>
                <a:lnTo>
                  <a:pt x="77147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275380" y="329754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64" y="128778"/>
                </a:lnTo>
                <a:lnTo>
                  <a:pt x="42926" y="77152"/>
                </a:lnTo>
                <a:lnTo>
                  <a:pt x="69456" y="77152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52"/>
                </a:moveTo>
                <a:lnTo>
                  <a:pt x="47802" y="77152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56" y="128778"/>
                </a:lnTo>
                <a:lnTo>
                  <a:pt x="69456" y="77152"/>
                </a:lnTo>
                <a:close/>
              </a:path>
              <a:path w="90804" h="133985">
                <a:moveTo>
                  <a:pt x="67716" y="0"/>
                </a:moveTo>
                <a:lnTo>
                  <a:pt x="22517" y="50"/>
                </a:lnTo>
                <a:lnTo>
                  <a:pt x="19316" y="2095"/>
                </a:lnTo>
                <a:lnTo>
                  <a:pt x="17945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39" y="67665"/>
                </a:lnTo>
                <a:lnTo>
                  <a:pt x="15074" y="65532"/>
                </a:lnTo>
                <a:lnTo>
                  <a:pt x="20993" y="49606"/>
                </a:lnTo>
                <a:lnTo>
                  <a:pt x="21297" y="48425"/>
                </a:lnTo>
                <a:lnTo>
                  <a:pt x="69456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16" y="0"/>
                </a:lnTo>
                <a:close/>
              </a:path>
              <a:path w="90804" h="133985">
                <a:moveTo>
                  <a:pt x="86811" y="48348"/>
                </a:moveTo>
                <a:lnTo>
                  <a:pt x="69456" y="48348"/>
                </a:lnTo>
                <a:lnTo>
                  <a:pt x="69913" y="49999"/>
                </a:lnTo>
                <a:lnTo>
                  <a:pt x="75692" y="65532"/>
                </a:lnTo>
                <a:lnTo>
                  <a:pt x="80327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204" y="55626"/>
                </a:lnTo>
                <a:lnTo>
                  <a:pt x="86811" y="4834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299586" y="3246012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3" y="0"/>
                </a:moveTo>
                <a:lnTo>
                  <a:pt x="18951" y="127"/>
                </a:lnTo>
                <a:lnTo>
                  <a:pt x="8450" y="4434"/>
                </a:lnTo>
                <a:lnTo>
                  <a:pt x="1535" y="15001"/>
                </a:lnTo>
                <a:lnTo>
                  <a:pt x="0" y="32025"/>
                </a:lnTo>
                <a:lnTo>
                  <a:pt x="8794" y="42116"/>
                </a:lnTo>
                <a:lnTo>
                  <a:pt x="22985" y="45996"/>
                </a:lnTo>
                <a:lnTo>
                  <a:pt x="33917" y="42007"/>
                </a:lnTo>
                <a:lnTo>
                  <a:pt x="41266" y="31664"/>
                </a:lnTo>
                <a:lnTo>
                  <a:pt x="43184" y="14932"/>
                </a:lnTo>
                <a:lnTo>
                  <a:pt x="34789" y="4196"/>
                </a:lnTo>
                <a:lnTo>
                  <a:pt x="21393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811766" y="324564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55" y="0"/>
                </a:moveTo>
                <a:lnTo>
                  <a:pt x="18280" y="192"/>
                </a:lnTo>
                <a:lnTo>
                  <a:pt x="8039" y="4728"/>
                </a:lnTo>
                <a:lnTo>
                  <a:pt x="1366" y="15477"/>
                </a:lnTo>
                <a:lnTo>
                  <a:pt x="0" y="32692"/>
                </a:lnTo>
                <a:lnTo>
                  <a:pt x="8892" y="42650"/>
                </a:lnTo>
                <a:lnTo>
                  <a:pt x="23208" y="46450"/>
                </a:lnTo>
                <a:lnTo>
                  <a:pt x="33964" y="42297"/>
                </a:lnTo>
                <a:lnTo>
                  <a:pt x="41160" y="31818"/>
                </a:lnTo>
                <a:lnTo>
                  <a:pt x="42991" y="14948"/>
                </a:lnTo>
                <a:lnTo>
                  <a:pt x="34589" y="4195"/>
                </a:lnTo>
                <a:lnTo>
                  <a:pt x="21255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785912" y="329799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3" y="56870"/>
                </a:moveTo>
                <a:lnTo>
                  <a:pt x="18403" y="56870"/>
                </a:lnTo>
                <a:lnTo>
                  <a:pt x="17094" y="63728"/>
                </a:lnTo>
                <a:lnTo>
                  <a:pt x="13996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09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44" y="88214"/>
                </a:lnTo>
                <a:lnTo>
                  <a:pt x="79284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8016" y="62407"/>
                </a:lnTo>
                <a:lnTo>
                  <a:pt x="77143" y="56870"/>
                </a:lnTo>
                <a:close/>
              </a:path>
              <a:path w="95250" h="133985">
                <a:moveTo>
                  <a:pt x="79284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51" y="88226"/>
                </a:lnTo>
                <a:lnTo>
                  <a:pt x="79284" y="88214"/>
                </a:lnTo>
                <a:close/>
              </a:path>
              <a:path w="95250" h="133985">
                <a:moveTo>
                  <a:pt x="93632" y="55727"/>
                </a:moveTo>
                <a:lnTo>
                  <a:pt x="76950" y="55727"/>
                </a:lnTo>
                <a:lnTo>
                  <a:pt x="81318" y="65074"/>
                </a:lnTo>
                <a:lnTo>
                  <a:pt x="84976" y="66776"/>
                </a:lnTo>
                <a:lnTo>
                  <a:pt x="93028" y="62966"/>
                </a:lnTo>
                <a:lnTo>
                  <a:pt x="94742" y="58127"/>
                </a:lnTo>
                <a:lnTo>
                  <a:pt x="93632" y="55727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70"/>
                </a:lnTo>
                <a:lnTo>
                  <a:pt x="77143" y="56870"/>
                </a:lnTo>
                <a:lnTo>
                  <a:pt x="76950" y="55727"/>
                </a:lnTo>
                <a:lnTo>
                  <a:pt x="93632" y="55727"/>
                </a:lnTo>
                <a:lnTo>
                  <a:pt x="92738" y="53759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106986" y="382872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0" y="48425"/>
                </a:moveTo>
                <a:lnTo>
                  <a:pt x="21292" y="48425"/>
                </a:lnTo>
                <a:lnTo>
                  <a:pt x="21292" y="128778"/>
                </a:lnTo>
                <a:lnTo>
                  <a:pt x="26143" y="133667"/>
                </a:lnTo>
                <a:lnTo>
                  <a:pt x="38119" y="133667"/>
                </a:lnTo>
                <a:lnTo>
                  <a:pt x="42958" y="128778"/>
                </a:lnTo>
                <a:lnTo>
                  <a:pt x="42920" y="77165"/>
                </a:lnTo>
                <a:lnTo>
                  <a:pt x="69450" y="77165"/>
                </a:lnTo>
                <a:lnTo>
                  <a:pt x="69450" y="48425"/>
                </a:lnTo>
                <a:close/>
              </a:path>
              <a:path w="90804" h="133985">
                <a:moveTo>
                  <a:pt x="69450" y="77165"/>
                </a:moveTo>
                <a:lnTo>
                  <a:pt x="47797" y="77165"/>
                </a:lnTo>
                <a:lnTo>
                  <a:pt x="47784" y="128778"/>
                </a:lnTo>
                <a:lnTo>
                  <a:pt x="52635" y="133667"/>
                </a:lnTo>
                <a:lnTo>
                  <a:pt x="64611" y="133667"/>
                </a:lnTo>
                <a:lnTo>
                  <a:pt x="69450" y="128778"/>
                </a:lnTo>
                <a:lnTo>
                  <a:pt x="69450" y="77165"/>
                </a:lnTo>
                <a:close/>
              </a:path>
              <a:path w="90804" h="133985">
                <a:moveTo>
                  <a:pt x="86801" y="48348"/>
                </a:moveTo>
                <a:lnTo>
                  <a:pt x="69450" y="48348"/>
                </a:lnTo>
                <a:lnTo>
                  <a:pt x="69907" y="49999"/>
                </a:lnTo>
                <a:lnTo>
                  <a:pt x="75686" y="65544"/>
                </a:lnTo>
                <a:lnTo>
                  <a:pt x="80321" y="67678"/>
                </a:lnTo>
                <a:lnTo>
                  <a:pt x="88640" y="64516"/>
                </a:lnTo>
                <a:lnTo>
                  <a:pt x="90743" y="59829"/>
                </a:lnTo>
                <a:lnTo>
                  <a:pt x="89199" y="55638"/>
                </a:lnTo>
                <a:lnTo>
                  <a:pt x="86801" y="48348"/>
                </a:lnTo>
                <a:close/>
              </a:path>
              <a:path w="90804" h="133985">
                <a:moveTo>
                  <a:pt x="67710" y="0"/>
                </a:moveTo>
                <a:lnTo>
                  <a:pt x="22511" y="50"/>
                </a:lnTo>
                <a:lnTo>
                  <a:pt x="19310" y="2108"/>
                </a:lnTo>
                <a:lnTo>
                  <a:pt x="17939" y="5816"/>
                </a:lnTo>
                <a:lnTo>
                  <a:pt x="1556" y="55638"/>
                </a:lnTo>
                <a:lnTo>
                  <a:pt x="0" y="59842"/>
                </a:lnTo>
                <a:lnTo>
                  <a:pt x="2102" y="64516"/>
                </a:lnTo>
                <a:lnTo>
                  <a:pt x="10433" y="67665"/>
                </a:lnTo>
                <a:lnTo>
                  <a:pt x="15069" y="65544"/>
                </a:lnTo>
                <a:lnTo>
                  <a:pt x="20987" y="49618"/>
                </a:lnTo>
                <a:lnTo>
                  <a:pt x="21292" y="48425"/>
                </a:lnTo>
                <a:lnTo>
                  <a:pt x="69450" y="48425"/>
                </a:lnTo>
                <a:lnTo>
                  <a:pt x="86801" y="48348"/>
                </a:lnTo>
                <a:lnTo>
                  <a:pt x="72816" y="5816"/>
                </a:lnTo>
                <a:lnTo>
                  <a:pt x="71431" y="2108"/>
                </a:lnTo>
                <a:lnTo>
                  <a:pt x="677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131189" y="3777192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7" y="128"/>
                </a:lnTo>
                <a:lnTo>
                  <a:pt x="8441" y="4440"/>
                </a:lnTo>
                <a:lnTo>
                  <a:pt x="1531" y="15009"/>
                </a:lnTo>
                <a:lnTo>
                  <a:pt x="0" y="32038"/>
                </a:lnTo>
                <a:lnTo>
                  <a:pt x="8797" y="42127"/>
                </a:lnTo>
                <a:lnTo>
                  <a:pt x="22994" y="46008"/>
                </a:lnTo>
                <a:lnTo>
                  <a:pt x="33920" y="42012"/>
                </a:lnTo>
                <a:lnTo>
                  <a:pt x="41264" y="31663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722866" y="377682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55" y="0"/>
                </a:moveTo>
                <a:lnTo>
                  <a:pt x="18276" y="193"/>
                </a:lnTo>
                <a:lnTo>
                  <a:pt x="8037" y="4730"/>
                </a:lnTo>
                <a:lnTo>
                  <a:pt x="1366" y="15480"/>
                </a:lnTo>
                <a:lnTo>
                  <a:pt x="0" y="32698"/>
                </a:lnTo>
                <a:lnTo>
                  <a:pt x="8892" y="42653"/>
                </a:lnTo>
                <a:lnTo>
                  <a:pt x="23208" y="46451"/>
                </a:lnTo>
                <a:lnTo>
                  <a:pt x="33964" y="42300"/>
                </a:lnTo>
                <a:lnTo>
                  <a:pt x="41160" y="31823"/>
                </a:lnTo>
                <a:lnTo>
                  <a:pt x="42991" y="14948"/>
                </a:lnTo>
                <a:lnTo>
                  <a:pt x="34589" y="4195"/>
                </a:lnTo>
                <a:lnTo>
                  <a:pt x="21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697012" y="382917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83"/>
                </a:moveTo>
                <a:lnTo>
                  <a:pt x="18402" y="56883"/>
                </a:lnTo>
                <a:lnTo>
                  <a:pt x="17094" y="63741"/>
                </a:lnTo>
                <a:lnTo>
                  <a:pt x="13996" y="81508"/>
                </a:lnTo>
                <a:lnTo>
                  <a:pt x="13246" y="85216"/>
                </a:lnTo>
                <a:lnTo>
                  <a:pt x="15723" y="88239"/>
                </a:lnTo>
                <a:lnTo>
                  <a:pt x="29109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44" y="88226"/>
                </a:lnTo>
                <a:lnTo>
                  <a:pt x="79284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8016" y="62420"/>
                </a:lnTo>
                <a:lnTo>
                  <a:pt x="77145" y="56883"/>
                </a:lnTo>
                <a:close/>
              </a:path>
              <a:path w="95250" h="133985">
                <a:moveTo>
                  <a:pt x="79284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51" y="88239"/>
                </a:lnTo>
                <a:lnTo>
                  <a:pt x="79284" y="88226"/>
                </a:lnTo>
                <a:close/>
              </a:path>
              <a:path w="95250" h="133985">
                <a:moveTo>
                  <a:pt x="93632" y="55740"/>
                </a:moveTo>
                <a:lnTo>
                  <a:pt x="76949" y="55740"/>
                </a:lnTo>
                <a:lnTo>
                  <a:pt x="81318" y="65087"/>
                </a:lnTo>
                <a:lnTo>
                  <a:pt x="84976" y="66789"/>
                </a:lnTo>
                <a:lnTo>
                  <a:pt x="93028" y="62979"/>
                </a:lnTo>
                <a:lnTo>
                  <a:pt x="94742" y="58140"/>
                </a:lnTo>
                <a:lnTo>
                  <a:pt x="93632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65"/>
                </a:lnTo>
                <a:lnTo>
                  <a:pt x="1931" y="53771"/>
                </a:lnTo>
                <a:lnTo>
                  <a:pt x="0" y="57734"/>
                </a:lnTo>
                <a:lnTo>
                  <a:pt x="93" y="58140"/>
                </a:lnTo>
                <a:lnTo>
                  <a:pt x="1600" y="62661"/>
                </a:lnTo>
                <a:lnTo>
                  <a:pt x="9576" y="66611"/>
                </a:lnTo>
                <a:lnTo>
                  <a:pt x="14402" y="64947"/>
                </a:lnTo>
                <a:lnTo>
                  <a:pt x="17920" y="57734"/>
                </a:lnTo>
                <a:lnTo>
                  <a:pt x="18402" y="56883"/>
                </a:lnTo>
                <a:lnTo>
                  <a:pt x="77145" y="56883"/>
                </a:lnTo>
                <a:lnTo>
                  <a:pt x="76949" y="55740"/>
                </a:lnTo>
                <a:lnTo>
                  <a:pt x="93632" y="55740"/>
                </a:lnTo>
                <a:lnTo>
                  <a:pt x="92737" y="53771"/>
                </a:lnTo>
                <a:lnTo>
                  <a:pt x="73012" y="5702"/>
                </a:lnTo>
                <a:lnTo>
                  <a:pt x="71869" y="3276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106980" y="437059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64" y="128777"/>
                </a:lnTo>
                <a:lnTo>
                  <a:pt x="42925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65"/>
                </a:moveTo>
                <a:lnTo>
                  <a:pt x="47802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56" y="128777"/>
                </a:lnTo>
                <a:lnTo>
                  <a:pt x="69456" y="77165"/>
                </a:lnTo>
                <a:close/>
              </a:path>
              <a:path w="90804" h="133985">
                <a:moveTo>
                  <a:pt x="67716" y="0"/>
                </a:moveTo>
                <a:lnTo>
                  <a:pt x="22517" y="50"/>
                </a:lnTo>
                <a:lnTo>
                  <a:pt x="19316" y="2095"/>
                </a:lnTo>
                <a:lnTo>
                  <a:pt x="17945" y="5816"/>
                </a:lnTo>
                <a:lnTo>
                  <a:pt x="1562" y="55625"/>
                </a:lnTo>
                <a:lnTo>
                  <a:pt x="0" y="59829"/>
                </a:lnTo>
                <a:lnTo>
                  <a:pt x="2108" y="64515"/>
                </a:lnTo>
                <a:lnTo>
                  <a:pt x="10439" y="67665"/>
                </a:lnTo>
                <a:lnTo>
                  <a:pt x="15074" y="65531"/>
                </a:lnTo>
                <a:lnTo>
                  <a:pt x="20993" y="49606"/>
                </a:lnTo>
                <a:lnTo>
                  <a:pt x="21297" y="48425"/>
                </a:lnTo>
                <a:lnTo>
                  <a:pt x="69456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16" y="0"/>
                </a:lnTo>
                <a:close/>
              </a:path>
              <a:path w="90804" h="133985">
                <a:moveTo>
                  <a:pt x="86811" y="48348"/>
                </a:moveTo>
                <a:lnTo>
                  <a:pt x="69456" y="48348"/>
                </a:lnTo>
                <a:lnTo>
                  <a:pt x="69913" y="49999"/>
                </a:lnTo>
                <a:lnTo>
                  <a:pt x="75691" y="65544"/>
                </a:lnTo>
                <a:lnTo>
                  <a:pt x="80327" y="67665"/>
                </a:lnTo>
                <a:lnTo>
                  <a:pt x="88645" y="64515"/>
                </a:lnTo>
                <a:lnTo>
                  <a:pt x="90754" y="59829"/>
                </a:lnTo>
                <a:lnTo>
                  <a:pt x="89204" y="55625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131186" y="4319063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3" y="0"/>
                </a:moveTo>
                <a:lnTo>
                  <a:pt x="18951" y="127"/>
                </a:lnTo>
                <a:lnTo>
                  <a:pt x="8450" y="4434"/>
                </a:lnTo>
                <a:lnTo>
                  <a:pt x="1535" y="15001"/>
                </a:lnTo>
                <a:lnTo>
                  <a:pt x="0" y="32025"/>
                </a:lnTo>
                <a:lnTo>
                  <a:pt x="8794" y="42116"/>
                </a:lnTo>
                <a:lnTo>
                  <a:pt x="22985" y="45996"/>
                </a:lnTo>
                <a:lnTo>
                  <a:pt x="33917" y="42007"/>
                </a:lnTo>
                <a:lnTo>
                  <a:pt x="41266" y="31664"/>
                </a:lnTo>
                <a:lnTo>
                  <a:pt x="43184" y="14932"/>
                </a:lnTo>
                <a:lnTo>
                  <a:pt x="34789" y="4196"/>
                </a:lnTo>
                <a:lnTo>
                  <a:pt x="213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010936" y="4318691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1" y="0"/>
                </a:moveTo>
                <a:lnTo>
                  <a:pt x="18273" y="192"/>
                </a:lnTo>
                <a:lnTo>
                  <a:pt x="8037" y="4726"/>
                </a:lnTo>
                <a:lnTo>
                  <a:pt x="1366" y="15476"/>
                </a:lnTo>
                <a:lnTo>
                  <a:pt x="0" y="32694"/>
                </a:lnTo>
                <a:lnTo>
                  <a:pt x="8892" y="42650"/>
                </a:lnTo>
                <a:lnTo>
                  <a:pt x="23210" y="46449"/>
                </a:lnTo>
                <a:lnTo>
                  <a:pt x="33966" y="42291"/>
                </a:lnTo>
                <a:lnTo>
                  <a:pt x="41159" y="31810"/>
                </a:lnTo>
                <a:lnTo>
                  <a:pt x="42987" y="14941"/>
                </a:lnTo>
                <a:lnTo>
                  <a:pt x="34582" y="4193"/>
                </a:lnTo>
                <a:lnTo>
                  <a:pt x="212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985080" y="4371052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0" y="56870"/>
                </a:moveTo>
                <a:lnTo>
                  <a:pt x="18403" y="56870"/>
                </a:lnTo>
                <a:lnTo>
                  <a:pt x="17094" y="63741"/>
                </a:lnTo>
                <a:lnTo>
                  <a:pt x="13996" y="81508"/>
                </a:lnTo>
                <a:lnTo>
                  <a:pt x="13234" y="85204"/>
                </a:lnTo>
                <a:lnTo>
                  <a:pt x="15723" y="88239"/>
                </a:lnTo>
                <a:lnTo>
                  <a:pt x="29109" y="88239"/>
                </a:lnTo>
                <a:lnTo>
                  <a:pt x="29007" y="130454"/>
                </a:lnTo>
                <a:lnTo>
                  <a:pt x="32728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31" y="88214"/>
                </a:lnTo>
                <a:lnTo>
                  <a:pt x="79295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7130" y="56870"/>
                </a:lnTo>
                <a:close/>
              </a:path>
              <a:path w="95250" h="133985">
                <a:moveTo>
                  <a:pt x="79295" y="88214"/>
                </a:moveTo>
                <a:lnTo>
                  <a:pt x="45631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73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39" y="88239"/>
                </a:lnTo>
                <a:lnTo>
                  <a:pt x="79274" y="88239"/>
                </a:lnTo>
                <a:close/>
              </a:path>
              <a:path w="95250" h="133985">
                <a:moveTo>
                  <a:pt x="93630" y="55740"/>
                </a:moveTo>
                <a:lnTo>
                  <a:pt x="76950" y="55740"/>
                </a:lnTo>
                <a:lnTo>
                  <a:pt x="81318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42" y="58127"/>
                </a:lnTo>
                <a:lnTo>
                  <a:pt x="93630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70"/>
                </a:lnTo>
                <a:lnTo>
                  <a:pt x="77130" y="56870"/>
                </a:lnTo>
                <a:lnTo>
                  <a:pt x="76950" y="55740"/>
                </a:lnTo>
                <a:lnTo>
                  <a:pt x="93630" y="55740"/>
                </a:lnTo>
                <a:lnTo>
                  <a:pt x="92850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106980" y="4901291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64" y="128777"/>
                </a:lnTo>
                <a:lnTo>
                  <a:pt x="42925" y="77152"/>
                </a:lnTo>
                <a:lnTo>
                  <a:pt x="69456" y="77152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52"/>
                </a:moveTo>
                <a:lnTo>
                  <a:pt x="47802" y="77152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56" y="128777"/>
                </a:lnTo>
                <a:lnTo>
                  <a:pt x="69456" y="77152"/>
                </a:lnTo>
                <a:close/>
              </a:path>
              <a:path w="90804" h="133985">
                <a:moveTo>
                  <a:pt x="67716" y="0"/>
                </a:moveTo>
                <a:lnTo>
                  <a:pt x="22517" y="50"/>
                </a:lnTo>
                <a:lnTo>
                  <a:pt x="19316" y="2095"/>
                </a:lnTo>
                <a:lnTo>
                  <a:pt x="17945" y="5816"/>
                </a:lnTo>
                <a:lnTo>
                  <a:pt x="1562" y="55625"/>
                </a:lnTo>
                <a:lnTo>
                  <a:pt x="0" y="59829"/>
                </a:lnTo>
                <a:lnTo>
                  <a:pt x="2108" y="64515"/>
                </a:lnTo>
                <a:lnTo>
                  <a:pt x="10439" y="67665"/>
                </a:lnTo>
                <a:lnTo>
                  <a:pt x="15074" y="65531"/>
                </a:lnTo>
                <a:lnTo>
                  <a:pt x="20993" y="49606"/>
                </a:lnTo>
                <a:lnTo>
                  <a:pt x="21297" y="48425"/>
                </a:lnTo>
                <a:lnTo>
                  <a:pt x="69456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16" y="0"/>
                </a:lnTo>
                <a:close/>
              </a:path>
              <a:path w="90804" h="133985">
                <a:moveTo>
                  <a:pt x="86811" y="48348"/>
                </a:moveTo>
                <a:lnTo>
                  <a:pt x="69456" y="48348"/>
                </a:lnTo>
                <a:lnTo>
                  <a:pt x="69913" y="49999"/>
                </a:lnTo>
                <a:lnTo>
                  <a:pt x="75691" y="65531"/>
                </a:lnTo>
                <a:lnTo>
                  <a:pt x="80327" y="67665"/>
                </a:lnTo>
                <a:lnTo>
                  <a:pt x="88645" y="64515"/>
                </a:lnTo>
                <a:lnTo>
                  <a:pt x="90754" y="59829"/>
                </a:lnTo>
                <a:lnTo>
                  <a:pt x="89204" y="55625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131186" y="4849759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3" y="0"/>
                </a:moveTo>
                <a:lnTo>
                  <a:pt x="18951" y="127"/>
                </a:lnTo>
                <a:lnTo>
                  <a:pt x="8450" y="4434"/>
                </a:lnTo>
                <a:lnTo>
                  <a:pt x="1535" y="15001"/>
                </a:lnTo>
                <a:lnTo>
                  <a:pt x="0" y="32025"/>
                </a:lnTo>
                <a:lnTo>
                  <a:pt x="8794" y="42116"/>
                </a:lnTo>
                <a:lnTo>
                  <a:pt x="22985" y="45996"/>
                </a:lnTo>
                <a:lnTo>
                  <a:pt x="33917" y="42007"/>
                </a:lnTo>
                <a:lnTo>
                  <a:pt x="41266" y="31664"/>
                </a:lnTo>
                <a:lnTo>
                  <a:pt x="43184" y="14932"/>
                </a:lnTo>
                <a:lnTo>
                  <a:pt x="34789" y="4196"/>
                </a:lnTo>
                <a:lnTo>
                  <a:pt x="213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230156" y="4849387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204291" y="4901748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3" y="56870"/>
                </a:moveTo>
                <a:lnTo>
                  <a:pt x="18403" y="56870"/>
                </a:lnTo>
                <a:lnTo>
                  <a:pt x="17094" y="63728"/>
                </a:lnTo>
                <a:lnTo>
                  <a:pt x="13996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09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8016" y="62407"/>
                </a:lnTo>
                <a:lnTo>
                  <a:pt x="77143" y="56870"/>
                </a:lnTo>
                <a:close/>
              </a:path>
              <a:path w="95250" h="133985">
                <a:moveTo>
                  <a:pt x="7929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5">
                <a:moveTo>
                  <a:pt x="93632" y="55727"/>
                </a:moveTo>
                <a:lnTo>
                  <a:pt x="76962" y="55727"/>
                </a:lnTo>
                <a:lnTo>
                  <a:pt x="81331" y="65074"/>
                </a:lnTo>
                <a:lnTo>
                  <a:pt x="84976" y="66776"/>
                </a:lnTo>
                <a:lnTo>
                  <a:pt x="93028" y="62966"/>
                </a:lnTo>
                <a:lnTo>
                  <a:pt x="94742" y="58127"/>
                </a:lnTo>
                <a:lnTo>
                  <a:pt x="93632" y="55727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33" y="57734"/>
                </a:lnTo>
                <a:lnTo>
                  <a:pt x="18403" y="56870"/>
                </a:lnTo>
                <a:lnTo>
                  <a:pt x="77143" y="56870"/>
                </a:lnTo>
                <a:lnTo>
                  <a:pt x="76962" y="55727"/>
                </a:lnTo>
                <a:lnTo>
                  <a:pt x="93632" y="55727"/>
                </a:lnTo>
                <a:lnTo>
                  <a:pt x="92738" y="53759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106980" y="5446162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64" y="128778"/>
                </a:lnTo>
                <a:lnTo>
                  <a:pt x="42925" y="77152"/>
                </a:lnTo>
                <a:lnTo>
                  <a:pt x="69456" y="77152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52"/>
                </a:moveTo>
                <a:lnTo>
                  <a:pt x="47802" y="77152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56" y="128778"/>
                </a:lnTo>
                <a:lnTo>
                  <a:pt x="69456" y="77152"/>
                </a:lnTo>
                <a:close/>
              </a:path>
              <a:path w="90804" h="133985">
                <a:moveTo>
                  <a:pt x="67716" y="0"/>
                </a:moveTo>
                <a:lnTo>
                  <a:pt x="22517" y="50"/>
                </a:lnTo>
                <a:lnTo>
                  <a:pt x="19316" y="2095"/>
                </a:lnTo>
                <a:lnTo>
                  <a:pt x="17945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39" y="67665"/>
                </a:lnTo>
                <a:lnTo>
                  <a:pt x="15074" y="65532"/>
                </a:lnTo>
                <a:lnTo>
                  <a:pt x="20993" y="49606"/>
                </a:lnTo>
                <a:lnTo>
                  <a:pt x="21297" y="48425"/>
                </a:lnTo>
                <a:lnTo>
                  <a:pt x="69456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16" y="0"/>
                </a:lnTo>
                <a:close/>
              </a:path>
              <a:path w="90804" h="133985">
                <a:moveTo>
                  <a:pt x="86811" y="48348"/>
                </a:moveTo>
                <a:lnTo>
                  <a:pt x="69456" y="48348"/>
                </a:lnTo>
                <a:lnTo>
                  <a:pt x="69913" y="49999"/>
                </a:lnTo>
                <a:lnTo>
                  <a:pt x="75691" y="65532"/>
                </a:lnTo>
                <a:lnTo>
                  <a:pt x="80327" y="67665"/>
                </a:lnTo>
                <a:lnTo>
                  <a:pt x="88645" y="64516"/>
                </a:lnTo>
                <a:lnTo>
                  <a:pt x="90754" y="59829"/>
                </a:lnTo>
                <a:lnTo>
                  <a:pt x="89204" y="55626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131189" y="5394618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722146" y="5394259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696287" y="5446607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409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7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51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26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36" y="58140"/>
                </a:lnTo>
                <a:lnTo>
                  <a:pt x="93626" y="55740"/>
                </a:lnTo>
                <a:close/>
              </a:path>
              <a:path w="95250" h="133985">
                <a:moveTo>
                  <a:pt x="70873" y="0"/>
                </a:moveTo>
                <a:lnTo>
                  <a:pt x="26308" y="0"/>
                </a:lnTo>
                <a:lnTo>
                  <a:pt x="23870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26" y="55740"/>
                </a:lnTo>
                <a:lnTo>
                  <a:pt x="92731" y="53771"/>
                </a:lnTo>
                <a:lnTo>
                  <a:pt x="73006" y="5715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106980" y="5991022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97" y="48425"/>
                </a:lnTo>
                <a:lnTo>
                  <a:pt x="21297" y="128790"/>
                </a:lnTo>
                <a:lnTo>
                  <a:pt x="26149" y="133680"/>
                </a:lnTo>
                <a:lnTo>
                  <a:pt x="38125" y="133680"/>
                </a:lnTo>
                <a:lnTo>
                  <a:pt x="42964" y="128790"/>
                </a:lnTo>
                <a:lnTo>
                  <a:pt x="42925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65"/>
                </a:moveTo>
                <a:lnTo>
                  <a:pt x="47802" y="77165"/>
                </a:lnTo>
                <a:lnTo>
                  <a:pt x="47790" y="128790"/>
                </a:lnTo>
                <a:lnTo>
                  <a:pt x="52641" y="133680"/>
                </a:lnTo>
                <a:lnTo>
                  <a:pt x="64617" y="133680"/>
                </a:lnTo>
                <a:lnTo>
                  <a:pt x="69456" y="128790"/>
                </a:lnTo>
                <a:lnTo>
                  <a:pt x="69456" y="77165"/>
                </a:lnTo>
                <a:close/>
              </a:path>
              <a:path w="90804" h="133985">
                <a:moveTo>
                  <a:pt x="67716" y="0"/>
                </a:moveTo>
                <a:lnTo>
                  <a:pt x="22517" y="50"/>
                </a:lnTo>
                <a:lnTo>
                  <a:pt x="19316" y="2108"/>
                </a:lnTo>
                <a:lnTo>
                  <a:pt x="17945" y="5829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28"/>
                </a:lnTo>
                <a:lnTo>
                  <a:pt x="10439" y="67678"/>
                </a:lnTo>
                <a:lnTo>
                  <a:pt x="15074" y="65544"/>
                </a:lnTo>
                <a:lnTo>
                  <a:pt x="20993" y="49618"/>
                </a:lnTo>
                <a:lnTo>
                  <a:pt x="21297" y="48425"/>
                </a:lnTo>
                <a:lnTo>
                  <a:pt x="69456" y="48425"/>
                </a:lnTo>
                <a:lnTo>
                  <a:pt x="86811" y="48361"/>
                </a:lnTo>
                <a:lnTo>
                  <a:pt x="72821" y="5829"/>
                </a:lnTo>
                <a:lnTo>
                  <a:pt x="71437" y="2108"/>
                </a:lnTo>
                <a:lnTo>
                  <a:pt x="67716" y="0"/>
                </a:lnTo>
                <a:close/>
              </a:path>
              <a:path w="90804" h="133985">
                <a:moveTo>
                  <a:pt x="86811" y="48361"/>
                </a:moveTo>
                <a:lnTo>
                  <a:pt x="69456" y="48361"/>
                </a:lnTo>
                <a:lnTo>
                  <a:pt x="69913" y="50012"/>
                </a:lnTo>
                <a:lnTo>
                  <a:pt x="75691" y="65544"/>
                </a:lnTo>
                <a:lnTo>
                  <a:pt x="80327" y="67678"/>
                </a:lnTo>
                <a:lnTo>
                  <a:pt x="88645" y="64528"/>
                </a:lnTo>
                <a:lnTo>
                  <a:pt x="90754" y="59842"/>
                </a:lnTo>
                <a:lnTo>
                  <a:pt x="89204" y="55638"/>
                </a:lnTo>
                <a:lnTo>
                  <a:pt x="86811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131189" y="5939490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567725" y="5939118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3" y="0"/>
                </a:moveTo>
                <a:lnTo>
                  <a:pt x="18268" y="192"/>
                </a:lnTo>
                <a:lnTo>
                  <a:pt x="8035" y="4729"/>
                </a:lnTo>
                <a:lnTo>
                  <a:pt x="1366" y="15482"/>
                </a:lnTo>
                <a:lnTo>
                  <a:pt x="0" y="32705"/>
                </a:lnTo>
                <a:lnTo>
                  <a:pt x="8891" y="42662"/>
                </a:lnTo>
                <a:lnTo>
                  <a:pt x="23207" y="46462"/>
                </a:lnTo>
                <a:lnTo>
                  <a:pt x="33957" y="42304"/>
                </a:lnTo>
                <a:lnTo>
                  <a:pt x="41148" y="31822"/>
                </a:lnTo>
                <a:lnTo>
                  <a:pt x="42976" y="14947"/>
                </a:lnTo>
                <a:lnTo>
                  <a:pt x="34573" y="4194"/>
                </a:lnTo>
                <a:lnTo>
                  <a:pt x="212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541863" y="599147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8" y="56883"/>
                </a:moveTo>
                <a:lnTo>
                  <a:pt x="18409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6"/>
                </a:lnTo>
                <a:lnTo>
                  <a:pt x="15716" y="88239"/>
                </a:lnTo>
                <a:lnTo>
                  <a:pt x="29115" y="88239"/>
                </a:lnTo>
                <a:lnTo>
                  <a:pt x="29013" y="130454"/>
                </a:lnTo>
                <a:lnTo>
                  <a:pt x="32734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1" y="81495"/>
                </a:lnTo>
                <a:lnTo>
                  <a:pt x="77138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97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208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82" y="66789"/>
                </a:lnTo>
                <a:lnTo>
                  <a:pt x="93021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73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37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70" y="66611"/>
                </a:lnTo>
                <a:lnTo>
                  <a:pt x="14408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8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4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106980" y="6517551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4">
                <a:moveTo>
                  <a:pt x="69456" y="48425"/>
                </a:moveTo>
                <a:lnTo>
                  <a:pt x="21297" y="48425"/>
                </a:lnTo>
                <a:lnTo>
                  <a:pt x="21297" y="128790"/>
                </a:lnTo>
                <a:lnTo>
                  <a:pt x="26149" y="133680"/>
                </a:lnTo>
                <a:lnTo>
                  <a:pt x="38125" y="133680"/>
                </a:lnTo>
                <a:lnTo>
                  <a:pt x="42964" y="128790"/>
                </a:lnTo>
                <a:lnTo>
                  <a:pt x="42925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4">
                <a:moveTo>
                  <a:pt x="69456" y="77165"/>
                </a:moveTo>
                <a:lnTo>
                  <a:pt x="47802" y="77165"/>
                </a:lnTo>
                <a:lnTo>
                  <a:pt x="47790" y="128790"/>
                </a:lnTo>
                <a:lnTo>
                  <a:pt x="52641" y="133680"/>
                </a:lnTo>
                <a:lnTo>
                  <a:pt x="64617" y="133680"/>
                </a:lnTo>
                <a:lnTo>
                  <a:pt x="69456" y="128790"/>
                </a:lnTo>
                <a:lnTo>
                  <a:pt x="69456" y="77165"/>
                </a:lnTo>
                <a:close/>
              </a:path>
              <a:path w="90804" h="133984">
                <a:moveTo>
                  <a:pt x="67716" y="0"/>
                </a:moveTo>
                <a:lnTo>
                  <a:pt x="22517" y="50"/>
                </a:lnTo>
                <a:lnTo>
                  <a:pt x="19316" y="2108"/>
                </a:lnTo>
                <a:lnTo>
                  <a:pt x="17945" y="5829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28"/>
                </a:lnTo>
                <a:lnTo>
                  <a:pt x="10439" y="67678"/>
                </a:lnTo>
                <a:lnTo>
                  <a:pt x="15074" y="65544"/>
                </a:lnTo>
                <a:lnTo>
                  <a:pt x="20993" y="49618"/>
                </a:lnTo>
                <a:lnTo>
                  <a:pt x="21297" y="48425"/>
                </a:lnTo>
                <a:lnTo>
                  <a:pt x="69456" y="48425"/>
                </a:lnTo>
                <a:lnTo>
                  <a:pt x="86811" y="48361"/>
                </a:lnTo>
                <a:lnTo>
                  <a:pt x="72821" y="5829"/>
                </a:lnTo>
                <a:lnTo>
                  <a:pt x="71437" y="2108"/>
                </a:lnTo>
                <a:lnTo>
                  <a:pt x="67716" y="0"/>
                </a:lnTo>
                <a:close/>
              </a:path>
              <a:path w="90804" h="133984">
                <a:moveTo>
                  <a:pt x="86811" y="48361"/>
                </a:moveTo>
                <a:lnTo>
                  <a:pt x="69456" y="48361"/>
                </a:lnTo>
                <a:lnTo>
                  <a:pt x="69913" y="50012"/>
                </a:lnTo>
                <a:lnTo>
                  <a:pt x="75691" y="65544"/>
                </a:lnTo>
                <a:lnTo>
                  <a:pt x="80327" y="67678"/>
                </a:lnTo>
                <a:lnTo>
                  <a:pt x="88645" y="64528"/>
                </a:lnTo>
                <a:lnTo>
                  <a:pt x="90754" y="59842"/>
                </a:lnTo>
                <a:lnTo>
                  <a:pt x="89204" y="55638"/>
                </a:lnTo>
                <a:lnTo>
                  <a:pt x="86811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131189" y="6466020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713168" y="6465647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90">
                <a:moveTo>
                  <a:pt x="21242" y="0"/>
                </a:moveTo>
                <a:lnTo>
                  <a:pt x="18268" y="192"/>
                </a:lnTo>
                <a:lnTo>
                  <a:pt x="8035" y="4729"/>
                </a:lnTo>
                <a:lnTo>
                  <a:pt x="1366" y="15482"/>
                </a:lnTo>
                <a:lnTo>
                  <a:pt x="0" y="32705"/>
                </a:lnTo>
                <a:lnTo>
                  <a:pt x="8891" y="42663"/>
                </a:lnTo>
                <a:lnTo>
                  <a:pt x="23208" y="46462"/>
                </a:lnTo>
                <a:lnTo>
                  <a:pt x="33962" y="42305"/>
                </a:lnTo>
                <a:lnTo>
                  <a:pt x="41150" y="31822"/>
                </a:lnTo>
                <a:lnTo>
                  <a:pt x="42977" y="14947"/>
                </a:lnTo>
                <a:lnTo>
                  <a:pt x="34578" y="4194"/>
                </a:lnTo>
                <a:lnTo>
                  <a:pt x="212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687319" y="6518008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26" y="56883"/>
                </a:moveTo>
                <a:lnTo>
                  <a:pt x="18396" y="56883"/>
                </a:lnTo>
                <a:lnTo>
                  <a:pt x="17088" y="63741"/>
                </a:lnTo>
                <a:lnTo>
                  <a:pt x="13989" y="81521"/>
                </a:lnTo>
                <a:lnTo>
                  <a:pt x="13227" y="85217"/>
                </a:lnTo>
                <a:lnTo>
                  <a:pt x="15717" y="88239"/>
                </a:lnTo>
                <a:lnTo>
                  <a:pt x="29102" y="88239"/>
                </a:lnTo>
                <a:lnTo>
                  <a:pt x="29001" y="130454"/>
                </a:lnTo>
                <a:lnTo>
                  <a:pt x="32722" y="133591"/>
                </a:lnTo>
                <a:lnTo>
                  <a:pt x="41917" y="133591"/>
                </a:lnTo>
                <a:lnTo>
                  <a:pt x="45651" y="130454"/>
                </a:lnTo>
                <a:lnTo>
                  <a:pt x="45625" y="88226"/>
                </a:lnTo>
                <a:lnTo>
                  <a:pt x="79278" y="88226"/>
                </a:lnTo>
                <a:lnTo>
                  <a:pt x="81795" y="85204"/>
                </a:lnTo>
                <a:lnTo>
                  <a:pt x="81122" y="81495"/>
                </a:lnTo>
                <a:lnTo>
                  <a:pt x="77126" y="56883"/>
                </a:lnTo>
                <a:close/>
              </a:path>
              <a:path w="95250" h="133984">
                <a:moveTo>
                  <a:pt x="79278" y="88226"/>
                </a:moveTo>
                <a:lnTo>
                  <a:pt x="45625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67" y="133591"/>
                </a:lnTo>
                <a:lnTo>
                  <a:pt x="61462" y="133591"/>
                </a:lnTo>
                <a:lnTo>
                  <a:pt x="65196" y="130454"/>
                </a:lnTo>
                <a:lnTo>
                  <a:pt x="65132" y="88239"/>
                </a:lnTo>
                <a:lnTo>
                  <a:pt x="79278" y="88226"/>
                </a:lnTo>
                <a:close/>
              </a:path>
              <a:path w="95250" h="133984">
                <a:moveTo>
                  <a:pt x="93618" y="55740"/>
                </a:moveTo>
                <a:lnTo>
                  <a:pt x="76943" y="55740"/>
                </a:lnTo>
                <a:lnTo>
                  <a:pt x="81312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36" y="58140"/>
                </a:lnTo>
                <a:lnTo>
                  <a:pt x="93618" y="55740"/>
                </a:lnTo>
                <a:close/>
              </a:path>
              <a:path w="95250" h="133984">
                <a:moveTo>
                  <a:pt x="70860" y="0"/>
                </a:moveTo>
                <a:lnTo>
                  <a:pt x="26308" y="0"/>
                </a:lnTo>
                <a:lnTo>
                  <a:pt x="23870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14" y="57734"/>
                </a:lnTo>
                <a:lnTo>
                  <a:pt x="18396" y="56883"/>
                </a:lnTo>
                <a:lnTo>
                  <a:pt x="77126" y="56883"/>
                </a:lnTo>
                <a:lnTo>
                  <a:pt x="76943" y="55740"/>
                </a:lnTo>
                <a:lnTo>
                  <a:pt x="93618" y="55740"/>
                </a:lnTo>
                <a:lnTo>
                  <a:pt x="92844" y="54076"/>
                </a:lnTo>
                <a:lnTo>
                  <a:pt x="73006" y="5715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770146" y="7060377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4">
                <a:moveTo>
                  <a:pt x="69443" y="48425"/>
                </a:moveTo>
                <a:lnTo>
                  <a:pt x="21285" y="48425"/>
                </a:lnTo>
                <a:lnTo>
                  <a:pt x="21285" y="128777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7"/>
                </a:lnTo>
                <a:lnTo>
                  <a:pt x="42913" y="77165"/>
                </a:lnTo>
                <a:lnTo>
                  <a:pt x="69443" y="77165"/>
                </a:lnTo>
                <a:lnTo>
                  <a:pt x="69443" y="48425"/>
                </a:lnTo>
                <a:close/>
              </a:path>
              <a:path w="90804" h="133984">
                <a:moveTo>
                  <a:pt x="69443" y="77165"/>
                </a:moveTo>
                <a:lnTo>
                  <a:pt x="47802" y="77165"/>
                </a:lnTo>
                <a:lnTo>
                  <a:pt x="47777" y="128777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43" y="128777"/>
                </a:lnTo>
                <a:lnTo>
                  <a:pt x="69443" y="77165"/>
                </a:lnTo>
                <a:close/>
              </a:path>
              <a:path w="90804" h="133984">
                <a:moveTo>
                  <a:pt x="67703" y="0"/>
                </a:moveTo>
                <a:lnTo>
                  <a:pt x="22504" y="50"/>
                </a:lnTo>
                <a:lnTo>
                  <a:pt x="19316" y="2095"/>
                </a:lnTo>
                <a:lnTo>
                  <a:pt x="17932" y="5816"/>
                </a:lnTo>
                <a:lnTo>
                  <a:pt x="1557" y="55638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62" y="65531"/>
                </a:lnTo>
                <a:lnTo>
                  <a:pt x="20980" y="49606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4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4">
                <a:moveTo>
                  <a:pt x="86794" y="48348"/>
                </a:moveTo>
                <a:lnTo>
                  <a:pt x="69443" y="48348"/>
                </a:lnTo>
                <a:lnTo>
                  <a:pt x="69900" y="49999"/>
                </a:lnTo>
                <a:lnTo>
                  <a:pt x="75679" y="65544"/>
                </a:lnTo>
                <a:lnTo>
                  <a:pt x="80327" y="67665"/>
                </a:lnTo>
                <a:lnTo>
                  <a:pt x="88645" y="64515"/>
                </a:lnTo>
                <a:lnTo>
                  <a:pt x="90754" y="59829"/>
                </a:lnTo>
                <a:lnTo>
                  <a:pt x="89187" y="55625"/>
                </a:lnTo>
                <a:lnTo>
                  <a:pt x="86794" y="4834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794337" y="7008845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5" y="0"/>
                </a:moveTo>
                <a:lnTo>
                  <a:pt x="18954" y="127"/>
                </a:lnTo>
                <a:lnTo>
                  <a:pt x="8452" y="4434"/>
                </a:lnTo>
                <a:lnTo>
                  <a:pt x="1536" y="15000"/>
                </a:lnTo>
                <a:lnTo>
                  <a:pt x="0" y="32025"/>
                </a:lnTo>
                <a:lnTo>
                  <a:pt x="8794" y="42115"/>
                </a:lnTo>
                <a:lnTo>
                  <a:pt x="22990" y="45996"/>
                </a:lnTo>
                <a:lnTo>
                  <a:pt x="33920" y="42006"/>
                </a:lnTo>
                <a:lnTo>
                  <a:pt x="41268" y="31663"/>
                </a:lnTo>
                <a:lnTo>
                  <a:pt x="43183" y="14931"/>
                </a:lnTo>
                <a:lnTo>
                  <a:pt x="34788" y="4194"/>
                </a:lnTo>
                <a:lnTo>
                  <a:pt x="21395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301162" y="7008473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90">
                <a:moveTo>
                  <a:pt x="21255" y="0"/>
                </a:moveTo>
                <a:lnTo>
                  <a:pt x="18280" y="192"/>
                </a:lnTo>
                <a:lnTo>
                  <a:pt x="8039" y="4728"/>
                </a:lnTo>
                <a:lnTo>
                  <a:pt x="1366" y="15477"/>
                </a:lnTo>
                <a:lnTo>
                  <a:pt x="0" y="32692"/>
                </a:lnTo>
                <a:lnTo>
                  <a:pt x="8892" y="42650"/>
                </a:lnTo>
                <a:lnTo>
                  <a:pt x="23208" y="46450"/>
                </a:lnTo>
                <a:lnTo>
                  <a:pt x="33964" y="42297"/>
                </a:lnTo>
                <a:lnTo>
                  <a:pt x="41160" y="31818"/>
                </a:lnTo>
                <a:lnTo>
                  <a:pt x="42991" y="14948"/>
                </a:lnTo>
                <a:lnTo>
                  <a:pt x="34589" y="4195"/>
                </a:lnTo>
                <a:lnTo>
                  <a:pt x="21255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275307" y="7060834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41" y="56870"/>
                </a:moveTo>
                <a:lnTo>
                  <a:pt x="18403" y="56870"/>
                </a:lnTo>
                <a:lnTo>
                  <a:pt x="17094" y="63741"/>
                </a:lnTo>
                <a:lnTo>
                  <a:pt x="13996" y="81508"/>
                </a:lnTo>
                <a:lnTo>
                  <a:pt x="13246" y="85204"/>
                </a:lnTo>
                <a:lnTo>
                  <a:pt x="15723" y="88239"/>
                </a:lnTo>
                <a:lnTo>
                  <a:pt x="29109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8016" y="62420"/>
                </a:lnTo>
                <a:lnTo>
                  <a:pt x="77141" y="56870"/>
                </a:lnTo>
                <a:close/>
              </a:path>
              <a:path w="95250" h="133984">
                <a:moveTo>
                  <a:pt x="79297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4">
                <a:moveTo>
                  <a:pt x="93634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42" y="58127"/>
                </a:lnTo>
                <a:lnTo>
                  <a:pt x="93634" y="55740"/>
                </a:lnTo>
                <a:close/>
              </a:path>
              <a:path w="95250" h="133984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70"/>
                </a:lnTo>
                <a:lnTo>
                  <a:pt x="77141" y="56870"/>
                </a:lnTo>
                <a:lnTo>
                  <a:pt x="76962" y="55740"/>
                </a:lnTo>
                <a:lnTo>
                  <a:pt x="93634" y="55740"/>
                </a:lnTo>
                <a:lnTo>
                  <a:pt x="92863" y="54076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804943" y="4314251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53" y="0"/>
                </a:moveTo>
                <a:lnTo>
                  <a:pt x="18279" y="192"/>
                </a:lnTo>
                <a:lnTo>
                  <a:pt x="8042" y="4728"/>
                </a:lnTo>
                <a:lnTo>
                  <a:pt x="1368" y="15477"/>
                </a:lnTo>
                <a:lnTo>
                  <a:pt x="0" y="32692"/>
                </a:lnTo>
                <a:lnTo>
                  <a:pt x="8895" y="42650"/>
                </a:lnTo>
                <a:lnTo>
                  <a:pt x="23206" y="46450"/>
                </a:lnTo>
                <a:lnTo>
                  <a:pt x="33962" y="42297"/>
                </a:lnTo>
                <a:lnTo>
                  <a:pt x="41158" y="31818"/>
                </a:lnTo>
                <a:lnTo>
                  <a:pt x="42989" y="14948"/>
                </a:lnTo>
                <a:lnTo>
                  <a:pt x="34587" y="4195"/>
                </a:lnTo>
                <a:lnTo>
                  <a:pt x="212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779091" y="4366598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396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6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67"/>
                </a:lnTo>
                <a:lnTo>
                  <a:pt x="32735" y="133603"/>
                </a:lnTo>
                <a:lnTo>
                  <a:pt x="41929" y="133603"/>
                </a:lnTo>
                <a:lnTo>
                  <a:pt x="45663" y="130467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52"/>
                </a:lnTo>
                <a:lnTo>
                  <a:pt x="48546" y="130467"/>
                </a:lnTo>
                <a:lnTo>
                  <a:pt x="52280" y="133603"/>
                </a:lnTo>
                <a:lnTo>
                  <a:pt x="61475" y="133603"/>
                </a:lnTo>
                <a:lnTo>
                  <a:pt x="65209" y="130467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70" y="66611"/>
                </a:lnTo>
                <a:lnTo>
                  <a:pt x="14409" y="64947"/>
                </a:lnTo>
                <a:lnTo>
                  <a:pt x="17914" y="57734"/>
                </a:lnTo>
                <a:lnTo>
                  <a:pt x="18396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4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146552" y="3828351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90"/>
                </a:lnTo>
                <a:lnTo>
                  <a:pt x="26149" y="133680"/>
                </a:lnTo>
                <a:lnTo>
                  <a:pt x="38125" y="133680"/>
                </a:lnTo>
                <a:lnTo>
                  <a:pt x="42976" y="128790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90"/>
                </a:lnTo>
                <a:lnTo>
                  <a:pt x="52641" y="133680"/>
                </a:lnTo>
                <a:lnTo>
                  <a:pt x="64617" y="133680"/>
                </a:lnTo>
                <a:lnTo>
                  <a:pt x="69469" y="128790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108"/>
                </a:lnTo>
                <a:lnTo>
                  <a:pt x="17945" y="5829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28"/>
                </a:lnTo>
                <a:lnTo>
                  <a:pt x="10426" y="67678"/>
                </a:lnTo>
                <a:lnTo>
                  <a:pt x="15074" y="65544"/>
                </a:lnTo>
                <a:lnTo>
                  <a:pt x="20980" y="49618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61"/>
                </a:lnTo>
                <a:lnTo>
                  <a:pt x="72821" y="5829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61"/>
                </a:moveTo>
                <a:lnTo>
                  <a:pt x="69469" y="48361"/>
                </a:lnTo>
                <a:lnTo>
                  <a:pt x="69913" y="50012"/>
                </a:lnTo>
                <a:lnTo>
                  <a:pt x="75692" y="65544"/>
                </a:lnTo>
                <a:lnTo>
                  <a:pt x="80327" y="67678"/>
                </a:lnTo>
                <a:lnTo>
                  <a:pt x="88658" y="64528"/>
                </a:lnTo>
                <a:lnTo>
                  <a:pt x="90766" y="59842"/>
                </a:lnTo>
                <a:lnTo>
                  <a:pt x="89204" y="55638"/>
                </a:lnTo>
                <a:lnTo>
                  <a:pt x="86811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170753" y="3776820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27" y="130"/>
                </a:lnTo>
                <a:lnTo>
                  <a:pt x="8436" y="4448"/>
                </a:lnTo>
                <a:lnTo>
                  <a:pt x="1529" y="15020"/>
                </a:lnTo>
                <a:lnTo>
                  <a:pt x="0" y="32051"/>
                </a:lnTo>
                <a:lnTo>
                  <a:pt x="8804" y="42133"/>
                </a:lnTo>
                <a:lnTo>
                  <a:pt x="23001" y="46008"/>
                </a:lnTo>
                <a:lnTo>
                  <a:pt x="33928" y="42015"/>
                </a:lnTo>
                <a:lnTo>
                  <a:pt x="41272" y="31668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434487" y="377682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2" y="191"/>
                </a:lnTo>
                <a:lnTo>
                  <a:pt x="8044" y="4724"/>
                </a:lnTo>
                <a:lnTo>
                  <a:pt x="1369" y="15473"/>
                </a:lnTo>
                <a:lnTo>
                  <a:pt x="0" y="32691"/>
                </a:lnTo>
                <a:lnTo>
                  <a:pt x="8888" y="42651"/>
                </a:lnTo>
                <a:lnTo>
                  <a:pt x="23199" y="46451"/>
                </a:lnTo>
                <a:lnTo>
                  <a:pt x="33954" y="42300"/>
                </a:lnTo>
                <a:lnTo>
                  <a:pt x="41150" y="31823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408622" y="382917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83"/>
                </a:moveTo>
                <a:lnTo>
                  <a:pt x="18415" y="56883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16"/>
                </a:lnTo>
                <a:lnTo>
                  <a:pt x="15723" y="88239"/>
                </a:lnTo>
                <a:lnTo>
                  <a:pt x="29121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4" y="85204"/>
                </a:lnTo>
                <a:lnTo>
                  <a:pt x="81140" y="81483"/>
                </a:lnTo>
                <a:lnTo>
                  <a:pt x="77145" y="56883"/>
                </a:lnTo>
                <a:close/>
              </a:path>
              <a:path w="95250" h="133985">
                <a:moveTo>
                  <a:pt x="79297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5">
                <a:moveTo>
                  <a:pt x="93637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76" y="66789"/>
                </a:lnTo>
                <a:lnTo>
                  <a:pt x="93028" y="62979"/>
                </a:lnTo>
                <a:lnTo>
                  <a:pt x="94755" y="58140"/>
                </a:lnTo>
                <a:lnTo>
                  <a:pt x="93637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65"/>
                </a:lnTo>
                <a:lnTo>
                  <a:pt x="1931" y="53771"/>
                </a:lnTo>
                <a:lnTo>
                  <a:pt x="0" y="57734"/>
                </a:lnTo>
                <a:lnTo>
                  <a:pt x="94" y="58140"/>
                </a:lnTo>
                <a:lnTo>
                  <a:pt x="1613" y="62661"/>
                </a:lnTo>
                <a:lnTo>
                  <a:pt x="9589" y="66611"/>
                </a:lnTo>
                <a:lnTo>
                  <a:pt x="14415" y="64947"/>
                </a:lnTo>
                <a:lnTo>
                  <a:pt x="17933" y="57734"/>
                </a:lnTo>
                <a:lnTo>
                  <a:pt x="18415" y="56883"/>
                </a:lnTo>
                <a:lnTo>
                  <a:pt x="77145" y="56883"/>
                </a:lnTo>
                <a:lnTo>
                  <a:pt x="76962" y="55740"/>
                </a:lnTo>
                <a:lnTo>
                  <a:pt x="93637" y="55740"/>
                </a:lnTo>
                <a:lnTo>
                  <a:pt x="92863" y="54076"/>
                </a:lnTo>
                <a:lnTo>
                  <a:pt x="73012" y="5702"/>
                </a:lnTo>
                <a:lnTo>
                  <a:pt x="71869" y="3276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146552" y="4365782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57" y="55638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0" y="55626"/>
                </a:lnTo>
                <a:lnTo>
                  <a:pt x="86807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170748" y="4314251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403" y="0"/>
                </a:moveTo>
                <a:lnTo>
                  <a:pt x="18947" y="129"/>
                </a:lnTo>
                <a:lnTo>
                  <a:pt x="8449" y="4440"/>
                </a:lnTo>
                <a:lnTo>
                  <a:pt x="1534" y="15008"/>
                </a:lnTo>
                <a:lnTo>
                  <a:pt x="0" y="32032"/>
                </a:lnTo>
                <a:lnTo>
                  <a:pt x="8801" y="42117"/>
                </a:lnTo>
                <a:lnTo>
                  <a:pt x="22998" y="45996"/>
                </a:lnTo>
                <a:lnTo>
                  <a:pt x="33928" y="42006"/>
                </a:lnTo>
                <a:lnTo>
                  <a:pt x="41275" y="31663"/>
                </a:lnTo>
                <a:lnTo>
                  <a:pt x="43191" y="14931"/>
                </a:lnTo>
                <a:lnTo>
                  <a:pt x="34796" y="4194"/>
                </a:lnTo>
                <a:lnTo>
                  <a:pt x="214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 txBox="1"/>
          <p:nvPr/>
        </p:nvSpPr>
        <p:spPr>
          <a:xfrm>
            <a:off x="6059642" y="4632737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444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6214023" y="4869567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272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7310694" y="4871548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172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2091451" y="5166747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231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2236383" y="5405710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194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3212657" y="5407691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037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6050041" y="5166899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9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474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6197564" y="5405863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844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8786383" y="5405863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630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2091451" y="5709748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781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3458326" y="5948711"/>
            <a:ext cx="922655" cy="180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21334" algn="l"/>
              </a:tabLst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156	2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625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6049584" y="5709901"/>
            <a:ext cx="999490" cy="712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132</a:t>
            </a:r>
            <a:endParaRPr sz="1200">
              <a:latin typeface="Century Gothic"/>
              <a:cs typeface="Century Gothic"/>
            </a:endParaRPr>
          </a:p>
          <a:p>
            <a:pPr marL="163830">
              <a:lnSpc>
                <a:spcPct val="100000"/>
              </a:lnSpc>
              <a:spcBef>
                <a:spcPts val="464"/>
              </a:spcBef>
              <a:tabLst>
                <a:tab pos="598170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980	7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152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395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2091146" y="6243910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082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2248728" y="6482873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514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3366429" y="6484854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568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6213718" y="6483940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555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7787248" y="6485921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840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2091146" y="6786912"/>
            <a:ext cx="7524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828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2620279" y="7025722"/>
            <a:ext cx="780415" cy="180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06095" algn="l"/>
              </a:tabLst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357	471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6049584" y="6786912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486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6873001" y="7026789"/>
            <a:ext cx="791210" cy="180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16890" algn="l"/>
              </a:tabLst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818	668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9958387" y="2309066"/>
            <a:ext cx="579755" cy="532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18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909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27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009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67" name="object 167"/>
          <p:cNvSpPr/>
          <p:nvPr/>
        </p:nvSpPr>
        <p:spPr>
          <a:xfrm>
            <a:off x="9831584" y="2361334"/>
            <a:ext cx="104139" cy="153035"/>
          </a:xfrm>
          <a:custGeom>
            <a:avLst/>
            <a:gdLst/>
            <a:ahLst/>
            <a:cxnLst/>
            <a:rect l="l" t="t" r="r" b="b"/>
            <a:pathLst>
              <a:path w="104140" h="153035">
                <a:moveTo>
                  <a:pt x="79286" y="55270"/>
                </a:moveTo>
                <a:lnTo>
                  <a:pt x="24307" y="55270"/>
                </a:lnTo>
                <a:lnTo>
                  <a:pt x="24307" y="146977"/>
                </a:lnTo>
                <a:lnTo>
                  <a:pt x="29857" y="152565"/>
                </a:lnTo>
                <a:lnTo>
                  <a:pt x="43510" y="152565"/>
                </a:lnTo>
                <a:lnTo>
                  <a:pt x="49047" y="146977"/>
                </a:lnTo>
                <a:lnTo>
                  <a:pt x="48983" y="88061"/>
                </a:lnTo>
                <a:lnTo>
                  <a:pt x="79286" y="88061"/>
                </a:lnTo>
                <a:lnTo>
                  <a:pt x="79286" y="55270"/>
                </a:lnTo>
                <a:close/>
              </a:path>
              <a:path w="104140" h="153035">
                <a:moveTo>
                  <a:pt x="79286" y="88061"/>
                </a:moveTo>
                <a:lnTo>
                  <a:pt x="54571" y="88061"/>
                </a:lnTo>
                <a:lnTo>
                  <a:pt x="54546" y="146977"/>
                </a:lnTo>
                <a:lnTo>
                  <a:pt x="60096" y="152565"/>
                </a:lnTo>
                <a:lnTo>
                  <a:pt x="73748" y="152565"/>
                </a:lnTo>
                <a:lnTo>
                  <a:pt x="79286" y="146977"/>
                </a:lnTo>
                <a:lnTo>
                  <a:pt x="79286" y="88061"/>
                </a:lnTo>
                <a:close/>
              </a:path>
              <a:path w="104140" h="153035">
                <a:moveTo>
                  <a:pt x="77279" y="0"/>
                </a:moveTo>
                <a:lnTo>
                  <a:pt x="25704" y="50"/>
                </a:lnTo>
                <a:lnTo>
                  <a:pt x="22047" y="2387"/>
                </a:lnTo>
                <a:lnTo>
                  <a:pt x="20472" y="6629"/>
                </a:lnTo>
                <a:lnTo>
                  <a:pt x="1785" y="63499"/>
                </a:lnTo>
                <a:lnTo>
                  <a:pt x="0" y="68275"/>
                </a:lnTo>
                <a:lnTo>
                  <a:pt x="2412" y="73621"/>
                </a:lnTo>
                <a:lnTo>
                  <a:pt x="11912" y="77241"/>
                </a:lnTo>
                <a:lnTo>
                  <a:pt x="17208" y="74802"/>
                </a:lnTo>
                <a:lnTo>
                  <a:pt x="23964" y="56629"/>
                </a:lnTo>
                <a:lnTo>
                  <a:pt x="24307" y="55270"/>
                </a:lnTo>
                <a:lnTo>
                  <a:pt x="79286" y="55270"/>
                </a:lnTo>
                <a:lnTo>
                  <a:pt x="99077" y="55168"/>
                </a:lnTo>
                <a:lnTo>
                  <a:pt x="83121" y="6629"/>
                </a:lnTo>
                <a:lnTo>
                  <a:pt x="81546" y="2387"/>
                </a:lnTo>
                <a:lnTo>
                  <a:pt x="77279" y="0"/>
                </a:lnTo>
                <a:close/>
              </a:path>
              <a:path w="104140" h="153035">
                <a:moveTo>
                  <a:pt x="99077" y="55168"/>
                </a:moveTo>
                <a:lnTo>
                  <a:pt x="79286" y="55168"/>
                </a:lnTo>
                <a:lnTo>
                  <a:pt x="79806" y="57061"/>
                </a:lnTo>
                <a:lnTo>
                  <a:pt x="86398" y="74802"/>
                </a:lnTo>
                <a:lnTo>
                  <a:pt x="91693" y="77241"/>
                </a:lnTo>
                <a:lnTo>
                  <a:pt x="101193" y="73621"/>
                </a:lnTo>
                <a:lnTo>
                  <a:pt x="103593" y="68275"/>
                </a:lnTo>
                <a:lnTo>
                  <a:pt x="101811" y="63487"/>
                </a:lnTo>
                <a:lnTo>
                  <a:pt x="99077" y="5516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9858047" y="2302504"/>
            <a:ext cx="48895" cy="50800"/>
          </a:xfrm>
          <a:custGeom>
            <a:avLst/>
            <a:gdLst/>
            <a:ahLst/>
            <a:cxnLst/>
            <a:rect l="l" t="t" r="r" b="b"/>
            <a:pathLst>
              <a:path w="48895" h="50800">
                <a:moveTo>
                  <a:pt x="25578" y="0"/>
                </a:moveTo>
                <a:lnTo>
                  <a:pt x="20566" y="479"/>
                </a:lnTo>
                <a:lnTo>
                  <a:pt x="9597" y="5827"/>
                </a:lnTo>
                <a:lnTo>
                  <a:pt x="2226" y="16847"/>
                </a:lnTo>
                <a:lnTo>
                  <a:pt x="0" y="33216"/>
                </a:lnTo>
                <a:lnTo>
                  <a:pt x="6068" y="43037"/>
                </a:lnTo>
                <a:lnTo>
                  <a:pt x="17713" y="49342"/>
                </a:lnTo>
                <a:lnTo>
                  <a:pt x="34966" y="50725"/>
                </a:lnTo>
                <a:lnTo>
                  <a:pt x="43519" y="43868"/>
                </a:lnTo>
                <a:lnTo>
                  <a:pt x="48553" y="31582"/>
                </a:lnTo>
                <a:lnTo>
                  <a:pt x="48781" y="13477"/>
                </a:lnTo>
                <a:lnTo>
                  <a:pt x="39213" y="3723"/>
                </a:lnTo>
                <a:lnTo>
                  <a:pt x="25578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9859812" y="2612090"/>
            <a:ext cx="48895" cy="51435"/>
          </a:xfrm>
          <a:custGeom>
            <a:avLst/>
            <a:gdLst/>
            <a:ahLst/>
            <a:cxnLst/>
            <a:rect l="l" t="t" r="r" b="b"/>
            <a:pathLst>
              <a:path w="48895" h="51435">
                <a:moveTo>
                  <a:pt x="25474" y="0"/>
                </a:moveTo>
                <a:lnTo>
                  <a:pt x="19971" y="587"/>
                </a:lnTo>
                <a:lnTo>
                  <a:pt x="9250" y="6136"/>
                </a:lnTo>
                <a:lnTo>
                  <a:pt x="2092" y="17324"/>
                </a:lnTo>
                <a:lnTo>
                  <a:pt x="0" y="33892"/>
                </a:lnTo>
                <a:lnTo>
                  <a:pt x="6168" y="43632"/>
                </a:lnTo>
                <a:lnTo>
                  <a:pt x="17858" y="49838"/>
                </a:lnTo>
                <a:lnTo>
                  <a:pt x="35133" y="51118"/>
                </a:lnTo>
                <a:lnTo>
                  <a:pt x="43536" y="44123"/>
                </a:lnTo>
                <a:lnTo>
                  <a:pt x="48447" y="31712"/>
                </a:lnTo>
                <a:lnTo>
                  <a:pt x="48609" y="13489"/>
                </a:lnTo>
                <a:lnTo>
                  <a:pt x="39050" y="3724"/>
                </a:lnTo>
                <a:lnTo>
                  <a:pt x="25474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9831498" y="2671850"/>
            <a:ext cx="108585" cy="153035"/>
          </a:xfrm>
          <a:custGeom>
            <a:avLst/>
            <a:gdLst/>
            <a:ahLst/>
            <a:cxnLst/>
            <a:rect l="l" t="t" r="r" b="b"/>
            <a:pathLst>
              <a:path w="108584" h="153035">
                <a:moveTo>
                  <a:pt x="88078" y="64909"/>
                </a:moveTo>
                <a:lnTo>
                  <a:pt x="21039" y="64909"/>
                </a:lnTo>
                <a:lnTo>
                  <a:pt x="20761" y="66344"/>
                </a:lnTo>
                <a:lnTo>
                  <a:pt x="18173" y="80698"/>
                </a:lnTo>
                <a:lnTo>
                  <a:pt x="16009" y="93002"/>
                </a:lnTo>
                <a:lnTo>
                  <a:pt x="15159" y="97256"/>
                </a:lnTo>
                <a:lnTo>
                  <a:pt x="17965" y="100710"/>
                </a:lnTo>
                <a:lnTo>
                  <a:pt x="33256" y="100710"/>
                </a:lnTo>
                <a:lnTo>
                  <a:pt x="33142" y="148882"/>
                </a:lnTo>
                <a:lnTo>
                  <a:pt x="37396" y="152463"/>
                </a:lnTo>
                <a:lnTo>
                  <a:pt x="47887" y="152463"/>
                </a:lnTo>
                <a:lnTo>
                  <a:pt x="52141" y="148882"/>
                </a:lnTo>
                <a:lnTo>
                  <a:pt x="52128" y="100698"/>
                </a:lnTo>
                <a:lnTo>
                  <a:pt x="90519" y="100698"/>
                </a:lnTo>
                <a:lnTo>
                  <a:pt x="93403" y="97243"/>
                </a:lnTo>
                <a:lnTo>
                  <a:pt x="92569" y="92710"/>
                </a:lnTo>
                <a:lnTo>
                  <a:pt x="88078" y="64909"/>
                </a:lnTo>
                <a:close/>
              </a:path>
              <a:path w="108584" h="153035">
                <a:moveTo>
                  <a:pt x="90519" y="100698"/>
                </a:moveTo>
                <a:lnTo>
                  <a:pt x="52128" y="100698"/>
                </a:lnTo>
                <a:lnTo>
                  <a:pt x="55481" y="100710"/>
                </a:lnTo>
                <a:lnTo>
                  <a:pt x="55443" y="148882"/>
                </a:lnTo>
                <a:lnTo>
                  <a:pt x="59698" y="152463"/>
                </a:lnTo>
                <a:lnTo>
                  <a:pt x="70201" y="152463"/>
                </a:lnTo>
                <a:lnTo>
                  <a:pt x="74455" y="148882"/>
                </a:lnTo>
                <a:lnTo>
                  <a:pt x="74392" y="100710"/>
                </a:lnTo>
                <a:lnTo>
                  <a:pt x="90519" y="100698"/>
                </a:lnTo>
                <a:close/>
              </a:path>
              <a:path w="108584" h="153035">
                <a:moveTo>
                  <a:pt x="106896" y="63601"/>
                </a:moveTo>
                <a:lnTo>
                  <a:pt x="87866" y="63601"/>
                </a:lnTo>
                <a:lnTo>
                  <a:pt x="92845" y="74282"/>
                </a:lnTo>
                <a:lnTo>
                  <a:pt x="97023" y="76225"/>
                </a:lnTo>
                <a:lnTo>
                  <a:pt x="106205" y="71881"/>
                </a:lnTo>
                <a:lnTo>
                  <a:pt x="108174" y="66344"/>
                </a:lnTo>
                <a:lnTo>
                  <a:pt x="106896" y="63601"/>
                </a:lnTo>
                <a:close/>
              </a:path>
              <a:path w="108584" h="153035">
                <a:moveTo>
                  <a:pt x="80907" y="0"/>
                </a:moveTo>
                <a:lnTo>
                  <a:pt x="30069" y="0"/>
                </a:lnTo>
                <a:lnTo>
                  <a:pt x="27287" y="3454"/>
                </a:lnTo>
                <a:lnTo>
                  <a:pt x="25776" y="6565"/>
                </a:lnTo>
                <a:lnTo>
                  <a:pt x="2230" y="61353"/>
                </a:lnTo>
                <a:lnTo>
                  <a:pt x="13" y="65887"/>
                </a:lnTo>
                <a:lnTo>
                  <a:pt x="1862" y="71500"/>
                </a:lnTo>
                <a:lnTo>
                  <a:pt x="10968" y="76022"/>
                </a:lnTo>
                <a:lnTo>
                  <a:pt x="16467" y="74129"/>
                </a:lnTo>
                <a:lnTo>
                  <a:pt x="20493" y="65887"/>
                </a:lnTo>
                <a:lnTo>
                  <a:pt x="21039" y="64909"/>
                </a:lnTo>
                <a:lnTo>
                  <a:pt x="88078" y="64909"/>
                </a:lnTo>
                <a:lnTo>
                  <a:pt x="87866" y="63601"/>
                </a:lnTo>
                <a:lnTo>
                  <a:pt x="106896" y="63601"/>
                </a:lnTo>
                <a:lnTo>
                  <a:pt x="106015" y="61709"/>
                </a:lnTo>
                <a:lnTo>
                  <a:pt x="83358" y="6515"/>
                </a:lnTo>
                <a:lnTo>
                  <a:pt x="82050" y="3733"/>
                </a:lnTo>
                <a:lnTo>
                  <a:pt x="80907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4329" y="1554914"/>
            <a:ext cx="10206570" cy="40916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4329" y="2101730"/>
            <a:ext cx="10206990" cy="3545204"/>
          </a:xfrm>
          <a:custGeom>
            <a:avLst/>
            <a:gdLst/>
            <a:ahLst/>
            <a:cxnLst/>
            <a:rect l="l" t="t" r="r" b="b"/>
            <a:pathLst>
              <a:path w="10206990" h="3545204">
                <a:moveTo>
                  <a:pt x="10196398" y="1383537"/>
                </a:moveTo>
                <a:lnTo>
                  <a:pt x="10154723" y="1360247"/>
                </a:lnTo>
                <a:lnTo>
                  <a:pt x="10118870" y="1333528"/>
                </a:lnTo>
                <a:lnTo>
                  <a:pt x="10100280" y="1315459"/>
                </a:lnTo>
                <a:lnTo>
                  <a:pt x="10087542" y="1307550"/>
                </a:lnTo>
                <a:lnTo>
                  <a:pt x="10072957" y="1301321"/>
                </a:lnTo>
                <a:lnTo>
                  <a:pt x="10057826" y="1296802"/>
                </a:lnTo>
                <a:lnTo>
                  <a:pt x="10043453" y="1294027"/>
                </a:lnTo>
                <a:lnTo>
                  <a:pt x="10031139" y="1293026"/>
                </a:lnTo>
                <a:lnTo>
                  <a:pt x="10022187" y="1293831"/>
                </a:lnTo>
                <a:lnTo>
                  <a:pt x="10017899" y="1296474"/>
                </a:lnTo>
                <a:lnTo>
                  <a:pt x="10013625" y="1301110"/>
                </a:lnTo>
                <a:lnTo>
                  <a:pt x="10004176" y="1297862"/>
                </a:lnTo>
                <a:lnTo>
                  <a:pt x="9994156" y="1289876"/>
                </a:lnTo>
                <a:lnTo>
                  <a:pt x="9986540" y="1282959"/>
                </a:lnTo>
                <a:lnTo>
                  <a:pt x="9973852" y="1277941"/>
                </a:lnTo>
                <a:lnTo>
                  <a:pt x="9958200" y="1274785"/>
                </a:lnTo>
                <a:lnTo>
                  <a:pt x="9941691" y="1273452"/>
                </a:lnTo>
                <a:lnTo>
                  <a:pt x="9926431" y="1273903"/>
                </a:lnTo>
                <a:lnTo>
                  <a:pt x="9914529" y="1276099"/>
                </a:lnTo>
                <a:lnTo>
                  <a:pt x="9908091" y="1280001"/>
                </a:lnTo>
                <a:lnTo>
                  <a:pt x="9911210" y="1290006"/>
                </a:lnTo>
                <a:lnTo>
                  <a:pt x="9920473" y="1297112"/>
                </a:lnTo>
                <a:lnTo>
                  <a:pt x="9931783" y="1305445"/>
                </a:lnTo>
                <a:lnTo>
                  <a:pt x="9936699" y="1315884"/>
                </a:lnTo>
                <a:lnTo>
                  <a:pt x="9935365" y="1324577"/>
                </a:lnTo>
                <a:lnTo>
                  <a:pt x="9931056" y="1332417"/>
                </a:lnTo>
                <a:lnTo>
                  <a:pt x="9927049" y="1340295"/>
                </a:lnTo>
                <a:lnTo>
                  <a:pt x="9926620" y="1349104"/>
                </a:lnTo>
                <a:lnTo>
                  <a:pt x="9926448" y="1354798"/>
                </a:lnTo>
                <a:lnTo>
                  <a:pt x="9921064" y="1354574"/>
                </a:lnTo>
                <a:lnTo>
                  <a:pt x="9885570" y="1328055"/>
                </a:lnTo>
                <a:lnTo>
                  <a:pt x="9880556" y="1303136"/>
                </a:lnTo>
                <a:lnTo>
                  <a:pt x="9881188" y="1289588"/>
                </a:lnTo>
                <a:lnTo>
                  <a:pt x="9882868" y="1276994"/>
                </a:lnTo>
                <a:lnTo>
                  <a:pt x="9882577" y="1263422"/>
                </a:lnTo>
                <a:lnTo>
                  <a:pt x="9877019" y="1255161"/>
                </a:lnTo>
                <a:lnTo>
                  <a:pt x="9869327" y="1249073"/>
                </a:lnTo>
                <a:lnTo>
                  <a:pt x="9862630" y="1242020"/>
                </a:lnTo>
                <a:lnTo>
                  <a:pt x="9834231" y="1212651"/>
                </a:lnTo>
                <a:lnTo>
                  <a:pt x="9794892" y="1189979"/>
                </a:lnTo>
                <a:lnTo>
                  <a:pt x="9755020" y="1171009"/>
                </a:lnTo>
                <a:lnTo>
                  <a:pt x="9715499" y="1154867"/>
                </a:lnTo>
                <a:lnTo>
                  <a:pt x="9701556" y="1149473"/>
                </a:lnTo>
                <a:lnTo>
                  <a:pt x="9688284" y="1144129"/>
                </a:lnTo>
                <a:lnTo>
                  <a:pt x="9649260" y="1121436"/>
                </a:lnTo>
                <a:lnTo>
                  <a:pt x="9642556" y="1114685"/>
                </a:lnTo>
                <a:lnTo>
                  <a:pt x="9632948" y="1109098"/>
                </a:lnTo>
                <a:lnTo>
                  <a:pt x="9621176" y="1104306"/>
                </a:lnTo>
                <a:lnTo>
                  <a:pt x="9607983" y="1099940"/>
                </a:lnTo>
                <a:lnTo>
                  <a:pt x="9594108" y="1095631"/>
                </a:lnTo>
                <a:lnTo>
                  <a:pt x="9580293" y="1091008"/>
                </a:lnTo>
                <a:lnTo>
                  <a:pt x="9567278" y="1085703"/>
                </a:lnTo>
                <a:lnTo>
                  <a:pt x="9555805" y="1079346"/>
                </a:lnTo>
                <a:lnTo>
                  <a:pt x="9548750" y="1073122"/>
                </a:lnTo>
                <a:lnTo>
                  <a:pt x="9540129" y="1066678"/>
                </a:lnTo>
                <a:lnTo>
                  <a:pt x="9506924" y="1046857"/>
                </a:lnTo>
                <a:lnTo>
                  <a:pt x="9467024" y="1028060"/>
                </a:lnTo>
                <a:lnTo>
                  <a:pt x="9425979" y="1012547"/>
                </a:lnTo>
                <a:lnTo>
                  <a:pt x="9379068" y="1000872"/>
                </a:lnTo>
                <a:lnTo>
                  <a:pt x="9360534" y="998280"/>
                </a:lnTo>
                <a:lnTo>
                  <a:pt x="9347805" y="993967"/>
                </a:lnTo>
                <a:lnTo>
                  <a:pt x="9339300" y="988775"/>
                </a:lnTo>
                <a:lnTo>
                  <a:pt x="9333441" y="983541"/>
                </a:lnTo>
                <a:lnTo>
                  <a:pt x="9328648" y="979106"/>
                </a:lnTo>
                <a:lnTo>
                  <a:pt x="9323341" y="976308"/>
                </a:lnTo>
                <a:lnTo>
                  <a:pt x="9315940" y="975988"/>
                </a:lnTo>
                <a:lnTo>
                  <a:pt x="9308504" y="976795"/>
                </a:lnTo>
                <a:lnTo>
                  <a:pt x="9298428" y="977263"/>
                </a:lnTo>
                <a:lnTo>
                  <a:pt x="9286226" y="977423"/>
                </a:lnTo>
                <a:lnTo>
                  <a:pt x="9272414" y="977307"/>
                </a:lnTo>
                <a:lnTo>
                  <a:pt x="9257506" y="976947"/>
                </a:lnTo>
                <a:lnTo>
                  <a:pt x="9211355" y="974715"/>
                </a:lnTo>
                <a:lnTo>
                  <a:pt x="9173872" y="971418"/>
                </a:lnTo>
                <a:lnTo>
                  <a:pt x="9157645" y="970787"/>
                </a:lnTo>
                <a:lnTo>
                  <a:pt x="9145337" y="973336"/>
                </a:lnTo>
                <a:lnTo>
                  <a:pt x="9135559" y="977228"/>
                </a:lnTo>
                <a:lnTo>
                  <a:pt x="9126919" y="980623"/>
                </a:lnTo>
                <a:lnTo>
                  <a:pt x="9118025" y="981685"/>
                </a:lnTo>
                <a:lnTo>
                  <a:pt x="9109993" y="978860"/>
                </a:lnTo>
                <a:lnTo>
                  <a:pt x="9099573" y="975213"/>
                </a:lnTo>
                <a:lnTo>
                  <a:pt x="9058831" y="961636"/>
                </a:lnTo>
                <a:lnTo>
                  <a:pt x="9014042" y="948919"/>
                </a:lnTo>
                <a:lnTo>
                  <a:pt x="8978295" y="943255"/>
                </a:lnTo>
                <a:lnTo>
                  <a:pt x="8970651" y="944004"/>
                </a:lnTo>
                <a:lnTo>
                  <a:pt x="8965951" y="946454"/>
                </a:lnTo>
                <a:lnTo>
                  <a:pt x="8959110" y="958438"/>
                </a:lnTo>
                <a:lnTo>
                  <a:pt x="8955747" y="970571"/>
                </a:lnTo>
                <a:lnTo>
                  <a:pt x="8952390" y="980609"/>
                </a:lnTo>
                <a:lnTo>
                  <a:pt x="8945567" y="986307"/>
                </a:lnTo>
                <a:lnTo>
                  <a:pt x="8941183" y="989410"/>
                </a:lnTo>
                <a:lnTo>
                  <a:pt x="8940965" y="994879"/>
                </a:lnTo>
                <a:lnTo>
                  <a:pt x="8944677" y="1002553"/>
                </a:lnTo>
                <a:lnTo>
                  <a:pt x="8952085" y="1012269"/>
                </a:lnTo>
                <a:lnTo>
                  <a:pt x="8962953" y="1023867"/>
                </a:lnTo>
                <a:lnTo>
                  <a:pt x="8975115" y="1036390"/>
                </a:lnTo>
                <a:lnTo>
                  <a:pt x="8983236" y="1047635"/>
                </a:lnTo>
                <a:lnTo>
                  <a:pt x="8987730" y="1057674"/>
                </a:lnTo>
                <a:lnTo>
                  <a:pt x="8989011" y="1066585"/>
                </a:lnTo>
                <a:lnTo>
                  <a:pt x="8987494" y="1074442"/>
                </a:lnTo>
                <a:lnTo>
                  <a:pt x="8950503" y="1099918"/>
                </a:lnTo>
                <a:lnTo>
                  <a:pt x="8938410" y="1100238"/>
                </a:lnTo>
                <a:lnTo>
                  <a:pt x="8925949" y="1098196"/>
                </a:lnTo>
                <a:lnTo>
                  <a:pt x="8891308" y="1081962"/>
                </a:lnTo>
                <a:lnTo>
                  <a:pt x="8875441" y="1066771"/>
                </a:lnTo>
                <a:lnTo>
                  <a:pt x="8867482" y="1058500"/>
                </a:lnTo>
                <a:lnTo>
                  <a:pt x="8857544" y="1053082"/>
                </a:lnTo>
                <a:lnTo>
                  <a:pt x="8846607" y="1049204"/>
                </a:lnTo>
                <a:lnTo>
                  <a:pt x="8835647" y="1045551"/>
                </a:lnTo>
                <a:lnTo>
                  <a:pt x="8825644" y="1040808"/>
                </a:lnTo>
                <a:lnTo>
                  <a:pt x="8817575" y="1033662"/>
                </a:lnTo>
                <a:lnTo>
                  <a:pt x="8813432" y="1018303"/>
                </a:lnTo>
                <a:lnTo>
                  <a:pt x="8813852" y="1007772"/>
                </a:lnTo>
                <a:lnTo>
                  <a:pt x="8817878" y="1001770"/>
                </a:lnTo>
                <a:lnTo>
                  <a:pt x="8824556" y="999997"/>
                </a:lnTo>
                <a:lnTo>
                  <a:pt x="8832928" y="1002152"/>
                </a:lnTo>
                <a:lnTo>
                  <a:pt x="8842039" y="1007938"/>
                </a:lnTo>
                <a:lnTo>
                  <a:pt x="8853189" y="1014152"/>
                </a:lnTo>
                <a:lnTo>
                  <a:pt x="8864449" y="1015145"/>
                </a:lnTo>
                <a:lnTo>
                  <a:pt x="8874745" y="1011759"/>
                </a:lnTo>
                <a:lnTo>
                  <a:pt x="8883004" y="1004836"/>
                </a:lnTo>
                <a:lnTo>
                  <a:pt x="8888150" y="995218"/>
                </a:lnTo>
                <a:lnTo>
                  <a:pt x="8886779" y="985882"/>
                </a:lnTo>
                <a:lnTo>
                  <a:pt x="8843429" y="961616"/>
                </a:lnTo>
                <a:lnTo>
                  <a:pt x="8815548" y="958391"/>
                </a:lnTo>
                <a:lnTo>
                  <a:pt x="8803277" y="960927"/>
                </a:lnTo>
                <a:lnTo>
                  <a:pt x="8792403" y="966450"/>
                </a:lnTo>
                <a:lnTo>
                  <a:pt x="8782514" y="974176"/>
                </a:lnTo>
                <a:lnTo>
                  <a:pt x="8773200" y="983320"/>
                </a:lnTo>
                <a:lnTo>
                  <a:pt x="8764049" y="993098"/>
                </a:lnTo>
                <a:lnTo>
                  <a:pt x="8754651" y="1002726"/>
                </a:lnTo>
                <a:lnTo>
                  <a:pt x="8710556" y="1020052"/>
                </a:lnTo>
                <a:lnTo>
                  <a:pt x="8696253" y="1020661"/>
                </a:lnTo>
                <a:lnTo>
                  <a:pt x="8681169" y="1020360"/>
                </a:lnTo>
                <a:lnTo>
                  <a:pt x="8635404" y="1015321"/>
                </a:lnTo>
                <a:lnTo>
                  <a:pt x="8597651" y="1006882"/>
                </a:lnTo>
                <a:lnTo>
                  <a:pt x="8577851" y="998915"/>
                </a:lnTo>
                <a:lnTo>
                  <a:pt x="8569965" y="997259"/>
                </a:lnTo>
                <a:lnTo>
                  <a:pt x="8559329" y="996135"/>
                </a:lnTo>
                <a:lnTo>
                  <a:pt x="8546424" y="995506"/>
                </a:lnTo>
                <a:lnTo>
                  <a:pt x="8531731" y="995329"/>
                </a:lnTo>
                <a:lnTo>
                  <a:pt x="8515730" y="995566"/>
                </a:lnTo>
                <a:lnTo>
                  <a:pt x="8464692" y="998357"/>
                </a:lnTo>
                <a:lnTo>
                  <a:pt x="8419200" y="1003427"/>
                </a:lnTo>
                <a:lnTo>
                  <a:pt x="8382139" y="1031502"/>
                </a:lnTo>
                <a:lnTo>
                  <a:pt x="8381283" y="1057917"/>
                </a:lnTo>
                <a:lnTo>
                  <a:pt x="8379887" y="1066569"/>
                </a:lnTo>
                <a:lnTo>
                  <a:pt x="8363358" y="1026339"/>
                </a:lnTo>
                <a:lnTo>
                  <a:pt x="8361684" y="1013904"/>
                </a:lnTo>
                <a:lnTo>
                  <a:pt x="8358360" y="1004220"/>
                </a:lnTo>
                <a:lnTo>
                  <a:pt x="8349399" y="997227"/>
                </a:lnTo>
                <a:lnTo>
                  <a:pt x="8335582" y="992858"/>
                </a:lnTo>
                <a:lnTo>
                  <a:pt x="8317686" y="991043"/>
                </a:lnTo>
                <a:lnTo>
                  <a:pt x="8299787" y="990813"/>
                </a:lnTo>
                <a:lnTo>
                  <a:pt x="8286472" y="989871"/>
                </a:lnTo>
                <a:lnTo>
                  <a:pt x="8278332" y="987726"/>
                </a:lnTo>
                <a:lnTo>
                  <a:pt x="8275957" y="983888"/>
                </a:lnTo>
                <a:lnTo>
                  <a:pt x="8281046" y="975409"/>
                </a:lnTo>
                <a:lnTo>
                  <a:pt x="8281985" y="967633"/>
                </a:lnTo>
                <a:lnTo>
                  <a:pt x="8281096" y="960300"/>
                </a:lnTo>
                <a:lnTo>
                  <a:pt x="8280700" y="953153"/>
                </a:lnTo>
                <a:lnTo>
                  <a:pt x="8283119" y="945933"/>
                </a:lnTo>
                <a:lnTo>
                  <a:pt x="8290673" y="938380"/>
                </a:lnTo>
                <a:lnTo>
                  <a:pt x="8294298" y="934319"/>
                </a:lnTo>
                <a:lnTo>
                  <a:pt x="8268915" y="894976"/>
                </a:lnTo>
                <a:lnTo>
                  <a:pt x="8235499" y="872062"/>
                </a:lnTo>
                <a:lnTo>
                  <a:pt x="8195924" y="852093"/>
                </a:lnTo>
                <a:lnTo>
                  <a:pt x="8147026" y="840380"/>
                </a:lnTo>
                <a:lnTo>
                  <a:pt x="8104033" y="836927"/>
                </a:lnTo>
                <a:lnTo>
                  <a:pt x="8089228" y="836608"/>
                </a:lnTo>
                <a:lnTo>
                  <a:pt x="8074415" y="836647"/>
                </a:lnTo>
                <a:lnTo>
                  <a:pt x="8031295" y="838567"/>
                </a:lnTo>
                <a:lnTo>
                  <a:pt x="7993027" y="842470"/>
                </a:lnTo>
                <a:lnTo>
                  <a:pt x="7944968" y="851893"/>
                </a:lnTo>
                <a:lnTo>
                  <a:pt x="7932843" y="854040"/>
                </a:lnTo>
                <a:lnTo>
                  <a:pt x="7892143" y="857612"/>
                </a:lnTo>
                <a:lnTo>
                  <a:pt x="7850344" y="858414"/>
                </a:lnTo>
                <a:lnTo>
                  <a:pt x="7837365" y="858406"/>
                </a:lnTo>
                <a:lnTo>
                  <a:pt x="7825291" y="858383"/>
                </a:lnTo>
                <a:lnTo>
                  <a:pt x="7814378" y="858418"/>
                </a:lnTo>
                <a:lnTo>
                  <a:pt x="7799720" y="857954"/>
                </a:lnTo>
                <a:lnTo>
                  <a:pt x="7791998" y="855780"/>
                </a:lnTo>
                <a:lnTo>
                  <a:pt x="7789260" y="852144"/>
                </a:lnTo>
                <a:lnTo>
                  <a:pt x="7789553" y="847297"/>
                </a:lnTo>
                <a:lnTo>
                  <a:pt x="7790925" y="841485"/>
                </a:lnTo>
                <a:lnTo>
                  <a:pt x="7791423" y="834957"/>
                </a:lnTo>
                <a:lnTo>
                  <a:pt x="7761704" y="811012"/>
                </a:lnTo>
                <a:lnTo>
                  <a:pt x="7723545" y="800356"/>
                </a:lnTo>
                <a:lnTo>
                  <a:pt x="7714741" y="801558"/>
                </a:lnTo>
                <a:lnTo>
                  <a:pt x="7704827" y="809214"/>
                </a:lnTo>
                <a:lnTo>
                  <a:pt x="7695571" y="808288"/>
                </a:lnTo>
                <a:lnTo>
                  <a:pt x="7688802" y="802171"/>
                </a:lnTo>
                <a:lnTo>
                  <a:pt x="7684905" y="794755"/>
                </a:lnTo>
                <a:lnTo>
                  <a:pt x="7676195" y="787464"/>
                </a:lnTo>
                <a:lnTo>
                  <a:pt x="7635279" y="770777"/>
                </a:lnTo>
                <a:lnTo>
                  <a:pt x="7609765" y="768403"/>
                </a:lnTo>
                <a:lnTo>
                  <a:pt x="7597665" y="768386"/>
                </a:lnTo>
                <a:lnTo>
                  <a:pt x="7589457" y="764194"/>
                </a:lnTo>
                <a:lnTo>
                  <a:pt x="7586020" y="758031"/>
                </a:lnTo>
                <a:lnTo>
                  <a:pt x="7588231" y="752101"/>
                </a:lnTo>
                <a:lnTo>
                  <a:pt x="7596967" y="748604"/>
                </a:lnTo>
                <a:lnTo>
                  <a:pt x="7608930" y="748707"/>
                </a:lnTo>
                <a:lnTo>
                  <a:pt x="7621312" y="748870"/>
                </a:lnTo>
                <a:lnTo>
                  <a:pt x="7633166" y="748595"/>
                </a:lnTo>
                <a:lnTo>
                  <a:pt x="7643545" y="747385"/>
                </a:lnTo>
                <a:lnTo>
                  <a:pt x="7651500" y="744742"/>
                </a:lnTo>
                <a:lnTo>
                  <a:pt x="7656085" y="740170"/>
                </a:lnTo>
                <a:lnTo>
                  <a:pt x="7656353" y="733170"/>
                </a:lnTo>
                <a:lnTo>
                  <a:pt x="7650642" y="726590"/>
                </a:lnTo>
                <a:lnTo>
                  <a:pt x="7604760" y="706144"/>
                </a:lnTo>
                <a:lnTo>
                  <a:pt x="7556646" y="696465"/>
                </a:lnTo>
                <a:lnTo>
                  <a:pt x="7508022" y="691083"/>
                </a:lnTo>
                <a:lnTo>
                  <a:pt x="7468998" y="689503"/>
                </a:lnTo>
                <a:lnTo>
                  <a:pt x="7459872" y="689735"/>
                </a:lnTo>
                <a:lnTo>
                  <a:pt x="7438833" y="713582"/>
                </a:lnTo>
                <a:lnTo>
                  <a:pt x="7434948" y="723361"/>
                </a:lnTo>
                <a:lnTo>
                  <a:pt x="7404324" y="758349"/>
                </a:lnTo>
                <a:lnTo>
                  <a:pt x="7369223" y="768505"/>
                </a:lnTo>
                <a:lnTo>
                  <a:pt x="7360345" y="766353"/>
                </a:lnTo>
                <a:lnTo>
                  <a:pt x="7353368" y="762416"/>
                </a:lnTo>
                <a:lnTo>
                  <a:pt x="7348584" y="757281"/>
                </a:lnTo>
                <a:lnTo>
                  <a:pt x="7346287" y="751540"/>
                </a:lnTo>
                <a:lnTo>
                  <a:pt x="7353179" y="741212"/>
                </a:lnTo>
                <a:lnTo>
                  <a:pt x="7365451" y="734587"/>
                </a:lnTo>
                <a:lnTo>
                  <a:pt x="7379206" y="729627"/>
                </a:lnTo>
                <a:lnTo>
                  <a:pt x="7390546" y="724292"/>
                </a:lnTo>
                <a:lnTo>
                  <a:pt x="7395575" y="716542"/>
                </a:lnTo>
                <a:lnTo>
                  <a:pt x="7391521" y="710206"/>
                </a:lnTo>
                <a:lnTo>
                  <a:pt x="7381078" y="706623"/>
                </a:lnTo>
                <a:lnTo>
                  <a:pt x="7366850" y="704650"/>
                </a:lnTo>
                <a:lnTo>
                  <a:pt x="7351441" y="703143"/>
                </a:lnTo>
                <a:lnTo>
                  <a:pt x="7337452" y="700959"/>
                </a:lnTo>
                <a:lnTo>
                  <a:pt x="7327488" y="696954"/>
                </a:lnTo>
                <a:lnTo>
                  <a:pt x="7324349" y="688273"/>
                </a:lnTo>
                <a:lnTo>
                  <a:pt x="7327533" y="681606"/>
                </a:lnTo>
                <a:lnTo>
                  <a:pt x="7335484" y="677359"/>
                </a:lnTo>
                <a:lnTo>
                  <a:pt x="7346648" y="675939"/>
                </a:lnTo>
                <a:lnTo>
                  <a:pt x="7359468" y="677752"/>
                </a:lnTo>
                <a:lnTo>
                  <a:pt x="7373942" y="681193"/>
                </a:lnTo>
                <a:lnTo>
                  <a:pt x="7389648" y="683533"/>
                </a:lnTo>
                <a:lnTo>
                  <a:pt x="7404446" y="684334"/>
                </a:lnTo>
                <a:lnTo>
                  <a:pt x="7416192" y="683157"/>
                </a:lnTo>
                <a:lnTo>
                  <a:pt x="7422745" y="679562"/>
                </a:lnTo>
                <a:lnTo>
                  <a:pt x="7421348" y="673914"/>
                </a:lnTo>
                <a:lnTo>
                  <a:pt x="7414746" y="669769"/>
                </a:lnTo>
                <a:lnTo>
                  <a:pt x="7403549" y="666553"/>
                </a:lnTo>
                <a:lnTo>
                  <a:pt x="7388367" y="663691"/>
                </a:lnTo>
                <a:lnTo>
                  <a:pt x="7369809" y="660608"/>
                </a:lnTo>
                <a:lnTo>
                  <a:pt x="7360126" y="658849"/>
                </a:lnTo>
                <a:lnTo>
                  <a:pt x="7349296" y="656775"/>
                </a:lnTo>
                <a:lnTo>
                  <a:pt x="7337494" y="654466"/>
                </a:lnTo>
                <a:lnTo>
                  <a:pt x="7324897" y="651999"/>
                </a:lnTo>
                <a:lnTo>
                  <a:pt x="7311681" y="649454"/>
                </a:lnTo>
                <a:lnTo>
                  <a:pt x="7270071" y="642134"/>
                </a:lnTo>
                <a:lnTo>
                  <a:pt x="7229217" y="636937"/>
                </a:lnTo>
                <a:lnTo>
                  <a:pt x="7204746" y="635700"/>
                </a:lnTo>
                <a:lnTo>
                  <a:pt x="7193867" y="635986"/>
                </a:lnTo>
                <a:lnTo>
                  <a:pt x="7176038" y="636683"/>
                </a:lnTo>
                <a:lnTo>
                  <a:pt x="7160591" y="635445"/>
                </a:lnTo>
                <a:lnTo>
                  <a:pt x="7147137" y="632800"/>
                </a:lnTo>
                <a:lnTo>
                  <a:pt x="7135281" y="629278"/>
                </a:lnTo>
                <a:lnTo>
                  <a:pt x="7124633" y="625409"/>
                </a:lnTo>
                <a:lnTo>
                  <a:pt x="7114800" y="621721"/>
                </a:lnTo>
                <a:lnTo>
                  <a:pt x="7105391" y="618746"/>
                </a:lnTo>
                <a:lnTo>
                  <a:pt x="7096013" y="617012"/>
                </a:lnTo>
                <a:lnTo>
                  <a:pt x="7080511" y="618544"/>
                </a:lnTo>
                <a:lnTo>
                  <a:pt x="7073722" y="624943"/>
                </a:lnTo>
                <a:lnTo>
                  <a:pt x="7074247" y="634478"/>
                </a:lnTo>
                <a:lnTo>
                  <a:pt x="7080683" y="645420"/>
                </a:lnTo>
                <a:lnTo>
                  <a:pt x="7083023" y="651752"/>
                </a:lnTo>
                <a:lnTo>
                  <a:pt x="7079870" y="657143"/>
                </a:lnTo>
                <a:lnTo>
                  <a:pt x="7072343" y="661430"/>
                </a:lnTo>
                <a:lnTo>
                  <a:pt x="7061562" y="664449"/>
                </a:lnTo>
                <a:lnTo>
                  <a:pt x="7048645" y="666036"/>
                </a:lnTo>
                <a:lnTo>
                  <a:pt x="7034713" y="666028"/>
                </a:lnTo>
                <a:lnTo>
                  <a:pt x="7021189" y="665124"/>
                </a:lnTo>
                <a:lnTo>
                  <a:pt x="7007889" y="666028"/>
                </a:lnTo>
                <a:lnTo>
                  <a:pt x="6968196" y="683332"/>
                </a:lnTo>
                <a:lnTo>
                  <a:pt x="6964343" y="697126"/>
                </a:lnTo>
                <a:lnTo>
                  <a:pt x="6973638" y="706637"/>
                </a:lnTo>
                <a:lnTo>
                  <a:pt x="6982473" y="710212"/>
                </a:lnTo>
                <a:lnTo>
                  <a:pt x="6990862" y="709777"/>
                </a:lnTo>
                <a:lnTo>
                  <a:pt x="6998820" y="707256"/>
                </a:lnTo>
                <a:lnTo>
                  <a:pt x="7006361" y="704573"/>
                </a:lnTo>
                <a:lnTo>
                  <a:pt x="7013499" y="703653"/>
                </a:lnTo>
                <a:lnTo>
                  <a:pt x="7017560" y="707226"/>
                </a:lnTo>
                <a:lnTo>
                  <a:pt x="7016497" y="711314"/>
                </a:lnTo>
                <a:lnTo>
                  <a:pt x="7012078" y="715771"/>
                </a:lnTo>
                <a:lnTo>
                  <a:pt x="7006070" y="720446"/>
                </a:lnTo>
                <a:lnTo>
                  <a:pt x="7000244" y="725191"/>
                </a:lnTo>
                <a:lnTo>
                  <a:pt x="6996366" y="729859"/>
                </a:lnTo>
                <a:lnTo>
                  <a:pt x="6996205" y="734299"/>
                </a:lnTo>
                <a:lnTo>
                  <a:pt x="7010297" y="744728"/>
                </a:lnTo>
                <a:lnTo>
                  <a:pt x="7017411" y="756149"/>
                </a:lnTo>
                <a:lnTo>
                  <a:pt x="7019989" y="767375"/>
                </a:lnTo>
                <a:lnTo>
                  <a:pt x="7020472" y="777220"/>
                </a:lnTo>
                <a:lnTo>
                  <a:pt x="7017044" y="784731"/>
                </a:lnTo>
                <a:lnTo>
                  <a:pt x="7007428" y="789519"/>
                </a:lnTo>
                <a:lnTo>
                  <a:pt x="6994517" y="790984"/>
                </a:lnTo>
                <a:lnTo>
                  <a:pt x="6981203" y="788522"/>
                </a:lnTo>
                <a:lnTo>
                  <a:pt x="6970378" y="781534"/>
                </a:lnTo>
                <a:lnTo>
                  <a:pt x="6961830" y="774887"/>
                </a:lnTo>
                <a:lnTo>
                  <a:pt x="6952221" y="772967"/>
                </a:lnTo>
                <a:lnTo>
                  <a:pt x="6941492" y="773943"/>
                </a:lnTo>
                <a:lnTo>
                  <a:pt x="6929581" y="775983"/>
                </a:lnTo>
                <a:lnTo>
                  <a:pt x="6916428" y="777254"/>
                </a:lnTo>
                <a:lnTo>
                  <a:pt x="6902498" y="777246"/>
                </a:lnTo>
                <a:lnTo>
                  <a:pt x="6891196" y="778792"/>
                </a:lnTo>
                <a:lnTo>
                  <a:pt x="6883324" y="781376"/>
                </a:lnTo>
                <a:lnTo>
                  <a:pt x="6879682" y="784484"/>
                </a:lnTo>
                <a:lnTo>
                  <a:pt x="6881073" y="787604"/>
                </a:lnTo>
                <a:lnTo>
                  <a:pt x="6888297" y="790221"/>
                </a:lnTo>
                <a:lnTo>
                  <a:pt x="6901482" y="793098"/>
                </a:lnTo>
                <a:lnTo>
                  <a:pt x="6910894" y="797248"/>
                </a:lnTo>
                <a:lnTo>
                  <a:pt x="6916033" y="802083"/>
                </a:lnTo>
                <a:lnTo>
                  <a:pt x="6916396" y="807019"/>
                </a:lnTo>
                <a:lnTo>
                  <a:pt x="6911482" y="811468"/>
                </a:lnTo>
                <a:lnTo>
                  <a:pt x="6900788" y="814845"/>
                </a:lnTo>
                <a:lnTo>
                  <a:pt x="6884735" y="814563"/>
                </a:lnTo>
                <a:lnTo>
                  <a:pt x="6873725" y="810602"/>
                </a:lnTo>
                <a:lnTo>
                  <a:pt x="6866308" y="804406"/>
                </a:lnTo>
                <a:lnTo>
                  <a:pt x="6861035" y="797422"/>
                </a:lnTo>
                <a:lnTo>
                  <a:pt x="6856457" y="791095"/>
                </a:lnTo>
                <a:lnTo>
                  <a:pt x="6851125" y="786872"/>
                </a:lnTo>
                <a:lnTo>
                  <a:pt x="6843589" y="786198"/>
                </a:lnTo>
                <a:lnTo>
                  <a:pt x="6833830" y="786824"/>
                </a:lnTo>
                <a:lnTo>
                  <a:pt x="6822246" y="785483"/>
                </a:lnTo>
                <a:lnTo>
                  <a:pt x="6809402" y="782774"/>
                </a:lnTo>
                <a:lnTo>
                  <a:pt x="6795864" y="779296"/>
                </a:lnTo>
                <a:lnTo>
                  <a:pt x="6782198" y="775649"/>
                </a:lnTo>
                <a:lnTo>
                  <a:pt x="6768969" y="772433"/>
                </a:lnTo>
                <a:lnTo>
                  <a:pt x="6756743" y="770247"/>
                </a:lnTo>
                <a:lnTo>
                  <a:pt x="6742127" y="771601"/>
                </a:lnTo>
                <a:lnTo>
                  <a:pt x="6729781" y="774860"/>
                </a:lnTo>
                <a:lnTo>
                  <a:pt x="6718798" y="779290"/>
                </a:lnTo>
                <a:lnTo>
                  <a:pt x="6708273" y="784154"/>
                </a:lnTo>
                <a:lnTo>
                  <a:pt x="6697302" y="788717"/>
                </a:lnTo>
                <a:lnTo>
                  <a:pt x="6684978" y="792243"/>
                </a:lnTo>
                <a:lnTo>
                  <a:pt x="6669918" y="792796"/>
                </a:lnTo>
                <a:lnTo>
                  <a:pt x="6655037" y="791721"/>
                </a:lnTo>
                <a:lnTo>
                  <a:pt x="6614296" y="780954"/>
                </a:lnTo>
                <a:lnTo>
                  <a:pt x="6575556" y="751516"/>
                </a:lnTo>
                <a:lnTo>
                  <a:pt x="6567920" y="744102"/>
                </a:lnTo>
                <a:lnTo>
                  <a:pt x="6532488" y="780238"/>
                </a:lnTo>
                <a:lnTo>
                  <a:pt x="6527667" y="794339"/>
                </a:lnTo>
                <a:lnTo>
                  <a:pt x="6522941" y="806676"/>
                </a:lnTo>
                <a:lnTo>
                  <a:pt x="6517373" y="815664"/>
                </a:lnTo>
                <a:lnTo>
                  <a:pt x="6506069" y="821922"/>
                </a:lnTo>
                <a:lnTo>
                  <a:pt x="6497165" y="831954"/>
                </a:lnTo>
                <a:lnTo>
                  <a:pt x="6489682" y="843750"/>
                </a:lnTo>
                <a:lnTo>
                  <a:pt x="6482644" y="855297"/>
                </a:lnTo>
                <a:lnTo>
                  <a:pt x="6475074" y="864585"/>
                </a:lnTo>
                <a:lnTo>
                  <a:pt x="6463590" y="868306"/>
                </a:lnTo>
                <a:lnTo>
                  <a:pt x="6455400" y="865479"/>
                </a:lnTo>
                <a:lnTo>
                  <a:pt x="6447859" y="860067"/>
                </a:lnTo>
                <a:lnTo>
                  <a:pt x="6438323" y="856033"/>
                </a:lnTo>
                <a:lnTo>
                  <a:pt x="6394527" y="834449"/>
                </a:lnTo>
                <a:lnTo>
                  <a:pt x="6359520" y="802282"/>
                </a:lnTo>
                <a:lnTo>
                  <a:pt x="6335039" y="764090"/>
                </a:lnTo>
                <a:lnTo>
                  <a:pt x="6327479" y="752672"/>
                </a:lnTo>
                <a:lnTo>
                  <a:pt x="6317692" y="741011"/>
                </a:lnTo>
                <a:lnTo>
                  <a:pt x="6306905" y="729889"/>
                </a:lnTo>
                <a:lnTo>
                  <a:pt x="6296344" y="720090"/>
                </a:lnTo>
                <a:lnTo>
                  <a:pt x="6287236" y="712397"/>
                </a:lnTo>
                <a:lnTo>
                  <a:pt x="6281030" y="705918"/>
                </a:lnTo>
                <a:lnTo>
                  <a:pt x="6282675" y="702088"/>
                </a:lnTo>
                <a:lnTo>
                  <a:pt x="6289492" y="701313"/>
                </a:lnTo>
                <a:lnTo>
                  <a:pt x="6298805" y="703998"/>
                </a:lnTo>
                <a:lnTo>
                  <a:pt x="6312166" y="712645"/>
                </a:lnTo>
                <a:lnTo>
                  <a:pt x="6324517" y="717051"/>
                </a:lnTo>
                <a:lnTo>
                  <a:pt x="6335841" y="717807"/>
                </a:lnTo>
                <a:lnTo>
                  <a:pt x="6346123" y="715504"/>
                </a:lnTo>
                <a:lnTo>
                  <a:pt x="6355004" y="707195"/>
                </a:lnTo>
                <a:lnTo>
                  <a:pt x="6358819" y="695770"/>
                </a:lnTo>
                <a:lnTo>
                  <a:pt x="6357500" y="684008"/>
                </a:lnTo>
                <a:lnTo>
                  <a:pt x="6350979" y="674690"/>
                </a:lnTo>
                <a:lnTo>
                  <a:pt x="6334652" y="670163"/>
                </a:lnTo>
                <a:lnTo>
                  <a:pt x="6326965" y="663516"/>
                </a:lnTo>
                <a:lnTo>
                  <a:pt x="6325945" y="656236"/>
                </a:lnTo>
                <a:lnTo>
                  <a:pt x="6329621" y="649807"/>
                </a:lnTo>
                <a:lnTo>
                  <a:pt x="6336024" y="645717"/>
                </a:lnTo>
                <a:lnTo>
                  <a:pt x="6338420" y="641714"/>
                </a:lnTo>
                <a:lnTo>
                  <a:pt x="6335482" y="634381"/>
                </a:lnTo>
                <a:lnTo>
                  <a:pt x="6329775" y="625274"/>
                </a:lnTo>
                <a:lnTo>
                  <a:pt x="6323866" y="615945"/>
                </a:lnTo>
                <a:lnTo>
                  <a:pt x="6320324" y="607949"/>
                </a:lnTo>
                <a:lnTo>
                  <a:pt x="6321714" y="602839"/>
                </a:lnTo>
                <a:lnTo>
                  <a:pt x="6330088" y="597546"/>
                </a:lnTo>
                <a:lnTo>
                  <a:pt x="6330161" y="590222"/>
                </a:lnTo>
                <a:lnTo>
                  <a:pt x="6322878" y="583405"/>
                </a:lnTo>
                <a:lnTo>
                  <a:pt x="6305123" y="578510"/>
                </a:lnTo>
                <a:lnTo>
                  <a:pt x="6290360" y="571935"/>
                </a:lnTo>
                <a:lnTo>
                  <a:pt x="6279068" y="564488"/>
                </a:lnTo>
                <a:lnTo>
                  <a:pt x="6271720" y="556978"/>
                </a:lnTo>
                <a:lnTo>
                  <a:pt x="6266637" y="551185"/>
                </a:lnTo>
                <a:lnTo>
                  <a:pt x="6255718" y="546735"/>
                </a:lnTo>
                <a:lnTo>
                  <a:pt x="6241069" y="543692"/>
                </a:lnTo>
                <a:lnTo>
                  <a:pt x="6224801" y="542120"/>
                </a:lnTo>
                <a:lnTo>
                  <a:pt x="6209021" y="542084"/>
                </a:lnTo>
                <a:lnTo>
                  <a:pt x="6195838" y="543648"/>
                </a:lnTo>
                <a:lnTo>
                  <a:pt x="6187362" y="546877"/>
                </a:lnTo>
                <a:lnTo>
                  <a:pt x="6183787" y="556850"/>
                </a:lnTo>
                <a:lnTo>
                  <a:pt x="6174375" y="559796"/>
                </a:lnTo>
                <a:lnTo>
                  <a:pt x="6165132" y="557132"/>
                </a:lnTo>
                <a:lnTo>
                  <a:pt x="6162061" y="550274"/>
                </a:lnTo>
                <a:lnTo>
                  <a:pt x="6161706" y="545496"/>
                </a:lnTo>
                <a:lnTo>
                  <a:pt x="6156722" y="542303"/>
                </a:lnTo>
                <a:lnTo>
                  <a:pt x="6147786" y="540078"/>
                </a:lnTo>
                <a:lnTo>
                  <a:pt x="6135578" y="538203"/>
                </a:lnTo>
                <a:lnTo>
                  <a:pt x="6120776" y="536059"/>
                </a:lnTo>
                <a:lnTo>
                  <a:pt x="6104059" y="533027"/>
                </a:lnTo>
                <a:lnTo>
                  <a:pt x="6067339" y="516825"/>
                </a:lnTo>
                <a:lnTo>
                  <a:pt x="6043634" y="493063"/>
                </a:lnTo>
                <a:lnTo>
                  <a:pt x="6038219" y="488986"/>
                </a:lnTo>
                <a:lnTo>
                  <a:pt x="6030805" y="491539"/>
                </a:lnTo>
                <a:lnTo>
                  <a:pt x="6026050" y="499665"/>
                </a:lnTo>
                <a:lnTo>
                  <a:pt x="6022129" y="509609"/>
                </a:lnTo>
                <a:lnTo>
                  <a:pt x="6017220" y="517618"/>
                </a:lnTo>
                <a:lnTo>
                  <a:pt x="6009501" y="519939"/>
                </a:lnTo>
                <a:lnTo>
                  <a:pt x="5997987" y="516972"/>
                </a:lnTo>
                <a:lnTo>
                  <a:pt x="5987585" y="517957"/>
                </a:lnTo>
                <a:lnTo>
                  <a:pt x="5979133" y="522323"/>
                </a:lnTo>
                <a:lnTo>
                  <a:pt x="5973467" y="529496"/>
                </a:lnTo>
                <a:lnTo>
                  <a:pt x="5971424" y="538904"/>
                </a:lnTo>
                <a:lnTo>
                  <a:pt x="5973839" y="549974"/>
                </a:lnTo>
                <a:lnTo>
                  <a:pt x="5978826" y="564740"/>
                </a:lnTo>
                <a:lnTo>
                  <a:pt x="5978917" y="575243"/>
                </a:lnTo>
                <a:lnTo>
                  <a:pt x="5976473" y="584419"/>
                </a:lnTo>
                <a:lnTo>
                  <a:pt x="5973852" y="595208"/>
                </a:lnTo>
                <a:lnTo>
                  <a:pt x="5970757" y="606399"/>
                </a:lnTo>
                <a:lnTo>
                  <a:pt x="5964438" y="609797"/>
                </a:lnTo>
                <a:lnTo>
                  <a:pt x="5954577" y="607781"/>
                </a:lnTo>
                <a:lnTo>
                  <a:pt x="5940859" y="602733"/>
                </a:lnTo>
                <a:lnTo>
                  <a:pt x="5930802" y="600644"/>
                </a:lnTo>
                <a:lnTo>
                  <a:pt x="5922638" y="601519"/>
                </a:lnTo>
                <a:lnTo>
                  <a:pt x="5915233" y="604225"/>
                </a:lnTo>
                <a:lnTo>
                  <a:pt x="5907454" y="607629"/>
                </a:lnTo>
                <a:lnTo>
                  <a:pt x="5898165" y="610596"/>
                </a:lnTo>
                <a:lnTo>
                  <a:pt x="5886232" y="611994"/>
                </a:lnTo>
                <a:lnTo>
                  <a:pt x="5870522" y="610689"/>
                </a:lnTo>
                <a:lnTo>
                  <a:pt x="5849678" y="606380"/>
                </a:lnTo>
                <a:lnTo>
                  <a:pt x="5831982" y="603987"/>
                </a:lnTo>
                <a:lnTo>
                  <a:pt x="5817171" y="602875"/>
                </a:lnTo>
                <a:lnTo>
                  <a:pt x="5804980" y="602407"/>
                </a:lnTo>
                <a:lnTo>
                  <a:pt x="5795143" y="601946"/>
                </a:lnTo>
                <a:lnTo>
                  <a:pt x="5787396" y="600856"/>
                </a:lnTo>
                <a:lnTo>
                  <a:pt x="5781475" y="598500"/>
                </a:lnTo>
                <a:lnTo>
                  <a:pt x="5777114" y="594243"/>
                </a:lnTo>
                <a:lnTo>
                  <a:pt x="5767347" y="582574"/>
                </a:lnTo>
                <a:lnTo>
                  <a:pt x="5757601" y="579070"/>
                </a:lnTo>
                <a:lnTo>
                  <a:pt x="5750744" y="583640"/>
                </a:lnTo>
                <a:lnTo>
                  <a:pt x="5746119" y="589544"/>
                </a:lnTo>
                <a:lnTo>
                  <a:pt x="5735910" y="593226"/>
                </a:lnTo>
                <a:lnTo>
                  <a:pt x="5721970" y="594798"/>
                </a:lnTo>
                <a:lnTo>
                  <a:pt x="5706152" y="594374"/>
                </a:lnTo>
                <a:lnTo>
                  <a:pt x="5690309" y="592067"/>
                </a:lnTo>
                <a:lnTo>
                  <a:pt x="5676294" y="587990"/>
                </a:lnTo>
                <a:lnTo>
                  <a:pt x="5665960" y="582257"/>
                </a:lnTo>
                <a:lnTo>
                  <a:pt x="5662867" y="567504"/>
                </a:lnTo>
                <a:lnTo>
                  <a:pt x="5666631" y="558034"/>
                </a:lnTo>
                <a:lnTo>
                  <a:pt x="5674504" y="552138"/>
                </a:lnTo>
                <a:lnTo>
                  <a:pt x="5683741" y="548105"/>
                </a:lnTo>
                <a:lnTo>
                  <a:pt x="5688081" y="544917"/>
                </a:lnTo>
                <a:lnTo>
                  <a:pt x="5645104" y="534903"/>
                </a:lnTo>
                <a:lnTo>
                  <a:pt x="5629463" y="535131"/>
                </a:lnTo>
                <a:lnTo>
                  <a:pt x="5615196" y="534130"/>
                </a:lnTo>
                <a:lnTo>
                  <a:pt x="5602065" y="532195"/>
                </a:lnTo>
                <a:lnTo>
                  <a:pt x="5589833" y="529622"/>
                </a:lnTo>
                <a:lnTo>
                  <a:pt x="5578262" y="526707"/>
                </a:lnTo>
                <a:lnTo>
                  <a:pt x="5567116" y="523744"/>
                </a:lnTo>
                <a:lnTo>
                  <a:pt x="5556157" y="521030"/>
                </a:lnTo>
                <a:lnTo>
                  <a:pt x="5545148" y="518858"/>
                </a:lnTo>
                <a:lnTo>
                  <a:pt x="5533852" y="517526"/>
                </a:lnTo>
                <a:lnTo>
                  <a:pt x="5522030" y="517328"/>
                </a:lnTo>
                <a:lnTo>
                  <a:pt x="5509437" y="518581"/>
                </a:lnTo>
                <a:lnTo>
                  <a:pt x="5495519" y="519960"/>
                </a:lnTo>
                <a:lnTo>
                  <a:pt x="5449419" y="524665"/>
                </a:lnTo>
                <a:lnTo>
                  <a:pt x="5404347" y="529837"/>
                </a:lnTo>
                <a:lnTo>
                  <a:pt x="5362629" y="536606"/>
                </a:lnTo>
                <a:lnTo>
                  <a:pt x="5353771" y="543228"/>
                </a:lnTo>
                <a:lnTo>
                  <a:pt x="5354487" y="550439"/>
                </a:lnTo>
                <a:lnTo>
                  <a:pt x="5356915" y="558331"/>
                </a:lnTo>
                <a:lnTo>
                  <a:pt x="5357941" y="565447"/>
                </a:lnTo>
                <a:lnTo>
                  <a:pt x="5354453" y="570334"/>
                </a:lnTo>
                <a:lnTo>
                  <a:pt x="5344767" y="568592"/>
                </a:lnTo>
                <a:lnTo>
                  <a:pt x="5339892" y="561554"/>
                </a:lnTo>
                <a:lnTo>
                  <a:pt x="5338384" y="550862"/>
                </a:lnTo>
                <a:lnTo>
                  <a:pt x="5338801" y="538159"/>
                </a:lnTo>
                <a:lnTo>
                  <a:pt x="5339699" y="525087"/>
                </a:lnTo>
                <a:lnTo>
                  <a:pt x="5339633" y="513289"/>
                </a:lnTo>
                <a:lnTo>
                  <a:pt x="5333658" y="501040"/>
                </a:lnTo>
                <a:lnTo>
                  <a:pt x="5323686" y="494439"/>
                </a:lnTo>
                <a:lnTo>
                  <a:pt x="5313708" y="493369"/>
                </a:lnTo>
                <a:lnTo>
                  <a:pt x="5307715" y="497713"/>
                </a:lnTo>
                <a:lnTo>
                  <a:pt x="5306018" y="506233"/>
                </a:lnTo>
                <a:lnTo>
                  <a:pt x="5298122" y="512559"/>
                </a:lnTo>
                <a:lnTo>
                  <a:pt x="5286174" y="516647"/>
                </a:lnTo>
                <a:lnTo>
                  <a:pt x="5272322" y="518452"/>
                </a:lnTo>
                <a:lnTo>
                  <a:pt x="5258714" y="517930"/>
                </a:lnTo>
                <a:lnTo>
                  <a:pt x="5247495" y="515038"/>
                </a:lnTo>
                <a:lnTo>
                  <a:pt x="5239099" y="508479"/>
                </a:lnTo>
                <a:lnTo>
                  <a:pt x="5230017" y="501940"/>
                </a:lnTo>
                <a:lnTo>
                  <a:pt x="5183020" y="478802"/>
                </a:lnTo>
                <a:lnTo>
                  <a:pt x="5167930" y="476382"/>
                </a:lnTo>
                <a:lnTo>
                  <a:pt x="5153457" y="476842"/>
                </a:lnTo>
                <a:lnTo>
                  <a:pt x="5117287" y="489949"/>
                </a:lnTo>
                <a:lnTo>
                  <a:pt x="5099207" y="514021"/>
                </a:lnTo>
                <a:lnTo>
                  <a:pt x="5110561" y="520563"/>
                </a:lnTo>
                <a:lnTo>
                  <a:pt x="5123806" y="522292"/>
                </a:lnTo>
                <a:lnTo>
                  <a:pt x="5134512" y="523196"/>
                </a:lnTo>
                <a:lnTo>
                  <a:pt x="5132493" y="529451"/>
                </a:lnTo>
                <a:lnTo>
                  <a:pt x="5123422" y="533634"/>
                </a:lnTo>
                <a:lnTo>
                  <a:pt x="5109857" y="536417"/>
                </a:lnTo>
                <a:lnTo>
                  <a:pt x="5094354" y="538477"/>
                </a:lnTo>
                <a:lnTo>
                  <a:pt x="5079471" y="540486"/>
                </a:lnTo>
                <a:lnTo>
                  <a:pt x="5067765" y="543119"/>
                </a:lnTo>
                <a:lnTo>
                  <a:pt x="5061794" y="547049"/>
                </a:lnTo>
                <a:lnTo>
                  <a:pt x="5058519" y="552521"/>
                </a:lnTo>
                <a:lnTo>
                  <a:pt x="5049879" y="558089"/>
                </a:lnTo>
                <a:lnTo>
                  <a:pt x="5006207" y="573256"/>
                </a:lnTo>
                <a:lnTo>
                  <a:pt x="4966219" y="581696"/>
                </a:lnTo>
                <a:lnTo>
                  <a:pt x="4946530" y="584124"/>
                </a:lnTo>
                <a:lnTo>
                  <a:pt x="4930207" y="586213"/>
                </a:lnTo>
                <a:lnTo>
                  <a:pt x="4886130" y="597494"/>
                </a:lnTo>
                <a:lnTo>
                  <a:pt x="4859469" y="615732"/>
                </a:lnTo>
                <a:lnTo>
                  <a:pt x="4854019" y="618106"/>
                </a:lnTo>
                <a:lnTo>
                  <a:pt x="4851386" y="617078"/>
                </a:lnTo>
                <a:lnTo>
                  <a:pt x="4851202" y="613279"/>
                </a:lnTo>
                <a:lnTo>
                  <a:pt x="4853103" y="607343"/>
                </a:lnTo>
                <a:lnTo>
                  <a:pt x="4874244" y="574869"/>
                </a:lnTo>
                <a:lnTo>
                  <a:pt x="4908321" y="554187"/>
                </a:lnTo>
                <a:lnTo>
                  <a:pt x="4917972" y="551218"/>
                </a:lnTo>
                <a:lnTo>
                  <a:pt x="4926546" y="547959"/>
                </a:lnTo>
                <a:lnTo>
                  <a:pt x="4933909" y="543057"/>
                </a:lnTo>
                <a:lnTo>
                  <a:pt x="4942350" y="534239"/>
                </a:lnTo>
                <a:lnTo>
                  <a:pt x="4951703" y="528363"/>
                </a:lnTo>
                <a:lnTo>
                  <a:pt x="4962259" y="524620"/>
                </a:lnTo>
                <a:lnTo>
                  <a:pt x="4974306" y="522202"/>
                </a:lnTo>
                <a:lnTo>
                  <a:pt x="4988134" y="520303"/>
                </a:lnTo>
                <a:lnTo>
                  <a:pt x="5004031" y="518114"/>
                </a:lnTo>
                <a:lnTo>
                  <a:pt x="5021735" y="513234"/>
                </a:lnTo>
                <a:lnTo>
                  <a:pt x="5033093" y="506261"/>
                </a:lnTo>
                <a:lnTo>
                  <a:pt x="5040676" y="498421"/>
                </a:lnTo>
                <a:lnTo>
                  <a:pt x="5047053" y="490940"/>
                </a:lnTo>
                <a:lnTo>
                  <a:pt x="5054796" y="485043"/>
                </a:lnTo>
                <a:lnTo>
                  <a:pt x="5091080" y="468437"/>
                </a:lnTo>
                <a:lnTo>
                  <a:pt x="5120382" y="445395"/>
                </a:lnTo>
                <a:lnTo>
                  <a:pt x="5125384" y="439429"/>
                </a:lnTo>
                <a:lnTo>
                  <a:pt x="5161485" y="420123"/>
                </a:lnTo>
                <a:lnTo>
                  <a:pt x="5206419" y="404965"/>
                </a:lnTo>
                <a:lnTo>
                  <a:pt x="5226800" y="401139"/>
                </a:lnTo>
                <a:lnTo>
                  <a:pt x="5238666" y="395561"/>
                </a:lnTo>
                <a:lnTo>
                  <a:pt x="5246609" y="382755"/>
                </a:lnTo>
                <a:lnTo>
                  <a:pt x="5252986" y="371000"/>
                </a:lnTo>
                <a:lnTo>
                  <a:pt x="5261106" y="368554"/>
                </a:lnTo>
                <a:lnTo>
                  <a:pt x="5299706" y="353138"/>
                </a:lnTo>
                <a:lnTo>
                  <a:pt x="5341149" y="332942"/>
                </a:lnTo>
                <a:lnTo>
                  <a:pt x="5361955" y="303528"/>
                </a:lnTo>
                <a:lnTo>
                  <a:pt x="5356946" y="293400"/>
                </a:lnTo>
                <a:lnTo>
                  <a:pt x="5345238" y="287747"/>
                </a:lnTo>
                <a:lnTo>
                  <a:pt x="5335640" y="281319"/>
                </a:lnTo>
                <a:lnTo>
                  <a:pt x="5336308" y="274298"/>
                </a:lnTo>
                <a:lnTo>
                  <a:pt x="5343366" y="272151"/>
                </a:lnTo>
                <a:lnTo>
                  <a:pt x="5355214" y="270766"/>
                </a:lnTo>
                <a:lnTo>
                  <a:pt x="5366370" y="264613"/>
                </a:lnTo>
                <a:lnTo>
                  <a:pt x="5370874" y="257153"/>
                </a:lnTo>
                <a:lnTo>
                  <a:pt x="5370156" y="249622"/>
                </a:lnTo>
                <a:lnTo>
                  <a:pt x="5365645" y="243259"/>
                </a:lnTo>
                <a:lnTo>
                  <a:pt x="5358770" y="239299"/>
                </a:lnTo>
                <a:lnTo>
                  <a:pt x="5350962" y="238980"/>
                </a:lnTo>
                <a:lnTo>
                  <a:pt x="5345503" y="239379"/>
                </a:lnTo>
                <a:lnTo>
                  <a:pt x="5345505" y="235833"/>
                </a:lnTo>
                <a:lnTo>
                  <a:pt x="5347832" y="229348"/>
                </a:lnTo>
                <a:lnTo>
                  <a:pt x="5349347" y="220928"/>
                </a:lnTo>
                <a:lnTo>
                  <a:pt x="5346912" y="211580"/>
                </a:lnTo>
                <a:lnTo>
                  <a:pt x="5338353" y="205291"/>
                </a:lnTo>
                <a:lnTo>
                  <a:pt x="5328970" y="204030"/>
                </a:lnTo>
                <a:lnTo>
                  <a:pt x="5319803" y="205454"/>
                </a:lnTo>
                <a:lnTo>
                  <a:pt x="5311894" y="207219"/>
                </a:lnTo>
                <a:lnTo>
                  <a:pt x="5306284" y="206984"/>
                </a:lnTo>
                <a:lnTo>
                  <a:pt x="5304014" y="202405"/>
                </a:lnTo>
                <a:lnTo>
                  <a:pt x="5304021" y="188811"/>
                </a:lnTo>
                <a:lnTo>
                  <a:pt x="5302434" y="175215"/>
                </a:lnTo>
                <a:lnTo>
                  <a:pt x="5298903" y="162738"/>
                </a:lnTo>
                <a:lnTo>
                  <a:pt x="5293082" y="152499"/>
                </a:lnTo>
                <a:lnTo>
                  <a:pt x="5286617" y="149129"/>
                </a:lnTo>
                <a:lnTo>
                  <a:pt x="5279244" y="149903"/>
                </a:lnTo>
                <a:lnTo>
                  <a:pt x="5271056" y="152887"/>
                </a:lnTo>
                <a:lnTo>
                  <a:pt x="5262146" y="156141"/>
                </a:lnTo>
                <a:lnTo>
                  <a:pt x="5252608" y="157730"/>
                </a:lnTo>
                <a:lnTo>
                  <a:pt x="5242534" y="155716"/>
                </a:lnTo>
                <a:lnTo>
                  <a:pt x="5230389" y="148469"/>
                </a:lnTo>
                <a:lnTo>
                  <a:pt x="5215989" y="142199"/>
                </a:lnTo>
                <a:lnTo>
                  <a:pt x="5170629" y="130164"/>
                </a:lnTo>
                <a:lnTo>
                  <a:pt x="5149952" y="128706"/>
                </a:lnTo>
                <a:lnTo>
                  <a:pt x="5145892" y="130221"/>
                </a:lnTo>
                <a:lnTo>
                  <a:pt x="5140801" y="132109"/>
                </a:lnTo>
                <a:lnTo>
                  <a:pt x="5129220" y="129055"/>
                </a:lnTo>
                <a:lnTo>
                  <a:pt x="5116310" y="125713"/>
                </a:lnTo>
                <a:lnTo>
                  <a:pt x="5107235" y="126738"/>
                </a:lnTo>
                <a:lnTo>
                  <a:pt x="5100572" y="129867"/>
                </a:lnTo>
                <a:lnTo>
                  <a:pt x="5088676" y="131746"/>
                </a:lnTo>
                <a:lnTo>
                  <a:pt x="5073681" y="132504"/>
                </a:lnTo>
                <a:lnTo>
                  <a:pt x="5057725" y="132270"/>
                </a:lnTo>
                <a:lnTo>
                  <a:pt x="5042943" y="131174"/>
                </a:lnTo>
                <a:lnTo>
                  <a:pt x="5031470" y="129344"/>
                </a:lnTo>
                <a:lnTo>
                  <a:pt x="5018043" y="128372"/>
                </a:lnTo>
                <a:lnTo>
                  <a:pt x="5005116" y="132002"/>
                </a:lnTo>
                <a:lnTo>
                  <a:pt x="4994884" y="139391"/>
                </a:lnTo>
                <a:lnTo>
                  <a:pt x="4989540" y="149694"/>
                </a:lnTo>
                <a:lnTo>
                  <a:pt x="4984969" y="156712"/>
                </a:lnTo>
                <a:lnTo>
                  <a:pt x="4973992" y="160819"/>
                </a:lnTo>
                <a:lnTo>
                  <a:pt x="4959066" y="162626"/>
                </a:lnTo>
                <a:lnTo>
                  <a:pt x="4942648" y="162744"/>
                </a:lnTo>
                <a:lnTo>
                  <a:pt x="4927194" y="161783"/>
                </a:lnTo>
                <a:lnTo>
                  <a:pt x="4915162" y="160352"/>
                </a:lnTo>
                <a:lnTo>
                  <a:pt x="4912152" y="156745"/>
                </a:lnTo>
                <a:lnTo>
                  <a:pt x="4915219" y="149630"/>
                </a:lnTo>
                <a:lnTo>
                  <a:pt x="4922466" y="140198"/>
                </a:lnTo>
                <a:lnTo>
                  <a:pt x="4931996" y="129642"/>
                </a:lnTo>
                <a:lnTo>
                  <a:pt x="4941911" y="119153"/>
                </a:lnTo>
                <a:lnTo>
                  <a:pt x="4950313" y="109923"/>
                </a:lnTo>
                <a:lnTo>
                  <a:pt x="4955305" y="103142"/>
                </a:lnTo>
                <a:lnTo>
                  <a:pt x="4951750" y="100287"/>
                </a:lnTo>
                <a:lnTo>
                  <a:pt x="4941885" y="98751"/>
                </a:lnTo>
                <a:lnTo>
                  <a:pt x="4927580" y="98140"/>
                </a:lnTo>
                <a:lnTo>
                  <a:pt x="4910706" y="98060"/>
                </a:lnTo>
                <a:lnTo>
                  <a:pt x="4893131" y="98117"/>
                </a:lnTo>
                <a:lnTo>
                  <a:pt x="4876726" y="97919"/>
                </a:lnTo>
                <a:lnTo>
                  <a:pt x="4863360" y="97071"/>
                </a:lnTo>
                <a:lnTo>
                  <a:pt x="4854903" y="95180"/>
                </a:lnTo>
                <a:lnTo>
                  <a:pt x="4848355" y="90551"/>
                </a:lnTo>
                <a:lnTo>
                  <a:pt x="4837080" y="87082"/>
                </a:lnTo>
                <a:lnTo>
                  <a:pt x="4822838" y="84666"/>
                </a:lnTo>
                <a:lnTo>
                  <a:pt x="4807388" y="83195"/>
                </a:lnTo>
                <a:lnTo>
                  <a:pt x="4792490" y="82560"/>
                </a:lnTo>
                <a:lnTo>
                  <a:pt x="4779904" y="82655"/>
                </a:lnTo>
                <a:lnTo>
                  <a:pt x="4771324" y="82406"/>
                </a:lnTo>
                <a:lnTo>
                  <a:pt x="4771053" y="80936"/>
                </a:lnTo>
                <a:lnTo>
                  <a:pt x="4776920" y="78844"/>
                </a:lnTo>
                <a:lnTo>
                  <a:pt x="4786753" y="76729"/>
                </a:lnTo>
                <a:lnTo>
                  <a:pt x="4801471" y="73923"/>
                </a:lnTo>
                <a:lnTo>
                  <a:pt x="4814407" y="69532"/>
                </a:lnTo>
                <a:lnTo>
                  <a:pt x="4826077" y="64384"/>
                </a:lnTo>
                <a:lnTo>
                  <a:pt x="4836996" y="59303"/>
                </a:lnTo>
                <a:lnTo>
                  <a:pt x="4847681" y="55118"/>
                </a:lnTo>
                <a:lnTo>
                  <a:pt x="4863912" y="50418"/>
                </a:lnTo>
                <a:lnTo>
                  <a:pt x="4870067" y="44730"/>
                </a:lnTo>
                <a:lnTo>
                  <a:pt x="4868936" y="37681"/>
                </a:lnTo>
                <a:lnTo>
                  <a:pt x="4859870" y="28210"/>
                </a:lnTo>
                <a:lnTo>
                  <a:pt x="4849583" y="23033"/>
                </a:lnTo>
                <a:lnTo>
                  <a:pt x="4838402" y="20535"/>
                </a:lnTo>
                <a:lnTo>
                  <a:pt x="4826652" y="19104"/>
                </a:lnTo>
                <a:lnTo>
                  <a:pt x="4814660" y="17127"/>
                </a:lnTo>
                <a:lnTo>
                  <a:pt x="4801227" y="13021"/>
                </a:lnTo>
                <a:lnTo>
                  <a:pt x="4787953" y="8924"/>
                </a:lnTo>
                <a:lnTo>
                  <a:pt x="4775102" y="5169"/>
                </a:lnTo>
                <a:lnTo>
                  <a:pt x="4762937" y="2089"/>
                </a:lnTo>
                <a:lnTo>
                  <a:pt x="4751721" y="14"/>
                </a:lnTo>
                <a:lnTo>
                  <a:pt x="4741356" y="0"/>
                </a:lnTo>
                <a:lnTo>
                  <a:pt x="4731122" y="1123"/>
                </a:lnTo>
                <a:lnTo>
                  <a:pt x="4720567" y="3168"/>
                </a:lnTo>
                <a:lnTo>
                  <a:pt x="4709240" y="5918"/>
                </a:lnTo>
                <a:lnTo>
                  <a:pt x="4696689" y="9154"/>
                </a:lnTo>
                <a:lnTo>
                  <a:pt x="4682464" y="12660"/>
                </a:lnTo>
                <a:lnTo>
                  <a:pt x="4635147" y="28608"/>
                </a:lnTo>
                <a:lnTo>
                  <a:pt x="4609403" y="54955"/>
                </a:lnTo>
                <a:lnTo>
                  <a:pt x="4602158" y="62616"/>
                </a:lnTo>
                <a:lnTo>
                  <a:pt x="4593838" y="68386"/>
                </a:lnTo>
                <a:lnTo>
                  <a:pt x="4584172" y="73919"/>
                </a:lnTo>
                <a:lnTo>
                  <a:pt x="4573870" y="81624"/>
                </a:lnTo>
                <a:lnTo>
                  <a:pt x="4563903" y="90612"/>
                </a:lnTo>
                <a:lnTo>
                  <a:pt x="4555240" y="99994"/>
                </a:lnTo>
                <a:lnTo>
                  <a:pt x="4548852" y="108881"/>
                </a:lnTo>
                <a:lnTo>
                  <a:pt x="4545710" y="116382"/>
                </a:lnTo>
                <a:lnTo>
                  <a:pt x="4546782" y="121608"/>
                </a:lnTo>
                <a:lnTo>
                  <a:pt x="4559053" y="127577"/>
                </a:lnTo>
                <a:lnTo>
                  <a:pt x="4562064" y="135621"/>
                </a:lnTo>
                <a:lnTo>
                  <a:pt x="4561834" y="145086"/>
                </a:lnTo>
                <a:lnTo>
                  <a:pt x="4560544" y="155921"/>
                </a:lnTo>
                <a:lnTo>
                  <a:pt x="4552456" y="161505"/>
                </a:lnTo>
                <a:lnTo>
                  <a:pt x="4539335" y="162743"/>
                </a:lnTo>
                <a:lnTo>
                  <a:pt x="4526473" y="161259"/>
                </a:lnTo>
                <a:lnTo>
                  <a:pt x="4511413" y="160319"/>
                </a:lnTo>
                <a:lnTo>
                  <a:pt x="4463473" y="161553"/>
                </a:lnTo>
                <a:lnTo>
                  <a:pt x="4433310" y="170521"/>
                </a:lnTo>
                <a:lnTo>
                  <a:pt x="4438244" y="181781"/>
                </a:lnTo>
                <a:lnTo>
                  <a:pt x="4450023" y="190347"/>
                </a:lnTo>
                <a:lnTo>
                  <a:pt x="4463053" y="197055"/>
                </a:lnTo>
                <a:lnTo>
                  <a:pt x="4471736" y="202740"/>
                </a:lnTo>
                <a:lnTo>
                  <a:pt x="4466453" y="207612"/>
                </a:lnTo>
                <a:lnTo>
                  <a:pt x="4455384" y="207421"/>
                </a:lnTo>
                <a:lnTo>
                  <a:pt x="4441739" y="203788"/>
                </a:lnTo>
                <a:lnTo>
                  <a:pt x="4428723" y="198338"/>
                </a:lnTo>
                <a:lnTo>
                  <a:pt x="4416756" y="194094"/>
                </a:lnTo>
                <a:lnTo>
                  <a:pt x="4378685" y="199723"/>
                </a:lnTo>
                <a:lnTo>
                  <a:pt x="4362517" y="216793"/>
                </a:lnTo>
                <a:lnTo>
                  <a:pt x="4349767" y="219976"/>
                </a:lnTo>
                <a:lnTo>
                  <a:pt x="4337188" y="219051"/>
                </a:lnTo>
                <a:lnTo>
                  <a:pt x="4325510" y="217342"/>
                </a:lnTo>
                <a:lnTo>
                  <a:pt x="4313433" y="218795"/>
                </a:lnTo>
                <a:lnTo>
                  <a:pt x="4301602" y="220641"/>
                </a:lnTo>
                <a:lnTo>
                  <a:pt x="4290664" y="220108"/>
                </a:lnTo>
                <a:lnTo>
                  <a:pt x="4287277" y="216414"/>
                </a:lnTo>
                <a:lnTo>
                  <a:pt x="4290382" y="210868"/>
                </a:lnTo>
                <a:lnTo>
                  <a:pt x="4296934" y="204182"/>
                </a:lnTo>
                <a:lnTo>
                  <a:pt x="4303887" y="197068"/>
                </a:lnTo>
                <a:lnTo>
                  <a:pt x="4308193" y="190241"/>
                </a:lnTo>
                <a:lnTo>
                  <a:pt x="4299665" y="184171"/>
                </a:lnTo>
                <a:lnTo>
                  <a:pt x="4287500" y="182044"/>
                </a:lnTo>
                <a:lnTo>
                  <a:pt x="4273939" y="183317"/>
                </a:lnTo>
                <a:lnTo>
                  <a:pt x="4261222" y="187443"/>
                </a:lnTo>
                <a:lnTo>
                  <a:pt x="4251592" y="193879"/>
                </a:lnTo>
                <a:lnTo>
                  <a:pt x="4245649" y="201651"/>
                </a:lnTo>
                <a:lnTo>
                  <a:pt x="4237506" y="202777"/>
                </a:lnTo>
                <a:lnTo>
                  <a:pt x="4228258" y="199950"/>
                </a:lnTo>
                <a:lnTo>
                  <a:pt x="4218997" y="195857"/>
                </a:lnTo>
                <a:lnTo>
                  <a:pt x="4210818" y="193189"/>
                </a:lnTo>
                <a:lnTo>
                  <a:pt x="4199950" y="197942"/>
                </a:lnTo>
                <a:lnTo>
                  <a:pt x="4189404" y="202968"/>
                </a:lnTo>
                <a:lnTo>
                  <a:pt x="4177985" y="208416"/>
                </a:lnTo>
                <a:lnTo>
                  <a:pt x="4163804" y="212767"/>
                </a:lnTo>
                <a:lnTo>
                  <a:pt x="4149995" y="214240"/>
                </a:lnTo>
                <a:lnTo>
                  <a:pt x="4137071" y="214053"/>
                </a:lnTo>
                <a:lnTo>
                  <a:pt x="4125543" y="213422"/>
                </a:lnTo>
                <a:lnTo>
                  <a:pt x="4115926" y="213563"/>
                </a:lnTo>
                <a:lnTo>
                  <a:pt x="4108732" y="215693"/>
                </a:lnTo>
                <a:lnTo>
                  <a:pt x="4107923" y="225357"/>
                </a:lnTo>
                <a:lnTo>
                  <a:pt x="4115612" y="232415"/>
                </a:lnTo>
                <a:lnTo>
                  <a:pt x="4127130" y="237622"/>
                </a:lnTo>
                <a:lnTo>
                  <a:pt x="4137807" y="241732"/>
                </a:lnTo>
                <a:lnTo>
                  <a:pt x="4142973" y="245501"/>
                </a:lnTo>
                <a:lnTo>
                  <a:pt x="4139304" y="247575"/>
                </a:lnTo>
                <a:lnTo>
                  <a:pt x="4128978" y="249192"/>
                </a:lnTo>
                <a:lnTo>
                  <a:pt x="4114018" y="250543"/>
                </a:lnTo>
                <a:lnTo>
                  <a:pt x="4096446" y="251815"/>
                </a:lnTo>
                <a:lnTo>
                  <a:pt x="4078283" y="253197"/>
                </a:lnTo>
                <a:lnTo>
                  <a:pt x="4061550" y="254878"/>
                </a:lnTo>
                <a:lnTo>
                  <a:pt x="4048271" y="257047"/>
                </a:lnTo>
                <a:lnTo>
                  <a:pt x="4040466" y="259892"/>
                </a:lnTo>
                <a:lnTo>
                  <a:pt x="4036457" y="264580"/>
                </a:lnTo>
                <a:lnTo>
                  <a:pt x="4028491" y="267833"/>
                </a:lnTo>
                <a:lnTo>
                  <a:pt x="4017103" y="269941"/>
                </a:lnTo>
                <a:lnTo>
                  <a:pt x="4002824" y="271198"/>
                </a:lnTo>
                <a:lnTo>
                  <a:pt x="3986189" y="271896"/>
                </a:lnTo>
                <a:lnTo>
                  <a:pt x="3967728" y="272328"/>
                </a:lnTo>
                <a:lnTo>
                  <a:pt x="3952412" y="273556"/>
                </a:lnTo>
                <a:lnTo>
                  <a:pt x="3941791" y="276175"/>
                </a:lnTo>
                <a:lnTo>
                  <a:pt x="3934555" y="279807"/>
                </a:lnTo>
                <a:lnTo>
                  <a:pt x="3929394" y="284078"/>
                </a:lnTo>
                <a:lnTo>
                  <a:pt x="3924999" y="288613"/>
                </a:lnTo>
                <a:lnTo>
                  <a:pt x="3920059" y="293037"/>
                </a:lnTo>
                <a:lnTo>
                  <a:pt x="3913264" y="296973"/>
                </a:lnTo>
                <a:lnTo>
                  <a:pt x="3903304" y="300047"/>
                </a:lnTo>
                <a:lnTo>
                  <a:pt x="3885273" y="303481"/>
                </a:lnTo>
                <a:lnTo>
                  <a:pt x="3871016" y="306548"/>
                </a:lnTo>
                <a:lnTo>
                  <a:pt x="3859822" y="310214"/>
                </a:lnTo>
                <a:lnTo>
                  <a:pt x="3850982" y="315446"/>
                </a:lnTo>
                <a:lnTo>
                  <a:pt x="3843786" y="323209"/>
                </a:lnTo>
                <a:lnTo>
                  <a:pt x="3834497" y="332571"/>
                </a:lnTo>
                <a:lnTo>
                  <a:pt x="3823043" y="337754"/>
                </a:lnTo>
                <a:lnTo>
                  <a:pt x="3811128" y="338719"/>
                </a:lnTo>
                <a:lnTo>
                  <a:pt x="3800459" y="335426"/>
                </a:lnTo>
                <a:lnTo>
                  <a:pt x="3791051" y="329414"/>
                </a:lnTo>
                <a:lnTo>
                  <a:pt x="3781038" y="328194"/>
                </a:lnTo>
                <a:lnTo>
                  <a:pt x="3772214" y="330163"/>
                </a:lnTo>
                <a:lnTo>
                  <a:pt x="3766372" y="333723"/>
                </a:lnTo>
                <a:lnTo>
                  <a:pt x="3765307" y="337272"/>
                </a:lnTo>
                <a:lnTo>
                  <a:pt x="3774769" y="341744"/>
                </a:lnTo>
                <a:lnTo>
                  <a:pt x="3774993" y="347916"/>
                </a:lnTo>
                <a:lnTo>
                  <a:pt x="3769502" y="353021"/>
                </a:lnTo>
                <a:lnTo>
                  <a:pt x="3761820" y="354294"/>
                </a:lnTo>
                <a:lnTo>
                  <a:pt x="3753346" y="354513"/>
                </a:lnTo>
                <a:lnTo>
                  <a:pt x="3743596" y="358465"/>
                </a:lnTo>
                <a:lnTo>
                  <a:pt x="3735625" y="363850"/>
                </a:lnTo>
                <a:lnTo>
                  <a:pt x="3732490" y="368363"/>
                </a:lnTo>
                <a:lnTo>
                  <a:pt x="3737246" y="369705"/>
                </a:lnTo>
                <a:lnTo>
                  <a:pt x="3749902" y="371769"/>
                </a:lnTo>
                <a:lnTo>
                  <a:pt x="3756636" y="379162"/>
                </a:lnTo>
                <a:lnTo>
                  <a:pt x="3756134" y="388758"/>
                </a:lnTo>
                <a:lnTo>
                  <a:pt x="3748480" y="392885"/>
                </a:lnTo>
                <a:lnTo>
                  <a:pt x="3737719" y="392532"/>
                </a:lnTo>
                <a:lnTo>
                  <a:pt x="3725617" y="389953"/>
                </a:lnTo>
                <a:lnTo>
                  <a:pt x="3713942" y="387399"/>
                </a:lnTo>
                <a:lnTo>
                  <a:pt x="3704461" y="387121"/>
                </a:lnTo>
                <a:lnTo>
                  <a:pt x="3743381" y="409739"/>
                </a:lnTo>
                <a:lnTo>
                  <a:pt x="3755005" y="415649"/>
                </a:lnTo>
                <a:lnTo>
                  <a:pt x="3761041" y="424454"/>
                </a:lnTo>
                <a:lnTo>
                  <a:pt x="3758959" y="430688"/>
                </a:lnTo>
                <a:lnTo>
                  <a:pt x="3750975" y="432062"/>
                </a:lnTo>
                <a:lnTo>
                  <a:pt x="3739783" y="430918"/>
                </a:lnTo>
                <a:lnTo>
                  <a:pt x="3728077" y="429602"/>
                </a:lnTo>
                <a:lnTo>
                  <a:pt x="3718550" y="430456"/>
                </a:lnTo>
                <a:lnTo>
                  <a:pt x="3714430" y="438760"/>
                </a:lnTo>
                <a:lnTo>
                  <a:pt x="3718820" y="444359"/>
                </a:lnTo>
                <a:lnTo>
                  <a:pt x="3729067" y="447804"/>
                </a:lnTo>
                <a:lnTo>
                  <a:pt x="3741723" y="450332"/>
                </a:lnTo>
                <a:lnTo>
                  <a:pt x="3747588" y="453892"/>
                </a:lnTo>
                <a:lnTo>
                  <a:pt x="3750360" y="458711"/>
                </a:lnTo>
                <a:lnTo>
                  <a:pt x="3753738" y="465013"/>
                </a:lnTo>
                <a:lnTo>
                  <a:pt x="3760902" y="472642"/>
                </a:lnTo>
                <a:lnTo>
                  <a:pt x="3761867" y="473646"/>
                </a:lnTo>
                <a:lnTo>
                  <a:pt x="3762692" y="474585"/>
                </a:lnTo>
                <a:lnTo>
                  <a:pt x="3764940" y="483826"/>
                </a:lnTo>
                <a:lnTo>
                  <a:pt x="3759536" y="491333"/>
                </a:lnTo>
                <a:lnTo>
                  <a:pt x="3755888" y="499993"/>
                </a:lnTo>
                <a:lnTo>
                  <a:pt x="3751721" y="510467"/>
                </a:lnTo>
                <a:lnTo>
                  <a:pt x="3742354" y="512612"/>
                </a:lnTo>
                <a:lnTo>
                  <a:pt x="3736391" y="504799"/>
                </a:lnTo>
                <a:lnTo>
                  <a:pt x="3724686" y="499606"/>
                </a:lnTo>
                <a:lnTo>
                  <a:pt x="3710095" y="497117"/>
                </a:lnTo>
                <a:lnTo>
                  <a:pt x="3695478" y="497416"/>
                </a:lnTo>
                <a:lnTo>
                  <a:pt x="3683691" y="500587"/>
                </a:lnTo>
                <a:lnTo>
                  <a:pt x="3673578" y="510992"/>
                </a:lnTo>
                <a:lnTo>
                  <a:pt x="3665162" y="517524"/>
                </a:lnTo>
                <a:lnTo>
                  <a:pt x="3657216" y="518745"/>
                </a:lnTo>
                <a:lnTo>
                  <a:pt x="3649389" y="514269"/>
                </a:lnTo>
                <a:lnTo>
                  <a:pt x="3640266" y="511945"/>
                </a:lnTo>
                <a:lnTo>
                  <a:pt x="3629902" y="511333"/>
                </a:lnTo>
                <a:lnTo>
                  <a:pt x="3618355" y="511993"/>
                </a:lnTo>
                <a:lnTo>
                  <a:pt x="3605680" y="513484"/>
                </a:lnTo>
                <a:lnTo>
                  <a:pt x="3591931" y="515366"/>
                </a:lnTo>
                <a:lnTo>
                  <a:pt x="3577166" y="517199"/>
                </a:lnTo>
                <a:lnTo>
                  <a:pt x="3561441" y="518542"/>
                </a:lnTo>
                <a:lnTo>
                  <a:pt x="3549362" y="519043"/>
                </a:lnTo>
                <a:lnTo>
                  <a:pt x="3536073" y="519609"/>
                </a:lnTo>
                <a:lnTo>
                  <a:pt x="3491942" y="521773"/>
                </a:lnTo>
                <a:lnTo>
                  <a:pt x="3447713" y="524802"/>
                </a:lnTo>
                <a:lnTo>
                  <a:pt x="3402587" y="530552"/>
                </a:lnTo>
                <a:lnTo>
                  <a:pt x="3370431" y="553478"/>
                </a:lnTo>
                <a:lnTo>
                  <a:pt x="3364439" y="573922"/>
                </a:lnTo>
                <a:lnTo>
                  <a:pt x="3366548" y="584285"/>
                </a:lnTo>
                <a:lnTo>
                  <a:pt x="3372876" y="593956"/>
                </a:lnTo>
                <a:lnTo>
                  <a:pt x="3381611" y="606050"/>
                </a:lnTo>
                <a:lnTo>
                  <a:pt x="3382899" y="615816"/>
                </a:lnTo>
                <a:lnTo>
                  <a:pt x="3379985" y="624154"/>
                </a:lnTo>
                <a:lnTo>
                  <a:pt x="3376114" y="631968"/>
                </a:lnTo>
                <a:lnTo>
                  <a:pt x="3378030" y="640163"/>
                </a:lnTo>
                <a:lnTo>
                  <a:pt x="3419896" y="672240"/>
                </a:lnTo>
                <a:lnTo>
                  <a:pt x="3462002" y="685417"/>
                </a:lnTo>
                <a:lnTo>
                  <a:pt x="3474541" y="690785"/>
                </a:lnTo>
                <a:lnTo>
                  <a:pt x="3485008" y="697941"/>
                </a:lnTo>
                <a:lnTo>
                  <a:pt x="3493143" y="706403"/>
                </a:lnTo>
                <a:lnTo>
                  <a:pt x="3498690" y="715687"/>
                </a:lnTo>
                <a:lnTo>
                  <a:pt x="3501390" y="725309"/>
                </a:lnTo>
                <a:lnTo>
                  <a:pt x="3500984" y="734788"/>
                </a:lnTo>
                <a:lnTo>
                  <a:pt x="3497216" y="743639"/>
                </a:lnTo>
                <a:lnTo>
                  <a:pt x="3490958" y="749110"/>
                </a:lnTo>
                <a:lnTo>
                  <a:pt x="3483117" y="752033"/>
                </a:lnTo>
                <a:lnTo>
                  <a:pt x="3473959" y="752677"/>
                </a:lnTo>
                <a:lnTo>
                  <a:pt x="3463753" y="751312"/>
                </a:lnTo>
                <a:lnTo>
                  <a:pt x="3417811" y="731179"/>
                </a:lnTo>
                <a:lnTo>
                  <a:pt x="3395522" y="716091"/>
                </a:lnTo>
                <a:lnTo>
                  <a:pt x="3384704" y="708590"/>
                </a:lnTo>
                <a:lnTo>
                  <a:pt x="3345785" y="690893"/>
                </a:lnTo>
                <a:lnTo>
                  <a:pt x="3303544" y="679842"/>
                </a:lnTo>
                <a:lnTo>
                  <a:pt x="3256226" y="674191"/>
                </a:lnTo>
                <a:lnTo>
                  <a:pt x="3248029" y="674221"/>
                </a:lnTo>
                <a:lnTo>
                  <a:pt x="3237596" y="673378"/>
                </a:lnTo>
                <a:lnTo>
                  <a:pt x="3231337" y="669855"/>
                </a:lnTo>
                <a:lnTo>
                  <a:pt x="3227292" y="664781"/>
                </a:lnTo>
                <a:lnTo>
                  <a:pt x="3223504" y="659287"/>
                </a:lnTo>
                <a:lnTo>
                  <a:pt x="3218013" y="654500"/>
                </a:lnTo>
                <a:lnTo>
                  <a:pt x="3208863" y="651551"/>
                </a:lnTo>
                <a:lnTo>
                  <a:pt x="3193267" y="653104"/>
                </a:lnTo>
                <a:lnTo>
                  <a:pt x="3179519" y="656835"/>
                </a:lnTo>
                <a:lnTo>
                  <a:pt x="3168087" y="661987"/>
                </a:lnTo>
                <a:lnTo>
                  <a:pt x="3159444" y="667804"/>
                </a:lnTo>
                <a:lnTo>
                  <a:pt x="3154060" y="673531"/>
                </a:lnTo>
                <a:lnTo>
                  <a:pt x="3152405" y="678411"/>
                </a:lnTo>
                <a:lnTo>
                  <a:pt x="3154952" y="681688"/>
                </a:lnTo>
                <a:lnTo>
                  <a:pt x="3171883" y="682085"/>
                </a:lnTo>
                <a:lnTo>
                  <a:pt x="3183874" y="682682"/>
                </a:lnTo>
                <a:lnTo>
                  <a:pt x="3190086" y="684501"/>
                </a:lnTo>
                <a:lnTo>
                  <a:pt x="3189678" y="688566"/>
                </a:lnTo>
                <a:lnTo>
                  <a:pt x="3184550" y="695061"/>
                </a:lnTo>
                <a:lnTo>
                  <a:pt x="3185508" y="699208"/>
                </a:lnTo>
                <a:lnTo>
                  <a:pt x="3191599" y="702254"/>
                </a:lnTo>
                <a:lnTo>
                  <a:pt x="3201871" y="705446"/>
                </a:lnTo>
                <a:lnTo>
                  <a:pt x="3215372" y="710033"/>
                </a:lnTo>
                <a:lnTo>
                  <a:pt x="3223062" y="714467"/>
                </a:lnTo>
                <a:lnTo>
                  <a:pt x="3226115" y="718803"/>
                </a:lnTo>
                <a:lnTo>
                  <a:pt x="3225222" y="722790"/>
                </a:lnTo>
                <a:lnTo>
                  <a:pt x="3221076" y="726176"/>
                </a:lnTo>
                <a:lnTo>
                  <a:pt x="3214369" y="728712"/>
                </a:lnTo>
                <a:lnTo>
                  <a:pt x="3205791" y="730147"/>
                </a:lnTo>
                <a:lnTo>
                  <a:pt x="3196035" y="730229"/>
                </a:lnTo>
                <a:lnTo>
                  <a:pt x="3185792" y="728709"/>
                </a:lnTo>
                <a:lnTo>
                  <a:pt x="3175754" y="725335"/>
                </a:lnTo>
                <a:lnTo>
                  <a:pt x="3161599" y="718060"/>
                </a:lnTo>
                <a:lnTo>
                  <a:pt x="3148252" y="714726"/>
                </a:lnTo>
                <a:lnTo>
                  <a:pt x="3108156" y="727133"/>
                </a:lnTo>
                <a:lnTo>
                  <a:pt x="3101346" y="739346"/>
                </a:lnTo>
                <a:lnTo>
                  <a:pt x="3103008" y="746701"/>
                </a:lnTo>
                <a:lnTo>
                  <a:pt x="3134491" y="780418"/>
                </a:lnTo>
                <a:lnTo>
                  <a:pt x="3175920" y="798552"/>
                </a:lnTo>
                <a:lnTo>
                  <a:pt x="3194288" y="802157"/>
                </a:lnTo>
                <a:lnTo>
                  <a:pt x="3207165" y="806199"/>
                </a:lnTo>
                <a:lnTo>
                  <a:pt x="3215811" y="810527"/>
                </a:lnTo>
                <a:lnTo>
                  <a:pt x="3221486" y="814987"/>
                </a:lnTo>
                <a:lnTo>
                  <a:pt x="3225449" y="819426"/>
                </a:lnTo>
                <a:lnTo>
                  <a:pt x="3228959" y="823693"/>
                </a:lnTo>
                <a:lnTo>
                  <a:pt x="3233276" y="827634"/>
                </a:lnTo>
                <a:lnTo>
                  <a:pt x="3239657" y="831098"/>
                </a:lnTo>
                <a:lnTo>
                  <a:pt x="3250154" y="836719"/>
                </a:lnTo>
                <a:lnTo>
                  <a:pt x="3251992" y="841942"/>
                </a:lnTo>
                <a:lnTo>
                  <a:pt x="3247550" y="846275"/>
                </a:lnTo>
                <a:lnTo>
                  <a:pt x="3239204" y="849225"/>
                </a:lnTo>
                <a:lnTo>
                  <a:pt x="3228865" y="848526"/>
                </a:lnTo>
                <a:lnTo>
                  <a:pt x="3182413" y="826373"/>
                </a:lnTo>
                <a:lnTo>
                  <a:pt x="3170823" y="819404"/>
                </a:lnTo>
                <a:lnTo>
                  <a:pt x="3159760" y="813226"/>
                </a:lnTo>
                <a:lnTo>
                  <a:pt x="3150143" y="810008"/>
                </a:lnTo>
                <a:lnTo>
                  <a:pt x="3138232" y="808544"/>
                </a:lnTo>
                <a:lnTo>
                  <a:pt x="3124781" y="808323"/>
                </a:lnTo>
                <a:lnTo>
                  <a:pt x="3110545" y="808837"/>
                </a:lnTo>
                <a:lnTo>
                  <a:pt x="3096276" y="809577"/>
                </a:lnTo>
                <a:lnTo>
                  <a:pt x="3082730" y="810033"/>
                </a:lnTo>
                <a:lnTo>
                  <a:pt x="3070661" y="809697"/>
                </a:lnTo>
                <a:lnTo>
                  <a:pt x="3060822" y="808060"/>
                </a:lnTo>
                <a:lnTo>
                  <a:pt x="3053968" y="804612"/>
                </a:lnTo>
                <a:lnTo>
                  <a:pt x="3049189" y="795689"/>
                </a:lnTo>
                <a:lnTo>
                  <a:pt x="3049695" y="787060"/>
                </a:lnTo>
                <a:lnTo>
                  <a:pt x="3052251" y="778854"/>
                </a:lnTo>
                <a:lnTo>
                  <a:pt x="3053622" y="771201"/>
                </a:lnTo>
                <a:lnTo>
                  <a:pt x="3050575" y="764230"/>
                </a:lnTo>
                <a:lnTo>
                  <a:pt x="3045543" y="757098"/>
                </a:lnTo>
                <a:lnTo>
                  <a:pt x="3044208" y="748130"/>
                </a:lnTo>
                <a:lnTo>
                  <a:pt x="3046014" y="737663"/>
                </a:lnTo>
                <a:lnTo>
                  <a:pt x="3050401" y="726036"/>
                </a:lnTo>
                <a:lnTo>
                  <a:pt x="3056813" y="713587"/>
                </a:lnTo>
                <a:lnTo>
                  <a:pt x="3063388" y="700466"/>
                </a:lnTo>
                <a:lnTo>
                  <a:pt x="3066978" y="687251"/>
                </a:lnTo>
                <a:lnTo>
                  <a:pt x="3067917" y="674311"/>
                </a:lnTo>
                <a:lnTo>
                  <a:pt x="3066538" y="662014"/>
                </a:lnTo>
                <a:lnTo>
                  <a:pt x="3044512" y="626641"/>
                </a:lnTo>
                <a:lnTo>
                  <a:pt x="3028460" y="624229"/>
                </a:lnTo>
                <a:lnTo>
                  <a:pt x="3020111" y="628759"/>
                </a:lnTo>
                <a:lnTo>
                  <a:pt x="3017596" y="636833"/>
                </a:lnTo>
                <a:lnTo>
                  <a:pt x="3019045" y="645050"/>
                </a:lnTo>
                <a:lnTo>
                  <a:pt x="3021877" y="652463"/>
                </a:lnTo>
                <a:lnTo>
                  <a:pt x="3022795" y="663032"/>
                </a:lnTo>
                <a:lnTo>
                  <a:pt x="3012402" y="702961"/>
                </a:lnTo>
                <a:lnTo>
                  <a:pt x="2972755" y="730654"/>
                </a:lnTo>
                <a:lnTo>
                  <a:pt x="2946315" y="740408"/>
                </a:lnTo>
                <a:lnTo>
                  <a:pt x="2936683" y="744735"/>
                </a:lnTo>
                <a:lnTo>
                  <a:pt x="2931041" y="749613"/>
                </a:lnTo>
                <a:lnTo>
                  <a:pt x="2927091" y="759790"/>
                </a:lnTo>
                <a:lnTo>
                  <a:pt x="2918753" y="768684"/>
                </a:lnTo>
                <a:lnTo>
                  <a:pt x="2909634" y="776548"/>
                </a:lnTo>
                <a:lnTo>
                  <a:pt x="2903339" y="783634"/>
                </a:lnTo>
                <a:lnTo>
                  <a:pt x="2903475" y="790197"/>
                </a:lnTo>
                <a:lnTo>
                  <a:pt x="2909581" y="796014"/>
                </a:lnTo>
                <a:lnTo>
                  <a:pt x="2917727" y="804446"/>
                </a:lnTo>
                <a:lnTo>
                  <a:pt x="2947803" y="838457"/>
                </a:lnTo>
                <a:lnTo>
                  <a:pt x="2972481" y="870879"/>
                </a:lnTo>
                <a:lnTo>
                  <a:pt x="2974082" y="878690"/>
                </a:lnTo>
                <a:lnTo>
                  <a:pt x="2972863" y="887890"/>
                </a:lnTo>
                <a:lnTo>
                  <a:pt x="2969467" y="898202"/>
                </a:lnTo>
                <a:lnTo>
                  <a:pt x="2964532" y="909350"/>
                </a:lnTo>
                <a:lnTo>
                  <a:pt x="2958700" y="921057"/>
                </a:lnTo>
                <a:lnTo>
                  <a:pt x="2952612" y="933049"/>
                </a:lnTo>
                <a:lnTo>
                  <a:pt x="2946906" y="945047"/>
                </a:lnTo>
                <a:lnTo>
                  <a:pt x="2942225" y="956777"/>
                </a:lnTo>
                <a:lnTo>
                  <a:pt x="2939208" y="967961"/>
                </a:lnTo>
                <a:lnTo>
                  <a:pt x="2938496" y="978325"/>
                </a:lnTo>
                <a:lnTo>
                  <a:pt x="2941230" y="995263"/>
                </a:lnTo>
                <a:lnTo>
                  <a:pt x="2941251" y="1009086"/>
                </a:lnTo>
                <a:lnTo>
                  <a:pt x="2939945" y="1020443"/>
                </a:lnTo>
                <a:lnTo>
                  <a:pt x="2938695" y="1029985"/>
                </a:lnTo>
                <a:lnTo>
                  <a:pt x="2938887" y="1038360"/>
                </a:lnTo>
                <a:lnTo>
                  <a:pt x="2941906" y="1046221"/>
                </a:lnTo>
                <a:lnTo>
                  <a:pt x="2949912" y="1052834"/>
                </a:lnTo>
                <a:lnTo>
                  <a:pt x="2960124" y="1054325"/>
                </a:lnTo>
                <a:lnTo>
                  <a:pt x="2971376" y="1053482"/>
                </a:lnTo>
                <a:lnTo>
                  <a:pt x="2982501" y="1053092"/>
                </a:lnTo>
                <a:lnTo>
                  <a:pt x="2992574" y="1055277"/>
                </a:lnTo>
                <a:lnTo>
                  <a:pt x="3003006" y="1054987"/>
                </a:lnTo>
                <a:lnTo>
                  <a:pt x="3013962" y="1052855"/>
                </a:lnTo>
                <a:lnTo>
                  <a:pt x="3025608" y="1049514"/>
                </a:lnTo>
                <a:lnTo>
                  <a:pt x="3038108" y="1045598"/>
                </a:lnTo>
                <a:lnTo>
                  <a:pt x="3051629" y="1041739"/>
                </a:lnTo>
                <a:lnTo>
                  <a:pt x="3064195" y="1040342"/>
                </a:lnTo>
                <a:lnTo>
                  <a:pt x="3077320" y="1040773"/>
                </a:lnTo>
                <a:lnTo>
                  <a:pt x="3090770" y="1042742"/>
                </a:lnTo>
                <a:lnTo>
                  <a:pt x="3130710" y="1054959"/>
                </a:lnTo>
                <a:lnTo>
                  <a:pt x="3174216" y="1075107"/>
                </a:lnTo>
                <a:lnTo>
                  <a:pt x="3181781" y="1078892"/>
                </a:lnTo>
                <a:lnTo>
                  <a:pt x="3192206" y="1086113"/>
                </a:lnTo>
                <a:lnTo>
                  <a:pt x="3197427" y="1094384"/>
                </a:lnTo>
                <a:lnTo>
                  <a:pt x="3199686" y="1103473"/>
                </a:lnTo>
                <a:lnTo>
                  <a:pt x="3201225" y="1113145"/>
                </a:lnTo>
                <a:lnTo>
                  <a:pt x="3204285" y="1123167"/>
                </a:lnTo>
                <a:lnTo>
                  <a:pt x="3207507" y="1133230"/>
                </a:lnTo>
                <a:lnTo>
                  <a:pt x="3204134" y="1140782"/>
                </a:lnTo>
                <a:lnTo>
                  <a:pt x="3196841" y="1147288"/>
                </a:lnTo>
                <a:lnTo>
                  <a:pt x="3188301" y="1154213"/>
                </a:lnTo>
                <a:lnTo>
                  <a:pt x="3181186" y="1163021"/>
                </a:lnTo>
                <a:lnTo>
                  <a:pt x="3202254" y="1197876"/>
                </a:lnTo>
                <a:lnTo>
                  <a:pt x="3240535" y="1216263"/>
                </a:lnTo>
                <a:lnTo>
                  <a:pt x="3248283" y="1220187"/>
                </a:lnTo>
                <a:lnTo>
                  <a:pt x="3246739" y="1223934"/>
                </a:lnTo>
                <a:lnTo>
                  <a:pt x="3238873" y="1225581"/>
                </a:lnTo>
                <a:lnTo>
                  <a:pt x="3226707" y="1225490"/>
                </a:lnTo>
                <a:lnTo>
                  <a:pt x="3184666" y="1218381"/>
                </a:lnTo>
                <a:lnTo>
                  <a:pt x="3156366" y="1185951"/>
                </a:lnTo>
                <a:lnTo>
                  <a:pt x="3152183" y="1177895"/>
                </a:lnTo>
                <a:lnTo>
                  <a:pt x="3150995" y="1171156"/>
                </a:lnTo>
                <a:lnTo>
                  <a:pt x="3155271" y="1160841"/>
                </a:lnTo>
                <a:lnTo>
                  <a:pt x="3161556" y="1148481"/>
                </a:lnTo>
                <a:lnTo>
                  <a:pt x="3166392" y="1135609"/>
                </a:lnTo>
                <a:lnTo>
                  <a:pt x="3164446" y="1122676"/>
                </a:lnTo>
                <a:lnTo>
                  <a:pt x="3157173" y="1112275"/>
                </a:lnTo>
                <a:lnTo>
                  <a:pt x="3147574" y="1103515"/>
                </a:lnTo>
                <a:lnTo>
                  <a:pt x="3138651" y="1095501"/>
                </a:lnTo>
                <a:lnTo>
                  <a:pt x="3130490" y="1084930"/>
                </a:lnTo>
                <a:lnTo>
                  <a:pt x="3121402" y="1075347"/>
                </a:lnTo>
                <a:lnTo>
                  <a:pt x="3111492" y="1068332"/>
                </a:lnTo>
                <a:lnTo>
                  <a:pt x="3100862" y="1065466"/>
                </a:lnTo>
                <a:lnTo>
                  <a:pt x="3091373" y="1067075"/>
                </a:lnTo>
                <a:lnTo>
                  <a:pt x="3079285" y="1068905"/>
                </a:lnTo>
                <a:lnTo>
                  <a:pt x="3036196" y="1076771"/>
                </a:lnTo>
                <a:lnTo>
                  <a:pt x="2995552" y="1098384"/>
                </a:lnTo>
                <a:lnTo>
                  <a:pt x="2993046" y="1108425"/>
                </a:lnTo>
                <a:lnTo>
                  <a:pt x="2993170" y="1119931"/>
                </a:lnTo>
                <a:lnTo>
                  <a:pt x="3003312" y="1157180"/>
                </a:lnTo>
                <a:lnTo>
                  <a:pt x="3012209" y="1178235"/>
                </a:lnTo>
                <a:lnTo>
                  <a:pt x="3013030" y="1187069"/>
                </a:lnTo>
                <a:lnTo>
                  <a:pt x="3008949" y="1196401"/>
                </a:lnTo>
                <a:lnTo>
                  <a:pt x="3001382" y="1206005"/>
                </a:lnTo>
                <a:lnTo>
                  <a:pt x="2991743" y="1215654"/>
                </a:lnTo>
                <a:lnTo>
                  <a:pt x="2981449" y="1225124"/>
                </a:lnTo>
                <a:lnTo>
                  <a:pt x="2971915" y="1234186"/>
                </a:lnTo>
                <a:lnTo>
                  <a:pt x="2964557" y="1242617"/>
                </a:lnTo>
                <a:lnTo>
                  <a:pt x="2960791" y="1250189"/>
                </a:lnTo>
                <a:lnTo>
                  <a:pt x="2959416" y="1260983"/>
                </a:lnTo>
                <a:lnTo>
                  <a:pt x="2953815" y="1269788"/>
                </a:lnTo>
                <a:lnTo>
                  <a:pt x="2944649" y="1277387"/>
                </a:lnTo>
                <a:lnTo>
                  <a:pt x="2932582" y="1284560"/>
                </a:lnTo>
                <a:lnTo>
                  <a:pt x="2918276" y="1292089"/>
                </a:lnTo>
                <a:lnTo>
                  <a:pt x="2903522" y="1299697"/>
                </a:lnTo>
                <a:lnTo>
                  <a:pt x="2889696" y="1306839"/>
                </a:lnTo>
                <a:lnTo>
                  <a:pt x="2856348" y="1339078"/>
                </a:lnTo>
                <a:lnTo>
                  <a:pt x="2853885" y="1350253"/>
                </a:lnTo>
                <a:lnTo>
                  <a:pt x="2846872" y="1355935"/>
                </a:lnTo>
                <a:lnTo>
                  <a:pt x="2836729" y="1357231"/>
                </a:lnTo>
                <a:lnTo>
                  <a:pt x="2824874" y="1355248"/>
                </a:lnTo>
                <a:lnTo>
                  <a:pt x="2812728" y="1351092"/>
                </a:lnTo>
                <a:lnTo>
                  <a:pt x="2801711" y="1345869"/>
                </a:lnTo>
                <a:lnTo>
                  <a:pt x="2791239" y="1342073"/>
                </a:lnTo>
                <a:lnTo>
                  <a:pt x="2780270" y="1341602"/>
                </a:lnTo>
                <a:lnTo>
                  <a:pt x="2768823" y="1343317"/>
                </a:lnTo>
                <a:lnTo>
                  <a:pt x="2756913" y="1346080"/>
                </a:lnTo>
                <a:lnTo>
                  <a:pt x="2744559" y="1348752"/>
                </a:lnTo>
                <a:lnTo>
                  <a:pt x="2731776" y="1350193"/>
                </a:lnTo>
                <a:lnTo>
                  <a:pt x="2715834" y="1347400"/>
                </a:lnTo>
                <a:lnTo>
                  <a:pt x="2705032" y="1341840"/>
                </a:lnTo>
                <a:lnTo>
                  <a:pt x="2696739" y="1336106"/>
                </a:lnTo>
                <a:lnTo>
                  <a:pt x="2688325" y="1332791"/>
                </a:lnTo>
                <a:lnTo>
                  <a:pt x="2672239" y="1335594"/>
                </a:lnTo>
                <a:lnTo>
                  <a:pt x="2659806" y="1333946"/>
                </a:lnTo>
                <a:lnTo>
                  <a:pt x="2651126" y="1328894"/>
                </a:lnTo>
                <a:lnTo>
                  <a:pt x="2646299" y="1321488"/>
                </a:lnTo>
                <a:lnTo>
                  <a:pt x="2645425" y="1312777"/>
                </a:lnTo>
                <a:lnTo>
                  <a:pt x="2652561" y="1303094"/>
                </a:lnTo>
                <a:lnTo>
                  <a:pt x="2662093" y="1301110"/>
                </a:lnTo>
                <a:lnTo>
                  <a:pt x="2671515" y="1304606"/>
                </a:lnTo>
                <a:lnTo>
                  <a:pt x="2678318" y="1311367"/>
                </a:lnTo>
                <a:lnTo>
                  <a:pt x="2683310" y="1320039"/>
                </a:lnTo>
                <a:lnTo>
                  <a:pt x="2692081" y="1321810"/>
                </a:lnTo>
                <a:lnTo>
                  <a:pt x="2703715" y="1318421"/>
                </a:lnTo>
                <a:lnTo>
                  <a:pt x="2715886" y="1313339"/>
                </a:lnTo>
                <a:lnTo>
                  <a:pt x="2723703" y="1312885"/>
                </a:lnTo>
                <a:lnTo>
                  <a:pt x="2729084" y="1315532"/>
                </a:lnTo>
                <a:lnTo>
                  <a:pt x="2733945" y="1319752"/>
                </a:lnTo>
                <a:lnTo>
                  <a:pt x="2740202" y="1324017"/>
                </a:lnTo>
                <a:lnTo>
                  <a:pt x="2749773" y="1326798"/>
                </a:lnTo>
                <a:lnTo>
                  <a:pt x="2762195" y="1326345"/>
                </a:lnTo>
                <a:lnTo>
                  <a:pt x="2768405" y="1323511"/>
                </a:lnTo>
                <a:lnTo>
                  <a:pt x="2771566" y="1319709"/>
                </a:lnTo>
                <a:lnTo>
                  <a:pt x="2774842" y="1316352"/>
                </a:lnTo>
                <a:lnTo>
                  <a:pt x="2781399" y="1314851"/>
                </a:lnTo>
                <a:lnTo>
                  <a:pt x="2798561" y="1314062"/>
                </a:lnTo>
                <a:lnTo>
                  <a:pt x="2802938" y="1308236"/>
                </a:lnTo>
                <a:lnTo>
                  <a:pt x="2800627" y="1297055"/>
                </a:lnTo>
                <a:lnTo>
                  <a:pt x="2805573" y="1288777"/>
                </a:lnTo>
                <a:lnTo>
                  <a:pt x="2814695" y="1282692"/>
                </a:lnTo>
                <a:lnTo>
                  <a:pt x="2824912" y="1278090"/>
                </a:lnTo>
                <a:lnTo>
                  <a:pt x="2833893" y="1270380"/>
                </a:lnTo>
                <a:lnTo>
                  <a:pt x="2837786" y="1260207"/>
                </a:lnTo>
                <a:lnTo>
                  <a:pt x="2840887" y="1250301"/>
                </a:lnTo>
                <a:lnTo>
                  <a:pt x="2850512" y="1240104"/>
                </a:lnTo>
                <a:lnTo>
                  <a:pt x="2854346" y="1231293"/>
                </a:lnTo>
                <a:lnTo>
                  <a:pt x="2857821" y="1225244"/>
                </a:lnTo>
                <a:lnTo>
                  <a:pt x="2871522" y="1219219"/>
                </a:lnTo>
                <a:lnTo>
                  <a:pt x="2881353" y="1210052"/>
                </a:lnTo>
                <a:lnTo>
                  <a:pt x="2890448" y="1203544"/>
                </a:lnTo>
                <a:lnTo>
                  <a:pt x="2901885" y="1198663"/>
                </a:lnTo>
                <a:lnTo>
                  <a:pt x="2907612" y="1188127"/>
                </a:lnTo>
                <a:lnTo>
                  <a:pt x="2906828" y="1176535"/>
                </a:lnTo>
                <a:lnTo>
                  <a:pt x="2903611" y="1165637"/>
                </a:lnTo>
                <a:lnTo>
                  <a:pt x="2905487" y="1152980"/>
                </a:lnTo>
                <a:lnTo>
                  <a:pt x="2910952" y="1141282"/>
                </a:lnTo>
                <a:lnTo>
                  <a:pt x="2918499" y="1133259"/>
                </a:lnTo>
                <a:lnTo>
                  <a:pt x="2929270" y="1126072"/>
                </a:lnTo>
                <a:lnTo>
                  <a:pt x="2930399" y="1116848"/>
                </a:lnTo>
                <a:lnTo>
                  <a:pt x="2921333" y="1108945"/>
                </a:lnTo>
                <a:lnTo>
                  <a:pt x="2910593" y="1100019"/>
                </a:lnTo>
                <a:lnTo>
                  <a:pt x="2899406" y="1090467"/>
                </a:lnTo>
                <a:lnTo>
                  <a:pt x="2888998" y="1080684"/>
                </a:lnTo>
                <a:lnTo>
                  <a:pt x="2880597" y="1071066"/>
                </a:lnTo>
                <a:lnTo>
                  <a:pt x="2875427" y="1062008"/>
                </a:lnTo>
                <a:lnTo>
                  <a:pt x="2875452" y="1048575"/>
                </a:lnTo>
                <a:lnTo>
                  <a:pt x="2874171" y="1034572"/>
                </a:lnTo>
                <a:lnTo>
                  <a:pt x="2872455" y="1020824"/>
                </a:lnTo>
                <a:lnTo>
                  <a:pt x="2871175" y="1008156"/>
                </a:lnTo>
                <a:lnTo>
                  <a:pt x="2871203" y="997392"/>
                </a:lnTo>
                <a:lnTo>
                  <a:pt x="2874028" y="985091"/>
                </a:lnTo>
                <a:lnTo>
                  <a:pt x="2874942" y="971813"/>
                </a:lnTo>
                <a:lnTo>
                  <a:pt x="2874527" y="958390"/>
                </a:lnTo>
                <a:lnTo>
                  <a:pt x="2873368" y="945658"/>
                </a:lnTo>
                <a:lnTo>
                  <a:pt x="2872045" y="934450"/>
                </a:lnTo>
                <a:lnTo>
                  <a:pt x="2872132" y="924080"/>
                </a:lnTo>
                <a:lnTo>
                  <a:pt x="2874221" y="913446"/>
                </a:lnTo>
                <a:lnTo>
                  <a:pt x="2877612" y="902109"/>
                </a:lnTo>
                <a:lnTo>
                  <a:pt x="2881601" y="889626"/>
                </a:lnTo>
                <a:lnTo>
                  <a:pt x="2885486" y="875556"/>
                </a:lnTo>
                <a:lnTo>
                  <a:pt x="2878510" y="835076"/>
                </a:lnTo>
                <a:lnTo>
                  <a:pt x="2853920" y="805849"/>
                </a:lnTo>
                <a:lnTo>
                  <a:pt x="2837438" y="795060"/>
                </a:lnTo>
                <a:lnTo>
                  <a:pt x="2830231" y="789973"/>
                </a:lnTo>
                <a:lnTo>
                  <a:pt x="2827914" y="783598"/>
                </a:lnTo>
                <a:lnTo>
                  <a:pt x="2830008" y="776003"/>
                </a:lnTo>
                <a:lnTo>
                  <a:pt x="2836036" y="767256"/>
                </a:lnTo>
                <a:lnTo>
                  <a:pt x="2845521" y="757427"/>
                </a:lnTo>
                <a:lnTo>
                  <a:pt x="2856189" y="746443"/>
                </a:lnTo>
                <a:lnTo>
                  <a:pt x="2864767" y="733700"/>
                </a:lnTo>
                <a:lnTo>
                  <a:pt x="2880085" y="690878"/>
                </a:lnTo>
                <a:lnTo>
                  <a:pt x="2884244" y="653674"/>
                </a:lnTo>
                <a:lnTo>
                  <a:pt x="2884142" y="645300"/>
                </a:lnTo>
                <a:lnTo>
                  <a:pt x="2842435" y="619472"/>
                </a:lnTo>
                <a:lnTo>
                  <a:pt x="2813754" y="614938"/>
                </a:lnTo>
                <a:lnTo>
                  <a:pt x="2803710" y="615362"/>
                </a:lnTo>
                <a:lnTo>
                  <a:pt x="2791356" y="615482"/>
                </a:lnTo>
                <a:lnTo>
                  <a:pt x="2746886" y="614358"/>
                </a:lnTo>
                <a:lnTo>
                  <a:pt x="2704868" y="611709"/>
                </a:lnTo>
                <a:lnTo>
                  <a:pt x="2686829" y="609541"/>
                </a:lnTo>
                <a:lnTo>
                  <a:pt x="2675190" y="610455"/>
                </a:lnTo>
                <a:lnTo>
                  <a:pt x="2666548" y="617089"/>
                </a:lnTo>
                <a:lnTo>
                  <a:pt x="2659756" y="627571"/>
                </a:lnTo>
                <a:lnTo>
                  <a:pt x="2653667" y="640027"/>
                </a:lnTo>
                <a:lnTo>
                  <a:pt x="2649055" y="648839"/>
                </a:lnTo>
                <a:lnTo>
                  <a:pt x="2643830" y="658232"/>
                </a:lnTo>
                <a:lnTo>
                  <a:pt x="2638184" y="668290"/>
                </a:lnTo>
                <a:lnTo>
                  <a:pt x="2632309" y="679096"/>
                </a:lnTo>
                <a:lnTo>
                  <a:pt x="2626396" y="690732"/>
                </a:lnTo>
                <a:lnTo>
                  <a:pt x="2620636" y="703284"/>
                </a:lnTo>
                <a:lnTo>
                  <a:pt x="2615222" y="716833"/>
                </a:lnTo>
                <a:lnTo>
                  <a:pt x="2610345" y="731463"/>
                </a:lnTo>
                <a:lnTo>
                  <a:pt x="2604395" y="745817"/>
                </a:lnTo>
                <a:lnTo>
                  <a:pt x="2574371" y="775936"/>
                </a:lnTo>
                <a:lnTo>
                  <a:pt x="2539522" y="792373"/>
                </a:lnTo>
                <a:lnTo>
                  <a:pt x="2529819" y="796085"/>
                </a:lnTo>
                <a:lnTo>
                  <a:pt x="2517850" y="803050"/>
                </a:lnTo>
                <a:lnTo>
                  <a:pt x="2508267" y="812404"/>
                </a:lnTo>
                <a:lnTo>
                  <a:pt x="2501432" y="823105"/>
                </a:lnTo>
                <a:lnTo>
                  <a:pt x="2497704" y="834112"/>
                </a:lnTo>
                <a:lnTo>
                  <a:pt x="2497444" y="844385"/>
                </a:lnTo>
                <a:lnTo>
                  <a:pt x="2506708" y="855054"/>
                </a:lnTo>
                <a:lnTo>
                  <a:pt x="2516029" y="858595"/>
                </a:lnTo>
                <a:lnTo>
                  <a:pt x="2524955" y="858780"/>
                </a:lnTo>
                <a:lnTo>
                  <a:pt x="2533035" y="859377"/>
                </a:lnTo>
                <a:lnTo>
                  <a:pt x="2538248" y="867392"/>
                </a:lnTo>
                <a:lnTo>
                  <a:pt x="2538580" y="880414"/>
                </a:lnTo>
                <a:lnTo>
                  <a:pt x="2535700" y="894600"/>
                </a:lnTo>
                <a:lnTo>
                  <a:pt x="2531276" y="906106"/>
                </a:lnTo>
                <a:lnTo>
                  <a:pt x="2528397" y="913430"/>
                </a:lnTo>
                <a:lnTo>
                  <a:pt x="2529862" y="921469"/>
                </a:lnTo>
                <a:lnTo>
                  <a:pt x="2531163" y="929660"/>
                </a:lnTo>
                <a:lnTo>
                  <a:pt x="2527795" y="937439"/>
                </a:lnTo>
                <a:lnTo>
                  <a:pt x="2516889" y="946136"/>
                </a:lnTo>
                <a:lnTo>
                  <a:pt x="2508025" y="956007"/>
                </a:lnTo>
                <a:lnTo>
                  <a:pt x="2502206" y="966107"/>
                </a:lnTo>
                <a:lnTo>
                  <a:pt x="2500437" y="975487"/>
                </a:lnTo>
                <a:lnTo>
                  <a:pt x="2507941" y="982929"/>
                </a:lnTo>
                <a:lnTo>
                  <a:pt x="2518756" y="989020"/>
                </a:lnTo>
                <a:lnTo>
                  <a:pt x="2531672" y="994133"/>
                </a:lnTo>
                <a:lnTo>
                  <a:pt x="2545480" y="998639"/>
                </a:lnTo>
                <a:lnTo>
                  <a:pt x="2558970" y="1002910"/>
                </a:lnTo>
                <a:lnTo>
                  <a:pt x="2570933" y="1007318"/>
                </a:lnTo>
                <a:lnTo>
                  <a:pt x="2581753" y="1015329"/>
                </a:lnTo>
                <a:lnTo>
                  <a:pt x="2588231" y="1024247"/>
                </a:lnTo>
                <a:lnTo>
                  <a:pt x="2592168" y="1033845"/>
                </a:lnTo>
                <a:lnTo>
                  <a:pt x="2595370" y="1043895"/>
                </a:lnTo>
                <a:lnTo>
                  <a:pt x="2599637" y="1054169"/>
                </a:lnTo>
                <a:lnTo>
                  <a:pt x="2610352" y="1065672"/>
                </a:lnTo>
                <a:lnTo>
                  <a:pt x="2620068" y="1071287"/>
                </a:lnTo>
                <a:lnTo>
                  <a:pt x="2628584" y="1073680"/>
                </a:lnTo>
                <a:lnTo>
                  <a:pt x="2635696" y="1075516"/>
                </a:lnTo>
                <a:lnTo>
                  <a:pt x="2641203" y="1079461"/>
                </a:lnTo>
                <a:lnTo>
                  <a:pt x="2623786" y="1124116"/>
                </a:lnTo>
                <a:lnTo>
                  <a:pt x="2606930" y="1141245"/>
                </a:lnTo>
                <a:lnTo>
                  <a:pt x="2599723" y="1140209"/>
                </a:lnTo>
                <a:lnTo>
                  <a:pt x="2567455" y="1117963"/>
                </a:lnTo>
                <a:lnTo>
                  <a:pt x="2544674" y="1097760"/>
                </a:lnTo>
                <a:lnTo>
                  <a:pt x="2535182" y="1089219"/>
                </a:lnTo>
                <a:lnTo>
                  <a:pt x="2499976" y="1069361"/>
                </a:lnTo>
                <a:lnTo>
                  <a:pt x="2473289" y="1058874"/>
                </a:lnTo>
                <a:lnTo>
                  <a:pt x="2459459" y="1053480"/>
                </a:lnTo>
                <a:lnTo>
                  <a:pt x="2446158" y="1048092"/>
                </a:lnTo>
                <a:lnTo>
                  <a:pt x="2434026" y="1042792"/>
                </a:lnTo>
                <a:lnTo>
                  <a:pt x="2420788" y="1036638"/>
                </a:lnTo>
                <a:lnTo>
                  <a:pt x="2408559" y="1031920"/>
                </a:lnTo>
                <a:lnTo>
                  <a:pt x="2397076" y="1028104"/>
                </a:lnTo>
                <a:lnTo>
                  <a:pt x="2386073" y="1024654"/>
                </a:lnTo>
                <a:lnTo>
                  <a:pt x="2375289" y="1021038"/>
                </a:lnTo>
                <a:lnTo>
                  <a:pt x="2364458" y="1016719"/>
                </a:lnTo>
                <a:lnTo>
                  <a:pt x="2353316" y="1011165"/>
                </a:lnTo>
                <a:lnTo>
                  <a:pt x="2341637" y="1003663"/>
                </a:lnTo>
                <a:lnTo>
                  <a:pt x="2330540" y="997097"/>
                </a:lnTo>
                <a:lnTo>
                  <a:pt x="2287109" y="979521"/>
                </a:lnTo>
                <a:lnTo>
                  <a:pt x="2248718" y="974527"/>
                </a:lnTo>
                <a:lnTo>
                  <a:pt x="2214407" y="974099"/>
                </a:lnTo>
                <a:lnTo>
                  <a:pt x="2196987" y="973195"/>
                </a:lnTo>
                <a:lnTo>
                  <a:pt x="2181192" y="971748"/>
                </a:lnTo>
                <a:lnTo>
                  <a:pt x="2166958" y="969976"/>
                </a:lnTo>
                <a:lnTo>
                  <a:pt x="2154223" y="968093"/>
                </a:lnTo>
                <a:lnTo>
                  <a:pt x="2142924" y="966318"/>
                </a:lnTo>
                <a:lnTo>
                  <a:pt x="2132998" y="964867"/>
                </a:lnTo>
                <a:lnTo>
                  <a:pt x="2124383" y="963955"/>
                </a:lnTo>
                <a:lnTo>
                  <a:pt x="2117015" y="963799"/>
                </a:lnTo>
                <a:lnTo>
                  <a:pt x="2107703" y="963385"/>
                </a:lnTo>
                <a:lnTo>
                  <a:pt x="2101466" y="959658"/>
                </a:lnTo>
                <a:lnTo>
                  <a:pt x="2096294" y="953527"/>
                </a:lnTo>
                <a:lnTo>
                  <a:pt x="2090178" y="945904"/>
                </a:lnTo>
                <a:lnTo>
                  <a:pt x="2081106" y="937699"/>
                </a:lnTo>
                <a:lnTo>
                  <a:pt x="2064632" y="929582"/>
                </a:lnTo>
                <a:lnTo>
                  <a:pt x="2050212" y="921976"/>
                </a:lnTo>
                <a:lnTo>
                  <a:pt x="2037595" y="915184"/>
                </a:lnTo>
                <a:lnTo>
                  <a:pt x="2026533" y="909511"/>
                </a:lnTo>
                <a:lnTo>
                  <a:pt x="2016775" y="905262"/>
                </a:lnTo>
                <a:lnTo>
                  <a:pt x="2008072" y="902741"/>
                </a:lnTo>
                <a:lnTo>
                  <a:pt x="2000173" y="902252"/>
                </a:lnTo>
                <a:lnTo>
                  <a:pt x="1992830" y="904100"/>
                </a:lnTo>
                <a:lnTo>
                  <a:pt x="1984814" y="911217"/>
                </a:lnTo>
                <a:lnTo>
                  <a:pt x="1981123" y="920955"/>
                </a:lnTo>
                <a:lnTo>
                  <a:pt x="1981598" y="931819"/>
                </a:lnTo>
                <a:lnTo>
                  <a:pt x="1986080" y="942316"/>
                </a:lnTo>
                <a:lnTo>
                  <a:pt x="1994408" y="950950"/>
                </a:lnTo>
                <a:lnTo>
                  <a:pt x="2006423" y="956228"/>
                </a:lnTo>
                <a:lnTo>
                  <a:pt x="2018327" y="959289"/>
                </a:lnTo>
                <a:lnTo>
                  <a:pt x="2025528" y="963256"/>
                </a:lnTo>
                <a:lnTo>
                  <a:pt x="2030138" y="967488"/>
                </a:lnTo>
                <a:lnTo>
                  <a:pt x="2034269" y="971344"/>
                </a:lnTo>
                <a:lnTo>
                  <a:pt x="2040034" y="974184"/>
                </a:lnTo>
                <a:lnTo>
                  <a:pt x="2049544" y="975368"/>
                </a:lnTo>
                <a:lnTo>
                  <a:pt x="2070264" y="975931"/>
                </a:lnTo>
                <a:lnTo>
                  <a:pt x="2083956" y="980027"/>
                </a:lnTo>
                <a:lnTo>
                  <a:pt x="2091765" y="987352"/>
                </a:lnTo>
                <a:lnTo>
                  <a:pt x="2094834" y="997599"/>
                </a:lnTo>
                <a:lnTo>
                  <a:pt x="2096079" y="1011822"/>
                </a:lnTo>
                <a:lnTo>
                  <a:pt x="2100245" y="1024626"/>
                </a:lnTo>
                <a:lnTo>
                  <a:pt x="2106533" y="1036004"/>
                </a:lnTo>
                <a:lnTo>
                  <a:pt x="2114143" y="1045950"/>
                </a:lnTo>
                <a:lnTo>
                  <a:pt x="2122274" y="1054457"/>
                </a:lnTo>
                <a:lnTo>
                  <a:pt x="2128846" y="1064166"/>
                </a:lnTo>
                <a:lnTo>
                  <a:pt x="2129514" y="1074146"/>
                </a:lnTo>
                <a:lnTo>
                  <a:pt x="2124666" y="1082810"/>
                </a:lnTo>
                <a:lnTo>
                  <a:pt x="2114690" y="1088570"/>
                </a:lnTo>
                <a:lnTo>
                  <a:pt x="2098164" y="1089501"/>
                </a:lnTo>
                <a:lnTo>
                  <a:pt x="2083541" y="1091078"/>
                </a:lnTo>
                <a:lnTo>
                  <a:pt x="2071652" y="1093595"/>
                </a:lnTo>
                <a:lnTo>
                  <a:pt x="2063331" y="1097345"/>
                </a:lnTo>
                <a:lnTo>
                  <a:pt x="2059411" y="1102622"/>
                </a:lnTo>
                <a:lnTo>
                  <a:pt x="2060723" y="1109720"/>
                </a:lnTo>
                <a:lnTo>
                  <a:pt x="2064452" y="1119362"/>
                </a:lnTo>
                <a:lnTo>
                  <a:pt x="2062202" y="1125655"/>
                </a:lnTo>
                <a:lnTo>
                  <a:pt x="2055070" y="1128633"/>
                </a:lnTo>
                <a:lnTo>
                  <a:pt x="2044150" y="1128331"/>
                </a:lnTo>
                <a:lnTo>
                  <a:pt x="2030539" y="1124783"/>
                </a:lnTo>
                <a:lnTo>
                  <a:pt x="2019322" y="1118112"/>
                </a:lnTo>
                <a:lnTo>
                  <a:pt x="2015755" y="1110305"/>
                </a:lnTo>
                <a:lnTo>
                  <a:pt x="2017659" y="1102082"/>
                </a:lnTo>
                <a:lnTo>
                  <a:pt x="2022856" y="1094165"/>
                </a:lnTo>
                <a:lnTo>
                  <a:pt x="2029166" y="1087273"/>
                </a:lnTo>
                <a:lnTo>
                  <a:pt x="2030728" y="1081073"/>
                </a:lnTo>
                <a:lnTo>
                  <a:pt x="1992414" y="1058968"/>
                </a:lnTo>
                <a:lnTo>
                  <a:pt x="1985193" y="1058782"/>
                </a:lnTo>
                <a:lnTo>
                  <a:pt x="1975314" y="1061723"/>
                </a:lnTo>
                <a:lnTo>
                  <a:pt x="1937256" y="1081785"/>
                </a:lnTo>
                <a:lnTo>
                  <a:pt x="1912393" y="1097002"/>
                </a:lnTo>
                <a:lnTo>
                  <a:pt x="1902373" y="1102906"/>
                </a:lnTo>
                <a:lnTo>
                  <a:pt x="1893840" y="1105528"/>
                </a:lnTo>
                <a:lnTo>
                  <a:pt x="1884190" y="1106578"/>
                </a:lnTo>
                <a:lnTo>
                  <a:pt x="1873549" y="1106476"/>
                </a:lnTo>
                <a:lnTo>
                  <a:pt x="1862040" y="1105644"/>
                </a:lnTo>
                <a:lnTo>
                  <a:pt x="1849789" y="1104501"/>
                </a:lnTo>
                <a:lnTo>
                  <a:pt x="1836919" y="1103471"/>
                </a:lnTo>
                <a:lnTo>
                  <a:pt x="1823557" y="1102972"/>
                </a:lnTo>
                <a:lnTo>
                  <a:pt x="1809826" y="1103427"/>
                </a:lnTo>
                <a:lnTo>
                  <a:pt x="1795851" y="1105256"/>
                </a:lnTo>
                <a:lnTo>
                  <a:pt x="1753796" y="1129544"/>
                </a:lnTo>
                <a:lnTo>
                  <a:pt x="1741832" y="1144928"/>
                </a:lnTo>
                <a:lnTo>
                  <a:pt x="1736600" y="1148951"/>
                </a:lnTo>
                <a:lnTo>
                  <a:pt x="1726107" y="1148158"/>
                </a:lnTo>
                <a:lnTo>
                  <a:pt x="1713470" y="1148193"/>
                </a:lnTo>
                <a:lnTo>
                  <a:pt x="1699576" y="1148577"/>
                </a:lnTo>
                <a:lnTo>
                  <a:pt x="1685313" y="1148831"/>
                </a:lnTo>
                <a:lnTo>
                  <a:pt x="1640304" y="1136853"/>
                </a:lnTo>
                <a:lnTo>
                  <a:pt x="1639602" y="1131422"/>
                </a:lnTo>
                <a:lnTo>
                  <a:pt x="1645165" y="1127826"/>
                </a:lnTo>
                <a:lnTo>
                  <a:pt x="1655085" y="1126159"/>
                </a:lnTo>
                <a:lnTo>
                  <a:pt x="1671962" y="1125403"/>
                </a:lnTo>
                <a:lnTo>
                  <a:pt x="1680872" y="1121743"/>
                </a:lnTo>
                <a:lnTo>
                  <a:pt x="1682120" y="1115287"/>
                </a:lnTo>
                <a:lnTo>
                  <a:pt x="1677107" y="1103484"/>
                </a:lnTo>
                <a:lnTo>
                  <a:pt x="1678449" y="1092208"/>
                </a:lnTo>
                <a:lnTo>
                  <a:pt x="1683211" y="1081918"/>
                </a:lnTo>
                <a:lnTo>
                  <a:pt x="1688458" y="1073072"/>
                </a:lnTo>
                <a:lnTo>
                  <a:pt x="1691252" y="1066126"/>
                </a:lnTo>
                <a:lnTo>
                  <a:pt x="1687462" y="1063715"/>
                </a:lnTo>
                <a:lnTo>
                  <a:pt x="1678023" y="1064240"/>
                </a:lnTo>
                <a:lnTo>
                  <a:pt x="1664754" y="1067033"/>
                </a:lnTo>
                <a:lnTo>
                  <a:pt x="1620163" y="1082333"/>
                </a:lnTo>
                <a:lnTo>
                  <a:pt x="1600316" y="1115832"/>
                </a:lnTo>
                <a:lnTo>
                  <a:pt x="1597094" y="1123052"/>
                </a:lnTo>
                <a:lnTo>
                  <a:pt x="1586551" y="1124923"/>
                </a:lnTo>
                <a:lnTo>
                  <a:pt x="1579558" y="1119287"/>
                </a:lnTo>
                <a:lnTo>
                  <a:pt x="1571753" y="1111522"/>
                </a:lnTo>
                <a:lnTo>
                  <a:pt x="1565315" y="1110101"/>
                </a:lnTo>
                <a:lnTo>
                  <a:pt x="1516712" y="1115045"/>
                </a:lnTo>
                <a:lnTo>
                  <a:pt x="1471226" y="1126906"/>
                </a:lnTo>
                <a:lnTo>
                  <a:pt x="1434022" y="1142535"/>
                </a:lnTo>
                <a:lnTo>
                  <a:pt x="1412851" y="1159412"/>
                </a:lnTo>
                <a:lnTo>
                  <a:pt x="1398591" y="1167473"/>
                </a:lnTo>
                <a:lnTo>
                  <a:pt x="1384806" y="1173355"/>
                </a:lnTo>
                <a:lnTo>
                  <a:pt x="1373127" y="1178147"/>
                </a:lnTo>
                <a:lnTo>
                  <a:pt x="1365186" y="1182939"/>
                </a:lnTo>
                <a:lnTo>
                  <a:pt x="1360408" y="1190557"/>
                </a:lnTo>
                <a:lnTo>
                  <a:pt x="1350048" y="1195814"/>
                </a:lnTo>
                <a:lnTo>
                  <a:pt x="1336185" y="1199513"/>
                </a:lnTo>
                <a:lnTo>
                  <a:pt x="1320900" y="1202460"/>
                </a:lnTo>
                <a:lnTo>
                  <a:pt x="1306270" y="1205458"/>
                </a:lnTo>
                <a:lnTo>
                  <a:pt x="1294376" y="1209313"/>
                </a:lnTo>
                <a:lnTo>
                  <a:pt x="1287036" y="1216063"/>
                </a:lnTo>
                <a:lnTo>
                  <a:pt x="1283599" y="1226166"/>
                </a:lnTo>
                <a:lnTo>
                  <a:pt x="1282645" y="1238339"/>
                </a:lnTo>
                <a:lnTo>
                  <a:pt x="1282751" y="1251303"/>
                </a:lnTo>
                <a:lnTo>
                  <a:pt x="1282494" y="1263774"/>
                </a:lnTo>
                <a:lnTo>
                  <a:pt x="1237958" y="1288366"/>
                </a:lnTo>
                <a:lnTo>
                  <a:pt x="1206319" y="1289170"/>
                </a:lnTo>
                <a:lnTo>
                  <a:pt x="1191830" y="1289053"/>
                </a:lnTo>
                <a:lnTo>
                  <a:pt x="1179725" y="1288978"/>
                </a:lnTo>
                <a:lnTo>
                  <a:pt x="1166493" y="1285926"/>
                </a:lnTo>
                <a:lnTo>
                  <a:pt x="1155957" y="1277431"/>
                </a:lnTo>
                <a:lnTo>
                  <a:pt x="1147204" y="1266130"/>
                </a:lnTo>
                <a:lnTo>
                  <a:pt x="1139317" y="1254659"/>
                </a:lnTo>
                <a:lnTo>
                  <a:pt x="1131381" y="1245654"/>
                </a:lnTo>
                <a:lnTo>
                  <a:pt x="1119493" y="1239362"/>
                </a:lnTo>
                <a:lnTo>
                  <a:pt x="1114959" y="1229898"/>
                </a:lnTo>
                <a:lnTo>
                  <a:pt x="1115477" y="1219100"/>
                </a:lnTo>
                <a:lnTo>
                  <a:pt x="1118747" y="1208806"/>
                </a:lnTo>
                <a:lnTo>
                  <a:pt x="1124777" y="1200864"/>
                </a:lnTo>
                <a:lnTo>
                  <a:pt x="1132440" y="1197048"/>
                </a:lnTo>
                <a:lnTo>
                  <a:pt x="1141842" y="1194803"/>
                </a:lnTo>
                <a:lnTo>
                  <a:pt x="1153089" y="1191572"/>
                </a:lnTo>
                <a:lnTo>
                  <a:pt x="1167918" y="1184867"/>
                </a:lnTo>
                <a:lnTo>
                  <a:pt x="1181123" y="1182331"/>
                </a:lnTo>
                <a:lnTo>
                  <a:pt x="1192674" y="1182520"/>
                </a:lnTo>
                <a:lnTo>
                  <a:pt x="1202537" y="1183987"/>
                </a:lnTo>
                <a:lnTo>
                  <a:pt x="1210681" y="1185286"/>
                </a:lnTo>
                <a:lnTo>
                  <a:pt x="1217076" y="1184972"/>
                </a:lnTo>
                <a:lnTo>
                  <a:pt x="1219439" y="1178609"/>
                </a:lnTo>
                <a:lnTo>
                  <a:pt x="1216283" y="1170750"/>
                </a:lnTo>
                <a:lnTo>
                  <a:pt x="1209468" y="1161732"/>
                </a:lnTo>
                <a:lnTo>
                  <a:pt x="1200856" y="1151892"/>
                </a:lnTo>
                <a:lnTo>
                  <a:pt x="1192305" y="1141570"/>
                </a:lnTo>
                <a:lnTo>
                  <a:pt x="1185677" y="1131102"/>
                </a:lnTo>
                <a:lnTo>
                  <a:pt x="1181230" y="1119597"/>
                </a:lnTo>
                <a:lnTo>
                  <a:pt x="1172987" y="1110681"/>
                </a:lnTo>
                <a:lnTo>
                  <a:pt x="1161900" y="1104186"/>
                </a:lnTo>
                <a:lnTo>
                  <a:pt x="1148923" y="1099946"/>
                </a:lnTo>
                <a:lnTo>
                  <a:pt x="1135010" y="1097795"/>
                </a:lnTo>
                <a:lnTo>
                  <a:pt x="1121115" y="1097565"/>
                </a:lnTo>
                <a:lnTo>
                  <a:pt x="1108190" y="1099091"/>
                </a:lnTo>
                <a:lnTo>
                  <a:pt x="1093908" y="1101930"/>
                </a:lnTo>
                <a:lnTo>
                  <a:pt x="1080077" y="1103042"/>
                </a:lnTo>
                <a:lnTo>
                  <a:pt x="1066869" y="1102663"/>
                </a:lnTo>
                <a:lnTo>
                  <a:pt x="1054458" y="1101032"/>
                </a:lnTo>
                <a:lnTo>
                  <a:pt x="1043013" y="1098384"/>
                </a:lnTo>
                <a:lnTo>
                  <a:pt x="1032707" y="1094958"/>
                </a:lnTo>
                <a:lnTo>
                  <a:pt x="1021406" y="1091701"/>
                </a:lnTo>
                <a:lnTo>
                  <a:pt x="1015200" y="1093571"/>
                </a:lnTo>
                <a:lnTo>
                  <a:pt x="1014039" y="1098793"/>
                </a:lnTo>
                <a:lnTo>
                  <a:pt x="1017871" y="1105589"/>
                </a:lnTo>
                <a:lnTo>
                  <a:pt x="1026645" y="1112180"/>
                </a:lnTo>
                <a:lnTo>
                  <a:pt x="1042061" y="1118702"/>
                </a:lnTo>
                <a:lnTo>
                  <a:pt x="1050391" y="1126567"/>
                </a:lnTo>
                <a:lnTo>
                  <a:pt x="1053761" y="1135207"/>
                </a:lnTo>
                <a:lnTo>
                  <a:pt x="1054302" y="1144059"/>
                </a:lnTo>
                <a:lnTo>
                  <a:pt x="1054140" y="1152555"/>
                </a:lnTo>
                <a:lnTo>
                  <a:pt x="1055547" y="1162683"/>
                </a:lnTo>
                <a:lnTo>
                  <a:pt x="1042183" y="1210394"/>
                </a:lnTo>
                <a:lnTo>
                  <a:pt x="1026898" y="1236565"/>
                </a:lnTo>
                <a:lnTo>
                  <a:pt x="1024698" y="1245328"/>
                </a:lnTo>
                <a:lnTo>
                  <a:pt x="1028037" y="1249821"/>
                </a:lnTo>
                <a:lnTo>
                  <a:pt x="1036081" y="1251354"/>
                </a:lnTo>
                <a:lnTo>
                  <a:pt x="1047995" y="1251236"/>
                </a:lnTo>
                <a:lnTo>
                  <a:pt x="1061455" y="1254156"/>
                </a:lnTo>
                <a:lnTo>
                  <a:pt x="1069410" y="1262868"/>
                </a:lnTo>
                <a:lnTo>
                  <a:pt x="1073300" y="1275498"/>
                </a:lnTo>
                <a:lnTo>
                  <a:pt x="1074563" y="1290172"/>
                </a:lnTo>
                <a:lnTo>
                  <a:pt x="1074638" y="1305018"/>
                </a:lnTo>
                <a:lnTo>
                  <a:pt x="1071864" y="1320504"/>
                </a:lnTo>
                <a:lnTo>
                  <a:pt x="1065631" y="1331912"/>
                </a:lnTo>
                <a:lnTo>
                  <a:pt x="1059070" y="1341684"/>
                </a:lnTo>
                <a:lnTo>
                  <a:pt x="1055308" y="1352262"/>
                </a:lnTo>
                <a:lnTo>
                  <a:pt x="1052817" y="1359634"/>
                </a:lnTo>
                <a:lnTo>
                  <a:pt x="1046820" y="1359121"/>
                </a:lnTo>
                <a:lnTo>
                  <a:pt x="1039266" y="1355258"/>
                </a:lnTo>
                <a:lnTo>
                  <a:pt x="1032102" y="1352577"/>
                </a:lnTo>
                <a:lnTo>
                  <a:pt x="1023236" y="1355470"/>
                </a:lnTo>
                <a:lnTo>
                  <a:pt x="1015952" y="1349888"/>
                </a:lnTo>
                <a:lnTo>
                  <a:pt x="1010725" y="1338668"/>
                </a:lnTo>
                <a:lnTo>
                  <a:pt x="1005376" y="1331299"/>
                </a:lnTo>
                <a:lnTo>
                  <a:pt x="995384" y="1327577"/>
                </a:lnTo>
                <a:lnTo>
                  <a:pt x="982440" y="1326145"/>
                </a:lnTo>
                <a:lnTo>
                  <a:pt x="968233" y="1325646"/>
                </a:lnTo>
                <a:lnTo>
                  <a:pt x="954454" y="1324723"/>
                </a:lnTo>
                <a:lnTo>
                  <a:pt x="937969" y="1322398"/>
                </a:lnTo>
                <a:lnTo>
                  <a:pt x="926115" y="1324228"/>
                </a:lnTo>
                <a:lnTo>
                  <a:pt x="917415" y="1329576"/>
                </a:lnTo>
                <a:lnTo>
                  <a:pt x="910393" y="1337803"/>
                </a:lnTo>
                <a:lnTo>
                  <a:pt x="900944" y="1348299"/>
                </a:lnTo>
                <a:lnTo>
                  <a:pt x="889190" y="1356016"/>
                </a:lnTo>
                <a:lnTo>
                  <a:pt x="876431" y="1361372"/>
                </a:lnTo>
                <a:lnTo>
                  <a:pt x="863967" y="1364782"/>
                </a:lnTo>
                <a:lnTo>
                  <a:pt x="853099" y="1366662"/>
                </a:lnTo>
                <a:lnTo>
                  <a:pt x="842974" y="1369952"/>
                </a:lnTo>
                <a:lnTo>
                  <a:pt x="832144" y="1376643"/>
                </a:lnTo>
                <a:lnTo>
                  <a:pt x="821069" y="1385395"/>
                </a:lnTo>
                <a:lnTo>
                  <a:pt x="810208" y="1394866"/>
                </a:lnTo>
                <a:lnTo>
                  <a:pt x="800022" y="1403717"/>
                </a:lnTo>
                <a:lnTo>
                  <a:pt x="789641" y="1412461"/>
                </a:lnTo>
                <a:lnTo>
                  <a:pt x="782766" y="1421667"/>
                </a:lnTo>
                <a:lnTo>
                  <a:pt x="779475" y="1431274"/>
                </a:lnTo>
                <a:lnTo>
                  <a:pt x="779848" y="1441222"/>
                </a:lnTo>
                <a:lnTo>
                  <a:pt x="783963" y="1451452"/>
                </a:lnTo>
                <a:lnTo>
                  <a:pt x="791900" y="1461904"/>
                </a:lnTo>
                <a:lnTo>
                  <a:pt x="805525" y="1476298"/>
                </a:lnTo>
                <a:lnTo>
                  <a:pt x="814414" y="1488423"/>
                </a:lnTo>
                <a:lnTo>
                  <a:pt x="819372" y="1498680"/>
                </a:lnTo>
                <a:lnTo>
                  <a:pt x="821206" y="1507472"/>
                </a:lnTo>
                <a:lnTo>
                  <a:pt x="816379" y="1514496"/>
                </a:lnTo>
                <a:lnTo>
                  <a:pt x="805460" y="1518674"/>
                </a:lnTo>
                <a:lnTo>
                  <a:pt x="790882" y="1520284"/>
                </a:lnTo>
                <a:lnTo>
                  <a:pt x="775078" y="1519605"/>
                </a:lnTo>
                <a:lnTo>
                  <a:pt x="760478" y="1516915"/>
                </a:lnTo>
                <a:lnTo>
                  <a:pt x="749515" y="1512492"/>
                </a:lnTo>
                <a:lnTo>
                  <a:pt x="740046" y="1505101"/>
                </a:lnTo>
                <a:lnTo>
                  <a:pt x="727333" y="1499683"/>
                </a:lnTo>
                <a:lnTo>
                  <a:pt x="713129" y="1496107"/>
                </a:lnTo>
                <a:lnTo>
                  <a:pt x="699185" y="1494243"/>
                </a:lnTo>
                <a:lnTo>
                  <a:pt x="687254" y="1493962"/>
                </a:lnTo>
                <a:lnTo>
                  <a:pt x="677973" y="1492878"/>
                </a:lnTo>
                <a:lnTo>
                  <a:pt x="667209" y="1487727"/>
                </a:lnTo>
                <a:lnTo>
                  <a:pt x="655544" y="1479974"/>
                </a:lnTo>
                <a:lnTo>
                  <a:pt x="643562" y="1471085"/>
                </a:lnTo>
                <a:lnTo>
                  <a:pt x="631847" y="1462524"/>
                </a:lnTo>
                <a:lnTo>
                  <a:pt x="620981" y="1455757"/>
                </a:lnTo>
                <a:lnTo>
                  <a:pt x="611547" y="1452250"/>
                </a:lnTo>
                <a:lnTo>
                  <a:pt x="598172" y="1455107"/>
                </a:lnTo>
                <a:lnTo>
                  <a:pt x="587502" y="1463358"/>
                </a:lnTo>
                <a:lnTo>
                  <a:pt x="579273" y="1474162"/>
                </a:lnTo>
                <a:lnTo>
                  <a:pt x="573221" y="1484677"/>
                </a:lnTo>
                <a:lnTo>
                  <a:pt x="571295" y="1494032"/>
                </a:lnTo>
                <a:lnTo>
                  <a:pt x="575401" y="1501880"/>
                </a:lnTo>
                <a:lnTo>
                  <a:pt x="582721" y="1510815"/>
                </a:lnTo>
                <a:lnTo>
                  <a:pt x="592405" y="1524678"/>
                </a:lnTo>
                <a:lnTo>
                  <a:pt x="629312" y="1543132"/>
                </a:lnTo>
                <a:lnTo>
                  <a:pt x="651195" y="1544636"/>
                </a:lnTo>
                <a:lnTo>
                  <a:pt x="660705" y="1549424"/>
                </a:lnTo>
                <a:lnTo>
                  <a:pt x="641880" y="1591374"/>
                </a:lnTo>
                <a:lnTo>
                  <a:pt x="629742" y="1595135"/>
                </a:lnTo>
                <a:lnTo>
                  <a:pt x="618530" y="1595021"/>
                </a:lnTo>
                <a:lnTo>
                  <a:pt x="610362" y="1590633"/>
                </a:lnTo>
                <a:lnTo>
                  <a:pt x="601519" y="1585583"/>
                </a:lnTo>
                <a:lnTo>
                  <a:pt x="588897" y="1583987"/>
                </a:lnTo>
                <a:lnTo>
                  <a:pt x="575734" y="1583364"/>
                </a:lnTo>
                <a:lnTo>
                  <a:pt x="565269" y="1581233"/>
                </a:lnTo>
                <a:lnTo>
                  <a:pt x="560938" y="1571081"/>
                </a:lnTo>
                <a:lnTo>
                  <a:pt x="553618" y="1561440"/>
                </a:lnTo>
                <a:lnTo>
                  <a:pt x="543861" y="1553035"/>
                </a:lnTo>
                <a:lnTo>
                  <a:pt x="532216" y="1546592"/>
                </a:lnTo>
                <a:lnTo>
                  <a:pt x="519237" y="1542835"/>
                </a:lnTo>
                <a:lnTo>
                  <a:pt x="505473" y="1542489"/>
                </a:lnTo>
                <a:lnTo>
                  <a:pt x="489031" y="1542628"/>
                </a:lnTo>
                <a:lnTo>
                  <a:pt x="478441" y="1537521"/>
                </a:lnTo>
                <a:lnTo>
                  <a:pt x="472663" y="1528316"/>
                </a:lnTo>
                <a:lnTo>
                  <a:pt x="470662" y="1516160"/>
                </a:lnTo>
                <a:lnTo>
                  <a:pt x="469670" y="1498028"/>
                </a:lnTo>
                <a:lnTo>
                  <a:pt x="465444" y="1484203"/>
                </a:lnTo>
                <a:lnTo>
                  <a:pt x="460320" y="1473710"/>
                </a:lnTo>
                <a:lnTo>
                  <a:pt x="456636" y="1465572"/>
                </a:lnTo>
                <a:lnTo>
                  <a:pt x="455092" y="1454505"/>
                </a:lnTo>
                <a:lnTo>
                  <a:pt x="452162" y="1442737"/>
                </a:lnTo>
                <a:lnTo>
                  <a:pt x="451278" y="1431551"/>
                </a:lnTo>
                <a:lnTo>
                  <a:pt x="455868" y="1422228"/>
                </a:lnTo>
                <a:lnTo>
                  <a:pt x="463932" y="1412667"/>
                </a:lnTo>
                <a:lnTo>
                  <a:pt x="465208" y="1402176"/>
                </a:lnTo>
                <a:lnTo>
                  <a:pt x="443683" y="1356028"/>
                </a:lnTo>
                <a:lnTo>
                  <a:pt x="404492" y="1342781"/>
                </a:lnTo>
                <a:lnTo>
                  <a:pt x="396365" y="1335825"/>
                </a:lnTo>
                <a:lnTo>
                  <a:pt x="390307" y="1327483"/>
                </a:lnTo>
                <a:lnTo>
                  <a:pt x="382835" y="1320352"/>
                </a:lnTo>
                <a:lnTo>
                  <a:pt x="370735" y="1315668"/>
                </a:lnTo>
                <a:lnTo>
                  <a:pt x="357867" y="1308529"/>
                </a:lnTo>
                <a:lnTo>
                  <a:pt x="324151" y="1280826"/>
                </a:lnTo>
                <a:lnTo>
                  <a:pt x="310484" y="1260938"/>
                </a:lnTo>
                <a:lnTo>
                  <a:pt x="300101" y="1254081"/>
                </a:lnTo>
                <a:lnTo>
                  <a:pt x="292250" y="1249953"/>
                </a:lnTo>
                <a:lnTo>
                  <a:pt x="292621" y="1246767"/>
                </a:lnTo>
                <a:lnTo>
                  <a:pt x="301305" y="1245175"/>
                </a:lnTo>
                <a:lnTo>
                  <a:pt x="312368" y="1246802"/>
                </a:lnTo>
                <a:lnTo>
                  <a:pt x="324617" y="1251571"/>
                </a:lnTo>
                <a:lnTo>
                  <a:pt x="336855" y="1259404"/>
                </a:lnTo>
                <a:lnTo>
                  <a:pt x="345585" y="1267323"/>
                </a:lnTo>
                <a:lnTo>
                  <a:pt x="354819" y="1274540"/>
                </a:lnTo>
                <a:lnTo>
                  <a:pt x="399684" y="1295959"/>
                </a:lnTo>
                <a:lnTo>
                  <a:pt x="428897" y="1301900"/>
                </a:lnTo>
                <a:lnTo>
                  <a:pt x="442750" y="1304272"/>
                </a:lnTo>
                <a:lnTo>
                  <a:pt x="455090" y="1307491"/>
                </a:lnTo>
                <a:lnTo>
                  <a:pt x="466374" y="1311347"/>
                </a:lnTo>
                <a:lnTo>
                  <a:pt x="477062" y="1315626"/>
                </a:lnTo>
                <a:lnTo>
                  <a:pt x="487613" y="1320118"/>
                </a:lnTo>
                <a:lnTo>
                  <a:pt x="498486" y="1324611"/>
                </a:lnTo>
                <a:lnTo>
                  <a:pt x="510140" y="1328892"/>
                </a:lnTo>
                <a:lnTo>
                  <a:pt x="523033" y="1332751"/>
                </a:lnTo>
                <a:lnTo>
                  <a:pt x="537625" y="1335975"/>
                </a:lnTo>
                <a:lnTo>
                  <a:pt x="549887" y="1338117"/>
                </a:lnTo>
                <a:lnTo>
                  <a:pt x="561461" y="1340152"/>
                </a:lnTo>
                <a:lnTo>
                  <a:pt x="605383" y="1347793"/>
                </a:lnTo>
                <a:lnTo>
                  <a:pt x="656326" y="1355998"/>
                </a:lnTo>
                <a:lnTo>
                  <a:pt x="686326" y="1359671"/>
                </a:lnTo>
                <a:lnTo>
                  <a:pt x="700894" y="1359499"/>
                </a:lnTo>
                <a:lnTo>
                  <a:pt x="744190" y="1351559"/>
                </a:lnTo>
                <a:lnTo>
                  <a:pt x="784895" y="1335703"/>
                </a:lnTo>
                <a:lnTo>
                  <a:pt x="820455" y="1316070"/>
                </a:lnTo>
                <a:lnTo>
                  <a:pt x="855459" y="1291170"/>
                </a:lnTo>
                <a:lnTo>
                  <a:pt x="874164" y="1260427"/>
                </a:lnTo>
                <a:lnTo>
                  <a:pt x="872903" y="1248036"/>
                </a:lnTo>
                <a:lnTo>
                  <a:pt x="869754" y="1235639"/>
                </a:lnTo>
                <a:lnTo>
                  <a:pt x="865986" y="1224025"/>
                </a:lnTo>
                <a:lnTo>
                  <a:pt x="862870" y="1213985"/>
                </a:lnTo>
                <a:lnTo>
                  <a:pt x="857253" y="1200812"/>
                </a:lnTo>
                <a:lnTo>
                  <a:pt x="845688" y="1192416"/>
                </a:lnTo>
                <a:lnTo>
                  <a:pt x="833424" y="1186096"/>
                </a:lnTo>
                <a:lnTo>
                  <a:pt x="825708" y="1179150"/>
                </a:lnTo>
                <a:lnTo>
                  <a:pt x="786494" y="1149003"/>
                </a:lnTo>
                <a:lnTo>
                  <a:pt x="768792" y="1145886"/>
                </a:lnTo>
                <a:lnTo>
                  <a:pt x="755923" y="1139442"/>
                </a:lnTo>
                <a:lnTo>
                  <a:pt x="746198" y="1131610"/>
                </a:lnTo>
                <a:lnTo>
                  <a:pt x="737928" y="1124333"/>
                </a:lnTo>
                <a:lnTo>
                  <a:pt x="729424" y="1119550"/>
                </a:lnTo>
                <a:lnTo>
                  <a:pt x="683302" y="1106747"/>
                </a:lnTo>
                <a:lnTo>
                  <a:pt x="643171" y="1081085"/>
                </a:lnTo>
                <a:lnTo>
                  <a:pt x="628383" y="1071591"/>
                </a:lnTo>
                <a:lnTo>
                  <a:pt x="584050" y="1046882"/>
                </a:lnTo>
                <a:lnTo>
                  <a:pt x="543039" y="1028499"/>
                </a:lnTo>
                <a:lnTo>
                  <a:pt x="500794" y="1015306"/>
                </a:lnTo>
                <a:lnTo>
                  <a:pt x="487806" y="1014131"/>
                </a:lnTo>
                <a:lnTo>
                  <a:pt x="474346" y="1019268"/>
                </a:lnTo>
                <a:lnTo>
                  <a:pt x="463910" y="1020563"/>
                </a:lnTo>
                <a:lnTo>
                  <a:pt x="455278" y="1016022"/>
                </a:lnTo>
                <a:lnTo>
                  <a:pt x="445766" y="1006685"/>
                </a:lnTo>
                <a:lnTo>
                  <a:pt x="434814" y="1002462"/>
                </a:lnTo>
                <a:lnTo>
                  <a:pt x="423333" y="1002659"/>
                </a:lnTo>
                <a:lnTo>
                  <a:pt x="412234" y="1006580"/>
                </a:lnTo>
                <a:lnTo>
                  <a:pt x="402233" y="1011318"/>
                </a:lnTo>
                <a:lnTo>
                  <a:pt x="392722" y="1011822"/>
                </a:lnTo>
                <a:lnTo>
                  <a:pt x="383177" y="1009848"/>
                </a:lnTo>
                <a:lnTo>
                  <a:pt x="373072" y="1007148"/>
                </a:lnTo>
                <a:lnTo>
                  <a:pt x="361881" y="1005479"/>
                </a:lnTo>
                <a:lnTo>
                  <a:pt x="349078" y="1006595"/>
                </a:lnTo>
                <a:lnTo>
                  <a:pt x="333181" y="1007747"/>
                </a:lnTo>
                <a:lnTo>
                  <a:pt x="321317" y="1004207"/>
                </a:lnTo>
                <a:lnTo>
                  <a:pt x="313979" y="997943"/>
                </a:lnTo>
                <a:lnTo>
                  <a:pt x="311656" y="990923"/>
                </a:lnTo>
                <a:lnTo>
                  <a:pt x="320647" y="985193"/>
                </a:lnTo>
                <a:lnTo>
                  <a:pt x="333724" y="982428"/>
                </a:lnTo>
                <a:lnTo>
                  <a:pt x="347105" y="980500"/>
                </a:lnTo>
                <a:lnTo>
                  <a:pt x="357006" y="977283"/>
                </a:lnTo>
                <a:lnTo>
                  <a:pt x="355806" y="969108"/>
                </a:lnTo>
                <a:lnTo>
                  <a:pt x="351205" y="965778"/>
                </a:lnTo>
                <a:lnTo>
                  <a:pt x="343458" y="964384"/>
                </a:lnTo>
                <a:lnTo>
                  <a:pt x="332824" y="962016"/>
                </a:lnTo>
                <a:lnTo>
                  <a:pt x="319557" y="955764"/>
                </a:lnTo>
                <a:lnTo>
                  <a:pt x="304996" y="948393"/>
                </a:lnTo>
                <a:lnTo>
                  <a:pt x="293322" y="946815"/>
                </a:lnTo>
                <a:lnTo>
                  <a:pt x="284321" y="949730"/>
                </a:lnTo>
                <a:lnTo>
                  <a:pt x="277781" y="955839"/>
                </a:lnTo>
                <a:lnTo>
                  <a:pt x="269929" y="966634"/>
                </a:lnTo>
                <a:lnTo>
                  <a:pt x="260173" y="970888"/>
                </a:lnTo>
                <a:lnTo>
                  <a:pt x="249655" y="969773"/>
                </a:lnTo>
                <a:lnTo>
                  <a:pt x="239513" y="964461"/>
                </a:lnTo>
                <a:lnTo>
                  <a:pt x="234594" y="960208"/>
                </a:lnTo>
                <a:lnTo>
                  <a:pt x="233032" y="959281"/>
                </a:lnTo>
                <a:lnTo>
                  <a:pt x="231508" y="958341"/>
                </a:lnTo>
                <a:lnTo>
                  <a:pt x="225465" y="973875"/>
                </a:lnTo>
                <a:lnTo>
                  <a:pt x="215882" y="980819"/>
                </a:lnTo>
                <a:lnTo>
                  <a:pt x="204219" y="981590"/>
                </a:lnTo>
                <a:lnTo>
                  <a:pt x="192236" y="982200"/>
                </a:lnTo>
                <a:lnTo>
                  <a:pt x="181021" y="987518"/>
                </a:lnTo>
                <a:lnTo>
                  <a:pt x="170284" y="994853"/>
                </a:lnTo>
                <a:lnTo>
                  <a:pt x="159735" y="1001513"/>
                </a:lnTo>
                <a:lnTo>
                  <a:pt x="149084" y="1004807"/>
                </a:lnTo>
                <a:lnTo>
                  <a:pt x="136071" y="1007553"/>
                </a:lnTo>
                <a:lnTo>
                  <a:pt x="124000" y="1014700"/>
                </a:lnTo>
                <a:lnTo>
                  <a:pt x="113983" y="1024690"/>
                </a:lnTo>
                <a:lnTo>
                  <a:pt x="107133" y="1035968"/>
                </a:lnTo>
                <a:lnTo>
                  <a:pt x="100613" y="1047843"/>
                </a:lnTo>
                <a:lnTo>
                  <a:pt x="91835" y="1052559"/>
                </a:lnTo>
                <a:lnTo>
                  <a:pt x="84220" y="1055196"/>
                </a:lnTo>
                <a:lnTo>
                  <a:pt x="81874" y="1069188"/>
                </a:lnTo>
                <a:lnTo>
                  <a:pt x="79036" y="1081064"/>
                </a:lnTo>
                <a:lnTo>
                  <a:pt x="73420" y="1091787"/>
                </a:lnTo>
                <a:lnTo>
                  <a:pt x="68684" y="1101089"/>
                </a:lnTo>
                <a:lnTo>
                  <a:pt x="70288" y="1109514"/>
                </a:lnTo>
                <a:lnTo>
                  <a:pt x="97435" y="1142457"/>
                </a:lnTo>
                <a:lnTo>
                  <a:pt x="116857" y="1149612"/>
                </a:lnTo>
                <a:lnTo>
                  <a:pt x="125915" y="1155719"/>
                </a:lnTo>
                <a:lnTo>
                  <a:pt x="137487" y="1164984"/>
                </a:lnTo>
                <a:lnTo>
                  <a:pt x="149259" y="1175761"/>
                </a:lnTo>
                <a:lnTo>
                  <a:pt x="158916" y="1186404"/>
                </a:lnTo>
                <a:lnTo>
                  <a:pt x="164144" y="1195268"/>
                </a:lnTo>
                <a:lnTo>
                  <a:pt x="161242" y="1204899"/>
                </a:lnTo>
                <a:lnTo>
                  <a:pt x="153613" y="1216365"/>
                </a:lnTo>
                <a:lnTo>
                  <a:pt x="143524" y="1227904"/>
                </a:lnTo>
                <a:lnTo>
                  <a:pt x="133245" y="1237750"/>
                </a:lnTo>
                <a:lnTo>
                  <a:pt x="121936" y="1246900"/>
                </a:lnTo>
                <a:lnTo>
                  <a:pt x="112776" y="1256735"/>
                </a:lnTo>
                <a:lnTo>
                  <a:pt x="106837" y="1266513"/>
                </a:lnTo>
                <a:lnTo>
                  <a:pt x="105195" y="1275493"/>
                </a:lnTo>
                <a:lnTo>
                  <a:pt x="108965" y="1281839"/>
                </a:lnTo>
                <a:lnTo>
                  <a:pt x="114048" y="1290000"/>
                </a:lnTo>
                <a:lnTo>
                  <a:pt x="120190" y="1299676"/>
                </a:lnTo>
                <a:lnTo>
                  <a:pt x="127134" y="1310564"/>
                </a:lnTo>
                <a:lnTo>
                  <a:pt x="134623" y="1322365"/>
                </a:lnTo>
                <a:lnTo>
                  <a:pt x="157809" y="1360226"/>
                </a:lnTo>
                <a:lnTo>
                  <a:pt x="173018" y="1393923"/>
                </a:lnTo>
                <a:lnTo>
                  <a:pt x="171496" y="1398808"/>
                </a:lnTo>
                <a:lnTo>
                  <a:pt x="167450" y="1401518"/>
                </a:lnTo>
                <a:lnTo>
                  <a:pt x="161773" y="1403295"/>
                </a:lnTo>
                <a:lnTo>
                  <a:pt x="155359" y="1405380"/>
                </a:lnTo>
                <a:lnTo>
                  <a:pt x="149099" y="1409014"/>
                </a:lnTo>
                <a:lnTo>
                  <a:pt x="143227" y="1420821"/>
                </a:lnTo>
                <a:lnTo>
                  <a:pt x="143199" y="1432294"/>
                </a:lnTo>
                <a:lnTo>
                  <a:pt x="146707" y="1442972"/>
                </a:lnTo>
                <a:lnTo>
                  <a:pt x="151442" y="1452396"/>
                </a:lnTo>
                <a:lnTo>
                  <a:pt x="155094" y="1460105"/>
                </a:lnTo>
                <a:lnTo>
                  <a:pt x="151812" y="1468529"/>
                </a:lnTo>
                <a:lnTo>
                  <a:pt x="142721" y="1473451"/>
                </a:lnTo>
                <a:lnTo>
                  <a:pt x="149191" y="1484698"/>
                </a:lnTo>
                <a:lnTo>
                  <a:pt x="162362" y="1492058"/>
                </a:lnTo>
                <a:lnTo>
                  <a:pt x="171560" y="1498432"/>
                </a:lnTo>
                <a:lnTo>
                  <a:pt x="169237" y="1505680"/>
                </a:lnTo>
                <a:lnTo>
                  <a:pt x="163173" y="1514025"/>
                </a:lnTo>
                <a:lnTo>
                  <a:pt x="160242" y="1524046"/>
                </a:lnTo>
                <a:lnTo>
                  <a:pt x="169875" y="1536237"/>
                </a:lnTo>
                <a:lnTo>
                  <a:pt x="180588" y="1544368"/>
                </a:lnTo>
                <a:lnTo>
                  <a:pt x="189937" y="1551624"/>
                </a:lnTo>
                <a:lnTo>
                  <a:pt x="195479" y="1561189"/>
                </a:lnTo>
                <a:lnTo>
                  <a:pt x="191836" y="1572394"/>
                </a:lnTo>
                <a:lnTo>
                  <a:pt x="181252" y="1580229"/>
                </a:lnTo>
                <a:lnTo>
                  <a:pt x="168715" y="1586508"/>
                </a:lnTo>
                <a:lnTo>
                  <a:pt x="159213" y="1593049"/>
                </a:lnTo>
                <a:lnTo>
                  <a:pt x="188155" y="1623739"/>
                </a:lnTo>
                <a:lnTo>
                  <a:pt x="200641" y="1631830"/>
                </a:lnTo>
                <a:lnTo>
                  <a:pt x="213351" y="1640353"/>
                </a:lnTo>
                <a:lnTo>
                  <a:pt x="248130" y="1674834"/>
                </a:lnTo>
                <a:lnTo>
                  <a:pt x="256844" y="1695445"/>
                </a:lnTo>
                <a:lnTo>
                  <a:pt x="255690" y="1703642"/>
                </a:lnTo>
                <a:lnTo>
                  <a:pt x="223403" y="1741373"/>
                </a:lnTo>
                <a:lnTo>
                  <a:pt x="200815" y="1758627"/>
                </a:lnTo>
                <a:lnTo>
                  <a:pt x="189752" y="1767174"/>
                </a:lnTo>
                <a:lnTo>
                  <a:pt x="179547" y="1775790"/>
                </a:lnTo>
                <a:lnTo>
                  <a:pt x="170724" y="1784567"/>
                </a:lnTo>
                <a:lnTo>
                  <a:pt x="163811" y="1793598"/>
                </a:lnTo>
                <a:lnTo>
                  <a:pt x="157552" y="1804490"/>
                </a:lnTo>
                <a:lnTo>
                  <a:pt x="149503" y="1814359"/>
                </a:lnTo>
                <a:lnTo>
                  <a:pt x="118409" y="1839406"/>
                </a:lnTo>
                <a:lnTo>
                  <a:pt x="95680" y="1853883"/>
                </a:lnTo>
                <a:lnTo>
                  <a:pt x="84853" y="1860930"/>
                </a:lnTo>
                <a:lnTo>
                  <a:pt x="49050" y="1894928"/>
                </a:lnTo>
                <a:lnTo>
                  <a:pt x="41476" y="1905103"/>
                </a:lnTo>
                <a:lnTo>
                  <a:pt x="45631" y="1912276"/>
                </a:lnTo>
                <a:lnTo>
                  <a:pt x="54381" y="1908936"/>
                </a:lnTo>
                <a:lnTo>
                  <a:pt x="60782" y="1905748"/>
                </a:lnTo>
                <a:lnTo>
                  <a:pt x="68608" y="1905670"/>
                </a:lnTo>
                <a:lnTo>
                  <a:pt x="75831" y="1912005"/>
                </a:lnTo>
                <a:lnTo>
                  <a:pt x="82809" y="1922159"/>
                </a:lnTo>
                <a:lnTo>
                  <a:pt x="89901" y="1933533"/>
                </a:lnTo>
                <a:lnTo>
                  <a:pt x="97465" y="1943531"/>
                </a:lnTo>
                <a:lnTo>
                  <a:pt x="108416" y="1949469"/>
                </a:lnTo>
                <a:lnTo>
                  <a:pt x="120585" y="1951886"/>
                </a:lnTo>
                <a:lnTo>
                  <a:pt x="132789" y="1952615"/>
                </a:lnTo>
                <a:lnTo>
                  <a:pt x="143843" y="1953491"/>
                </a:lnTo>
                <a:lnTo>
                  <a:pt x="152565" y="1956346"/>
                </a:lnTo>
                <a:lnTo>
                  <a:pt x="156799" y="1963598"/>
                </a:lnTo>
                <a:lnTo>
                  <a:pt x="153255" y="1967533"/>
                </a:lnTo>
                <a:lnTo>
                  <a:pt x="143989" y="1968705"/>
                </a:lnTo>
                <a:lnTo>
                  <a:pt x="131053" y="1967666"/>
                </a:lnTo>
                <a:lnTo>
                  <a:pt x="118545" y="1966797"/>
                </a:lnTo>
                <a:lnTo>
                  <a:pt x="108395" y="1968578"/>
                </a:lnTo>
                <a:lnTo>
                  <a:pt x="98966" y="1972362"/>
                </a:lnTo>
                <a:lnTo>
                  <a:pt x="88617" y="1977504"/>
                </a:lnTo>
                <a:lnTo>
                  <a:pt x="75712" y="1983358"/>
                </a:lnTo>
                <a:lnTo>
                  <a:pt x="56450" y="1991416"/>
                </a:lnTo>
                <a:lnTo>
                  <a:pt x="45948" y="1998493"/>
                </a:lnTo>
                <a:lnTo>
                  <a:pt x="40383" y="2004700"/>
                </a:lnTo>
                <a:lnTo>
                  <a:pt x="35933" y="2010149"/>
                </a:lnTo>
                <a:lnTo>
                  <a:pt x="40548" y="2022470"/>
                </a:lnTo>
                <a:lnTo>
                  <a:pt x="38574" y="2031237"/>
                </a:lnTo>
                <a:lnTo>
                  <a:pt x="32744" y="2038453"/>
                </a:lnTo>
                <a:lnTo>
                  <a:pt x="25790" y="2046123"/>
                </a:lnTo>
                <a:lnTo>
                  <a:pt x="16008" y="2062114"/>
                </a:lnTo>
                <a:lnTo>
                  <a:pt x="7860" y="2071937"/>
                </a:lnTo>
                <a:lnTo>
                  <a:pt x="2476" y="2079469"/>
                </a:lnTo>
                <a:lnTo>
                  <a:pt x="1575" y="2092395"/>
                </a:lnTo>
                <a:lnTo>
                  <a:pt x="2892" y="2103740"/>
                </a:lnTo>
                <a:lnTo>
                  <a:pt x="4795" y="2116190"/>
                </a:lnTo>
                <a:lnTo>
                  <a:pt x="6981" y="2131537"/>
                </a:lnTo>
                <a:lnTo>
                  <a:pt x="10878" y="2141521"/>
                </a:lnTo>
                <a:lnTo>
                  <a:pt x="17593" y="2151679"/>
                </a:lnTo>
                <a:lnTo>
                  <a:pt x="20944" y="2162105"/>
                </a:lnTo>
                <a:lnTo>
                  <a:pt x="15308" y="2167836"/>
                </a:lnTo>
                <a:lnTo>
                  <a:pt x="6276" y="2172166"/>
                </a:lnTo>
                <a:lnTo>
                  <a:pt x="0" y="2181113"/>
                </a:lnTo>
                <a:lnTo>
                  <a:pt x="290" y="2191469"/>
                </a:lnTo>
                <a:lnTo>
                  <a:pt x="5611" y="2201971"/>
                </a:lnTo>
                <a:lnTo>
                  <a:pt x="15691" y="2215513"/>
                </a:lnTo>
                <a:lnTo>
                  <a:pt x="19760" y="2227422"/>
                </a:lnTo>
                <a:lnTo>
                  <a:pt x="19391" y="2237586"/>
                </a:lnTo>
                <a:lnTo>
                  <a:pt x="18346" y="2248956"/>
                </a:lnTo>
                <a:lnTo>
                  <a:pt x="22473" y="2260188"/>
                </a:lnTo>
                <a:lnTo>
                  <a:pt x="29522" y="2270449"/>
                </a:lnTo>
                <a:lnTo>
                  <a:pt x="38516" y="2283223"/>
                </a:lnTo>
                <a:lnTo>
                  <a:pt x="43920" y="2296634"/>
                </a:lnTo>
                <a:lnTo>
                  <a:pt x="71206" y="2331807"/>
                </a:lnTo>
                <a:lnTo>
                  <a:pt x="83027" y="2332488"/>
                </a:lnTo>
                <a:lnTo>
                  <a:pt x="97696" y="2330975"/>
                </a:lnTo>
                <a:lnTo>
                  <a:pt x="108448" y="2334617"/>
                </a:lnTo>
                <a:lnTo>
                  <a:pt x="116314" y="2342451"/>
                </a:lnTo>
                <a:lnTo>
                  <a:pt x="124642" y="2351710"/>
                </a:lnTo>
                <a:lnTo>
                  <a:pt x="133926" y="2353515"/>
                </a:lnTo>
                <a:lnTo>
                  <a:pt x="144506" y="2350425"/>
                </a:lnTo>
                <a:lnTo>
                  <a:pt x="157176" y="2347446"/>
                </a:lnTo>
                <a:lnTo>
                  <a:pt x="170730" y="2348339"/>
                </a:lnTo>
                <a:lnTo>
                  <a:pt x="212822" y="2368984"/>
                </a:lnTo>
                <a:lnTo>
                  <a:pt x="215954" y="2394921"/>
                </a:lnTo>
                <a:lnTo>
                  <a:pt x="215903" y="2410487"/>
                </a:lnTo>
                <a:lnTo>
                  <a:pt x="214847" y="2424056"/>
                </a:lnTo>
                <a:lnTo>
                  <a:pt x="214649" y="2435518"/>
                </a:lnTo>
                <a:lnTo>
                  <a:pt x="217172" y="2444760"/>
                </a:lnTo>
                <a:lnTo>
                  <a:pt x="227401" y="2455059"/>
                </a:lnTo>
                <a:lnTo>
                  <a:pt x="233729" y="2465819"/>
                </a:lnTo>
                <a:lnTo>
                  <a:pt x="238530" y="2475971"/>
                </a:lnTo>
                <a:lnTo>
                  <a:pt x="244176" y="2484443"/>
                </a:lnTo>
                <a:lnTo>
                  <a:pt x="258522" y="2493728"/>
                </a:lnTo>
                <a:lnTo>
                  <a:pt x="268991" y="2504401"/>
                </a:lnTo>
                <a:lnTo>
                  <a:pt x="276930" y="2514481"/>
                </a:lnTo>
                <a:lnTo>
                  <a:pt x="283690" y="2521984"/>
                </a:lnTo>
                <a:lnTo>
                  <a:pt x="295788" y="2527670"/>
                </a:lnTo>
                <a:lnTo>
                  <a:pt x="307652" y="2535992"/>
                </a:lnTo>
                <a:lnTo>
                  <a:pt x="317343" y="2545644"/>
                </a:lnTo>
                <a:lnTo>
                  <a:pt x="322922" y="2555322"/>
                </a:lnTo>
                <a:lnTo>
                  <a:pt x="320788" y="2565528"/>
                </a:lnTo>
                <a:lnTo>
                  <a:pt x="312023" y="2574337"/>
                </a:lnTo>
                <a:lnTo>
                  <a:pt x="300380" y="2581431"/>
                </a:lnTo>
                <a:lnTo>
                  <a:pt x="288187" y="2584027"/>
                </a:lnTo>
                <a:lnTo>
                  <a:pt x="276245" y="2582401"/>
                </a:lnTo>
                <a:lnTo>
                  <a:pt x="265232" y="2579063"/>
                </a:lnTo>
                <a:lnTo>
                  <a:pt x="255825" y="2576527"/>
                </a:lnTo>
                <a:lnTo>
                  <a:pt x="248701" y="2577305"/>
                </a:lnTo>
                <a:lnTo>
                  <a:pt x="245025" y="2584573"/>
                </a:lnTo>
                <a:lnTo>
                  <a:pt x="244974" y="2593586"/>
                </a:lnTo>
                <a:lnTo>
                  <a:pt x="247463" y="2604587"/>
                </a:lnTo>
                <a:lnTo>
                  <a:pt x="251410" y="2617821"/>
                </a:lnTo>
                <a:lnTo>
                  <a:pt x="255729" y="2633532"/>
                </a:lnTo>
                <a:lnTo>
                  <a:pt x="261925" y="2655292"/>
                </a:lnTo>
                <a:lnTo>
                  <a:pt x="268425" y="2666267"/>
                </a:lnTo>
                <a:lnTo>
                  <a:pt x="276573" y="2670097"/>
                </a:lnTo>
                <a:lnTo>
                  <a:pt x="292411" y="2667735"/>
                </a:lnTo>
                <a:lnTo>
                  <a:pt x="302756" y="2661887"/>
                </a:lnTo>
                <a:lnTo>
                  <a:pt x="311573" y="2655528"/>
                </a:lnTo>
                <a:lnTo>
                  <a:pt x="322294" y="2653351"/>
                </a:lnTo>
                <a:lnTo>
                  <a:pt x="335392" y="2654290"/>
                </a:lnTo>
                <a:lnTo>
                  <a:pt x="347793" y="2654998"/>
                </a:lnTo>
                <a:lnTo>
                  <a:pt x="359864" y="2652225"/>
                </a:lnTo>
                <a:lnTo>
                  <a:pt x="374376" y="2650991"/>
                </a:lnTo>
                <a:lnTo>
                  <a:pt x="412504" y="2679752"/>
                </a:lnTo>
                <a:lnTo>
                  <a:pt x="415199" y="2692414"/>
                </a:lnTo>
                <a:lnTo>
                  <a:pt x="414916" y="2702847"/>
                </a:lnTo>
                <a:lnTo>
                  <a:pt x="413065" y="2713420"/>
                </a:lnTo>
                <a:lnTo>
                  <a:pt x="416833" y="2723567"/>
                </a:lnTo>
                <a:lnTo>
                  <a:pt x="456877" y="2750405"/>
                </a:lnTo>
                <a:lnTo>
                  <a:pt x="467778" y="2751195"/>
                </a:lnTo>
                <a:lnTo>
                  <a:pt x="477262" y="2756949"/>
                </a:lnTo>
                <a:lnTo>
                  <a:pt x="486851" y="2766591"/>
                </a:lnTo>
                <a:lnTo>
                  <a:pt x="495046" y="2778246"/>
                </a:lnTo>
                <a:lnTo>
                  <a:pt x="500350" y="2790043"/>
                </a:lnTo>
                <a:lnTo>
                  <a:pt x="501262" y="2800107"/>
                </a:lnTo>
                <a:lnTo>
                  <a:pt x="503065" y="2810961"/>
                </a:lnTo>
                <a:lnTo>
                  <a:pt x="512814" y="2815155"/>
                </a:lnTo>
                <a:lnTo>
                  <a:pt x="524080" y="2813768"/>
                </a:lnTo>
                <a:lnTo>
                  <a:pt x="534177" y="2813778"/>
                </a:lnTo>
                <a:lnTo>
                  <a:pt x="544330" y="2819703"/>
                </a:lnTo>
                <a:lnTo>
                  <a:pt x="554953" y="2827278"/>
                </a:lnTo>
                <a:lnTo>
                  <a:pt x="566375" y="2831344"/>
                </a:lnTo>
                <a:lnTo>
                  <a:pt x="577395" y="2829629"/>
                </a:lnTo>
                <a:lnTo>
                  <a:pt x="592000" y="2822172"/>
                </a:lnTo>
                <a:lnTo>
                  <a:pt x="604763" y="2817763"/>
                </a:lnTo>
                <a:lnTo>
                  <a:pt x="614846" y="2817170"/>
                </a:lnTo>
                <a:lnTo>
                  <a:pt x="621413" y="2821162"/>
                </a:lnTo>
                <a:lnTo>
                  <a:pt x="629688" y="2831570"/>
                </a:lnTo>
                <a:lnTo>
                  <a:pt x="640521" y="2842886"/>
                </a:lnTo>
                <a:lnTo>
                  <a:pt x="648448" y="2852242"/>
                </a:lnTo>
                <a:lnTo>
                  <a:pt x="653640" y="2856135"/>
                </a:lnTo>
                <a:lnTo>
                  <a:pt x="665383" y="2857706"/>
                </a:lnTo>
                <a:lnTo>
                  <a:pt x="680268" y="2858796"/>
                </a:lnTo>
                <a:lnTo>
                  <a:pt x="694885" y="2861247"/>
                </a:lnTo>
                <a:lnTo>
                  <a:pt x="707967" y="2866042"/>
                </a:lnTo>
                <a:lnTo>
                  <a:pt x="720148" y="2868688"/>
                </a:lnTo>
                <a:lnTo>
                  <a:pt x="731653" y="2870541"/>
                </a:lnTo>
                <a:lnTo>
                  <a:pt x="742708" y="2872956"/>
                </a:lnTo>
                <a:lnTo>
                  <a:pt x="753535" y="2877291"/>
                </a:lnTo>
                <a:lnTo>
                  <a:pt x="769086" y="2884318"/>
                </a:lnTo>
                <a:lnTo>
                  <a:pt x="781608" y="2889724"/>
                </a:lnTo>
                <a:lnTo>
                  <a:pt x="788938" y="2896381"/>
                </a:lnTo>
                <a:lnTo>
                  <a:pt x="785276" y="2909615"/>
                </a:lnTo>
                <a:lnTo>
                  <a:pt x="776212" y="2919654"/>
                </a:lnTo>
                <a:lnTo>
                  <a:pt x="778251" y="2931132"/>
                </a:lnTo>
                <a:lnTo>
                  <a:pt x="785702" y="2939714"/>
                </a:lnTo>
                <a:lnTo>
                  <a:pt x="779410" y="2950356"/>
                </a:lnTo>
                <a:lnTo>
                  <a:pt x="767648" y="2956287"/>
                </a:lnTo>
                <a:lnTo>
                  <a:pt x="767880" y="2967046"/>
                </a:lnTo>
                <a:lnTo>
                  <a:pt x="774742" y="2976830"/>
                </a:lnTo>
                <a:lnTo>
                  <a:pt x="776466" y="2988845"/>
                </a:lnTo>
                <a:lnTo>
                  <a:pt x="773365" y="3002251"/>
                </a:lnTo>
                <a:lnTo>
                  <a:pt x="769215" y="3014088"/>
                </a:lnTo>
                <a:lnTo>
                  <a:pt x="763041" y="3020084"/>
                </a:lnTo>
                <a:lnTo>
                  <a:pt x="749729" y="3021643"/>
                </a:lnTo>
                <a:lnTo>
                  <a:pt x="734016" y="3020737"/>
                </a:lnTo>
                <a:lnTo>
                  <a:pt x="720642" y="3019337"/>
                </a:lnTo>
                <a:lnTo>
                  <a:pt x="710521" y="3022617"/>
                </a:lnTo>
                <a:lnTo>
                  <a:pt x="698409" y="3030697"/>
                </a:lnTo>
                <a:lnTo>
                  <a:pt x="686027" y="3040450"/>
                </a:lnTo>
                <a:lnTo>
                  <a:pt x="675096" y="3048746"/>
                </a:lnTo>
                <a:lnTo>
                  <a:pt x="665443" y="3056082"/>
                </a:lnTo>
                <a:lnTo>
                  <a:pt x="663626" y="3067273"/>
                </a:lnTo>
                <a:lnTo>
                  <a:pt x="665795" y="3079932"/>
                </a:lnTo>
                <a:lnTo>
                  <a:pt x="683292" y="3078058"/>
                </a:lnTo>
                <a:lnTo>
                  <a:pt x="699640" y="3076796"/>
                </a:lnTo>
                <a:lnTo>
                  <a:pt x="713640" y="3076483"/>
                </a:lnTo>
                <a:lnTo>
                  <a:pt x="724091" y="3077456"/>
                </a:lnTo>
                <a:lnTo>
                  <a:pt x="729795" y="3080051"/>
                </a:lnTo>
                <a:lnTo>
                  <a:pt x="728658" y="3085270"/>
                </a:lnTo>
                <a:lnTo>
                  <a:pt x="683336" y="3112932"/>
                </a:lnTo>
                <a:lnTo>
                  <a:pt x="658932" y="3123523"/>
                </a:lnTo>
                <a:lnTo>
                  <a:pt x="653410" y="3128538"/>
                </a:lnTo>
                <a:lnTo>
                  <a:pt x="655876" y="3135265"/>
                </a:lnTo>
                <a:lnTo>
                  <a:pt x="662800" y="3142948"/>
                </a:lnTo>
                <a:lnTo>
                  <a:pt x="670655" y="3150834"/>
                </a:lnTo>
                <a:lnTo>
                  <a:pt x="675910" y="3158169"/>
                </a:lnTo>
                <a:lnTo>
                  <a:pt x="671011" y="3166059"/>
                </a:lnTo>
                <a:lnTo>
                  <a:pt x="660064" y="3172631"/>
                </a:lnTo>
                <a:lnTo>
                  <a:pt x="648096" y="3179740"/>
                </a:lnTo>
                <a:lnTo>
                  <a:pt x="640131" y="3189244"/>
                </a:lnTo>
                <a:lnTo>
                  <a:pt x="639179" y="3206674"/>
                </a:lnTo>
                <a:lnTo>
                  <a:pt x="632851" y="3217205"/>
                </a:lnTo>
                <a:lnTo>
                  <a:pt x="622322" y="3222486"/>
                </a:lnTo>
                <a:lnTo>
                  <a:pt x="608770" y="3224162"/>
                </a:lnTo>
                <a:lnTo>
                  <a:pt x="591758" y="3226931"/>
                </a:lnTo>
                <a:lnTo>
                  <a:pt x="584197" y="3232721"/>
                </a:lnTo>
                <a:lnTo>
                  <a:pt x="585547" y="3237885"/>
                </a:lnTo>
                <a:lnTo>
                  <a:pt x="591829" y="3241892"/>
                </a:lnTo>
                <a:lnTo>
                  <a:pt x="597300" y="3249450"/>
                </a:lnTo>
                <a:lnTo>
                  <a:pt x="604132" y="3258883"/>
                </a:lnTo>
                <a:lnTo>
                  <a:pt x="614498" y="3268516"/>
                </a:lnTo>
                <a:lnTo>
                  <a:pt x="630572" y="3276674"/>
                </a:lnTo>
                <a:lnTo>
                  <a:pt x="642304" y="3280293"/>
                </a:lnTo>
                <a:lnTo>
                  <a:pt x="653843" y="3284876"/>
                </a:lnTo>
                <a:lnTo>
                  <a:pt x="687150" y="3303516"/>
                </a:lnTo>
                <a:lnTo>
                  <a:pt x="718178" y="3327635"/>
                </a:lnTo>
                <a:lnTo>
                  <a:pt x="746525" y="3354838"/>
                </a:lnTo>
                <a:lnTo>
                  <a:pt x="758640" y="3366972"/>
                </a:lnTo>
                <a:lnTo>
                  <a:pt x="766910" y="3373558"/>
                </a:lnTo>
                <a:lnTo>
                  <a:pt x="782207" y="3368680"/>
                </a:lnTo>
                <a:lnTo>
                  <a:pt x="792301" y="3365262"/>
                </a:lnTo>
                <a:lnTo>
                  <a:pt x="803153" y="3364791"/>
                </a:lnTo>
                <a:lnTo>
                  <a:pt x="841540" y="3373165"/>
                </a:lnTo>
                <a:lnTo>
                  <a:pt x="864890" y="3384324"/>
                </a:lnTo>
                <a:lnTo>
                  <a:pt x="874671" y="3388841"/>
                </a:lnTo>
                <a:lnTo>
                  <a:pt x="887098" y="3391278"/>
                </a:lnTo>
                <a:lnTo>
                  <a:pt x="901204" y="3392189"/>
                </a:lnTo>
                <a:lnTo>
                  <a:pt x="916021" y="3392127"/>
                </a:lnTo>
                <a:lnTo>
                  <a:pt x="930581" y="3391647"/>
                </a:lnTo>
                <a:lnTo>
                  <a:pt x="943916" y="3391302"/>
                </a:lnTo>
                <a:lnTo>
                  <a:pt x="955058" y="3391646"/>
                </a:lnTo>
                <a:lnTo>
                  <a:pt x="963040" y="3393232"/>
                </a:lnTo>
                <a:lnTo>
                  <a:pt x="972686" y="3403225"/>
                </a:lnTo>
                <a:lnTo>
                  <a:pt x="983522" y="3412026"/>
                </a:lnTo>
                <a:lnTo>
                  <a:pt x="994786" y="3418230"/>
                </a:lnTo>
                <a:lnTo>
                  <a:pt x="1008375" y="3422234"/>
                </a:lnTo>
                <a:lnTo>
                  <a:pt x="1019771" y="3429473"/>
                </a:lnTo>
                <a:lnTo>
                  <a:pt x="1029357" y="3436830"/>
                </a:lnTo>
                <a:lnTo>
                  <a:pt x="1037517" y="3441190"/>
                </a:lnTo>
                <a:lnTo>
                  <a:pt x="1048963" y="3436892"/>
                </a:lnTo>
                <a:lnTo>
                  <a:pt x="1063140" y="3434110"/>
                </a:lnTo>
                <a:lnTo>
                  <a:pt x="1078182" y="3432515"/>
                </a:lnTo>
                <a:lnTo>
                  <a:pt x="1092225" y="3431776"/>
                </a:lnTo>
                <a:lnTo>
                  <a:pt x="1103405" y="3431563"/>
                </a:lnTo>
                <a:lnTo>
                  <a:pt x="1117526" y="3435143"/>
                </a:lnTo>
                <a:lnTo>
                  <a:pt x="1127306" y="3439691"/>
                </a:lnTo>
                <a:lnTo>
                  <a:pt x="1135630" y="3446487"/>
                </a:lnTo>
                <a:lnTo>
                  <a:pt x="1140728" y="3460900"/>
                </a:lnTo>
                <a:lnTo>
                  <a:pt x="1144807" y="3474437"/>
                </a:lnTo>
                <a:lnTo>
                  <a:pt x="1153380" y="3477505"/>
                </a:lnTo>
                <a:lnTo>
                  <a:pt x="1164330" y="3483861"/>
                </a:lnTo>
                <a:lnTo>
                  <a:pt x="1176671" y="3491735"/>
                </a:lnTo>
                <a:lnTo>
                  <a:pt x="1189413" y="3499355"/>
                </a:lnTo>
                <a:lnTo>
                  <a:pt x="1201568" y="3504952"/>
                </a:lnTo>
                <a:lnTo>
                  <a:pt x="1215499" y="3510104"/>
                </a:lnTo>
                <a:lnTo>
                  <a:pt x="1227872" y="3518832"/>
                </a:lnTo>
                <a:lnTo>
                  <a:pt x="1238492" y="3528494"/>
                </a:lnTo>
                <a:lnTo>
                  <a:pt x="1247166" y="3536446"/>
                </a:lnTo>
                <a:lnTo>
                  <a:pt x="1253701" y="3540046"/>
                </a:lnTo>
                <a:lnTo>
                  <a:pt x="1262799" y="3541158"/>
                </a:lnTo>
                <a:lnTo>
                  <a:pt x="1272173" y="3544859"/>
                </a:lnTo>
                <a:lnTo>
                  <a:pt x="1280071" y="3544125"/>
                </a:lnTo>
                <a:lnTo>
                  <a:pt x="1286948" y="3536133"/>
                </a:lnTo>
                <a:lnTo>
                  <a:pt x="1296564" y="3531301"/>
                </a:lnTo>
                <a:lnTo>
                  <a:pt x="1307060" y="3527095"/>
                </a:lnTo>
                <a:lnTo>
                  <a:pt x="1316579" y="3520984"/>
                </a:lnTo>
                <a:lnTo>
                  <a:pt x="1323262" y="3510435"/>
                </a:lnTo>
                <a:lnTo>
                  <a:pt x="1313097" y="3497870"/>
                </a:lnTo>
                <a:lnTo>
                  <a:pt x="1303005" y="3485236"/>
                </a:lnTo>
                <a:lnTo>
                  <a:pt x="1275387" y="3448719"/>
                </a:lnTo>
                <a:lnTo>
                  <a:pt x="1253031" y="3409980"/>
                </a:lnTo>
                <a:lnTo>
                  <a:pt x="1251503" y="3403273"/>
                </a:lnTo>
                <a:lnTo>
                  <a:pt x="1252568" y="3391306"/>
                </a:lnTo>
                <a:lnTo>
                  <a:pt x="1253941" y="3380272"/>
                </a:lnTo>
                <a:lnTo>
                  <a:pt x="1254906" y="3369869"/>
                </a:lnTo>
                <a:lnTo>
                  <a:pt x="1240328" y="3328564"/>
                </a:lnTo>
                <a:lnTo>
                  <a:pt x="1228488" y="3316812"/>
                </a:lnTo>
                <a:lnTo>
                  <a:pt x="1219745" y="3307979"/>
                </a:lnTo>
                <a:lnTo>
                  <a:pt x="1214477" y="3299607"/>
                </a:lnTo>
                <a:lnTo>
                  <a:pt x="1212279" y="3291593"/>
                </a:lnTo>
                <a:lnTo>
                  <a:pt x="1212747" y="3283832"/>
                </a:lnTo>
                <a:lnTo>
                  <a:pt x="1240899" y="3245203"/>
                </a:lnTo>
                <a:lnTo>
                  <a:pt x="1248858" y="3236783"/>
                </a:lnTo>
                <a:lnTo>
                  <a:pt x="1285075" y="3202888"/>
                </a:lnTo>
                <a:lnTo>
                  <a:pt x="1319801" y="3183840"/>
                </a:lnTo>
                <a:lnTo>
                  <a:pt x="1331688" y="3178108"/>
                </a:lnTo>
                <a:lnTo>
                  <a:pt x="1343341" y="3172435"/>
                </a:lnTo>
                <a:lnTo>
                  <a:pt x="1354527" y="3166667"/>
                </a:lnTo>
                <a:lnTo>
                  <a:pt x="1365012" y="3160655"/>
                </a:lnTo>
                <a:lnTo>
                  <a:pt x="1363218" y="3152761"/>
                </a:lnTo>
                <a:lnTo>
                  <a:pt x="1356220" y="3148405"/>
                </a:lnTo>
                <a:lnTo>
                  <a:pt x="1349616" y="3145459"/>
                </a:lnTo>
                <a:lnTo>
                  <a:pt x="1336013" y="3138423"/>
                </a:lnTo>
                <a:lnTo>
                  <a:pt x="1327588" y="3131702"/>
                </a:lnTo>
                <a:lnTo>
                  <a:pt x="1324982" y="3125623"/>
                </a:lnTo>
                <a:lnTo>
                  <a:pt x="1328838" y="3120512"/>
                </a:lnTo>
                <a:lnTo>
                  <a:pt x="1340076" y="3115495"/>
                </a:lnTo>
                <a:lnTo>
                  <a:pt x="1345034" y="3109593"/>
                </a:lnTo>
                <a:lnTo>
                  <a:pt x="1344619" y="3102479"/>
                </a:lnTo>
                <a:lnTo>
                  <a:pt x="1339741" y="3093830"/>
                </a:lnTo>
                <a:lnTo>
                  <a:pt x="1331308" y="3083322"/>
                </a:lnTo>
                <a:lnTo>
                  <a:pt x="1319213" y="3068311"/>
                </a:lnTo>
                <a:lnTo>
                  <a:pt x="1309759" y="3055120"/>
                </a:lnTo>
                <a:lnTo>
                  <a:pt x="1266000" y="3033697"/>
                </a:lnTo>
                <a:lnTo>
                  <a:pt x="1252596" y="3034966"/>
                </a:lnTo>
                <a:lnTo>
                  <a:pt x="1239403" y="3036335"/>
                </a:lnTo>
                <a:lnTo>
                  <a:pt x="1232927" y="3031196"/>
                </a:lnTo>
                <a:lnTo>
                  <a:pt x="1231187" y="3021463"/>
                </a:lnTo>
                <a:lnTo>
                  <a:pt x="1232201" y="3009051"/>
                </a:lnTo>
                <a:lnTo>
                  <a:pt x="1229596" y="2995948"/>
                </a:lnTo>
                <a:lnTo>
                  <a:pt x="1220061" y="2988704"/>
                </a:lnTo>
                <a:lnTo>
                  <a:pt x="1208244" y="2984543"/>
                </a:lnTo>
                <a:lnTo>
                  <a:pt x="1198794" y="2980689"/>
                </a:lnTo>
                <a:lnTo>
                  <a:pt x="1196756" y="2969926"/>
                </a:lnTo>
                <a:lnTo>
                  <a:pt x="1200252" y="2956516"/>
                </a:lnTo>
                <a:lnTo>
                  <a:pt x="1206158" y="2944948"/>
                </a:lnTo>
                <a:lnTo>
                  <a:pt x="1218191" y="2936571"/>
                </a:lnTo>
                <a:lnTo>
                  <a:pt x="1229065" y="2927952"/>
                </a:lnTo>
                <a:lnTo>
                  <a:pt x="1227560" y="2919294"/>
                </a:lnTo>
                <a:lnTo>
                  <a:pt x="1221067" y="2912470"/>
                </a:lnTo>
                <a:lnTo>
                  <a:pt x="1214070" y="2905729"/>
                </a:lnTo>
                <a:lnTo>
                  <a:pt x="1211051" y="2897321"/>
                </a:lnTo>
                <a:lnTo>
                  <a:pt x="1220785" y="2883159"/>
                </a:lnTo>
                <a:lnTo>
                  <a:pt x="1231073" y="2873747"/>
                </a:lnTo>
                <a:lnTo>
                  <a:pt x="1240020" y="2866242"/>
                </a:lnTo>
                <a:lnTo>
                  <a:pt x="1245728" y="2857801"/>
                </a:lnTo>
                <a:lnTo>
                  <a:pt x="1247891" y="2844225"/>
                </a:lnTo>
                <a:lnTo>
                  <a:pt x="1252827" y="2833481"/>
                </a:lnTo>
                <a:lnTo>
                  <a:pt x="1260033" y="2826398"/>
                </a:lnTo>
                <a:lnTo>
                  <a:pt x="1269005" y="2823800"/>
                </a:lnTo>
                <a:lnTo>
                  <a:pt x="1279237" y="2826515"/>
                </a:lnTo>
                <a:lnTo>
                  <a:pt x="1289137" y="2835354"/>
                </a:lnTo>
                <a:lnTo>
                  <a:pt x="1297521" y="2845642"/>
                </a:lnTo>
                <a:lnTo>
                  <a:pt x="1305049" y="2855891"/>
                </a:lnTo>
                <a:lnTo>
                  <a:pt x="1312385" y="2864610"/>
                </a:lnTo>
                <a:lnTo>
                  <a:pt x="1320190" y="2870311"/>
                </a:lnTo>
                <a:lnTo>
                  <a:pt x="1329128" y="2871502"/>
                </a:lnTo>
                <a:lnTo>
                  <a:pt x="1340964" y="2864156"/>
                </a:lnTo>
                <a:lnTo>
                  <a:pt x="1344631" y="2855092"/>
                </a:lnTo>
                <a:lnTo>
                  <a:pt x="1343271" y="2845441"/>
                </a:lnTo>
                <a:lnTo>
                  <a:pt x="1340031" y="2836338"/>
                </a:lnTo>
                <a:lnTo>
                  <a:pt x="1337098" y="2824663"/>
                </a:lnTo>
                <a:lnTo>
                  <a:pt x="1336549" y="2813767"/>
                </a:lnTo>
                <a:lnTo>
                  <a:pt x="1341225" y="2804704"/>
                </a:lnTo>
                <a:lnTo>
                  <a:pt x="1353967" y="2798532"/>
                </a:lnTo>
                <a:lnTo>
                  <a:pt x="1365608" y="2793198"/>
                </a:lnTo>
                <a:lnTo>
                  <a:pt x="1371690" y="2785427"/>
                </a:lnTo>
                <a:lnTo>
                  <a:pt x="1375315" y="2777242"/>
                </a:lnTo>
                <a:lnTo>
                  <a:pt x="1379583" y="2770664"/>
                </a:lnTo>
                <a:lnTo>
                  <a:pt x="1387594" y="2767716"/>
                </a:lnTo>
                <a:lnTo>
                  <a:pt x="1399228" y="2765733"/>
                </a:lnTo>
                <a:lnTo>
                  <a:pt x="1412408" y="2760694"/>
                </a:lnTo>
                <a:lnTo>
                  <a:pt x="1425906" y="2753937"/>
                </a:lnTo>
                <a:lnTo>
                  <a:pt x="1438492" y="2746800"/>
                </a:lnTo>
                <a:lnTo>
                  <a:pt x="1448939" y="2740621"/>
                </a:lnTo>
                <a:lnTo>
                  <a:pt x="1460663" y="2734515"/>
                </a:lnTo>
                <a:lnTo>
                  <a:pt x="1473213" y="2728478"/>
                </a:lnTo>
                <a:lnTo>
                  <a:pt x="1485395" y="2723852"/>
                </a:lnTo>
                <a:lnTo>
                  <a:pt x="1496020" y="2721981"/>
                </a:lnTo>
                <a:lnTo>
                  <a:pt x="1507231" y="2727199"/>
                </a:lnTo>
                <a:lnTo>
                  <a:pt x="1517223" y="2731806"/>
                </a:lnTo>
                <a:lnTo>
                  <a:pt x="1525865" y="2733047"/>
                </a:lnTo>
                <a:lnTo>
                  <a:pt x="1533024" y="2728165"/>
                </a:lnTo>
                <a:lnTo>
                  <a:pt x="1541746" y="2717333"/>
                </a:lnTo>
                <a:lnTo>
                  <a:pt x="1553247" y="2712765"/>
                </a:lnTo>
                <a:lnTo>
                  <a:pt x="1565086" y="2713080"/>
                </a:lnTo>
                <a:lnTo>
                  <a:pt x="1574822" y="2716895"/>
                </a:lnTo>
                <a:lnTo>
                  <a:pt x="1580014" y="2722829"/>
                </a:lnTo>
                <a:lnTo>
                  <a:pt x="1585276" y="2727771"/>
                </a:lnTo>
                <a:lnTo>
                  <a:pt x="1596506" y="2731406"/>
                </a:lnTo>
                <a:lnTo>
                  <a:pt x="1611278" y="2734373"/>
                </a:lnTo>
                <a:lnTo>
                  <a:pt x="1627169" y="2737312"/>
                </a:lnTo>
                <a:lnTo>
                  <a:pt x="1641754" y="2740862"/>
                </a:lnTo>
                <a:lnTo>
                  <a:pt x="1681806" y="2765812"/>
                </a:lnTo>
                <a:lnTo>
                  <a:pt x="1707534" y="2797745"/>
                </a:lnTo>
                <a:lnTo>
                  <a:pt x="1713193" y="2805136"/>
                </a:lnTo>
                <a:lnTo>
                  <a:pt x="1718919" y="2806841"/>
                </a:lnTo>
                <a:lnTo>
                  <a:pt x="1721785" y="2799325"/>
                </a:lnTo>
                <a:lnTo>
                  <a:pt x="1724033" y="2788929"/>
                </a:lnTo>
                <a:lnTo>
                  <a:pt x="1730468" y="2785836"/>
                </a:lnTo>
                <a:lnTo>
                  <a:pt x="1740658" y="2788646"/>
                </a:lnTo>
                <a:lnTo>
                  <a:pt x="1754172" y="2795956"/>
                </a:lnTo>
                <a:lnTo>
                  <a:pt x="1768263" y="2802596"/>
                </a:lnTo>
                <a:lnTo>
                  <a:pt x="1782229" y="2805574"/>
                </a:lnTo>
                <a:lnTo>
                  <a:pt x="1795078" y="2805342"/>
                </a:lnTo>
                <a:lnTo>
                  <a:pt x="1805819" y="2802355"/>
                </a:lnTo>
                <a:lnTo>
                  <a:pt x="1813457" y="2797067"/>
                </a:lnTo>
                <a:lnTo>
                  <a:pt x="1819833" y="2788464"/>
                </a:lnTo>
                <a:lnTo>
                  <a:pt x="1829873" y="2780772"/>
                </a:lnTo>
                <a:lnTo>
                  <a:pt x="1842040" y="2774647"/>
                </a:lnTo>
                <a:lnTo>
                  <a:pt x="1854796" y="2770747"/>
                </a:lnTo>
                <a:lnTo>
                  <a:pt x="1866604" y="2769731"/>
                </a:lnTo>
                <a:lnTo>
                  <a:pt x="1875927" y="2772255"/>
                </a:lnTo>
                <a:lnTo>
                  <a:pt x="1885574" y="2780054"/>
                </a:lnTo>
                <a:lnTo>
                  <a:pt x="1893579" y="2784761"/>
                </a:lnTo>
                <a:lnTo>
                  <a:pt x="1901687" y="2784607"/>
                </a:lnTo>
                <a:lnTo>
                  <a:pt x="1911639" y="2777824"/>
                </a:lnTo>
                <a:lnTo>
                  <a:pt x="1922771" y="2770118"/>
                </a:lnTo>
                <a:lnTo>
                  <a:pt x="1935899" y="2765991"/>
                </a:lnTo>
                <a:lnTo>
                  <a:pt x="1949359" y="2765216"/>
                </a:lnTo>
                <a:lnTo>
                  <a:pt x="1961484" y="2767563"/>
                </a:lnTo>
                <a:lnTo>
                  <a:pt x="1970608" y="2772804"/>
                </a:lnTo>
                <a:lnTo>
                  <a:pt x="1979113" y="2786058"/>
                </a:lnTo>
                <a:lnTo>
                  <a:pt x="1990050" y="2793732"/>
                </a:lnTo>
                <a:lnTo>
                  <a:pt x="2002325" y="2797303"/>
                </a:lnTo>
                <a:lnTo>
                  <a:pt x="2014847" y="2798247"/>
                </a:lnTo>
                <a:lnTo>
                  <a:pt x="2027182" y="2803127"/>
                </a:lnTo>
                <a:lnTo>
                  <a:pt x="2035311" y="2812482"/>
                </a:lnTo>
                <a:lnTo>
                  <a:pt x="2042586" y="2818400"/>
                </a:lnTo>
                <a:lnTo>
                  <a:pt x="2051491" y="2810048"/>
                </a:lnTo>
                <a:lnTo>
                  <a:pt x="2056712" y="2798448"/>
                </a:lnTo>
                <a:lnTo>
                  <a:pt x="2061946" y="2789138"/>
                </a:lnTo>
                <a:lnTo>
                  <a:pt x="2074718" y="2791664"/>
                </a:lnTo>
                <a:lnTo>
                  <a:pt x="2085946" y="2796756"/>
                </a:lnTo>
                <a:lnTo>
                  <a:pt x="2097022" y="2802257"/>
                </a:lnTo>
                <a:lnTo>
                  <a:pt x="2109337" y="2806011"/>
                </a:lnTo>
                <a:lnTo>
                  <a:pt x="2128674" y="2805216"/>
                </a:lnTo>
                <a:lnTo>
                  <a:pt x="2143000" y="2801704"/>
                </a:lnTo>
                <a:lnTo>
                  <a:pt x="2151933" y="2795007"/>
                </a:lnTo>
                <a:lnTo>
                  <a:pt x="2155087" y="2784661"/>
                </a:lnTo>
                <a:lnTo>
                  <a:pt x="2154347" y="2769553"/>
                </a:lnTo>
                <a:lnTo>
                  <a:pt x="2151493" y="2754210"/>
                </a:lnTo>
                <a:lnTo>
                  <a:pt x="2145575" y="2742993"/>
                </a:lnTo>
                <a:lnTo>
                  <a:pt x="2131874" y="2739376"/>
                </a:lnTo>
                <a:lnTo>
                  <a:pt x="2119747" y="2734113"/>
                </a:lnTo>
                <a:lnTo>
                  <a:pt x="2108436" y="2729096"/>
                </a:lnTo>
                <a:lnTo>
                  <a:pt x="2097181" y="2726219"/>
                </a:lnTo>
                <a:lnTo>
                  <a:pt x="2085792" y="2723145"/>
                </a:lnTo>
                <a:lnTo>
                  <a:pt x="2076671" y="2715772"/>
                </a:lnTo>
                <a:lnTo>
                  <a:pt x="2071313" y="2706569"/>
                </a:lnTo>
                <a:lnTo>
                  <a:pt x="2071210" y="2698006"/>
                </a:lnTo>
                <a:lnTo>
                  <a:pt x="2084224" y="2691646"/>
                </a:lnTo>
                <a:lnTo>
                  <a:pt x="2096789" y="2684766"/>
                </a:lnTo>
                <a:lnTo>
                  <a:pt x="2107415" y="2677486"/>
                </a:lnTo>
                <a:lnTo>
                  <a:pt x="2114614" y="2669926"/>
                </a:lnTo>
                <a:lnTo>
                  <a:pt x="2116898" y="2662206"/>
                </a:lnTo>
                <a:lnTo>
                  <a:pt x="2113204" y="2650060"/>
                </a:lnTo>
                <a:lnTo>
                  <a:pt x="2111390" y="2637001"/>
                </a:lnTo>
                <a:lnTo>
                  <a:pt x="2151174" y="2613491"/>
                </a:lnTo>
                <a:lnTo>
                  <a:pt x="2166682" y="2612001"/>
                </a:lnTo>
                <a:lnTo>
                  <a:pt x="2180057" y="2610312"/>
                </a:lnTo>
                <a:lnTo>
                  <a:pt x="2189701" y="2608110"/>
                </a:lnTo>
                <a:lnTo>
                  <a:pt x="2194016" y="2605081"/>
                </a:lnTo>
                <a:lnTo>
                  <a:pt x="2187836" y="2599647"/>
                </a:lnTo>
                <a:lnTo>
                  <a:pt x="2175280" y="2594594"/>
                </a:lnTo>
                <a:lnTo>
                  <a:pt x="2160228" y="2589301"/>
                </a:lnTo>
                <a:lnTo>
                  <a:pt x="2146557" y="2583147"/>
                </a:lnTo>
                <a:lnTo>
                  <a:pt x="2138552" y="2569925"/>
                </a:lnTo>
                <a:lnTo>
                  <a:pt x="2133480" y="2555680"/>
                </a:lnTo>
                <a:lnTo>
                  <a:pt x="2131231" y="2542131"/>
                </a:lnTo>
                <a:lnTo>
                  <a:pt x="2131698" y="2530996"/>
                </a:lnTo>
                <a:lnTo>
                  <a:pt x="2134773" y="2523996"/>
                </a:lnTo>
                <a:lnTo>
                  <a:pt x="2143321" y="2521659"/>
                </a:lnTo>
                <a:lnTo>
                  <a:pt x="2155392" y="2521768"/>
                </a:lnTo>
                <a:lnTo>
                  <a:pt x="2169053" y="2522465"/>
                </a:lnTo>
                <a:lnTo>
                  <a:pt x="2182370" y="2521895"/>
                </a:lnTo>
                <a:lnTo>
                  <a:pt x="2192792" y="2520042"/>
                </a:lnTo>
                <a:lnTo>
                  <a:pt x="2204371" y="2519832"/>
                </a:lnTo>
                <a:lnTo>
                  <a:pt x="2216634" y="2520379"/>
                </a:lnTo>
                <a:lnTo>
                  <a:pt x="2229110" y="2520796"/>
                </a:lnTo>
                <a:lnTo>
                  <a:pt x="2241329" y="2520196"/>
                </a:lnTo>
                <a:lnTo>
                  <a:pt x="2252818" y="2517693"/>
                </a:lnTo>
                <a:lnTo>
                  <a:pt x="2263106" y="2512399"/>
                </a:lnTo>
                <a:lnTo>
                  <a:pt x="2273145" y="2506450"/>
                </a:lnTo>
                <a:lnTo>
                  <a:pt x="2285099" y="2501803"/>
                </a:lnTo>
                <a:lnTo>
                  <a:pt x="2326093" y="2494149"/>
                </a:lnTo>
                <a:lnTo>
                  <a:pt x="2351341" y="2492754"/>
                </a:lnTo>
                <a:lnTo>
                  <a:pt x="2366746" y="2491377"/>
                </a:lnTo>
                <a:lnTo>
                  <a:pt x="2380343" y="2487952"/>
                </a:lnTo>
                <a:lnTo>
                  <a:pt x="2392512" y="2483440"/>
                </a:lnTo>
                <a:lnTo>
                  <a:pt x="2403635" y="2478800"/>
                </a:lnTo>
                <a:lnTo>
                  <a:pt x="2414092" y="2474995"/>
                </a:lnTo>
                <a:lnTo>
                  <a:pt x="2425876" y="2473072"/>
                </a:lnTo>
                <a:lnTo>
                  <a:pt x="2439602" y="2470851"/>
                </a:lnTo>
                <a:lnTo>
                  <a:pt x="2454363" y="2468417"/>
                </a:lnTo>
                <a:lnTo>
                  <a:pt x="2495773" y="2460694"/>
                </a:lnTo>
                <a:lnTo>
                  <a:pt x="2515040" y="2455391"/>
                </a:lnTo>
                <a:lnTo>
                  <a:pt x="2528218" y="2452169"/>
                </a:lnTo>
                <a:lnTo>
                  <a:pt x="2575248" y="2440524"/>
                </a:lnTo>
                <a:lnTo>
                  <a:pt x="2607092" y="2420101"/>
                </a:lnTo>
                <a:lnTo>
                  <a:pt x="2617590" y="2414715"/>
                </a:lnTo>
                <a:lnTo>
                  <a:pt x="2631681" y="2410350"/>
                </a:lnTo>
                <a:lnTo>
                  <a:pt x="2647278" y="2407318"/>
                </a:lnTo>
                <a:lnTo>
                  <a:pt x="2662291" y="2405935"/>
                </a:lnTo>
                <a:lnTo>
                  <a:pt x="2674633" y="2406514"/>
                </a:lnTo>
                <a:lnTo>
                  <a:pt x="2688134" y="2411581"/>
                </a:lnTo>
                <a:lnTo>
                  <a:pt x="2700986" y="2415284"/>
                </a:lnTo>
                <a:lnTo>
                  <a:pt x="2712909" y="2417083"/>
                </a:lnTo>
                <a:lnTo>
                  <a:pt x="2723622" y="2416433"/>
                </a:lnTo>
                <a:lnTo>
                  <a:pt x="2735916" y="2414704"/>
                </a:lnTo>
                <a:lnTo>
                  <a:pt x="2748640" y="2417284"/>
                </a:lnTo>
                <a:lnTo>
                  <a:pt x="2759750" y="2423093"/>
                </a:lnTo>
                <a:lnTo>
                  <a:pt x="2767199" y="2431051"/>
                </a:lnTo>
                <a:lnTo>
                  <a:pt x="2768638" y="2446336"/>
                </a:lnTo>
                <a:lnTo>
                  <a:pt x="2772787" y="2459544"/>
                </a:lnTo>
                <a:lnTo>
                  <a:pt x="2777360" y="2470909"/>
                </a:lnTo>
                <a:lnTo>
                  <a:pt x="2780073" y="2480669"/>
                </a:lnTo>
                <a:lnTo>
                  <a:pt x="2775822" y="2493497"/>
                </a:lnTo>
                <a:lnTo>
                  <a:pt x="2770939" y="2502203"/>
                </a:lnTo>
                <a:lnTo>
                  <a:pt x="2773040" y="2510654"/>
                </a:lnTo>
                <a:lnTo>
                  <a:pt x="2781044" y="2514615"/>
                </a:lnTo>
                <a:lnTo>
                  <a:pt x="2793303" y="2515145"/>
                </a:lnTo>
                <a:lnTo>
                  <a:pt x="2807232" y="2512772"/>
                </a:lnTo>
                <a:lnTo>
                  <a:pt x="2820244" y="2508025"/>
                </a:lnTo>
                <a:lnTo>
                  <a:pt x="2829752" y="2501432"/>
                </a:lnTo>
                <a:lnTo>
                  <a:pt x="2838957" y="2496976"/>
                </a:lnTo>
                <a:lnTo>
                  <a:pt x="2847026" y="2501373"/>
                </a:lnTo>
                <a:lnTo>
                  <a:pt x="2852388" y="2510038"/>
                </a:lnTo>
                <a:lnTo>
                  <a:pt x="2857498" y="2522122"/>
                </a:lnTo>
                <a:lnTo>
                  <a:pt x="2866049" y="2526908"/>
                </a:lnTo>
                <a:lnTo>
                  <a:pt x="2871556" y="2522444"/>
                </a:lnTo>
                <a:lnTo>
                  <a:pt x="2876558" y="2515001"/>
                </a:lnTo>
                <a:lnTo>
                  <a:pt x="2887362" y="2516030"/>
                </a:lnTo>
                <a:lnTo>
                  <a:pt x="2898120" y="2521951"/>
                </a:lnTo>
                <a:lnTo>
                  <a:pt x="2906783" y="2525686"/>
                </a:lnTo>
                <a:lnTo>
                  <a:pt x="2917568" y="2524728"/>
                </a:lnTo>
                <a:lnTo>
                  <a:pt x="2927494" y="2523309"/>
                </a:lnTo>
                <a:lnTo>
                  <a:pt x="2933578" y="2525659"/>
                </a:lnTo>
                <a:lnTo>
                  <a:pt x="2930700" y="2534289"/>
                </a:lnTo>
                <a:lnTo>
                  <a:pt x="2923494" y="2542124"/>
                </a:lnTo>
                <a:lnTo>
                  <a:pt x="2915217" y="2549511"/>
                </a:lnTo>
                <a:lnTo>
                  <a:pt x="2909126" y="2556796"/>
                </a:lnTo>
                <a:lnTo>
                  <a:pt x="2908479" y="2564325"/>
                </a:lnTo>
                <a:lnTo>
                  <a:pt x="2917505" y="2570250"/>
                </a:lnTo>
                <a:lnTo>
                  <a:pt x="2925446" y="2570214"/>
                </a:lnTo>
                <a:lnTo>
                  <a:pt x="2932839" y="2566566"/>
                </a:lnTo>
                <a:lnTo>
                  <a:pt x="2940225" y="2561650"/>
                </a:lnTo>
                <a:lnTo>
                  <a:pt x="2948144" y="2557814"/>
                </a:lnTo>
                <a:lnTo>
                  <a:pt x="2957135" y="2557404"/>
                </a:lnTo>
                <a:lnTo>
                  <a:pt x="2968104" y="2558407"/>
                </a:lnTo>
                <a:lnTo>
                  <a:pt x="2979474" y="2555356"/>
                </a:lnTo>
                <a:lnTo>
                  <a:pt x="2990954" y="2549692"/>
                </a:lnTo>
                <a:lnTo>
                  <a:pt x="3002248" y="2542858"/>
                </a:lnTo>
                <a:lnTo>
                  <a:pt x="3013063" y="2536297"/>
                </a:lnTo>
                <a:lnTo>
                  <a:pt x="3023106" y="2531449"/>
                </a:lnTo>
                <a:lnTo>
                  <a:pt x="3035768" y="2527345"/>
                </a:lnTo>
                <a:lnTo>
                  <a:pt x="3047814" y="2521480"/>
                </a:lnTo>
                <a:lnTo>
                  <a:pt x="3059197" y="2514620"/>
                </a:lnTo>
                <a:lnTo>
                  <a:pt x="3069870" y="2507531"/>
                </a:lnTo>
                <a:lnTo>
                  <a:pt x="3079787" y="2500979"/>
                </a:lnTo>
                <a:lnTo>
                  <a:pt x="3091796" y="2495841"/>
                </a:lnTo>
                <a:lnTo>
                  <a:pt x="3104566" y="2493238"/>
                </a:lnTo>
                <a:lnTo>
                  <a:pt x="3116150" y="2492952"/>
                </a:lnTo>
                <a:lnTo>
                  <a:pt x="3124602" y="2494765"/>
                </a:lnTo>
                <a:lnTo>
                  <a:pt x="3127976" y="2498458"/>
                </a:lnTo>
                <a:lnTo>
                  <a:pt x="3122260" y="2505599"/>
                </a:lnTo>
                <a:lnTo>
                  <a:pt x="3117728" y="2513291"/>
                </a:lnTo>
                <a:lnTo>
                  <a:pt x="3115464" y="2521301"/>
                </a:lnTo>
                <a:lnTo>
                  <a:pt x="3116552" y="2529402"/>
                </a:lnTo>
                <a:lnTo>
                  <a:pt x="3122076" y="2537362"/>
                </a:lnTo>
                <a:lnTo>
                  <a:pt x="3133122" y="2544953"/>
                </a:lnTo>
                <a:lnTo>
                  <a:pt x="3143629" y="2549774"/>
                </a:lnTo>
                <a:lnTo>
                  <a:pt x="3153965" y="2556053"/>
                </a:lnTo>
                <a:lnTo>
                  <a:pt x="3183664" y="2581793"/>
                </a:lnTo>
                <a:lnTo>
                  <a:pt x="3210800" y="2614034"/>
                </a:lnTo>
                <a:lnTo>
                  <a:pt x="3234603" y="2647819"/>
                </a:lnTo>
                <a:lnTo>
                  <a:pt x="3262719" y="2691839"/>
                </a:lnTo>
                <a:lnTo>
                  <a:pt x="3285850" y="2735680"/>
                </a:lnTo>
                <a:lnTo>
                  <a:pt x="3292783" y="2749788"/>
                </a:lnTo>
                <a:lnTo>
                  <a:pt x="3299290" y="2762908"/>
                </a:lnTo>
                <a:lnTo>
                  <a:pt x="3305350" y="2774599"/>
                </a:lnTo>
                <a:lnTo>
                  <a:pt x="3310939" y="2784420"/>
                </a:lnTo>
                <a:lnTo>
                  <a:pt x="3316037" y="2791929"/>
                </a:lnTo>
                <a:lnTo>
                  <a:pt x="3320620" y="2796686"/>
                </a:lnTo>
                <a:lnTo>
                  <a:pt x="3330640" y="2793013"/>
                </a:lnTo>
                <a:lnTo>
                  <a:pt x="3338475" y="2782870"/>
                </a:lnTo>
                <a:lnTo>
                  <a:pt x="3345867" y="2770668"/>
                </a:lnTo>
                <a:lnTo>
                  <a:pt x="3354561" y="2760820"/>
                </a:lnTo>
                <a:lnTo>
                  <a:pt x="3366310" y="2760636"/>
                </a:lnTo>
                <a:lnTo>
                  <a:pt x="3376312" y="2765935"/>
                </a:lnTo>
                <a:lnTo>
                  <a:pt x="3385289" y="2774274"/>
                </a:lnTo>
                <a:lnTo>
                  <a:pt x="3393964" y="2783210"/>
                </a:lnTo>
                <a:lnTo>
                  <a:pt x="3403060" y="2790303"/>
                </a:lnTo>
                <a:lnTo>
                  <a:pt x="3416770" y="2794131"/>
                </a:lnTo>
                <a:lnTo>
                  <a:pt x="3430221" y="2798105"/>
                </a:lnTo>
                <a:lnTo>
                  <a:pt x="3443012" y="2801499"/>
                </a:lnTo>
                <a:lnTo>
                  <a:pt x="3454740" y="2803590"/>
                </a:lnTo>
                <a:lnTo>
                  <a:pt x="3465002" y="2803651"/>
                </a:lnTo>
                <a:lnTo>
                  <a:pt x="3476421" y="2799340"/>
                </a:lnTo>
                <a:lnTo>
                  <a:pt x="3489197" y="2793994"/>
                </a:lnTo>
                <a:lnTo>
                  <a:pt x="3502296" y="2788729"/>
                </a:lnTo>
                <a:lnTo>
                  <a:pt x="3514679" y="2784661"/>
                </a:lnTo>
                <a:lnTo>
                  <a:pt x="3525312" y="2782907"/>
                </a:lnTo>
                <a:lnTo>
                  <a:pt x="3537719" y="2787507"/>
                </a:lnTo>
                <a:lnTo>
                  <a:pt x="3549073" y="2791848"/>
                </a:lnTo>
                <a:lnTo>
                  <a:pt x="3559243" y="2797995"/>
                </a:lnTo>
                <a:lnTo>
                  <a:pt x="3568098" y="2808017"/>
                </a:lnTo>
                <a:lnTo>
                  <a:pt x="3578255" y="2826917"/>
                </a:lnTo>
                <a:lnTo>
                  <a:pt x="3588230" y="2839151"/>
                </a:lnTo>
                <a:lnTo>
                  <a:pt x="3597677" y="2846095"/>
                </a:lnTo>
                <a:lnTo>
                  <a:pt x="3606251" y="2849127"/>
                </a:lnTo>
                <a:lnTo>
                  <a:pt x="3620522" y="2854933"/>
                </a:lnTo>
                <a:lnTo>
                  <a:pt x="3625155" y="2867323"/>
                </a:lnTo>
                <a:lnTo>
                  <a:pt x="3629535" y="2880947"/>
                </a:lnTo>
                <a:lnTo>
                  <a:pt x="3639551" y="2891813"/>
                </a:lnTo>
                <a:lnTo>
                  <a:pt x="3651247" y="2898217"/>
                </a:lnTo>
                <a:lnTo>
                  <a:pt x="3664094" y="2898204"/>
                </a:lnTo>
                <a:lnTo>
                  <a:pt x="3678581" y="2896954"/>
                </a:lnTo>
                <a:lnTo>
                  <a:pt x="3692452" y="2894670"/>
                </a:lnTo>
                <a:lnTo>
                  <a:pt x="3703453" y="2891556"/>
                </a:lnTo>
                <a:lnTo>
                  <a:pt x="3715887" y="2885345"/>
                </a:lnTo>
                <a:lnTo>
                  <a:pt x="3725191" y="2884693"/>
                </a:lnTo>
                <a:lnTo>
                  <a:pt x="3748697" y="2920920"/>
                </a:lnTo>
                <a:lnTo>
                  <a:pt x="3771057" y="2926944"/>
                </a:lnTo>
                <a:lnTo>
                  <a:pt x="3784761" y="2929188"/>
                </a:lnTo>
                <a:lnTo>
                  <a:pt x="3793300" y="2926727"/>
                </a:lnTo>
                <a:lnTo>
                  <a:pt x="3800371" y="2919050"/>
                </a:lnTo>
                <a:lnTo>
                  <a:pt x="3813936" y="2913508"/>
                </a:lnTo>
                <a:lnTo>
                  <a:pt x="3828581" y="2909906"/>
                </a:lnTo>
                <a:lnTo>
                  <a:pt x="3840455" y="2907695"/>
                </a:lnTo>
                <a:lnTo>
                  <a:pt x="3854377" y="2904525"/>
                </a:lnTo>
                <a:lnTo>
                  <a:pt x="3868572" y="2900211"/>
                </a:lnTo>
                <a:lnTo>
                  <a:pt x="3881262" y="2894571"/>
                </a:lnTo>
                <a:lnTo>
                  <a:pt x="3890672" y="2887419"/>
                </a:lnTo>
                <a:lnTo>
                  <a:pt x="3899667" y="2876463"/>
                </a:lnTo>
                <a:lnTo>
                  <a:pt x="3911744" y="2869346"/>
                </a:lnTo>
                <a:lnTo>
                  <a:pt x="3924572" y="2864292"/>
                </a:lnTo>
                <a:lnTo>
                  <a:pt x="3935821" y="2859527"/>
                </a:lnTo>
                <a:lnTo>
                  <a:pt x="3947361" y="2850297"/>
                </a:lnTo>
                <a:lnTo>
                  <a:pt x="3959961" y="2843083"/>
                </a:lnTo>
                <a:lnTo>
                  <a:pt x="3971595" y="2836836"/>
                </a:lnTo>
                <a:lnTo>
                  <a:pt x="3980239" y="2830508"/>
                </a:lnTo>
                <a:lnTo>
                  <a:pt x="3989892" y="2822343"/>
                </a:lnTo>
                <a:lnTo>
                  <a:pt x="4003767" y="2817665"/>
                </a:lnTo>
                <a:lnTo>
                  <a:pt x="4017095" y="2814058"/>
                </a:lnTo>
                <a:lnTo>
                  <a:pt x="4025107" y="2809107"/>
                </a:lnTo>
                <a:lnTo>
                  <a:pt x="4032709" y="2802828"/>
                </a:lnTo>
                <a:lnTo>
                  <a:pt x="4046112" y="2799733"/>
                </a:lnTo>
                <a:lnTo>
                  <a:pt x="4060850" y="2799529"/>
                </a:lnTo>
                <a:lnTo>
                  <a:pt x="4071320" y="2801903"/>
                </a:lnTo>
                <a:lnTo>
                  <a:pt x="4084823" y="2804758"/>
                </a:lnTo>
                <a:lnTo>
                  <a:pt x="4130690" y="2813284"/>
                </a:lnTo>
                <a:lnTo>
                  <a:pt x="4152896" y="2816013"/>
                </a:lnTo>
                <a:lnTo>
                  <a:pt x="4161658" y="2821386"/>
                </a:lnTo>
                <a:lnTo>
                  <a:pt x="4167580" y="2834864"/>
                </a:lnTo>
                <a:lnTo>
                  <a:pt x="4173029" y="2847519"/>
                </a:lnTo>
                <a:lnTo>
                  <a:pt x="4182360" y="2852332"/>
                </a:lnTo>
                <a:lnTo>
                  <a:pt x="4194123" y="2859326"/>
                </a:lnTo>
                <a:lnTo>
                  <a:pt x="4206609" y="2866414"/>
                </a:lnTo>
                <a:lnTo>
                  <a:pt x="4218110" y="2871505"/>
                </a:lnTo>
                <a:lnTo>
                  <a:pt x="4226916" y="2872509"/>
                </a:lnTo>
                <a:lnTo>
                  <a:pt x="4235682" y="2867322"/>
                </a:lnTo>
                <a:lnTo>
                  <a:pt x="4246608" y="2863493"/>
                </a:lnTo>
                <a:lnTo>
                  <a:pt x="4258808" y="2862077"/>
                </a:lnTo>
                <a:lnTo>
                  <a:pt x="4271397" y="2864131"/>
                </a:lnTo>
                <a:lnTo>
                  <a:pt x="4285417" y="2872276"/>
                </a:lnTo>
                <a:lnTo>
                  <a:pt x="4297646" y="2879327"/>
                </a:lnTo>
                <a:lnTo>
                  <a:pt x="4307944" y="2884152"/>
                </a:lnTo>
                <a:lnTo>
                  <a:pt x="4316172" y="2885622"/>
                </a:lnTo>
                <a:lnTo>
                  <a:pt x="4322190" y="2882605"/>
                </a:lnTo>
                <a:lnTo>
                  <a:pt x="4331184" y="2874289"/>
                </a:lnTo>
                <a:lnTo>
                  <a:pt x="4344657" y="2867855"/>
                </a:lnTo>
                <a:lnTo>
                  <a:pt x="4359020" y="2862664"/>
                </a:lnTo>
                <a:lnTo>
                  <a:pt x="4370681" y="2858080"/>
                </a:lnTo>
                <a:lnTo>
                  <a:pt x="4377709" y="2847518"/>
                </a:lnTo>
                <a:lnTo>
                  <a:pt x="4381567" y="2835054"/>
                </a:lnTo>
                <a:lnTo>
                  <a:pt x="4381092" y="2823683"/>
                </a:lnTo>
                <a:lnTo>
                  <a:pt x="4373705" y="2813954"/>
                </a:lnTo>
                <a:lnTo>
                  <a:pt x="4367322" y="2801803"/>
                </a:lnTo>
                <a:lnTo>
                  <a:pt x="4362023" y="2788730"/>
                </a:lnTo>
                <a:lnTo>
                  <a:pt x="4357889" y="2776234"/>
                </a:lnTo>
                <a:lnTo>
                  <a:pt x="4357826" y="2761905"/>
                </a:lnTo>
                <a:lnTo>
                  <a:pt x="4364067" y="2752148"/>
                </a:lnTo>
                <a:lnTo>
                  <a:pt x="4372648" y="2744729"/>
                </a:lnTo>
                <a:lnTo>
                  <a:pt x="4379610" y="2737416"/>
                </a:lnTo>
                <a:lnTo>
                  <a:pt x="4387766" y="2726429"/>
                </a:lnTo>
                <a:lnTo>
                  <a:pt x="4399984" y="2719795"/>
                </a:lnTo>
                <a:lnTo>
                  <a:pt x="4411283" y="2714461"/>
                </a:lnTo>
                <a:lnTo>
                  <a:pt x="4419366" y="2703780"/>
                </a:lnTo>
                <a:lnTo>
                  <a:pt x="4426082" y="2694283"/>
                </a:lnTo>
                <a:lnTo>
                  <a:pt x="4435428" y="2691520"/>
                </a:lnTo>
                <a:lnTo>
                  <a:pt x="4447927" y="2695341"/>
                </a:lnTo>
                <a:lnTo>
                  <a:pt x="4462207" y="2700297"/>
                </a:lnTo>
                <a:lnTo>
                  <a:pt x="4474922" y="2705552"/>
                </a:lnTo>
                <a:lnTo>
                  <a:pt x="4482724" y="2710274"/>
                </a:lnTo>
                <a:lnTo>
                  <a:pt x="4491819" y="2714981"/>
                </a:lnTo>
                <a:lnTo>
                  <a:pt x="4505579" y="2718179"/>
                </a:lnTo>
                <a:lnTo>
                  <a:pt x="4519741" y="2719539"/>
                </a:lnTo>
                <a:lnTo>
                  <a:pt x="4531525" y="2721347"/>
                </a:lnTo>
                <a:lnTo>
                  <a:pt x="4544148" y="2725856"/>
                </a:lnTo>
                <a:lnTo>
                  <a:pt x="4556458" y="2731750"/>
                </a:lnTo>
                <a:lnTo>
                  <a:pt x="4567307" y="2737712"/>
                </a:lnTo>
                <a:lnTo>
                  <a:pt x="4578043" y="2741538"/>
                </a:lnTo>
                <a:lnTo>
                  <a:pt x="4592304" y="2744425"/>
                </a:lnTo>
                <a:lnTo>
                  <a:pt x="4607335" y="2747232"/>
                </a:lnTo>
                <a:lnTo>
                  <a:pt x="4620378" y="2750823"/>
                </a:lnTo>
                <a:lnTo>
                  <a:pt x="4628678" y="2756059"/>
                </a:lnTo>
                <a:lnTo>
                  <a:pt x="4631676" y="2765669"/>
                </a:lnTo>
                <a:lnTo>
                  <a:pt x="4632122" y="2778308"/>
                </a:lnTo>
                <a:lnTo>
                  <a:pt x="4632013" y="2791725"/>
                </a:lnTo>
                <a:lnTo>
                  <a:pt x="4633343" y="2803671"/>
                </a:lnTo>
                <a:lnTo>
                  <a:pt x="4641784" y="2814827"/>
                </a:lnTo>
                <a:lnTo>
                  <a:pt x="4651409" y="2825762"/>
                </a:lnTo>
                <a:lnTo>
                  <a:pt x="4661026" y="2834742"/>
                </a:lnTo>
                <a:lnTo>
                  <a:pt x="4669439" y="2840028"/>
                </a:lnTo>
                <a:lnTo>
                  <a:pt x="4678727" y="2839576"/>
                </a:lnTo>
                <a:lnTo>
                  <a:pt x="4690798" y="2843070"/>
                </a:lnTo>
                <a:lnTo>
                  <a:pt x="4704015" y="2848441"/>
                </a:lnTo>
                <a:lnTo>
                  <a:pt x="4716743" y="2853622"/>
                </a:lnTo>
                <a:lnTo>
                  <a:pt x="4727343" y="2856542"/>
                </a:lnTo>
                <a:lnTo>
                  <a:pt x="4739744" y="2852575"/>
                </a:lnTo>
                <a:lnTo>
                  <a:pt x="4752381" y="2845418"/>
                </a:lnTo>
                <a:lnTo>
                  <a:pt x="4764166" y="2838304"/>
                </a:lnTo>
                <a:lnTo>
                  <a:pt x="4774010" y="2834467"/>
                </a:lnTo>
                <a:lnTo>
                  <a:pt x="4784590" y="2833362"/>
                </a:lnTo>
                <a:lnTo>
                  <a:pt x="4798614" y="2830943"/>
                </a:lnTo>
                <a:lnTo>
                  <a:pt x="4813400" y="2828376"/>
                </a:lnTo>
                <a:lnTo>
                  <a:pt x="4826267" y="2826826"/>
                </a:lnTo>
                <a:lnTo>
                  <a:pt x="4838332" y="2829113"/>
                </a:lnTo>
                <a:lnTo>
                  <a:pt x="4853005" y="2832887"/>
                </a:lnTo>
                <a:lnTo>
                  <a:pt x="4867918" y="2836874"/>
                </a:lnTo>
                <a:lnTo>
                  <a:pt x="4880703" y="2839797"/>
                </a:lnTo>
                <a:lnTo>
                  <a:pt x="4888992" y="2840381"/>
                </a:lnTo>
                <a:lnTo>
                  <a:pt x="4898074" y="2839009"/>
                </a:lnTo>
                <a:lnTo>
                  <a:pt x="4912424" y="2840584"/>
                </a:lnTo>
                <a:lnTo>
                  <a:pt x="4927115" y="2844774"/>
                </a:lnTo>
                <a:lnTo>
                  <a:pt x="4937221" y="2851247"/>
                </a:lnTo>
                <a:lnTo>
                  <a:pt x="4946197" y="2857980"/>
                </a:lnTo>
                <a:lnTo>
                  <a:pt x="4961068" y="2862701"/>
                </a:lnTo>
                <a:lnTo>
                  <a:pt x="4976653" y="2866962"/>
                </a:lnTo>
                <a:lnTo>
                  <a:pt x="4987776" y="2872312"/>
                </a:lnTo>
                <a:lnTo>
                  <a:pt x="4992889" y="2883359"/>
                </a:lnTo>
                <a:lnTo>
                  <a:pt x="5002586" y="2892376"/>
                </a:lnTo>
                <a:lnTo>
                  <a:pt x="5013492" y="2900772"/>
                </a:lnTo>
                <a:lnTo>
                  <a:pt x="5022236" y="2909955"/>
                </a:lnTo>
                <a:lnTo>
                  <a:pt x="5028924" y="2915803"/>
                </a:lnTo>
                <a:lnTo>
                  <a:pt x="5040281" y="2919192"/>
                </a:lnTo>
                <a:lnTo>
                  <a:pt x="5054486" y="2920919"/>
                </a:lnTo>
                <a:lnTo>
                  <a:pt x="5069717" y="2921781"/>
                </a:lnTo>
                <a:lnTo>
                  <a:pt x="5084153" y="2922576"/>
                </a:lnTo>
                <a:lnTo>
                  <a:pt x="5095971" y="2924101"/>
                </a:lnTo>
                <a:lnTo>
                  <a:pt x="5106076" y="2928315"/>
                </a:lnTo>
                <a:lnTo>
                  <a:pt x="5120163" y="2931094"/>
                </a:lnTo>
                <a:lnTo>
                  <a:pt x="5136390" y="2932567"/>
                </a:lnTo>
                <a:lnTo>
                  <a:pt x="5152914" y="2932860"/>
                </a:lnTo>
                <a:lnTo>
                  <a:pt x="5167892" y="2932103"/>
                </a:lnTo>
                <a:lnTo>
                  <a:pt x="5179483" y="2930421"/>
                </a:lnTo>
                <a:lnTo>
                  <a:pt x="5185845" y="2927942"/>
                </a:lnTo>
                <a:lnTo>
                  <a:pt x="5190864" y="2924464"/>
                </a:lnTo>
                <a:lnTo>
                  <a:pt x="5202149" y="2921406"/>
                </a:lnTo>
                <a:lnTo>
                  <a:pt x="5217326" y="2918561"/>
                </a:lnTo>
                <a:lnTo>
                  <a:pt x="5234017" y="2915725"/>
                </a:lnTo>
                <a:lnTo>
                  <a:pt x="5249848" y="2912689"/>
                </a:lnTo>
                <a:lnTo>
                  <a:pt x="5262443" y="2909249"/>
                </a:lnTo>
                <a:lnTo>
                  <a:pt x="5275365" y="2903654"/>
                </a:lnTo>
                <a:lnTo>
                  <a:pt x="5289897" y="2900309"/>
                </a:lnTo>
                <a:lnTo>
                  <a:pt x="5303527" y="2897578"/>
                </a:lnTo>
                <a:lnTo>
                  <a:pt x="5313741" y="2893829"/>
                </a:lnTo>
                <a:lnTo>
                  <a:pt x="5319836" y="2884102"/>
                </a:lnTo>
                <a:lnTo>
                  <a:pt x="5329953" y="2875966"/>
                </a:lnTo>
                <a:lnTo>
                  <a:pt x="5342209" y="2868949"/>
                </a:lnTo>
                <a:lnTo>
                  <a:pt x="5354718" y="2862580"/>
                </a:lnTo>
                <a:lnTo>
                  <a:pt x="5365595" y="2856390"/>
                </a:lnTo>
                <a:lnTo>
                  <a:pt x="5375816" y="2851629"/>
                </a:lnTo>
                <a:lnTo>
                  <a:pt x="5389742" y="2848763"/>
                </a:lnTo>
                <a:lnTo>
                  <a:pt x="5405397" y="2847725"/>
                </a:lnTo>
                <a:lnTo>
                  <a:pt x="5420808" y="2848444"/>
                </a:lnTo>
                <a:lnTo>
                  <a:pt x="5434002" y="2850851"/>
                </a:lnTo>
                <a:lnTo>
                  <a:pt x="5443004" y="2854877"/>
                </a:lnTo>
                <a:lnTo>
                  <a:pt x="5450133" y="2863469"/>
                </a:lnTo>
                <a:lnTo>
                  <a:pt x="5461978" y="2868998"/>
                </a:lnTo>
                <a:lnTo>
                  <a:pt x="5476003" y="2871659"/>
                </a:lnTo>
                <a:lnTo>
                  <a:pt x="5489669" y="2871644"/>
                </a:lnTo>
                <a:lnTo>
                  <a:pt x="5503253" y="2869004"/>
                </a:lnTo>
                <a:lnTo>
                  <a:pt x="5517914" y="2868710"/>
                </a:lnTo>
                <a:lnTo>
                  <a:pt x="5532237" y="2870477"/>
                </a:lnTo>
                <a:lnTo>
                  <a:pt x="5544806" y="2874017"/>
                </a:lnTo>
                <a:lnTo>
                  <a:pt x="5554205" y="2879044"/>
                </a:lnTo>
                <a:lnTo>
                  <a:pt x="5562373" y="2887720"/>
                </a:lnTo>
                <a:lnTo>
                  <a:pt x="5574739" y="2894351"/>
                </a:lnTo>
                <a:lnTo>
                  <a:pt x="5589065" y="2898928"/>
                </a:lnTo>
                <a:lnTo>
                  <a:pt x="5603114" y="2901445"/>
                </a:lnTo>
                <a:lnTo>
                  <a:pt x="5614648" y="2901892"/>
                </a:lnTo>
                <a:lnTo>
                  <a:pt x="5624783" y="2897743"/>
                </a:lnTo>
                <a:lnTo>
                  <a:pt x="5637092" y="2891106"/>
                </a:lnTo>
                <a:lnTo>
                  <a:pt x="5650225" y="2883472"/>
                </a:lnTo>
                <a:lnTo>
                  <a:pt x="5662828" y="2876331"/>
                </a:lnTo>
                <a:lnTo>
                  <a:pt x="5673550" y="2871171"/>
                </a:lnTo>
                <a:lnTo>
                  <a:pt x="5687229" y="2866849"/>
                </a:lnTo>
                <a:lnTo>
                  <a:pt x="5698741" y="2859812"/>
                </a:lnTo>
                <a:lnTo>
                  <a:pt x="5705929" y="2850979"/>
                </a:lnTo>
                <a:lnTo>
                  <a:pt x="5706733" y="2839794"/>
                </a:lnTo>
                <a:lnTo>
                  <a:pt x="5710880" y="2827311"/>
                </a:lnTo>
                <a:lnTo>
                  <a:pt x="5717088" y="2814343"/>
                </a:lnTo>
                <a:lnTo>
                  <a:pt x="5724071" y="2801703"/>
                </a:lnTo>
                <a:lnTo>
                  <a:pt x="5730545" y="2790205"/>
                </a:lnTo>
                <a:lnTo>
                  <a:pt x="5735225" y="2780664"/>
                </a:lnTo>
                <a:lnTo>
                  <a:pt x="5754176" y="2742834"/>
                </a:lnTo>
                <a:lnTo>
                  <a:pt x="5781637" y="2714492"/>
                </a:lnTo>
                <a:lnTo>
                  <a:pt x="5792690" y="2705316"/>
                </a:lnTo>
                <a:lnTo>
                  <a:pt x="5800731" y="2695488"/>
                </a:lnTo>
                <a:lnTo>
                  <a:pt x="5803130" y="2686372"/>
                </a:lnTo>
                <a:lnTo>
                  <a:pt x="5800846" y="2673923"/>
                </a:lnTo>
                <a:lnTo>
                  <a:pt x="5796832" y="2658356"/>
                </a:lnTo>
                <a:lnTo>
                  <a:pt x="5790886" y="2645720"/>
                </a:lnTo>
                <a:lnTo>
                  <a:pt x="5782115" y="2644031"/>
                </a:lnTo>
                <a:lnTo>
                  <a:pt x="5774238" y="2642108"/>
                </a:lnTo>
                <a:lnTo>
                  <a:pt x="5768646" y="2638738"/>
                </a:lnTo>
                <a:lnTo>
                  <a:pt x="5766732" y="2632708"/>
                </a:lnTo>
                <a:lnTo>
                  <a:pt x="5769889" y="2622803"/>
                </a:lnTo>
                <a:lnTo>
                  <a:pt x="5809515" y="2589109"/>
                </a:lnTo>
                <a:lnTo>
                  <a:pt x="5844033" y="2581877"/>
                </a:lnTo>
                <a:lnTo>
                  <a:pt x="5852024" y="2582112"/>
                </a:lnTo>
                <a:lnTo>
                  <a:pt x="5857407" y="2582516"/>
                </a:lnTo>
                <a:lnTo>
                  <a:pt x="5863260" y="2581847"/>
                </a:lnTo>
                <a:lnTo>
                  <a:pt x="5873231" y="2580137"/>
                </a:lnTo>
                <a:lnTo>
                  <a:pt x="5886168" y="2577895"/>
                </a:lnTo>
                <a:lnTo>
                  <a:pt x="5900923" y="2575631"/>
                </a:lnTo>
                <a:lnTo>
                  <a:pt x="5916344" y="2573852"/>
                </a:lnTo>
                <a:lnTo>
                  <a:pt x="5931280" y="2573069"/>
                </a:lnTo>
                <a:lnTo>
                  <a:pt x="5944580" y="2573789"/>
                </a:lnTo>
                <a:lnTo>
                  <a:pt x="5958292" y="2576556"/>
                </a:lnTo>
                <a:lnTo>
                  <a:pt x="5970393" y="2577559"/>
                </a:lnTo>
                <a:lnTo>
                  <a:pt x="6013735" y="2582608"/>
                </a:lnTo>
                <a:lnTo>
                  <a:pt x="6028667" y="2589001"/>
                </a:lnTo>
                <a:lnTo>
                  <a:pt x="6043448" y="2593310"/>
                </a:lnTo>
                <a:lnTo>
                  <a:pt x="6057550" y="2596213"/>
                </a:lnTo>
                <a:lnTo>
                  <a:pt x="6070448" y="2598390"/>
                </a:lnTo>
                <a:lnTo>
                  <a:pt x="6081614" y="2600522"/>
                </a:lnTo>
                <a:lnTo>
                  <a:pt x="6090522" y="2603288"/>
                </a:lnTo>
                <a:lnTo>
                  <a:pt x="6096643" y="2607367"/>
                </a:lnTo>
                <a:lnTo>
                  <a:pt x="6104289" y="2614722"/>
                </a:lnTo>
                <a:lnTo>
                  <a:pt x="6114710" y="2621996"/>
                </a:lnTo>
                <a:lnTo>
                  <a:pt x="6125513" y="2629670"/>
                </a:lnTo>
                <a:lnTo>
                  <a:pt x="6134305" y="2638228"/>
                </a:lnTo>
                <a:lnTo>
                  <a:pt x="6138693" y="2648151"/>
                </a:lnTo>
                <a:lnTo>
                  <a:pt x="6137858" y="2657408"/>
                </a:lnTo>
                <a:lnTo>
                  <a:pt x="6139566" y="2663838"/>
                </a:lnTo>
                <a:lnTo>
                  <a:pt x="6143199" y="2668748"/>
                </a:lnTo>
                <a:lnTo>
                  <a:pt x="6148140" y="2673444"/>
                </a:lnTo>
                <a:lnTo>
                  <a:pt x="6153770" y="2679233"/>
                </a:lnTo>
                <a:lnTo>
                  <a:pt x="6159471" y="2687423"/>
                </a:lnTo>
                <a:lnTo>
                  <a:pt x="6164625" y="2699319"/>
                </a:lnTo>
                <a:lnTo>
                  <a:pt x="6170060" y="2720742"/>
                </a:lnTo>
                <a:lnTo>
                  <a:pt x="6176145" y="2737178"/>
                </a:lnTo>
                <a:lnTo>
                  <a:pt x="6182512" y="2749688"/>
                </a:lnTo>
                <a:lnTo>
                  <a:pt x="6188795" y="2759333"/>
                </a:lnTo>
                <a:lnTo>
                  <a:pt x="6194626" y="2767174"/>
                </a:lnTo>
                <a:lnTo>
                  <a:pt x="6199639" y="2774272"/>
                </a:lnTo>
                <a:lnTo>
                  <a:pt x="6203466" y="2781688"/>
                </a:lnTo>
                <a:lnTo>
                  <a:pt x="6207629" y="2793739"/>
                </a:lnTo>
                <a:lnTo>
                  <a:pt x="6213552" y="2806757"/>
                </a:lnTo>
                <a:lnTo>
                  <a:pt x="6220291" y="2820037"/>
                </a:lnTo>
                <a:lnTo>
                  <a:pt x="6226903" y="2832873"/>
                </a:lnTo>
                <a:lnTo>
                  <a:pt x="6232444" y="2844558"/>
                </a:lnTo>
                <a:lnTo>
                  <a:pt x="6235972" y="2854387"/>
                </a:lnTo>
                <a:lnTo>
                  <a:pt x="6236543" y="2861654"/>
                </a:lnTo>
                <a:lnTo>
                  <a:pt x="6234289" y="2872186"/>
                </a:lnTo>
                <a:lnTo>
                  <a:pt x="6234990" y="2882998"/>
                </a:lnTo>
                <a:lnTo>
                  <a:pt x="6241561" y="2891983"/>
                </a:lnTo>
                <a:lnTo>
                  <a:pt x="6256919" y="2897032"/>
                </a:lnTo>
                <a:lnTo>
                  <a:pt x="6274432" y="2900003"/>
                </a:lnTo>
                <a:lnTo>
                  <a:pt x="6289433" y="2905455"/>
                </a:lnTo>
                <a:lnTo>
                  <a:pt x="6301851" y="2911703"/>
                </a:lnTo>
                <a:lnTo>
                  <a:pt x="6311616" y="2917065"/>
                </a:lnTo>
                <a:lnTo>
                  <a:pt x="6318660" y="2919855"/>
                </a:lnTo>
                <a:lnTo>
                  <a:pt x="6362480" y="2931601"/>
                </a:lnTo>
                <a:lnTo>
                  <a:pt x="6388167" y="2949493"/>
                </a:lnTo>
                <a:lnTo>
                  <a:pt x="6400580" y="2955828"/>
                </a:lnTo>
                <a:lnTo>
                  <a:pt x="6429971" y="2987915"/>
                </a:lnTo>
                <a:lnTo>
                  <a:pt x="6433765" y="3000439"/>
                </a:lnTo>
                <a:lnTo>
                  <a:pt x="6438345" y="3011929"/>
                </a:lnTo>
                <a:lnTo>
                  <a:pt x="6441623" y="3022765"/>
                </a:lnTo>
                <a:lnTo>
                  <a:pt x="6443892" y="3034003"/>
                </a:lnTo>
                <a:lnTo>
                  <a:pt x="6451283" y="3042925"/>
                </a:lnTo>
                <a:lnTo>
                  <a:pt x="6462378" y="3049492"/>
                </a:lnTo>
                <a:lnTo>
                  <a:pt x="6475760" y="3053662"/>
                </a:lnTo>
                <a:lnTo>
                  <a:pt x="6490009" y="3055394"/>
                </a:lnTo>
                <a:lnTo>
                  <a:pt x="6507238" y="3054417"/>
                </a:lnTo>
                <a:lnTo>
                  <a:pt x="6521631" y="3054813"/>
                </a:lnTo>
                <a:lnTo>
                  <a:pt x="6565411" y="3034392"/>
                </a:lnTo>
                <a:lnTo>
                  <a:pt x="6576265" y="3028859"/>
                </a:lnTo>
                <a:lnTo>
                  <a:pt x="6588516" y="3026070"/>
                </a:lnTo>
                <a:lnTo>
                  <a:pt x="6600792" y="3024550"/>
                </a:lnTo>
                <a:lnTo>
                  <a:pt x="6611721" y="3022825"/>
                </a:lnTo>
                <a:lnTo>
                  <a:pt x="6622239" y="3017394"/>
                </a:lnTo>
                <a:lnTo>
                  <a:pt x="6634009" y="3013044"/>
                </a:lnTo>
                <a:lnTo>
                  <a:pt x="6645813" y="3010666"/>
                </a:lnTo>
                <a:lnTo>
                  <a:pt x="6656432" y="3011151"/>
                </a:lnTo>
                <a:lnTo>
                  <a:pt x="6664648" y="3015391"/>
                </a:lnTo>
                <a:lnTo>
                  <a:pt x="6669241" y="3024278"/>
                </a:lnTo>
                <a:lnTo>
                  <a:pt x="6670310" y="3042998"/>
                </a:lnTo>
                <a:lnTo>
                  <a:pt x="6673623" y="3056747"/>
                </a:lnTo>
                <a:lnTo>
                  <a:pt x="6677175" y="3066705"/>
                </a:lnTo>
                <a:lnTo>
                  <a:pt x="6678965" y="3074053"/>
                </a:lnTo>
                <a:lnTo>
                  <a:pt x="6676989" y="3079972"/>
                </a:lnTo>
                <a:lnTo>
                  <a:pt x="6667939" y="3088038"/>
                </a:lnTo>
                <a:lnTo>
                  <a:pt x="6660374" y="3098862"/>
                </a:lnTo>
                <a:lnTo>
                  <a:pt x="6644906" y="3138493"/>
                </a:lnTo>
                <a:lnTo>
                  <a:pt x="6638929" y="3161481"/>
                </a:lnTo>
                <a:lnTo>
                  <a:pt x="6632904" y="3173450"/>
                </a:lnTo>
                <a:lnTo>
                  <a:pt x="6623887" y="3182880"/>
                </a:lnTo>
                <a:lnTo>
                  <a:pt x="6614105" y="3191427"/>
                </a:lnTo>
                <a:lnTo>
                  <a:pt x="6605783" y="3200747"/>
                </a:lnTo>
                <a:lnTo>
                  <a:pt x="6598892" y="3217717"/>
                </a:lnTo>
                <a:lnTo>
                  <a:pt x="6589817" y="3229149"/>
                </a:lnTo>
                <a:lnTo>
                  <a:pt x="6580766" y="3237400"/>
                </a:lnTo>
                <a:lnTo>
                  <a:pt x="6573950" y="3244832"/>
                </a:lnTo>
                <a:lnTo>
                  <a:pt x="6569665" y="3255452"/>
                </a:lnTo>
                <a:lnTo>
                  <a:pt x="6560582" y="3261302"/>
                </a:lnTo>
                <a:lnTo>
                  <a:pt x="6548507" y="3263032"/>
                </a:lnTo>
                <a:lnTo>
                  <a:pt x="6535246" y="3261291"/>
                </a:lnTo>
                <a:lnTo>
                  <a:pt x="6522605" y="3256732"/>
                </a:lnTo>
                <a:lnTo>
                  <a:pt x="6511084" y="3252410"/>
                </a:lnTo>
                <a:lnTo>
                  <a:pt x="6500495" y="3254122"/>
                </a:lnTo>
                <a:lnTo>
                  <a:pt x="6490768" y="3259641"/>
                </a:lnTo>
                <a:lnTo>
                  <a:pt x="6481834" y="3266739"/>
                </a:lnTo>
                <a:lnTo>
                  <a:pt x="6473626" y="3273191"/>
                </a:lnTo>
                <a:lnTo>
                  <a:pt x="6466073" y="3276770"/>
                </a:lnTo>
                <a:lnTo>
                  <a:pt x="6456639" y="3282177"/>
                </a:lnTo>
                <a:lnTo>
                  <a:pt x="6452771" y="3294826"/>
                </a:lnTo>
                <a:lnTo>
                  <a:pt x="6452810" y="3309782"/>
                </a:lnTo>
                <a:lnTo>
                  <a:pt x="6454726" y="3322813"/>
                </a:lnTo>
                <a:lnTo>
                  <a:pt x="6454791" y="3334712"/>
                </a:lnTo>
                <a:lnTo>
                  <a:pt x="6454324" y="3346007"/>
                </a:lnTo>
                <a:lnTo>
                  <a:pt x="6454642" y="3357229"/>
                </a:lnTo>
                <a:lnTo>
                  <a:pt x="6457060" y="3368907"/>
                </a:lnTo>
                <a:lnTo>
                  <a:pt x="6459901" y="3379084"/>
                </a:lnTo>
                <a:lnTo>
                  <a:pt x="6461237" y="3390548"/>
                </a:lnTo>
                <a:lnTo>
                  <a:pt x="6461731" y="3403134"/>
                </a:lnTo>
                <a:lnTo>
                  <a:pt x="6462047" y="3416673"/>
                </a:lnTo>
                <a:lnTo>
                  <a:pt x="6462848" y="3431000"/>
                </a:lnTo>
                <a:lnTo>
                  <a:pt x="6477252" y="3422141"/>
                </a:lnTo>
                <a:lnTo>
                  <a:pt x="6490444" y="3414504"/>
                </a:lnTo>
                <a:lnTo>
                  <a:pt x="6501868" y="3408695"/>
                </a:lnTo>
                <a:lnTo>
                  <a:pt x="6510965" y="3405321"/>
                </a:lnTo>
                <a:lnTo>
                  <a:pt x="6522703" y="3407402"/>
                </a:lnTo>
                <a:lnTo>
                  <a:pt x="6534037" y="3413183"/>
                </a:lnTo>
                <a:lnTo>
                  <a:pt x="6545096" y="3421173"/>
                </a:lnTo>
                <a:lnTo>
                  <a:pt x="6556011" y="3429882"/>
                </a:lnTo>
                <a:lnTo>
                  <a:pt x="6566913" y="3437819"/>
                </a:lnTo>
                <a:lnTo>
                  <a:pt x="6577931" y="3443493"/>
                </a:lnTo>
                <a:lnTo>
                  <a:pt x="6586542" y="3442946"/>
                </a:lnTo>
                <a:lnTo>
                  <a:pt x="6597177" y="3440284"/>
                </a:lnTo>
                <a:lnTo>
                  <a:pt x="6637083" y="3422684"/>
                </a:lnTo>
                <a:lnTo>
                  <a:pt x="6680269" y="3397127"/>
                </a:lnTo>
                <a:lnTo>
                  <a:pt x="6715524" y="3371924"/>
                </a:lnTo>
                <a:lnTo>
                  <a:pt x="6733253" y="3350955"/>
                </a:lnTo>
                <a:lnTo>
                  <a:pt x="6737307" y="3344650"/>
                </a:lnTo>
                <a:lnTo>
                  <a:pt x="6770779" y="3306436"/>
                </a:lnTo>
                <a:lnTo>
                  <a:pt x="6803993" y="3272229"/>
                </a:lnTo>
                <a:lnTo>
                  <a:pt x="6814702" y="3261312"/>
                </a:lnTo>
                <a:lnTo>
                  <a:pt x="6824635" y="3251119"/>
                </a:lnTo>
                <a:lnTo>
                  <a:pt x="6858933" y="3213889"/>
                </a:lnTo>
                <a:lnTo>
                  <a:pt x="6884865" y="3182533"/>
                </a:lnTo>
                <a:lnTo>
                  <a:pt x="6907933" y="3150311"/>
                </a:lnTo>
                <a:lnTo>
                  <a:pt x="6924838" y="3119666"/>
                </a:lnTo>
                <a:lnTo>
                  <a:pt x="6929694" y="3110423"/>
                </a:lnTo>
                <a:lnTo>
                  <a:pt x="6954254" y="3077112"/>
                </a:lnTo>
                <a:lnTo>
                  <a:pt x="6972958" y="3054544"/>
                </a:lnTo>
                <a:lnTo>
                  <a:pt x="6981212" y="3044440"/>
                </a:lnTo>
                <a:lnTo>
                  <a:pt x="6987933" y="3035694"/>
                </a:lnTo>
                <a:lnTo>
                  <a:pt x="6994475" y="3025711"/>
                </a:lnTo>
                <a:lnTo>
                  <a:pt x="7000369" y="3017550"/>
                </a:lnTo>
                <a:lnTo>
                  <a:pt x="7026728" y="2974443"/>
                </a:lnTo>
                <a:lnTo>
                  <a:pt x="7039469" y="2933677"/>
                </a:lnTo>
                <a:lnTo>
                  <a:pt x="7047229" y="2885772"/>
                </a:lnTo>
                <a:lnTo>
                  <a:pt x="7051886" y="2840949"/>
                </a:lnTo>
                <a:lnTo>
                  <a:pt x="7053073" y="2828459"/>
                </a:lnTo>
                <a:lnTo>
                  <a:pt x="7054194" y="2817826"/>
                </a:lnTo>
                <a:lnTo>
                  <a:pt x="7055318" y="2809429"/>
                </a:lnTo>
                <a:lnTo>
                  <a:pt x="7056515" y="2803645"/>
                </a:lnTo>
                <a:lnTo>
                  <a:pt x="7060750" y="2793649"/>
                </a:lnTo>
                <a:lnTo>
                  <a:pt x="7062860" y="2781479"/>
                </a:lnTo>
                <a:lnTo>
                  <a:pt x="7065858" y="2769209"/>
                </a:lnTo>
                <a:lnTo>
                  <a:pt x="7071957" y="2757952"/>
                </a:lnTo>
                <a:lnTo>
                  <a:pt x="7075737" y="2747208"/>
                </a:lnTo>
                <a:lnTo>
                  <a:pt x="7079211" y="2736904"/>
                </a:lnTo>
                <a:lnTo>
                  <a:pt x="7084391" y="2726969"/>
                </a:lnTo>
                <a:lnTo>
                  <a:pt x="7097376" y="2712944"/>
                </a:lnTo>
                <a:lnTo>
                  <a:pt x="7104159" y="2701227"/>
                </a:lnTo>
                <a:lnTo>
                  <a:pt x="7106283" y="2691341"/>
                </a:lnTo>
                <a:lnTo>
                  <a:pt x="7105291" y="2682813"/>
                </a:lnTo>
                <a:lnTo>
                  <a:pt x="7102294" y="2669250"/>
                </a:lnTo>
                <a:lnTo>
                  <a:pt x="7101510" y="2655048"/>
                </a:lnTo>
                <a:lnTo>
                  <a:pt x="7101411" y="2642012"/>
                </a:lnTo>
                <a:lnTo>
                  <a:pt x="7100468" y="2631946"/>
                </a:lnTo>
                <a:lnTo>
                  <a:pt x="7097090" y="2620148"/>
                </a:lnTo>
                <a:lnTo>
                  <a:pt x="7103931" y="2612050"/>
                </a:lnTo>
                <a:lnTo>
                  <a:pt x="7108786" y="2605641"/>
                </a:lnTo>
                <a:lnTo>
                  <a:pt x="7106525" y="2597898"/>
                </a:lnTo>
                <a:lnTo>
                  <a:pt x="7099368" y="2589947"/>
                </a:lnTo>
                <a:lnTo>
                  <a:pt x="7089536" y="2582915"/>
                </a:lnTo>
                <a:lnTo>
                  <a:pt x="7075179" y="2576172"/>
                </a:lnTo>
                <a:lnTo>
                  <a:pt x="7062434" y="2569627"/>
                </a:lnTo>
                <a:lnTo>
                  <a:pt x="7052505" y="2562208"/>
                </a:lnTo>
                <a:lnTo>
                  <a:pt x="7046600" y="2552845"/>
                </a:lnTo>
                <a:lnTo>
                  <a:pt x="7042656" y="2540569"/>
                </a:lnTo>
                <a:lnTo>
                  <a:pt x="7034836" y="2529375"/>
                </a:lnTo>
                <a:lnTo>
                  <a:pt x="7024349" y="2520147"/>
                </a:lnTo>
                <a:lnTo>
                  <a:pt x="7012406" y="2513772"/>
                </a:lnTo>
                <a:lnTo>
                  <a:pt x="7000219" y="2511136"/>
                </a:lnTo>
                <a:lnTo>
                  <a:pt x="6986550" y="2511015"/>
                </a:lnTo>
                <a:lnTo>
                  <a:pt x="6972144" y="2509455"/>
                </a:lnTo>
                <a:lnTo>
                  <a:pt x="6958843" y="2507790"/>
                </a:lnTo>
                <a:lnTo>
                  <a:pt x="6948490" y="2507353"/>
                </a:lnTo>
                <a:lnTo>
                  <a:pt x="6942927" y="2509480"/>
                </a:lnTo>
                <a:lnTo>
                  <a:pt x="6944025" y="2524256"/>
                </a:lnTo>
                <a:lnTo>
                  <a:pt x="6939127" y="2533131"/>
                </a:lnTo>
                <a:lnTo>
                  <a:pt x="6926356" y="2534188"/>
                </a:lnTo>
                <a:lnTo>
                  <a:pt x="6917307" y="2539962"/>
                </a:lnTo>
                <a:lnTo>
                  <a:pt x="6909165" y="2550500"/>
                </a:lnTo>
                <a:lnTo>
                  <a:pt x="6900772" y="2560120"/>
                </a:lnTo>
                <a:lnTo>
                  <a:pt x="6890848" y="2566974"/>
                </a:lnTo>
                <a:lnTo>
                  <a:pt x="6880792" y="2571147"/>
                </a:lnTo>
                <a:lnTo>
                  <a:pt x="6872002" y="2572725"/>
                </a:lnTo>
                <a:lnTo>
                  <a:pt x="6865877" y="2571792"/>
                </a:lnTo>
                <a:lnTo>
                  <a:pt x="6863814" y="2568434"/>
                </a:lnTo>
                <a:lnTo>
                  <a:pt x="6867213" y="2562736"/>
                </a:lnTo>
                <a:lnTo>
                  <a:pt x="6874791" y="2553193"/>
                </a:lnTo>
                <a:lnTo>
                  <a:pt x="6874792" y="2546279"/>
                </a:lnTo>
                <a:lnTo>
                  <a:pt x="6870879" y="2540287"/>
                </a:lnTo>
                <a:lnTo>
                  <a:pt x="6866713" y="2533509"/>
                </a:lnTo>
                <a:lnTo>
                  <a:pt x="6865958" y="2524237"/>
                </a:lnTo>
                <a:lnTo>
                  <a:pt x="6869250" y="2513409"/>
                </a:lnTo>
                <a:lnTo>
                  <a:pt x="6873061" y="2504030"/>
                </a:lnTo>
                <a:lnTo>
                  <a:pt x="6875080" y="2497543"/>
                </a:lnTo>
                <a:lnTo>
                  <a:pt x="6839245" y="2531917"/>
                </a:lnTo>
                <a:lnTo>
                  <a:pt x="6831952" y="2540597"/>
                </a:lnTo>
                <a:lnTo>
                  <a:pt x="6822712" y="2539759"/>
                </a:lnTo>
                <a:lnTo>
                  <a:pt x="6817076" y="2532443"/>
                </a:lnTo>
                <a:lnTo>
                  <a:pt x="6814360" y="2520890"/>
                </a:lnTo>
                <a:lnTo>
                  <a:pt x="6813878" y="2507343"/>
                </a:lnTo>
                <a:lnTo>
                  <a:pt x="6814945" y="2494042"/>
                </a:lnTo>
                <a:lnTo>
                  <a:pt x="6816876" y="2483229"/>
                </a:lnTo>
                <a:lnTo>
                  <a:pt x="6816798" y="2477622"/>
                </a:lnTo>
                <a:lnTo>
                  <a:pt x="6812190" y="2475086"/>
                </a:lnTo>
                <a:lnTo>
                  <a:pt x="6803773" y="2474749"/>
                </a:lnTo>
                <a:lnTo>
                  <a:pt x="6792266" y="2475735"/>
                </a:lnTo>
                <a:lnTo>
                  <a:pt x="6778389" y="2477171"/>
                </a:lnTo>
                <a:lnTo>
                  <a:pt x="6762862" y="2478183"/>
                </a:lnTo>
                <a:lnTo>
                  <a:pt x="6745959" y="2476165"/>
                </a:lnTo>
                <a:lnTo>
                  <a:pt x="6734100" y="2472484"/>
                </a:lnTo>
                <a:lnTo>
                  <a:pt x="6726848" y="2467478"/>
                </a:lnTo>
                <a:lnTo>
                  <a:pt x="6723764" y="2461487"/>
                </a:lnTo>
                <a:lnTo>
                  <a:pt x="6724412" y="2454847"/>
                </a:lnTo>
                <a:lnTo>
                  <a:pt x="6728355" y="2447897"/>
                </a:lnTo>
                <a:lnTo>
                  <a:pt x="6735155" y="2440975"/>
                </a:lnTo>
                <a:lnTo>
                  <a:pt x="6744374" y="2434420"/>
                </a:lnTo>
                <a:lnTo>
                  <a:pt x="6760237" y="2424382"/>
                </a:lnTo>
                <a:lnTo>
                  <a:pt x="6770234" y="2415253"/>
                </a:lnTo>
                <a:lnTo>
                  <a:pt x="6776518" y="2407216"/>
                </a:lnTo>
                <a:lnTo>
                  <a:pt x="6781239" y="2400452"/>
                </a:lnTo>
                <a:lnTo>
                  <a:pt x="6786551" y="2395146"/>
                </a:lnTo>
                <a:lnTo>
                  <a:pt x="6829111" y="2371266"/>
                </a:lnTo>
                <a:lnTo>
                  <a:pt x="6853115" y="2356534"/>
                </a:lnTo>
                <a:lnTo>
                  <a:pt x="6864119" y="2349864"/>
                </a:lnTo>
                <a:lnTo>
                  <a:pt x="6897461" y="2319829"/>
                </a:lnTo>
                <a:lnTo>
                  <a:pt x="6905491" y="2301175"/>
                </a:lnTo>
                <a:lnTo>
                  <a:pt x="6908868" y="2295414"/>
                </a:lnTo>
                <a:lnTo>
                  <a:pt x="6944144" y="2268637"/>
                </a:lnTo>
                <a:lnTo>
                  <a:pt x="6956579" y="2260573"/>
                </a:lnTo>
                <a:lnTo>
                  <a:pt x="6969729" y="2251788"/>
                </a:lnTo>
                <a:lnTo>
                  <a:pt x="7013534" y="2217292"/>
                </a:lnTo>
                <a:lnTo>
                  <a:pt x="7043938" y="2189539"/>
                </a:lnTo>
                <a:lnTo>
                  <a:pt x="7060805" y="2168436"/>
                </a:lnTo>
                <a:lnTo>
                  <a:pt x="7067885" y="2158473"/>
                </a:lnTo>
                <a:lnTo>
                  <a:pt x="7078333" y="2148778"/>
                </a:lnTo>
                <a:lnTo>
                  <a:pt x="7090751" y="2139455"/>
                </a:lnTo>
                <a:lnTo>
                  <a:pt x="7103738" y="2130603"/>
                </a:lnTo>
                <a:lnTo>
                  <a:pt x="7115895" y="2122326"/>
                </a:lnTo>
                <a:lnTo>
                  <a:pt x="7125821" y="2114724"/>
                </a:lnTo>
                <a:lnTo>
                  <a:pt x="7132116" y="2107900"/>
                </a:lnTo>
                <a:lnTo>
                  <a:pt x="7134478" y="2102165"/>
                </a:lnTo>
                <a:lnTo>
                  <a:pt x="7139922" y="2095702"/>
                </a:lnTo>
                <a:lnTo>
                  <a:pt x="7183756" y="2067077"/>
                </a:lnTo>
                <a:lnTo>
                  <a:pt x="7227498" y="2049013"/>
                </a:lnTo>
                <a:lnTo>
                  <a:pt x="7271720" y="2040988"/>
                </a:lnTo>
                <a:lnTo>
                  <a:pt x="7287138" y="2040370"/>
                </a:lnTo>
                <a:lnTo>
                  <a:pt x="7302480" y="2040520"/>
                </a:lnTo>
                <a:lnTo>
                  <a:pt x="7345164" y="2044801"/>
                </a:lnTo>
                <a:lnTo>
                  <a:pt x="7383520" y="2056533"/>
                </a:lnTo>
                <a:lnTo>
                  <a:pt x="7396079" y="2065495"/>
                </a:lnTo>
                <a:lnTo>
                  <a:pt x="7406122" y="2067163"/>
                </a:lnTo>
                <a:lnTo>
                  <a:pt x="7414274" y="2063597"/>
                </a:lnTo>
                <a:lnTo>
                  <a:pt x="7422580" y="2057385"/>
                </a:lnTo>
                <a:lnTo>
                  <a:pt x="7432208" y="2054396"/>
                </a:lnTo>
                <a:lnTo>
                  <a:pt x="7443490" y="2053839"/>
                </a:lnTo>
                <a:lnTo>
                  <a:pt x="7456757" y="2054927"/>
                </a:lnTo>
                <a:lnTo>
                  <a:pt x="7472341" y="2056871"/>
                </a:lnTo>
                <a:lnTo>
                  <a:pt x="7489442" y="2057323"/>
                </a:lnTo>
                <a:lnTo>
                  <a:pt x="7502440" y="2055080"/>
                </a:lnTo>
                <a:lnTo>
                  <a:pt x="7512760" y="2051712"/>
                </a:lnTo>
                <a:lnTo>
                  <a:pt x="7521830" y="2048791"/>
                </a:lnTo>
                <a:lnTo>
                  <a:pt x="7531073" y="2047888"/>
                </a:lnTo>
                <a:lnTo>
                  <a:pt x="7545635" y="2051628"/>
                </a:lnTo>
                <a:lnTo>
                  <a:pt x="7558244" y="2053626"/>
                </a:lnTo>
                <a:lnTo>
                  <a:pt x="7569130" y="2052980"/>
                </a:lnTo>
                <a:lnTo>
                  <a:pt x="7578524" y="2048787"/>
                </a:lnTo>
                <a:lnTo>
                  <a:pt x="7586654" y="2040145"/>
                </a:lnTo>
                <a:lnTo>
                  <a:pt x="7594661" y="2030259"/>
                </a:lnTo>
                <a:lnTo>
                  <a:pt x="7605760" y="2023314"/>
                </a:lnTo>
                <a:lnTo>
                  <a:pt x="7618889" y="2018966"/>
                </a:lnTo>
                <a:lnTo>
                  <a:pt x="7632985" y="2016868"/>
                </a:lnTo>
                <a:lnTo>
                  <a:pt x="7646987" y="2016678"/>
                </a:lnTo>
                <a:lnTo>
                  <a:pt x="7659832" y="2018049"/>
                </a:lnTo>
                <a:lnTo>
                  <a:pt x="7670459" y="2020639"/>
                </a:lnTo>
                <a:lnTo>
                  <a:pt x="7677806" y="2024102"/>
                </a:lnTo>
                <a:lnTo>
                  <a:pt x="7686296" y="2030692"/>
                </a:lnTo>
                <a:lnTo>
                  <a:pt x="7694768" y="2036470"/>
                </a:lnTo>
                <a:lnTo>
                  <a:pt x="7703969" y="2039733"/>
                </a:lnTo>
                <a:lnTo>
                  <a:pt x="7714645" y="2038775"/>
                </a:lnTo>
                <a:lnTo>
                  <a:pt x="7728196" y="2032931"/>
                </a:lnTo>
                <a:lnTo>
                  <a:pt x="7737983" y="2033419"/>
                </a:lnTo>
                <a:lnTo>
                  <a:pt x="7745369" y="2038074"/>
                </a:lnTo>
                <a:lnTo>
                  <a:pt x="7751719" y="2044729"/>
                </a:lnTo>
                <a:lnTo>
                  <a:pt x="7758397" y="2051220"/>
                </a:lnTo>
                <a:lnTo>
                  <a:pt x="7766767" y="2055380"/>
                </a:lnTo>
                <a:lnTo>
                  <a:pt x="7776816" y="2059054"/>
                </a:lnTo>
                <a:lnTo>
                  <a:pt x="7778826" y="2064814"/>
                </a:lnTo>
                <a:lnTo>
                  <a:pt x="7774611" y="2070672"/>
                </a:lnTo>
                <a:lnTo>
                  <a:pt x="7765983" y="2074644"/>
                </a:lnTo>
                <a:lnTo>
                  <a:pt x="7752918" y="2074963"/>
                </a:lnTo>
                <a:lnTo>
                  <a:pt x="7741655" y="2077075"/>
                </a:lnTo>
                <a:lnTo>
                  <a:pt x="7733360" y="2080650"/>
                </a:lnTo>
                <a:lnTo>
                  <a:pt x="7729199" y="2085360"/>
                </a:lnTo>
                <a:lnTo>
                  <a:pt x="7730339" y="2090877"/>
                </a:lnTo>
                <a:lnTo>
                  <a:pt x="7743231" y="2096378"/>
                </a:lnTo>
                <a:lnTo>
                  <a:pt x="7755541" y="2097469"/>
                </a:lnTo>
                <a:lnTo>
                  <a:pt x="7767156" y="2095619"/>
                </a:lnTo>
                <a:lnTo>
                  <a:pt x="7777961" y="2092302"/>
                </a:lnTo>
                <a:lnTo>
                  <a:pt x="7787842" y="2088988"/>
                </a:lnTo>
                <a:lnTo>
                  <a:pt x="7796685" y="2087150"/>
                </a:lnTo>
                <a:lnTo>
                  <a:pt x="7807916" y="2088057"/>
                </a:lnTo>
                <a:lnTo>
                  <a:pt x="7819937" y="2088405"/>
                </a:lnTo>
                <a:lnTo>
                  <a:pt x="7832463" y="2087638"/>
                </a:lnTo>
                <a:lnTo>
                  <a:pt x="7845214" y="2085200"/>
                </a:lnTo>
                <a:lnTo>
                  <a:pt x="7857906" y="2080535"/>
                </a:lnTo>
                <a:lnTo>
                  <a:pt x="7871185" y="2074466"/>
                </a:lnTo>
                <a:lnTo>
                  <a:pt x="7881448" y="2073402"/>
                </a:lnTo>
                <a:lnTo>
                  <a:pt x="7889521" y="2075205"/>
                </a:lnTo>
                <a:lnTo>
                  <a:pt x="7896228" y="2077736"/>
                </a:lnTo>
                <a:lnTo>
                  <a:pt x="7902395" y="2078856"/>
                </a:lnTo>
                <a:lnTo>
                  <a:pt x="7908847" y="2076424"/>
                </a:lnTo>
                <a:lnTo>
                  <a:pt x="7919407" y="2069598"/>
                </a:lnTo>
                <a:lnTo>
                  <a:pt x="7932155" y="2064694"/>
                </a:lnTo>
                <a:lnTo>
                  <a:pt x="7945833" y="2061489"/>
                </a:lnTo>
                <a:lnTo>
                  <a:pt x="7959182" y="2059759"/>
                </a:lnTo>
                <a:lnTo>
                  <a:pt x="7970945" y="2059280"/>
                </a:lnTo>
                <a:lnTo>
                  <a:pt x="7979311" y="2057826"/>
                </a:lnTo>
                <a:lnTo>
                  <a:pt x="7940574" y="2038745"/>
                </a:lnTo>
                <a:lnTo>
                  <a:pt x="7932673" y="2034699"/>
                </a:lnTo>
                <a:lnTo>
                  <a:pt x="7929564" y="2027696"/>
                </a:lnTo>
                <a:lnTo>
                  <a:pt x="7930944" y="2017497"/>
                </a:lnTo>
                <a:lnTo>
                  <a:pt x="7936511" y="2003862"/>
                </a:lnTo>
                <a:lnTo>
                  <a:pt x="7963896" y="1966280"/>
                </a:lnTo>
                <a:lnTo>
                  <a:pt x="7993032" y="1939356"/>
                </a:lnTo>
                <a:lnTo>
                  <a:pt x="8020695" y="1918687"/>
                </a:lnTo>
                <a:lnTo>
                  <a:pt x="8029031" y="1912425"/>
                </a:lnTo>
                <a:lnTo>
                  <a:pt x="8036725" y="1906206"/>
                </a:lnTo>
                <a:lnTo>
                  <a:pt x="8051127" y="1896242"/>
                </a:lnTo>
                <a:lnTo>
                  <a:pt x="8063427" y="1891149"/>
                </a:lnTo>
                <a:lnTo>
                  <a:pt x="8073182" y="1888574"/>
                </a:lnTo>
                <a:lnTo>
                  <a:pt x="8079947" y="1886166"/>
                </a:lnTo>
                <a:lnTo>
                  <a:pt x="8083277" y="1881573"/>
                </a:lnTo>
                <a:lnTo>
                  <a:pt x="8084688" y="1869819"/>
                </a:lnTo>
                <a:lnTo>
                  <a:pt x="8088489" y="1855580"/>
                </a:lnTo>
                <a:lnTo>
                  <a:pt x="8094487" y="1841303"/>
                </a:lnTo>
                <a:lnTo>
                  <a:pt x="8102487" y="1829434"/>
                </a:lnTo>
                <a:lnTo>
                  <a:pt x="8112295" y="1822419"/>
                </a:lnTo>
                <a:lnTo>
                  <a:pt x="8121795" y="1822153"/>
                </a:lnTo>
                <a:lnTo>
                  <a:pt x="8132923" y="1822421"/>
                </a:lnTo>
                <a:lnTo>
                  <a:pt x="8145272" y="1822882"/>
                </a:lnTo>
                <a:lnTo>
                  <a:pt x="8158437" y="1823197"/>
                </a:lnTo>
                <a:lnTo>
                  <a:pt x="8198765" y="1819853"/>
                </a:lnTo>
                <a:lnTo>
                  <a:pt x="8227250" y="1809522"/>
                </a:lnTo>
                <a:lnTo>
                  <a:pt x="8238257" y="1808928"/>
                </a:lnTo>
                <a:lnTo>
                  <a:pt x="8245583" y="1812489"/>
                </a:lnTo>
                <a:lnTo>
                  <a:pt x="8250657" y="1818304"/>
                </a:lnTo>
                <a:lnTo>
                  <a:pt x="8254907" y="1824470"/>
                </a:lnTo>
                <a:lnTo>
                  <a:pt x="8259762" y="1829086"/>
                </a:lnTo>
                <a:lnTo>
                  <a:pt x="8268479" y="1828618"/>
                </a:lnTo>
                <a:lnTo>
                  <a:pt x="8277633" y="1823262"/>
                </a:lnTo>
                <a:lnTo>
                  <a:pt x="8286968" y="1816370"/>
                </a:lnTo>
                <a:lnTo>
                  <a:pt x="8296227" y="1811296"/>
                </a:lnTo>
                <a:lnTo>
                  <a:pt x="8305154" y="1811393"/>
                </a:lnTo>
                <a:lnTo>
                  <a:pt x="8309190" y="1816675"/>
                </a:lnTo>
                <a:lnTo>
                  <a:pt x="8307766" y="1823410"/>
                </a:lnTo>
                <a:lnTo>
                  <a:pt x="8302499" y="1831449"/>
                </a:lnTo>
                <a:lnTo>
                  <a:pt x="8295002" y="1840645"/>
                </a:lnTo>
                <a:lnTo>
                  <a:pt x="8286891" y="1850851"/>
                </a:lnTo>
                <a:lnTo>
                  <a:pt x="8279780" y="1861917"/>
                </a:lnTo>
                <a:lnTo>
                  <a:pt x="8276860" y="1876054"/>
                </a:lnTo>
                <a:lnTo>
                  <a:pt x="8279063" y="1884420"/>
                </a:lnTo>
                <a:lnTo>
                  <a:pt x="8284980" y="1888728"/>
                </a:lnTo>
                <a:lnTo>
                  <a:pt x="8293207" y="1890695"/>
                </a:lnTo>
                <a:lnTo>
                  <a:pt x="8302336" y="1892037"/>
                </a:lnTo>
                <a:lnTo>
                  <a:pt x="8310961" y="1894469"/>
                </a:lnTo>
                <a:lnTo>
                  <a:pt x="8315062" y="1899539"/>
                </a:lnTo>
                <a:lnTo>
                  <a:pt x="8310718" y="1905120"/>
                </a:lnTo>
                <a:lnTo>
                  <a:pt x="8302738" y="1910835"/>
                </a:lnTo>
                <a:lnTo>
                  <a:pt x="8295932" y="1916306"/>
                </a:lnTo>
                <a:lnTo>
                  <a:pt x="8298574" y="1920414"/>
                </a:lnTo>
                <a:lnTo>
                  <a:pt x="8304281" y="1922696"/>
                </a:lnTo>
                <a:lnTo>
                  <a:pt x="8312731" y="1922680"/>
                </a:lnTo>
                <a:lnTo>
                  <a:pt x="8351324" y="1904131"/>
                </a:lnTo>
                <a:lnTo>
                  <a:pt x="8381065" y="1877528"/>
                </a:lnTo>
                <a:lnTo>
                  <a:pt x="8394120" y="1866862"/>
                </a:lnTo>
                <a:lnTo>
                  <a:pt x="8430126" y="1845669"/>
                </a:lnTo>
                <a:lnTo>
                  <a:pt x="8469679" y="1837809"/>
                </a:lnTo>
                <a:lnTo>
                  <a:pt x="8480824" y="1837236"/>
                </a:lnTo>
                <a:lnTo>
                  <a:pt x="8486825" y="1832859"/>
                </a:lnTo>
                <a:lnTo>
                  <a:pt x="8489068" y="1825060"/>
                </a:lnTo>
                <a:lnTo>
                  <a:pt x="8488935" y="1814219"/>
                </a:lnTo>
                <a:lnTo>
                  <a:pt x="8487808" y="1800714"/>
                </a:lnTo>
                <a:lnTo>
                  <a:pt x="8487073" y="1784928"/>
                </a:lnTo>
                <a:lnTo>
                  <a:pt x="8518219" y="1745839"/>
                </a:lnTo>
                <a:lnTo>
                  <a:pt x="8560124" y="1735434"/>
                </a:lnTo>
                <a:lnTo>
                  <a:pt x="8573455" y="1735168"/>
                </a:lnTo>
                <a:lnTo>
                  <a:pt x="8585166" y="1736380"/>
                </a:lnTo>
                <a:lnTo>
                  <a:pt x="8594474" y="1738994"/>
                </a:lnTo>
                <a:lnTo>
                  <a:pt x="8607349" y="1745829"/>
                </a:lnTo>
                <a:lnTo>
                  <a:pt x="8612951" y="1751494"/>
                </a:lnTo>
                <a:lnTo>
                  <a:pt x="8611547" y="1755089"/>
                </a:lnTo>
                <a:lnTo>
                  <a:pt x="8603408" y="1755714"/>
                </a:lnTo>
                <a:lnTo>
                  <a:pt x="8588736" y="1753962"/>
                </a:lnTo>
                <a:lnTo>
                  <a:pt x="8575843" y="1755838"/>
                </a:lnTo>
                <a:lnTo>
                  <a:pt x="8546995" y="1791244"/>
                </a:lnTo>
                <a:lnTo>
                  <a:pt x="8545390" y="1810181"/>
                </a:lnTo>
                <a:lnTo>
                  <a:pt x="8541351" y="1824491"/>
                </a:lnTo>
                <a:lnTo>
                  <a:pt x="8536744" y="1835224"/>
                </a:lnTo>
                <a:lnTo>
                  <a:pt x="8533434" y="1843432"/>
                </a:lnTo>
                <a:lnTo>
                  <a:pt x="8533287" y="1850164"/>
                </a:lnTo>
                <a:lnTo>
                  <a:pt x="8537495" y="1859647"/>
                </a:lnTo>
                <a:lnTo>
                  <a:pt x="8533040" y="1866531"/>
                </a:lnTo>
                <a:lnTo>
                  <a:pt x="8525068" y="1872500"/>
                </a:lnTo>
                <a:lnTo>
                  <a:pt x="8518724" y="1879240"/>
                </a:lnTo>
                <a:lnTo>
                  <a:pt x="8516997" y="1893454"/>
                </a:lnTo>
                <a:lnTo>
                  <a:pt x="8512289" y="1903973"/>
                </a:lnTo>
                <a:lnTo>
                  <a:pt x="8499811" y="1911130"/>
                </a:lnTo>
                <a:lnTo>
                  <a:pt x="8489547" y="1913628"/>
                </a:lnTo>
                <a:lnTo>
                  <a:pt x="8475908" y="1916493"/>
                </a:lnTo>
                <a:lnTo>
                  <a:pt x="8460606" y="1920005"/>
                </a:lnTo>
                <a:lnTo>
                  <a:pt x="8421853" y="1937216"/>
                </a:lnTo>
                <a:lnTo>
                  <a:pt x="8413695" y="1957034"/>
                </a:lnTo>
                <a:lnTo>
                  <a:pt x="8406578" y="1965600"/>
                </a:lnTo>
                <a:lnTo>
                  <a:pt x="8396988" y="1973133"/>
                </a:lnTo>
                <a:lnTo>
                  <a:pt x="8386235" y="1980962"/>
                </a:lnTo>
                <a:lnTo>
                  <a:pt x="8375631" y="1990415"/>
                </a:lnTo>
                <a:lnTo>
                  <a:pt x="8366485" y="2002820"/>
                </a:lnTo>
                <a:lnTo>
                  <a:pt x="8361758" y="2009975"/>
                </a:lnTo>
                <a:lnTo>
                  <a:pt x="8355536" y="2016794"/>
                </a:lnTo>
                <a:lnTo>
                  <a:pt x="8348015" y="2023447"/>
                </a:lnTo>
                <a:lnTo>
                  <a:pt x="8339396" y="2030104"/>
                </a:lnTo>
                <a:lnTo>
                  <a:pt x="8329878" y="2036933"/>
                </a:lnTo>
                <a:lnTo>
                  <a:pt x="8319660" y="2044105"/>
                </a:lnTo>
                <a:lnTo>
                  <a:pt x="8308942" y="2051788"/>
                </a:lnTo>
                <a:lnTo>
                  <a:pt x="8275773" y="2079607"/>
                </a:lnTo>
                <a:lnTo>
                  <a:pt x="8241559" y="2121045"/>
                </a:lnTo>
                <a:lnTo>
                  <a:pt x="8227714" y="2135026"/>
                </a:lnTo>
                <a:lnTo>
                  <a:pt x="8186953" y="2161630"/>
                </a:lnTo>
                <a:lnTo>
                  <a:pt x="8156502" y="2173845"/>
                </a:lnTo>
                <a:lnTo>
                  <a:pt x="8150676" y="2176634"/>
                </a:lnTo>
                <a:lnTo>
                  <a:pt x="8147738" y="2179467"/>
                </a:lnTo>
                <a:lnTo>
                  <a:pt x="8142516" y="2185643"/>
                </a:lnTo>
                <a:lnTo>
                  <a:pt x="8129853" y="2189199"/>
                </a:lnTo>
                <a:lnTo>
                  <a:pt x="8113742" y="2191022"/>
                </a:lnTo>
                <a:lnTo>
                  <a:pt x="8098181" y="2192000"/>
                </a:lnTo>
                <a:lnTo>
                  <a:pt x="8092103" y="2194004"/>
                </a:lnTo>
                <a:lnTo>
                  <a:pt x="8088867" y="2198154"/>
                </a:lnTo>
                <a:lnTo>
                  <a:pt x="8087565" y="2204201"/>
                </a:lnTo>
                <a:lnTo>
                  <a:pt x="8087294" y="2211901"/>
                </a:lnTo>
                <a:lnTo>
                  <a:pt x="8087148" y="2221007"/>
                </a:lnTo>
                <a:lnTo>
                  <a:pt x="8086222" y="2231273"/>
                </a:lnTo>
                <a:lnTo>
                  <a:pt x="8083611" y="2242451"/>
                </a:lnTo>
                <a:lnTo>
                  <a:pt x="8078409" y="2254296"/>
                </a:lnTo>
                <a:lnTo>
                  <a:pt x="8069711" y="2266562"/>
                </a:lnTo>
                <a:lnTo>
                  <a:pt x="8061043" y="2276461"/>
                </a:lnTo>
                <a:lnTo>
                  <a:pt x="8052946" y="2286813"/>
                </a:lnTo>
                <a:lnTo>
                  <a:pt x="8032403" y="2320203"/>
                </a:lnTo>
                <a:lnTo>
                  <a:pt x="8018146" y="2356257"/>
                </a:lnTo>
                <a:lnTo>
                  <a:pt x="8011028" y="2393909"/>
                </a:lnTo>
                <a:lnTo>
                  <a:pt x="8010390" y="2406630"/>
                </a:lnTo>
                <a:lnTo>
                  <a:pt x="8010678" y="2416661"/>
                </a:lnTo>
                <a:lnTo>
                  <a:pt x="8014309" y="2468661"/>
                </a:lnTo>
                <a:lnTo>
                  <a:pt x="8019169" y="2514655"/>
                </a:lnTo>
                <a:lnTo>
                  <a:pt x="8025366" y="2560779"/>
                </a:lnTo>
                <a:lnTo>
                  <a:pt x="8032453" y="2601751"/>
                </a:lnTo>
                <a:lnTo>
                  <a:pt x="8042514" y="2639243"/>
                </a:lnTo>
                <a:lnTo>
                  <a:pt x="8047420" y="2650441"/>
                </a:lnTo>
                <a:lnTo>
                  <a:pt x="8050803" y="2663389"/>
                </a:lnTo>
                <a:lnTo>
                  <a:pt x="8053036" y="2677441"/>
                </a:lnTo>
                <a:lnTo>
                  <a:pt x="8054487" y="2691950"/>
                </a:lnTo>
                <a:lnTo>
                  <a:pt x="8055527" y="2706268"/>
                </a:lnTo>
                <a:lnTo>
                  <a:pt x="8056526" y="2719750"/>
                </a:lnTo>
                <a:lnTo>
                  <a:pt x="8057855" y="2731748"/>
                </a:lnTo>
                <a:lnTo>
                  <a:pt x="8059884" y="2741615"/>
                </a:lnTo>
                <a:lnTo>
                  <a:pt x="8062983" y="2748706"/>
                </a:lnTo>
                <a:lnTo>
                  <a:pt x="8070228" y="2760501"/>
                </a:lnTo>
                <a:lnTo>
                  <a:pt x="8073737" y="2773125"/>
                </a:lnTo>
                <a:lnTo>
                  <a:pt x="8075978" y="2784821"/>
                </a:lnTo>
                <a:lnTo>
                  <a:pt x="8079418" y="2793831"/>
                </a:lnTo>
                <a:lnTo>
                  <a:pt x="8084203" y="2795132"/>
                </a:lnTo>
                <a:lnTo>
                  <a:pt x="8090907" y="2792108"/>
                </a:lnTo>
                <a:lnTo>
                  <a:pt x="8099099" y="2785747"/>
                </a:lnTo>
                <a:lnTo>
                  <a:pt x="8108347" y="2777033"/>
                </a:lnTo>
                <a:lnTo>
                  <a:pt x="8118218" y="2766952"/>
                </a:lnTo>
                <a:lnTo>
                  <a:pt x="8128281" y="2756490"/>
                </a:lnTo>
                <a:lnTo>
                  <a:pt x="8138103" y="2746632"/>
                </a:lnTo>
                <a:lnTo>
                  <a:pt x="8151796" y="2733800"/>
                </a:lnTo>
                <a:lnTo>
                  <a:pt x="8160024" y="2724160"/>
                </a:lnTo>
                <a:lnTo>
                  <a:pt x="8165009" y="2716842"/>
                </a:lnTo>
                <a:lnTo>
                  <a:pt x="8168972" y="2710973"/>
                </a:lnTo>
                <a:lnTo>
                  <a:pt x="8174133" y="2705683"/>
                </a:lnTo>
                <a:lnTo>
                  <a:pt x="8182163" y="2696613"/>
                </a:lnTo>
                <a:lnTo>
                  <a:pt x="8186661" y="2684124"/>
                </a:lnTo>
                <a:lnTo>
                  <a:pt x="8188783" y="2670111"/>
                </a:lnTo>
                <a:lnTo>
                  <a:pt x="8189689" y="2656472"/>
                </a:lnTo>
                <a:lnTo>
                  <a:pt x="8190536" y="2645104"/>
                </a:lnTo>
                <a:lnTo>
                  <a:pt x="8197624" y="2634996"/>
                </a:lnTo>
                <a:lnTo>
                  <a:pt x="8208767" y="2627207"/>
                </a:lnTo>
                <a:lnTo>
                  <a:pt x="8221012" y="2620474"/>
                </a:lnTo>
                <a:lnTo>
                  <a:pt x="8231406" y="2613534"/>
                </a:lnTo>
                <a:lnTo>
                  <a:pt x="8241243" y="2606300"/>
                </a:lnTo>
                <a:lnTo>
                  <a:pt x="8253095" y="2603565"/>
                </a:lnTo>
                <a:lnTo>
                  <a:pt x="8265400" y="2602955"/>
                </a:lnTo>
                <a:lnTo>
                  <a:pt x="8276595" y="2602099"/>
                </a:lnTo>
                <a:lnTo>
                  <a:pt x="8283403" y="2596158"/>
                </a:lnTo>
                <a:lnTo>
                  <a:pt x="8284850" y="2586160"/>
                </a:lnTo>
                <a:lnTo>
                  <a:pt x="8282778" y="2573835"/>
                </a:lnTo>
                <a:lnTo>
                  <a:pt x="8279030" y="2560914"/>
                </a:lnTo>
                <a:lnTo>
                  <a:pt x="8275448" y="2549130"/>
                </a:lnTo>
                <a:lnTo>
                  <a:pt x="8276000" y="2541095"/>
                </a:lnTo>
                <a:lnTo>
                  <a:pt x="8311634" y="2506958"/>
                </a:lnTo>
                <a:lnTo>
                  <a:pt x="8323339" y="2499068"/>
                </a:lnTo>
                <a:lnTo>
                  <a:pt x="8333941" y="2491893"/>
                </a:lnTo>
                <a:lnTo>
                  <a:pt x="8343061" y="2487416"/>
                </a:lnTo>
                <a:lnTo>
                  <a:pt x="8352492" y="2485897"/>
                </a:lnTo>
                <a:lnTo>
                  <a:pt x="8362149" y="2486239"/>
                </a:lnTo>
                <a:lnTo>
                  <a:pt x="8371950" y="2487342"/>
                </a:lnTo>
                <a:lnTo>
                  <a:pt x="8381810" y="2488109"/>
                </a:lnTo>
                <a:lnTo>
                  <a:pt x="8416924" y="2462042"/>
                </a:lnTo>
                <a:lnTo>
                  <a:pt x="8418053" y="2451741"/>
                </a:lnTo>
                <a:lnTo>
                  <a:pt x="8416119" y="2442183"/>
                </a:lnTo>
                <a:lnTo>
                  <a:pt x="8412151" y="2433530"/>
                </a:lnTo>
                <a:lnTo>
                  <a:pt x="8407174" y="2425941"/>
                </a:lnTo>
                <a:lnTo>
                  <a:pt x="8402215" y="2419578"/>
                </a:lnTo>
                <a:lnTo>
                  <a:pt x="8399712" y="2412034"/>
                </a:lnTo>
                <a:lnTo>
                  <a:pt x="8418133" y="2364445"/>
                </a:lnTo>
                <a:lnTo>
                  <a:pt x="8453713" y="2339276"/>
                </a:lnTo>
                <a:lnTo>
                  <a:pt x="8463188" y="2341352"/>
                </a:lnTo>
                <a:lnTo>
                  <a:pt x="8471980" y="2343696"/>
                </a:lnTo>
                <a:lnTo>
                  <a:pt x="8480936" y="2343514"/>
                </a:lnTo>
                <a:lnTo>
                  <a:pt x="8490903" y="2338010"/>
                </a:lnTo>
                <a:lnTo>
                  <a:pt x="8496301" y="2329330"/>
                </a:lnTo>
                <a:lnTo>
                  <a:pt x="8495531" y="2320155"/>
                </a:lnTo>
                <a:lnTo>
                  <a:pt x="8490314" y="2311337"/>
                </a:lnTo>
                <a:lnTo>
                  <a:pt x="8482373" y="2303727"/>
                </a:lnTo>
                <a:lnTo>
                  <a:pt x="8473430" y="2298178"/>
                </a:lnTo>
                <a:lnTo>
                  <a:pt x="8465209" y="2295539"/>
                </a:lnTo>
                <a:lnTo>
                  <a:pt x="8459201" y="2293479"/>
                </a:lnTo>
                <a:lnTo>
                  <a:pt x="8454951" y="2286627"/>
                </a:lnTo>
                <a:lnTo>
                  <a:pt x="8452863" y="2276282"/>
                </a:lnTo>
                <a:lnTo>
                  <a:pt x="8453338" y="2263744"/>
                </a:lnTo>
                <a:lnTo>
                  <a:pt x="8456779" y="2250311"/>
                </a:lnTo>
                <a:lnTo>
                  <a:pt x="8463589" y="2237284"/>
                </a:lnTo>
                <a:lnTo>
                  <a:pt x="8474170" y="2225960"/>
                </a:lnTo>
                <a:lnTo>
                  <a:pt x="8486937" y="2215054"/>
                </a:lnTo>
                <a:lnTo>
                  <a:pt x="8492813" y="2207044"/>
                </a:lnTo>
                <a:lnTo>
                  <a:pt x="8492938" y="2201280"/>
                </a:lnTo>
                <a:lnTo>
                  <a:pt x="8488452" y="2197114"/>
                </a:lnTo>
                <a:lnTo>
                  <a:pt x="8480494" y="2193898"/>
                </a:lnTo>
                <a:lnTo>
                  <a:pt x="8463439" y="2190644"/>
                </a:lnTo>
                <a:lnTo>
                  <a:pt x="8452131" y="2191128"/>
                </a:lnTo>
                <a:lnTo>
                  <a:pt x="8442970" y="2193185"/>
                </a:lnTo>
                <a:lnTo>
                  <a:pt x="8433369" y="2192269"/>
                </a:lnTo>
                <a:lnTo>
                  <a:pt x="8425245" y="2187995"/>
                </a:lnTo>
                <a:lnTo>
                  <a:pt x="8419048" y="2180905"/>
                </a:lnTo>
                <a:lnTo>
                  <a:pt x="8415224" y="2171539"/>
                </a:lnTo>
                <a:lnTo>
                  <a:pt x="8414225" y="2160436"/>
                </a:lnTo>
                <a:lnTo>
                  <a:pt x="8416498" y="2148136"/>
                </a:lnTo>
                <a:lnTo>
                  <a:pt x="8444899" y="2111198"/>
                </a:lnTo>
                <a:lnTo>
                  <a:pt x="8463205" y="2097499"/>
                </a:lnTo>
                <a:lnTo>
                  <a:pt x="8470247" y="2091324"/>
                </a:lnTo>
                <a:lnTo>
                  <a:pt x="8475575" y="2083901"/>
                </a:lnTo>
                <a:lnTo>
                  <a:pt x="8479940" y="2070221"/>
                </a:lnTo>
                <a:lnTo>
                  <a:pt x="8486014" y="2056700"/>
                </a:lnTo>
                <a:lnTo>
                  <a:pt x="8508729" y="2020071"/>
                </a:lnTo>
                <a:lnTo>
                  <a:pt x="8521848" y="2001919"/>
                </a:lnTo>
                <a:lnTo>
                  <a:pt x="8526071" y="1995619"/>
                </a:lnTo>
                <a:lnTo>
                  <a:pt x="8533859" y="1990182"/>
                </a:lnTo>
                <a:lnTo>
                  <a:pt x="8545531" y="1989389"/>
                </a:lnTo>
                <a:lnTo>
                  <a:pt x="8558827" y="1991019"/>
                </a:lnTo>
                <a:lnTo>
                  <a:pt x="8571485" y="1992848"/>
                </a:lnTo>
                <a:lnTo>
                  <a:pt x="8582218" y="1994349"/>
                </a:lnTo>
                <a:lnTo>
                  <a:pt x="8588595" y="1999866"/>
                </a:lnTo>
                <a:lnTo>
                  <a:pt x="8593094" y="2005584"/>
                </a:lnTo>
                <a:lnTo>
                  <a:pt x="8598197" y="2007687"/>
                </a:lnTo>
                <a:lnTo>
                  <a:pt x="8607378" y="1999183"/>
                </a:lnTo>
                <a:lnTo>
                  <a:pt x="8616826" y="1988674"/>
                </a:lnTo>
                <a:lnTo>
                  <a:pt x="8626423" y="1977249"/>
                </a:lnTo>
                <a:lnTo>
                  <a:pt x="8636050" y="1965998"/>
                </a:lnTo>
                <a:lnTo>
                  <a:pt x="8645588" y="1956009"/>
                </a:lnTo>
                <a:lnTo>
                  <a:pt x="8654918" y="1948371"/>
                </a:lnTo>
                <a:lnTo>
                  <a:pt x="8663920" y="1944173"/>
                </a:lnTo>
                <a:lnTo>
                  <a:pt x="8674017" y="1946981"/>
                </a:lnTo>
                <a:lnTo>
                  <a:pt x="8678615" y="1954801"/>
                </a:lnTo>
                <a:lnTo>
                  <a:pt x="8679731" y="1965953"/>
                </a:lnTo>
                <a:lnTo>
                  <a:pt x="8679384" y="1978761"/>
                </a:lnTo>
                <a:lnTo>
                  <a:pt x="8679592" y="1991546"/>
                </a:lnTo>
                <a:lnTo>
                  <a:pt x="8682443" y="1999402"/>
                </a:lnTo>
                <a:lnTo>
                  <a:pt x="8686088" y="2002783"/>
                </a:lnTo>
                <a:lnTo>
                  <a:pt x="8690814" y="2002312"/>
                </a:lnTo>
                <a:lnTo>
                  <a:pt x="8696904" y="1998612"/>
                </a:lnTo>
                <a:lnTo>
                  <a:pt x="8704645" y="1992303"/>
                </a:lnTo>
                <a:lnTo>
                  <a:pt x="8714322" y="1984009"/>
                </a:lnTo>
                <a:lnTo>
                  <a:pt x="8726219" y="1974353"/>
                </a:lnTo>
                <a:lnTo>
                  <a:pt x="8764659" y="1955636"/>
                </a:lnTo>
                <a:lnTo>
                  <a:pt x="8807085" y="1946208"/>
                </a:lnTo>
                <a:lnTo>
                  <a:pt x="8834727" y="1944211"/>
                </a:lnTo>
                <a:lnTo>
                  <a:pt x="8847712" y="1944302"/>
                </a:lnTo>
                <a:lnTo>
                  <a:pt x="8889082" y="1950401"/>
                </a:lnTo>
                <a:lnTo>
                  <a:pt x="8923460" y="1980161"/>
                </a:lnTo>
                <a:lnTo>
                  <a:pt x="8930208" y="1988200"/>
                </a:lnTo>
                <a:lnTo>
                  <a:pt x="8936694" y="1992655"/>
                </a:lnTo>
                <a:lnTo>
                  <a:pt x="8946890" y="1988596"/>
                </a:lnTo>
                <a:lnTo>
                  <a:pt x="8951960" y="1982426"/>
                </a:lnTo>
                <a:lnTo>
                  <a:pt x="8954164" y="1975124"/>
                </a:lnTo>
                <a:lnTo>
                  <a:pt x="8955766" y="1967669"/>
                </a:lnTo>
                <a:lnTo>
                  <a:pt x="8959027" y="1961040"/>
                </a:lnTo>
                <a:lnTo>
                  <a:pt x="8966208" y="1956217"/>
                </a:lnTo>
                <a:lnTo>
                  <a:pt x="8975396" y="1953037"/>
                </a:lnTo>
                <a:lnTo>
                  <a:pt x="8985637" y="1948641"/>
                </a:lnTo>
                <a:lnTo>
                  <a:pt x="9020156" y="1930037"/>
                </a:lnTo>
                <a:lnTo>
                  <a:pt x="9055056" y="1907264"/>
                </a:lnTo>
                <a:lnTo>
                  <a:pt x="9067678" y="1898799"/>
                </a:lnTo>
                <a:lnTo>
                  <a:pt x="9075807" y="1894348"/>
                </a:lnTo>
                <a:lnTo>
                  <a:pt x="9080898" y="1892251"/>
                </a:lnTo>
                <a:lnTo>
                  <a:pt x="9084406" y="1890849"/>
                </a:lnTo>
                <a:lnTo>
                  <a:pt x="9087785" y="1888481"/>
                </a:lnTo>
                <a:lnTo>
                  <a:pt x="9092492" y="1883489"/>
                </a:lnTo>
                <a:lnTo>
                  <a:pt x="9104078" y="1872439"/>
                </a:lnTo>
                <a:lnTo>
                  <a:pt x="9114344" y="1866948"/>
                </a:lnTo>
                <a:lnTo>
                  <a:pt x="9122814" y="1863894"/>
                </a:lnTo>
                <a:lnTo>
                  <a:pt x="9129014" y="1860153"/>
                </a:lnTo>
                <a:lnTo>
                  <a:pt x="9167366" y="1831063"/>
                </a:lnTo>
                <a:lnTo>
                  <a:pt x="9211655" y="1814979"/>
                </a:lnTo>
                <a:lnTo>
                  <a:pt x="9245070" y="1806401"/>
                </a:lnTo>
                <a:lnTo>
                  <a:pt x="9261099" y="1801687"/>
                </a:lnTo>
                <a:lnTo>
                  <a:pt x="9307069" y="1784538"/>
                </a:lnTo>
                <a:lnTo>
                  <a:pt x="9344259" y="1766080"/>
                </a:lnTo>
                <a:lnTo>
                  <a:pt x="9370484" y="1736976"/>
                </a:lnTo>
                <a:lnTo>
                  <a:pt x="9380218" y="1732604"/>
                </a:lnTo>
                <a:lnTo>
                  <a:pt x="9389930" y="1734667"/>
                </a:lnTo>
                <a:lnTo>
                  <a:pt x="9395104" y="1742169"/>
                </a:lnTo>
                <a:lnTo>
                  <a:pt x="9403763" y="1746251"/>
                </a:lnTo>
                <a:lnTo>
                  <a:pt x="9415532" y="1748380"/>
                </a:lnTo>
                <a:lnTo>
                  <a:pt x="9430032" y="1750025"/>
                </a:lnTo>
                <a:lnTo>
                  <a:pt x="9446887" y="1752652"/>
                </a:lnTo>
                <a:lnTo>
                  <a:pt x="9460532" y="1756034"/>
                </a:lnTo>
                <a:lnTo>
                  <a:pt x="9472212" y="1759248"/>
                </a:lnTo>
                <a:lnTo>
                  <a:pt x="9482554" y="1761375"/>
                </a:lnTo>
                <a:lnTo>
                  <a:pt x="9521808" y="1739703"/>
                </a:lnTo>
                <a:lnTo>
                  <a:pt x="9525282" y="1729747"/>
                </a:lnTo>
                <a:lnTo>
                  <a:pt x="9524284" y="1721420"/>
                </a:lnTo>
                <a:lnTo>
                  <a:pt x="9520865" y="1713976"/>
                </a:lnTo>
                <a:lnTo>
                  <a:pt x="9517075" y="1706666"/>
                </a:lnTo>
                <a:lnTo>
                  <a:pt x="9514964" y="1698742"/>
                </a:lnTo>
                <a:lnTo>
                  <a:pt x="9512284" y="1688594"/>
                </a:lnTo>
                <a:lnTo>
                  <a:pt x="9504997" y="1678628"/>
                </a:lnTo>
                <a:lnTo>
                  <a:pt x="9495544" y="1668809"/>
                </a:lnTo>
                <a:lnTo>
                  <a:pt x="9486373" y="1659100"/>
                </a:lnTo>
                <a:lnTo>
                  <a:pt x="9479927" y="1649464"/>
                </a:lnTo>
                <a:lnTo>
                  <a:pt x="9478650" y="1639866"/>
                </a:lnTo>
                <a:lnTo>
                  <a:pt x="9478886" y="1630654"/>
                </a:lnTo>
                <a:lnTo>
                  <a:pt x="9475733" y="1619487"/>
                </a:lnTo>
                <a:lnTo>
                  <a:pt x="9454803" y="1586351"/>
                </a:lnTo>
                <a:lnTo>
                  <a:pt x="9440153" y="1576665"/>
                </a:lnTo>
                <a:lnTo>
                  <a:pt x="9429638" y="1580252"/>
                </a:lnTo>
                <a:lnTo>
                  <a:pt x="9418278" y="1577811"/>
                </a:lnTo>
                <a:lnTo>
                  <a:pt x="9408096" y="1571194"/>
                </a:lnTo>
                <a:lnTo>
                  <a:pt x="9401115" y="1562252"/>
                </a:lnTo>
                <a:lnTo>
                  <a:pt x="9399612" y="1547933"/>
                </a:lnTo>
                <a:lnTo>
                  <a:pt x="9396980" y="1536846"/>
                </a:lnTo>
                <a:lnTo>
                  <a:pt x="9392057" y="1530745"/>
                </a:lnTo>
                <a:lnTo>
                  <a:pt x="9383681" y="1531385"/>
                </a:lnTo>
                <a:lnTo>
                  <a:pt x="9370779" y="1536956"/>
                </a:lnTo>
                <a:lnTo>
                  <a:pt x="9357434" y="1538772"/>
                </a:lnTo>
                <a:lnTo>
                  <a:pt x="9344974" y="1537149"/>
                </a:lnTo>
                <a:lnTo>
                  <a:pt x="9334729" y="1532401"/>
                </a:lnTo>
                <a:lnTo>
                  <a:pt x="9328028" y="1524843"/>
                </a:lnTo>
                <a:lnTo>
                  <a:pt x="9327970" y="1516851"/>
                </a:lnTo>
                <a:lnTo>
                  <a:pt x="9332922" y="1510110"/>
                </a:lnTo>
                <a:lnTo>
                  <a:pt x="9341728" y="1504939"/>
                </a:lnTo>
                <a:lnTo>
                  <a:pt x="9353231" y="1501657"/>
                </a:lnTo>
                <a:lnTo>
                  <a:pt x="9366275" y="1500581"/>
                </a:lnTo>
                <a:lnTo>
                  <a:pt x="9379704" y="1502032"/>
                </a:lnTo>
                <a:lnTo>
                  <a:pt x="9396185" y="1509527"/>
                </a:lnTo>
                <a:lnTo>
                  <a:pt x="9405804" y="1516437"/>
                </a:lnTo>
                <a:lnTo>
                  <a:pt x="9411199" y="1522764"/>
                </a:lnTo>
                <a:lnTo>
                  <a:pt x="9415006" y="1528509"/>
                </a:lnTo>
                <a:lnTo>
                  <a:pt x="9419863" y="1533675"/>
                </a:lnTo>
                <a:lnTo>
                  <a:pt x="9429519" y="1537550"/>
                </a:lnTo>
                <a:lnTo>
                  <a:pt x="9441595" y="1539415"/>
                </a:lnTo>
                <a:lnTo>
                  <a:pt x="9455028" y="1539489"/>
                </a:lnTo>
                <a:lnTo>
                  <a:pt x="9468752" y="1537990"/>
                </a:lnTo>
                <a:lnTo>
                  <a:pt x="9481703" y="1535136"/>
                </a:lnTo>
                <a:lnTo>
                  <a:pt x="9492816" y="1531147"/>
                </a:lnTo>
                <a:lnTo>
                  <a:pt x="9502661" y="1526845"/>
                </a:lnTo>
                <a:lnTo>
                  <a:pt x="9515071" y="1521828"/>
                </a:lnTo>
                <a:lnTo>
                  <a:pt x="9556058" y="1503907"/>
                </a:lnTo>
                <a:lnTo>
                  <a:pt x="9581890" y="1470683"/>
                </a:lnTo>
                <a:lnTo>
                  <a:pt x="9584553" y="1463580"/>
                </a:lnTo>
                <a:lnTo>
                  <a:pt x="9592062" y="1457117"/>
                </a:lnTo>
                <a:lnTo>
                  <a:pt x="9600763" y="1449864"/>
                </a:lnTo>
                <a:lnTo>
                  <a:pt x="9602679" y="1441451"/>
                </a:lnTo>
                <a:lnTo>
                  <a:pt x="9599395" y="1432831"/>
                </a:lnTo>
                <a:lnTo>
                  <a:pt x="9592497" y="1424955"/>
                </a:lnTo>
                <a:lnTo>
                  <a:pt x="9583571" y="1418775"/>
                </a:lnTo>
                <a:lnTo>
                  <a:pt x="9574929" y="1409746"/>
                </a:lnTo>
                <a:lnTo>
                  <a:pt x="9573945" y="1398922"/>
                </a:lnTo>
                <a:lnTo>
                  <a:pt x="9579870" y="1390472"/>
                </a:lnTo>
                <a:lnTo>
                  <a:pt x="9594578" y="1385486"/>
                </a:lnTo>
                <a:lnTo>
                  <a:pt x="9601615" y="1377169"/>
                </a:lnTo>
                <a:lnTo>
                  <a:pt x="9606505" y="1369890"/>
                </a:lnTo>
                <a:lnTo>
                  <a:pt x="9617479" y="1369571"/>
                </a:lnTo>
                <a:lnTo>
                  <a:pt x="9626129" y="1370825"/>
                </a:lnTo>
                <a:lnTo>
                  <a:pt x="9637110" y="1369141"/>
                </a:lnTo>
                <a:lnTo>
                  <a:pt x="9647005" y="1365550"/>
                </a:lnTo>
                <a:lnTo>
                  <a:pt x="9651157" y="1366736"/>
                </a:lnTo>
                <a:lnTo>
                  <a:pt x="9650936" y="1371566"/>
                </a:lnTo>
                <a:lnTo>
                  <a:pt x="9647710" y="1378908"/>
                </a:lnTo>
                <a:lnTo>
                  <a:pt x="9642851" y="1387632"/>
                </a:lnTo>
                <a:lnTo>
                  <a:pt x="9637725" y="1396605"/>
                </a:lnTo>
                <a:lnTo>
                  <a:pt x="9635548" y="1408392"/>
                </a:lnTo>
                <a:lnTo>
                  <a:pt x="9639942" y="1418850"/>
                </a:lnTo>
                <a:lnTo>
                  <a:pt x="9647518" y="1428022"/>
                </a:lnTo>
                <a:lnTo>
                  <a:pt x="9654884" y="1435949"/>
                </a:lnTo>
                <a:lnTo>
                  <a:pt x="9660700" y="1443015"/>
                </a:lnTo>
                <a:lnTo>
                  <a:pt x="9670739" y="1447874"/>
                </a:lnTo>
                <a:lnTo>
                  <a:pt x="9683541" y="1450430"/>
                </a:lnTo>
                <a:lnTo>
                  <a:pt x="9697648" y="1450590"/>
                </a:lnTo>
                <a:lnTo>
                  <a:pt x="9711602" y="1448260"/>
                </a:lnTo>
                <a:lnTo>
                  <a:pt x="9722929" y="1444512"/>
                </a:lnTo>
                <a:lnTo>
                  <a:pt x="9735902" y="1443098"/>
                </a:lnTo>
                <a:lnTo>
                  <a:pt x="9778247" y="1449604"/>
                </a:lnTo>
                <a:lnTo>
                  <a:pt x="9818624" y="1471170"/>
                </a:lnTo>
                <a:lnTo>
                  <a:pt x="9822703" y="1482439"/>
                </a:lnTo>
                <a:lnTo>
                  <a:pt x="9827730" y="1493347"/>
                </a:lnTo>
                <a:lnTo>
                  <a:pt x="9853285" y="1522403"/>
                </a:lnTo>
                <a:lnTo>
                  <a:pt x="9899881" y="1539334"/>
                </a:lnTo>
                <a:lnTo>
                  <a:pt x="9910844" y="1541887"/>
                </a:lnTo>
                <a:lnTo>
                  <a:pt x="9919330" y="1544480"/>
                </a:lnTo>
                <a:lnTo>
                  <a:pt x="9925223" y="1548061"/>
                </a:lnTo>
                <a:lnTo>
                  <a:pt x="9932718" y="1560419"/>
                </a:lnTo>
                <a:lnTo>
                  <a:pt x="9941853" y="1567941"/>
                </a:lnTo>
                <a:lnTo>
                  <a:pt x="9952963" y="1570564"/>
                </a:lnTo>
                <a:lnTo>
                  <a:pt x="9967404" y="1570323"/>
                </a:lnTo>
                <a:lnTo>
                  <a:pt x="9978440" y="1573434"/>
                </a:lnTo>
                <a:lnTo>
                  <a:pt x="9987265" y="1576488"/>
                </a:lnTo>
                <a:lnTo>
                  <a:pt x="9995076" y="1576080"/>
                </a:lnTo>
                <a:lnTo>
                  <a:pt x="10004294" y="1570895"/>
                </a:lnTo>
                <a:lnTo>
                  <a:pt x="10011970" y="1570646"/>
                </a:lnTo>
                <a:lnTo>
                  <a:pt x="10019215" y="1571646"/>
                </a:lnTo>
                <a:lnTo>
                  <a:pt x="10027139" y="1570205"/>
                </a:lnTo>
                <a:lnTo>
                  <a:pt x="10032580" y="1562831"/>
                </a:lnTo>
                <a:lnTo>
                  <a:pt x="10031273" y="1556383"/>
                </a:lnTo>
                <a:lnTo>
                  <a:pt x="10025576" y="1550664"/>
                </a:lnTo>
                <a:lnTo>
                  <a:pt x="10017847" y="1545478"/>
                </a:lnTo>
                <a:lnTo>
                  <a:pt x="10010444" y="1540628"/>
                </a:lnTo>
                <a:lnTo>
                  <a:pt x="10005725" y="1535919"/>
                </a:lnTo>
                <a:lnTo>
                  <a:pt x="10011769" y="1529999"/>
                </a:lnTo>
                <a:lnTo>
                  <a:pt x="10019444" y="1532805"/>
                </a:lnTo>
                <a:lnTo>
                  <a:pt x="10028744" y="1537801"/>
                </a:lnTo>
                <a:lnTo>
                  <a:pt x="10037913" y="1534639"/>
                </a:lnTo>
                <a:lnTo>
                  <a:pt x="10040017" y="1526837"/>
                </a:lnTo>
                <a:lnTo>
                  <a:pt x="10039338" y="1517682"/>
                </a:lnTo>
                <a:lnTo>
                  <a:pt x="10040158" y="1510460"/>
                </a:lnTo>
                <a:lnTo>
                  <a:pt x="10045052" y="1503733"/>
                </a:lnTo>
                <a:lnTo>
                  <a:pt x="10046581" y="1490846"/>
                </a:lnTo>
                <a:lnTo>
                  <a:pt x="10045356" y="1475237"/>
                </a:lnTo>
                <a:lnTo>
                  <a:pt x="10041992" y="1460343"/>
                </a:lnTo>
                <a:lnTo>
                  <a:pt x="10037101" y="1449603"/>
                </a:lnTo>
                <a:lnTo>
                  <a:pt x="10030947" y="1444227"/>
                </a:lnTo>
                <a:lnTo>
                  <a:pt x="10030251" y="1438127"/>
                </a:lnTo>
                <a:lnTo>
                  <a:pt x="10034391" y="1433803"/>
                </a:lnTo>
                <a:lnTo>
                  <a:pt x="10042747" y="1433753"/>
                </a:lnTo>
                <a:lnTo>
                  <a:pt x="10057154" y="1441931"/>
                </a:lnTo>
                <a:lnTo>
                  <a:pt x="10071416" y="1447533"/>
                </a:lnTo>
                <a:lnTo>
                  <a:pt x="10085118" y="1451045"/>
                </a:lnTo>
                <a:lnTo>
                  <a:pt x="10097850" y="1452953"/>
                </a:lnTo>
                <a:lnTo>
                  <a:pt x="10109199" y="1453744"/>
                </a:lnTo>
                <a:lnTo>
                  <a:pt x="10118753" y="1453902"/>
                </a:lnTo>
                <a:lnTo>
                  <a:pt x="10127695" y="1451777"/>
                </a:lnTo>
                <a:lnTo>
                  <a:pt x="10127596" y="1446822"/>
                </a:lnTo>
                <a:lnTo>
                  <a:pt x="10121161" y="1441155"/>
                </a:lnTo>
                <a:lnTo>
                  <a:pt x="10111100" y="1436892"/>
                </a:lnTo>
                <a:lnTo>
                  <a:pt x="10103714" y="1433429"/>
                </a:lnTo>
                <a:lnTo>
                  <a:pt x="10104899" y="1429305"/>
                </a:lnTo>
                <a:lnTo>
                  <a:pt x="10111352" y="1426962"/>
                </a:lnTo>
                <a:lnTo>
                  <a:pt x="10119773" y="1428841"/>
                </a:lnTo>
                <a:lnTo>
                  <a:pt x="10132231" y="1436969"/>
                </a:lnTo>
                <a:lnTo>
                  <a:pt x="10144760" y="1440652"/>
                </a:lnTo>
                <a:lnTo>
                  <a:pt x="10153989" y="1438870"/>
                </a:lnTo>
                <a:lnTo>
                  <a:pt x="10158310" y="1426820"/>
                </a:lnTo>
                <a:lnTo>
                  <a:pt x="10165012" y="1414583"/>
                </a:lnTo>
                <a:lnTo>
                  <a:pt x="10174230" y="1404838"/>
                </a:lnTo>
                <a:lnTo>
                  <a:pt x="10186097" y="1400262"/>
                </a:lnTo>
                <a:lnTo>
                  <a:pt x="10199737" y="1398913"/>
                </a:lnTo>
                <a:lnTo>
                  <a:pt x="10206570" y="1394633"/>
                </a:lnTo>
                <a:lnTo>
                  <a:pt x="10205740" y="1388985"/>
                </a:lnTo>
                <a:lnTo>
                  <a:pt x="10196398" y="1383537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4329" y="1629872"/>
            <a:ext cx="10206570" cy="40916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4329" y="2101730"/>
            <a:ext cx="10206990" cy="3545204"/>
          </a:xfrm>
          <a:custGeom>
            <a:avLst/>
            <a:gdLst/>
            <a:ahLst/>
            <a:cxnLst/>
            <a:rect l="l" t="t" r="r" b="b"/>
            <a:pathLst>
              <a:path w="10206990" h="3545204">
                <a:moveTo>
                  <a:pt x="10196398" y="1383537"/>
                </a:moveTo>
                <a:lnTo>
                  <a:pt x="10154723" y="1360247"/>
                </a:lnTo>
                <a:lnTo>
                  <a:pt x="10118870" y="1333528"/>
                </a:lnTo>
                <a:lnTo>
                  <a:pt x="10100280" y="1315459"/>
                </a:lnTo>
                <a:lnTo>
                  <a:pt x="10087542" y="1307550"/>
                </a:lnTo>
                <a:lnTo>
                  <a:pt x="10072957" y="1301321"/>
                </a:lnTo>
                <a:lnTo>
                  <a:pt x="10057826" y="1296802"/>
                </a:lnTo>
                <a:lnTo>
                  <a:pt x="10043453" y="1294027"/>
                </a:lnTo>
                <a:lnTo>
                  <a:pt x="10031139" y="1293026"/>
                </a:lnTo>
                <a:lnTo>
                  <a:pt x="10022187" y="1293831"/>
                </a:lnTo>
                <a:lnTo>
                  <a:pt x="10017899" y="1296474"/>
                </a:lnTo>
                <a:lnTo>
                  <a:pt x="10013625" y="1301110"/>
                </a:lnTo>
                <a:lnTo>
                  <a:pt x="10004176" y="1297862"/>
                </a:lnTo>
                <a:lnTo>
                  <a:pt x="9994156" y="1289876"/>
                </a:lnTo>
                <a:lnTo>
                  <a:pt x="9986540" y="1282959"/>
                </a:lnTo>
                <a:lnTo>
                  <a:pt x="9973852" y="1277941"/>
                </a:lnTo>
                <a:lnTo>
                  <a:pt x="9958200" y="1274785"/>
                </a:lnTo>
                <a:lnTo>
                  <a:pt x="9941691" y="1273452"/>
                </a:lnTo>
                <a:lnTo>
                  <a:pt x="9926431" y="1273903"/>
                </a:lnTo>
                <a:lnTo>
                  <a:pt x="9914529" y="1276099"/>
                </a:lnTo>
                <a:lnTo>
                  <a:pt x="9908091" y="1280001"/>
                </a:lnTo>
                <a:lnTo>
                  <a:pt x="9911210" y="1290006"/>
                </a:lnTo>
                <a:lnTo>
                  <a:pt x="9920473" y="1297112"/>
                </a:lnTo>
                <a:lnTo>
                  <a:pt x="9931783" y="1305445"/>
                </a:lnTo>
                <a:lnTo>
                  <a:pt x="9936699" y="1315884"/>
                </a:lnTo>
                <a:lnTo>
                  <a:pt x="9935365" y="1324577"/>
                </a:lnTo>
                <a:lnTo>
                  <a:pt x="9931056" y="1332417"/>
                </a:lnTo>
                <a:lnTo>
                  <a:pt x="9927049" y="1340295"/>
                </a:lnTo>
                <a:lnTo>
                  <a:pt x="9926620" y="1349104"/>
                </a:lnTo>
                <a:lnTo>
                  <a:pt x="9926448" y="1354798"/>
                </a:lnTo>
                <a:lnTo>
                  <a:pt x="9921064" y="1354574"/>
                </a:lnTo>
                <a:lnTo>
                  <a:pt x="9885570" y="1328055"/>
                </a:lnTo>
                <a:lnTo>
                  <a:pt x="9880556" y="1303136"/>
                </a:lnTo>
                <a:lnTo>
                  <a:pt x="9881188" y="1289588"/>
                </a:lnTo>
                <a:lnTo>
                  <a:pt x="9882868" y="1276994"/>
                </a:lnTo>
                <a:lnTo>
                  <a:pt x="9882577" y="1263422"/>
                </a:lnTo>
                <a:lnTo>
                  <a:pt x="9877019" y="1255161"/>
                </a:lnTo>
                <a:lnTo>
                  <a:pt x="9869327" y="1249073"/>
                </a:lnTo>
                <a:lnTo>
                  <a:pt x="9862630" y="1242020"/>
                </a:lnTo>
                <a:lnTo>
                  <a:pt x="9834231" y="1212651"/>
                </a:lnTo>
                <a:lnTo>
                  <a:pt x="9794892" y="1189979"/>
                </a:lnTo>
                <a:lnTo>
                  <a:pt x="9755020" y="1171009"/>
                </a:lnTo>
                <a:lnTo>
                  <a:pt x="9715499" y="1154867"/>
                </a:lnTo>
                <a:lnTo>
                  <a:pt x="9701556" y="1149473"/>
                </a:lnTo>
                <a:lnTo>
                  <a:pt x="9688284" y="1144129"/>
                </a:lnTo>
                <a:lnTo>
                  <a:pt x="9649260" y="1121436"/>
                </a:lnTo>
                <a:lnTo>
                  <a:pt x="9642556" y="1114685"/>
                </a:lnTo>
                <a:lnTo>
                  <a:pt x="9632948" y="1109098"/>
                </a:lnTo>
                <a:lnTo>
                  <a:pt x="9621176" y="1104306"/>
                </a:lnTo>
                <a:lnTo>
                  <a:pt x="9607983" y="1099940"/>
                </a:lnTo>
                <a:lnTo>
                  <a:pt x="9594108" y="1095631"/>
                </a:lnTo>
                <a:lnTo>
                  <a:pt x="9580293" y="1091008"/>
                </a:lnTo>
                <a:lnTo>
                  <a:pt x="9567278" y="1085703"/>
                </a:lnTo>
                <a:lnTo>
                  <a:pt x="9555805" y="1079346"/>
                </a:lnTo>
                <a:lnTo>
                  <a:pt x="9548750" y="1073122"/>
                </a:lnTo>
                <a:lnTo>
                  <a:pt x="9540129" y="1066678"/>
                </a:lnTo>
                <a:lnTo>
                  <a:pt x="9506924" y="1046857"/>
                </a:lnTo>
                <a:lnTo>
                  <a:pt x="9467024" y="1028060"/>
                </a:lnTo>
                <a:lnTo>
                  <a:pt x="9425979" y="1012547"/>
                </a:lnTo>
                <a:lnTo>
                  <a:pt x="9379068" y="1000872"/>
                </a:lnTo>
                <a:lnTo>
                  <a:pt x="9360534" y="998280"/>
                </a:lnTo>
                <a:lnTo>
                  <a:pt x="9347805" y="993967"/>
                </a:lnTo>
                <a:lnTo>
                  <a:pt x="9339300" y="988775"/>
                </a:lnTo>
                <a:lnTo>
                  <a:pt x="9333441" y="983541"/>
                </a:lnTo>
                <a:lnTo>
                  <a:pt x="9328648" y="979106"/>
                </a:lnTo>
                <a:lnTo>
                  <a:pt x="9323341" y="976308"/>
                </a:lnTo>
                <a:lnTo>
                  <a:pt x="9315940" y="975988"/>
                </a:lnTo>
                <a:lnTo>
                  <a:pt x="9308504" y="976795"/>
                </a:lnTo>
                <a:lnTo>
                  <a:pt x="9298428" y="977263"/>
                </a:lnTo>
                <a:lnTo>
                  <a:pt x="9286226" y="977423"/>
                </a:lnTo>
                <a:lnTo>
                  <a:pt x="9272414" y="977307"/>
                </a:lnTo>
                <a:lnTo>
                  <a:pt x="9257506" y="976947"/>
                </a:lnTo>
                <a:lnTo>
                  <a:pt x="9211355" y="974715"/>
                </a:lnTo>
                <a:lnTo>
                  <a:pt x="9173872" y="971418"/>
                </a:lnTo>
                <a:lnTo>
                  <a:pt x="9157645" y="970787"/>
                </a:lnTo>
                <a:lnTo>
                  <a:pt x="9145337" y="973336"/>
                </a:lnTo>
                <a:lnTo>
                  <a:pt x="9135559" y="977228"/>
                </a:lnTo>
                <a:lnTo>
                  <a:pt x="9126919" y="980623"/>
                </a:lnTo>
                <a:lnTo>
                  <a:pt x="9118025" y="981685"/>
                </a:lnTo>
                <a:lnTo>
                  <a:pt x="9109993" y="978860"/>
                </a:lnTo>
                <a:lnTo>
                  <a:pt x="9099573" y="975213"/>
                </a:lnTo>
                <a:lnTo>
                  <a:pt x="9058831" y="961636"/>
                </a:lnTo>
                <a:lnTo>
                  <a:pt x="9014042" y="948919"/>
                </a:lnTo>
                <a:lnTo>
                  <a:pt x="8978295" y="943255"/>
                </a:lnTo>
                <a:lnTo>
                  <a:pt x="8970651" y="944004"/>
                </a:lnTo>
                <a:lnTo>
                  <a:pt x="8965951" y="946454"/>
                </a:lnTo>
                <a:lnTo>
                  <a:pt x="8959110" y="958438"/>
                </a:lnTo>
                <a:lnTo>
                  <a:pt x="8955747" y="970571"/>
                </a:lnTo>
                <a:lnTo>
                  <a:pt x="8952390" y="980609"/>
                </a:lnTo>
                <a:lnTo>
                  <a:pt x="8945567" y="986307"/>
                </a:lnTo>
                <a:lnTo>
                  <a:pt x="8941183" y="989410"/>
                </a:lnTo>
                <a:lnTo>
                  <a:pt x="8940965" y="994879"/>
                </a:lnTo>
                <a:lnTo>
                  <a:pt x="8944677" y="1002553"/>
                </a:lnTo>
                <a:lnTo>
                  <a:pt x="8952085" y="1012269"/>
                </a:lnTo>
                <a:lnTo>
                  <a:pt x="8962953" y="1023867"/>
                </a:lnTo>
                <a:lnTo>
                  <a:pt x="8975115" y="1036390"/>
                </a:lnTo>
                <a:lnTo>
                  <a:pt x="8983236" y="1047635"/>
                </a:lnTo>
                <a:lnTo>
                  <a:pt x="8987730" y="1057674"/>
                </a:lnTo>
                <a:lnTo>
                  <a:pt x="8989011" y="1066585"/>
                </a:lnTo>
                <a:lnTo>
                  <a:pt x="8987494" y="1074442"/>
                </a:lnTo>
                <a:lnTo>
                  <a:pt x="8950503" y="1099918"/>
                </a:lnTo>
                <a:lnTo>
                  <a:pt x="8938410" y="1100238"/>
                </a:lnTo>
                <a:lnTo>
                  <a:pt x="8925949" y="1098196"/>
                </a:lnTo>
                <a:lnTo>
                  <a:pt x="8891308" y="1081962"/>
                </a:lnTo>
                <a:lnTo>
                  <a:pt x="8875441" y="1066771"/>
                </a:lnTo>
                <a:lnTo>
                  <a:pt x="8867482" y="1058500"/>
                </a:lnTo>
                <a:lnTo>
                  <a:pt x="8857544" y="1053082"/>
                </a:lnTo>
                <a:lnTo>
                  <a:pt x="8846607" y="1049204"/>
                </a:lnTo>
                <a:lnTo>
                  <a:pt x="8835647" y="1045551"/>
                </a:lnTo>
                <a:lnTo>
                  <a:pt x="8825644" y="1040808"/>
                </a:lnTo>
                <a:lnTo>
                  <a:pt x="8817575" y="1033662"/>
                </a:lnTo>
                <a:lnTo>
                  <a:pt x="8813432" y="1018303"/>
                </a:lnTo>
                <a:lnTo>
                  <a:pt x="8813852" y="1007772"/>
                </a:lnTo>
                <a:lnTo>
                  <a:pt x="8817878" y="1001770"/>
                </a:lnTo>
                <a:lnTo>
                  <a:pt x="8824556" y="999997"/>
                </a:lnTo>
                <a:lnTo>
                  <a:pt x="8832928" y="1002152"/>
                </a:lnTo>
                <a:lnTo>
                  <a:pt x="8842039" y="1007938"/>
                </a:lnTo>
                <a:lnTo>
                  <a:pt x="8853189" y="1014152"/>
                </a:lnTo>
                <a:lnTo>
                  <a:pt x="8864449" y="1015145"/>
                </a:lnTo>
                <a:lnTo>
                  <a:pt x="8874745" y="1011759"/>
                </a:lnTo>
                <a:lnTo>
                  <a:pt x="8883004" y="1004836"/>
                </a:lnTo>
                <a:lnTo>
                  <a:pt x="8888150" y="995218"/>
                </a:lnTo>
                <a:lnTo>
                  <a:pt x="8886779" y="985882"/>
                </a:lnTo>
                <a:lnTo>
                  <a:pt x="8843429" y="961616"/>
                </a:lnTo>
                <a:lnTo>
                  <a:pt x="8815548" y="958391"/>
                </a:lnTo>
                <a:lnTo>
                  <a:pt x="8803277" y="960927"/>
                </a:lnTo>
                <a:lnTo>
                  <a:pt x="8792403" y="966450"/>
                </a:lnTo>
                <a:lnTo>
                  <a:pt x="8782514" y="974176"/>
                </a:lnTo>
                <a:lnTo>
                  <a:pt x="8773200" y="983320"/>
                </a:lnTo>
                <a:lnTo>
                  <a:pt x="8764049" y="993098"/>
                </a:lnTo>
                <a:lnTo>
                  <a:pt x="8754651" y="1002726"/>
                </a:lnTo>
                <a:lnTo>
                  <a:pt x="8710556" y="1020052"/>
                </a:lnTo>
                <a:lnTo>
                  <a:pt x="8696253" y="1020661"/>
                </a:lnTo>
                <a:lnTo>
                  <a:pt x="8681169" y="1020360"/>
                </a:lnTo>
                <a:lnTo>
                  <a:pt x="8635404" y="1015321"/>
                </a:lnTo>
                <a:lnTo>
                  <a:pt x="8597651" y="1006882"/>
                </a:lnTo>
                <a:lnTo>
                  <a:pt x="8577851" y="998915"/>
                </a:lnTo>
                <a:lnTo>
                  <a:pt x="8569965" y="997259"/>
                </a:lnTo>
                <a:lnTo>
                  <a:pt x="8559329" y="996135"/>
                </a:lnTo>
                <a:lnTo>
                  <a:pt x="8546424" y="995506"/>
                </a:lnTo>
                <a:lnTo>
                  <a:pt x="8531731" y="995329"/>
                </a:lnTo>
                <a:lnTo>
                  <a:pt x="8515730" y="995566"/>
                </a:lnTo>
                <a:lnTo>
                  <a:pt x="8464692" y="998357"/>
                </a:lnTo>
                <a:lnTo>
                  <a:pt x="8419200" y="1003427"/>
                </a:lnTo>
                <a:lnTo>
                  <a:pt x="8382139" y="1031502"/>
                </a:lnTo>
                <a:lnTo>
                  <a:pt x="8381283" y="1057917"/>
                </a:lnTo>
                <a:lnTo>
                  <a:pt x="8379887" y="1066569"/>
                </a:lnTo>
                <a:lnTo>
                  <a:pt x="8363358" y="1026339"/>
                </a:lnTo>
                <a:lnTo>
                  <a:pt x="8361684" y="1013904"/>
                </a:lnTo>
                <a:lnTo>
                  <a:pt x="8358360" y="1004220"/>
                </a:lnTo>
                <a:lnTo>
                  <a:pt x="8349399" y="997227"/>
                </a:lnTo>
                <a:lnTo>
                  <a:pt x="8335582" y="992858"/>
                </a:lnTo>
                <a:lnTo>
                  <a:pt x="8317686" y="991043"/>
                </a:lnTo>
                <a:lnTo>
                  <a:pt x="8299787" y="990813"/>
                </a:lnTo>
                <a:lnTo>
                  <a:pt x="8286472" y="989871"/>
                </a:lnTo>
                <a:lnTo>
                  <a:pt x="8278332" y="987726"/>
                </a:lnTo>
                <a:lnTo>
                  <a:pt x="8275957" y="983888"/>
                </a:lnTo>
                <a:lnTo>
                  <a:pt x="8281046" y="975409"/>
                </a:lnTo>
                <a:lnTo>
                  <a:pt x="8281985" y="967633"/>
                </a:lnTo>
                <a:lnTo>
                  <a:pt x="8281096" y="960300"/>
                </a:lnTo>
                <a:lnTo>
                  <a:pt x="8280700" y="953153"/>
                </a:lnTo>
                <a:lnTo>
                  <a:pt x="8283119" y="945933"/>
                </a:lnTo>
                <a:lnTo>
                  <a:pt x="8290673" y="938380"/>
                </a:lnTo>
                <a:lnTo>
                  <a:pt x="8294298" y="934319"/>
                </a:lnTo>
                <a:lnTo>
                  <a:pt x="8268915" y="894976"/>
                </a:lnTo>
                <a:lnTo>
                  <a:pt x="8235499" y="872062"/>
                </a:lnTo>
                <a:lnTo>
                  <a:pt x="8195924" y="852093"/>
                </a:lnTo>
                <a:lnTo>
                  <a:pt x="8147026" y="840380"/>
                </a:lnTo>
                <a:lnTo>
                  <a:pt x="8104033" y="836927"/>
                </a:lnTo>
                <a:lnTo>
                  <a:pt x="8089228" y="836608"/>
                </a:lnTo>
                <a:lnTo>
                  <a:pt x="8074415" y="836647"/>
                </a:lnTo>
                <a:lnTo>
                  <a:pt x="8031295" y="838567"/>
                </a:lnTo>
                <a:lnTo>
                  <a:pt x="7993027" y="842470"/>
                </a:lnTo>
                <a:lnTo>
                  <a:pt x="7944968" y="851893"/>
                </a:lnTo>
                <a:lnTo>
                  <a:pt x="7932843" y="854040"/>
                </a:lnTo>
                <a:lnTo>
                  <a:pt x="7892143" y="857612"/>
                </a:lnTo>
                <a:lnTo>
                  <a:pt x="7850344" y="858414"/>
                </a:lnTo>
                <a:lnTo>
                  <a:pt x="7837365" y="858406"/>
                </a:lnTo>
                <a:lnTo>
                  <a:pt x="7825291" y="858383"/>
                </a:lnTo>
                <a:lnTo>
                  <a:pt x="7814378" y="858418"/>
                </a:lnTo>
                <a:lnTo>
                  <a:pt x="7799720" y="857954"/>
                </a:lnTo>
                <a:lnTo>
                  <a:pt x="7791998" y="855780"/>
                </a:lnTo>
                <a:lnTo>
                  <a:pt x="7789260" y="852144"/>
                </a:lnTo>
                <a:lnTo>
                  <a:pt x="7789553" y="847297"/>
                </a:lnTo>
                <a:lnTo>
                  <a:pt x="7790925" y="841485"/>
                </a:lnTo>
                <a:lnTo>
                  <a:pt x="7791423" y="834957"/>
                </a:lnTo>
                <a:lnTo>
                  <a:pt x="7761704" y="811012"/>
                </a:lnTo>
                <a:lnTo>
                  <a:pt x="7723545" y="800356"/>
                </a:lnTo>
                <a:lnTo>
                  <a:pt x="7714741" y="801558"/>
                </a:lnTo>
                <a:lnTo>
                  <a:pt x="7704827" y="809214"/>
                </a:lnTo>
                <a:lnTo>
                  <a:pt x="7695571" y="808288"/>
                </a:lnTo>
                <a:lnTo>
                  <a:pt x="7688802" y="802171"/>
                </a:lnTo>
                <a:lnTo>
                  <a:pt x="7684905" y="794755"/>
                </a:lnTo>
                <a:lnTo>
                  <a:pt x="7676195" y="787464"/>
                </a:lnTo>
                <a:lnTo>
                  <a:pt x="7635279" y="770777"/>
                </a:lnTo>
                <a:lnTo>
                  <a:pt x="7609765" y="768403"/>
                </a:lnTo>
                <a:lnTo>
                  <a:pt x="7597665" y="768386"/>
                </a:lnTo>
                <a:lnTo>
                  <a:pt x="7589457" y="764194"/>
                </a:lnTo>
                <a:lnTo>
                  <a:pt x="7586020" y="758031"/>
                </a:lnTo>
                <a:lnTo>
                  <a:pt x="7588231" y="752101"/>
                </a:lnTo>
                <a:lnTo>
                  <a:pt x="7596967" y="748604"/>
                </a:lnTo>
                <a:lnTo>
                  <a:pt x="7608930" y="748707"/>
                </a:lnTo>
                <a:lnTo>
                  <a:pt x="7621312" y="748870"/>
                </a:lnTo>
                <a:lnTo>
                  <a:pt x="7633166" y="748595"/>
                </a:lnTo>
                <a:lnTo>
                  <a:pt x="7643545" y="747385"/>
                </a:lnTo>
                <a:lnTo>
                  <a:pt x="7651500" y="744742"/>
                </a:lnTo>
                <a:lnTo>
                  <a:pt x="7656085" y="740170"/>
                </a:lnTo>
                <a:lnTo>
                  <a:pt x="7656353" y="733170"/>
                </a:lnTo>
                <a:lnTo>
                  <a:pt x="7650642" y="726590"/>
                </a:lnTo>
                <a:lnTo>
                  <a:pt x="7604760" y="706144"/>
                </a:lnTo>
                <a:lnTo>
                  <a:pt x="7556646" y="696465"/>
                </a:lnTo>
                <a:lnTo>
                  <a:pt x="7508022" y="691083"/>
                </a:lnTo>
                <a:lnTo>
                  <a:pt x="7468998" y="689503"/>
                </a:lnTo>
                <a:lnTo>
                  <a:pt x="7459872" y="689735"/>
                </a:lnTo>
                <a:lnTo>
                  <a:pt x="7438833" y="713582"/>
                </a:lnTo>
                <a:lnTo>
                  <a:pt x="7434948" y="723361"/>
                </a:lnTo>
                <a:lnTo>
                  <a:pt x="7404324" y="758349"/>
                </a:lnTo>
                <a:lnTo>
                  <a:pt x="7369223" y="768505"/>
                </a:lnTo>
                <a:lnTo>
                  <a:pt x="7360345" y="766353"/>
                </a:lnTo>
                <a:lnTo>
                  <a:pt x="7353368" y="762416"/>
                </a:lnTo>
                <a:lnTo>
                  <a:pt x="7348584" y="757281"/>
                </a:lnTo>
                <a:lnTo>
                  <a:pt x="7346287" y="751540"/>
                </a:lnTo>
                <a:lnTo>
                  <a:pt x="7353179" y="741212"/>
                </a:lnTo>
                <a:lnTo>
                  <a:pt x="7365451" y="734587"/>
                </a:lnTo>
                <a:lnTo>
                  <a:pt x="7379206" y="729627"/>
                </a:lnTo>
                <a:lnTo>
                  <a:pt x="7390546" y="724292"/>
                </a:lnTo>
                <a:lnTo>
                  <a:pt x="7395575" y="716542"/>
                </a:lnTo>
                <a:lnTo>
                  <a:pt x="7391521" y="710206"/>
                </a:lnTo>
                <a:lnTo>
                  <a:pt x="7381078" y="706623"/>
                </a:lnTo>
                <a:lnTo>
                  <a:pt x="7366850" y="704650"/>
                </a:lnTo>
                <a:lnTo>
                  <a:pt x="7351441" y="703143"/>
                </a:lnTo>
                <a:lnTo>
                  <a:pt x="7337452" y="700959"/>
                </a:lnTo>
                <a:lnTo>
                  <a:pt x="7327488" y="696954"/>
                </a:lnTo>
                <a:lnTo>
                  <a:pt x="7324349" y="688273"/>
                </a:lnTo>
                <a:lnTo>
                  <a:pt x="7327533" y="681606"/>
                </a:lnTo>
                <a:lnTo>
                  <a:pt x="7335484" y="677359"/>
                </a:lnTo>
                <a:lnTo>
                  <a:pt x="7346648" y="675939"/>
                </a:lnTo>
                <a:lnTo>
                  <a:pt x="7359468" y="677752"/>
                </a:lnTo>
                <a:lnTo>
                  <a:pt x="7373942" y="681193"/>
                </a:lnTo>
                <a:lnTo>
                  <a:pt x="7389648" y="683533"/>
                </a:lnTo>
                <a:lnTo>
                  <a:pt x="7404446" y="684334"/>
                </a:lnTo>
                <a:lnTo>
                  <a:pt x="7416192" y="683157"/>
                </a:lnTo>
                <a:lnTo>
                  <a:pt x="7422745" y="679562"/>
                </a:lnTo>
                <a:lnTo>
                  <a:pt x="7421348" y="673914"/>
                </a:lnTo>
                <a:lnTo>
                  <a:pt x="7414746" y="669769"/>
                </a:lnTo>
                <a:lnTo>
                  <a:pt x="7403549" y="666553"/>
                </a:lnTo>
                <a:lnTo>
                  <a:pt x="7388367" y="663691"/>
                </a:lnTo>
                <a:lnTo>
                  <a:pt x="7369809" y="660608"/>
                </a:lnTo>
                <a:lnTo>
                  <a:pt x="7360126" y="658849"/>
                </a:lnTo>
                <a:lnTo>
                  <a:pt x="7349296" y="656775"/>
                </a:lnTo>
                <a:lnTo>
                  <a:pt x="7337494" y="654466"/>
                </a:lnTo>
                <a:lnTo>
                  <a:pt x="7324897" y="651999"/>
                </a:lnTo>
                <a:lnTo>
                  <a:pt x="7311681" y="649454"/>
                </a:lnTo>
                <a:lnTo>
                  <a:pt x="7270071" y="642134"/>
                </a:lnTo>
                <a:lnTo>
                  <a:pt x="7229217" y="636937"/>
                </a:lnTo>
                <a:lnTo>
                  <a:pt x="7204746" y="635700"/>
                </a:lnTo>
                <a:lnTo>
                  <a:pt x="7193867" y="635986"/>
                </a:lnTo>
                <a:lnTo>
                  <a:pt x="7176038" y="636683"/>
                </a:lnTo>
                <a:lnTo>
                  <a:pt x="7160591" y="635445"/>
                </a:lnTo>
                <a:lnTo>
                  <a:pt x="7147137" y="632800"/>
                </a:lnTo>
                <a:lnTo>
                  <a:pt x="7135281" y="629278"/>
                </a:lnTo>
                <a:lnTo>
                  <a:pt x="7124633" y="625409"/>
                </a:lnTo>
                <a:lnTo>
                  <a:pt x="7114800" y="621721"/>
                </a:lnTo>
                <a:lnTo>
                  <a:pt x="7105391" y="618746"/>
                </a:lnTo>
                <a:lnTo>
                  <a:pt x="7096013" y="617012"/>
                </a:lnTo>
                <a:lnTo>
                  <a:pt x="7080511" y="618544"/>
                </a:lnTo>
                <a:lnTo>
                  <a:pt x="7073722" y="624943"/>
                </a:lnTo>
                <a:lnTo>
                  <a:pt x="7074247" y="634478"/>
                </a:lnTo>
                <a:lnTo>
                  <a:pt x="7080683" y="645420"/>
                </a:lnTo>
                <a:lnTo>
                  <a:pt x="7083023" y="651752"/>
                </a:lnTo>
                <a:lnTo>
                  <a:pt x="7079870" y="657143"/>
                </a:lnTo>
                <a:lnTo>
                  <a:pt x="7072343" y="661430"/>
                </a:lnTo>
                <a:lnTo>
                  <a:pt x="7061562" y="664449"/>
                </a:lnTo>
                <a:lnTo>
                  <a:pt x="7048645" y="666036"/>
                </a:lnTo>
                <a:lnTo>
                  <a:pt x="7034713" y="666028"/>
                </a:lnTo>
                <a:lnTo>
                  <a:pt x="7021189" y="665124"/>
                </a:lnTo>
                <a:lnTo>
                  <a:pt x="7007889" y="666028"/>
                </a:lnTo>
                <a:lnTo>
                  <a:pt x="6968196" y="683332"/>
                </a:lnTo>
                <a:lnTo>
                  <a:pt x="6964343" y="697126"/>
                </a:lnTo>
                <a:lnTo>
                  <a:pt x="6973638" y="706637"/>
                </a:lnTo>
                <a:lnTo>
                  <a:pt x="6982473" y="710212"/>
                </a:lnTo>
                <a:lnTo>
                  <a:pt x="6990862" y="709777"/>
                </a:lnTo>
                <a:lnTo>
                  <a:pt x="6998820" y="707256"/>
                </a:lnTo>
                <a:lnTo>
                  <a:pt x="7006361" y="704573"/>
                </a:lnTo>
                <a:lnTo>
                  <a:pt x="7013499" y="703653"/>
                </a:lnTo>
                <a:lnTo>
                  <a:pt x="7017560" y="707226"/>
                </a:lnTo>
                <a:lnTo>
                  <a:pt x="7016497" y="711314"/>
                </a:lnTo>
                <a:lnTo>
                  <a:pt x="7012078" y="715771"/>
                </a:lnTo>
                <a:lnTo>
                  <a:pt x="7006070" y="720446"/>
                </a:lnTo>
                <a:lnTo>
                  <a:pt x="7000244" y="725191"/>
                </a:lnTo>
                <a:lnTo>
                  <a:pt x="6996366" y="729859"/>
                </a:lnTo>
                <a:lnTo>
                  <a:pt x="6996205" y="734299"/>
                </a:lnTo>
                <a:lnTo>
                  <a:pt x="7010297" y="744728"/>
                </a:lnTo>
                <a:lnTo>
                  <a:pt x="7017411" y="756149"/>
                </a:lnTo>
                <a:lnTo>
                  <a:pt x="7019989" y="767375"/>
                </a:lnTo>
                <a:lnTo>
                  <a:pt x="7020472" y="777220"/>
                </a:lnTo>
                <a:lnTo>
                  <a:pt x="7017044" y="784731"/>
                </a:lnTo>
                <a:lnTo>
                  <a:pt x="7007428" y="789519"/>
                </a:lnTo>
                <a:lnTo>
                  <a:pt x="6994517" y="790984"/>
                </a:lnTo>
                <a:lnTo>
                  <a:pt x="6981203" y="788522"/>
                </a:lnTo>
                <a:lnTo>
                  <a:pt x="6970378" y="781534"/>
                </a:lnTo>
                <a:lnTo>
                  <a:pt x="6961830" y="774887"/>
                </a:lnTo>
                <a:lnTo>
                  <a:pt x="6952221" y="772967"/>
                </a:lnTo>
                <a:lnTo>
                  <a:pt x="6941492" y="773943"/>
                </a:lnTo>
                <a:lnTo>
                  <a:pt x="6929581" y="775983"/>
                </a:lnTo>
                <a:lnTo>
                  <a:pt x="6916428" y="777254"/>
                </a:lnTo>
                <a:lnTo>
                  <a:pt x="6902498" y="777246"/>
                </a:lnTo>
                <a:lnTo>
                  <a:pt x="6891196" y="778792"/>
                </a:lnTo>
                <a:lnTo>
                  <a:pt x="6883324" y="781376"/>
                </a:lnTo>
                <a:lnTo>
                  <a:pt x="6879682" y="784484"/>
                </a:lnTo>
                <a:lnTo>
                  <a:pt x="6881073" y="787604"/>
                </a:lnTo>
                <a:lnTo>
                  <a:pt x="6888297" y="790221"/>
                </a:lnTo>
                <a:lnTo>
                  <a:pt x="6901482" y="793098"/>
                </a:lnTo>
                <a:lnTo>
                  <a:pt x="6910894" y="797248"/>
                </a:lnTo>
                <a:lnTo>
                  <a:pt x="6916033" y="802083"/>
                </a:lnTo>
                <a:lnTo>
                  <a:pt x="6916396" y="807019"/>
                </a:lnTo>
                <a:lnTo>
                  <a:pt x="6911482" y="811468"/>
                </a:lnTo>
                <a:lnTo>
                  <a:pt x="6900788" y="814845"/>
                </a:lnTo>
                <a:lnTo>
                  <a:pt x="6884735" y="814563"/>
                </a:lnTo>
                <a:lnTo>
                  <a:pt x="6873725" y="810602"/>
                </a:lnTo>
                <a:lnTo>
                  <a:pt x="6866308" y="804406"/>
                </a:lnTo>
                <a:lnTo>
                  <a:pt x="6861035" y="797422"/>
                </a:lnTo>
                <a:lnTo>
                  <a:pt x="6856457" y="791095"/>
                </a:lnTo>
                <a:lnTo>
                  <a:pt x="6851125" y="786872"/>
                </a:lnTo>
                <a:lnTo>
                  <a:pt x="6843589" y="786198"/>
                </a:lnTo>
                <a:lnTo>
                  <a:pt x="6833830" y="786824"/>
                </a:lnTo>
                <a:lnTo>
                  <a:pt x="6822246" y="785483"/>
                </a:lnTo>
                <a:lnTo>
                  <a:pt x="6809402" y="782774"/>
                </a:lnTo>
                <a:lnTo>
                  <a:pt x="6795864" y="779296"/>
                </a:lnTo>
                <a:lnTo>
                  <a:pt x="6782198" y="775649"/>
                </a:lnTo>
                <a:lnTo>
                  <a:pt x="6768969" y="772433"/>
                </a:lnTo>
                <a:lnTo>
                  <a:pt x="6756743" y="770247"/>
                </a:lnTo>
                <a:lnTo>
                  <a:pt x="6742127" y="771601"/>
                </a:lnTo>
                <a:lnTo>
                  <a:pt x="6729781" y="774860"/>
                </a:lnTo>
                <a:lnTo>
                  <a:pt x="6718798" y="779290"/>
                </a:lnTo>
                <a:lnTo>
                  <a:pt x="6708273" y="784154"/>
                </a:lnTo>
                <a:lnTo>
                  <a:pt x="6697302" y="788717"/>
                </a:lnTo>
                <a:lnTo>
                  <a:pt x="6684978" y="792243"/>
                </a:lnTo>
                <a:lnTo>
                  <a:pt x="6669918" y="792796"/>
                </a:lnTo>
                <a:lnTo>
                  <a:pt x="6655037" y="791721"/>
                </a:lnTo>
                <a:lnTo>
                  <a:pt x="6614296" y="780954"/>
                </a:lnTo>
                <a:lnTo>
                  <a:pt x="6575556" y="751516"/>
                </a:lnTo>
                <a:lnTo>
                  <a:pt x="6567920" y="744102"/>
                </a:lnTo>
                <a:lnTo>
                  <a:pt x="6532488" y="780238"/>
                </a:lnTo>
                <a:lnTo>
                  <a:pt x="6527667" y="794339"/>
                </a:lnTo>
                <a:lnTo>
                  <a:pt x="6522941" y="806676"/>
                </a:lnTo>
                <a:lnTo>
                  <a:pt x="6517373" y="815664"/>
                </a:lnTo>
                <a:lnTo>
                  <a:pt x="6506069" y="821922"/>
                </a:lnTo>
                <a:lnTo>
                  <a:pt x="6497165" y="831954"/>
                </a:lnTo>
                <a:lnTo>
                  <a:pt x="6489682" y="843750"/>
                </a:lnTo>
                <a:lnTo>
                  <a:pt x="6482644" y="855297"/>
                </a:lnTo>
                <a:lnTo>
                  <a:pt x="6475074" y="864585"/>
                </a:lnTo>
                <a:lnTo>
                  <a:pt x="6463590" y="868306"/>
                </a:lnTo>
                <a:lnTo>
                  <a:pt x="6455400" y="865479"/>
                </a:lnTo>
                <a:lnTo>
                  <a:pt x="6447859" y="860067"/>
                </a:lnTo>
                <a:lnTo>
                  <a:pt x="6438323" y="856033"/>
                </a:lnTo>
                <a:lnTo>
                  <a:pt x="6394527" y="834449"/>
                </a:lnTo>
                <a:lnTo>
                  <a:pt x="6359520" y="802282"/>
                </a:lnTo>
                <a:lnTo>
                  <a:pt x="6335039" y="764090"/>
                </a:lnTo>
                <a:lnTo>
                  <a:pt x="6327479" y="752672"/>
                </a:lnTo>
                <a:lnTo>
                  <a:pt x="6317692" y="741011"/>
                </a:lnTo>
                <a:lnTo>
                  <a:pt x="6306905" y="729889"/>
                </a:lnTo>
                <a:lnTo>
                  <a:pt x="6296344" y="720090"/>
                </a:lnTo>
                <a:lnTo>
                  <a:pt x="6287236" y="712397"/>
                </a:lnTo>
                <a:lnTo>
                  <a:pt x="6281030" y="705918"/>
                </a:lnTo>
                <a:lnTo>
                  <a:pt x="6282675" y="702088"/>
                </a:lnTo>
                <a:lnTo>
                  <a:pt x="6289492" y="701313"/>
                </a:lnTo>
                <a:lnTo>
                  <a:pt x="6298805" y="703998"/>
                </a:lnTo>
                <a:lnTo>
                  <a:pt x="6312166" y="712645"/>
                </a:lnTo>
                <a:lnTo>
                  <a:pt x="6324517" y="717051"/>
                </a:lnTo>
                <a:lnTo>
                  <a:pt x="6335841" y="717807"/>
                </a:lnTo>
                <a:lnTo>
                  <a:pt x="6346123" y="715504"/>
                </a:lnTo>
                <a:lnTo>
                  <a:pt x="6355004" y="707195"/>
                </a:lnTo>
                <a:lnTo>
                  <a:pt x="6358819" y="695770"/>
                </a:lnTo>
                <a:lnTo>
                  <a:pt x="6357500" y="684008"/>
                </a:lnTo>
                <a:lnTo>
                  <a:pt x="6350979" y="674690"/>
                </a:lnTo>
                <a:lnTo>
                  <a:pt x="6334652" y="670163"/>
                </a:lnTo>
                <a:lnTo>
                  <a:pt x="6326965" y="663516"/>
                </a:lnTo>
                <a:lnTo>
                  <a:pt x="6325945" y="656236"/>
                </a:lnTo>
                <a:lnTo>
                  <a:pt x="6329621" y="649807"/>
                </a:lnTo>
                <a:lnTo>
                  <a:pt x="6336024" y="645717"/>
                </a:lnTo>
                <a:lnTo>
                  <a:pt x="6338420" y="641714"/>
                </a:lnTo>
                <a:lnTo>
                  <a:pt x="6335482" y="634381"/>
                </a:lnTo>
                <a:lnTo>
                  <a:pt x="6329775" y="625274"/>
                </a:lnTo>
                <a:lnTo>
                  <a:pt x="6323866" y="615945"/>
                </a:lnTo>
                <a:lnTo>
                  <a:pt x="6320324" y="607949"/>
                </a:lnTo>
                <a:lnTo>
                  <a:pt x="6321714" y="602839"/>
                </a:lnTo>
                <a:lnTo>
                  <a:pt x="6330088" y="597546"/>
                </a:lnTo>
                <a:lnTo>
                  <a:pt x="6330161" y="590222"/>
                </a:lnTo>
                <a:lnTo>
                  <a:pt x="6322878" y="583405"/>
                </a:lnTo>
                <a:lnTo>
                  <a:pt x="6305123" y="578510"/>
                </a:lnTo>
                <a:lnTo>
                  <a:pt x="6290360" y="571935"/>
                </a:lnTo>
                <a:lnTo>
                  <a:pt x="6279068" y="564488"/>
                </a:lnTo>
                <a:lnTo>
                  <a:pt x="6271720" y="556978"/>
                </a:lnTo>
                <a:lnTo>
                  <a:pt x="6266637" y="551185"/>
                </a:lnTo>
                <a:lnTo>
                  <a:pt x="6255718" y="546735"/>
                </a:lnTo>
                <a:lnTo>
                  <a:pt x="6241069" y="543692"/>
                </a:lnTo>
                <a:lnTo>
                  <a:pt x="6224801" y="542120"/>
                </a:lnTo>
                <a:lnTo>
                  <a:pt x="6209021" y="542084"/>
                </a:lnTo>
                <a:lnTo>
                  <a:pt x="6195838" y="543648"/>
                </a:lnTo>
                <a:lnTo>
                  <a:pt x="6187362" y="546877"/>
                </a:lnTo>
                <a:lnTo>
                  <a:pt x="6183787" y="556850"/>
                </a:lnTo>
                <a:lnTo>
                  <a:pt x="6174375" y="559796"/>
                </a:lnTo>
                <a:lnTo>
                  <a:pt x="6165132" y="557132"/>
                </a:lnTo>
                <a:lnTo>
                  <a:pt x="6162061" y="550274"/>
                </a:lnTo>
                <a:lnTo>
                  <a:pt x="6161706" y="545496"/>
                </a:lnTo>
                <a:lnTo>
                  <a:pt x="6156722" y="542303"/>
                </a:lnTo>
                <a:lnTo>
                  <a:pt x="6147786" y="540078"/>
                </a:lnTo>
                <a:lnTo>
                  <a:pt x="6135578" y="538203"/>
                </a:lnTo>
                <a:lnTo>
                  <a:pt x="6120776" y="536059"/>
                </a:lnTo>
                <a:lnTo>
                  <a:pt x="6104059" y="533027"/>
                </a:lnTo>
                <a:lnTo>
                  <a:pt x="6067339" y="516825"/>
                </a:lnTo>
                <a:lnTo>
                  <a:pt x="6043634" y="493063"/>
                </a:lnTo>
                <a:lnTo>
                  <a:pt x="6038219" y="488986"/>
                </a:lnTo>
                <a:lnTo>
                  <a:pt x="6030805" y="491539"/>
                </a:lnTo>
                <a:lnTo>
                  <a:pt x="6026050" y="499665"/>
                </a:lnTo>
                <a:lnTo>
                  <a:pt x="6022129" y="509609"/>
                </a:lnTo>
                <a:lnTo>
                  <a:pt x="6017220" y="517618"/>
                </a:lnTo>
                <a:lnTo>
                  <a:pt x="6009501" y="519939"/>
                </a:lnTo>
                <a:lnTo>
                  <a:pt x="5997987" y="516972"/>
                </a:lnTo>
                <a:lnTo>
                  <a:pt x="5987585" y="517957"/>
                </a:lnTo>
                <a:lnTo>
                  <a:pt x="5979133" y="522323"/>
                </a:lnTo>
                <a:lnTo>
                  <a:pt x="5973467" y="529496"/>
                </a:lnTo>
                <a:lnTo>
                  <a:pt x="5971424" y="538904"/>
                </a:lnTo>
                <a:lnTo>
                  <a:pt x="5973839" y="549974"/>
                </a:lnTo>
                <a:lnTo>
                  <a:pt x="5978826" y="564740"/>
                </a:lnTo>
                <a:lnTo>
                  <a:pt x="5978917" y="575243"/>
                </a:lnTo>
                <a:lnTo>
                  <a:pt x="5976473" y="584419"/>
                </a:lnTo>
                <a:lnTo>
                  <a:pt x="5973852" y="595208"/>
                </a:lnTo>
                <a:lnTo>
                  <a:pt x="5970757" y="606399"/>
                </a:lnTo>
                <a:lnTo>
                  <a:pt x="5964438" y="609797"/>
                </a:lnTo>
                <a:lnTo>
                  <a:pt x="5954577" y="607781"/>
                </a:lnTo>
                <a:lnTo>
                  <a:pt x="5940859" y="602733"/>
                </a:lnTo>
                <a:lnTo>
                  <a:pt x="5930802" y="600644"/>
                </a:lnTo>
                <a:lnTo>
                  <a:pt x="5922638" y="601519"/>
                </a:lnTo>
                <a:lnTo>
                  <a:pt x="5915233" y="604225"/>
                </a:lnTo>
                <a:lnTo>
                  <a:pt x="5907454" y="607629"/>
                </a:lnTo>
                <a:lnTo>
                  <a:pt x="5898165" y="610596"/>
                </a:lnTo>
                <a:lnTo>
                  <a:pt x="5886232" y="611994"/>
                </a:lnTo>
                <a:lnTo>
                  <a:pt x="5870522" y="610689"/>
                </a:lnTo>
                <a:lnTo>
                  <a:pt x="5849678" y="606380"/>
                </a:lnTo>
                <a:lnTo>
                  <a:pt x="5831982" y="603987"/>
                </a:lnTo>
                <a:lnTo>
                  <a:pt x="5817171" y="602875"/>
                </a:lnTo>
                <a:lnTo>
                  <a:pt x="5804980" y="602407"/>
                </a:lnTo>
                <a:lnTo>
                  <a:pt x="5795143" y="601946"/>
                </a:lnTo>
                <a:lnTo>
                  <a:pt x="5787396" y="600856"/>
                </a:lnTo>
                <a:lnTo>
                  <a:pt x="5781475" y="598500"/>
                </a:lnTo>
                <a:lnTo>
                  <a:pt x="5777114" y="594243"/>
                </a:lnTo>
                <a:lnTo>
                  <a:pt x="5767347" y="582574"/>
                </a:lnTo>
                <a:lnTo>
                  <a:pt x="5757601" y="579070"/>
                </a:lnTo>
                <a:lnTo>
                  <a:pt x="5750744" y="583640"/>
                </a:lnTo>
                <a:lnTo>
                  <a:pt x="5746119" y="589544"/>
                </a:lnTo>
                <a:lnTo>
                  <a:pt x="5735910" y="593226"/>
                </a:lnTo>
                <a:lnTo>
                  <a:pt x="5721970" y="594798"/>
                </a:lnTo>
                <a:lnTo>
                  <a:pt x="5706152" y="594374"/>
                </a:lnTo>
                <a:lnTo>
                  <a:pt x="5690309" y="592067"/>
                </a:lnTo>
                <a:lnTo>
                  <a:pt x="5676294" y="587990"/>
                </a:lnTo>
                <a:lnTo>
                  <a:pt x="5665960" y="582257"/>
                </a:lnTo>
                <a:lnTo>
                  <a:pt x="5662867" y="567504"/>
                </a:lnTo>
                <a:lnTo>
                  <a:pt x="5666631" y="558034"/>
                </a:lnTo>
                <a:lnTo>
                  <a:pt x="5674504" y="552138"/>
                </a:lnTo>
                <a:lnTo>
                  <a:pt x="5683741" y="548105"/>
                </a:lnTo>
                <a:lnTo>
                  <a:pt x="5688081" y="544917"/>
                </a:lnTo>
                <a:lnTo>
                  <a:pt x="5645104" y="534903"/>
                </a:lnTo>
                <a:lnTo>
                  <a:pt x="5629463" y="535131"/>
                </a:lnTo>
                <a:lnTo>
                  <a:pt x="5615196" y="534130"/>
                </a:lnTo>
                <a:lnTo>
                  <a:pt x="5602065" y="532195"/>
                </a:lnTo>
                <a:lnTo>
                  <a:pt x="5589833" y="529622"/>
                </a:lnTo>
                <a:lnTo>
                  <a:pt x="5578262" y="526707"/>
                </a:lnTo>
                <a:lnTo>
                  <a:pt x="5567116" y="523744"/>
                </a:lnTo>
                <a:lnTo>
                  <a:pt x="5556157" y="521030"/>
                </a:lnTo>
                <a:lnTo>
                  <a:pt x="5545148" y="518858"/>
                </a:lnTo>
                <a:lnTo>
                  <a:pt x="5533852" y="517526"/>
                </a:lnTo>
                <a:lnTo>
                  <a:pt x="5522030" y="517328"/>
                </a:lnTo>
                <a:lnTo>
                  <a:pt x="5509437" y="518581"/>
                </a:lnTo>
                <a:lnTo>
                  <a:pt x="5495519" y="519960"/>
                </a:lnTo>
                <a:lnTo>
                  <a:pt x="5449419" y="524665"/>
                </a:lnTo>
                <a:lnTo>
                  <a:pt x="5404347" y="529837"/>
                </a:lnTo>
                <a:lnTo>
                  <a:pt x="5362629" y="536606"/>
                </a:lnTo>
                <a:lnTo>
                  <a:pt x="5353771" y="543228"/>
                </a:lnTo>
                <a:lnTo>
                  <a:pt x="5354487" y="550439"/>
                </a:lnTo>
                <a:lnTo>
                  <a:pt x="5356915" y="558331"/>
                </a:lnTo>
                <a:lnTo>
                  <a:pt x="5357941" y="565447"/>
                </a:lnTo>
                <a:lnTo>
                  <a:pt x="5354453" y="570334"/>
                </a:lnTo>
                <a:lnTo>
                  <a:pt x="5344767" y="568592"/>
                </a:lnTo>
                <a:lnTo>
                  <a:pt x="5339892" y="561554"/>
                </a:lnTo>
                <a:lnTo>
                  <a:pt x="5338384" y="550862"/>
                </a:lnTo>
                <a:lnTo>
                  <a:pt x="5338801" y="538159"/>
                </a:lnTo>
                <a:lnTo>
                  <a:pt x="5339699" y="525087"/>
                </a:lnTo>
                <a:lnTo>
                  <a:pt x="5339633" y="513289"/>
                </a:lnTo>
                <a:lnTo>
                  <a:pt x="5333658" y="501040"/>
                </a:lnTo>
                <a:lnTo>
                  <a:pt x="5323686" y="494439"/>
                </a:lnTo>
                <a:lnTo>
                  <a:pt x="5313708" y="493369"/>
                </a:lnTo>
                <a:lnTo>
                  <a:pt x="5307715" y="497713"/>
                </a:lnTo>
                <a:lnTo>
                  <a:pt x="5306018" y="506233"/>
                </a:lnTo>
                <a:lnTo>
                  <a:pt x="5298122" y="512559"/>
                </a:lnTo>
                <a:lnTo>
                  <a:pt x="5286174" y="516647"/>
                </a:lnTo>
                <a:lnTo>
                  <a:pt x="5272322" y="518452"/>
                </a:lnTo>
                <a:lnTo>
                  <a:pt x="5258714" y="517930"/>
                </a:lnTo>
                <a:lnTo>
                  <a:pt x="5247495" y="515038"/>
                </a:lnTo>
                <a:lnTo>
                  <a:pt x="5239099" y="508479"/>
                </a:lnTo>
                <a:lnTo>
                  <a:pt x="5230017" y="501940"/>
                </a:lnTo>
                <a:lnTo>
                  <a:pt x="5183020" y="478802"/>
                </a:lnTo>
                <a:lnTo>
                  <a:pt x="5167930" y="476382"/>
                </a:lnTo>
                <a:lnTo>
                  <a:pt x="5153457" y="476842"/>
                </a:lnTo>
                <a:lnTo>
                  <a:pt x="5117287" y="489949"/>
                </a:lnTo>
                <a:lnTo>
                  <a:pt x="5099207" y="514021"/>
                </a:lnTo>
                <a:lnTo>
                  <a:pt x="5110561" y="520563"/>
                </a:lnTo>
                <a:lnTo>
                  <a:pt x="5123806" y="522292"/>
                </a:lnTo>
                <a:lnTo>
                  <a:pt x="5134512" y="523196"/>
                </a:lnTo>
                <a:lnTo>
                  <a:pt x="5132493" y="529451"/>
                </a:lnTo>
                <a:lnTo>
                  <a:pt x="5123422" y="533634"/>
                </a:lnTo>
                <a:lnTo>
                  <a:pt x="5109857" y="536417"/>
                </a:lnTo>
                <a:lnTo>
                  <a:pt x="5094354" y="538477"/>
                </a:lnTo>
                <a:lnTo>
                  <a:pt x="5079471" y="540486"/>
                </a:lnTo>
                <a:lnTo>
                  <a:pt x="5067765" y="543119"/>
                </a:lnTo>
                <a:lnTo>
                  <a:pt x="5061794" y="547049"/>
                </a:lnTo>
                <a:lnTo>
                  <a:pt x="5058519" y="552521"/>
                </a:lnTo>
                <a:lnTo>
                  <a:pt x="5049879" y="558089"/>
                </a:lnTo>
                <a:lnTo>
                  <a:pt x="5006207" y="573256"/>
                </a:lnTo>
                <a:lnTo>
                  <a:pt x="4966219" y="581696"/>
                </a:lnTo>
                <a:lnTo>
                  <a:pt x="4946530" y="584124"/>
                </a:lnTo>
                <a:lnTo>
                  <a:pt x="4930207" y="586213"/>
                </a:lnTo>
                <a:lnTo>
                  <a:pt x="4886130" y="597494"/>
                </a:lnTo>
                <a:lnTo>
                  <a:pt x="4859469" y="615732"/>
                </a:lnTo>
                <a:lnTo>
                  <a:pt x="4854019" y="618106"/>
                </a:lnTo>
                <a:lnTo>
                  <a:pt x="4851386" y="617078"/>
                </a:lnTo>
                <a:lnTo>
                  <a:pt x="4851202" y="613279"/>
                </a:lnTo>
                <a:lnTo>
                  <a:pt x="4853103" y="607343"/>
                </a:lnTo>
                <a:lnTo>
                  <a:pt x="4874244" y="574869"/>
                </a:lnTo>
                <a:lnTo>
                  <a:pt x="4908321" y="554187"/>
                </a:lnTo>
                <a:lnTo>
                  <a:pt x="4917972" y="551218"/>
                </a:lnTo>
                <a:lnTo>
                  <a:pt x="4926546" y="547959"/>
                </a:lnTo>
                <a:lnTo>
                  <a:pt x="4933909" y="543057"/>
                </a:lnTo>
                <a:lnTo>
                  <a:pt x="4942350" y="534239"/>
                </a:lnTo>
                <a:lnTo>
                  <a:pt x="4951703" y="528363"/>
                </a:lnTo>
                <a:lnTo>
                  <a:pt x="4962259" y="524620"/>
                </a:lnTo>
                <a:lnTo>
                  <a:pt x="4974306" y="522202"/>
                </a:lnTo>
                <a:lnTo>
                  <a:pt x="4988134" y="520303"/>
                </a:lnTo>
                <a:lnTo>
                  <a:pt x="5004031" y="518114"/>
                </a:lnTo>
                <a:lnTo>
                  <a:pt x="5021735" y="513234"/>
                </a:lnTo>
                <a:lnTo>
                  <a:pt x="5033093" y="506261"/>
                </a:lnTo>
                <a:lnTo>
                  <a:pt x="5040676" y="498421"/>
                </a:lnTo>
                <a:lnTo>
                  <a:pt x="5047053" y="490940"/>
                </a:lnTo>
                <a:lnTo>
                  <a:pt x="5054796" y="485043"/>
                </a:lnTo>
                <a:lnTo>
                  <a:pt x="5091080" y="468437"/>
                </a:lnTo>
                <a:lnTo>
                  <a:pt x="5120382" y="445395"/>
                </a:lnTo>
                <a:lnTo>
                  <a:pt x="5125384" y="439429"/>
                </a:lnTo>
                <a:lnTo>
                  <a:pt x="5161485" y="420123"/>
                </a:lnTo>
                <a:lnTo>
                  <a:pt x="5206419" y="404965"/>
                </a:lnTo>
                <a:lnTo>
                  <a:pt x="5226800" y="401139"/>
                </a:lnTo>
                <a:lnTo>
                  <a:pt x="5238666" y="395561"/>
                </a:lnTo>
                <a:lnTo>
                  <a:pt x="5246609" y="382755"/>
                </a:lnTo>
                <a:lnTo>
                  <a:pt x="5252986" y="371000"/>
                </a:lnTo>
                <a:lnTo>
                  <a:pt x="5261106" y="368554"/>
                </a:lnTo>
                <a:lnTo>
                  <a:pt x="5299706" y="353138"/>
                </a:lnTo>
                <a:lnTo>
                  <a:pt x="5341149" y="332942"/>
                </a:lnTo>
                <a:lnTo>
                  <a:pt x="5361955" y="303528"/>
                </a:lnTo>
                <a:lnTo>
                  <a:pt x="5356946" y="293400"/>
                </a:lnTo>
                <a:lnTo>
                  <a:pt x="5345238" y="287747"/>
                </a:lnTo>
                <a:lnTo>
                  <a:pt x="5335640" y="281319"/>
                </a:lnTo>
                <a:lnTo>
                  <a:pt x="5336308" y="274298"/>
                </a:lnTo>
                <a:lnTo>
                  <a:pt x="5343366" y="272151"/>
                </a:lnTo>
                <a:lnTo>
                  <a:pt x="5355214" y="270766"/>
                </a:lnTo>
                <a:lnTo>
                  <a:pt x="5366370" y="264613"/>
                </a:lnTo>
                <a:lnTo>
                  <a:pt x="5370874" y="257153"/>
                </a:lnTo>
                <a:lnTo>
                  <a:pt x="5370156" y="249622"/>
                </a:lnTo>
                <a:lnTo>
                  <a:pt x="5365645" y="243259"/>
                </a:lnTo>
                <a:lnTo>
                  <a:pt x="5358770" y="239299"/>
                </a:lnTo>
                <a:lnTo>
                  <a:pt x="5350962" y="238980"/>
                </a:lnTo>
                <a:lnTo>
                  <a:pt x="5345503" y="239379"/>
                </a:lnTo>
                <a:lnTo>
                  <a:pt x="5345505" y="235833"/>
                </a:lnTo>
                <a:lnTo>
                  <a:pt x="5347832" y="229348"/>
                </a:lnTo>
                <a:lnTo>
                  <a:pt x="5349347" y="220928"/>
                </a:lnTo>
                <a:lnTo>
                  <a:pt x="5346912" y="211580"/>
                </a:lnTo>
                <a:lnTo>
                  <a:pt x="5338353" y="205291"/>
                </a:lnTo>
                <a:lnTo>
                  <a:pt x="5328970" y="204030"/>
                </a:lnTo>
                <a:lnTo>
                  <a:pt x="5319803" y="205454"/>
                </a:lnTo>
                <a:lnTo>
                  <a:pt x="5311894" y="207219"/>
                </a:lnTo>
                <a:lnTo>
                  <a:pt x="5306284" y="206984"/>
                </a:lnTo>
                <a:lnTo>
                  <a:pt x="5304014" y="202405"/>
                </a:lnTo>
                <a:lnTo>
                  <a:pt x="5304021" y="188811"/>
                </a:lnTo>
                <a:lnTo>
                  <a:pt x="5302434" y="175215"/>
                </a:lnTo>
                <a:lnTo>
                  <a:pt x="5298903" y="162738"/>
                </a:lnTo>
                <a:lnTo>
                  <a:pt x="5293082" y="152499"/>
                </a:lnTo>
                <a:lnTo>
                  <a:pt x="5286617" y="149129"/>
                </a:lnTo>
                <a:lnTo>
                  <a:pt x="5279244" y="149903"/>
                </a:lnTo>
                <a:lnTo>
                  <a:pt x="5271056" y="152887"/>
                </a:lnTo>
                <a:lnTo>
                  <a:pt x="5262146" y="156141"/>
                </a:lnTo>
                <a:lnTo>
                  <a:pt x="5252608" y="157730"/>
                </a:lnTo>
                <a:lnTo>
                  <a:pt x="5242534" y="155716"/>
                </a:lnTo>
                <a:lnTo>
                  <a:pt x="5230389" y="148469"/>
                </a:lnTo>
                <a:lnTo>
                  <a:pt x="5215989" y="142199"/>
                </a:lnTo>
                <a:lnTo>
                  <a:pt x="5170629" y="130164"/>
                </a:lnTo>
                <a:lnTo>
                  <a:pt x="5149952" y="128706"/>
                </a:lnTo>
                <a:lnTo>
                  <a:pt x="5145892" y="130221"/>
                </a:lnTo>
                <a:lnTo>
                  <a:pt x="5140801" y="132109"/>
                </a:lnTo>
                <a:lnTo>
                  <a:pt x="5129220" y="129055"/>
                </a:lnTo>
                <a:lnTo>
                  <a:pt x="5116310" y="125713"/>
                </a:lnTo>
                <a:lnTo>
                  <a:pt x="5107235" y="126738"/>
                </a:lnTo>
                <a:lnTo>
                  <a:pt x="5100572" y="129867"/>
                </a:lnTo>
                <a:lnTo>
                  <a:pt x="5088676" y="131746"/>
                </a:lnTo>
                <a:lnTo>
                  <a:pt x="5073681" y="132504"/>
                </a:lnTo>
                <a:lnTo>
                  <a:pt x="5057725" y="132270"/>
                </a:lnTo>
                <a:lnTo>
                  <a:pt x="5042943" y="131174"/>
                </a:lnTo>
                <a:lnTo>
                  <a:pt x="5031470" y="129344"/>
                </a:lnTo>
                <a:lnTo>
                  <a:pt x="5018043" y="128372"/>
                </a:lnTo>
                <a:lnTo>
                  <a:pt x="5005116" y="132002"/>
                </a:lnTo>
                <a:lnTo>
                  <a:pt x="4994884" y="139391"/>
                </a:lnTo>
                <a:lnTo>
                  <a:pt x="4989540" y="149694"/>
                </a:lnTo>
                <a:lnTo>
                  <a:pt x="4984969" y="156712"/>
                </a:lnTo>
                <a:lnTo>
                  <a:pt x="4973992" y="160819"/>
                </a:lnTo>
                <a:lnTo>
                  <a:pt x="4959066" y="162626"/>
                </a:lnTo>
                <a:lnTo>
                  <a:pt x="4942648" y="162744"/>
                </a:lnTo>
                <a:lnTo>
                  <a:pt x="4927194" y="161783"/>
                </a:lnTo>
                <a:lnTo>
                  <a:pt x="4915162" y="160352"/>
                </a:lnTo>
                <a:lnTo>
                  <a:pt x="4912152" y="156745"/>
                </a:lnTo>
                <a:lnTo>
                  <a:pt x="4915219" y="149630"/>
                </a:lnTo>
                <a:lnTo>
                  <a:pt x="4922466" y="140198"/>
                </a:lnTo>
                <a:lnTo>
                  <a:pt x="4931996" y="129642"/>
                </a:lnTo>
                <a:lnTo>
                  <a:pt x="4941911" y="119153"/>
                </a:lnTo>
                <a:lnTo>
                  <a:pt x="4950313" y="109923"/>
                </a:lnTo>
                <a:lnTo>
                  <a:pt x="4955305" y="103142"/>
                </a:lnTo>
                <a:lnTo>
                  <a:pt x="4951750" y="100287"/>
                </a:lnTo>
                <a:lnTo>
                  <a:pt x="4941885" y="98751"/>
                </a:lnTo>
                <a:lnTo>
                  <a:pt x="4927580" y="98140"/>
                </a:lnTo>
                <a:lnTo>
                  <a:pt x="4910706" y="98060"/>
                </a:lnTo>
                <a:lnTo>
                  <a:pt x="4893131" y="98117"/>
                </a:lnTo>
                <a:lnTo>
                  <a:pt x="4876726" y="97919"/>
                </a:lnTo>
                <a:lnTo>
                  <a:pt x="4863360" y="97071"/>
                </a:lnTo>
                <a:lnTo>
                  <a:pt x="4854903" y="95180"/>
                </a:lnTo>
                <a:lnTo>
                  <a:pt x="4848355" y="90551"/>
                </a:lnTo>
                <a:lnTo>
                  <a:pt x="4837080" y="87082"/>
                </a:lnTo>
                <a:lnTo>
                  <a:pt x="4822838" y="84666"/>
                </a:lnTo>
                <a:lnTo>
                  <a:pt x="4807388" y="83195"/>
                </a:lnTo>
                <a:lnTo>
                  <a:pt x="4792490" y="82560"/>
                </a:lnTo>
                <a:lnTo>
                  <a:pt x="4779904" y="82655"/>
                </a:lnTo>
                <a:lnTo>
                  <a:pt x="4771324" y="82406"/>
                </a:lnTo>
                <a:lnTo>
                  <a:pt x="4771053" y="80936"/>
                </a:lnTo>
                <a:lnTo>
                  <a:pt x="4776920" y="78844"/>
                </a:lnTo>
                <a:lnTo>
                  <a:pt x="4786753" y="76729"/>
                </a:lnTo>
                <a:lnTo>
                  <a:pt x="4801471" y="73923"/>
                </a:lnTo>
                <a:lnTo>
                  <a:pt x="4814407" y="69532"/>
                </a:lnTo>
                <a:lnTo>
                  <a:pt x="4826077" y="64384"/>
                </a:lnTo>
                <a:lnTo>
                  <a:pt x="4836996" y="59303"/>
                </a:lnTo>
                <a:lnTo>
                  <a:pt x="4847681" y="55118"/>
                </a:lnTo>
                <a:lnTo>
                  <a:pt x="4863912" y="50418"/>
                </a:lnTo>
                <a:lnTo>
                  <a:pt x="4870067" y="44730"/>
                </a:lnTo>
                <a:lnTo>
                  <a:pt x="4868936" y="37681"/>
                </a:lnTo>
                <a:lnTo>
                  <a:pt x="4859870" y="28210"/>
                </a:lnTo>
                <a:lnTo>
                  <a:pt x="4849583" y="23033"/>
                </a:lnTo>
                <a:lnTo>
                  <a:pt x="4838402" y="20535"/>
                </a:lnTo>
                <a:lnTo>
                  <a:pt x="4826652" y="19104"/>
                </a:lnTo>
                <a:lnTo>
                  <a:pt x="4814660" y="17127"/>
                </a:lnTo>
                <a:lnTo>
                  <a:pt x="4801227" y="13021"/>
                </a:lnTo>
                <a:lnTo>
                  <a:pt x="4787953" y="8924"/>
                </a:lnTo>
                <a:lnTo>
                  <a:pt x="4775102" y="5169"/>
                </a:lnTo>
                <a:lnTo>
                  <a:pt x="4762937" y="2089"/>
                </a:lnTo>
                <a:lnTo>
                  <a:pt x="4751721" y="14"/>
                </a:lnTo>
                <a:lnTo>
                  <a:pt x="4741356" y="0"/>
                </a:lnTo>
                <a:lnTo>
                  <a:pt x="4731122" y="1123"/>
                </a:lnTo>
                <a:lnTo>
                  <a:pt x="4720567" y="3168"/>
                </a:lnTo>
                <a:lnTo>
                  <a:pt x="4709240" y="5918"/>
                </a:lnTo>
                <a:lnTo>
                  <a:pt x="4696689" y="9154"/>
                </a:lnTo>
                <a:lnTo>
                  <a:pt x="4682464" y="12660"/>
                </a:lnTo>
                <a:lnTo>
                  <a:pt x="4635147" y="28608"/>
                </a:lnTo>
                <a:lnTo>
                  <a:pt x="4609403" y="54955"/>
                </a:lnTo>
                <a:lnTo>
                  <a:pt x="4602158" y="62616"/>
                </a:lnTo>
                <a:lnTo>
                  <a:pt x="4593838" y="68386"/>
                </a:lnTo>
                <a:lnTo>
                  <a:pt x="4584172" y="73919"/>
                </a:lnTo>
                <a:lnTo>
                  <a:pt x="4573870" y="81624"/>
                </a:lnTo>
                <a:lnTo>
                  <a:pt x="4563903" y="90612"/>
                </a:lnTo>
                <a:lnTo>
                  <a:pt x="4555240" y="99994"/>
                </a:lnTo>
                <a:lnTo>
                  <a:pt x="4548852" y="108881"/>
                </a:lnTo>
                <a:lnTo>
                  <a:pt x="4545710" y="116382"/>
                </a:lnTo>
                <a:lnTo>
                  <a:pt x="4546782" y="121608"/>
                </a:lnTo>
                <a:lnTo>
                  <a:pt x="4559053" y="127577"/>
                </a:lnTo>
                <a:lnTo>
                  <a:pt x="4562064" y="135621"/>
                </a:lnTo>
                <a:lnTo>
                  <a:pt x="4561834" y="145086"/>
                </a:lnTo>
                <a:lnTo>
                  <a:pt x="4560544" y="155921"/>
                </a:lnTo>
                <a:lnTo>
                  <a:pt x="4552456" y="161505"/>
                </a:lnTo>
                <a:lnTo>
                  <a:pt x="4539335" y="162743"/>
                </a:lnTo>
                <a:lnTo>
                  <a:pt x="4526473" y="161259"/>
                </a:lnTo>
                <a:lnTo>
                  <a:pt x="4511413" y="160319"/>
                </a:lnTo>
                <a:lnTo>
                  <a:pt x="4463473" y="161553"/>
                </a:lnTo>
                <a:lnTo>
                  <a:pt x="4433310" y="170521"/>
                </a:lnTo>
                <a:lnTo>
                  <a:pt x="4438244" y="181781"/>
                </a:lnTo>
                <a:lnTo>
                  <a:pt x="4450023" y="190347"/>
                </a:lnTo>
                <a:lnTo>
                  <a:pt x="4463053" y="197055"/>
                </a:lnTo>
                <a:lnTo>
                  <a:pt x="4471736" y="202740"/>
                </a:lnTo>
                <a:lnTo>
                  <a:pt x="4466453" y="207612"/>
                </a:lnTo>
                <a:lnTo>
                  <a:pt x="4455384" y="207421"/>
                </a:lnTo>
                <a:lnTo>
                  <a:pt x="4441739" y="203788"/>
                </a:lnTo>
                <a:lnTo>
                  <a:pt x="4428723" y="198338"/>
                </a:lnTo>
                <a:lnTo>
                  <a:pt x="4416756" y="194094"/>
                </a:lnTo>
                <a:lnTo>
                  <a:pt x="4378685" y="199723"/>
                </a:lnTo>
                <a:lnTo>
                  <a:pt x="4362517" y="216793"/>
                </a:lnTo>
                <a:lnTo>
                  <a:pt x="4349767" y="219976"/>
                </a:lnTo>
                <a:lnTo>
                  <a:pt x="4337188" y="219051"/>
                </a:lnTo>
                <a:lnTo>
                  <a:pt x="4325510" y="217342"/>
                </a:lnTo>
                <a:lnTo>
                  <a:pt x="4313433" y="218795"/>
                </a:lnTo>
                <a:lnTo>
                  <a:pt x="4301602" y="220641"/>
                </a:lnTo>
                <a:lnTo>
                  <a:pt x="4290664" y="220108"/>
                </a:lnTo>
                <a:lnTo>
                  <a:pt x="4287277" y="216414"/>
                </a:lnTo>
                <a:lnTo>
                  <a:pt x="4290382" y="210868"/>
                </a:lnTo>
                <a:lnTo>
                  <a:pt x="4296934" y="204182"/>
                </a:lnTo>
                <a:lnTo>
                  <a:pt x="4303887" y="197068"/>
                </a:lnTo>
                <a:lnTo>
                  <a:pt x="4308193" y="190241"/>
                </a:lnTo>
                <a:lnTo>
                  <a:pt x="4299665" y="184171"/>
                </a:lnTo>
                <a:lnTo>
                  <a:pt x="4287500" y="182044"/>
                </a:lnTo>
                <a:lnTo>
                  <a:pt x="4273939" y="183317"/>
                </a:lnTo>
                <a:lnTo>
                  <a:pt x="4261222" y="187443"/>
                </a:lnTo>
                <a:lnTo>
                  <a:pt x="4251592" y="193879"/>
                </a:lnTo>
                <a:lnTo>
                  <a:pt x="4245649" y="201651"/>
                </a:lnTo>
                <a:lnTo>
                  <a:pt x="4237506" y="202777"/>
                </a:lnTo>
                <a:lnTo>
                  <a:pt x="4228258" y="199950"/>
                </a:lnTo>
                <a:lnTo>
                  <a:pt x="4218997" y="195857"/>
                </a:lnTo>
                <a:lnTo>
                  <a:pt x="4210818" y="193189"/>
                </a:lnTo>
                <a:lnTo>
                  <a:pt x="4199950" y="197942"/>
                </a:lnTo>
                <a:lnTo>
                  <a:pt x="4189404" y="202968"/>
                </a:lnTo>
                <a:lnTo>
                  <a:pt x="4177985" y="208416"/>
                </a:lnTo>
                <a:lnTo>
                  <a:pt x="4163804" y="212767"/>
                </a:lnTo>
                <a:lnTo>
                  <a:pt x="4149995" y="214240"/>
                </a:lnTo>
                <a:lnTo>
                  <a:pt x="4137071" y="214053"/>
                </a:lnTo>
                <a:lnTo>
                  <a:pt x="4125543" y="213422"/>
                </a:lnTo>
                <a:lnTo>
                  <a:pt x="4115926" y="213563"/>
                </a:lnTo>
                <a:lnTo>
                  <a:pt x="4108732" y="215693"/>
                </a:lnTo>
                <a:lnTo>
                  <a:pt x="4107923" y="225357"/>
                </a:lnTo>
                <a:lnTo>
                  <a:pt x="4115612" y="232415"/>
                </a:lnTo>
                <a:lnTo>
                  <a:pt x="4127130" y="237622"/>
                </a:lnTo>
                <a:lnTo>
                  <a:pt x="4137807" y="241732"/>
                </a:lnTo>
                <a:lnTo>
                  <a:pt x="4142973" y="245501"/>
                </a:lnTo>
                <a:lnTo>
                  <a:pt x="4139304" y="247575"/>
                </a:lnTo>
                <a:lnTo>
                  <a:pt x="4128978" y="249192"/>
                </a:lnTo>
                <a:lnTo>
                  <a:pt x="4114018" y="250543"/>
                </a:lnTo>
                <a:lnTo>
                  <a:pt x="4096446" y="251815"/>
                </a:lnTo>
                <a:lnTo>
                  <a:pt x="4078283" y="253197"/>
                </a:lnTo>
                <a:lnTo>
                  <a:pt x="4061550" y="254878"/>
                </a:lnTo>
                <a:lnTo>
                  <a:pt x="4048271" y="257047"/>
                </a:lnTo>
                <a:lnTo>
                  <a:pt x="4040466" y="259892"/>
                </a:lnTo>
                <a:lnTo>
                  <a:pt x="4036457" y="264580"/>
                </a:lnTo>
                <a:lnTo>
                  <a:pt x="4028491" y="267833"/>
                </a:lnTo>
                <a:lnTo>
                  <a:pt x="4017103" y="269941"/>
                </a:lnTo>
                <a:lnTo>
                  <a:pt x="4002824" y="271198"/>
                </a:lnTo>
                <a:lnTo>
                  <a:pt x="3986189" y="271896"/>
                </a:lnTo>
                <a:lnTo>
                  <a:pt x="3967728" y="272328"/>
                </a:lnTo>
                <a:lnTo>
                  <a:pt x="3952412" y="273556"/>
                </a:lnTo>
                <a:lnTo>
                  <a:pt x="3941791" y="276175"/>
                </a:lnTo>
                <a:lnTo>
                  <a:pt x="3934555" y="279807"/>
                </a:lnTo>
                <a:lnTo>
                  <a:pt x="3929394" y="284078"/>
                </a:lnTo>
                <a:lnTo>
                  <a:pt x="3924999" y="288613"/>
                </a:lnTo>
                <a:lnTo>
                  <a:pt x="3920059" y="293037"/>
                </a:lnTo>
                <a:lnTo>
                  <a:pt x="3913264" y="296973"/>
                </a:lnTo>
                <a:lnTo>
                  <a:pt x="3903304" y="300047"/>
                </a:lnTo>
                <a:lnTo>
                  <a:pt x="3885273" y="303481"/>
                </a:lnTo>
                <a:lnTo>
                  <a:pt x="3871016" y="306548"/>
                </a:lnTo>
                <a:lnTo>
                  <a:pt x="3859822" y="310214"/>
                </a:lnTo>
                <a:lnTo>
                  <a:pt x="3850982" y="315446"/>
                </a:lnTo>
                <a:lnTo>
                  <a:pt x="3843786" y="323209"/>
                </a:lnTo>
                <a:lnTo>
                  <a:pt x="3834497" y="332571"/>
                </a:lnTo>
                <a:lnTo>
                  <a:pt x="3823043" y="337754"/>
                </a:lnTo>
                <a:lnTo>
                  <a:pt x="3811128" y="338719"/>
                </a:lnTo>
                <a:lnTo>
                  <a:pt x="3800459" y="335426"/>
                </a:lnTo>
                <a:lnTo>
                  <a:pt x="3791051" y="329414"/>
                </a:lnTo>
                <a:lnTo>
                  <a:pt x="3781038" y="328194"/>
                </a:lnTo>
                <a:lnTo>
                  <a:pt x="3772214" y="330163"/>
                </a:lnTo>
                <a:lnTo>
                  <a:pt x="3766372" y="333723"/>
                </a:lnTo>
                <a:lnTo>
                  <a:pt x="3765307" y="337272"/>
                </a:lnTo>
                <a:lnTo>
                  <a:pt x="3774769" y="341744"/>
                </a:lnTo>
                <a:lnTo>
                  <a:pt x="3774993" y="347916"/>
                </a:lnTo>
                <a:lnTo>
                  <a:pt x="3769502" y="353021"/>
                </a:lnTo>
                <a:lnTo>
                  <a:pt x="3761820" y="354294"/>
                </a:lnTo>
                <a:lnTo>
                  <a:pt x="3753346" y="354513"/>
                </a:lnTo>
                <a:lnTo>
                  <a:pt x="3743596" y="358465"/>
                </a:lnTo>
                <a:lnTo>
                  <a:pt x="3735625" y="363850"/>
                </a:lnTo>
                <a:lnTo>
                  <a:pt x="3732490" y="368363"/>
                </a:lnTo>
                <a:lnTo>
                  <a:pt x="3737246" y="369705"/>
                </a:lnTo>
                <a:lnTo>
                  <a:pt x="3749902" y="371769"/>
                </a:lnTo>
                <a:lnTo>
                  <a:pt x="3756636" y="379162"/>
                </a:lnTo>
                <a:lnTo>
                  <a:pt x="3756134" y="388758"/>
                </a:lnTo>
                <a:lnTo>
                  <a:pt x="3748480" y="392885"/>
                </a:lnTo>
                <a:lnTo>
                  <a:pt x="3737719" y="392532"/>
                </a:lnTo>
                <a:lnTo>
                  <a:pt x="3725617" y="389953"/>
                </a:lnTo>
                <a:lnTo>
                  <a:pt x="3713942" y="387399"/>
                </a:lnTo>
                <a:lnTo>
                  <a:pt x="3704461" y="387121"/>
                </a:lnTo>
                <a:lnTo>
                  <a:pt x="3743381" y="409739"/>
                </a:lnTo>
                <a:lnTo>
                  <a:pt x="3755005" y="415649"/>
                </a:lnTo>
                <a:lnTo>
                  <a:pt x="3761041" y="424454"/>
                </a:lnTo>
                <a:lnTo>
                  <a:pt x="3758959" y="430688"/>
                </a:lnTo>
                <a:lnTo>
                  <a:pt x="3750975" y="432062"/>
                </a:lnTo>
                <a:lnTo>
                  <a:pt x="3739783" y="430918"/>
                </a:lnTo>
                <a:lnTo>
                  <a:pt x="3728077" y="429602"/>
                </a:lnTo>
                <a:lnTo>
                  <a:pt x="3718550" y="430456"/>
                </a:lnTo>
                <a:lnTo>
                  <a:pt x="3714430" y="438760"/>
                </a:lnTo>
                <a:lnTo>
                  <a:pt x="3718820" y="444359"/>
                </a:lnTo>
                <a:lnTo>
                  <a:pt x="3729067" y="447804"/>
                </a:lnTo>
                <a:lnTo>
                  <a:pt x="3741723" y="450332"/>
                </a:lnTo>
                <a:lnTo>
                  <a:pt x="3747588" y="453892"/>
                </a:lnTo>
                <a:lnTo>
                  <a:pt x="3750360" y="458711"/>
                </a:lnTo>
                <a:lnTo>
                  <a:pt x="3753738" y="465013"/>
                </a:lnTo>
                <a:lnTo>
                  <a:pt x="3760902" y="472642"/>
                </a:lnTo>
                <a:lnTo>
                  <a:pt x="3761867" y="473646"/>
                </a:lnTo>
                <a:lnTo>
                  <a:pt x="3762692" y="474585"/>
                </a:lnTo>
                <a:lnTo>
                  <a:pt x="3764940" y="483826"/>
                </a:lnTo>
                <a:lnTo>
                  <a:pt x="3759536" y="491333"/>
                </a:lnTo>
                <a:lnTo>
                  <a:pt x="3755888" y="499993"/>
                </a:lnTo>
                <a:lnTo>
                  <a:pt x="3751721" y="510467"/>
                </a:lnTo>
                <a:lnTo>
                  <a:pt x="3742354" y="512612"/>
                </a:lnTo>
                <a:lnTo>
                  <a:pt x="3736391" y="504799"/>
                </a:lnTo>
                <a:lnTo>
                  <a:pt x="3724686" y="499606"/>
                </a:lnTo>
                <a:lnTo>
                  <a:pt x="3710095" y="497117"/>
                </a:lnTo>
                <a:lnTo>
                  <a:pt x="3695478" y="497416"/>
                </a:lnTo>
                <a:lnTo>
                  <a:pt x="3683691" y="500587"/>
                </a:lnTo>
                <a:lnTo>
                  <a:pt x="3673578" y="510992"/>
                </a:lnTo>
                <a:lnTo>
                  <a:pt x="3665162" y="517524"/>
                </a:lnTo>
                <a:lnTo>
                  <a:pt x="3657216" y="518745"/>
                </a:lnTo>
                <a:lnTo>
                  <a:pt x="3649389" y="514269"/>
                </a:lnTo>
                <a:lnTo>
                  <a:pt x="3640266" y="511945"/>
                </a:lnTo>
                <a:lnTo>
                  <a:pt x="3629902" y="511333"/>
                </a:lnTo>
                <a:lnTo>
                  <a:pt x="3618355" y="511993"/>
                </a:lnTo>
                <a:lnTo>
                  <a:pt x="3605680" y="513484"/>
                </a:lnTo>
                <a:lnTo>
                  <a:pt x="3591931" y="515366"/>
                </a:lnTo>
                <a:lnTo>
                  <a:pt x="3577166" y="517199"/>
                </a:lnTo>
                <a:lnTo>
                  <a:pt x="3561441" y="518542"/>
                </a:lnTo>
                <a:lnTo>
                  <a:pt x="3549362" y="519043"/>
                </a:lnTo>
                <a:lnTo>
                  <a:pt x="3536073" y="519609"/>
                </a:lnTo>
                <a:lnTo>
                  <a:pt x="3491942" y="521773"/>
                </a:lnTo>
                <a:lnTo>
                  <a:pt x="3447713" y="524802"/>
                </a:lnTo>
                <a:lnTo>
                  <a:pt x="3402587" y="530552"/>
                </a:lnTo>
                <a:lnTo>
                  <a:pt x="3370431" y="553478"/>
                </a:lnTo>
                <a:lnTo>
                  <a:pt x="3364439" y="573922"/>
                </a:lnTo>
                <a:lnTo>
                  <a:pt x="3366548" y="584285"/>
                </a:lnTo>
                <a:lnTo>
                  <a:pt x="3372876" y="593956"/>
                </a:lnTo>
                <a:lnTo>
                  <a:pt x="3381611" y="606050"/>
                </a:lnTo>
                <a:lnTo>
                  <a:pt x="3382899" y="615816"/>
                </a:lnTo>
                <a:lnTo>
                  <a:pt x="3379985" y="624154"/>
                </a:lnTo>
                <a:lnTo>
                  <a:pt x="3376114" y="631968"/>
                </a:lnTo>
                <a:lnTo>
                  <a:pt x="3378030" y="640163"/>
                </a:lnTo>
                <a:lnTo>
                  <a:pt x="3419896" y="672240"/>
                </a:lnTo>
                <a:lnTo>
                  <a:pt x="3462002" y="685417"/>
                </a:lnTo>
                <a:lnTo>
                  <a:pt x="3474541" y="690785"/>
                </a:lnTo>
                <a:lnTo>
                  <a:pt x="3485008" y="697941"/>
                </a:lnTo>
                <a:lnTo>
                  <a:pt x="3493143" y="706403"/>
                </a:lnTo>
                <a:lnTo>
                  <a:pt x="3498690" y="715687"/>
                </a:lnTo>
                <a:lnTo>
                  <a:pt x="3501390" y="725309"/>
                </a:lnTo>
                <a:lnTo>
                  <a:pt x="3500984" y="734788"/>
                </a:lnTo>
                <a:lnTo>
                  <a:pt x="3497216" y="743639"/>
                </a:lnTo>
                <a:lnTo>
                  <a:pt x="3490958" y="749110"/>
                </a:lnTo>
                <a:lnTo>
                  <a:pt x="3483117" y="752033"/>
                </a:lnTo>
                <a:lnTo>
                  <a:pt x="3473959" y="752677"/>
                </a:lnTo>
                <a:lnTo>
                  <a:pt x="3463753" y="751312"/>
                </a:lnTo>
                <a:lnTo>
                  <a:pt x="3417811" y="731179"/>
                </a:lnTo>
                <a:lnTo>
                  <a:pt x="3395522" y="716091"/>
                </a:lnTo>
                <a:lnTo>
                  <a:pt x="3384704" y="708590"/>
                </a:lnTo>
                <a:lnTo>
                  <a:pt x="3345785" y="690893"/>
                </a:lnTo>
                <a:lnTo>
                  <a:pt x="3303544" y="679842"/>
                </a:lnTo>
                <a:lnTo>
                  <a:pt x="3256226" y="674191"/>
                </a:lnTo>
                <a:lnTo>
                  <a:pt x="3248029" y="674221"/>
                </a:lnTo>
                <a:lnTo>
                  <a:pt x="3237596" y="673378"/>
                </a:lnTo>
                <a:lnTo>
                  <a:pt x="3231337" y="669855"/>
                </a:lnTo>
                <a:lnTo>
                  <a:pt x="3227292" y="664781"/>
                </a:lnTo>
                <a:lnTo>
                  <a:pt x="3223504" y="659287"/>
                </a:lnTo>
                <a:lnTo>
                  <a:pt x="3218013" y="654500"/>
                </a:lnTo>
                <a:lnTo>
                  <a:pt x="3208863" y="651551"/>
                </a:lnTo>
                <a:lnTo>
                  <a:pt x="3193267" y="653104"/>
                </a:lnTo>
                <a:lnTo>
                  <a:pt x="3179519" y="656835"/>
                </a:lnTo>
                <a:lnTo>
                  <a:pt x="3168087" y="661987"/>
                </a:lnTo>
                <a:lnTo>
                  <a:pt x="3159444" y="667804"/>
                </a:lnTo>
                <a:lnTo>
                  <a:pt x="3154060" y="673531"/>
                </a:lnTo>
                <a:lnTo>
                  <a:pt x="3152405" y="678411"/>
                </a:lnTo>
                <a:lnTo>
                  <a:pt x="3154952" y="681688"/>
                </a:lnTo>
                <a:lnTo>
                  <a:pt x="3171883" y="682085"/>
                </a:lnTo>
                <a:lnTo>
                  <a:pt x="3183874" y="682682"/>
                </a:lnTo>
                <a:lnTo>
                  <a:pt x="3190086" y="684501"/>
                </a:lnTo>
                <a:lnTo>
                  <a:pt x="3189678" y="688566"/>
                </a:lnTo>
                <a:lnTo>
                  <a:pt x="3184550" y="695061"/>
                </a:lnTo>
                <a:lnTo>
                  <a:pt x="3185508" y="699208"/>
                </a:lnTo>
                <a:lnTo>
                  <a:pt x="3191599" y="702254"/>
                </a:lnTo>
                <a:lnTo>
                  <a:pt x="3201871" y="705446"/>
                </a:lnTo>
                <a:lnTo>
                  <a:pt x="3215372" y="710033"/>
                </a:lnTo>
                <a:lnTo>
                  <a:pt x="3223062" y="714467"/>
                </a:lnTo>
                <a:lnTo>
                  <a:pt x="3226115" y="718803"/>
                </a:lnTo>
                <a:lnTo>
                  <a:pt x="3225222" y="722790"/>
                </a:lnTo>
                <a:lnTo>
                  <a:pt x="3221076" y="726176"/>
                </a:lnTo>
                <a:lnTo>
                  <a:pt x="3214369" y="728712"/>
                </a:lnTo>
                <a:lnTo>
                  <a:pt x="3205791" y="730147"/>
                </a:lnTo>
                <a:lnTo>
                  <a:pt x="3196035" y="730229"/>
                </a:lnTo>
                <a:lnTo>
                  <a:pt x="3185792" y="728709"/>
                </a:lnTo>
                <a:lnTo>
                  <a:pt x="3175754" y="725335"/>
                </a:lnTo>
                <a:lnTo>
                  <a:pt x="3161599" y="718060"/>
                </a:lnTo>
                <a:lnTo>
                  <a:pt x="3148252" y="714726"/>
                </a:lnTo>
                <a:lnTo>
                  <a:pt x="3108156" y="727133"/>
                </a:lnTo>
                <a:lnTo>
                  <a:pt x="3101346" y="739346"/>
                </a:lnTo>
                <a:lnTo>
                  <a:pt x="3103008" y="746701"/>
                </a:lnTo>
                <a:lnTo>
                  <a:pt x="3134491" y="780418"/>
                </a:lnTo>
                <a:lnTo>
                  <a:pt x="3175920" y="798552"/>
                </a:lnTo>
                <a:lnTo>
                  <a:pt x="3194288" y="802157"/>
                </a:lnTo>
                <a:lnTo>
                  <a:pt x="3207165" y="806199"/>
                </a:lnTo>
                <a:lnTo>
                  <a:pt x="3215811" y="810527"/>
                </a:lnTo>
                <a:lnTo>
                  <a:pt x="3221486" y="814987"/>
                </a:lnTo>
                <a:lnTo>
                  <a:pt x="3225449" y="819426"/>
                </a:lnTo>
                <a:lnTo>
                  <a:pt x="3228959" y="823693"/>
                </a:lnTo>
                <a:lnTo>
                  <a:pt x="3233276" y="827634"/>
                </a:lnTo>
                <a:lnTo>
                  <a:pt x="3239657" y="831098"/>
                </a:lnTo>
                <a:lnTo>
                  <a:pt x="3250154" y="836719"/>
                </a:lnTo>
                <a:lnTo>
                  <a:pt x="3251992" y="841942"/>
                </a:lnTo>
                <a:lnTo>
                  <a:pt x="3247550" y="846275"/>
                </a:lnTo>
                <a:lnTo>
                  <a:pt x="3239204" y="849225"/>
                </a:lnTo>
                <a:lnTo>
                  <a:pt x="3228865" y="848526"/>
                </a:lnTo>
                <a:lnTo>
                  <a:pt x="3182413" y="826373"/>
                </a:lnTo>
                <a:lnTo>
                  <a:pt x="3170823" y="819404"/>
                </a:lnTo>
                <a:lnTo>
                  <a:pt x="3159760" y="813226"/>
                </a:lnTo>
                <a:lnTo>
                  <a:pt x="3150143" y="810008"/>
                </a:lnTo>
                <a:lnTo>
                  <a:pt x="3138232" y="808544"/>
                </a:lnTo>
                <a:lnTo>
                  <a:pt x="3124781" y="808323"/>
                </a:lnTo>
                <a:lnTo>
                  <a:pt x="3110545" y="808837"/>
                </a:lnTo>
                <a:lnTo>
                  <a:pt x="3096276" y="809577"/>
                </a:lnTo>
                <a:lnTo>
                  <a:pt x="3082730" y="810033"/>
                </a:lnTo>
                <a:lnTo>
                  <a:pt x="3070661" y="809697"/>
                </a:lnTo>
                <a:lnTo>
                  <a:pt x="3060822" y="808060"/>
                </a:lnTo>
                <a:lnTo>
                  <a:pt x="3053968" y="804612"/>
                </a:lnTo>
                <a:lnTo>
                  <a:pt x="3049189" y="795689"/>
                </a:lnTo>
                <a:lnTo>
                  <a:pt x="3049695" y="787060"/>
                </a:lnTo>
                <a:lnTo>
                  <a:pt x="3052251" y="778854"/>
                </a:lnTo>
                <a:lnTo>
                  <a:pt x="3053622" y="771201"/>
                </a:lnTo>
                <a:lnTo>
                  <a:pt x="3050575" y="764230"/>
                </a:lnTo>
                <a:lnTo>
                  <a:pt x="3045543" y="757098"/>
                </a:lnTo>
                <a:lnTo>
                  <a:pt x="3044208" y="748130"/>
                </a:lnTo>
                <a:lnTo>
                  <a:pt x="3046014" y="737663"/>
                </a:lnTo>
                <a:lnTo>
                  <a:pt x="3050401" y="726036"/>
                </a:lnTo>
                <a:lnTo>
                  <a:pt x="3056813" y="713587"/>
                </a:lnTo>
                <a:lnTo>
                  <a:pt x="3063388" y="700466"/>
                </a:lnTo>
                <a:lnTo>
                  <a:pt x="3066978" y="687251"/>
                </a:lnTo>
                <a:lnTo>
                  <a:pt x="3067917" y="674311"/>
                </a:lnTo>
                <a:lnTo>
                  <a:pt x="3066538" y="662014"/>
                </a:lnTo>
                <a:lnTo>
                  <a:pt x="3044512" y="626641"/>
                </a:lnTo>
                <a:lnTo>
                  <a:pt x="3028460" y="624229"/>
                </a:lnTo>
                <a:lnTo>
                  <a:pt x="3020111" y="628759"/>
                </a:lnTo>
                <a:lnTo>
                  <a:pt x="3017596" y="636833"/>
                </a:lnTo>
                <a:lnTo>
                  <a:pt x="3019045" y="645050"/>
                </a:lnTo>
                <a:lnTo>
                  <a:pt x="3021877" y="652463"/>
                </a:lnTo>
                <a:lnTo>
                  <a:pt x="3022795" y="663032"/>
                </a:lnTo>
                <a:lnTo>
                  <a:pt x="3012402" y="702961"/>
                </a:lnTo>
                <a:lnTo>
                  <a:pt x="2972755" y="730654"/>
                </a:lnTo>
                <a:lnTo>
                  <a:pt x="2946315" y="740408"/>
                </a:lnTo>
                <a:lnTo>
                  <a:pt x="2936683" y="744735"/>
                </a:lnTo>
                <a:lnTo>
                  <a:pt x="2931041" y="749613"/>
                </a:lnTo>
                <a:lnTo>
                  <a:pt x="2927091" y="759790"/>
                </a:lnTo>
                <a:lnTo>
                  <a:pt x="2918753" y="768684"/>
                </a:lnTo>
                <a:lnTo>
                  <a:pt x="2909634" y="776548"/>
                </a:lnTo>
                <a:lnTo>
                  <a:pt x="2903339" y="783634"/>
                </a:lnTo>
                <a:lnTo>
                  <a:pt x="2903475" y="790197"/>
                </a:lnTo>
                <a:lnTo>
                  <a:pt x="2909581" y="796014"/>
                </a:lnTo>
                <a:lnTo>
                  <a:pt x="2917727" y="804446"/>
                </a:lnTo>
                <a:lnTo>
                  <a:pt x="2947803" y="838457"/>
                </a:lnTo>
                <a:lnTo>
                  <a:pt x="2972481" y="870879"/>
                </a:lnTo>
                <a:lnTo>
                  <a:pt x="2974082" y="878690"/>
                </a:lnTo>
                <a:lnTo>
                  <a:pt x="2972863" y="887890"/>
                </a:lnTo>
                <a:lnTo>
                  <a:pt x="2969467" y="898202"/>
                </a:lnTo>
                <a:lnTo>
                  <a:pt x="2964532" y="909350"/>
                </a:lnTo>
                <a:lnTo>
                  <a:pt x="2958700" y="921057"/>
                </a:lnTo>
                <a:lnTo>
                  <a:pt x="2952612" y="933049"/>
                </a:lnTo>
                <a:lnTo>
                  <a:pt x="2946906" y="945047"/>
                </a:lnTo>
                <a:lnTo>
                  <a:pt x="2942225" y="956777"/>
                </a:lnTo>
                <a:lnTo>
                  <a:pt x="2939208" y="967961"/>
                </a:lnTo>
                <a:lnTo>
                  <a:pt x="2938496" y="978325"/>
                </a:lnTo>
                <a:lnTo>
                  <a:pt x="2941230" y="995263"/>
                </a:lnTo>
                <a:lnTo>
                  <a:pt x="2941251" y="1009086"/>
                </a:lnTo>
                <a:lnTo>
                  <a:pt x="2939945" y="1020443"/>
                </a:lnTo>
                <a:lnTo>
                  <a:pt x="2938695" y="1029985"/>
                </a:lnTo>
                <a:lnTo>
                  <a:pt x="2938887" y="1038360"/>
                </a:lnTo>
                <a:lnTo>
                  <a:pt x="2941906" y="1046221"/>
                </a:lnTo>
                <a:lnTo>
                  <a:pt x="2949912" y="1052834"/>
                </a:lnTo>
                <a:lnTo>
                  <a:pt x="2960124" y="1054325"/>
                </a:lnTo>
                <a:lnTo>
                  <a:pt x="2971376" y="1053482"/>
                </a:lnTo>
                <a:lnTo>
                  <a:pt x="2982501" y="1053092"/>
                </a:lnTo>
                <a:lnTo>
                  <a:pt x="2992574" y="1055277"/>
                </a:lnTo>
                <a:lnTo>
                  <a:pt x="3003006" y="1054987"/>
                </a:lnTo>
                <a:lnTo>
                  <a:pt x="3013962" y="1052855"/>
                </a:lnTo>
                <a:lnTo>
                  <a:pt x="3025608" y="1049514"/>
                </a:lnTo>
                <a:lnTo>
                  <a:pt x="3038108" y="1045598"/>
                </a:lnTo>
                <a:lnTo>
                  <a:pt x="3051629" y="1041739"/>
                </a:lnTo>
                <a:lnTo>
                  <a:pt x="3064195" y="1040342"/>
                </a:lnTo>
                <a:lnTo>
                  <a:pt x="3077320" y="1040773"/>
                </a:lnTo>
                <a:lnTo>
                  <a:pt x="3090770" y="1042742"/>
                </a:lnTo>
                <a:lnTo>
                  <a:pt x="3130710" y="1054959"/>
                </a:lnTo>
                <a:lnTo>
                  <a:pt x="3174216" y="1075107"/>
                </a:lnTo>
                <a:lnTo>
                  <a:pt x="3181781" y="1078892"/>
                </a:lnTo>
                <a:lnTo>
                  <a:pt x="3192206" y="1086113"/>
                </a:lnTo>
                <a:lnTo>
                  <a:pt x="3197427" y="1094384"/>
                </a:lnTo>
                <a:lnTo>
                  <a:pt x="3199686" y="1103473"/>
                </a:lnTo>
                <a:lnTo>
                  <a:pt x="3201225" y="1113145"/>
                </a:lnTo>
                <a:lnTo>
                  <a:pt x="3204285" y="1123167"/>
                </a:lnTo>
                <a:lnTo>
                  <a:pt x="3207507" y="1133230"/>
                </a:lnTo>
                <a:lnTo>
                  <a:pt x="3204134" y="1140782"/>
                </a:lnTo>
                <a:lnTo>
                  <a:pt x="3196841" y="1147288"/>
                </a:lnTo>
                <a:lnTo>
                  <a:pt x="3188301" y="1154213"/>
                </a:lnTo>
                <a:lnTo>
                  <a:pt x="3181186" y="1163021"/>
                </a:lnTo>
                <a:lnTo>
                  <a:pt x="3202254" y="1197876"/>
                </a:lnTo>
                <a:lnTo>
                  <a:pt x="3240535" y="1216263"/>
                </a:lnTo>
                <a:lnTo>
                  <a:pt x="3248283" y="1220187"/>
                </a:lnTo>
                <a:lnTo>
                  <a:pt x="3246739" y="1223934"/>
                </a:lnTo>
                <a:lnTo>
                  <a:pt x="3238873" y="1225581"/>
                </a:lnTo>
                <a:lnTo>
                  <a:pt x="3226707" y="1225490"/>
                </a:lnTo>
                <a:lnTo>
                  <a:pt x="3184666" y="1218381"/>
                </a:lnTo>
                <a:lnTo>
                  <a:pt x="3156366" y="1185951"/>
                </a:lnTo>
                <a:lnTo>
                  <a:pt x="3152183" y="1177895"/>
                </a:lnTo>
                <a:lnTo>
                  <a:pt x="3150995" y="1171156"/>
                </a:lnTo>
                <a:lnTo>
                  <a:pt x="3155271" y="1160841"/>
                </a:lnTo>
                <a:lnTo>
                  <a:pt x="3161556" y="1148481"/>
                </a:lnTo>
                <a:lnTo>
                  <a:pt x="3166392" y="1135609"/>
                </a:lnTo>
                <a:lnTo>
                  <a:pt x="3164446" y="1122676"/>
                </a:lnTo>
                <a:lnTo>
                  <a:pt x="3157173" y="1112275"/>
                </a:lnTo>
                <a:lnTo>
                  <a:pt x="3147574" y="1103515"/>
                </a:lnTo>
                <a:lnTo>
                  <a:pt x="3138651" y="1095501"/>
                </a:lnTo>
                <a:lnTo>
                  <a:pt x="3130490" y="1084930"/>
                </a:lnTo>
                <a:lnTo>
                  <a:pt x="3121402" y="1075347"/>
                </a:lnTo>
                <a:lnTo>
                  <a:pt x="3111492" y="1068332"/>
                </a:lnTo>
                <a:lnTo>
                  <a:pt x="3100862" y="1065466"/>
                </a:lnTo>
                <a:lnTo>
                  <a:pt x="3091373" y="1067075"/>
                </a:lnTo>
                <a:lnTo>
                  <a:pt x="3079285" y="1068905"/>
                </a:lnTo>
                <a:lnTo>
                  <a:pt x="3036196" y="1076771"/>
                </a:lnTo>
                <a:lnTo>
                  <a:pt x="2995552" y="1098384"/>
                </a:lnTo>
                <a:lnTo>
                  <a:pt x="2993046" y="1108425"/>
                </a:lnTo>
                <a:lnTo>
                  <a:pt x="2993170" y="1119931"/>
                </a:lnTo>
                <a:lnTo>
                  <a:pt x="3003312" y="1157180"/>
                </a:lnTo>
                <a:lnTo>
                  <a:pt x="3012209" y="1178235"/>
                </a:lnTo>
                <a:lnTo>
                  <a:pt x="3013030" y="1187069"/>
                </a:lnTo>
                <a:lnTo>
                  <a:pt x="3008949" y="1196401"/>
                </a:lnTo>
                <a:lnTo>
                  <a:pt x="3001382" y="1206005"/>
                </a:lnTo>
                <a:lnTo>
                  <a:pt x="2991743" y="1215654"/>
                </a:lnTo>
                <a:lnTo>
                  <a:pt x="2981449" y="1225124"/>
                </a:lnTo>
                <a:lnTo>
                  <a:pt x="2971915" y="1234186"/>
                </a:lnTo>
                <a:lnTo>
                  <a:pt x="2964557" y="1242617"/>
                </a:lnTo>
                <a:lnTo>
                  <a:pt x="2960791" y="1250189"/>
                </a:lnTo>
                <a:lnTo>
                  <a:pt x="2959416" y="1260983"/>
                </a:lnTo>
                <a:lnTo>
                  <a:pt x="2953815" y="1269788"/>
                </a:lnTo>
                <a:lnTo>
                  <a:pt x="2944649" y="1277387"/>
                </a:lnTo>
                <a:lnTo>
                  <a:pt x="2932582" y="1284560"/>
                </a:lnTo>
                <a:lnTo>
                  <a:pt x="2918276" y="1292089"/>
                </a:lnTo>
                <a:lnTo>
                  <a:pt x="2903522" y="1299697"/>
                </a:lnTo>
                <a:lnTo>
                  <a:pt x="2889696" y="1306839"/>
                </a:lnTo>
                <a:lnTo>
                  <a:pt x="2856348" y="1339078"/>
                </a:lnTo>
                <a:lnTo>
                  <a:pt x="2853885" y="1350253"/>
                </a:lnTo>
                <a:lnTo>
                  <a:pt x="2846872" y="1355935"/>
                </a:lnTo>
                <a:lnTo>
                  <a:pt x="2836729" y="1357231"/>
                </a:lnTo>
                <a:lnTo>
                  <a:pt x="2824874" y="1355248"/>
                </a:lnTo>
                <a:lnTo>
                  <a:pt x="2812728" y="1351092"/>
                </a:lnTo>
                <a:lnTo>
                  <a:pt x="2801711" y="1345869"/>
                </a:lnTo>
                <a:lnTo>
                  <a:pt x="2791239" y="1342073"/>
                </a:lnTo>
                <a:lnTo>
                  <a:pt x="2780270" y="1341602"/>
                </a:lnTo>
                <a:lnTo>
                  <a:pt x="2768823" y="1343317"/>
                </a:lnTo>
                <a:lnTo>
                  <a:pt x="2756913" y="1346080"/>
                </a:lnTo>
                <a:lnTo>
                  <a:pt x="2744559" y="1348752"/>
                </a:lnTo>
                <a:lnTo>
                  <a:pt x="2731776" y="1350193"/>
                </a:lnTo>
                <a:lnTo>
                  <a:pt x="2715834" y="1347400"/>
                </a:lnTo>
                <a:lnTo>
                  <a:pt x="2705032" y="1341840"/>
                </a:lnTo>
                <a:lnTo>
                  <a:pt x="2696739" y="1336106"/>
                </a:lnTo>
                <a:lnTo>
                  <a:pt x="2688325" y="1332791"/>
                </a:lnTo>
                <a:lnTo>
                  <a:pt x="2672239" y="1335594"/>
                </a:lnTo>
                <a:lnTo>
                  <a:pt x="2659806" y="1333946"/>
                </a:lnTo>
                <a:lnTo>
                  <a:pt x="2651126" y="1328894"/>
                </a:lnTo>
                <a:lnTo>
                  <a:pt x="2646299" y="1321488"/>
                </a:lnTo>
                <a:lnTo>
                  <a:pt x="2645425" y="1312777"/>
                </a:lnTo>
                <a:lnTo>
                  <a:pt x="2652561" y="1303094"/>
                </a:lnTo>
                <a:lnTo>
                  <a:pt x="2662093" y="1301110"/>
                </a:lnTo>
                <a:lnTo>
                  <a:pt x="2671515" y="1304606"/>
                </a:lnTo>
                <a:lnTo>
                  <a:pt x="2678318" y="1311367"/>
                </a:lnTo>
                <a:lnTo>
                  <a:pt x="2683310" y="1320039"/>
                </a:lnTo>
                <a:lnTo>
                  <a:pt x="2692081" y="1321810"/>
                </a:lnTo>
                <a:lnTo>
                  <a:pt x="2703715" y="1318421"/>
                </a:lnTo>
                <a:lnTo>
                  <a:pt x="2715886" y="1313339"/>
                </a:lnTo>
                <a:lnTo>
                  <a:pt x="2723703" y="1312885"/>
                </a:lnTo>
                <a:lnTo>
                  <a:pt x="2729084" y="1315532"/>
                </a:lnTo>
                <a:lnTo>
                  <a:pt x="2733945" y="1319752"/>
                </a:lnTo>
                <a:lnTo>
                  <a:pt x="2740202" y="1324017"/>
                </a:lnTo>
                <a:lnTo>
                  <a:pt x="2749773" y="1326798"/>
                </a:lnTo>
                <a:lnTo>
                  <a:pt x="2762195" y="1326345"/>
                </a:lnTo>
                <a:lnTo>
                  <a:pt x="2768405" y="1323511"/>
                </a:lnTo>
                <a:lnTo>
                  <a:pt x="2771566" y="1319709"/>
                </a:lnTo>
                <a:lnTo>
                  <a:pt x="2774842" y="1316352"/>
                </a:lnTo>
                <a:lnTo>
                  <a:pt x="2781399" y="1314851"/>
                </a:lnTo>
                <a:lnTo>
                  <a:pt x="2798561" y="1314062"/>
                </a:lnTo>
                <a:lnTo>
                  <a:pt x="2802938" y="1308236"/>
                </a:lnTo>
                <a:lnTo>
                  <a:pt x="2800627" y="1297055"/>
                </a:lnTo>
                <a:lnTo>
                  <a:pt x="2805573" y="1288777"/>
                </a:lnTo>
                <a:lnTo>
                  <a:pt x="2814695" y="1282692"/>
                </a:lnTo>
                <a:lnTo>
                  <a:pt x="2824912" y="1278090"/>
                </a:lnTo>
                <a:lnTo>
                  <a:pt x="2833893" y="1270380"/>
                </a:lnTo>
                <a:lnTo>
                  <a:pt x="2837786" y="1260207"/>
                </a:lnTo>
                <a:lnTo>
                  <a:pt x="2840887" y="1250301"/>
                </a:lnTo>
                <a:lnTo>
                  <a:pt x="2850512" y="1240104"/>
                </a:lnTo>
                <a:lnTo>
                  <a:pt x="2854346" y="1231293"/>
                </a:lnTo>
                <a:lnTo>
                  <a:pt x="2857821" y="1225244"/>
                </a:lnTo>
                <a:lnTo>
                  <a:pt x="2871522" y="1219219"/>
                </a:lnTo>
                <a:lnTo>
                  <a:pt x="2881353" y="1210052"/>
                </a:lnTo>
                <a:lnTo>
                  <a:pt x="2890448" y="1203544"/>
                </a:lnTo>
                <a:lnTo>
                  <a:pt x="2901885" y="1198663"/>
                </a:lnTo>
                <a:lnTo>
                  <a:pt x="2907612" y="1188127"/>
                </a:lnTo>
                <a:lnTo>
                  <a:pt x="2906828" y="1176535"/>
                </a:lnTo>
                <a:lnTo>
                  <a:pt x="2903611" y="1165637"/>
                </a:lnTo>
                <a:lnTo>
                  <a:pt x="2905487" y="1152980"/>
                </a:lnTo>
                <a:lnTo>
                  <a:pt x="2910952" y="1141282"/>
                </a:lnTo>
                <a:lnTo>
                  <a:pt x="2918499" y="1133259"/>
                </a:lnTo>
                <a:lnTo>
                  <a:pt x="2929270" y="1126072"/>
                </a:lnTo>
                <a:lnTo>
                  <a:pt x="2930399" y="1116848"/>
                </a:lnTo>
                <a:lnTo>
                  <a:pt x="2921333" y="1108945"/>
                </a:lnTo>
                <a:lnTo>
                  <a:pt x="2910593" y="1100019"/>
                </a:lnTo>
                <a:lnTo>
                  <a:pt x="2899406" y="1090467"/>
                </a:lnTo>
                <a:lnTo>
                  <a:pt x="2888998" y="1080684"/>
                </a:lnTo>
                <a:lnTo>
                  <a:pt x="2880597" y="1071066"/>
                </a:lnTo>
                <a:lnTo>
                  <a:pt x="2875427" y="1062008"/>
                </a:lnTo>
                <a:lnTo>
                  <a:pt x="2875452" y="1048575"/>
                </a:lnTo>
                <a:lnTo>
                  <a:pt x="2874171" y="1034572"/>
                </a:lnTo>
                <a:lnTo>
                  <a:pt x="2872455" y="1020824"/>
                </a:lnTo>
                <a:lnTo>
                  <a:pt x="2871175" y="1008156"/>
                </a:lnTo>
                <a:lnTo>
                  <a:pt x="2871203" y="997392"/>
                </a:lnTo>
                <a:lnTo>
                  <a:pt x="2874028" y="985091"/>
                </a:lnTo>
                <a:lnTo>
                  <a:pt x="2874942" y="971813"/>
                </a:lnTo>
                <a:lnTo>
                  <a:pt x="2874527" y="958390"/>
                </a:lnTo>
                <a:lnTo>
                  <a:pt x="2873368" y="945658"/>
                </a:lnTo>
                <a:lnTo>
                  <a:pt x="2872045" y="934450"/>
                </a:lnTo>
                <a:lnTo>
                  <a:pt x="2872132" y="924080"/>
                </a:lnTo>
                <a:lnTo>
                  <a:pt x="2874221" y="913446"/>
                </a:lnTo>
                <a:lnTo>
                  <a:pt x="2877612" y="902109"/>
                </a:lnTo>
                <a:lnTo>
                  <a:pt x="2881601" y="889626"/>
                </a:lnTo>
                <a:lnTo>
                  <a:pt x="2885486" y="875556"/>
                </a:lnTo>
                <a:lnTo>
                  <a:pt x="2878510" y="835076"/>
                </a:lnTo>
                <a:lnTo>
                  <a:pt x="2853920" y="805849"/>
                </a:lnTo>
                <a:lnTo>
                  <a:pt x="2837438" y="795060"/>
                </a:lnTo>
                <a:lnTo>
                  <a:pt x="2830231" y="789973"/>
                </a:lnTo>
                <a:lnTo>
                  <a:pt x="2827914" y="783598"/>
                </a:lnTo>
                <a:lnTo>
                  <a:pt x="2830008" y="776003"/>
                </a:lnTo>
                <a:lnTo>
                  <a:pt x="2836036" y="767256"/>
                </a:lnTo>
                <a:lnTo>
                  <a:pt x="2845521" y="757427"/>
                </a:lnTo>
                <a:lnTo>
                  <a:pt x="2856189" y="746443"/>
                </a:lnTo>
                <a:lnTo>
                  <a:pt x="2864767" y="733700"/>
                </a:lnTo>
                <a:lnTo>
                  <a:pt x="2880085" y="690878"/>
                </a:lnTo>
                <a:lnTo>
                  <a:pt x="2884244" y="653674"/>
                </a:lnTo>
                <a:lnTo>
                  <a:pt x="2884142" y="645300"/>
                </a:lnTo>
                <a:lnTo>
                  <a:pt x="2842435" y="619472"/>
                </a:lnTo>
                <a:lnTo>
                  <a:pt x="2813754" y="614938"/>
                </a:lnTo>
                <a:lnTo>
                  <a:pt x="2803710" y="615362"/>
                </a:lnTo>
                <a:lnTo>
                  <a:pt x="2791356" y="615482"/>
                </a:lnTo>
                <a:lnTo>
                  <a:pt x="2746886" y="614358"/>
                </a:lnTo>
                <a:lnTo>
                  <a:pt x="2704868" y="611709"/>
                </a:lnTo>
                <a:lnTo>
                  <a:pt x="2686829" y="609541"/>
                </a:lnTo>
                <a:lnTo>
                  <a:pt x="2675190" y="610455"/>
                </a:lnTo>
                <a:lnTo>
                  <a:pt x="2666548" y="617089"/>
                </a:lnTo>
                <a:lnTo>
                  <a:pt x="2659756" y="627571"/>
                </a:lnTo>
                <a:lnTo>
                  <a:pt x="2653667" y="640027"/>
                </a:lnTo>
                <a:lnTo>
                  <a:pt x="2649055" y="648839"/>
                </a:lnTo>
                <a:lnTo>
                  <a:pt x="2643830" y="658232"/>
                </a:lnTo>
                <a:lnTo>
                  <a:pt x="2638184" y="668290"/>
                </a:lnTo>
                <a:lnTo>
                  <a:pt x="2632309" y="679096"/>
                </a:lnTo>
                <a:lnTo>
                  <a:pt x="2626396" y="690732"/>
                </a:lnTo>
                <a:lnTo>
                  <a:pt x="2620636" y="703284"/>
                </a:lnTo>
                <a:lnTo>
                  <a:pt x="2615222" y="716833"/>
                </a:lnTo>
                <a:lnTo>
                  <a:pt x="2610345" y="731463"/>
                </a:lnTo>
                <a:lnTo>
                  <a:pt x="2604395" y="745817"/>
                </a:lnTo>
                <a:lnTo>
                  <a:pt x="2574371" y="775936"/>
                </a:lnTo>
                <a:lnTo>
                  <a:pt x="2539522" y="792373"/>
                </a:lnTo>
                <a:lnTo>
                  <a:pt x="2529819" y="796085"/>
                </a:lnTo>
                <a:lnTo>
                  <a:pt x="2517850" y="803050"/>
                </a:lnTo>
                <a:lnTo>
                  <a:pt x="2508267" y="812404"/>
                </a:lnTo>
                <a:lnTo>
                  <a:pt x="2501432" y="823105"/>
                </a:lnTo>
                <a:lnTo>
                  <a:pt x="2497704" y="834112"/>
                </a:lnTo>
                <a:lnTo>
                  <a:pt x="2497444" y="844385"/>
                </a:lnTo>
                <a:lnTo>
                  <a:pt x="2506708" y="855054"/>
                </a:lnTo>
                <a:lnTo>
                  <a:pt x="2516029" y="858595"/>
                </a:lnTo>
                <a:lnTo>
                  <a:pt x="2524955" y="858780"/>
                </a:lnTo>
                <a:lnTo>
                  <a:pt x="2533035" y="859377"/>
                </a:lnTo>
                <a:lnTo>
                  <a:pt x="2538248" y="867392"/>
                </a:lnTo>
                <a:lnTo>
                  <a:pt x="2538580" y="880414"/>
                </a:lnTo>
                <a:lnTo>
                  <a:pt x="2535700" y="894600"/>
                </a:lnTo>
                <a:lnTo>
                  <a:pt x="2531276" y="906106"/>
                </a:lnTo>
                <a:lnTo>
                  <a:pt x="2528397" y="913430"/>
                </a:lnTo>
                <a:lnTo>
                  <a:pt x="2529862" y="921469"/>
                </a:lnTo>
                <a:lnTo>
                  <a:pt x="2531163" y="929660"/>
                </a:lnTo>
                <a:lnTo>
                  <a:pt x="2527795" y="937439"/>
                </a:lnTo>
                <a:lnTo>
                  <a:pt x="2516889" y="946136"/>
                </a:lnTo>
                <a:lnTo>
                  <a:pt x="2508025" y="956007"/>
                </a:lnTo>
                <a:lnTo>
                  <a:pt x="2502206" y="966107"/>
                </a:lnTo>
                <a:lnTo>
                  <a:pt x="2500437" y="975487"/>
                </a:lnTo>
                <a:lnTo>
                  <a:pt x="2507941" y="982929"/>
                </a:lnTo>
                <a:lnTo>
                  <a:pt x="2518756" y="989020"/>
                </a:lnTo>
                <a:lnTo>
                  <a:pt x="2531672" y="994133"/>
                </a:lnTo>
                <a:lnTo>
                  <a:pt x="2545480" y="998639"/>
                </a:lnTo>
                <a:lnTo>
                  <a:pt x="2558970" y="1002910"/>
                </a:lnTo>
                <a:lnTo>
                  <a:pt x="2570933" y="1007318"/>
                </a:lnTo>
                <a:lnTo>
                  <a:pt x="2581753" y="1015329"/>
                </a:lnTo>
                <a:lnTo>
                  <a:pt x="2588231" y="1024247"/>
                </a:lnTo>
                <a:lnTo>
                  <a:pt x="2592168" y="1033845"/>
                </a:lnTo>
                <a:lnTo>
                  <a:pt x="2595370" y="1043895"/>
                </a:lnTo>
                <a:lnTo>
                  <a:pt x="2599637" y="1054169"/>
                </a:lnTo>
                <a:lnTo>
                  <a:pt x="2610352" y="1065672"/>
                </a:lnTo>
                <a:lnTo>
                  <a:pt x="2620068" y="1071287"/>
                </a:lnTo>
                <a:lnTo>
                  <a:pt x="2628584" y="1073680"/>
                </a:lnTo>
                <a:lnTo>
                  <a:pt x="2635696" y="1075516"/>
                </a:lnTo>
                <a:lnTo>
                  <a:pt x="2641203" y="1079461"/>
                </a:lnTo>
                <a:lnTo>
                  <a:pt x="2623786" y="1124116"/>
                </a:lnTo>
                <a:lnTo>
                  <a:pt x="2606930" y="1141245"/>
                </a:lnTo>
                <a:lnTo>
                  <a:pt x="2599723" y="1140209"/>
                </a:lnTo>
                <a:lnTo>
                  <a:pt x="2567455" y="1117963"/>
                </a:lnTo>
                <a:lnTo>
                  <a:pt x="2544674" y="1097760"/>
                </a:lnTo>
                <a:lnTo>
                  <a:pt x="2535182" y="1089219"/>
                </a:lnTo>
                <a:lnTo>
                  <a:pt x="2499976" y="1069361"/>
                </a:lnTo>
                <a:lnTo>
                  <a:pt x="2473289" y="1058874"/>
                </a:lnTo>
                <a:lnTo>
                  <a:pt x="2459459" y="1053480"/>
                </a:lnTo>
                <a:lnTo>
                  <a:pt x="2446158" y="1048092"/>
                </a:lnTo>
                <a:lnTo>
                  <a:pt x="2434026" y="1042792"/>
                </a:lnTo>
                <a:lnTo>
                  <a:pt x="2420788" y="1036638"/>
                </a:lnTo>
                <a:lnTo>
                  <a:pt x="2408559" y="1031920"/>
                </a:lnTo>
                <a:lnTo>
                  <a:pt x="2397076" y="1028104"/>
                </a:lnTo>
                <a:lnTo>
                  <a:pt x="2386073" y="1024654"/>
                </a:lnTo>
                <a:lnTo>
                  <a:pt x="2375289" y="1021038"/>
                </a:lnTo>
                <a:lnTo>
                  <a:pt x="2364458" y="1016719"/>
                </a:lnTo>
                <a:lnTo>
                  <a:pt x="2353316" y="1011165"/>
                </a:lnTo>
                <a:lnTo>
                  <a:pt x="2341637" y="1003663"/>
                </a:lnTo>
                <a:lnTo>
                  <a:pt x="2330540" y="997097"/>
                </a:lnTo>
                <a:lnTo>
                  <a:pt x="2287109" y="979521"/>
                </a:lnTo>
                <a:lnTo>
                  <a:pt x="2248718" y="974527"/>
                </a:lnTo>
                <a:lnTo>
                  <a:pt x="2214407" y="974099"/>
                </a:lnTo>
                <a:lnTo>
                  <a:pt x="2196987" y="973195"/>
                </a:lnTo>
                <a:lnTo>
                  <a:pt x="2181192" y="971748"/>
                </a:lnTo>
                <a:lnTo>
                  <a:pt x="2166958" y="969976"/>
                </a:lnTo>
                <a:lnTo>
                  <a:pt x="2154223" y="968093"/>
                </a:lnTo>
                <a:lnTo>
                  <a:pt x="2142924" y="966318"/>
                </a:lnTo>
                <a:lnTo>
                  <a:pt x="2132998" y="964867"/>
                </a:lnTo>
                <a:lnTo>
                  <a:pt x="2124383" y="963955"/>
                </a:lnTo>
                <a:lnTo>
                  <a:pt x="2117015" y="963799"/>
                </a:lnTo>
                <a:lnTo>
                  <a:pt x="2107703" y="963385"/>
                </a:lnTo>
                <a:lnTo>
                  <a:pt x="2101466" y="959658"/>
                </a:lnTo>
                <a:lnTo>
                  <a:pt x="2096294" y="953527"/>
                </a:lnTo>
                <a:lnTo>
                  <a:pt x="2090178" y="945904"/>
                </a:lnTo>
                <a:lnTo>
                  <a:pt x="2081106" y="937699"/>
                </a:lnTo>
                <a:lnTo>
                  <a:pt x="2064632" y="929582"/>
                </a:lnTo>
                <a:lnTo>
                  <a:pt x="2050212" y="921976"/>
                </a:lnTo>
                <a:lnTo>
                  <a:pt x="2037595" y="915184"/>
                </a:lnTo>
                <a:lnTo>
                  <a:pt x="2026533" y="909511"/>
                </a:lnTo>
                <a:lnTo>
                  <a:pt x="2016775" y="905262"/>
                </a:lnTo>
                <a:lnTo>
                  <a:pt x="2008072" y="902741"/>
                </a:lnTo>
                <a:lnTo>
                  <a:pt x="2000173" y="902252"/>
                </a:lnTo>
                <a:lnTo>
                  <a:pt x="1992830" y="904100"/>
                </a:lnTo>
                <a:lnTo>
                  <a:pt x="1984814" y="911217"/>
                </a:lnTo>
                <a:lnTo>
                  <a:pt x="1981123" y="920955"/>
                </a:lnTo>
                <a:lnTo>
                  <a:pt x="1981598" y="931819"/>
                </a:lnTo>
                <a:lnTo>
                  <a:pt x="1986080" y="942316"/>
                </a:lnTo>
                <a:lnTo>
                  <a:pt x="1994408" y="950950"/>
                </a:lnTo>
                <a:lnTo>
                  <a:pt x="2006423" y="956228"/>
                </a:lnTo>
                <a:lnTo>
                  <a:pt x="2018327" y="959289"/>
                </a:lnTo>
                <a:lnTo>
                  <a:pt x="2025528" y="963256"/>
                </a:lnTo>
                <a:lnTo>
                  <a:pt x="2030138" y="967488"/>
                </a:lnTo>
                <a:lnTo>
                  <a:pt x="2034269" y="971344"/>
                </a:lnTo>
                <a:lnTo>
                  <a:pt x="2040034" y="974184"/>
                </a:lnTo>
                <a:lnTo>
                  <a:pt x="2049544" y="975368"/>
                </a:lnTo>
                <a:lnTo>
                  <a:pt x="2070264" y="975931"/>
                </a:lnTo>
                <a:lnTo>
                  <a:pt x="2083956" y="980027"/>
                </a:lnTo>
                <a:lnTo>
                  <a:pt x="2091765" y="987352"/>
                </a:lnTo>
                <a:lnTo>
                  <a:pt x="2094834" y="997599"/>
                </a:lnTo>
                <a:lnTo>
                  <a:pt x="2096079" y="1011822"/>
                </a:lnTo>
                <a:lnTo>
                  <a:pt x="2100245" y="1024626"/>
                </a:lnTo>
                <a:lnTo>
                  <a:pt x="2106533" y="1036004"/>
                </a:lnTo>
                <a:lnTo>
                  <a:pt x="2114143" y="1045950"/>
                </a:lnTo>
                <a:lnTo>
                  <a:pt x="2122274" y="1054457"/>
                </a:lnTo>
                <a:lnTo>
                  <a:pt x="2128846" y="1064166"/>
                </a:lnTo>
                <a:lnTo>
                  <a:pt x="2129514" y="1074146"/>
                </a:lnTo>
                <a:lnTo>
                  <a:pt x="2124666" y="1082810"/>
                </a:lnTo>
                <a:lnTo>
                  <a:pt x="2114690" y="1088570"/>
                </a:lnTo>
                <a:lnTo>
                  <a:pt x="2098164" y="1089501"/>
                </a:lnTo>
                <a:lnTo>
                  <a:pt x="2083541" y="1091078"/>
                </a:lnTo>
                <a:lnTo>
                  <a:pt x="2071652" y="1093595"/>
                </a:lnTo>
                <a:lnTo>
                  <a:pt x="2063331" y="1097345"/>
                </a:lnTo>
                <a:lnTo>
                  <a:pt x="2059411" y="1102622"/>
                </a:lnTo>
                <a:lnTo>
                  <a:pt x="2060723" y="1109720"/>
                </a:lnTo>
                <a:lnTo>
                  <a:pt x="2064452" y="1119362"/>
                </a:lnTo>
                <a:lnTo>
                  <a:pt x="2062202" y="1125655"/>
                </a:lnTo>
                <a:lnTo>
                  <a:pt x="2055070" y="1128633"/>
                </a:lnTo>
                <a:lnTo>
                  <a:pt x="2044150" y="1128331"/>
                </a:lnTo>
                <a:lnTo>
                  <a:pt x="2030539" y="1124783"/>
                </a:lnTo>
                <a:lnTo>
                  <a:pt x="2019322" y="1118112"/>
                </a:lnTo>
                <a:lnTo>
                  <a:pt x="2015755" y="1110305"/>
                </a:lnTo>
                <a:lnTo>
                  <a:pt x="2017659" y="1102082"/>
                </a:lnTo>
                <a:lnTo>
                  <a:pt x="2022856" y="1094165"/>
                </a:lnTo>
                <a:lnTo>
                  <a:pt x="2029166" y="1087273"/>
                </a:lnTo>
                <a:lnTo>
                  <a:pt x="2030728" y="1081073"/>
                </a:lnTo>
                <a:lnTo>
                  <a:pt x="1992414" y="1058968"/>
                </a:lnTo>
                <a:lnTo>
                  <a:pt x="1985193" y="1058782"/>
                </a:lnTo>
                <a:lnTo>
                  <a:pt x="1975314" y="1061723"/>
                </a:lnTo>
                <a:lnTo>
                  <a:pt x="1937256" y="1081785"/>
                </a:lnTo>
                <a:lnTo>
                  <a:pt x="1912393" y="1097002"/>
                </a:lnTo>
                <a:lnTo>
                  <a:pt x="1902373" y="1102906"/>
                </a:lnTo>
                <a:lnTo>
                  <a:pt x="1893840" y="1105528"/>
                </a:lnTo>
                <a:lnTo>
                  <a:pt x="1884190" y="1106578"/>
                </a:lnTo>
                <a:lnTo>
                  <a:pt x="1873549" y="1106476"/>
                </a:lnTo>
                <a:lnTo>
                  <a:pt x="1862040" y="1105644"/>
                </a:lnTo>
                <a:lnTo>
                  <a:pt x="1849789" y="1104501"/>
                </a:lnTo>
                <a:lnTo>
                  <a:pt x="1836919" y="1103471"/>
                </a:lnTo>
                <a:lnTo>
                  <a:pt x="1823557" y="1102972"/>
                </a:lnTo>
                <a:lnTo>
                  <a:pt x="1809826" y="1103427"/>
                </a:lnTo>
                <a:lnTo>
                  <a:pt x="1795851" y="1105256"/>
                </a:lnTo>
                <a:lnTo>
                  <a:pt x="1753796" y="1129544"/>
                </a:lnTo>
                <a:lnTo>
                  <a:pt x="1741832" y="1144928"/>
                </a:lnTo>
                <a:lnTo>
                  <a:pt x="1736600" y="1148951"/>
                </a:lnTo>
                <a:lnTo>
                  <a:pt x="1726107" y="1148158"/>
                </a:lnTo>
                <a:lnTo>
                  <a:pt x="1713470" y="1148193"/>
                </a:lnTo>
                <a:lnTo>
                  <a:pt x="1699576" y="1148577"/>
                </a:lnTo>
                <a:lnTo>
                  <a:pt x="1685313" y="1148831"/>
                </a:lnTo>
                <a:lnTo>
                  <a:pt x="1640304" y="1136853"/>
                </a:lnTo>
                <a:lnTo>
                  <a:pt x="1639602" y="1131422"/>
                </a:lnTo>
                <a:lnTo>
                  <a:pt x="1645165" y="1127826"/>
                </a:lnTo>
                <a:lnTo>
                  <a:pt x="1655085" y="1126159"/>
                </a:lnTo>
                <a:lnTo>
                  <a:pt x="1671962" y="1125403"/>
                </a:lnTo>
                <a:lnTo>
                  <a:pt x="1680872" y="1121743"/>
                </a:lnTo>
                <a:lnTo>
                  <a:pt x="1682120" y="1115287"/>
                </a:lnTo>
                <a:lnTo>
                  <a:pt x="1677107" y="1103484"/>
                </a:lnTo>
                <a:lnTo>
                  <a:pt x="1678449" y="1092208"/>
                </a:lnTo>
                <a:lnTo>
                  <a:pt x="1683211" y="1081918"/>
                </a:lnTo>
                <a:lnTo>
                  <a:pt x="1688458" y="1073072"/>
                </a:lnTo>
                <a:lnTo>
                  <a:pt x="1691252" y="1066126"/>
                </a:lnTo>
                <a:lnTo>
                  <a:pt x="1687462" y="1063715"/>
                </a:lnTo>
                <a:lnTo>
                  <a:pt x="1678023" y="1064240"/>
                </a:lnTo>
                <a:lnTo>
                  <a:pt x="1664754" y="1067033"/>
                </a:lnTo>
                <a:lnTo>
                  <a:pt x="1620163" y="1082333"/>
                </a:lnTo>
                <a:lnTo>
                  <a:pt x="1600316" y="1115832"/>
                </a:lnTo>
                <a:lnTo>
                  <a:pt x="1597094" y="1123052"/>
                </a:lnTo>
                <a:lnTo>
                  <a:pt x="1586551" y="1124923"/>
                </a:lnTo>
                <a:lnTo>
                  <a:pt x="1579558" y="1119287"/>
                </a:lnTo>
                <a:lnTo>
                  <a:pt x="1571753" y="1111522"/>
                </a:lnTo>
                <a:lnTo>
                  <a:pt x="1565315" y="1110101"/>
                </a:lnTo>
                <a:lnTo>
                  <a:pt x="1516712" y="1115045"/>
                </a:lnTo>
                <a:lnTo>
                  <a:pt x="1471226" y="1126906"/>
                </a:lnTo>
                <a:lnTo>
                  <a:pt x="1434022" y="1142535"/>
                </a:lnTo>
                <a:lnTo>
                  <a:pt x="1412851" y="1159412"/>
                </a:lnTo>
                <a:lnTo>
                  <a:pt x="1398591" y="1167473"/>
                </a:lnTo>
                <a:lnTo>
                  <a:pt x="1384806" y="1173355"/>
                </a:lnTo>
                <a:lnTo>
                  <a:pt x="1373127" y="1178147"/>
                </a:lnTo>
                <a:lnTo>
                  <a:pt x="1365186" y="1182939"/>
                </a:lnTo>
                <a:lnTo>
                  <a:pt x="1360408" y="1190557"/>
                </a:lnTo>
                <a:lnTo>
                  <a:pt x="1350048" y="1195814"/>
                </a:lnTo>
                <a:lnTo>
                  <a:pt x="1336185" y="1199513"/>
                </a:lnTo>
                <a:lnTo>
                  <a:pt x="1320900" y="1202460"/>
                </a:lnTo>
                <a:lnTo>
                  <a:pt x="1306270" y="1205458"/>
                </a:lnTo>
                <a:lnTo>
                  <a:pt x="1294376" y="1209313"/>
                </a:lnTo>
                <a:lnTo>
                  <a:pt x="1287036" y="1216063"/>
                </a:lnTo>
                <a:lnTo>
                  <a:pt x="1283599" y="1226166"/>
                </a:lnTo>
                <a:lnTo>
                  <a:pt x="1282645" y="1238339"/>
                </a:lnTo>
                <a:lnTo>
                  <a:pt x="1282751" y="1251303"/>
                </a:lnTo>
                <a:lnTo>
                  <a:pt x="1282494" y="1263774"/>
                </a:lnTo>
                <a:lnTo>
                  <a:pt x="1237958" y="1288366"/>
                </a:lnTo>
                <a:lnTo>
                  <a:pt x="1206319" y="1289170"/>
                </a:lnTo>
                <a:lnTo>
                  <a:pt x="1191830" y="1289053"/>
                </a:lnTo>
                <a:lnTo>
                  <a:pt x="1179725" y="1288978"/>
                </a:lnTo>
                <a:lnTo>
                  <a:pt x="1166493" y="1285926"/>
                </a:lnTo>
                <a:lnTo>
                  <a:pt x="1155957" y="1277431"/>
                </a:lnTo>
                <a:lnTo>
                  <a:pt x="1147204" y="1266130"/>
                </a:lnTo>
                <a:lnTo>
                  <a:pt x="1139317" y="1254659"/>
                </a:lnTo>
                <a:lnTo>
                  <a:pt x="1131381" y="1245654"/>
                </a:lnTo>
                <a:lnTo>
                  <a:pt x="1119493" y="1239362"/>
                </a:lnTo>
                <a:lnTo>
                  <a:pt x="1114959" y="1229898"/>
                </a:lnTo>
                <a:lnTo>
                  <a:pt x="1115477" y="1219100"/>
                </a:lnTo>
                <a:lnTo>
                  <a:pt x="1118747" y="1208806"/>
                </a:lnTo>
                <a:lnTo>
                  <a:pt x="1124777" y="1200864"/>
                </a:lnTo>
                <a:lnTo>
                  <a:pt x="1132440" y="1197048"/>
                </a:lnTo>
                <a:lnTo>
                  <a:pt x="1141842" y="1194803"/>
                </a:lnTo>
                <a:lnTo>
                  <a:pt x="1153089" y="1191572"/>
                </a:lnTo>
                <a:lnTo>
                  <a:pt x="1167918" y="1184867"/>
                </a:lnTo>
                <a:lnTo>
                  <a:pt x="1181123" y="1182331"/>
                </a:lnTo>
                <a:lnTo>
                  <a:pt x="1192674" y="1182520"/>
                </a:lnTo>
                <a:lnTo>
                  <a:pt x="1202537" y="1183987"/>
                </a:lnTo>
                <a:lnTo>
                  <a:pt x="1210681" y="1185286"/>
                </a:lnTo>
                <a:lnTo>
                  <a:pt x="1217076" y="1184972"/>
                </a:lnTo>
                <a:lnTo>
                  <a:pt x="1219439" y="1178609"/>
                </a:lnTo>
                <a:lnTo>
                  <a:pt x="1216283" y="1170750"/>
                </a:lnTo>
                <a:lnTo>
                  <a:pt x="1209468" y="1161732"/>
                </a:lnTo>
                <a:lnTo>
                  <a:pt x="1200856" y="1151892"/>
                </a:lnTo>
                <a:lnTo>
                  <a:pt x="1192305" y="1141570"/>
                </a:lnTo>
                <a:lnTo>
                  <a:pt x="1185677" y="1131102"/>
                </a:lnTo>
                <a:lnTo>
                  <a:pt x="1181230" y="1119597"/>
                </a:lnTo>
                <a:lnTo>
                  <a:pt x="1172987" y="1110681"/>
                </a:lnTo>
                <a:lnTo>
                  <a:pt x="1161900" y="1104186"/>
                </a:lnTo>
                <a:lnTo>
                  <a:pt x="1148923" y="1099946"/>
                </a:lnTo>
                <a:lnTo>
                  <a:pt x="1135010" y="1097795"/>
                </a:lnTo>
                <a:lnTo>
                  <a:pt x="1121115" y="1097565"/>
                </a:lnTo>
                <a:lnTo>
                  <a:pt x="1108190" y="1099091"/>
                </a:lnTo>
                <a:lnTo>
                  <a:pt x="1093908" y="1101930"/>
                </a:lnTo>
                <a:lnTo>
                  <a:pt x="1080077" y="1103042"/>
                </a:lnTo>
                <a:lnTo>
                  <a:pt x="1066869" y="1102663"/>
                </a:lnTo>
                <a:lnTo>
                  <a:pt x="1054458" y="1101032"/>
                </a:lnTo>
                <a:lnTo>
                  <a:pt x="1043013" y="1098384"/>
                </a:lnTo>
                <a:lnTo>
                  <a:pt x="1032707" y="1094958"/>
                </a:lnTo>
                <a:lnTo>
                  <a:pt x="1021406" y="1091701"/>
                </a:lnTo>
                <a:lnTo>
                  <a:pt x="1015200" y="1093571"/>
                </a:lnTo>
                <a:lnTo>
                  <a:pt x="1014039" y="1098793"/>
                </a:lnTo>
                <a:lnTo>
                  <a:pt x="1017871" y="1105589"/>
                </a:lnTo>
                <a:lnTo>
                  <a:pt x="1026645" y="1112180"/>
                </a:lnTo>
                <a:lnTo>
                  <a:pt x="1042061" y="1118702"/>
                </a:lnTo>
                <a:lnTo>
                  <a:pt x="1050391" y="1126567"/>
                </a:lnTo>
                <a:lnTo>
                  <a:pt x="1053761" y="1135207"/>
                </a:lnTo>
                <a:lnTo>
                  <a:pt x="1054302" y="1144059"/>
                </a:lnTo>
                <a:lnTo>
                  <a:pt x="1054140" y="1152555"/>
                </a:lnTo>
                <a:lnTo>
                  <a:pt x="1055547" y="1162683"/>
                </a:lnTo>
                <a:lnTo>
                  <a:pt x="1042183" y="1210394"/>
                </a:lnTo>
                <a:lnTo>
                  <a:pt x="1026898" y="1236565"/>
                </a:lnTo>
                <a:lnTo>
                  <a:pt x="1024698" y="1245328"/>
                </a:lnTo>
                <a:lnTo>
                  <a:pt x="1028037" y="1249821"/>
                </a:lnTo>
                <a:lnTo>
                  <a:pt x="1036081" y="1251354"/>
                </a:lnTo>
                <a:lnTo>
                  <a:pt x="1047995" y="1251236"/>
                </a:lnTo>
                <a:lnTo>
                  <a:pt x="1061455" y="1254156"/>
                </a:lnTo>
                <a:lnTo>
                  <a:pt x="1069410" y="1262868"/>
                </a:lnTo>
                <a:lnTo>
                  <a:pt x="1073300" y="1275498"/>
                </a:lnTo>
                <a:lnTo>
                  <a:pt x="1074563" y="1290172"/>
                </a:lnTo>
                <a:lnTo>
                  <a:pt x="1074638" y="1305018"/>
                </a:lnTo>
                <a:lnTo>
                  <a:pt x="1071864" y="1320504"/>
                </a:lnTo>
                <a:lnTo>
                  <a:pt x="1065631" y="1331912"/>
                </a:lnTo>
                <a:lnTo>
                  <a:pt x="1059070" y="1341684"/>
                </a:lnTo>
                <a:lnTo>
                  <a:pt x="1055308" y="1352262"/>
                </a:lnTo>
                <a:lnTo>
                  <a:pt x="1052817" y="1359634"/>
                </a:lnTo>
                <a:lnTo>
                  <a:pt x="1046820" y="1359121"/>
                </a:lnTo>
                <a:lnTo>
                  <a:pt x="1039266" y="1355258"/>
                </a:lnTo>
                <a:lnTo>
                  <a:pt x="1032102" y="1352577"/>
                </a:lnTo>
                <a:lnTo>
                  <a:pt x="1023236" y="1355470"/>
                </a:lnTo>
                <a:lnTo>
                  <a:pt x="1015952" y="1349888"/>
                </a:lnTo>
                <a:lnTo>
                  <a:pt x="1010725" y="1338668"/>
                </a:lnTo>
                <a:lnTo>
                  <a:pt x="1005376" y="1331299"/>
                </a:lnTo>
                <a:lnTo>
                  <a:pt x="995384" y="1327577"/>
                </a:lnTo>
                <a:lnTo>
                  <a:pt x="982440" y="1326145"/>
                </a:lnTo>
                <a:lnTo>
                  <a:pt x="968233" y="1325646"/>
                </a:lnTo>
                <a:lnTo>
                  <a:pt x="954454" y="1324723"/>
                </a:lnTo>
                <a:lnTo>
                  <a:pt x="937969" y="1322398"/>
                </a:lnTo>
                <a:lnTo>
                  <a:pt x="926115" y="1324228"/>
                </a:lnTo>
                <a:lnTo>
                  <a:pt x="917415" y="1329576"/>
                </a:lnTo>
                <a:lnTo>
                  <a:pt x="910393" y="1337803"/>
                </a:lnTo>
                <a:lnTo>
                  <a:pt x="900944" y="1348299"/>
                </a:lnTo>
                <a:lnTo>
                  <a:pt x="889190" y="1356016"/>
                </a:lnTo>
                <a:lnTo>
                  <a:pt x="876431" y="1361372"/>
                </a:lnTo>
                <a:lnTo>
                  <a:pt x="863967" y="1364782"/>
                </a:lnTo>
                <a:lnTo>
                  <a:pt x="853099" y="1366662"/>
                </a:lnTo>
                <a:lnTo>
                  <a:pt x="842974" y="1369952"/>
                </a:lnTo>
                <a:lnTo>
                  <a:pt x="832144" y="1376643"/>
                </a:lnTo>
                <a:lnTo>
                  <a:pt x="821069" y="1385395"/>
                </a:lnTo>
                <a:lnTo>
                  <a:pt x="810208" y="1394866"/>
                </a:lnTo>
                <a:lnTo>
                  <a:pt x="800022" y="1403717"/>
                </a:lnTo>
                <a:lnTo>
                  <a:pt x="789641" y="1412461"/>
                </a:lnTo>
                <a:lnTo>
                  <a:pt x="782766" y="1421667"/>
                </a:lnTo>
                <a:lnTo>
                  <a:pt x="779475" y="1431274"/>
                </a:lnTo>
                <a:lnTo>
                  <a:pt x="779848" y="1441222"/>
                </a:lnTo>
                <a:lnTo>
                  <a:pt x="783963" y="1451452"/>
                </a:lnTo>
                <a:lnTo>
                  <a:pt x="791900" y="1461904"/>
                </a:lnTo>
                <a:lnTo>
                  <a:pt x="805525" y="1476298"/>
                </a:lnTo>
                <a:lnTo>
                  <a:pt x="814414" y="1488423"/>
                </a:lnTo>
                <a:lnTo>
                  <a:pt x="819372" y="1498680"/>
                </a:lnTo>
                <a:lnTo>
                  <a:pt x="821206" y="1507472"/>
                </a:lnTo>
                <a:lnTo>
                  <a:pt x="816379" y="1514496"/>
                </a:lnTo>
                <a:lnTo>
                  <a:pt x="805460" y="1518674"/>
                </a:lnTo>
                <a:lnTo>
                  <a:pt x="790882" y="1520284"/>
                </a:lnTo>
                <a:lnTo>
                  <a:pt x="775078" y="1519605"/>
                </a:lnTo>
                <a:lnTo>
                  <a:pt x="760478" y="1516915"/>
                </a:lnTo>
                <a:lnTo>
                  <a:pt x="749515" y="1512492"/>
                </a:lnTo>
                <a:lnTo>
                  <a:pt x="740046" y="1505101"/>
                </a:lnTo>
                <a:lnTo>
                  <a:pt x="727333" y="1499683"/>
                </a:lnTo>
                <a:lnTo>
                  <a:pt x="713129" y="1496107"/>
                </a:lnTo>
                <a:lnTo>
                  <a:pt x="699185" y="1494243"/>
                </a:lnTo>
                <a:lnTo>
                  <a:pt x="687254" y="1493962"/>
                </a:lnTo>
                <a:lnTo>
                  <a:pt x="677973" y="1492878"/>
                </a:lnTo>
                <a:lnTo>
                  <a:pt x="667209" y="1487727"/>
                </a:lnTo>
                <a:lnTo>
                  <a:pt x="655544" y="1479974"/>
                </a:lnTo>
                <a:lnTo>
                  <a:pt x="643562" y="1471085"/>
                </a:lnTo>
                <a:lnTo>
                  <a:pt x="631847" y="1462524"/>
                </a:lnTo>
                <a:lnTo>
                  <a:pt x="620981" y="1455757"/>
                </a:lnTo>
                <a:lnTo>
                  <a:pt x="611547" y="1452250"/>
                </a:lnTo>
                <a:lnTo>
                  <a:pt x="598172" y="1455107"/>
                </a:lnTo>
                <a:lnTo>
                  <a:pt x="587502" y="1463358"/>
                </a:lnTo>
                <a:lnTo>
                  <a:pt x="579273" y="1474162"/>
                </a:lnTo>
                <a:lnTo>
                  <a:pt x="573221" y="1484677"/>
                </a:lnTo>
                <a:lnTo>
                  <a:pt x="571295" y="1494032"/>
                </a:lnTo>
                <a:lnTo>
                  <a:pt x="575401" y="1501880"/>
                </a:lnTo>
                <a:lnTo>
                  <a:pt x="582721" y="1510815"/>
                </a:lnTo>
                <a:lnTo>
                  <a:pt x="592405" y="1524678"/>
                </a:lnTo>
                <a:lnTo>
                  <a:pt x="629312" y="1543132"/>
                </a:lnTo>
                <a:lnTo>
                  <a:pt x="651195" y="1544636"/>
                </a:lnTo>
                <a:lnTo>
                  <a:pt x="660705" y="1549424"/>
                </a:lnTo>
                <a:lnTo>
                  <a:pt x="641880" y="1591374"/>
                </a:lnTo>
                <a:lnTo>
                  <a:pt x="629742" y="1595135"/>
                </a:lnTo>
                <a:lnTo>
                  <a:pt x="618530" y="1595021"/>
                </a:lnTo>
                <a:lnTo>
                  <a:pt x="610362" y="1590633"/>
                </a:lnTo>
                <a:lnTo>
                  <a:pt x="601519" y="1585583"/>
                </a:lnTo>
                <a:lnTo>
                  <a:pt x="588897" y="1583987"/>
                </a:lnTo>
                <a:lnTo>
                  <a:pt x="575734" y="1583364"/>
                </a:lnTo>
                <a:lnTo>
                  <a:pt x="565269" y="1581233"/>
                </a:lnTo>
                <a:lnTo>
                  <a:pt x="560938" y="1571081"/>
                </a:lnTo>
                <a:lnTo>
                  <a:pt x="553618" y="1561440"/>
                </a:lnTo>
                <a:lnTo>
                  <a:pt x="543861" y="1553035"/>
                </a:lnTo>
                <a:lnTo>
                  <a:pt x="532216" y="1546592"/>
                </a:lnTo>
                <a:lnTo>
                  <a:pt x="519237" y="1542835"/>
                </a:lnTo>
                <a:lnTo>
                  <a:pt x="505473" y="1542489"/>
                </a:lnTo>
                <a:lnTo>
                  <a:pt x="489031" y="1542628"/>
                </a:lnTo>
                <a:lnTo>
                  <a:pt x="478441" y="1537521"/>
                </a:lnTo>
                <a:lnTo>
                  <a:pt x="472663" y="1528316"/>
                </a:lnTo>
                <a:lnTo>
                  <a:pt x="470662" y="1516160"/>
                </a:lnTo>
                <a:lnTo>
                  <a:pt x="469670" y="1498028"/>
                </a:lnTo>
                <a:lnTo>
                  <a:pt x="465444" y="1484203"/>
                </a:lnTo>
                <a:lnTo>
                  <a:pt x="460320" y="1473710"/>
                </a:lnTo>
                <a:lnTo>
                  <a:pt x="456636" y="1465572"/>
                </a:lnTo>
                <a:lnTo>
                  <a:pt x="455092" y="1454505"/>
                </a:lnTo>
                <a:lnTo>
                  <a:pt x="452162" y="1442737"/>
                </a:lnTo>
                <a:lnTo>
                  <a:pt x="451278" y="1431551"/>
                </a:lnTo>
                <a:lnTo>
                  <a:pt x="455868" y="1422228"/>
                </a:lnTo>
                <a:lnTo>
                  <a:pt x="463932" y="1412667"/>
                </a:lnTo>
                <a:lnTo>
                  <a:pt x="465208" y="1402176"/>
                </a:lnTo>
                <a:lnTo>
                  <a:pt x="443683" y="1356028"/>
                </a:lnTo>
                <a:lnTo>
                  <a:pt x="404492" y="1342781"/>
                </a:lnTo>
                <a:lnTo>
                  <a:pt x="396365" y="1335825"/>
                </a:lnTo>
                <a:lnTo>
                  <a:pt x="390307" y="1327483"/>
                </a:lnTo>
                <a:lnTo>
                  <a:pt x="382835" y="1320352"/>
                </a:lnTo>
                <a:lnTo>
                  <a:pt x="370735" y="1315668"/>
                </a:lnTo>
                <a:lnTo>
                  <a:pt x="357867" y="1308529"/>
                </a:lnTo>
                <a:lnTo>
                  <a:pt x="324151" y="1280826"/>
                </a:lnTo>
                <a:lnTo>
                  <a:pt x="310484" y="1260938"/>
                </a:lnTo>
                <a:lnTo>
                  <a:pt x="300101" y="1254081"/>
                </a:lnTo>
                <a:lnTo>
                  <a:pt x="292250" y="1249953"/>
                </a:lnTo>
                <a:lnTo>
                  <a:pt x="292621" y="1246767"/>
                </a:lnTo>
                <a:lnTo>
                  <a:pt x="301305" y="1245175"/>
                </a:lnTo>
                <a:lnTo>
                  <a:pt x="312368" y="1246802"/>
                </a:lnTo>
                <a:lnTo>
                  <a:pt x="324617" y="1251571"/>
                </a:lnTo>
                <a:lnTo>
                  <a:pt x="336855" y="1259404"/>
                </a:lnTo>
                <a:lnTo>
                  <a:pt x="345585" y="1267323"/>
                </a:lnTo>
                <a:lnTo>
                  <a:pt x="354819" y="1274540"/>
                </a:lnTo>
                <a:lnTo>
                  <a:pt x="399684" y="1295959"/>
                </a:lnTo>
                <a:lnTo>
                  <a:pt x="428897" y="1301900"/>
                </a:lnTo>
                <a:lnTo>
                  <a:pt x="442750" y="1304272"/>
                </a:lnTo>
                <a:lnTo>
                  <a:pt x="455090" y="1307491"/>
                </a:lnTo>
                <a:lnTo>
                  <a:pt x="466374" y="1311347"/>
                </a:lnTo>
                <a:lnTo>
                  <a:pt x="477062" y="1315626"/>
                </a:lnTo>
                <a:lnTo>
                  <a:pt x="487613" y="1320118"/>
                </a:lnTo>
                <a:lnTo>
                  <a:pt x="498486" y="1324611"/>
                </a:lnTo>
                <a:lnTo>
                  <a:pt x="510140" y="1328892"/>
                </a:lnTo>
                <a:lnTo>
                  <a:pt x="523033" y="1332751"/>
                </a:lnTo>
                <a:lnTo>
                  <a:pt x="537625" y="1335975"/>
                </a:lnTo>
                <a:lnTo>
                  <a:pt x="549887" y="1338117"/>
                </a:lnTo>
                <a:lnTo>
                  <a:pt x="561461" y="1340152"/>
                </a:lnTo>
                <a:lnTo>
                  <a:pt x="605383" y="1347793"/>
                </a:lnTo>
                <a:lnTo>
                  <a:pt x="656326" y="1355998"/>
                </a:lnTo>
                <a:lnTo>
                  <a:pt x="686326" y="1359671"/>
                </a:lnTo>
                <a:lnTo>
                  <a:pt x="700894" y="1359499"/>
                </a:lnTo>
                <a:lnTo>
                  <a:pt x="744190" y="1351559"/>
                </a:lnTo>
                <a:lnTo>
                  <a:pt x="784895" y="1335703"/>
                </a:lnTo>
                <a:lnTo>
                  <a:pt x="820455" y="1316070"/>
                </a:lnTo>
                <a:lnTo>
                  <a:pt x="855459" y="1291170"/>
                </a:lnTo>
                <a:lnTo>
                  <a:pt x="874164" y="1260427"/>
                </a:lnTo>
                <a:lnTo>
                  <a:pt x="872903" y="1248036"/>
                </a:lnTo>
                <a:lnTo>
                  <a:pt x="869754" y="1235639"/>
                </a:lnTo>
                <a:lnTo>
                  <a:pt x="865986" y="1224025"/>
                </a:lnTo>
                <a:lnTo>
                  <a:pt x="862870" y="1213985"/>
                </a:lnTo>
                <a:lnTo>
                  <a:pt x="857253" y="1200812"/>
                </a:lnTo>
                <a:lnTo>
                  <a:pt x="845688" y="1192416"/>
                </a:lnTo>
                <a:lnTo>
                  <a:pt x="833424" y="1186096"/>
                </a:lnTo>
                <a:lnTo>
                  <a:pt x="825708" y="1179150"/>
                </a:lnTo>
                <a:lnTo>
                  <a:pt x="786494" y="1149003"/>
                </a:lnTo>
                <a:lnTo>
                  <a:pt x="768792" y="1145886"/>
                </a:lnTo>
                <a:lnTo>
                  <a:pt x="755923" y="1139442"/>
                </a:lnTo>
                <a:lnTo>
                  <a:pt x="746198" y="1131610"/>
                </a:lnTo>
                <a:lnTo>
                  <a:pt x="737928" y="1124333"/>
                </a:lnTo>
                <a:lnTo>
                  <a:pt x="729424" y="1119550"/>
                </a:lnTo>
                <a:lnTo>
                  <a:pt x="683302" y="1106747"/>
                </a:lnTo>
                <a:lnTo>
                  <a:pt x="643171" y="1081085"/>
                </a:lnTo>
                <a:lnTo>
                  <a:pt x="628383" y="1071591"/>
                </a:lnTo>
                <a:lnTo>
                  <a:pt x="584050" y="1046882"/>
                </a:lnTo>
                <a:lnTo>
                  <a:pt x="543039" y="1028499"/>
                </a:lnTo>
                <a:lnTo>
                  <a:pt x="500794" y="1015306"/>
                </a:lnTo>
                <a:lnTo>
                  <a:pt x="487806" y="1014131"/>
                </a:lnTo>
                <a:lnTo>
                  <a:pt x="474346" y="1019268"/>
                </a:lnTo>
                <a:lnTo>
                  <a:pt x="463910" y="1020563"/>
                </a:lnTo>
                <a:lnTo>
                  <a:pt x="455278" y="1016022"/>
                </a:lnTo>
                <a:lnTo>
                  <a:pt x="445766" y="1006685"/>
                </a:lnTo>
                <a:lnTo>
                  <a:pt x="434814" y="1002462"/>
                </a:lnTo>
                <a:lnTo>
                  <a:pt x="423333" y="1002659"/>
                </a:lnTo>
                <a:lnTo>
                  <a:pt x="412234" y="1006580"/>
                </a:lnTo>
                <a:lnTo>
                  <a:pt x="402233" y="1011318"/>
                </a:lnTo>
                <a:lnTo>
                  <a:pt x="392722" y="1011822"/>
                </a:lnTo>
                <a:lnTo>
                  <a:pt x="383177" y="1009848"/>
                </a:lnTo>
                <a:lnTo>
                  <a:pt x="373072" y="1007148"/>
                </a:lnTo>
                <a:lnTo>
                  <a:pt x="361881" y="1005479"/>
                </a:lnTo>
                <a:lnTo>
                  <a:pt x="349078" y="1006595"/>
                </a:lnTo>
                <a:lnTo>
                  <a:pt x="333181" y="1007747"/>
                </a:lnTo>
                <a:lnTo>
                  <a:pt x="321317" y="1004207"/>
                </a:lnTo>
                <a:lnTo>
                  <a:pt x="313979" y="997943"/>
                </a:lnTo>
                <a:lnTo>
                  <a:pt x="311656" y="990923"/>
                </a:lnTo>
                <a:lnTo>
                  <a:pt x="320647" y="985193"/>
                </a:lnTo>
                <a:lnTo>
                  <a:pt x="333724" y="982428"/>
                </a:lnTo>
                <a:lnTo>
                  <a:pt x="347105" y="980500"/>
                </a:lnTo>
                <a:lnTo>
                  <a:pt x="357006" y="977283"/>
                </a:lnTo>
                <a:lnTo>
                  <a:pt x="355806" y="969108"/>
                </a:lnTo>
                <a:lnTo>
                  <a:pt x="351205" y="965778"/>
                </a:lnTo>
                <a:lnTo>
                  <a:pt x="343458" y="964384"/>
                </a:lnTo>
                <a:lnTo>
                  <a:pt x="332824" y="962016"/>
                </a:lnTo>
                <a:lnTo>
                  <a:pt x="319557" y="955764"/>
                </a:lnTo>
                <a:lnTo>
                  <a:pt x="304996" y="948393"/>
                </a:lnTo>
                <a:lnTo>
                  <a:pt x="293322" y="946815"/>
                </a:lnTo>
                <a:lnTo>
                  <a:pt x="284321" y="949730"/>
                </a:lnTo>
                <a:lnTo>
                  <a:pt x="277781" y="955839"/>
                </a:lnTo>
                <a:lnTo>
                  <a:pt x="269929" y="966634"/>
                </a:lnTo>
                <a:lnTo>
                  <a:pt x="260173" y="970888"/>
                </a:lnTo>
                <a:lnTo>
                  <a:pt x="249655" y="969773"/>
                </a:lnTo>
                <a:lnTo>
                  <a:pt x="239513" y="964461"/>
                </a:lnTo>
                <a:lnTo>
                  <a:pt x="234594" y="960208"/>
                </a:lnTo>
                <a:lnTo>
                  <a:pt x="233032" y="959281"/>
                </a:lnTo>
                <a:lnTo>
                  <a:pt x="231508" y="958341"/>
                </a:lnTo>
                <a:lnTo>
                  <a:pt x="225465" y="973875"/>
                </a:lnTo>
                <a:lnTo>
                  <a:pt x="215882" y="980819"/>
                </a:lnTo>
                <a:lnTo>
                  <a:pt x="204219" y="981590"/>
                </a:lnTo>
                <a:lnTo>
                  <a:pt x="192236" y="982200"/>
                </a:lnTo>
                <a:lnTo>
                  <a:pt x="181021" y="987518"/>
                </a:lnTo>
                <a:lnTo>
                  <a:pt x="170284" y="994853"/>
                </a:lnTo>
                <a:lnTo>
                  <a:pt x="159735" y="1001513"/>
                </a:lnTo>
                <a:lnTo>
                  <a:pt x="149084" y="1004807"/>
                </a:lnTo>
                <a:lnTo>
                  <a:pt x="136071" y="1007553"/>
                </a:lnTo>
                <a:lnTo>
                  <a:pt x="124000" y="1014700"/>
                </a:lnTo>
                <a:lnTo>
                  <a:pt x="113983" y="1024690"/>
                </a:lnTo>
                <a:lnTo>
                  <a:pt x="107133" y="1035968"/>
                </a:lnTo>
                <a:lnTo>
                  <a:pt x="100613" y="1047843"/>
                </a:lnTo>
                <a:lnTo>
                  <a:pt x="91835" y="1052559"/>
                </a:lnTo>
                <a:lnTo>
                  <a:pt x="84220" y="1055196"/>
                </a:lnTo>
                <a:lnTo>
                  <a:pt x="81874" y="1069188"/>
                </a:lnTo>
                <a:lnTo>
                  <a:pt x="79036" y="1081064"/>
                </a:lnTo>
                <a:lnTo>
                  <a:pt x="73420" y="1091787"/>
                </a:lnTo>
                <a:lnTo>
                  <a:pt x="68684" y="1101089"/>
                </a:lnTo>
                <a:lnTo>
                  <a:pt x="70288" y="1109514"/>
                </a:lnTo>
                <a:lnTo>
                  <a:pt x="97435" y="1142457"/>
                </a:lnTo>
                <a:lnTo>
                  <a:pt x="116857" y="1149612"/>
                </a:lnTo>
                <a:lnTo>
                  <a:pt x="125915" y="1155719"/>
                </a:lnTo>
                <a:lnTo>
                  <a:pt x="137487" y="1164984"/>
                </a:lnTo>
                <a:lnTo>
                  <a:pt x="149259" y="1175761"/>
                </a:lnTo>
                <a:lnTo>
                  <a:pt x="158916" y="1186404"/>
                </a:lnTo>
                <a:lnTo>
                  <a:pt x="164144" y="1195268"/>
                </a:lnTo>
                <a:lnTo>
                  <a:pt x="161242" y="1204899"/>
                </a:lnTo>
                <a:lnTo>
                  <a:pt x="153613" y="1216365"/>
                </a:lnTo>
                <a:lnTo>
                  <a:pt x="143524" y="1227904"/>
                </a:lnTo>
                <a:lnTo>
                  <a:pt x="133245" y="1237750"/>
                </a:lnTo>
                <a:lnTo>
                  <a:pt x="121936" y="1246900"/>
                </a:lnTo>
                <a:lnTo>
                  <a:pt x="112776" y="1256735"/>
                </a:lnTo>
                <a:lnTo>
                  <a:pt x="106837" y="1266513"/>
                </a:lnTo>
                <a:lnTo>
                  <a:pt x="105195" y="1275493"/>
                </a:lnTo>
                <a:lnTo>
                  <a:pt x="108965" y="1281839"/>
                </a:lnTo>
                <a:lnTo>
                  <a:pt x="114048" y="1290000"/>
                </a:lnTo>
                <a:lnTo>
                  <a:pt x="120190" y="1299676"/>
                </a:lnTo>
                <a:lnTo>
                  <a:pt x="127134" y="1310564"/>
                </a:lnTo>
                <a:lnTo>
                  <a:pt x="134623" y="1322365"/>
                </a:lnTo>
                <a:lnTo>
                  <a:pt x="157809" y="1360226"/>
                </a:lnTo>
                <a:lnTo>
                  <a:pt x="173018" y="1393923"/>
                </a:lnTo>
                <a:lnTo>
                  <a:pt x="171496" y="1398808"/>
                </a:lnTo>
                <a:lnTo>
                  <a:pt x="167450" y="1401518"/>
                </a:lnTo>
                <a:lnTo>
                  <a:pt x="161773" y="1403295"/>
                </a:lnTo>
                <a:lnTo>
                  <a:pt x="155359" y="1405380"/>
                </a:lnTo>
                <a:lnTo>
                  <a:pt x="149099" y="1409014"/>
                </a:lnTo>
                <a:lnTo>
                  <a:pt x="143227" y="1420821"/>
                </a:lnTo>
                <a:lnTo>
                  <a:pt x="143199" y="1432294"/>
                </a:lnTo>
                <a:lnTo>
                  <a:pt x="146707" y="1442972"/>
                </a:lnTo>
                <a:lnTo>
                  <a:pt x="151442" y="1452396"/>
                </a:lnTo>
                <a:lnTo>
                  <a:pt x="155094" y="1460105"/>
                </a:lnTo>
                <a:lnTo>
                  <a:pt x="151812" y="1468529"/>
                </a:lnTo>
                <a:lnTo>
                  <a:pt x="142721" y="1473451"/>
                </a:lnTo>
                <a:lnTo>
                  <a:pt x="149191" y="1484698"/>
                </a:lnTo>
                <a:lnTo>
                  <a:pt x="162362" y="1492058"/>
                </a:lnTo>
                <a:lnTo>
                  <a:pt x="171560" y="1498432"/>
                </a:lnTo>
                <a:lnTo>
                  <a:pt x="169237" y="1505680"/>
                </a:lnTo>
                <a:lnTo>
                  <a:pt x="163173" y="1514025"/>
                </a:lnTo>
                <a:lnTo>
                  <a:pt x="160242" y="1524046"/>
                </a:lnTo>
                <a:lnTo>
                  <a:pt x="169875" y="1536237"/>
                </a:lnTo>
                <a:lnTo>
                  <a:pt x="180588" y="1544368"/>
                </a:lnTo>
                <a:lnTo>
                  <a:pt x="189937" y="1551624"/>
                </a:lnTo>
                <a:lnTo>
                  <a:pt x="195479" y="1561189"/>
                </a:lnTo>
                <a:lnTo>
                  <a:pt x="191836" y="1572394"/>
                </a:lnTo>
                <a:lnTo>
                  <a:pt x="181252" y="1580229"/>
                </a:lnTo>
                <a:lnTo>
                  <a:pt x="168715" y="1586508"/>
                </a:lnTo>
                <a:lnTo>
                  <a:pt x="159213" y="1593049"/>
                </a:lnTo>
                <a:lnTo>
                  <a:pt x="188155" y="1623739"/>
                </a:lnTo>
                <a:lnTo>
                  <a:pt x="200641" y="1631830"/>
                </a:lnTo>
                <a:lnTo>
                  <a:pt x="213351" y="1640353"/>
                </a:lnTo>
                <a:lnTo>
                  <a:pt x="248130" y="1674834"/>
                </a:lnTo>
                <a:lnTo>
                  <a:pt x="256844" y="1695445"/>
                </a:lnTo>
                <a:lnTo>
                  <a:pt x="255690" y="1703642"/>
                </a:lnTo>
                <a:lnTo>
                  <a:pt x="223403" y="1741373"/>
                </a:lnTo>
                <a:lnTo>
                  <a:pt x="200815" y="1758627"/>
                </a:lnTo>
                <a:lnTo>
                  <a:pt x="189752" y="1767174"/>
                </a:lnTo>
                <a:lnTo>
                  <a:pt x="179547" y="1775790"/>
                </a:lnTo>
                <a:lnTo>
                  <a:pt x="170724" y="1784567"/>
                </a:lnTo>
                <a:lnTo>
                  <a:pt x="163811" y="1793598"/>
                </a:lnTo>
                <a:lnTo>
                  <a:pt x="157552" y="1804490"/>
                </a:lnTo>
                <a:lnTo>
                  <a:pt x="149503" y="1814359"/>
                </a:lnTo>
                <a:lnTo>
                  <a:pt x="118409" y="1839406"/>
                </a:lnTo>
                <a:lnTo>
                  <a:pt x="95680" y="1853883"/>
                </a:lnTo>
                <a:lnTo>
                  <a:pt x="84853" y="1860930"/>
                </a:lnTo>
                <a:lnTo>
                  <a:pt x="49050" y="1894928"/>
                </a:lnTo>
                <a:lnTo>
                  <a:pt x="41476" y="1905103"/>
                </a:lnTo>
                <a:lnTo>
                  <a:pt x="45631" y="1912276"/>
                </a:lnTo>
                <a:lnTo>
                  <a:pt x="54381" y="1908936"/>
                </a:lnTo>
                <a:lnTo>
                  <a:pt x="60782" y="1905748"/>
                </a:lnTo>
                <a:lnTo>
                  <a:pt x="68608" y="1905670"/>
                </a:lnTo>
                <a:lnTo>
                  <a:pt x="75831" y="1912005"/>
                </a:lnTo>
                <a:lnTo>
                  <a:pt x="82809" y="1922159"/>
                </a:lnTo>
                <a:lnTo>
                  <a:pt x="89901" y="1933533"/>
                </a:lnTo>
                <a:lnTo>
                  <a:pt x="97465" y="1943531"/>
                </a:lnTo>
                <a:lnTo>
                  <a:pt x="108416" y="1949469"/>
                </a:lnTo>
                <a:lnTo>
                  <a:pt x="120585" y="1951886"/>
                </a:lnTo>
                <a:lnTo>
                  <a:pt x="132789" y="1952615"/>
                </a:lnTo>
                <a:lnTo>
                  <a:pt x="143843" y="1953491"/>
                </a:lnTo>
                <a:lnTo>
                  <a:pt x="152565" y="1956346"/>
                </a:lnTo>
                <a:lnTo>
                  <a:pt x="156799" y="1963598"/>
                </a:lnTo>
                <a:lnTo>
                  <a:pt x="153255" y="1967533"/>
                </a:lnTo>
                <a:lnTo>
                  <a:pt x="143989" y="1968705"/>
                </a:lnTo>
                <a:lnTo>
                  <a:pt x="131053" y="1967666"/>
                </a:lnTo>
                <a:lnTo>
                  <a:pt x="118545" y="1966797"/>
                </a:lnTo>
                <a:lnTo>
                  <a:pt x="108395" y="1968578"/>
                </a:lnTo>
                <a:lnTo>
                  <a:pt x="98966" y="1972362"/>
                </a:lnTo>
                <a:lnTo>
                  <a:pt x="88617" y="1977504"/>
                </a:lnTo>
                <a:lnTo>
                  <a:pt x="75712" y="1983358"/>
                </a:lnTo>
                <a:lnTo>
                  <a:pt x="56450" y="1991416"/>
                </a:lnTo>
                <a:lnTo>
                  <a:pt x="45948" y="1998493"/>
                </a:lnTo>
                <a:lnTo>
                  <a:pt x="40383" y="2004700"/>
                </a:lnTo>
                <a:lnTo>
                  <a:pt x="35933" y="2010149"/>
                </a:lnTo>
                <a:lnTo>
                  <a:pt x="40548" y="2022470"/>
                </a:lnTo>
                <a:lnTo>
                  <a:pt x="38574" y="2031237"/>
                </a:lnTo>
                <a:lnTo>
                  <a:pt x="32744" y="2038453"/>
                </a:lnTo>
                <a:lnTo>
                  <a:pt x="25790" y="2046123"/>
                </a:lnTo>
                <a:lnTo>
                  <a:pt x="16008" y="2062114"/>
                </a:lnTo>
                <a:lnTo>
                  <a:pt x="7860" y="2071937"/>
                </a:lnTo>
                <a:lnTo>
                  <a:pt x="2476" y="2079469"/>
                </a:lnTo>
                <a:lnTo>
                  <a:pt x="1575" y="2092395"/>
                </a:lnTo>
                <a:lnTo>
                  <a:pt x="2892" y="2103740"/>
                </a:lnTo>
                <a:lnTo>
                  <a:pt x="4795" y="2116190"/>
                </a:lnTo>
                <a:lnTo>
                  <a:pt x="6981" y="2131537"/>
                </a:lnTo>
                <a:lnTo>
                  <a:pt x="10878" y="2141521"/>
                </a:lnTo>
                <a:lnTo>
                  <a:pt x="17593" y="2151679"/>
                </a:lnTo>
                <a:lnTo>
                  <a:pt x="20944" y="2162105"/>
                </a:lnTo>
                <a:lnTo>
                  <a:pt x="15308" y="2167836"/>
                </a:lnTo>
                <a:lnTo>
                  <a:pt x="6276" y="2172166"/>
                </a:lnTo>
                <a:lnTo>
                  <a:pt x="0" y="2181113"/>
                </a:lnTo>
                <a:lnTo>
                  <a:pt x="290" y="2191469"/>
                </a:lnTo>
                <a:lnTo>
                  <a:pt x="5611" y="2201971"/>
                </a:lnTo>
                <a:lnTo>
                  <a:pt x="15691" y="2215513"/>
                </a:lnTo>
                <a:lnTo>
                  <a:pt x="19760" y="2227422"/>
                </a:lnTo>
                <a:lnTo>
                  <a:pt x="19391" y="2237586"/>
                </a:lnTo>
                <a:lnTo>
                  <a:pt x="18346" y="2248956"/>
                </a:lnTo>
                <a:lnTo>
                  <a:pt x="22473" y="2260188"/>
                </a:lnTo>
                <a:lnTo>
                  <a:pt x="29522" y="2270449"/>
                </a:lnTo>
                <a:lnTo>
                  <a:pt x="38516" y="2283223"/>
                </a:lnTo>
                <a:lnTo>
                  <a:pt x="43920" y="2296634"/>
                </a:lnTo>
                <a:lnTo>
                  <a:pt x="71206" y="2331807"/>
                </a:lnTo>
                <a:lnTo>
                  <a:pt x="83027" y="2332488"/>
                </a:lnTo>
                <a:lnTo>
                  <a:pt x="97696" y="2330975"/>
                </a:lnTo>
                <a:lnTo>
                  <a:pt x="108448" y="2334617"/>
                </a:lnTo>
                <a:lnTo>
                  <a:pt x="116314" y="2342451"/>
                </a:lnTo>
                <a:lnTo>
                  <a:pt x="124642" y="2351710"/>
                </a:lnTo>
                <a:lnTo>
                  <a:pt x="133926" y="2353515"/>
                </a:lnTo>
                <a:lnTo>
                  <a:pt x="144506" y="2350425"/>
                </a:lnTo>
                <a:lnTo>
                  <a:pt x="157176" y="2347446"/>
                </a:lnTo>
                <a:lnTo>
                  <a:pt x="170730" y="2348339"/>
                </a:lnTo>
                <a:lnTo>
                  <a:pt x="212822" y="2368984"/>
                </a:lnTo>
                <a:lnTo>
                  <a:pt x="215954" y="2394921"/>
                </a:lnTo>
                <a:lnTo>
                  <a:pt x="215903" y="2410487"/>
                </a:lnTo>
                <a:lnTo>
                  <a:pt x="214847" y="2424056"/>
                </a:lnTo>
                <a:lnTo>
                  <a:pt x="214649" y="2435518"/>
                </a:lnTo>
                <a:lnTo>
                  <a:pt x="217172" y="2444760"/>
                </a:lnTo>
                <a:lnTo>
                  <a:pt x="227401" y="2455059"/>
                </a:lnTo>
                <a:lnTo>
                  <a:pt x="233729" y="2465819"/>
                </a:lnTo>
                <a:lnTo>
                  <a:pt x="238530" y="2475971"/>
                </a:lnTo>
                <a:lnTo>
                  <a:pt x="244176" y="2484443"/>
                </a:lnTo>
                <a:lnTo>
                  <a:pt x="258522" y="2493728"/>
                </a:lnTo>
                <a:lnTo>
                  <a:pt x="268991" y="2504401"/>
                </a:lnTo>
                <a:lnTo>
                  <a:pt x="276930" y="2514481"/>
                </a:lnTo>
                <a:lnTo>
                  <a:pt x="283690" y="2521984"/>
                </a:lnTo>
                <a:lnTo>
                  <a:pt x="295788" y="2527670"/>
                </a:lnTo>
                <a:lnTo>
                  <a:pt x="307652" y="2535992"/>
                </a:lnTo>
                <a:lnTo>
                  <a:pt x="317343" y="2545644"/>
                </a:lnTo>
                <a:lnTo>
                  <a:pt x="322922" y="2555322"/>
                </a:lnTo>
                <a:lnTo>
                  <a:pt x="320788" y="2565528"/>
                </a:lnTo>
                <a:lnTo>
                  <a:pt x="312023" y="2574337"/>
                </a:lnTo>
                <a:lnTo>
                  <a:pt x="300380" y="2581431"/>
                </a:lnTo>
                <a:lnTo>
                  <a:pt x="288187" y="2584027"/>
                </a:lnTo>
                <a:lnTo>
                  <a:pt x="276245" y="2582401"/>
                </a:lnTo>
                <a:lnTo>
                  <a:pt x="265232" y="2579063"/>
                </a:lnTo>
                <a:lnTo>
                  <a:pt x="255825" y="2576527"/>
                </a:lnTo>
                <a:lnTo>
                  <a:pt x="248701" y="2577305"/>
                </a:lnTo>
                <a:lnTo>
                  <a:pt x="245025" y="2584573"/>
                </a:lnTo>
                <a:lnTo>
                  <a:pt x="244974" y="2593586"/>
                </a:lnTo>
                <a:lnTo>
                  <a:pt x="247463" y="2604587"/>
                </a:lnTo>
                <a:lnTo>
                  <a:pt x="251410" y="2617821"/>
                </a:lnTo>
                <a:lnTo>
                  <a:pt x="255729" y="2633532"/>
                </a:lnTo>
                <a:lnTo>
                  <a:pt x="261925" y="2655292"/>
                </a:lnTo>
                <a:lnTo>
                  <a:pt x="268425" y="2666267"/>
                </a:lnTo>
                <a:lnTo>
                  <a:pt x="276573" y="2670097"/>
                </a:lnTo>
                <a:lnTo>
                  <a:pt x="292411" y="2667735"/>
                </a:lnTo>
                <a:lnTo>
                  <a:pt x="302756" y="2661887"/>
                </a:lnTo>
                <a:lnTo>
                  <a:pt x="311573" y="2655528"/>
                </a:lnTo>
                <a:lnTo>
                  <a:pt x="322294" y="2653351"/>
                </a:lnTo>
                <a:lnTo>
                  <a:pt x="335392" y="2654290"/>
                </a:lnTo>
                <a:lnTo>
                  <a:pt x="347793" y="2654998"/>
                </a:lnTo>
                <a:lnTo>
                  <a:pt x="359864" y="2652225"/>
                </a:lnTo>
                <a:lnTo>
                  <a:pt x="374376" y="2650991"/>
                </a:lnTo>
                <a:lnTo>
                  <a:pt x="412504" y="2679752"/>
                </a:lnTo>
                <a:lnTo>
                  <a:pt x="415199" y="2692414"/>
                </a:lnTo>
                <a:lnTo>
                  <a:pt x="414916" y="2702847"/>
                </a:lnTo>
                <a:lnTo>
                  <a:pt x="413065" y="2713420"/>
                </a:lnTo>
                <a:lnTo>
                  <a:pt x="416833" y="2723567"/>
                </a:lnTo>
                <a:lnTo>
                  <a:pt x="456877" y="2750405"/>
                </a:lnTo>
                <a:lnTo>
                  <a:pt x="467778" y="2751195"/>
                </a:lnTo>
                <a:lnTo>
                  <a:pt x="477262" y="2756949"/>
                </a:lnTo>
                <a:lnTo>
                  <a:pt x="486851" y="2766591"/>
                </a:lnTo>
                <a:lnTo>
                  <a:pt x="495046" y="2778246"/>
                </a:lnTo>
                <a:lnTo>
                  <a:pt x="500350" y="2790043"/>
                </a:lnTo>
                <a:lnTo>
                  <a:pt x="501262" y="2800107"/>
                </a:lnTo>
                <a:lnTo>
                  <a:pt x="503065" y="2810961"/>
                </a:lnTo>
                <a:lnTo>
                  <a:pt x="512814" y="2815155"/>
                </a:lnTo>
                <a:lnTo>
                  <a:pt x="524080" y="2813768"/>
                </a:lnTo>
                <a:lnTo>
                  <a:pt x="534177" y="2813778"/>
                </a:lnTo>
                <a:lnTo>
                  <a:pt x="544330" y="2819703"/>
                </a:lnTo>
                <a:lnTo>
                  <a:pt x="554953" y="2827278"/>
                </a:lnTo>
                <a:lnTo>
                  <a:pt x="566375" y="2831344"/>
                </a:lnTo>
                <a:lnTo>
                  <a:pt x="577395" y="2829629"/>
                </a:lnTo>
                <a:lnTo>
                  <a:pt x="592000" y="2822172"/>
                </a:lnTo>
                <a:lnTo>
                  <a:pt x="604763" y="2817763"/>
                </a:lnTo>
                <a:lnTo>
                  <a:pt x="614846" y="2817170"/>
                </a:lnTo>
                <a:lnTo>
                  <a:pt x="621413" y="2821162"/>
                </a:lnTo>
                <a:lnTo>
                  <a:pt x="629688" y="2831570"/>
                </a:lnTo>
                <a:lnTo>
                  <a:pt x="640521" y="2842886"/>
                </a:lnTo>
                <a:lnTo>
                  <a:pt x="648448" y="2852242"/>
                </a:lnTo>
                <a:lnTo>
                  <a:pt x="653640" y="2856135"/>
                </a:lnTo>
                <a:lnTo>
                  <a:pt x="665383" y="2857706"/>
                </a:lnTo>
                <a:lnTo>
                  <a:pt x="680268" y="2858796"/>
                </a:lnTo>
                <a:lnTo>
                  <a:pt x="694885" y="2861247"/>
                </a:lnTo>
                <a:lnTo>
                  <a:pt x="707967" y="2866042"/>
                </a:lnTo>
                <a:lnTo>
                  <a:pt x="720148" y="2868688"/>
                </a:lnTo>
                <a:lnTo>
                  <a:pt x="731653" y="2870541"/>
                </a:lnTo>
                <a:lnTo>
                  <a:pt x="742708" y="2872956"/>
                </a:lnTo>
                <a:lnTo>
                  <a:pt x="753535" y="2877291"/>
                </a:lnTo>
                <a:lnTo>
                  <a:pt x="769086" y="2884318"/>
                </a:lnTo>
                <a:lnTo>
                  <a:pt x="781608" y="2889724"/>
                </a:lnTo>
                <a:lnTo>
                  <a:pt x="788938" y="2896381"/>
                </a:lnTo>
                <a:lnTo>
                  <a:pt x="785276" y="2909615"/>
                </a:lnTo>
                <a:lnTo>
                  <a:pt x="776212" y="2919654"/>
                </a:lnTo>
                <a:lnTo>
                  <a:pt x="778251" y="2931132"/>
                </a:lnTo>
                <a:lnTo>
                  <a:pt x="785702" y="2939714"/>
                </a:lnTo>
                <a:lnTo>
                  <a:pt x="779410" y="2950356"/>
                </a:lnTo>
                <a:lnTo>
                  <a:pt x="767648" y="2956287"/>
                </a:lnTo>
                <a:lnTo>
                  <a:pt x="767880" y="2967046"/>
                </a:lnTo>
                <a:lnTo>
                  <a:pt x="774742" y="2976830"/>
                </a:lnTo>
                <a:lnTo>
                  <a:pt x="776466" y="2988845"/>
                </a:lnTo>
                <a:lnTo>
                  <a:pt x="773365" y="3002251"/>
                </a:lnTo>
                <a:lnTo>
                  <a:pt x="769215" y="3014088"/>
                </a:lnTo>
                <a:lnTo>
                  <a:pt x="763041" y="3020084"/>
                </a:lnTo>
                <a:lnTo>
                  <a:pt x="749729" y="3021643"/>
                </a:lnTo>
                <a:lnTo>
                  <a:pt x="734016" y="3020737"/>
                </a:lnTo>
                <a:lnTo>
                  <a:pt x="720642" y="3019337"/>
                </a:lnTo>
                <a:lnTo>
                  <a:pt x="710521" y="3022617"/>
                </a:lnTo>
                <a:lnTo>
                  <a:pt x="698409" y="3030697"/>
                </a:lnTo>
                <a:lnTo>
                  <a:pt x="686027" y="3040450"/>
                </a:lnTo>
                <a:lnTo>
                  <a:pt x="675096" y="3048746"/>
                </a:lnTo>
                <a:lnTo>
                  <a:pt x="665443" y="3056082"/>
                </a:lnTo>
                <a:lnTo>
                  <a:pt x="663626" y="3067273"/>
                </a:lnTo>
                <a:lnTo>
                  <a:pt x="665795" y="3079932"/>
                </a:lnTo>
                <a:lnTo>
                  <a:pt x="683292" y="3078058"/>
                </a:lnTo>
                <a:lnTo>
                  <a:pt x="699640" y="3076796"/>
                </a:lnTo>
                <a:lnTo>
                  <a:pt x="713640" y="3076483"/>
                </a:lnTo>
                <a:lnTo>
                  <a:pt x="724091" y="3077456"/>
                </a:lnTo>
                <a:lnTo>
                  <a:pt x="729795" y="3080051"/>
                </a:lnTo>
                <a:lnTo>
                  <a:pt x="728658" y="3085270"/>
                </a:lnTo>
                <a:lnTo>
                  <a:pt x="683336" y="3112932"/>
                </a:lnTo>
                <a:lnTo>
                  <a:pt x="658932" y="3123523"/>
                </a:lnTo>
                <a:lnTo>
                  <a:pt x="653410" y="3128538"/>
                </a:lnTo>
                <a:lnTo>
                  <a:pt x="655876" y="3135265"/>
                </a:lnTo>
                <a:lnTo>
                  <a:pt x="662800" y="3142948"/>
                </a:lnTo>
                <a:lnTo>
                  <a:pt x="670655" y="3150834"/>
                </a:lnTo>
                <a:lnTo>
                  <a:pt x="675910" y="3158169"/>
                </a:lnTo>
                <a:lnTo>
                  <a:pt x="671011" y="3166059"/>
                </a:lnTo>
                <a:lnTo>
                  <a:pt x="660064" y="3172631"/>
                </a:lnTo>
                <a:lnTo>
                  <a:pt x="648096" y="3179740"/>
                </a:lnTo>
                <a:lnTo>
                  <a:pt x="640131" y="3189244"/>
                </a:lnTo>
                <a:lnTo>
                  <a:pt x="639179" y="3206674"/>
                </a:lnTo>
                <a:lnTo>
                  <a:pt x="632851" y="3217205"/>
                </a:lnTo>
                <a:lnTo>
                  <a:pt x="622322" y="3222486"/>
                </a:lnTo>
                <a:lnTo>
                  <a:pt x="608770" y="3224162"/>
                </a:lnTo>
                <a:lnTo>
                  <a:pt x="591758" y="3226931"/>
                </a:lnTo>
                <a:lnTo>
                  <a:pt x="584197" y="3232721"/>
                </a:lnTo>
                <a:lnTo>
                  <a:pt x="585547" y="3237885"/>
                </a:lnTo>
                <a:lnTo>
                  <a:pt x="591829" y="3241892"/>
                </a:lnTo>
                <a:lnTo>
                  <a:pt x="597300" y="3249450"/>
                </a:lnTo>
                <a:lnTo>
                  <a:pt x="604132" y="3258883"/>
                </a:lnTo>
                <a:lnTo>
                  <a:pt x="614498" y="3268516"/>
                </a:lnTo>
                <a:lnTo>
                  <a:pt x="630572" y="3276674"/>
                </a:lnTo>
                <a:lnTo>
                  <a:pt x="642304" y="3280293"/>
                </a:lnTo>
                <a:lnTo>
                  <a:pt x="653843" y="3284876"/>
                </a:lnTo>
                <a:lnTo>
                  <a:pt x="687150" y="3303516"/>
                </a:lnTo>
                <a:lnTo>
                  <a:pt x="718178" y="3327635"/>
                </a:lnTo>
                <a:lnTo>
                  <a:pt x="746525" y="3354838"/>
                </a:lnTo>
                <a:lnTo>
                  <a:pt x="758640" y="3366972"/>
                </a:lnTo>
                <a:lnTo>
                  <a:pt x="766910" y="3373558"/>
                </a:lnTo>
                <a:lnTo>
                  <a:pt x="782207" y="3368680"/>
                </a:lnTo>
                <a:lnTo>
                  <a:pt x="792301" y="3365262"/>
                </a:lnTo>
                <a:lnTo>
                  <a:pt x="803153" y="3364791"/>
                </a:lnTo>
                <a:lnTo>
                  <a:pt x="841540" y="3373165"/>
                </a:lnTo>
                <a:lnTo>
                  <a:pt x="864890" y="3384324"/>
                </a:lnTo>
                <a:lnTo>
                  <a:pt x="874671" y="3388841"/>
                </a:lnTo>
                <a:lnTo>
                  <a:pt x="887098" y="3391278"/>
                </a:lnTo>
                <a:lnTo>
                  <a:pt x="901204" y="3392189"/>
                </a:lnTo>
                <a:lnTo>
                  <a:pt x="916021" y="3392127"/>
                </a:lnTo>
                <a:lnTo>
                  <a:pt x="930581" y="3391647"/>
                </a:lnTo>
                <a:lnTo>
                  <a:pt x="943916" y="3391302"/>
                </a:lnTo>
                <a:lnTo>
                  <a:pt x="955058" y="3391646"/>
                </a:lnTo>
                <a:lnTo>
                  <a:pt x="963040" y="3393232"/>
                </a:lnTo>
                <a:lnTo>
                  <a:pt x="972686" y="3403225"/>
                </a:lnTo>
                <a:lnTo>
                  <a:pt x="983522" y="3412026"/>
                </a:lnTo>
                <a:lnTo>
                  <a:pt x="994786" y="3418230"/>
                </a:lnTo>
                <a:lnTo>
                  <a:pt x="1008375" y="3422234"/>
                </a:lnTo>
                <a:lnTo>
                  <a:pt x="1019771" y="3429473"/>
                </a:lnTo>
                <a:lnTo>
                  <a:pt x="1029357" y="3436830"/>
                </a:lnTo>
                <a:lnTo>
                  <a:pt x="1037517" y="3441190"/>
                </a:lnTo>
                <a:lnTo>
                  <a:pt x="1048963" y="3436892"/>
                </a:lnTo>
                <a:lnTo>
                  <a:pt x="1063140" y="3434110"/>
                </a:lnTo>
                <a:lnTo>
                  <a:pt x="1078182" y="3432515"/>
                </a:lnTo>
                <a:lnTo>
                  <a:pt x="1092225" y="3431776"/>
                </a:lnTo>
                <a:lnTo>
                  <a:pt x="1103405" y="3431563"/>
                </a:lnTo>
                <a:lnTo>
                  <a:pt x="1117526" y="3435143"/>
                </a:lnTo>
                <a:lnTo>
                  <a:pt x="1127306" y="3439691"/>
                </a:lnTo>
                <a:lnTo>
                  <a:pt x="1135630" y="3446487"/>
                </a:lnTo>
                <a:lnTo>
                  <a:pt x="1140728" y="3460900"/>
                </a:lnTo>
                <a:lnTo>
                  <a:pt x="1144807" y="3474437"/>
                </a:lnTo>
                <a:lnTo>
                  <a:pt x="1153380" y="3477505"/>
                </a:lnTo>
                <a:lnTo>
                  <a:pt x="1164330" y="3483861"/>
                </a:lnTo>
                <a:lnTo>
                  <a:pt x="1176671" y="3491735"/>
                </a:lnTo>
                <a:lnTo>
                  <a:pt x="1189413" y="3499355"/>
                </a:lnTo>
                <a:lnTo>
                  <a:pt x="1201568" y="3504952"/>
                </a:lnTo>
                <a:lnTo>
                  <a:pt x="1215499" y="3510104"/>
                </a:lnTo>
                <a:lnTo>
                  <a:pt x="1227872" y="3518832"/>
                </a:lnTo>
                <a:lnTo>
                  <a:pt x="1238492" y="3528494"/>
                </a:lnTo>
                <a:lnTo>
                  <a:pt x="1247166" y="3536446"/>
                </a:lnTo>
                <a:lnTo>
                  <a:pt x="1253701" y="3540046"/>
                </a:lnTo>
                <a:lnTo>
                  <a:pt x="1262799" y="3541158"/>
                </a:lnTo>
                <a:lnTo>
                  <a:pt x="1272173" y="3544859"/>
                </a:lnTo>
                <a:lnTo>
                  <a:pt x="1280071" y="3544125"/>
                </a:lnTo>
                <a:lnTo>
                  <a:pt x="1286948" y="3536133"/>
                </a:lnTo>
                <a:lnTo>
                  <a:pt x="1296564" y="3531301"/>
                </a:lnTo>
                <a:lnTo>
                  <a:pt x="1307060" y="3527095"/>
                </a:lnTo>
                <a:lnTo>
                  <a:pt x="1316579" y="3520984"/>
                </a:lnTo>
                <a:lnTo>
                  <a:pt x="1323262" y="3510435"/>
                </a:lnTo>
                <a:lnTo>
                  <a:pt x="1313097" y="3497870"/>
                </a:lnTo>
                <a:lnTo>
                  <a:pt x="1303005" y="3485236"/>
                </a:lnTo>
                <a:lnTo>
                  <a:pt x="1275387" y="3448719"/>
                </a:lnTo>
                <a:lnTo>
                  <a:pt x="1253031" y="3409980"/>
                </a:lnTo>
                <a:lnTo>
                  <a:pt x="1251503" y="3403273"/>
                </a:lnTo>
                <a:lnTo>
                  <a:pt x="1252568" y="3391306"/>
                </a:lnTo>
                <a:lnTo>
                  <a:pt x="1253941" y="3380272"/>
                </a:lnTo>
                <a:lnTo>
                  <a:pt x="1254906" y="3369869"/>
                </a:lnTo>
                <a:lnTo>
                  <a:pt x="1240328" y="3328564"/>
                </a:lnTo>
                <a:lnTo>
                  <a:pt x="1228488" y="3316812"/>
                </a:lnTo>
                <a:lnTo>
                  <a:pt x="1219745" y="3307979"/>
                </a:lnTo>
                <a:lnTo>
                  <a:pt x="1214477" y="3299607"/>
                </a:lnTo>
                <a:lnTo>
                  <a:pt x="1212279" y="3291593"/>
                </a:lnTo>
                <a:lnTo>
                  <a:pt x="1212747" y="3283832"/>
                </a:lnTo>
                <a:lnTo>
                  <a:pt x="1240899" y="3245203"/>
                </a:lnTo>
                <a:lnTo>
                  <a:pt x="1248858" y="3236783"/>
                </a:lnTo>
                <a:lnTo>
                  <a:pt x="1285075" y="3202888"/>
                </a:lnTo>
                <a:lnTo>
                  <a:pt x="1319801" y="3183840"/>
                </a:lnTo>
                <a:lnTo>
                  <a:pt x="1331688" y="3178108"/>
                </a:lnTo>
                <a:lnTo>
                  <a:pt x="1343341" y="3172435"/>
                </a:lnTo>
                <a:lnTo>
                  <a:pt x="1354527" y="3166667"/>
                </a:lnTo>
                <a:lnTo>
                  <a:pt x="1365012" y="3160655"/>
                </a:lnTo>
                <a:lnTo>
                  <a:pt x="1363218" y="3152761"/>
                </a:lnTo>
                <a:lnTo>
                  <a:pt x="1356220" y="3148405"/>
                </a:lnTo>
                <a:lnTo>
                  <a:pt x="1349616" y="3145459"/>
                </a:lnTo>
                <a:lnTo>
                  <a:pt x="1336013" y="3138423"/>
                </a:lnTo>
                <a:lnTo>
                  <a:pt x="1327588" y="3131702"/>
                </a:lnTo>
                <a:lnTo>
                  <a:pt x="1324982" y="3125623"/>
                </a:lnTo>
                <a:lnTo>
                  <a:pt x="1328838" y="3120512"/>
                </a:lnTo>
                <a:lnTo>
                  <a:pt x="1340076" y="3115495"/>
                </a:lnTo>
                <a:lnTo>
                  <a:pt x="1345034" y="3109593"/>
                </a:lnTo>
                <a:lnTo>
                  <a:pt x="1344619" y="3102479"/>
                </a:lnTo>
                <a:lnTo>
                  <a:pt x="1339741" y="3093830"/>
                </a:lnTo>
                <a:lnTo>
                  <a:pt x="1331308" y="3083322"/>
                </a:lnTo>
                <a:lnTo>
                  <a:pt x="1319213" y="3068311"/>
                </a:lnTo>
                <a:lnTo>
                  <a:pt x="1309759" y="3055120"/>
                </a:lnTo>
                <a:lnTo>
                  <a:pt x="1266000" y="3033697"/>
                </a:lnTo>
                <a:lnTo>
                  <a:pt x="1252596" y="3034966"/>
                </a:lnTo>
                <a:lnTo>
                  <a:pt x="1239403" y="3036335"/>
                </a:lnTo>
                <a:lnTo>
                  <a:pt x="1232927" y="3031196"/>
                </a:lnTo>
                <a:lnTo>
                  <a:pt x="1231187" y="3021463"/>
                </a:lnTo>
                <a:lnTo>
                  <a:pt x="1232201" y="3009051"/>
                </a:lnTo>
                <a:lnTo>
                  <a:pt x="1229596" y="2995948"/>
                </a:lnTo>
                <a:lnTo>
                  <a:pt x="1220061" y="2988704"/>
                </a:lnTo>
                <a:lnTo>
                  <a:pt x="1208244" y="2984543"/>
                </a:lnTo>
                <a:lnTo>
                  <a:pt x="1198794" y="2980689"/>
                </a:lnTo>
                <a:lnTo>
                  <a:pt x="1196756" y="2969926"/>
                </a:lnTo>
                <a:lnTo>
                  <a:pt x="1200252" y="2956516"/>
                </a:lnTo>
                <a:lnTo>
                  <a:pt x="1206158" y="2944948"/>
                </a:lnTo>
                <a:lnTo>
                  <a:pt x="1218191" y="2936571"/>
                </a:lnTo>
                <a:lnTo>
                  <a:pt x="1229065" y="2927952"/>
                </a:lnTo>
                <a:lnTo>
                  <a:pt x="1227560" y="2919294"/>
                </a:lnTo>
                <a:lnTo>
                  <a:pt x="1221067" y="2912470"/>
                </a:lnTo>
                <a:lnTo>
                  <a:pt x="1214070" y="2905729"/>
                </a:lnTo>
                <a:lnTo>
                  <a:pt x="1211051" y="2897321"/>
                </a:lnTo>
                <a:lnTo>
                  <a:pt x="1220785" y="2883159"/>
                </a:lnTo>
                <a:lnTo>
                  <a:pt x="1231073" y="2873747"/>
                </a:lnTo>
                <a:lnTo>
                  <a:pt x="1240020" y="2866242"/>
                </a:lnTo>
                <a:lnTo>
                  <a:pt x="1245728" y="2857801"/>
                </a:lnTo>
                <a:lnTo>
                  <a:pt x="1247891" y="2844225"/>
                </a:lnTo>
                <a:lnTo>
                  <a:pt x="1252827" y="2833481"/>
                </a:lnTo>
                <a:lnTo>
                  <a:pt x="1260033" y="2826398"/>
                </a:lnTo>
                <a:lnTo>
                  <a:pt x="1269005" y="2823800"/>
                </a:lnTo>
                <a:lnTo>
                  <a:pt x="1279237" y="2826515"/>
                </a:lnTo>
                <a:lnTo>
                  <a:pt x="1289137" y="2835354"/>
                </a:lnTo>
                <a:lnTo>
                  <a:pt x="1297521" y="2845642"/>
                </a:lnTo>
                <a:lnTo>
                  <a:pt x="1305049" y="2855891"/>
                </a:lnTo>
                <a:lnTo>
                  <a:pt x="1312385" y="2864610"/>
                </a:lnTo>
                <a:lnTo>
                  <a:pt x="1320190" y="2870311"/>
                </a:lnTo>
                <a:lnTo>
                  <a:pt x="1329128" y="2871502"/>
                </a:lnTo>
                <a:lnTo>
                  <a:pt x="1340964" y="2864156"/>
                </a:lnTo>
                <a:lnTo>
                  <a:pt x="1344631" y="2855092"/>
                </a:lnTo>
                <a:lnTo>
                  <a:pt x="1343271" y="2845441"/>
                </a:lnTo>
                <a:lnTo>
                  <a:pt x="1340031" y="2836338"/>
                </a:lnTo>
                <a:lnTo>
                  <a:pt x="1337098" y="2824663"/>
                </a:lnTo>
                <a:lnTo>
                  <a:pt x="1336549" y="2813767"/>
                </a:lnTo>
                <a:lnTo>
                  <a:pt x="1341225" y="2804704"/>
                </a:lnTo>
                <a:lnTo>
                  <a:pt x="1353967" y="2798532"/>
                </a:lnTo>
                <a:lnTo>
                  <a:pt x="1365608" y="2793198"/>
                </a:lnTo>
                <a:lnTo>
                  <a:pt x="1371690" y="2785427"/>
                </a:lnTo>
                <a:lnTo>
                  <a:pt x="1375315" y="2777242"/>
                </a:lnTo>
                <a:lnTo>
                  <a:pt x="1379583" y="2770664"/>
                </a:lnTo>
                <a:lnTo>
                  <a:pt x="1387594" y="2767716"/>
                </a:lnTo>
                <a:lnTo>
                  <a:pt x="1399228" y="2765733"/>
                </a:lnTo>
                <a:lnTo>
                  <a:pt x="1412408" y="2760694"/>
                </a:lnTo>
                <a:lnTo>
                  <a:pt x="1425906" y="2753937"/>
                </a:lnTo>
                <a:lnTo>
                  <a:pt x="1438492" y="2746800"/>
                </a:lnTo>
                <a:lnTo>
                  <a:pt x="1448939" y="2740621"/>
                </a:lnTo>
                <a:lnTo>
                  <a:pt x="1460663" y="2734515"/>
                </a:lnTo>
                <a:lnTo>
                  <a:pt x="1473213" y="2728478"/>
                </a:lnTo>
                <a:lnTo>
                  <a:pt x="1485395" y="2723852"/>
                </a:lnTo>
                <a:lnTo>
                  <a:pt x="1496020" y="2721981"/>
                </a:lnTo>
                <a:lnTo>
                  <a:pt x="1507231" y="2727199"/>
                </a:lnTo>
                <a:lnTo>
                  <a:pt x="1517223" y="2731806"/>
                </a:lnTo>
                <a:lnTo>
                  <a:pt x="1525865" y="2733047"/>
                </a:lnTo>
                <a:lnTo>
                  <a:pt x="1533024" y="2728165"/>
                </a:lnTo>
                <a:lnTo>
                  <a:pt x="1541746" y="2717333"/>
                </a:lnTo>
                <a:lnTo>
                  <a:pt x="1553247" y="2712765"/>
                </a:lnTo>
                <a:lnTo>
                  <a:pt x="1565086" y="2713080"/>
                </a:lnTo>
                <a:lnTo>
                  <a:pt x="1574822" y="2716895"/>
                </a:lnTo>
                <a:lnTo>
                  <a:pt x="1580014" y="2722829"/>
                </a:lnTo>
                <a:lnTo>
                  <a:pt x="1585276" y="2727771"/>
                </a:lnTo>
                <a:lnTo>
                  <a:pt x="1596506" y="2731406"/>
                </a:lnTo>
                <a:lnTo>
                  <a:pt x="1611278" y="2734373"/>
                </a:lnTo>
                <a:lnTo>
                  <a:pt x="1627169" y="2737312"/>
                </a:lnTo>
                <a:lnTo>
                  <a:pt x="1641754" y="2740862"/>
                </a:lnTo>
                <a:lnTo>
                  <a:pt x="1681806" y="2765812"/>
                </a:lnTo>
                <a:lnTo>
                  <a:pt x="1707534" y="2797745"/>
                </a:lnTo>
                <a:lnTo>
                  <a:pt x="1713193" y="2805136"/>
                </a:lnTo>
                <a:lnTo>
                  <a:pt x="1718919" y="2806841"/>
                </a:lnTo>
                <a:lnTo>
                  <a:pt x="1721785" y="2799325"/>
                </a:lnTo>
                <a:lnTo>
                  <a:pt x="1724033" y="2788929"/>
                </a:lnTo>
                <a:lnTo>
                  <a:pt x="1730468" y="2785836"/>
                </a:lnTo>
                <a:lnTo>
                  <a:pt x="1740658" y="2788646"/>
                </a:lnTo>
                <a:lnTo>
                  <a:pt x="1754172" y="2795956"/>
                </a:lnTo>
                <a:lnTo>
                  <a:pt x="1768263" y="2802596"/>
                </a:lnTo>
                <a:lnTo>
                  <a:pt x="1782229" y="2805574"/>
                </a:lnTo>
                <a:lnTo>
                  <a:pt x="1795078" y="2805342"/>
                </a:lnTo>
                <a:lnTo>
                  <a:pt x="1805819" y="2802355"/>
                </a:lnTo>
                <a:lnTo>
                  <a:pt x="1813457" y="2797067"/>
                </a:lnTo>
                <a:lnTo>
                  <a:pt x="1819833" y="2788464"/>
                </a:lnTo>
                <a:lnTo>
                  <a:pt x="1829873" y="2780772"/>
                </a:lnTo>
                <a:lnTo>
                  <a:pt x="1842040" y="2774647"/>
                </a:lnTo>
                <a:lnTo>
                  <a:pt x="1854796" y="2770747"/>
                </a:lnTo>
                <a:lnTo>
                  <a:pt x="1866604" y="2769731"/>
                </a:lnTo>
                <a:lnTo>
                  <a:pt x="1875927" y="2772255"/>
                </a:lnTo>
                <a:lnTo>
                  <a:pt x="1885574" y="2780054"/>
                </a:lnTo>
                <a:lnTo>
                  <a:pt x="1893579" y="2784761"/>
                </a:lnTo>
                <a:lnTo>
                  <a:pt x="1901687" y="2784607"/>
                </a:lnTo>
                <a:lnTo>
                  <a:pt x="1911639" y="2777824"/>
                </a:lnTo>
                <a:lnTo>
                  <a:pt x="1922771" y="2770118"/>
                </a:lnTo>
                <a:lnTo>
                  <a:pt x="1935899" y="2765991"/>
                </a:lnTo>
                <a:lnTo>
                  <a:pt x="1949359" y="2765216"/>
                </a:lnTo>
                <a:lnTo>
                  <a:pt x="1961484" y="2767563"/>
                </a:lnTo>
                <a:lnTo>
                  <a:pt x="1970608" y="2772804"/>
                </a:lnTo>
                <a:lnTo>
                  <a:pt x="1979113" y="2786058"/>
                </a:lnTo>
                <a:lnTo>
                  <a:pt x="1990050" y="2793732"/>
                </a:lnTo>
                <a:lnTo>
                  <a:pt x="2002325" y="2797303"/>
                </a:lnTo>
                <a:lnTo>
                  <a:pt x="2014847" y="2798247"/>
                </a:lnTo>
                <a:lnTo>
                  <a:pt x="2027182" y="2803127"/>
                </a:lnTo>
                <a:lnTo>
                  <a:pt x="2035311" y="2812482"/>
                </a:lnTo>
                <a:lnTo>
                  <a:pt x="2042586" y="2818400"/>
                </a:lnTo>
                <a:lnTo>
                  <a:pt x="2051491" y="2810048"/>
                </a:lnTo>
                <a:lnTo>
                  <a:pt x="2056712" y="2798448"/>
                </a:lnTo>
                <a:lnTo>
                  <a:pt x="2061946" y="2789138"/>
                </a:lnTo>
                <a:lnTo>
                  <a:pt x="2074718" y="2791664"/>
                </a:lnTo>
                <a:lnTo>
                  <a:pt x="2085946" y="2796756"/>
                </a:lnTo>
                <a:lnTo>
                  <a:pt x="2097022" y="2802257"/>
                </a:lnTo>
                <a:lnTo>
                  <a:pt x="2109337" y="2806011"/>
                </a:lnTo>
                <a:lnTo>
                  <a:pt x="2128674" y="2805216"/>
                </a:lnTo>
                <a:lnTo>
                  <a:pt x="2143000" y="2801704"/>
                </a:lnTo>
                <a:lnTo>
                  <a:pt x="2151933" y="2795007"/>
                </a:lnTo>
                <a:lnTo>
                  <a:pt x="2155087" y="2784661"/>
                </a:lnTo>
                <a:lnTo>
                  <a:pt x="2154347" y="2769553"/>
                </a:lnTo>
                <a:lnTo>
                  <a:pt x="2151493" y="2754210"/>
                </a:lnTo>
                <a:lnTo>
                  <a:pt x="2145575" y="2742993"/>
                </a:lnTo>
                <a:lnTo>
                  <a:pt x="2131874" y="2739376"/>
                </a:lnTo>
                <a:lnTo>
                  <a:pt x="2119747" y="2734113"/>
                </a:lnTo>
                <a:lnTo>
                  <a:pt x="2108436" y="2729096"/>
                </a:lnTo>
                <a:lnTo>
                  <a:pt x="2097181" y="2726219"/>
                </a:lnTo>
                <a:lnTo>
                  <a:pt x="2085792" y="2723145"/>
                </a:lnTo>
                <a:lnTo>
                  <a:pt x="2076671" y="2715772"/>
                </a:lnTo>
                <a:lnTo>
                  <a:pt x="2071313" y="2706569"/>
                </a:lnTo>
                <a:lnTo>
                  <a:pt x="2071210" y="2698006"/>
                </a:lnTo>
                <a:lnTo>
                  <a:pt x="2084224" y="2691646"/>
                </a:lnTo>
                <a:lnTo>
                  <a:pt x="2096789" y="2684766"/>
                </a:lnTo>
                <a:lnTo>
                  <a:pt x="2107415" y="2677486"/>
                </a:lnTo>
                <a:lnTo>
                  <a:pt x="2114614" y="2669926"/>
                </a:lnTo>
                <a:lnTo>
                  <a:pt x="2116898" y="2662206"/>
                </a:lnTo>
                <a:lnTo>
                  <a:pt x="2113204" y="2650060"/>
                </a:lnTo>
                <a:lnTo>
                  <a:pt x="2111390" y="2637001"/>
                </a:lnTo>
                <a:lnTo>
                  <a:pt x="2151174" y="2613491"/>
                </a:lnTo>
                <a:lnTo>
                  <a:pt x="2166682" y="2612001"/>
                </a:lnTo>
                <a:lnTo>
                  <a:pt x="2180057" y="2610312"/>
                </a:lnTo>
                <a:lnTo>
                  <a:pt x="2189701" y="2608110"/>
                </a:lnTo>
                <a:lnTo>
                  <a:pt x="2194016" y="2605081"/>
                </a:lnTo>
                <a:lnTo>
                  <a:pt x="2187836" y="2599647"/>
                </a:lnTo>
                <a:lnTo>
                  <a:pt x="2175280" y="2594594"/>
                </a:lnTo>
                <a:lnTo>
                  <a:pt x="2160228" y="2589301"/>
                </a:lnTo>
                <a:lnTo>
                  <a:pt x="2146557" y="2583147"/>
                </a:lnTo>
                <a:lnTo>
                  <a:pt x="2138552" y="2569925"/>
                </a:lnTo>
                <a:lnTo>
                  <a:pt x="2133480" y="2555680"/>
                </a:lnTo>
                <a:lnTo>
                  <a:pt x="2131231" y="2542131"/>
                </a:lnTo>
                <a:lnTo>
                  <a:pt x="2131698" y="2530996"/>
                </a:lnTo>
                <a:lnTo>
                  <a:pt x="2134773" y="2523996"/>
                </a:lnTo>
                <a:lnTo>
                  <a:pt x="2143321" y="2521659"/>
                </a:lnTo>
                <a:lnTo>
                  <a:pt x="2155392" y="2521768"/>
                </a:lnTo>
                <a:lnTo>
                  <a:pt x="2169053" y="2522465"/>
                </a:lnTo>
                <a:lnTo>
                  <a:pt x="2182370" y="2521895"/>
                </a:lnTo>
                <a:lnTo>
                  <a:pt x="2192792" y="2520042"/>
                </a:lnTo>
                <a:lnTo>
                  <a:pt x="2204371" y="2519832"/>
                </a:lnTo>
                <a:lnTo>
                  <a:pt x="2216634" y="2520379"/>
                </a:lnTo>
                <a:lnTo>
                  <a:pt x="2229110" y="2520796"/>
                </a:lnTo>
                <a:lnTo>
                  <a:pt x="2241329" y="2520196"/>
                </a:lnTo>
                <a:lnTo>
                  <a:pt x="2252818" y="2517693"/>
                </a:lnTo>
                <a:lnTo>
                  <a:pt x="2263106" y="2512399"/>
                </a:lnTo>
                <a:lnTo>
                  <a:pt x="2273145" y="2506450"/>
                </a:lnTo>
                <a:lnTo>
                  <a:pt x="2285099" y="2501803"/>
                </a:lnTo>
                <a:lnTo>
                  <a:pt x="2326093" y="2494149"/>
                </a:lnTo>
                <a:lnTo>
                  <a:pt x="2351341" y="2492754"/>
                </a:lnTo>
                <a:lnTo>
                  <a:pt x="2366746" y="2491377"/>
                </a:lnTo>
                <a:lnTo>
                  <a:pt x="2380343" y="2487952"/>
                </a:lnTo>
                <a:lnTo>
                  <a:pt x="2392512" y="2483440"/>
                </a:lnTo>
                <a:lnTo>
                  <a:pt x="2403635" y="2478800"/>
                </a:lnTo>
                <a:lnTo>
                  <a:pt x="2414092" y="2474995"/>
                </a:lnTo>
                <a:lnTo>
                  <a:pt x="2425876" y="2473072"/>
                </a:lnTo>
                <a:lnTo>
                  <a:pt x="2439602" y="2470851"/>
                </a:lnTo>
                <a:lnTo>
                  <a:pt x="2454363" y="2468417"/>
                </a:lnTo>
                <a:lnTo>
                  <a:pt x="2495773" y="2460694"/>
                </a:lnTo>
                <a:lnTo>
                  <a:pt x="2515040" y="2455391"/>
                </a:lnTo>
                <a:lnTo>
                  <a:pt x="2528218" y="2452169"/>
                </a:lnTo>
                <a:lnTo>
                  <a:pt x="2575248" y="2440524"/>
                </a:lnTo>
                <a:lnTo>
                  <a:pt x="2607092" y="2420101"/>
                </a:lnTo>
                <a:lnTo>
                  <a:pt x="2617590" y="2414715"/>
                </a:lnTo>
                <a:lnTo>
                  <a:pt x="2631681" y="2410350"/>
                </a:lnTo>
                <a:lnTo>
                  <a:pt x="2647278" y="2407318"/>
                </a:lnTo>
                <a:lnTo>
                  <a:pt x="2662291" y="2405935"/>
                </a:lnTo>
                <a:lnTo>
                  <a:pt x="2674633" y="2406514"/>
                </a:lnTo>
                <a:lnTo>
                  <a:pt x="2688134" y="2411581"/>
                </a:lnTo>
                <a:lnTo>
                  <a:pt x="2700986" y="2415284"/>
                </a:lnTo>
                <a:lnTo>
                  <a:pt x="2712909" y="2417083"/>
                </a:lnTo>
                <a:lnTo>
                  <a:pt x="2723622" y="2416433"/>
                </a:lnTo>
                <a:lnTo>
                  <a:pt x="2735916" y="2414704"/>
                </a:lnTo>
                <a:lnTo>
                  <a:pt x="2748640" y="2417284"/>
                </a:lnTo>
                <a:lnTo>
                  <a:pt x="2759750" y="2423093"/>
                </a:lnTo>
                <a:lnTo>
                  <a:pt x="2767199" y="2431051"/>
                </a:lnTo>
                <a:lnTo>
                  <a:pt x="2768638" y="2446336"/>
                </a:lnTo>
                <a:lnTo>
                  <a:pt x="2772787" y="2459544"/>
                </a:lnTo>
                <a:lnTo>
                  <a:pt x="2777360" y="2470909"/>
                </a:lnTo>
                <a:lnTo>
                  <a:pt x="2780073" y="2480669"/>
                </a:lnTo>
                <a:lnTo>
                  <a:pt x="2775822" y="2493497"/>
                </a:lnTo>
                <a:lnTo>
                  <a:pt x="2770939" y="2502203"/>
                </a:lnTo>
                <a:lnTo>
                  <a:pt x="2773040" y="2510654"/>
                </a:lnTo>
                <a:lnTo>
                  <a:pt x="2781044" y="2514615"/>
                </a:lnTo>
                <a:lnTo>
                  <a:pt x="2793303" y="2515145"/>
                </a:lnTo>
                <a:lnTo>
                  <a:pt x="2807232" y="2512772"/>
                </a:lnTo>
                <a:lnTo>
                  <a:pt x="2820244" y="2508025"/>
                </a:lnTo>
                <a:lnTo>
                  <a:pt x="2829752" y="2501432"/>
                </a:lnTo>
                <a:lnTo>
                  <a:pt x="2838957" y="2496976"/>
                </a:lnTo>
                <a:lnTo>
                  <a:pt x="2847026" y="2501373"/>
                </a:lnTo>
                <a:lnTo>
                  <a:pt x="2852388" y="2510038"/>
                </a:lnTo>
                <a:lnTo>
                  <a:pt x="2857498" y="2522122"/>
                </a:lnTo>
                <a:lnTo>
                  <a:pt x="2866049" y="2526908"/>
                </a:lnTo>
                <a:lnTo>
                  <a:pt x="2871556" y="2522444"/>
                </a:lnTo>
                <a:lnTo>
                  <a:pt x="2876558" y="2515001"/>
                </a:lnTo>
                <a:lnTo>
                  <a:pt x="2887362" y="2516030"/>
                </a:lnTo>
                <a:lnTo>
                  <a:pt x="2898120" y="2521951"/>
                </a:lnTo>
                <a:lnTo>
                  <a:pt x="2906783" y="2525686"/>
                </a:lnTo>
                <a:lnTo>
                  <a:pt x="2917568" y="2524728"/>
                </a:lnTo>
                <a:lnTo>
                  <a:pt x="2927494" y="2523309"/>
                </a:lnTo>
                <a:lnTo>
                  <a:pt x="2933578" y="2525659"/>
                </a:lnTo>
                <a:lnTo>
                  <a:pt x="2930700" y="2534289"/>
                </a:lnTo>
                <a:lnTo>
                  <a:pt x="2923494" y="2542124"/>
                </a:lnTo>
                <a:lnTo>
                  <a:pt x="2915217" y="2549511"/>
                </a:lnTo>
                <a:lnTo>
                  <a:pt x="2909126" y="2556796"/>
                </a:lnTo>
                <a:lnTo>
                  <a:pt x="2908479" y="2564325"/>
                </a:lnTo>
                <a:lnTo>
                  <a:pt x="2917505" y="2570250"/>
                </a:lnTo>
                <a:lnTo>
                  <a:pt x="2925446" y="2570214"/>
                </a:lnTo>
                <a:lnTo>
                  <a:pt x="2932839" y="2566566"/>
                </a:lnTo>
                <a:lnTo>
                  <a:pt x="2940225" y="2561650"/>
                </a:lnTo>
                <a:lnTo>
                  <a:pt x="2948144" y="2557814"/>
                </a:lnTo>
                <a:lnTo>
                  <a:pt x="2957135" y="2557404"/>
                </a:lnTo>
                <a:lnTo>
                  <a:pt x="2968104" y="2558407"/>
                </a:lnTo>
                <a:lnTo>
                  <a:pt x="2979474" y="2555356"/>
                </a:lnTo>
                <a:lnTo>
                  <a:pt x="2990954" y="2549692"/>
                </a:lnTo>
                <a:lnTo>
                  <a:pt x="3002248" y="2542858"/>
                </a:lnTo>
                <a:lnTo>
                  <a:pt x="3013063" y="2536297"/>
                </a:lnTo>
                <a:lnTo>
                  <a:pt x="3023106" y="2531449"/>
                </a:lnTo>
                <a:lnTo>
                  <a:pt x="3035768" y="2527345"/>
                </a:lnTo>
                <a:lnTo>
                  <a:pt x="3047814" y="2521480"/>
                </a:lnTo>
                <a:lnTo>
                  <a:pt x="3059197" y="2514620"/>
                </a:lnTo>
                <a:lnTo>
                  <a:pt x="3069870" y="2507531"/>
                </a:lnTo>
                <a:lnTo>
                  <a:pt x="3079787" y="2500979"/>
                </a:lnTo>
                <a:lnTo>
                  <a:pt x="3091796" y="2495841"/>
                </a:lnTo>
                <a:lnTo>
                  <a:pt x="3104566" y="2493238"/>
                </a:lnTo>
                <a:lnTo>
                  <a:pt x="3116150" y="2492952"/>
                </a:lnTo>
                <a:lnTo>
                  <a:pt x="3124602" y="2494765"/>
                </a:lnTo>
                <a:lnTo>
                  <a:pt x="3127976" y="2498458"/>
                </a:lnTo>
                <a:lnTo>
                  <a:pt x="3122260" y="2505599"/>
                </a:lnTo>
                <a:lnTo>
                  <a:pt x="3117728" y="2513291"/>
                </a:lnTo>
                <a:lnTo>
                  <a:pt x="3115464" y="2521301"/>
                </a:lnTo>
                <a:lnTo>
                  <a:pt x="3116552" y="2529402"/>
                </a:lnTo>
                <a:lnTo>
                  <a:pt x="3122076" y="2537362"/>
                </a:lnTo>
                <a:lnTo>
                  <a:pt x="3133122" y="2544953"/>
                </a:lnTo>
                <a:lnTo>
                  <a:pt x="3143629" y="2549774"/>
                </a:lnTo>
                <a:lnTo>
                  <a:pt x="3153965" y="2556053"/>
                </a:lnTo>
                <a:lnTo>
                  <a:pt x="3183664" y="2581793"/>
                </a:lnTo>
                <a:lnTo>
                  <a:pt x="3210800" y="2614034"/>
                </a:lnTo>
                <a:lnTo>
                  <a:pt x="3234603" y="2647819"/>
                </a:lnTo>
                <a:lnTo>
                  <a:pt x="3262719" y="2691839"/>
                </a:lnTo>
                <a:lnTo>
                  <a:pt x="3285850" y="2735680"/>
                </a:lnTo>
                <a:lnTo>
                  <a:pt x="3292783" y="2749788"/>
                </a:lnTo>
                <a:lnTo>
                  <a:pt x="3299290" y="2762908"/>
                </a:lnTo>
                <a:lnTo>
                  <a:pt x="3305350" y="2774599"/>
                </a:lnTo>
                <a:lnTo>
                  <a:pt x="3310939" y="2784420"/>
                </a:lnTo>
                <a:lnTo>
                  <a:pt x="3316037" y="2791929"/>
                </a:lnTo>
                <a:lnTo>
                  <a:pt x="3320620" y="2796686"/>
                </a:lnTo>
                <a:lnTo>
                  <a:pt x="3330640" y="2793013"/>
                </a:lnTo>
                <a:lnTo>
                  <a:pt x="3338475" y="2782870"/>
                </a:lnTo>
                <a:lnTo>
                  <a:pt x="3345867" y="2770668"/>
                </a:lnTo>
                <a:lnTo>
                  <a:pt x="3354561" y="2760820"/>
                </a:lnTo>
                <a:lnTo>
                  <a:pt x="3366310" y="2760636"/>
                </a:lnTo>
                <a:lnTo>
                  <a:pt x="3376312" y="2765935"/>
                </a:lnTo>
                <a:lnTo>
                  <a:pt x="3385289" y="2774274"/>
                </a:lnTo>
                <a:lnTo>
                  <a:pt x="3393964" y="2783210"/>
                </a:lnTo>
                <a:lnTo>
                  <a:pt x="3403060" y="2790303"/>
                </a:lnTo>
                <a:lnTo>
                  <a:pt x="3416770" y="2794131"/>
                </a:lnTo>
                <a:lnTo>
                  <a:pt x="3430221" y="2798105"/>
                </a:lnTo>
                <a:lnTo>
                  <a:pt x="3443012" y="2801499"/>
                </a:lnTo>
                <a:lnTo>
                  <a:pt x="3454740" y="2803590"/>
                </a:lnTo>
                <a:lnTo>
                  <a:pt x="3465002" y="2803651"/>
                </a:lnTo>
                <a:lnTo>
                  <a:pt x="3476421" y="2799340"/>
                </a:lnTo>
                <a:lnTo>
                  <a:pt x="3489197" y="2793994"/>
                </a:lnTo>
                <a:lnTo>
                  <a:pt x="3502296" y="2788729"/>
                </a:lnTo>
                <a:lnTo>
                  <a:pt x="3514679" y="2784661"/>
                </a:lnTo>
                <a:lnTo>
                  <a:pt x="3525312" y="2782907"/>
                </a:lnTo>
                <a:lnTo>
                  <a:pt x="3537719" y="2787507"/>
                </a:lnTo>
                <a:lnTo>
                  <a:pt x="3549073" y="2791848"/>
                </a:lnTo>
                <a:lnTo>
                  <a:pt x="3559243" y="2797995"/>
                </a:lnTo>
                <a:lnTo>
                  <a:pt x="3568098" y="2808017"/>
                </a:lnTo>
                <a:lnTo>
                  <a:pt x="3578255" y="2826917"/>
                </a:lnTo>
                <a:lnTo>
                  <a:pt x="3588230" y="2839151"/>
                </a:lnTo>
                <a:lnTo>
                  <a:pt x="3597677" y="2846095"/>
                </a:lnTo>
                <a:lnTo>
                  <a:pt x="3606251" y="2849127"/>
                </a:lnTo>
                <a:lnTo>
                  <a:pt x="3620522" y="2854933"/>
                </a:lnTo>
                <a:lnTo>
                  <a:pt x="3625155" y="2867323"/>
                </a:lnTo>
                <a:lnTo>
                  <a:pt x="3629535" y="2880947"/>
                </a:lnTo>
                <a:lnTo>
                  <a:pt x="3639551" y="2891813"/>
                </a:lnTo>
                <a:lnTo>
                  <a:pt x="3651247" y="2898217"/>
                </a:lnTo>
                <a:lnTo>
                  <a:pt x="3664094" y="2898204"/>
                </a:lnTo>
                <a:lnTo>
                  <a:pt x="3678581" y="2896954"/>
                </a:lnTo>
                <a:lnTo>
                  <a:pt x="3692452" y="2894670"/>
                </a:lnTo>
                <a:lnTo>
                  <a:pt x="3703453" y="2891556"/>
                </a:lnTo>
                <a:lnTo>
                  <a:pt x="3715887" y="2885345"/>
                </a:lnTo>
                <a:lnTo>
                  <a:pt x="3725191" y="2884693"/>
                </a:lnTo>
                <a:lnTo>
                  <a:pt x="3748697" y="2920920"/>
                </a:lnTo>
                <a:lnTo>
                  <a:pt x="3771057" y="2926944"/>
                </a:lnTo>
                <a:lnTo>
                  <a:pt x="3784761" y="2929188"/>
                </a:lnTo>
                <a:lnTo>
                  <a:pt x="3793300" y="2926727"/>
                </a:lnTo>
                <a:lnTo>
                  <a:pt x="3800371" y="2919050"/>
                </a:lnTo>
                <a:lnTo>
                  <a:pt x="3813936" y="2913508"/>
                </a:lnTo>
                <a:lnTo>
                  <a:pt x="3828581" y="2909906"/>
                </a:lnTo>
                <a:lnTo>
                  <a:pt x="3840455" y="2907695"/>
                </a:lnTo>
                <a:lnTo>
                  <a:pt x="3854377" y="2904525"/>
                </a:lnTo>
                <a:lnTo>
                  <a:pt x="3868572" y="2900211"/>
                </a:lnTo>
                <a:lnTo>
                  <a:pt x="3881262" y="2894571"/>
                </a:lnTo>
                <a:lnTo>
                  <a:pt x="3890672" y="2887419"/>
                </a:lnTo>
                <a:lnTo>
                  <a:pt x="3899667" y="2876463"/>
                </a:lnTo>
                <a:lnTo>
                  <a:pt x="3911744" y="2869346"/>
                </a:lnTo>
                <a:lnTo>
                  <a:pt x="3924572" y="2864292"/>
                </a:lnTo>
                <a:lnTo>
                  <a:pt x="3935821" y="2859527"/>
                </a:lnTo>
                <a:lnTo>
                  <a:pt x="3947361" y="2850297"/>
                </a:lnTo>
                <a:lnTo>
                  <a:pt x="3959961" y="2843083"/>
                </a:lnTo>
                <a:lnTo>
                  <a:pt x="3971595" y="2836836"/>
                </a:lnTo>
                <a:lnTo>
                  <a:pt x="3980239" y="2830508"/>
                </a:lnTo>
                <a:lnTo>
                  <a:pt x="3989892" y="2822343"/>
                </a:lnTo>
                <a:lnTo>
                  <a:pt x="4003767" y="2817665"/>
                </a:lnTo>
                <a:lnTo>
                  <a:pt x="4017095" y="2814058"/>
                </a:lnTo>
                <a:lnTo>
                  <a:pt x="4025107" y="2809107"/>
                </a:lnTo>
                <a:lnTo>
                  <a:pt x="4032709" y="2802828"/>
                </a:lnTo>
                <a:lnTo>
                  <a:pt x="4046112" y="2799733"/>
                </a:lnTo>
                <a:lnTo>
                  <a:pt x="4060850" y="2799529"/>
                </a:lnTo>
                <a:lnTo>
                  <a:pt x="4071320" y="2801903"/>
                </a:lnTo>
                <a:lnTo>
                  <a:pt x="4084823" y="2804758"/>
                </a:lnTo>
                <a:lnTo>
                  <a:pt x="4130690" y="2813284"/>
                </a:lnTo>
                <a:lnTo>
                  <a:pt x="4152896" y="2816013"/>
                </a:lnTo>
                <a:lnTo>
                  <a:pt x="4161658" y="2821386"/>
                </a:lnTo>
                <a:lnTo>
                  <a:pt x="4167580" y="2834864"/>
                </a:lnTo>
                <a:lnTo>
                  <a:pt x="4173029" y="2847519"/>
                </a:lnTo>
                <a:lnTo>
                  <a:pt x="4182360" y="2852332"/>
                </a:lnTo>
                <a:lnTo>
                  <a:pt x="4194123" y="2859326"/>
                </a:lnTo>
                <a:lnTo>
                  <a:pt x="4206609" y="2866414"/>
                </a:lnTo>
                <a:lnTo>
                  <a:pt x="4218110" y="2871505"/>
                </a:lnTo>
                <a:lnTo>
                  <a:pt x="4226916" y="2872509"/>
                </a:lnTo>
                <a:lnTo>
                  <a:pt x="4235682" y="2867322"/>
                </a:lnTo>
                <a:lnTo>
                  <a:pt x="4246608" y="2863493"/>
                </a:lnTo>
                <a:lnTo>
                  <a:pt x="4258808" y="2862077"/>
                </a:lnTo>
                <a:lnTo>
                  <a:pt x="4271397" y="2864131"/>
                </a:lnTo>
                <a:lnTo>
                  <a:pt x="4285417" y="2872276"/>
                </a:lnTo>
                <a:lnTo>
                  <a:pt x="4297646" y="2879327"/>
                </a:lnTo>
                <a:lnTo>
                  <a:pt x="4307944" y="2884152"/>
                </a:lnTo>
                <a:lnTo>
                  <a:pt x="4316172" y="2885622"/>
                </a:lnTo>
                <a:lnTo>
                  <a:pt x="4322190" y="2882605"/>
                </a:lnTo>
                <a:lnTo>
                  <a:pt x="4331184" y="2874289"/>
                </a:lnTo>
                <a:lnTo>
                  <a:pt x="4344657" y="2867855"/>
                </a:lnTo>
                <a:lnTo>
                  <a:pt x="4359020" y="2862664"/>
                </a:lnTo>
                <a:lnTo>
                  <a:pt x="4370681" y="2858080"/>
                </a:lnTo>
                <a:lnTo>
                  <a:pt x="4377709" y="2847518"/>
                </a:lnTo>
                <a:lnTo>
                  <a:pt x="4381567" y="2835054"/>
                </a:lnTo>
                <a:lnTo>
                  <a:pt x="4381092" y="2823683"/>
                </a:lnTo>
                <a:lnTo>
                  <a:pt x="4373705" y="2813954"/>
                </a:lnTo>
                <a:lnTo>
                  <a:pt x="4367322" y="2801803"/>
                </a:lnTo>
                <a:lnTo>
                  <a:pt x="4362023" y="2788730"/>
                </a:lnTo>
                <a:lnTo>
                  <a:pt x="4357889" y="2776234"/>
                </a:lnTo>
                <a:lnTo>
                  <a:pt x="4357826" y="2761905"/>
                </a:lnTo>
                <a:lnTo>
                  <a:pt x="4364067" y="2752148"/>
                </a:lnTo>
                <a:lnTo>
                  <a:pt x="4372648" y="2744729"/>
                </a:lnTo>
                <a:lnTo>
                  <a:pt x="4379610" y="2737416"/>
                </a:lnTo>
                <a:lnTo>
                  <a:pt x="4387766" y="2726429"/>
                </a:lnTo>
                <a:lnTo>
                  <a:pt x="4399984" y="2719795"/>
                </a:lnTo>
                <a:lnTo>
                  <a:pt x="4411283" y="2714461"/>
                </a:lnTo>
                <a:lnTo>
                  <a:pt x="4419366" y="2703780"/>
                </a:lnTo>
                <a:lnTo>
                  <a:pt x="4426082" y="2694283"/>
                </a:lnTo>
                <a:lnTo>
                  <a:pt x="4435428" y="2691520"/>
                </a:lnTo>
                <a:lnTo>
                  <a:pt x="4447927" y="2695341"/>
                </a:lnTo>
                <a:lnTo>
                  <a:pt x="4462207" y="2700297"/>
                </a:lnTo>
                <a:lnTo>
                  <a:pt x="4474922" y="2705552"/>
                </a:lnTo>
                <a:lnTo>
                  <a:pt x="4482724" y="2710274"/>
                </a:lnTo>
                <a:lnTo>
                  <a:pt x="4491819" y="2714981"/>
                </a:lnTo>
                <a:lnTo>
                  <a:pt x="4505579" y="2718179"/>
                </a:lnTo>
                <a:lnTo>
                  <a:pt x="4519741" y="2719539"/>
                </a:lnTo>
                <a:lnTo>
                  <a:pt x="4531525" y="2721347"/>
                </a:lnTo>
                <a:lnTo>
                  <a:pt x="4544148" y="2725856"/>
                </a:lnTo>
                <a:lnTo>
                  <a:pt x="4556458" y="2731750"/>
                </a:lnTo>
                <a:lnTo>
                  <a:pt x="4567307" y="2737712"/>
                </a:lnTo>
                <a:lnTo>
                  <a:pt x="4578043" y="2741538"/>
                </a:lnTo>
                <a:lnTo>
                  <a:pt x="4592304" y="2744425"/>
                </a:lnTo>
                <a:lnTo>
                  <a:pt x="4607335" y="2747232"/>
                </a:lnTo>
                <a:lnTo>
                  <a:pt x="4620378" y="2750823"/>
                </a:lnTo>
                <a:lnTo>
                  <a:pt x="4628678" y="2756059"/>
                </a:lnTo>
                <a:lnTo>
                  <a:pt x="4631676" y="2765669"/>
                </a:lnTo>
                <a:lnTo>
                  <a:pt x="4632122" y="2778308"/>
                </a:lnTo>
                <a:lnTo>
                  <a:pt x="4632013" y="2791725"/>
                </a:lnTo>
                <a:lnTo>
                  <a:pt x="4633343" y="2803671"/>
                </a:lnTo>
                <a:lnTo>
                  <a:pt x="4641784" y="2814827"/>
                </a:lnTo>
                <a:lnTo>
                  <a:pt x="4651409" y="2825762"/>
                </a:lnTo>
                <a:lnTo>
                  <a:pt x="4661026" y="2834742"/>
                </a:lnTo>
                <a:lnTo>
                  <a:pt x="4669439" y="2840028"/>
                </a:lnTo>
                <a:lnTo>
                  <a:pt x="4678727" y="2839576"/>
                </a:lnTo>
                <a:lnTo>
                  <a:pt x="4690798" y="2843070"/>
                </a:lnTo>
                <a:lnTo>
                  <a:pt x="4704015" y="2848441"/>
                </a:lnTo>
                <a:lnTo>
                  <a:pt x="4716743" y="2853622"/>
                </a:lnTo>
                <a:lnTo>
                  <a:pt x="4727343" y="2856542"/>
                </a:lnTo>
                <a:lnTo>
                  <a:pt x="4739744" y="2852575"/>
                </a:lnTo>
                <a:lnTo>
                  <a:pt x="4752381" y="2845418"/>
                </a:lnTo>
                <a:lnTo>
                  <a:pt x="4764166" y="2838304"/>
                </a:lnTo>
                <a:lnTo>
                  <a:pt x="4774010" y="2834467"/>
                </a:lnTo>
                <a:lnTo>
                  <a:pt x="4784590" y="2833362"/>
                </a:lnTo>
                <a:lnTo>
                  <a:pt x="4798614" y="2830943"/>
                </a:lnTo>
                <a:lnTo>
                  <a:pt x="4813400" y="2828376"/>
                </a:lnTo>
                <a:lnTo>
                  <a:pt x="4826267" y="2826826"/>
                </a:lnTo>
                <a:lnTo>
                  <a:pt x="4838332" y="2829113"/>
                </a:lnTo>
                <a:lnTo>
                  <a:pt x="4853005" y="2832887"/>
                </a:lnTo>
                <a:lnTo>
                  <a:pt x="4867918" y="2836874"/>
                </a:lnTo>
                <a:lnTo>
                  <a:pt x="4880703" y="2839797"/>
                </a:lnTo>
                <a:lnTo>
                  <a:pt x="4888992" y="2840381"/>
                </a:lnTo>
                <a:lnTo>
                  <a:pt x="4898074" y="2839009"/>
                </a:lnTo>
                <a:lnTo>
                  <a:pt x="4912424" y="2840584"/>
                </a:lnTo>
                <a:lnTo>
                  <a:pt x="4927115" y="2844774"/>
                </a:lnTo>
                <a:lnTo>
                  <a:pt x="4937221" y="2851247"/>
                </a:lnTo>
                <a:lnTo>
                  <a:pt x="4946197" y="2857980"/>
                </a:lnTo>
                <a:lnTo>
                  <a:pt x="4961068" y="2862701"/>
                </a:lnTo>
                <a:lnTo>
                  <a:pt x="4976653" y="2866962"/>
                </a:lnTo>
                <a:lnTo>
                  <a:pt x="4987776" y="2872312"/>
                </a:lnTo>
                <a:lnTo>
                  <a:pt x="4992889" y="2883359"/>
                </a:lnTo>
                <a:lnTo>
                  <a:pt x="5002586" y="2892376"/>
                </a:lnTo>
                <a:lnTo>
                  <a:pt x="5013492" y="2900772"/>
                </a:lnTo>
                <a:lnTo>
                  <a:pt x="5022236" y="2909955"/>
                </a:lnTo>
                <a:lnTo>
                  <a:pt x="5028924" y="2915803"/>
                </a:lnTo>
                <a:lnTo>
                  <a:pt x="5040281" y="2919192"/>
                </a:lnTo>
                <a:lnTo>
                  <a:pt x="5054486" y="2920919"/>
                </a:lnTo>
                <a:lnTo>
                  <a:pt x="5069717" y="2921781"/>
                </a:lnTo>
                <a:lnTo>
                  <a:pt x="5084153" y="2922576"/>
                </a:lnTo>
                <a:lnTo>
                  <a:pt x="5095971" y="2924101"/>
                </a:lnTo>
                <a:lnTo>
                  <a:pt x="5106076" y="2928315"/>
                </a:lnTo>
                <a:lnTo>
                  <a:pt x="5120163" y="2931094"/>
                </a:lnTo>
                <a:lnTo>
                  <a:pt x="5136390" y="2932567"/>
                </a:lnTo>
                <a:lnTo>
                  <a:pt x="5152914" y="2932860"/>
                </a:lnTo>
                <a:lnTo>
                  <a:pt x="5167892" y="2932103"/>
                </a:lnTo>
                <a:lnTo>
                  <a:pt x="5179483" y="2930421"/>
                </a:lnTo>
                <a:lnTo>
                  <a:pt x="5185845" y="2927942"/>
                </a:lnTo>
                <a:lnTo>
                  <a:pt x="5190864" y="2924464"/>
                </a:lnTo>
                <a:lnTo>
                  <a:pt x="5202149" y="2921406"/>
                </a:lnTo>
                <a:lnTo>
                  <a:pt x="5217326" y="2918561"/>
                </a:lnTo>
                <a:lnTo>
                  <a:pt x="5234017" y="2915725"/>
                </a:lnTo>
                <a:lnTo>
                  <a:pt x="5249848" y="2912689"/>
                </a:lnTo>
                <a:lnTo>
                  <a:pt x="5262443" y="2909249"/>
                </a:lnTo>
                <a:lnTo>
                  <a:pt x="5275365" y="2903654"/>
                </a:lnTo>
                <a:lnTo>
                  <a:pt x="5289897" y="2900309"/>
                </a:lnTo>
                <a:lnTo>
                  <a:pt x="5303527" y="2897578"/>
                </a:lnTo>
                <a:lnTo>
                  <a:pt x="5313741" y="2893829"/>
                </a:lnTo>
                <a:lnTo>
                  <a:pt x="5319836" y="2884102"/>
                </a:lnTo>
                <a:lnTo>
                  <a:pt x="5329953" y="2875966"/>
                </a:lnTo>
                <a:lnTo>
                  <a:pt x="5342209" y="2868949"/>
                </a:lnTo>
                <a:lnTo>
                  <a:pt x="5354718" y="2862580"/>
                </a:lnTo>
                <a:lnTo>
                  <a:pt x="5365595" y="2856390"/>
                </a:lnTo>
                <a:lnTo>
                  <a:pt x="5375816" y="2851629"/>
                </a:lnTo>
                <a:lnTo>
                  <a:pt x="5389742" y="2848763"/>
                </a:lnTo>
                <a:lnTo>
                  <a:pt x="5405397" y="2847725"/>
                </a:lnTo>
                <a:lnTo>
                  <a:pt x="5420808" y="2848444"/>
                </a:lnTo>
                <a:lnTo>
                  <a:pt x="5434002" y="2850851"/>
                </a:lnTo>
                <a:lnTo>
                  <a:pt x="5443004" y="2854877"/>
                </a:lnTo>
                <a:lnTo>
                  <a:pt x="5450133" y="2863469"/>
                </a:lnTo>
                <a:lnTo>
                  <a:pt x="5461978" y="2868998"/>
                </a:lnTo>
                <a:lnTo>
                  <a:pt x="5476003" y="2871659"/>
                </a:lnTo>
                <a:lnTo>
                  <a:pt x="5489669" y="2871644"/>
                </a:lnTo>
                <a:lnTo>
                  <a:pt x="5503253" y="2869004"/>
                </a:lnTo>
                <a:lnTo>
                  <a:pt x="5517914" y="2868710"/>
                </a:lnTo>
                <a:lnTo>
                  <a:pt x="5532237" y="2870477"/>
                </a:lnTo>
                <a:lnTo>
                  <a:pt x="5544806" y="2874017"/>
                </a:lnTo>
                <a:lnTo>
                  <a:pt x="5554205" y="2879044"/>
                </a:lnTo>
                <a:lnTo>
                  <a:pt x="5562373" y="2887720"/>
                </a:lnTo>
                <a:lnTo>
                  <a:pt x="5574739" y="2894351"/>
                </a:lnTo>
                <a:lnTo>
                  <a:pt x="5589065" y="2898928"/>
                </a:lnTo>
                <a:lnTo>
                  <a:pt x="5603114" y="2901445"/>
                </a:lnTo>
                <a:lnTo>
                  <a:pt x="5614648" y="2901892"/>
                </a:lnTo>
                <a:lnTo>
                  <a:pt x="5624783" y="2897743"/>
                </a:lnTo>
                <a:lnTo>
                  <a:pt x="5637092" y="2891106"/>
                </a:lnTo>
                <a:lnTo>
                  <a:pt x="5650225" y="2883472"/>
                </a:lnTo>
                <a:lnTo>
                  <a:pt x="5662828" y="2876331"/>
                </a:lnTo>
                <a:lnTo>
                  <a:pt x="5673550" y="2871171"/>
                </a:lnTo>
                <a:lnTo>
                  <a:pt x="5687229" y="2866849"/>
                </a:lnTo>
                <a:lnTo>
                  <a:pt x="5698741" y="2859812"/>
                </a:lnTo>
                <a:lnTo>
                  <a:pt x="5705929" y="2850979"/>
                </a:lnTo>
                <a:lnTo>
                  <a:pt x="5706733" y="2839794"/>
                </a:lnTo>
                <a:lnTo>
                  <a:pt x="5710880" y="2827311"/>
                </a:lnTo>
                <a:lnTo>
                  <a:pt x="5717088" y="2814343"/>
                </a:lnTo>
                <a:lnTo>
                  <a:pt x="5724071" y="2801703"/>
                </a:lnTo>
                <a:lnTo>
                  <a:pt x="5730545" y="2790205"/>
                </a:lnTo>
                <a:lnTo>
                  <a:pt x="5735225" y="2780664"/>
                </a:lnTo>
                <a:lnTo>
                  <a:pt x="5754176" y="2742834"/>
                </a:lnTo>
                <a:lnTo>
                  <a:pt x="5781637" y="2714492"/>
                </a:lnTo>
                <a:lnTo>
                  <a:pt x="5792690" y="2705316"/>
                </a:lnTo>
                <a:lnTo>
                  <a:pt x="5800731" y="2695488"/>
                </a:lnTo>
                <a:lnTo>
                  <a:pt x="5803130" y="2686372"/>
                </a:lnTo>
                <a:lnTo>
                  <a:pt x="5800846" y="2673923"/>
                </a:lnTo>
                <a:lnTo>
                  <a:pt x="5796832" y="2658356"/>
                </a:lnTo>
                <a:lnTo>
                  <a:pt x="5790886" y="2645720"/>
                </a:lnTo>
                <a:lnTo>
                  <a:pt x="5782115" y="2644031"/>
                </a:lnTo>
                <a:lnTo>
                  <a:pt x="5774238" y="2642108"/>
                </a:lnTo>
                <a:lnTo>
                  <a:pt x="5768646" y="2638738"/>
                </a:lnTo>
                <a:lnTo>
                  <a:pt x="5766732" y="2632708"/>
                </a:lnTo>
                <a:lnTo>
                  <a:pt x="5769889" y="2622803"/>
                </a:lnTo>
                <a:lnTo>
                  <a:pt x="5809515" y="2589109"/>
                </a:lnTo>
                <a:lnTo>
                  <a:pt x="5844033" y="2581877"/>
                </a:lnTo>
                <a:lnTo>
                  <a:pt x="5852024" y="2582112"/>
                </a:lnTo>
                <a:lnTo>
                  <a:pt x="5857407" y="2582516"/>
                </a:lnTo>
                <a:lnTo>
                  <a:pt x="5863260" y="2581847"/>
                </a:lnTo>
                <a:lnTo>
                  <a:pt x="5873231" y="2580137"/>
                </a:lnTo>
                <a:lnTo>
                  <a:pt x="5886168" y="2577895"/>
                </a:lnTo>
                <a:lnTo>
                  <a:pt x="5900923" y="2575631"/>
                </a:lnTo>
                <a:lnTo>
                  <a:pt x="5916344" y="2573852"/>
                </a:lnTo>
                <a:lnTo>
                  <a:pt x="5931280" y="2573069"/>
                </a:lnTo>
                <a:lnTo>
                  <a:pt x="5944580" y="2573789"/>
                </a:lnTo>
                <a:lnTo>
                  <a:pt x="5958292" y="2576556"/>
                </a:lnTo>
                <a:lnTo>
                  <a:pt x="5970393" y="2577559"/>
                </a:lnTo>
                <a:lnTo>
                  <a:pt x="6013735" y="2582608"/>
                </a:lnTo>
                <a:lnTo>
                  <a:pt x="6028667" y="2589001"/>
                </a:lnTo>
                <a:lnTo>
                  <a:pt x="6043448" y="2593310"/>
                </a:lnTo>
                <a:lnTo>
                  <a:pt x="6057550" y="2596213"/>
                </a:lnTo>
                <a:lnTo>
                  <a:pt x="6070448" y="2598390"/>
                </a:lnTo>
                <a:lnTo>
                  <a:pt x="6081614" y="2600522"/>
                </a:lnTo>
                <a:lnTo>
                  <a:pt x="6090522" y="2603288"/>
                </a:lnTo>
                <a:lnTo>
                  <a:pt x="6096643" y="2607367"/>
                </a:lnTo>
                <a:lnTo>
                  <a:pt x="6104289" y="2614722"/>
                </a:lnTo>
                <a:lnTo>
                  <a:pt x="6114710" y="2621996"/>
                </a:lnTo>
                <a:lnTo>
                  <a:pt x="6125513" y="2629670"/>
                </a:lnTo>
                <a:lnTo>
                  <a:pt x="6134305" y="2638228"/>
                </a:lnTo>
                <a:lnTo>
                  <a:pt x="6138693" y="2648151"/>
                </a:lnTo>
                <a:lnTo>
                  <a:pt x="6137858" y="2657408"/>
                </a:lnTo>
                <a:lnTo>
                  <a:pt x="6139566" y="2663838"/>
                </a:lnTo>
                <a:lnTo>
                  <a:pt x="6143199" y="2668748"/>
                </a:lnTo>
                <a:lnTo>
                  <a:pt x="6148140" y="2673444"/>
                </a:lnTo>
                <a:lnTo>
                  <a:pt x="6153770" y="2679233"/>
                </a:lnTo>
                <a:lnTo>
                  <a:pt x="6159471" y="2687423"/>
                </a:lnTo>
                <a:lnTo>
                  <a:pt x="6164625" y="2699319"/>
                </a:lnTo>
                <a:lnTo>
                  <a:pt x="6170060" y="2720742"/>
                </a:lnTo>
                <a:lnTo>
                  <a:pt x="6176145" y="2737178"/>
                </a:lnTo>
                <a:lnTo>
                  <a:pt x="6182512" y="2749688"/>
                </a:lnTo>
                <a:lnTo>
                  <a:pt x="6188795" y="2759333"/>
                </a:lnTo>
                <a:lnTo>
                  <a:pt x="6194626" y="2767174"/>
                </a:lnTo>
                <a:lnTo>
                  <a:pt x="6199639" y="2774272"/>
                </a:lnTo>
                <a:lnTo>
                  <a:pt x="6203466" y="2781688"/>
                </a:lnTo>
                <a:lnTo>
                  <a:pt x="6207629" y="2793739"/>
                </a:lnTo>
                <a:lnTo>
                  <a:pt x="6213552" y="2806757"/>
                </a:lnTo>
                <a:lnTo>
                  <a:pt x="6220291" y="2820037"/>
                </a:lnTo>
                <a:lnTo>
                  <a:pt x="6226903" y="2832873"/>
                </a:lnTo>
                <a:lnTo>
                  <a:pt x="6232444" y="2844558"/>
                </a:lnTo>
                <a:lnTo>
                  <a:pt x="6235972" y="2854387"/>
                </a:lnTo>
                <a:lnTo>
                  <a:pt x="6236543" y="2861654"/>
                </a:lnTo>
                <a:lnTo>
                  <a:pt x="6234289" y="2872186"/>
                </a:lnTo>
                <a:lnTo>
                  <a:pt x="6234990" y="2882998"/>
                </a:lnTo>
                <a:lnTo>
                  <a:pt x="6241561" y="2891983"/>
                </a:lnTo>
                <a:lnTo>
                  <a:pt x="6256919" y="2897032"/>
                </a:lnTo>
                <a:lnTo>
                  <a:pt x="6274432" y="2900003"/>
                </a:lnTo>
                <a:lnTo>
                  <a:pt x="6289433" y="2905455"/>
                </a:lnTo>
                <a:lnTo>
                  <a:pt x="6301851" y="2911703"/>
                </a:lnTo>
                <a:lnTo>
                  <a:pt x="6311616" y="2917065"/>
                </a:lnTo>
                <a:lnTo>
                  <a:pt x="6318660" y="2919855"/>
                </a:lnTo>
                <a:lnTo>
                  <a:pt x="6362480" y="2931601"/>
                </a:lnTo>
                <a:lnTo>
                  <a:pt x="6388167" y="2949493"/>
                </a:lnTo>
                <a:lnTo>
                  <a:pt x="6400580" y="2955828"/>
                </a:lnTo>
                <a:lnTo>
                  <a:pt x="6429971" y="2987915"/>
                </a:lnTo>
                <a:lnTo>
                  <a:pt x="6433765" y="3000439"/>
                </a:lnTo>
                <a:lnTo>
                  <a:pt x="6438345" y="3011929"/>
                </a:lnTo>
                <a:lnTo>
                  <a:pt x="6441623" y="3022765"/>
                </a:lnTo>
                <a:lnTo>
                  <a:pt x="6443892" y="3034003"/>
                </a:lnTo>
                <a:lnTo>
                  <a:pt x="6451283" y="3042925"/>
                </a:lnTo>
                <a:lnTo>
                  <a:pt x="6462378" y="3049492"/>
                </a:lnTo>
                <a:lnTo>
                  <a:pt x="6475760" y="3053662"/>
                </a:lnTo>
                <a:lnTo>
                  <a:pt x="6490009" y="3055394"/>
                </a:lnTo>
                <a:lnTo>
                  <a:pt x="6507238" y="3054417"/>
                </a:lnTo>
                <a:lnTo>
                  <a:pt x="6521631" y="3054813"/>
                </a:lnTo>
                <a:lnTo>
                  <a:pt x="6565411" y="3034392"/>
                </a:lnTo>
                <a:lnTo>
                  <a:pt x="6576265" y="3028859"/>
                </a:lnTo>
                <a:lnTo>
                  <a:pt x="6588516" y="3026070"/>
                </a:lnTo>
                <a:lnTo>
                  <a:pt x="6600792" y="3024550"/>
                </a:lnTo>
                <a:lnTo>
                  <a:pt x="6611721" y="3022825"/>
                </a:lnTo>
                <a:lnTo>
                  <a:pt x="6622239" y="3017394"/>
                </a:lnTo>
                <a:lnTo>
                  <a:pt x="6634009" y="3013044"/>
                </a:lnTo>
                <a:lnTo>
                  <a:pt x="6645813" y="3010666"/>
                </a:lnTo>
                <a:lnTo>
                  <a:pt x="6656432" y="3011151"/>
                </a:lnTo>
                <a:lnTo>
                  <a:pt x="6664648" y="3015391"/>
                </a:lnTo>
                <a:lnTo>
                  <a:pt x="6669241" y="3024278"/>
                </a:lnTo>
                <a:lnTo>
                  <a:pt x="6670310" y="3042998"/>
                </a:lnTo>
                <a:lnTo>
                  <a:pt x="6673623" y="3056747"/>
                </a:lnTo>
                <a:lnTo>
                  <a:pt x="6677175" y="3066705"/>
                </a:lnTo>
                <a:lnTo>
                  <a:pt x="6678965" y="3074053"/>
                </a:lnTo>
                <a:lnTo>
                  <a:pt x="6676989" y="3079972"/>
                </a:lnTo>
                <a:lnTo>
                  <a:pt x="6667939" y="3088038"/>
                </a:lnTo>
                <a:lnTo>
                  <a:pt x="6660374" y="3098862"/>
                </a:lnTo>
                <a:lnTo>
                  <a:pt x="6644906" y="3138493"/>
                </a:lnTo>
                <a:lnTo>
                  <a:pt x="6638929" y="3161481"/>
                </a:lnTo>
                <a:lnTo>
                  <a:pt x="6632904" y="3173450"/>
                </a:lnTo>
                <a:lnTo>
                  <a:pt x="6623887" y="3182880"/>
                </a:lnTo>
                <a:lnTo>
                  <a:pt x="6614105" y="3191427"/>
                </a:lnTo>
                <a:lnTo>
                  <a:pt x="6605783" y="3200747"/>
                </a:lnTo>
                <a:lnTo>
                  <a:pt x="6598892" y="3217717"/>
                </a:lnTo>
                <a:lnTo>
                  <a:pt x="6589817" y="3229149"/>
                </a:lnTo>
                <a:lnTo>
                  <a:pt x="6580766" y="3237400"/>
                </a:lnTo>
                <a:lnTo>
                  <a:pt x="6573950" y="3244832"/>
                </a:lnTo>
                <a:lnTo>
                  <a:pt x="6569665" y="3255452"/>
                </a:lnTo>
                <a:lnTo>
                  <a:pt x="6560582" y="3261302"/>
                </a:lnTo>
                <a:lnTo>
                  <a:pt x="6548507" y="3263032"/>
                </a:lnTo>
                <a:lnTo>
                  <a:pt x="6535246" y="3261291"/>
                </a:lnTo>
                <a:lnTo>
                  <a:pt x="6522605" y="3256732"/>
                </a:lnTo>
                <a:lnTo>
                  <a:pt x="6511084" y="3252410"/>
                </a:lnTo>
                <a:lnTo>
                  <a:pt x="6500495" y="3254122"/>
                </a:lnTo>
                <a:lnTo>
                  <a:pt x="6490768" y="3259641"/>
                </a:lnTo>
                <a:lnTo>
                  <a:pt x="6481834" y="3266739"/>
                </a:lnTo>
                <a:lnTo>
                  <a:pt x="6473626" y="3273191"/>
                </a:lnTo>
                <a:lnTo>
                  <a:pt x="6466073" y="3276770"/>
                </a:lnTo>
                <a:lnTo>
                  <a:pt x="6456639" y="3282177"/>
                </a:lnTo>
                <a:lnTo>
                  <a:pt x="6452771" y="3294826"/>
                </a:lnTo>
                <a:lnTo>
                  <a:pt x="6452810" y="3309782"/>
                </a:lnTo>
                <a:lnTo>
                  <a:pt x="6454726" y="3322813"/>
                </a:lnTo>
                <a:lnTo>
                  <a:pt x="6454791" y="3334712"/>
                </a:lnTo>
                <a:lnTo>
                  <a:pt x="6454324" y="3346007"/>
                </a:lnTo>
                <a:lnTo>
                  <a:pt x="6454642" y="3357229"/>
                </a:lnTo>
                <a:lnTo>
                  <a:pt x="6457060" y="3368907"/>
                </a:lnTo>
                <a:lnTo>
                  <a:pt x="6459901" y="3379084"/>
                </a:lnTo>
                <a:lnTo>
                  <a:pt x="6461237" y="3390548"/>
                </a:lnTo>
                <a:lnTo>
                  <a:pt x="6461731" y="3403134"/>
                </a:lnTo>
                <a:lnTo>
                  <a:pt x="6462047" y="3416673"/>
                </a:lnTo>
                <a:lnTo>
                  <a:pt x="6462848" y="3431000"/>
                </a:lnTo>
                <a:lnTo>
                  <a:pt x="6477252" y="3422141"/>
                </a:lnTo>
                <a:lnTo>
                  <a:pt x="6490444" y="3414504"/>
                </a:lnTo>
                <a:lnTo>
                  <a:pt x="6501868" y="3408695"/>
                </a:lnTo>
                <a:lnTo>
                  <a:pt x="6510965" y="3405321"/>
                </a:lnTo>
                <a:lnTo>
                  <a:pt x="6522703" y="3407402"/>
                </a:lnTo>
                <a:lnTo>
                  <a:pt x="6534037" y="3413183"/>
                </a:lnTo>
                <a:lnTo>
                  <a:pt x="6545096" y="3421173"/>
                </a:lnTo>
                <a:lnTo>
                  <a:pt x="6556011" y="3429882"/>
                </a:lnTo>
                <a:lnTo>
                  <a:pt x="6566913" y="3437819"/>
                </a:lnTo>
                <a:lnTo>
                  <a:pt x="6577931" y="3443493"/>
                </a:lnTo>
                <a:lnTo>
                  <a:pt x="6586542" y="3442946"/>
                </a:lnTo>
                <a:lnTo>
                  <a:pt x="6597177" y="3440284"/>
                </a:lnTo>
                <a:lnTo>
                  <a:pt x="6637083" y="3422684"/>
                </a:lnTo>
                <a:lnTo>
                  <a:pt x="6680269" y="3397127"/>
                </a:lnTo>
                <a:lnTo>
                  <a:pt x="6715524" y="3371924"/>
                </a:lnTo>
                <a:lnTo>
                  <a:pt x="6733253" y="3350955"/>
                </a:lnTo>
                <a:lnTo>
                  <a:pt x="6737307" y="3344650"/>
                </a:lnTo>
                <a:lnTo>
                  <a:pt x="6770779" y="3306436"/>
                </a:lnTo>
                <a:lnTo>
                  <a:pt x="6803993" y="3272229"/>
                </a:lnTo>
                <a:lnTo>
                  <a:pt x="6814702" y="3261312"/>
                </a:lnTo>
                <a:lnTo>
                  <a:pt x="6824635" y="3251119"/>
                </a:lnTo>
                <a:lnTo>
                  <a:pt x="6858933" y="3213889"/>
                </a:lnTo>
                <a:lnTo>
                  <a:pt x="6884865" y="3182533"/>
                </a:lnTo>
                <a:lnTo>
                  <a:pt x="6907933" y="3150311"/>
                </a:lnTo>
                <a:lnTo>
                  <a:pt x="6924838" y="3119666"/>
                </a:lnTo>
                <a:lnTo>
                  <a:pt x="6929694" y="3110423"/>
                </a:lnTo>
                <a:lnTo>
                  <a:pt x="6954254" y="3077112"/>
                </a:lnTo>
                <a:lnTo>
                  <a:pt x="6972958" y="3054544"/>
                </a:lnTo>
                <a:lnTo>
                  <a:pt x="6981212" y="3044440"/>
                </a:lnTo>
                <a:lnTo>
                  <a:pt x="6987933" y="3035694"/>
                </a:lnTo>
                <a:lnTo>
                  <a:pt x="6994475" y="3025711"/>
                </a:lnTo>
                <a:lnTo>
                  <a:pt x="7000369" y="3017550"/>
                </a:lnTo>
                <a:lnTo>
                  <a:pt x="7026728" y="2974443"/>
                </a:lnTo>
                <a:lnTo>
                  <a:pt x="7039469" y="2933677"/>
                </a:lnTo>
                <a:lnTo>
                  <a:pt x="7047229" y="2885772"/>
                </a:lnTo>
                <a:lnTo>
                  <a:pt x="7051886" y="2840949"/>
                </a:lnTo>
                <a:lnTo>
                  <a:pt x="7053073" y="2828459"/>
                </a:lnTo>
                <a:lnTo>
                  <a:pt x="7054194" y="2817826"/>
                </a:lnTo>
                <a:lnTo>
                  <a:pt x="7055318" y="2809429"/>
                </a:lnTo>
                <a:lnTo>
                  <a:pt x="7056515" y="2803645"/>
                </a:lnTo>
                <a:lnTo>
                  <a:pt x="7060750" y="2793649"/>
                </a:lnTo>
                <a:lnTo>
                  <a:pt x="7062860" y="2781479"/>
                </a:lnTo>
                <a:lnTo>
                  <a:pt x="7065858" y="2769209"/>
                </a:lnTo>
                <a:lnTo>
                  <a:pt x="7071957" y="2757952"/>
                </a:lnTo>
                <a:lnTo>
                  <a:pt x="7075737" y="2747208"/>
                </a:lnTo>
                <a:lnTo>
                  <a:pt x="7079211" y="2736904"/>
                </a:lnTo>
                <a:lnTo>
                  <a:pt x="7084391" y="2726969"/>
                </a:lnTo>
                <a:lnTo>
                  <a:pt x="7097376" y="2712944"/>
                </a:lnTo>
                <a:lnTo>
                  <a:pt x="7104159" y="2701227"/>
                </a:lnTo>
                <a:lnTo>
                  <a:pt x="7106283" y="2691341"/>
                </a:lnTo>
                <a:lnTo>
                  <a:pt x="7105291" y="2682813"/>
                </a:lnTo>
                <a:lnTo>
                  <a:pt x="7102294" y="2669250"/>
                </a:lnTo>
                <a:lnTo>
                  <a:pt x="7101510" y="2655048"/>
                </a:lnTo>
                <a:lnTo>
                  <a:pt x="7101411" y="2642012"/>
                </a:lnTo>
                <a:lnTo>
                  <a:pt x="7100468" y="2631946"/>
                </a:lnTo>
                <a:lnTo>
                  <a:pt x="7097090" y="2620148"/>
                </a:lnTo>
                <a:lnTo>
                  <a:pt x="7103931" y="2612050"/>
                </a:lnTo>
                <a:lnTo>
                  <a:pt x="7108786" y="2605641"/>
                </a:lnTo>
                <a:lnTo>
                  <a:pt x="7106525" y="2597898"/>
                </a:lnTo>
                <a:lnTo>
                  <a:pt x="7099368" y="2589947"/>
                </a:lnTo>
                <a:lnTo>
                  <a:pt x="7089536" y="2582915"/>
                </a:lnTo>
                <a:lnTo>
                  <a:pt x="7075179" y="2576172"/>
                </a:lnTo>
                <a:lnTo>
                  <a:pt x="7062434" y="2569627"/>
                </a:lnTo>
                <a:lnTo>
                  <a:pt x="7052505" y="2562208"/>
                </a:lnTo>
                <a:lnTo>
                  <a:pt x="7046600" y="2552845"/>
                </a:lnTo>
                <a:lnTo>
                  <a:pt x="7042656" y="2540569"/>
                </a:lnTo>
                <a:lnTo>
                  <a:pt x="7034836" y="2529375"/>
                </a:lnTo>
                <a:lnTo>
                  <a:pt x="7024349" y="2520147"/>
                </a:lnTo>
                <a:lnTo>
                  <a:pt x="7012406" y="2513772"/>
                </a:lnTo>
                <a:lnTo>
                  <a:pt x="7000219" y="2511136"/>
                </a:lnTo>
                <a:lnTo>
                  <a:pt x="6986550" y="2511015"/>
                </a:lnTo>
                <a:lnTo>
                  <a:pt x="6972144" y="2509455"/>
                </a:lnTo>
                <a:lnTo>
                  <a:pt x="6958843" y="2507790"/>
                </a:lnTo>
                <a:lnTo>
                  <a:pt x="6948490" y="2507353"/>
                </a:lnTo>
                <a:lnTo>
                  <a:pt x="6942927" y="2509480"/>
                </a:lnTo>
                <a:lnTo>
                  <a:pt x="6944025" y="2524256"/>
                </a:lnTo>
                <a:lnTo>
                  <a:pt x="6939127" y="2533131"/>
                </a:lnTo>
                <a:lnTo>
                  <a:pt x="6926356" y="2534188"/>
                </a:lnTo>
                <a:lnTo>
                  <a:pt x="6917307" y="2539962"/>
                </a:lnTo>
                <a:lnTo>
                  <a:pt x="6909165" y="2550500"/>
                </a:lnTo>
                <a:lnTo>
                  <a:pt x="6900772" y="2560120"/>
                </a:lnTo>
                <a:lnTo>
                  <a:pt x="6890848" y="2566974"/>
                </a:lnTo>
                <a:lnTo>
                  <a:pt x="6880792" y="2571147"/>
                </a:lnTo>
                <a:lnTo>
                  <a:pt x="6872002" y="2572725"/>
                </a:lnTo>
                <a:lnTo>
                  <a:pt x="6865877" y="2571792"/>
                </a:lnTo>
                <a:lnTo>
                  <a:pt x="6863814" y="2568434"/>
                </a:lnTo>
                <a:lnTo>
                  <a:pt x="6867213" y="2562736"/>
                </a:lnTo>
                <a:lnTo>
                  <a:pt x="6874791" y="2553193"/>
                </a:lnTo>
                <a:lnTo>
                  <a:pt x="6874792" y="2546279"/>
                </a:lnTo>
                <a:lnTo>
                  <a:pt x="6870879" y="2540287"/>
                </a:lnTo>
                <a:lnTo>
                  <a:pt x="6866713" y="2533509"/>
                </a:lnTo>
                <a:lnTo>
                  <a:pt x="6865958" y="2524237"/>
                </a:lnTo>
                <a:lnTo>
                  <a:pt x="6869250" y="2513409"/>
                </a:lnTo>
                <a:lnTo>
                  <a:pt x="6873061" y="2504030"/>
                </a:lnTo>
                <a:lnTo>
                  <a:pt x="6875080" y="2497543"/>
                </a:lnTo>
                <a:lnTo>
                  <a:pt x="6839245" y="2531917"/>
                </a:lnTo>
                <a:lnTo>
                  <a:pt x="6831952" y="2540597"/>
                </a:lnTo>
                <a:lnTo>
                  <a:pt x="6822712" y="2539759"/>
                </a:lnTo>
                <a:lnTo>
                  <a:pt x="6817076" y="2532443"/>
                </a:lnTo>
                <a:lnTo>
                  <a:pt x="6814360" y="2520890"/>
                </a:lnTo>
                <a:lnTo>
                  <a:pt x="6813878" y="2507343"/>
                </a:lnTo>
                <a:lnTo>
                  <a:pt x="6814945" y="2494042"/>
                </a:lnTo>
                <a:lnTo>
                  <a:pt x="6816876" y="2483229"/>
                </a:lnTo>
                <a:lnTo>
                  <a:pt x="6816798" y="2477622"/>
                </a:lnTo>
                <a:lnTo>
                  <a:pt x="6812190" y="2475086"/>
                </a:lnTo>
                <a:lnTo>
                  <a:pt x="6803773" y="2474749"/>
                </a:lnTo>
                <a:lnTo>
                  <a:pt x="6792266" y="2475735"/>
                </a:lnTo>
                <a:lnTo>
                  <a:pt x="6778389" y="2477171"/>
                </a:lnTo>
                <a:lnTo>
                  <a:pt x="6762862" y="2478183"/>
                </a:lnTo>
                <a:lnTo>
                  <a:pt x="6745959" y="2476165"/>
                </a:lnTo>
                <a:lnTo>
                  <a:pt x="6734100" y="2472484"/>
                </a:lnTo>
                <a:lnTo>
                  <a:pt x="6726848" y="2467478"/>
                </a:lnTo>
                <a:lnTo>
                  <a:pt x="6723764" y="2461487"/>
                </a:lnTo>
                <a:lnTo>
                  <a:pt x="6724412" y="2454847"/>
                </a:lnTo>
                <a:lnTo>
                  <a:pt x="6728355" y="2447897"/>
                </a:lnTo>
                <a:lnTo>
                  <a:pt x="6735155" y="2440975"/>
                </a:lnTo>
                <a:lnTo>
                  <a:pt x="6744374" y="2434420"/>
                </a:lnTo>
                <a:lnTo>
                  <a:pt x="6760237" y="2424382"/>
                </a:lnTo>
                <a:lnTo>
                  <a:pt x="6770234" y="2415253"/>
                </a:lnTo>
                <a:lnTo>
                  <a:pt x="6776518" y="2407216"/>
                </a:lnTo>
                <a:lnTo>
                  <a:pt x="6781239" y="2400452"/>
                </a:lnTo>
                <a:lnTo>
                  <a:pt x="6786551" y="2395146"/>
                </a:lnTo>
                <a:lnTo>
                  <a:pt x="6829111" y="2371266"/>
                </a:lnTo>
                <a:lnTo>
                  <a:pt x="6853115" y="2356534"/>
                </a:lnTo>
                <a:lnTo>
                  <a:pt x="6864119" y="2349864"/>
                </a:lnTo>
                <a:lnTo>
                  <a:pt x="6897461" y="2319829"/>
                </a:lnTo>
                <a:lnTo>
                  <a:pt x="6905491" y="2301175"/>
                </a:lnTo>
                <a:lnTo>
                  <a:pt x="6908868" y="2295414"/>
                </a:lnTo>
                <a:lnTo>
                  <a:pt x="6944144" y="2268637"/>
                </a:lnTo>
                <a:lnTo>
                  <a:pt x="6956579" y="2260573"/>
                </a:lnTo>
                <a:lnTo>
                  <a:pt x="6969729" y="2251788"/>
                </a:lnTo>
                <a:lnTo>
                  <a:pt x="7013534" y="2217292"/>
                </a:lnTo>
                <a:lnTo>
                  <a:pt x="7043938" y="2189539"/>
                </a:lnTo>
                <a:lnTo>
                  <a:pt x="7060805" y="2168436"/>
                </a:lnTo>
                <a:lnTo>
                  <a:pt x="7067885" y="2158473"/>
                </a:lnTo>
                <a:lnTo>
                  <a:pt x="7078333" y="2148778"/>
                </a:lnTo>
                <a:lnTo>
                  <a:pt x="7090751" y="2139455"/>
                </a:lnTo>
                <a:lnTo>
                  <a:pt x="7103738" y="2130603"/>
                </a:lnTo>
                <a:lnTo>
                  <a:pt x="7115895" y="2122326"/>
                </a:lnTo>
                <a:lnTo>
                  <a:pt x="7125821" y="2114724"/>
                </a:lnTo>
                <a:lnTo>
                  <a:pt x="7132116" y="2107900"/>
                </a:lnTo>
                <a:lnTo>
                  <a:pt x="7134478" y="2102165"/>
                </a:lnTo>
                <a:lnTo>
                  <a:pt x="7139922" y="2095702"/>
                </a:lnTo>
                <a:lnTo>
                  <a:pt x="7183756" y="2067077"/>
                </a:lnTo>
                <a:lnTo>
                  <a:pt x="7227498" y="2049013"/>
                </a:lnTo>
                <a:lnTo>
                  <a:pt x="7271720" y="2040988"/>
                </a:lnTo>
                <a:lnTo>
                  <a:pt x="7287138" y="2040370"/>
                </a:lnTo>
                <a:lnTo>
                  <a:pt x="7302480" y="2040520"/>
                </a:lnTo>
                <a:lnTo>
                  <a:pt x="7345164" y="2044801"/>
                </a:lnTo>
                <a:lnTo>
                  <a:pt x="7383520" y="2056533"/>
                </a:lnTo>
                <a:lnTo>
                  <a:pt x="7396079" y="2065495"/>
                </a:lnTo>
                <a:lnTo>
                  <a:pt x="7406122" y="2067163"/>
                </a:lnTo>
                <a:lnTo>
                  <a:pt x="7414274" y="2063597"/>
                </a:lnTo>
                <a:lnTo>
                  <a:pt x="7422580" y="2057385"/>
                </a:lnTo>
                <a:lnTo>
                  <a:pt x="7432208" y="2054396"/>
                </a:lnTo>
                <a:lnTo>
                  <a:pt x="7443490" y="2053839"/>
                </a:lnTo>
                <a:lnTo>
                  <a:pt x="7456757" y="2054927"/>
                </a:lnTo>
                <a:lnTo>
                  <a:pt x="7472341" y="2056871"/>
                </a:lnTo>
                <a:lnTo>
                  <a:pt x="7489442" y="2057323"/>
                </a:lnTo>
                <a:lnTo>
                  <a:pt x="7502440" y="2055080"/>
                </a:lnTo>
                <a:lnTo>
                  <a:pt x="7512760" y="2051712"/>
                </a:lnTo>
                <a:lnTo>
                  <a:pt x="7521830" y="2048791"/>
                </a:lnTo>
                <a:lnTo>
                  <a:pt x="7531073" y="2047888"/>
                </a:lnTo>
                <a:lnTo>
                  <a:pt x="7545635" y="2051628"/>
                </a:lnTo>
                <a:lnTo>
                  <a:pt x="7558244" y="2053626"/>
                </a:lnTo>
                <a:lnTo>
                  <a:pt x="7569130" y="2052980"/>
                </a:lnTo>
                <a:lnTo>
                  <a:pt x="7578524" y="2048787"/>
                </a:lnTo>
                <a:lnTo>
                  <a:pt x="7586654" y="2040145"/>
                </a:lnTo>
                <a:lnTo>
                  <a:pt x="7594661" y="2030259"/>
                </a:lnTo>
                <a:lnTo>
                  <a:pt x="7605760" y="2023314"/>
                </a:lnTo>
                <a:lnTo>
                  <a:pt x="7618889" y="2018966"/>
                </a:lnTo>
                <a:lnTo>
                  <a:pt x="7632985" y="2016868"/>
                </a:lnTo>
                <a:lnTo>
                  <a:pt x="7646987" y="2016678"/>
                </a:lnTo>
                <a:lnTo>
                  <a:pt x="7659832" y="2018049"/>
                </a:lnTo>
                <a:lnTo>
                  <a:pt x="7670459" y="2020639"/>
                </a:lnTo>
                <a:lnTo>
                  <a:pt x="7677806" y="2024102"/>
                </a:lnTo>
                <a:lnTo>
                  <a:pt x="7686296" y="2030692"/>
                </a:lnTo>
                <a:lnTo>
                  <a:pt x="7694768" y="2036470"/>
                </a:lnTo>
                <a:lnTo>
                  <a:pt x="7703969" y="2039733"/>
                </a:lnTo>
                <a:lnTo>
                  <a:pt x="7714645" y="2038775"/>
                </a:lnTo>
                <a:lnTo>
                  <a:pt x="7728196" y="2032931"/>
                </a:lnTo>
                <a:lnTo>
                  <a:pt x="7737983" y="2033419"/>
                </a:lnTo>
                <a:lnTo>
                  <a:pt x="7745369" y="2038074"/>
                </a:lnTo>
                <a:lnTo>
                  <a:pt x="7751719" y="2044729"/>
                </a:lnTo>
                <a:lnTo>
                  <a:pt x="7758397" y="2051220"/>
                </a:lnTo>
                <a:lnTo>
                  <a:pt x="7766767" y="2055380"/>
                </a:lnTo>
                <a:lnTo>
                  <a:pt x="7776816" y="2059054"/>
                </a:lnTo>
                <a:lnTo>
                  <a:pt x="7778826" y="2064814"/>
                </a:lnTo>
                <a:lnTo>
                  <a:pt x="7774611" y="2070672"/>
                </a:lnTo>
                <a:lnTo>
                  <a:pt x="7765983" y="2074644"/>
                </a:lnTo>
                <a:lnTo>
                  <a:pt x="7752918" y="2074963"/>
                </a:lnTo>
                <a:lnTo>
                  <a:pt x="7741655" y="2077075"/>
                </a:lnTo>
                <a:lnTo>
                  <a:pt x="7733360" y="2080650"/>
                </a:lnTo>
                <a:lnTo>
                  <a:pt x="7729199" y="2085360"/>
                </a:lnTo>
                <a:lnTo>
                  <a:pt x="7730339" y="2090877"/>
                </a:lnTo>
                <a:lnTo>
                  <a:pt x="7743231" y="2096378"/>
                </a:lnTo>
                <a:lnTo>
                  <a:pt x="7755541" y="2097469"/>
                </a:lnTo>
                <a:lnTo>
                  <a:pt x="7767156" y="2095619"/>
                </a:lnTo>
                <a:lnTo>
                  <a:pt x="7777961" y="2092302"/>
                </a:lnTo>
                <a:lnTo>
                  <a:pt x="7787842" y="2088988"/>
                </a:lnTo>
                <a:lnTo>
                  <a:pt x="7796685" y="2087150"/>
                </a:lnTo>
                <a:lnTo>
                  <a:pt x="7807916" y="2088057"/>
                </a:lnTo>
                <a:lnTo>
                  <a:pt x="7819937" y="2088405"/>
                </a:lnTo>
                <a:lnTo>
                  <a:pt x="7832463" y="2087638"/>
                </a:lnTo>
                <a:lnTo>
                  <a:pt x="7845214" y="2085200"/>
                </a:lnTo>
                <a:lnTo>
                  <a:pt x="7857906" y="2080535"/>
                </a:lnTo>
                <a:lnTo>
                  <a:pt x="7871185" y="2074466"/>
                </a:lnTo>
                <a:lnTo>
                  <a:pt x="7881448" y="2073402"/>
                </a:lnTo>
                <a:lnTo>
                  <a:pt x="7889521" y="2075205"/>
                </a:lnTo>
                <a:lnTo>
                  <a:pt x="7896228" y="2077736"/>
                </a:lnTo>
                <a:lnTo>
                  <a:pt x="7902395" y="2078856"/>
                </a:lnTo>
                <a:lnTo>
                  <a:pt x="7908847" y="2076424"/>
                </a:lnTo>
                <a:lnTo>
                  <a:pt x="7919407" y="2069598"/>
                </a:lnTo>
                <a:lnTo>
                  <a:pt x="7932155" y="2064694"/>
                </a:lnTo>
                <a:lnTo>
                  <a:pt x="7945833" y="2061489"/>
                </a:lnTo>
                <a:lnTo>
                  <a:pt x="7959182" y="2059759"/>
                </a:lnTo>
                <a:lnTo>
                  <a:pt x="7970945" y="2059280"/>
                </a:lnTo>
                <a:lnTo>
                  <a:pt x="7979311" y="2057826"/>
                </a:lnTo>
                <a:lnTo>
                  <a:pt x="7940574" y="2038745"/>
                </a:lnTo>
                <a:lnTo>
                  <a:pt x="7932673" y="2034699"/>
                </a:lnTo>
                <a:lnTo>
                  <a:pt x="7929564" y="2027696"/>
                </a:lnTo>
                <a:lnTo>
                  <a:pt x="7930944" y="2017497"/>
                </a:lnTo>
                <a:lnTo>
                  <a:pt x="7936511" y="2003862"/>
                </a:lnTo>
                <a:lnTo>
                  <a:pt x="7963896" y="1966280"/>
                </a:lnTo>
                <a:lnTo>
                  <a:pt x="7993032" y="1939356"/>
                </a:lnTo>
                <a:lnTo>
                  <a:pt x="8020695" y="1918687"/>
                </a:lnTo>
                <a:lnTo>
                  <a:pt x="8029031" y="1912425"/>
                </a:lnTo>
                <a:lnTo>
                  <a:pt x="8036725" y="1906206"/>
                </a:lnTo>
                <a:lnTo>
                  <a:pt x="8051127" y="1896242"/>
                </a:lnTo>
                <a:lnTo>
                  <a:pt x="8063427" y="1891149"/>
                </a:lnTo>
                <a:lnTo>
                  <a:pt x="8073182" y="1888574"/>
                </a:lnTo>
                <a:lnTo>
                  <a:pt x="8079947" y="1886166"/>
                </a:lnTo>
                <a:lnTo>
                  <a:pt x="8083277" y="1881573"/>
                </a:lnTo>
                <a:lnTo>
                  <a:pt x="8084688" y="1869819"/>
                </a:lnTo>
                <a:lnTo>
                  <a:pt x="8088489" y="1855580"/>
                </a:lnTo>
                <a:lnTo>
                  <a:pt x="8094487" y="1841303"/>
                </a:lnTo>
                <a:lnTo>
                  <a:pt x="8102487" y="1829434"/>
                </a:lnTo>
                <a:lnTo>
                  <a:pt x="8112295" y="1822419"/>
                </a:lnTo>
                <a:lnTo>
                  <a:pt x="8121795" y="1822153"/>
                </a:lnTo>
                <a:lnTo>
                  <a:pt x="8132923" y="1822421"/>
                </a:lnTo>
                <a:lnTo>
                  <a:pt x="8145272" y="1822882"/>
                </a:lnTo>
                <a:lnTo>
                  <a:pt x="8158437" y="1823197"/>
                </a:lnTo>
                <a:lnTo>
                  <a:pt x="8198765" y="1819853"/>
                </a:lnTo>
                <a:lnTo>
                  <a:pt x="8227250" y="1809522"/>
                </a:lnTo>
                <a:lnTo>
                  <a:pt x="8238257" y="1808928"/>
                </a:lnTo>
                <a:lnTo>
                  <a:pt x="8245583" y="1812489"/>
                </a:lnTo>
                <a:lnTo>
                  <a:pt x="8250657" y="1818304"/>
                </a:lnTo>
                <a:lnTo>
                  <a:pt x="8254907" y="1824470"/>
                </a:lnTo>
                <a:lnTo>
                  <a:pt x="8259762" y="1829086"/>
                </a:lnTo>
                <a:lnTo>
                  <a:pt x="8268479" y="1828618"/>
                </a:lnTo>
                <a:lnTo>
                  <a:pt x="8277633" y="1823262"/>
                </a:lnTo>
                <a:lnTo>
                  <a:pt x="8286968" y="1816370"/>
                </a:lnTo>
                <a:lnTo>
                  <a:pt x="8296227" y="1811296"/>
                </a:lnTo>
                <a:lnTo>
                  <a:pt x="8305154" y="1811393"/>
                </a:lnTo>
                <a:lnTo>
                  <a:pt x="8309190" y="1816675"/>
                </a:lnTo>
                <a:lnTo>
                  <a:pt x="8307766" y="1823410"/>
                </a:lnTo>
                <a:lnTo>
                  <a:pt x="8302499" y="1831449"/>
                </a:lnTo>
                <a:lnTo>
                  <a:pt x="8295002" y="1840645"/>
                </a:lnTo>
                <a:lnTo>
                  <a:pt x="8286891" y="1850851"/>
                </a:lnTo>
                <a:lnTo>
                  <a:pt x="8279780" y="1861917"/>
                </a:lnTo>
                <a:lnTo>
                  <a:pt x="8276860" y="1876054"/>
                </a:lnTo>
                <a:lnTo>
                  <a:pt x="8279063" y="1884420"/>
                </a:lnTo>
                <a:lnTo>
                  <a:pt x="8284980" y="1888728"/>
                </a:lnTo>
                <a:lnTo>
                  <a:pt x="8293207" y="1890695"/>
                </a:lnTo>
                <a:lnTo>
                  <a:pt x="8302336" y="1892037"/>
                </a:lnTo>
                <a:lnTo>
                  <a:pt x="8310961" y="1894469"/>
                </a:lnTo>
                <a:lnTo>
                  <a:pt x="8315062" y="1899539"/>
                </a:lnTo>
                <a:lnTo>
                  <a:pt x="8310718" y="1905120"/>
                </a:lnTo>
                <a:lnTo>
                  <a:pt x="8302738" y="1910835"/>
                </a:lnTo>
                <a:lnTo>
                  <a:pt x="8295932" y="1916306"/>
                </a:lnTo>
                <a:lnTo>
                  <a:pt x="8298574" y="1920414"/>
                </a:lnTo>
                <a:lnTo>
                  <a:pt x="8304281" y="1922696"/>
                </a:lnTo>
                <a:lnTo>
                  <a:pt x="8312731" y="1922680"/>
                </a:lnTo>
                <a:lnTo>
                  <a:pt x="8351324" y="1904131"/>
                </a:lnTo>
                <a:lnTo>
                  <a:pt x="8381065" y="1877528"/>
                </a:lnTo>
                <a:lnTo>
                  <a:pt x="8394120" y="1866862"/>
                </a:lnTo>
                <a:lnTo>
                  <a:pt x="8430126" y="1845669"/>
                </a:lnTo>
                <a:lnTo>
                  <a:pt x="8469679" y="1837809"/>
                </a:lnTo>
                <a:lnTo>
                  <a:pt x="8480824" y="1837236"/>
                </a:lnTo>
                <a:lnTo>
                  <a:pt x="8486825" y="1832859"/>
                </a:lnTo>
                <a:lnTo>
                  <a:pt x="8489068" y="1825060"/>
                </a:lnTo>
                <a:lnTo>
                  <a:pt x="8488935" y="1814219"/>
                </a:lnTo>
                <a:lnTo>
                  <a:pt x="8487808" y="1800714"/>
                </a:lnTo>
                <a:lnTo>
                  <a:pt x="8487073" y="1784928"/>
                </a:lnTo>
                <a:lnTo>
                  <a:pt x="8518219" y="1745839"/>
                </a:lnTo>
                <a:lnTo>
                  <a:pt x="8560124" y="1735434"/>
                </a:lnTo>
                <a:lnTo>
                  <a:pt x="8573455" y="1735168"/>
                </a:lnTo>
                <a:lnTo>
                  <a:pt x="8585166" y="1736380"/>
                </a:lnTo>
                <a:lnTo>
                  <a:pt x="8594474" y="1738994"/>
                </a:lnTo>
                <a:lnTo>
                  <a:pt x="8607349" y="1745829"/>
                </a:lnTo>
                <a:lnTo>
                  <a:pt x="8612951" y="1751494"/>
                </a:lnTo>
                <a:lnTo>
                  <a:pt x="8611547" y="1755089"/>
                </a:lnTo>
                <a:lnTo>
                  <a:pt x="8603408" y="1755714"/>
                </a:lnTo>
                <a:lnTo>
                  <a:pt x="8588736" y="1753962"/>
                </a:lnTo>
                <a:lnTo>
                  <a:pt x="8575843" y="1755838"/>
                </a:lnTo>
                <a:lnTo>
                  <a:pt x="8546995" y="1791244"/>
                </a:lnTo>
                <a:lnTo>
                  <a:pt x="8545390" y="1810181"/>
                </a:lnTo>
                <a:lnTo>
                  <a:pt x="8541351" y="1824491"/>
                </a:lnTo>
                <a:lnTo>
                  <a:pt x="8536744" y="1835224"/>
                </a:lnTo>
                <a:lnTo>
                  <a:pt x="8533434" y="1843432"/>
                </a:lnTo>
                <a:lnTo>
                  <a:pt x="8533287" y="1850164"/>
                </a:lnTo>
                <a:lnTo>
                  <a:pt x="8537495" y="1859647"/>
                </a:lnTo>
                <a:lnTo>
                  <a:pt x="8533040" y="1866531"/>
                </a:lnTo>
                <a:lnTo>
                  <a:pt x="8525068" y="1872500"/>
                </a:lnTo>
                <a:lnTo>
                  <a:pt x="8518724" y="1879240"/>
                </a:lnTo>
                <a:lnTo>
                  <a:pt x="8516997" y="1893454"/>
                </a:lnTo>
                <a:lnTo>
                  <a:pt x="8512289" y="1903973"/>
                </a:lnTo>
                <a:lnTo>
                  <a:pt x="8499811" y="1911130"/>
                </a:lnTo>
                <a:lnTo>
                  <a:pt x="8489547" y="1913628"/>
                </a:lnTo>
                <a:lnTo>
                  <a:pt x="8475908" y="1916493"/>
                </a:lnTo>
                <a:lnTo>
                  <a:pt x="8460606" y="1920005"/>
                </a:lnTo>
                <a:lnTo>
                  <a:pt x="8421853" y="1937216"/>
                </a:lnTo>
                <a:lnTo>
                  <a:pt x="8413695" y="1957034"/>
                </a:lnTo>
                <a:lnTo>
                  <a:pt x="8406578" y="1965600"/>
                </a:lnTo>
                <a:lnTo>
                  <a:pt x="8396988" y="1973133"/>
                </a:lnTo>
                <a:lnTo>
                  <a:pt x="8386235" y="1980962"/>
                </a:lnTo>
                <a:lnTo>
                  <a:pt x="8375631" y="1990415"/>
                </a:lnTo>
                <a:lnTo>
                  <a:pt x="8366485" y="2002820"/>
                </a:lnTo>
                <a:lnTo>
                  <a:pt x="8361758" y="2009975"/>
                </a:lnTo>
                <a:lnTo>
                  <a:pt x="8355536" y="2016794"/>
                </a:lnTo>
                <a:lnTo>
                  <a:pt x="8348015" y="2023447"/>
                </a:lnTo>
                <a:lnTo>
                  <a:pt x="8339396" y="2030104"/>
                </a:lnTo>
                <a:lnTo>
                  <a:pt x="8329878" y="2036933"/>
                </a:lnTo>
                <a:lnTo>
                  <a:pt x="8319660" y="2044105"/>
                </a:lnTo>
                <a:lnTo>
                  <a:pt x="8308942" y="2051788"/>
                </a:lnTo>
                <a:lnTo>
                  <a:pt x="8275773" y="2079607"/>
                </a:lnTo>
                <a:lnTo>
                  <a:pt x="8241559" y="2121045"/>
                </a:lnTo>
                <a:lnTo>
                  <a:pt x="8227714" y="2135026"/>
                </a:lnTo>
                <a:lnTo>
                  <a:pt x="8186953" y="2161630"/>
                </a:lnTo>
                <a:lnTo>
                  <a:pt x="8156502" y="2173845"/>
                </a:lnTo>
                <a:lnTo>
                  <a:pt x="8150676" y="2176634"/>
                </a:lnTo>
                <a:lnTo>
                  <a:pt x="8147738" y="2179467"/>
                </a:lnTo>
                <a:lnTo>
                  <a:pt x="8142516" y="2185643"/>
                </a:lnTo>
                <a:lnTo>
                  <a:pt x="8129853" y="2189199"/>
                </a:lnTo>
                <a:lnTo>
                  <a:pt x="8113742" y="2191022"/>
                </a:lnTo>
                <a:lnTo>
                  <a:pt x="8098181" y="2192000"/>
                </a:lnTo>
                <a:lnTo>
                  <a:pt x="8092103" y="2194004"/>
                </a:lnTo>
                <a:lnTo>
                  <a:pt x="8088867" y="2198154"/>
                </a:lnTo>
                <a:lnTo>
                  <a:pt x="8087565" y="2204201"/>
                </a:lnTo>
                <a:lnTo>
                  <a:pt x="8087294" y="2211901"/>
                </a:lnTo>
                <a:lnTo>
                  <a:pt x="8087148" y="2221007"/>
                </a:lnTo>
                <a:lnTo>
                  <a:pt x="8086222" y="2231273"/>
                </a:lnTo>
                <a:lnTo>
                  <a:pt x="8083611" y="2242451"/>
                </a:lnTo>
                <a:lnTo>
                  <a:pt x="8078409" y="2254296"/>
                </a:lnTo>
                <a:lnTo>
                  <a:pt x="8069711" y="2266562"/>
                </a:lnTo>
                <a:lnTo>
                  <a:pt x="8061043" y="2276461"/>
                </a:lnTo>
                <a:lnTo>
                  <a:pt x="8052946" y="2286813"/>
                </a:lnTo>
                <a:lnTo>
                  <a:pt x="8032403" y="2320203"/>
                </a:lnTo>
                <a:lnTo>
                  <a:pt x="8018146" y="2356257"/>
                </a:lnTo>
                <a:lnTo>
                  <a:pt x="8011028" y="2393909"/>
                </a:lnTo>
                <a:lnTo>
                  <a:pt x="8010390" y="2406630"/>
                </a:lnTo>
                <a:lnTo>
                  <a:pt x="8010678" y="2416661"/>
                </a:lnTo>
                <a:lnTo>
                  <a:pt x="8014309" y="2468661"/>
                </a:lnTo>
                <a:lnTo>
                  <a:pt x="8019169" y="2514655"/>
                </a:lnTo>
                <a:lnTo>
                  <a:pt x="8025366" y="2560779"/>
                </a:lnTo>
                <a:lnTo>
                  <a:pt x="8032453" y="2601751"/>
                </a:lnTo>
                <a:lnTo>
                  <a:pt x="8042514" y="2639243"/>
                </a:lnTo>
                <a:lnTo>
                  <a:pt x="8047420" y="2650441"/>
                </a:lnTo>
                <a:lnTo>
                  <a:pt x="8050803" y="2663389"/>
                </a:lnTo>
                <a:lnTo>
                  <a:pt x="8053036" y="2677441"/>
                </a:lnTo>
                <a:lnTo>
                  <a:pt x="8054487" y="2691950"/>
                </a:lnTo>
                <a:lnTo>
                  <a:pt x="8055527" y="2706268"/>
                </a:lnTo>
                <a:lnTo>
                  <a:pt x="8056526" y="2719750"/>
                </a:lnTo>
                <a:lnTo>
                  <a:pt x="8057855" y="2731748"/>
                </a:lnTo>
                <a:lnTo>
                  <a:pt x="8059884" y="2741615"/>
                </a:lnTo>
                <a:lnTo>
                  <a:pt x="8062983" y="2748706"/>
                </a:lnTo>
                <a:lnTo>
                  <a:pt x="8070228" y="2760501"/>
                </a:lnTo>
                <a:lnTo>
                  <a:pt x="8073737" y="2773125"/>
                </a:lnTo>
                <a:lnTo>
                  <a:pt x="8075978" y="2784821"/>
                </a:lnTo>
                <a:lnTo>
                  <a:pt x="8079418" y="2793831"/>
                </a:lnTo>
                <a:lnTo>
                  <a:pt x="8084203" y="2795132"/>
                </a:lnTo>
                <a:lnTo>
                  <a:pt x="8090907" y="2792108"/>
                </a:lnTo>
                <a:lnTo>
                  <a:pt x="8099099" y="2785747"/>
                </a:lnTo>
                <a:lnTo>
                  <a:pt x="8108347" y="2777033"/>
                </a:lnTo>
                <a:lnTo>
                  <a:pt x="8118218" y="2766952"/>
                </a:lnTo>
                <a:lnTo>
                  <a:pt x="8128281" y="2756490"/>
                </a:lnTo>
                <a:lnTo>
                  <a:pt x="8138103" y="2746632"/>
                </a:lnTo>
                <a:lnTo>
                  <a:pt x="8151796" y="2733800"/>
                </a:lnTo>
                <a:lnTo>
                  <a:pt x="8160024" y="2724160"/>
                </a:lnTo>
                <a:lnTo>
                  <a:pt x="8165009" y="2716842"/>
                </a:lnTo>
                <a:lnTo>
                  <a:pt x="8168972" y="2710973"/>
                </a:lnTo>
                <a:lnTo>
                  <a:pt x="8174133" y="2705683"/>
                </a:lnTo>
                <a:lnTo>
                  <a:pt x="8182163" y="2696613"/>
                </a:lnTo>
                <a:lnTo>
                  <a:pt x="8186661" y="2684124"/>
                </a:lnTo>
                <a:lnTo>
                  <a:pt x="8188783" y="2670111"/>
                </a:lnTo>
                <a:lnTo>
                  <a:pt x="8189689" y="2656472"/>
                </a:lnTo>
                <a:lnTo>
                  <a:pt x="8190536" y="2645104"/>
                </a:lnTo>
                <a:lnTo>
                  <a:pt x="8197624" y="2634996"/>
                </a:lnTo>
                <a:lnTo>
                  <a:pt x="8208767" y="2627207"/>
                </a:lnTo>
                <a:lnTo>
                  <a:pt x="8221012" y="2620474"/>
                </a:lnTo>
                <a:lnTo>
                  <a:pt x="8231406" y="2613534"/>
                </a:lnTo>
                <a:lnTo>
                  <a:pt x="8241243" y="2606300"/>
                </a:lnTo>
                <a:lnTo>
                  <a:pt x="8253095" y="2603565"/>
                </a:lnTo>
                <a:lnTo>
                  <a:pt x="8265400" y="2602955"/>
                </a:lnTo>
                <a:lnTo>
                  <a:pt x="8276595" y="2602099"/>
                </a:lnTo>
                <a:lnTo>
                  <a:pt x="8283403" y="2596158"/>
                </a:lnTo>
                <a:lnTo>
                  <a:pt x="8284850" y="2586160"/>
                </a:lnTo>
                <a:lnTo>
                  <a:pt x="8282778" y="2573835"/>
                </a:lnTo>
                <a:lnTo>
                  <a:pt x="8279030" y="2560914"/>
                </a:lnTo>
                <a:lnTo>
                  <a:pt x="8275448" y="2549130"/>
                </a:lnTo>
                <a:lnTo>
                  <a:pt x="8276000" y="2541095"/>
                </a:lnTo>
                <a:lnTo>
                  <a:pt x="8311634" y="2506958"/>
                </a:lnTo>
                <a:lnTo>
                  <a:pt x="8323339" y="2499068"/>
                </a:lnTo>
                <a:lnTo>
                  <a:pt x="8333941" y="2491893"/>
                </a:lnTo>
                <a:lnTo>
                  <a:pt x="8343061" y="2487416"/>
                </a:lnTo>
                <a:lnTo>
                  <a:pt x="8352492" y="2485897"/>
                </a:lnTo>
                <a:lnTo>
                  <a:pt x="8362149" y="2486239"/>
                </a:lnTo>
                <a:lnTo>
                  <a:pt x="8371950" y="2487342"/>
                </a:lnTo>
                <a:lnTo>
                  <a:pt x="8381810" y="2488109"/>
                </a:lnTo>
                <a:lnTo>
                  <a:pt x="8416924" y="2462042"/>
                </a:lnTo>
                <a:lnTo>
                  <a:pt x="8418053" y="2451741"/>
                </a:lnTo>
                <a:lnTo>
                  <a:pt x="8416119" y="2442183"/>
                </a:lnTo>
                <a:lnTo>
                  <a:pt x="8412151" y="2433530"/>
                </a:lnTo>
                <a:lnTo>
                  <a:pt x="8407174" y="2425941"/>
                </a:lnTo>
                <a:lnTo>
                  <a:pt x="8402215" y="2419578"/>
                </a:lnTo>
                <a:lnTo>
                  <a:pt x="8399712" y="2412034"/>
                </a:lnTo>
                <a:lnTo>
                  <a:pt x="8418133" y="2364445"/>
                </a:lnTo>
                <a:lnTo>
                  <a:pt x="8453713" y="2339276"/>
                </a:lnTo>
                <a:lnTo>
                  <a:pt x="8463188" y="2341352"/>
                </a:lnTo>
                <a:lnTo>
                  <a:pt x="8471980" y="2343696"/>
                </a:lnTo>
                <a:lnTo>
                  <a:pt x="8480936" y="2343514"/>
                </a:lnTo>
                <a:lnTo>
                  <a:pt x="8490903" y="2338010"/>
                </a:lnTo>
                <a:lnTo>
                  <a:pt x="8496301" y="2329330"/>
                </a:lnTo>
                <a:lnTo>
                  <a:pt x="8495531" y="2320155"/>
                </a:lnTo>
                <a:lnTo>
                  <a:pt x="8490314" y="2311337"/>
                </a:lnTo>
                <a:lnTo>
                  <a:pt x="8482373" y="2303727"/>
                </a:lnTo>
                <a:lnTo>
                  <a:pt x="8473430" y="2298178"/>
                </a:lnTo>
                <a:lnTo>
                  <a:pt x="8465209" y="2295539"/>
                </a:lnTo>
                <a:lnTo>
                  <a:pt x="8459201" y="2293479"/>
                </a:lnTo>
                <a:lnTo>
                  <a:pt x="8454951" y="2286627"/>
                </a:lnTo>
                <a:lnTo>
                  <a:pt x="8452863" y="2276282"/>
                </a:lnTo>
                <a:lnTo>
                  <a:pt x="8453338" y="2263744"/>
                </a:lnTo>
                <a:lnTo>
                  <a:pt x="8456779" y="2250311"/>
                </a:lnTo>
                <a:lnTo>
                  <a:pt x="8463589" y="2237284"/>
                </a:lnTo>
                <a:lnTo>
                  <a:pt x="8474170" y="2225960"/>
                </a:lnTo>
                <a:lnTo>
                  <a:pt x="8486937" y="2215054"/>
                </a:lnTo>
                <a:lnTo>
                  <a:pt x="8492813" y="2207044"/>
                </a:lnTo>
                <a:lnTo>
                  <a:pt x="8492938" y="2201280"/>
                </a:lnTo>
                <a:lnTo>
                  <a:pt x="8488452" y="2197114"/>
                </a:lnTo>
                <a:lnTo>
                  <a:pt x="8480494" y="2193898"/>
                </a:lnTo>
                <a:lnTo>
                  <a:pt x="8463439" y="2190644"/>
                </a:lnTo>
                <a:lnTo>
                  <a:pt x="8452131" y="2191128"/>
                </a:lnTo>
                <a:lnTo>
                  <a:pt x="8442970" y="2193185"/>
                </a:lnTo>
                <a:lnTo>
                  <a:pt x="8433369" y="2192269"/>
                </a:lnTo>
                <a:lnTo>
                  <a:pt x="8425245" y="2187995"/>
                </a:lnTo>
                <a:lnTo>
                  <a:pt x="8419048" y="2180905"/>
                </a:lnTo>
                <a:lnTo>
                  <a:pt x="8415224" y="2171539"/>
                </a:lnTo>
                <a:lnTo>
                  <a:pt x="8414225" y="2160436"/>
                </a:lnTo>
                <a:lnTo>
                  <a:pt x="8416498" y="2148136"/>
                </a:lnTo>
                <a:lnTo>
                  <a:pt x="8444899" y="2111198"/>
                </a:lnTo>
                <a:lnTo>
                  <a:pt x="8463205" y="2097499"/>
                </a:lnTo>
                <a:lnTo>
                  <a:pt x="8470247" y="2091324"/>
                </a:lnTo>
                <a:lnTo>
                  <a:pt x="8475575" y="2083901"/>
                </a:lnTo>
                <a:lnTo>
                  <a:pt x="8479940" y="2070221"/>
                </a:lnTo>
                <a:lnTo>
                  <a:pt x="8486014" y="2056700"/>
                </a:lnTo>
                <a:lnTo>
                  <a:pt x="8508729" y="2020071"/>
                </a:lnTo>
                <a:lnTo>
                  <a:pt x="8521848" y="2001919"/>
                </a:lnTo>
                <a:lnTo>
                  <a:pt x="8526071" y="1995619"/>
                </a:lnTo>
                <a:lnTo>
                  <a:pt x="8533859" y="1990182"/>
                </a:lnTo>
                <a:lnTo>
                  <a:pt x="8545531" y="1989389"/>
                </a:lnTo>
                <a:lnTo>
                  <a:pt x="8558827" y="1991019"/>
                </a:lnTo>
                <a:lnTo>
                  <a:pt x="8571485" y="1992848"/>
                </a:lnTo>
                <a:lnTo>
                  <a:pt x="8582218" y="1994349"/>
                </a:lnTo>
                <a:lnTo>
                  <a:pt x="8588595" y="1999866"/>
                </a:lnTo>
                <a:lnTo>
                  <a:pt x="8593094" y="2005584"/>
                </a:lnTo>
                <a:lnTo>
                  <a:pt x="8598197" y="2007687"/>
                </a:lnTo>
                <a:lnTo>
                  <a:pt x="8607378" y="1999183"/>
                </a:lnTo>
                <a:lnTo>
                  <a:pt x="8616826" y="1988674"/>
                </a:lnTo>
                <a:lnTo>
                  <a:pt x="8626423" y="1977249"/>
                </a:lnTo>
                <a:lnTo>
                  <a:pt x="8636050" y="1965998"/>
                </a:lnTo>
                <a:lnTo>
                  <a:pt x="8645588" y="1956009"/>
                </a:lnTo>
                <a:lnTo>
                  <a:pt x="8654918" y="1948371"/>
                </a:lnTo>
                <a:lnTo>
                  <a:pt x="8663920" y="1944173"/>
                </a:lnTo>
                <a:lnTo>
                  <a:pt x="8674017" y="1946981"/>
                </a:lnTo>
                <a:lnTo>
                  <a:pt x="8678615" y="1954801"/>
                </a:lnTo>
                <a:lnTo>
                  <a:pt x="8679731" y="1965953"/>
                </a:lnTo>
                <a:lnTo>
                  <a:pt x="8679384" y="1978761"/>
                </a:lnTo>
                <a:lnTo>
                  <a:pt x="8679592" y="1991546"/>
                </a:lnTo>
                <a:lnTo>
                  <a:pt x="8682443" y="1999402"/>
                </a:lnTo>
                <a:lnTo>
                  <a:pt x="8686088" y="2002783"/>
                </a:lnTo>
                <a:lnTo>
                  <a:pt x="8690814" y="2002312"/>
                </a:lnTo>
                <a:lnTo>
                  <a:pt x="8696904" y="1998612"/>
                </a:lnTo>
                <a:lnTo>
                  <a:pt x="8704645" y="1992303"/>
                </a:lnTo>
                <a:lnTo>
                  <a:pt x="8714322" y="1984009"/>
                </a:lnTo>
                <a:lnTo>
                  <a:pt x="8726219" y="1974353"/>
                </a:lnTo>
                <a:lnTo>
                  <a:pt x="8764659" y="1955636"/>
                </a:lnTo>
                <a:lnTo>
                  <a:pt x="8807085" y="1946208"/>
                </a:lnTo>
                <a:lnTo>
                  <a:pt x="8834727" y="1944211"/>
                </a:lnTo>
                <a:lnTo>
                  <a:pt x="8847712" y="1944302"/>
                </a:lnTo>
                <a:lnTo>
                  <a:pt x="8889082" y="1950401"/>
                </a:lnTo>
                <a:lnTo>
                  <a:pt x="8923460" y="1980161"/>
                </a:lnTo>
                <a:lnTo>
                  <a:pt x="8930208" y="1988200"/>
                </a:lnTo>
                <a:lnTo>
                  <a:pt x="8936694" y="1992655"/>
                </a:lnTo>
                <a:lnTo>
                  <a:pt x="8946890" y="1988596"/>
                </a:lnTo>
                <a:lnTo>
                  <a:pt x="8951960" y="1982426"/>
                </a:lnTo>
                <a:lnTo>
                  <a:pt x="8954164" y="1975124"/>
                </a:lnTo>
                <a:lnTo>
                  <a:pt x="8955766" y="1967669"/>
                </a:lnTo>
                <a:lnTo>
                  <a:pt x="8959027" y="1961040"/>
                </a:lnTo>
                <a:lnTo>
                  <a:pt x="8966208" y="1956217"/>
                </a:lnTo>
                <a:lnTo>
                  <a:pt x="8975396" y="1953037"/>
                </a:lnTo>
                <a:lnTo>
                  <a:pt x="8985637" y="1948641"/>
                </a:lnTo>
                <a:lnTo>
                  <a:pt x="9020156" y="1930037"/>
                </a:lnTo>
                <a:lnTo>
                  <a:pt x="9055056" y="1907264"/>
                </a:lnTo>
                <a:lnTo>
                  <a:pt x="9067678" y="1898799"/>
                </a:lnTo>
                <a:lnTo>
                  <a:pt x="9075807" y="1894348"/>
                </a:lnTo>
                <a:lnTo>
                  <a:pt x="9080898" y="1892251"/>
                </a:lnTo>
                <a:lnTo>
                  <a:pt x="9084406" y="1890849"/>
                </a:lnTo>
                <a:lnTo>
                  <a:pt x="9087785" y="1888481"/>
                </a:lnTo>
                <a:lnTo>
                  <a:pt x="9092492" y="1883489"/>
                </a:lnTo>
                <a:lnTo>
                  <a:pt x="9104078" y="1872439"/>
                </a:lnTo>
                <a:lnTo>
                  <a:pt x="9114344" y="1866948"/>
                </a:lnTo>
                <a:lnTo>
                  <a:pt x="9122814" y="1863894"/>
                </a:lnTo>
                <a:lnTo>
                  <a:pt x="9129014" y="1860153"/>
                </a:lnTo>
                <a:lnTo>
                  <a:pt x="9167366" y="1831063"/>
                </a:lnTo>
                <a:lnTo>
                  <a:pt x="9211655" y="1814979"/>
                </a:lnTo>
                <a:lnTo>
                  <a:pt x="9245070" y="1806401"/>
                </a:lnTo>
                <a:lnTo>
                  <a:pt x="9261099" y="1801687"/>
                </a:lnTo>
                <a:lnTo>
                  <a:pt x="9307069" y="1784538"/>
                </a:lnTo>
                <a:lnTo>
                  <a:pt x="9344259" y="1766080"/>
                </a:lnTo>
                <a:lnTo>
                  <a:pt x="9370484" y="1736976"/>
                </a:lnTo>
                <a:lnTo>
                  <a:pt x="9380218" y="1732604"/>
                </a:lnTo>
                <a:lnTo>
                  <a:pt x="9389930" y="1734667"/>
                </a:lnTo>
                <a:lnTo>
                  <a:pt x="9395104" y="1742169"/>
                </a:lnTo>
                <a:lnTo>
                  <a:pt x="9403763" y="1746251"/>
                </a:lnTo>
                <a:lnTo>
                  <a:pt x="9415532" y="1748380"/>
                </a:lnTo>
                <a:lnTo>
                  <a:pt x="9430032" y="1750025"/>
                </a:lnTo>
                <a:lnTo>
                  <a:pt x="9446887" y="1752652"/>
                </a:lnTo>
                <a:lnTo>
                  <a:pt x="9460532" y="1756034"/>
                </a:lnTo>
                <a:lnTo>
                  <a:pt x="9472212" y="1759248"/>
                </a:lnTo>
                <a:lnTo>
                  <a:pt x="9482554" y="1761375"/>
                </a:lnTo>
                <a:lnTo>
                  <a:pt x="9521808" y="1739703"/>
                </a:lnTo>
                <a:lnTo>
                  <a:pt x="9525282" y="1729747"/>
                </a:lnTo>
                <a:lnTo>
                  <a:pt x="9524284" y="1721420"/>
                </a:lnTo>
                <a:lnTo>
                  <a:pt x="9520865" y="1713976"/>
                </a:lnTo>
                <a:lnTo>
                  <a:pt x="9517075" y="1706666"/>
                </a:lnTo>
                <a:lnTo>
                  <a:pt x="9514964" y="1698742"/>
                </a:lnTo>
                <a:lnTo>
                  <a:pt x="9512284" y="1688594"/>
                </a:lnTo>
                <a:lnTo>
                  <a:pt x="9504997" y="1678628"/>
                </a:lnTo>
                <a:lnTo>
                  <a:pt x="9495544" y="1668809"/>
                </a:lnTo>
                <a:lnTo>
                  <a:pt x="9486373" y="1659100"/>
                </a:lnTo>
                <a:lnTo>
                  <a:pt x="9479927" y="1649464"/>
                </a:lnTo>
                <a:lnTo>
                  <a:pt x="9478650" y="1639866"/>
                </a:lnTo>
                <a:lnTo>
                  <a:pt x="9478886" y="1630654"/>
                </a:lnTo>
                <a:lnTo>
                  <a:pt x="9475733" y="1619487"/>
                </a:lnTo>
                <a:lnTo>
                  <a:pt x="9454803" y="1586351"/>
                </a:lnTo>
                <a:lnTo>
                  <a:pt x="9440153" y="1576665"/>
                </a:lnTo>
                <a:lnTo>
                  <a:pt x="9429638" y="1580252"/>
                </a:lnTo>
                <a:lnTo>
                  <a:pt x="9418278" y="1577811"/>
                </a:lnTo>
                <a:lnTo>
                  <a:pt x="9408096" y="1571194"/>
                </a:lnTo>
                <a:lnTo>
                  <a:pt x="9401115" y="1562252"/>
                </a:lnTo>
                <a:lnTo>
                  <a:pt x="9399612" y="1547933"/>
                </a:lnTo>
                <a:lnTo>
                  <a:pt x="9396980" y="1536846"/>
                </a:lnTo>
                <a:lnTo>
                  <a:pt x="9392057" y="1530745"/>
                </a:lnTo>
                <a:lnTo>
                  <a:pt x="9383681" y="1531385"/>
                </a:lnTo>
                <a:lnTo>
                  <a:pt x="9370779" y="1536956"/>
                </a:lnTo>
                <a:lnTo>
                  <a:pt x="9357434" y="1538772"/>
                </a:lnTo>
                <a:lnTo>
                  <a:pt x="9344974" y="1537149"/>
                </a:lnTo>
                <a:lnTo>
                  <a:pt x="9334729" y="1532401"/>
                </a:lnTo>
                <a:lnTo>
                  <a:pt x="9328028" y="1524843"/>
                </a:lnTo>
                <a:lnTo>
                  <a:pt x="9327970" y="1516851"/>
                </a:lnTo>
                <a:lnTo>
                  <a:pt x="9332922" y="1510110"/>
                </a:lnTo>
                <a:lnTo>
                  <a:pt x="9341728" y="1504939"/>
                </a:lnTo>
                <a:lnTo>
                  <a:pt x="9353231" y="1501657"/>
                </a:lnTo>
                <a:lnTo>
                  <a:pt x="9366275" y="1500581"/>
                </a:lnTo>
                <a:lnTo>
                  <a:pt x="9379704" y="1502032"/>
                </a:lnTo>
                <a:lnTo>
                  <a:pt x="9396185" y="1509527"/>
                </a:lnTo>
                <a:lnTo>
                  <a:pt x="9405804" y="1516437"/>
                </a:lnTo>
                <a:lnTo>
                  <a:pt x="9411199" y="1522764"/>
                </a:lnTo>
                <a:lnTo>
                  <a:pt x="9415006" y="1528509"/>
                </a:lnTo>
                <a:lnTo>
                  <a:pt x="9419863" y="1533675"/>
                </a:lnTo>
                <a:lnTo>
                  <a:pt x="9429519" y="1537550"/>
                </a:lnTo>
                <a:lnTo>
                  <a:pt x="9441595" y="1539415"/>
                </a:lnTo>
                <a:lnTo>
                  <a:pt x="9455028" y="1539489"/>
                </a:lnTo>
                <a:lnTo>
                  <a:pt x="9468752" y="1537990"/>
                </a:lnTo>
                <a:lnTo>
                  <a:pt x="9481703" y="1535136"/>
                </a:lnTo>
                <a:lnTo>
                  <a:pt x="9492816" y="1531147"/>
                </a:lnTo>
                <a:lnTo>
                  <a:pt x="9502661" y="1526845"/>
                </a:lnTo>
                <a:lnTo>
                  <a:pt x="9515071" y="1521828"/>
                </a:lnTo>
                <a:lnTo>
                  <a:pt x="9556058" y="1503907"/>
                </a:lnTo>
                <a:lnTo>
                  <a:pt x="9581890" y="1470683"/>
                </a:lnTo>
                <a:lnTo>
                  <a:pt x="9584553" y="1463580"/>
                </a:lnTo>
                <a:lnTo>
                  <a:pt x="9592062" y="1457117"/>
                </a:lnTo>
                <a:lnTo>
                  <a:pt x="9600763" y="1449864"/>
                </a:lnTo>
                <a:lnTo>
                  <a:pt x="9602679" y="1441451"/>
                </a:lnTo>
                <a:lnTo>
                  <a:pt x="9599395" y="1432831"/>
                </a:lnTo>
                <a:lnTo>
                  <a:pt x="9592497" y="1424955"/>
                </a:lnTo>
                <a:lnTo>
                  <a:pt x="9583571" y="1418775"/>
                </a:lnTo>
                <a:lnTo>
                  <a:pt x="9574929" y="1409746"/>
                </a:lnTo>
                <a:lnTo>
                  <a:pt x="9573945" y="1398922"/>
                </a:lnTo>
                <a:lnTo>
                  <a:pt x="9579870" y="1390472"/>
                </a:lnTo>
                <a:lnTo>
                  <a:pt x="9594578" y="1385486"/>
                </a:lnTo>
                <a:lnTo>
                  <a:pt x="9601615" y="1377169"/>
                </a:lnTo>
                <a:lnTo>
                  <a:pt x="9606505" y="1369890"/>
                </a:lnTo>
                <a:lnTo>
                  <a:pt x="9617479" y="1369571"/>
                </a:lnTo>
                <a:lnTo>
                  <a:pt x="9626129" y="1370825"/>
                </a:lnTo>
                <a:lnTo>
                  <a:pt x="9637110" y="1369141"/>
                </a:lnTo>
                <a:lnTo>
                  <a:pt x="9647005" y="1365550"/>
                </a:lnTo>
                <a:lnTo>
                  <a:pt x="9651157" y="1366736"/>
                </a:lnTo>
                <a:lnTo>
                  <a:pt x="9650936" y="1371566"/>
                </a:lnTo>
                <a:lnTo>
                  <a:pt x="9647710" y="1378908"/>
                </a:lnTo>
                <a:lnTo>
                  <a:pt x="9642851" y="1387632"/>
                </a:lnTo>
                <a:lnTo>
                  <a:pt x="9637725" y="1396605"/>
                </a:lnTo>
                <a:lnTo>
                  <a:pt x="9635548" y="1408392"/>
                </a:lnTo>
                <a:lnTo>
                  <a:pt x="9639942" y="1418850"/>
                </a:lnTo>
                <a:lnTo>
                  <a:pt x="9647518" y="1428022"/>
                </a:lnTo>
                <a:lnTo>
                  <a:pt x="9654884" y="1435949"/>
                </a:lnTo>
                <a:lnTo>
                  <a:pt x="9660700" y="1443015"/>
                </a:lnTo>
                <a:lnTo>
                  <a:pt x="9670739" y="1447874"/>
                </a:lnTo>
                <a:lnTo>
                  <a:pt x="9683541" y="1450430"/>
                </a:lnTo>
                <a:lnTo>
                  <a:pt x="9697648" y="1450590"/>
                </a:lnTo>
                <a:lnTo>
                  <a:pt x="9711602" y="1448260"/>
                </a:lnTo>
                <a:lnTo>
                  <a:pt x="9722929" y="1444512"/>
                </a:lnTo>
                <a:lnTo>
                  <a:pt x="9735902" y="1443098"/>
                </a:lnTo>
                <a:lnTo>
                  <a:pt x="9778247" y="1449604"/>
                </a:lnTo>
                <a:lnTo>
                  <a:pt x="9818624" y="1471170"/>
                </a:lnTo>
                <a:lnTo>
                  <a:pt x="9822703" y="1482439"/>
                </a:lnTo>
                <a:lnTo>
                  <a:pt x="9827730" y="1493347"/>
                </a:lnTo>
                <a:lnTo>
                  <a:pt x="9853285" y="1522403"/>
                </a:lnTo>
                <a:lnTo>
                  <a:pt x="9899881" y="1539334"/>
                </a:lnTo>
                <a:lnTo>
                  <a:pt x="9910844" y="1541887"/>
                </a:lnTo>
                <a:lnTo>
                  <a:pt x="9919330" y="1544480"/>
                </a:lnTo>
                <a:lnTo>
                  <a:pt x="9925223" y="1548061"/>
                </a:lnTo>
                <a:lnTo>
                  <a:pt x="9932718" y="1560419"/>
                </a:lnTo>
                <a:lnTo>
                  <a:pt x="9941853" y="1567941"/>
                </a:lnTo>
                <a:lnTo>
                  <a:pt x="9952963" y="1570564"/>
                </a:lnTo>
                <a:lnTo>
                  <a:pt x="9967404" y="1570323"/>
                </a:lnTo>
                <a:lnTo>
                  <a:pt x="9978440" y="1573434"/>
                </a:lnTo>
                <a:lnTo>
                  <a:pt x="9987265" y="1576488"/>
                </a:lnTo>
                <a:lnTo>
                  <a:pt x="9995076" y="1576080"/>
                </a:lnTo>
                <a:lnTo>
                  <a:pt x="10004294" y="1570895"/>
                </a:lnTo>
                <a:lnTo>
                  <a:pt x="10011970" y="1570646"/>
                </a:lnTo>
                <a:lnTo>
                  <a:pt x="10019215" y="1571646"/>
                </a:lnTo>
                <a:lnTo>
                  <a:pt x="10027139" y="1570205"/>
                </a:lnTo>
                <a:lnTo>
                  <a:pt x="10032580" y="1562831"/>
                </a:lnTo>
                <a:lnTo>
                  <a:pt x="10031273" y="1556383"/>
                </a:lnTo>
                <a:lnTo>
                  <a:pt x="10025576" y="1550664"/>
                </a:lnTo>
                <a:lnTo>
                  <a:pt x="10017847" y="1545478"/>
                </a:lnTo>
                <a:lnTo>
                  <a:pt x="10010444" y="1540628"/>
                </a:lnTo>
                <a:lnTo>
                  <a:pt x="10005725" y="1535919"/>
                </a:lnTo>
                <a:lnTo>
                  <a:pt x="10011769" y="1529999"/>
                </a:lnTo>
                <a:lnTo>
                  <a:pt x="10019444" y="1532805"/>
                </a:lnTo>
                <a:lnTo>
                  <a:pt x="10028744" y="1537801"/>
                </a:lnTo>
                <a:lnTo>
                  <a:pt x="10037913" y="1534639"/>
                </a:lnTo>
                <a:lnTo>
                  <a:pt x="10040017" y="1526837"/>
                </a:lnTo>
                <a:lnTo>
                  <a:pt x="10039338" y="1517682"/>
                </a:lnTo>
                <a:lnTo>
                  <a:pt x="10040158" y="1510460"/>
                </a:lnTo>
                <a:lnTo>
                  <a:pt x="10045052" y="1503733"/>
                </a:lnTo>
                <a:lnTo>
                  <a:pt x="10046581" y="1490846"/>
                </a:lnTo>
                <a:lnTo>
                  <a:pt x="10045356" y="1475237"/>
                </a:lnTo>
                <a:lnTo>
                  <a:pt x="10041992" y="1460343"/>
                </a:lnTo>
                <a:lnTo>
                  <a:pt x="10037101" y="1449603"/>
                </a:lnTo>
                <a:lnTo>
                  <a:pt x="10030947" y="1444227"/>
                </a:lnTo>
                <a:lnTo>
                  <a:pt x="10030251" y="1438127"/>
                </a:lnTo>
                <a:lnTo>
                  <a:pt x="10034391" y="1433803"/>
                </a:lnTo>
                <a:lnTo>
                  <a:pt x="10042747" y="1433753"/>
                </a:lnTo>
                <a:lnTo>
                  <a:pt x="10057154" y="1441931"/>
                </a:lnTo>
                <a:lnTo>
                  <a:pt x="10071416" y="1447533"/>
                </a:lnTo>
                <a:lnTo>
                  <a:pt x="10085118" y="1451045"/>
                </a:lnTo>
                <a:lnTo>
                  <a:pt x="10097850" y="1452953"/>
                </a:lnTo>
                <a:lnTo>
                  <a:pt x="10109199" y="1453744"/>
                </a:lnTo>
                <a:lnTo>
                  <a:pt x="10118753" y="1453902"/>
                </a:lnTo>
                <a:lnTo>
                  <a:pt x="10127695" y="1451777"/>
                </a:lnTo>
                <a:lnTo>
                  <a:pt x="10127596" y="1446822"/>
                </a:lnTo>
                <a:lnTo>
                  <a:pt x="10121161" y="1441155"/>
                </a:lnTo>
                <a:lnTo>
                  <a:pt x="10111100" y="1436892"/>
                </a:lnTo>
                <a:lnTo>
                  <a:pt x="10103714" y="1433429"/>
                </a:lnTo>
                <a:lnTo>
                  <a:pt x="10104899" y="1429305"/>
                </a:lnTo>
                <a:lnTo>
                  <a:pt x="10111352" y="1426962"/>
                </a:lnTo>
                <a:lnTo>
                  <a:pt x="10119773" y="1428841"/>
                </a:lnTo>
                <a:lnTo>
                  <a:pt x="10132231" y="1436969"/>
                </a:lnTo>
                <a:lnTo>
                  <a:pt x="10144760" y="1440652"/>
                </a:lnTo>
                <a:lnTo>
                  <a:pt x="10153989" y="1438870"/>
                </a:lnTo>
                <a:lnTo>
                  <a:pt x="10158310" y="1426820"/>
                </a:lnTo>
                <a:lnTo>
                  <a:pt x="10165012" y="1414583"/>
                </a:lnTo>
                <a:lnTo>
                  <a:pt x="10174230" y="1404838"/>
                </a:lnTo>
                <a:lnTo>
                  <a:pt x="10186097" y="1400262"/>
                </a:lnTo>
                <a:lnTo>
                  <a:pt x="10199737" y="1398913"/>
                </a:lnTo>
                <a:lnTo>
                  <a:pt x="10206570" y="1394633"/>
                </a:lnTo>
                <a:lnTo>
                  <a:pt x="10205740" y="1388985"/>
                </a:lnTo>
                <a:lnTo>
                  <a:pt x="10196398" y="1383537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67671" y="3103672"/>
            <a:ext cx="133985" cy="82550"/>
          </a:xfrm>
          <a:custGeom>
            <a:avLst/>
            <a:gdLst/>
            <a:ahLst/>
            <a:cxnLst/>
            <a:rect l="l" t="t" r="r" b="b"/>
            <a:pathLst>
              <a:path w="133985" h="82550">
                <a:moveTo>
                  <a:pt x="12158" y="65848"/>
                </a:moveTo>
                <a:lnTo>
                  <a:pt x="23571" y="74614"/>
                </a:lnTo>
                <a:lnTo>
                  <a:pt x="34692" y="79845"/>
                </a:lnTo>
                <a:lnTo>
                  <a:pt x="45487" y="82022"/>
                </a:lnTo>
                <a:lnTo>
                  <a:pt x="55928" y="81628"/>
                </a:lnTo>
                <a:lnTo>
                  <a:pt x="93530" y="63965"/>
                </a:lnTo>
                <a:lnTo>
                  <a:pt x="109406" y="52223"/>
                </a:lnTo>
                <a:lnTo>
                  <a:pt x="116506" y="47311"/>
                </a:lnTo>
                <a:lnTo>
                  <a:pt x="123007" y="43679"/>
                </a:lnTo>
                <a:lnTo>
                  <a:pt x="130380" y="41213"/>
                </a:lnTo>
                <a:lnTo>
                  <a:pt x="133441" y="37584"/>
                </a:lnTo>
                <a:lnTo>
                  <a:pt x="101802" y="11329"/>
                </a:lnTo>
                <a:lnTo>
                  <a:pt x="55763" y="0"/>
                </a:lnTo>
                <a:lnTo>
                  <a:pt x="45301" y="1403"/>
                </a:lnTo>
                <a:lnTo>
                  <a:pt x="10441" y="19365"/>
                </a:lnTo>
                <a:lnTo>
                  <a:pt x="0" y="41304"/>
                </a:lnTo>
                <a:lnTo>
                  <a:pt x="1103" y="49374"/>
                </a:lnTo>
                <a:lnTo>
                  <a:pt x="4998" y="57554"/>
                </a:lnTo>
                <a:lnTo>
                  <a:pt x="11981" y="65684"/>
                </a:lnTo>
                <a:lnTo>
                  <a:pt x="12158" y="65848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13770" y="1635001"/>
            <a:ext cx="266065" cy="121285"/>
          </a:xfrm>
          <a:custGeom>
            <a:avLst/>
            <a:gdLst/>
            <a:ahLst/>
            <a:cxnLst/>
            <a:rect l="l" t="t" r="r" b="b"/>
            <a:pathLst>
              <a:path w="266064" h="121285">
                <a:moveTo>
                  <a:pt x="145700" y="38319"/>
                </a:moveTo>
                <a:lnTo>
                  <a:pt x="149812" y="42708"/>
                </a:lnTo>
                <a:lnTo>
                  <a:pt x="148964" y="46163"/>
                </a:lnTo>
                <a:lnTo>
                  <a:pt x="144026" y="48885"/>
                </a:lnTo>
                <a:lnTo>
                  <a:pt x="135869" y="51074"/>
                </a:lnTo>
                <a:lnTo>
                  <a:pt x="125364" y="52932"/>
                </a:lnTo>
                <a:lnTo>
                  <a:pt x="113379" y="54659"/>
                </a:lnTo>
                <a:lnTo>
                  <a:pt x="100785" y="56456"/>
                </a:lnTo>
                <a:lnTo>
                  <a:pt x="88453" y="58523"/>
                </a:lnTo>
                <a:lnTo>
                  <a:pt x="77253" y="61061"/>
                </a:lnTo>
                <a:lnTo>
                  <a:pt x="68054" y="64271"/>
                </a:lnTo>
                <a:lnTo>
                  <a:pt x="61728" y="68353"/>
                </a:lnTo>
                <a:lnTo>
                  <a:pt x="54029" y="75056"/>
                </a:lnTo>
                <a:lnTo>
                  <a:pt x="43318" y="79687"/>
                </a:lnTo>
                <a:lnTo>
                  <a:pt x="31178" y="83032"/>
                </a:lnTo>
                <a:lnTo>
                  <a:pt x="19193" y="85877"/>
                </a:lnTo>
                <a:lnTo>
                  <a:pt x="8946" y="89008"/>
                </a:lnTo>
                <a:lnTo>
                  <a:pt x="2020" y="93211"/>
                </a:lnTo>
                <a:lnTo>
                  <a:pt x="0" y="99273"/>
                </a:lnTo>
                <a:lnTo>
                  <a:pt x="6816" y="107043"/>
                </a:lnTo>
                <a:lnTo>
                  <a:pt x="18120" y="113066"/>
                </a:lnTo>
                <a:lnTo>
                  <a:pt x="32508" y="117374"/>
                </a:lnTo>
                <a:lnTo>
                  <a:pt x="48575" y="119996"/>
                </a:lnTo>
                <a:lnTo>
                  <a:pt x="64916" y="120964"/>
                </a:lnTo>
                <a:lnTo>
                  <a:pt x="80127" y="120308"/>
                </a:lnTo>
                <a:lnTo>
                  <a:pt x="92802" y="118059"/>
                </a:lnTo>
                <a:lnTo>
                  <a:pt x="101537" y="114247"/>
                </a:lnTo>
                <a:lnTo>
                  <a:pt x="104928" y="108903"/>
                </a:lnTo>
                <a:lnTo>
                  <a:pt x="108886" y="101915"/>
                </a:lnTo>
                <a:lnTo>
                  <a:pt x="118700" y="99257"/>
                </a:lnTo>
                <a:lnTo>
                  <a:pt x="131283" y="98686"/>
                </a:lnTo>
                <a:lnTo>
                  <a:pt x="143553" y="97960"/>
                </a:lnTo>
                <a:lnTo>
                  <a:pt x="152423" y="94833"/>
                </a:lnTo>
                <a:lnTo>
                  <a:pt x="155367" y="85814"/>
                </a:lnTo>
                <a:lnTo>
                  <a:pt x="160577" y="77368"/>
                </a:lnTo>
                <a:lnTo>
                  <a:pt x="209667" y="53561"/>
                </a:lnTo>
                <a:lnTo>
                  <a:pt x="228760" y="51422"/>
                </a:lnTo>
                <a:lnTo>
                  <a:pt x="243794" y="48596"/>
                </a:lnTo>
                <a:lnTo>
                  <a:pt x="254905" y="45134"/>
                </a:lnTo>
                <a:lnTo>
                  <a:pt x="262226" y="41089"/>
                </a:lnTo>
                <a:lnTo>
                  <a:pt x="265891" y="36512"/>
                </a:lnTo>
                <a:lnTo>
                  <a:pt x="266036" y="31456"/>
                </a:lnTo>
                <a:lnTo>
                  <a:pt x="262795" y="25971"/>
                </a:lnTo>
                <a:lnTo>
                  <a:pt x="222060" y="3080"/>
                </a:lnTo>
                <a:lnTo>
                  <a:pt x="197518" y="0"/>
                </a:lnTo>
                <a:lnTo>
                  <a:pt x="185653" y="860"/>
                </a:lnTo>
                <a:lnTo>
                  <a:pt x="148362" y="15054"/>
                </a:lnTo>
                <a:lnTo>
                  <a:pt x="140015" y="30686"/>
                </a:lnTo>
                <a:lnTo>
                  <a:pt x="142674" y="35647"/>
                </a:lnTo>
                <a:lnTo>
                  <a:pt x="145700" y="38319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89183" y="4610658"/>
            <a:ext cx="166370" cy="681355"/>
          </a:xfrm>
          <a:custGeom>
            <a:avLst/>
            <a:gdLst/>
            <a:ahLst/>
            <a:cxnLst/>
            <a:rect l="l" t="t" r="r" b="b"/>
            <a:pathLst>
              <a:path w="166370" h="681354">
                <a:moveTo>
                  <a:pt x="94100" y="208782"/>
                </a:moveTo>
                <a:lnTo>
                  <a:pt x="90669" y="196872"/>
                </a:lnTo>
                <a:lnTo>
                  <a:pt x="89174" y="185078"/>
                </a:lnTo>
                <a:lnTo>
                  <a:pt x="89231" y="173452"/>
                </a:lnTo>
                <a:lnTo>
                  <a:pt x="90454" y="162050"/>
                </a:lnTo>
                <a:lnTo>
                  <a:pt x="92457" y="150927"/>
                </a:lnTo>
                <a:lnTo>
                  <a:pt x="94854" y="140136"/>
                </a:lnTo>
                <a:lnTo>
                  <a:pt x="97261" y="129733"/>
                </a:lnTo>
                <a:lnTo>
                  <a:pt x="99292" y="119772"/>
                </a:lnTo>
                <a:lnTo>
                  <a:pt x="100561" y="110307"/>
                </a:lnTo>
                <a:lnTo>
                  <a:pt x="100683" y="101394"/>
                </a:lnTo>
                <a:lnTo>
                  <a:pt x="99271" y="93087"/>
                </a:lnTo>
                <a:lnTo>
                  <a:pt x="95942" y="85439"/>
                </a:lnTo>
                <a:lnTo>
                  <a:pt x="90309" y="78507"/>
                </a:lnTo>
                <a:lnTo>
                  <a:pt x="79455" y="68285"/>
                </a:lnTo>
                <a:lnTo>
                  <a:pt x="71526" y="57001"/>
                </a:lnTo>
                <a:lnTo>
                  <a:pt x="65948" y="45270"/>
                </a:lnTo>
                <a:lnTo>
                  <a:pt x="62146" y="33709"/>
                </a:lnTo>
                <a:lnTo>
                  <a:pt x="59547" y="22934"/>
                </a:lnTo>
                <a:lnTo>
                  <a:pt x="57575" y="13559"/>
                </a:lnTo>
                <a:lnTo>
                  <a:pt x="55658" y="6201"/>
                </a:lnTo>
                <a:lnTo>
                  <a:pt x="53220" y="1476"/>
                </a:lnTo>
                <a:lnTo>
                  <a:pt x="49687" y="0"/>
                </a:lnTo>
                <a:lnTo>
                  <a:pt x="42826" y="6682"/>
                </a:lnTo>
                <a:lnTo>
                  <a:pt x="38979" y="16105"/>
                </a:lnTo>
                <a:lnTo>
                  <a:pt x="36937" y="27131"/>
                </a:lnTo>
                <a:lnTo>
                  <a:pt x="35488" y="38618"/>
                </a:lnTo>
                <a:lnTo>
                  <a:pt x="33424" y="49429"/>
                </a:lnTo>
                <a:lnTo>
                  <a:pt x="29532" y="58423"/>
                </a:lnTo>
                <a:lnTo>
                  <a:pt x="22605" y="64461"/>
                </a:lnTo>
                <a:lnTo>
                  <a:pt x="11999" y="67477"/>
                </a:lnTo>
                <a:lnTo>
                  <a:pt x="6079" y="72395"/>
                </a:lnTo>
                <a:lnTo>
                  <a:pt x="3681" y="79068"/>
                </a:lnTo>
                <a:lnTo>
                  <a:pt x="3638" y="87346"/>
                </a:lnTo>
                <a:lnTo>
                  <a:pt x="4785" y="97084"/>
                </a:lnTo>
                <a:lnTo>
                  <a:pt x="5956" y="108133"/>
                </a:lnTo>
                <a:lnTo>
                  <a:pt x="5986" y="120345"/>
                </a:lnTo>
                <a:lnTo>
                  <a:pt x="3709" y="133574"/>
                </a:lnTo>
                <a:lnTo>
                  <a:pt x="1157" y="144962"/>
                </a:lnTo>
                <a:lnTo>
                  <a:pt x="0" y="157016"/>
                </a:lnTo>
                <a:lnTo>
                  <a:pt x="3313" y="195276"/>
                </a:lnTo>
                <a:lnTo>
                  <a:pt x="13471" y="232686"/>
                </a:lnTo>
                <a:lnTo>
                  <a:pt x="21929" y="254617"/>
                </a:lnTo>
                <a:lnTo>
                  <a:pt x="24049" y="261262"/>
                </a:lnTo>
                <a:lnTo>
                  <a:pt x="25468" y="269797"/>
                </a:lnTo>
                <a:lnTo>
                  <a:pt x="26261" y="280006"/>
                </a:lnTo>
                <a:lnTo>
                  <a:pt x="26505" y="291672"/>
                </a:lnTo>
                <a:lnTo>
                  <a:pt x="26277" y="304577"/>
                </a:lnTo>
                <a:lnTo>
                  <a:pt x="23526" y="348568"/>
                </a:lnTo>
                <a:lnTo>
                  <a:pt x="19280" y="395916"/>
                </a:lnTo>
                <a:lnTo>
                  <a:pt x="17890" y="411433"/>
                </a:lnTo>
                <a:lnTo>
                  <a:pt x="16640" y="426457"/>
                </a:lnTo>
                <a:lnTo>
                  <a:pt x="15607" y="440770"/>
                </a:lnTo>
                <a:lnTo>
                  <a:pt x="14867" y="454155"/>
                </a:lnTo>
                <a:lnTo>
                  <a:pt x="14498" y="466397"/>
                </a:lnTo>
                <a:lnTo>
                  <a:pt x="14575" y="477277"/>
                </a:lnTo>
                <a:lnTo>
                  <a:pt x="15175" y="486580"/>
                </a:lnTo>
                <a:lnTo>
                  <a:pt x="16374" y="494089"/>
                </a:lnTo>
                <a:lnTo>
                  <a:pt x="18956" y="502163"/>
                </a:lnTo>
                <a:lnTo>
                  <a:pt x="20289" y="512350"/>
                </a:lnTo>
                <a:lnTo>
                  <a:pt x="18603" y="552017"/>
                </a:lnTo>
                <a:lnTo>
                  <a:pt x="12203" y="597840"/>
                </a:lnTo>
                <a:lnTo>
                  <a:pt x="9868" y="612815"/>
                </a:lnTo>
                <a:lnTo>
                  <a:pt x="7735" y="627045"/>
                </a:lnTo>
                <a:lnTo>
                  <a:pt x="5985" y="640172"/>
                </a:lnTo>
                <a:lnTo>
                  <a:pt x="4800" y="651840"/>
                </a:lnTo>
                <a:lnTo>
                  <a:pt x="4362" y="661691"/>
                </a:lnTo>
                <a:lnTo>
                  <a:pt x="4850" y="669367"/>
                </a:lnTo>
                <a:lnTo>
                  <a:pt x="6448" y="674512"/>
                </a:lnTo>
                <a:lnTo>
                  <a:pt x="12653" y="680321"/>
                </a:lnTo>
                <a:lnTo>
                  <a:pt x="16862" y="681046"/>
                </a:lnTo>
                <a:lnTo>
                  <a:pt x="19729" y="677776"/>
                </a:lnTo>
                <a:lnTo>
                  <a:pt x="21904" y="671601"/>
                </a:lnTo>
                <a:lnTo>
                  <a:pt x="24039" y="663609"/>
                </a:lnTo>
                <a:lnTo>
                  <a:pt x="26785" y="654890"/>
                </a:lnTo>
                <a:lnTo>
                  <a:pt x="30794" y="646533"/>
                </a:lnTo>
                <a:lnTo>
                  <a:pt x="36717" y="639628"/>
                </a:lnTo>
                <a:lnTo>
                  <a:pt x="45205" y="635264"/>
                </a:lnTo>
                <a:lnTo>
                  <a:pt x="59698" y="635668"/>
                </a:lnTo>
                <a:lnTo>
                  <a:pt x="70178" y="641380"/>
                </a:lnTo>
                <a:lnTo>
                  <a:pt x="77956" y="650490"/>
                </a:lnTo>
                <a:lnTo>
                  <a:pt x="84346" y="661086"/>
                </a:lnTo>
                <a:lnTo>
                  <a:pt x="90657" y="671257"/>
                </a:lnTo>
                <a:lnTo>
                  <a:pt x="98201" y="679091"/>
                </a:lnTo>
                <a:lnTo>
                  <a:pt x="105517" y="679798"/>
                </a:lnTo>
                <a:lnTo>
                  <a:pt x="109668" y="674658"/>
                </a:lnTo>
                <a:lnTo>
                  <a:pt x="111035" y="665540"/>
                </a:lnTo>
                <a:lnTo>
                  <a:pt x="110002" y="654312"/>
                </a:lnTo>
                <a:lnTo>
                  <a:pt x="106952" y="642843"/>
                </a:lnTo>
                <a:lnTo>
                  <a:pt x="102268" y="633000"/>
                </a:lnTo>
                <a:lnTo>
                  <a:pt x="96332" y="626653"/>
                </a:lnTo>
                <a:lnTo>
                  <a:pt x="86927" y="625050"/>
                </a:lnTo>
                <a:lnTo>
                  <a:pt x="78518" y="618908"/>
                </a:lnTo>
                <a:lnTo>
                  <a:pt x="58660" y="583544"/>
                </a:lnTo>
                <a:lnTo>
                  <a:pt x="47039" y="544555"/>
                </a:lnTo>
                <a:lnTo>
                  <a:pt x="47131" y="532890"/>
                </a:lnTo>
                <a:lnTo>
                  <a:pt x="49003" y="521149"/>
                </a:lnTo>
                <a:lnTo>
                  <a:pt x="52098" y="509322"/>
                </a:lnTo>
                <a:lnTo>
                  <a:pt x="55855" y="497402"/>
                </a:lnTo>
                <a:lnTo>
                  <a:pt x="59715" y="485379"/>
                </a:lnTo>
                <a:lnTo>
                  <a:pt x="63121" y="473244"/>
                </a:lnTo>
                <a:lnTo>
                  <a:pt x="65513" y="460989"/>
                </a:lnTo>
                <a:lnTo>
                  <a:pt x="67579" y="445953"/>
                </a:lnTo>
                <a:lnTo>
                  <a:pt x="72782" y="434840"/>
                </a:lnTo>
                <a:lnTo>
                  <a:pt x="80502" y="427413"/>
                </a:lnTo>
                <a:lnTo>
                  <a:pt x="90117" y="423436"/>
                </a:lnTo>
                <a:lnTo>
                  <a:pt x="101008" y="422674"/>
                </a:lnTo>
                <a:lnTo>
                  <a:pt x="112553" y="424888"/>
                </a:lnTo>
                <a:lnTo>
                  <a:pt x="124132" y="429842"/>
                </a:lnTo>
                <a:lnTo>
                  <a:pt x="135124" y="437301"/>
                </a:lnTo>
                <a:lnTo>
                  <a:pt x="147905" y="448550"/>
                </a:lnTo>
                <a:lnTo>
                  <a:pt x="157115" y="454064"/>
                </a:lnTo>
                <a:lnTo>
                  <a:pt x="163040" y="454795"/>
                </a:lnTo>
                <a:lnTo>
                  <a:pt x="165964" y="451694"/>
                </a:lnTo>
                <a:lnTo>
                  <a:pt x="166169" y="445712"/>
                </a:lnTo>
                <a:lnTo>
                  <a:pt x="163942" y="437799"/>
                </a:lnTo>
                <a:lnTo>
                  <a:pt x="161500" y="432489"/>
                </a:lnTo>
                <a:lnTo>
                  <a:pt x="158737" y="425330"/>
                </a:lnTo>
                <a:lnTo>
                  <a:pt x="145109" y="382055"/>
                </a:lnTo>
                <a:lnTo>
                  <a:pt x="133082" y="339629"/>
                </a:lnTo>
                <a:lnTo>
                  <a:pt x="128901" y="324616"/>
                </a:lnTo>
                <a:lnTo>
                  <a:pt x="124686" y="309491"/>
                </a:lnTo>
                <a:lnTo>
                  <a:pt x="112164" y="265360"/>
                </a:lnTo>
                <a:lnTo>
                  <a:pt x="100499" y="227151"/>
                </a:lnTo>
                <a:lnTo>
                  <a:pt x="96951" y="216631"/>
                </a:lnTo>
                <a:lnTo>
                  <a:pt x="94100" y="208782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83128" y="1652366"/>
            <a:ext cx="207645" cy="57150"/>
          </a:xfrm>
          <a:custGeom>
            <a:avLst/>
            <a:gdLst/>
            <a:ahLst/>
            <a:cxnLst/>
            <a:rect l="l" t="t" r="r" b="b"/>
            <a:pathLst>
              <a:path w="207644" h="57150">
                <a:moveTo>
                  <a:pt x="102276" y="37642"/>
                </a:moveTo>
                <a:lnTo>
                  <a:pt x="114009" y="28917"/>
                </a:lnTo>
                <a:lnTo>
                  <a:pt x="126101" y="23285"/>
                </a:lnTo>
                <a:lnTo>
                  <a:pt x="138288" y="20178"/>
                </a:lnTo>
                <a:lnTo>
                  <a:pt x="150305" y="19027"/>
                </a:lnTo>
                <a:lnTo>
                  <a:pt x="161888" y="19264"/>
                </a:lnTo>
                <a:lnTo>
                  <a:pt x="172774" y="20318"/>
                </a:lnTo>
                <a:lnTo>
                  <a:pt x="182697" y="21622"/>
                </a:lnTo>
                <a:lnTo>
                  <a:pt x="191394" y="22607"/>
                </a:lnTo>
                <a:lnTo>
                  <a:pt x="198601" y="22704"/>
                </a:lnTo>
                <a:lnTo>
                  <a:pt x="204052" y="21345"/>
                </a:lnTo>
                <a:lnTo>
                  <a:pt x="207484" y="17960"/>
                </a:lnTo>
                <a:lnTo>
                  <a:pt x="207240" y="12835"/>
                </a:lnTo>
                <a:lnTo>
                  <a:pt x="170075" y="711"/>
                </a:lnTo>
                <a:lnTo>
                  <a:pt x="155672" y="0"/>
                </a:lnTo>
                <a:lnTo>
                  <a:pt x="140797" y="306"/>
                </a:lnTo>
                <a:lnTo>
                  <a:pt x="126238" y="1674"/>
                </a:lnTo>
                <a:lnTo>
                  <a:pt x="112782" y="4151"/>
                </a:lnTo>
                <a:lnTo>
                  <a:pt x="101216" y="7780"/>
                </a:lnTo>
                <a:lnTo>
                  <a:pt x="89689" y="12417"/>
                </a:lnTo>
                <a:lnTo>
                  <a:pt x="76674" y="15584"/>
                </a:lnTo>
                <a:lnTo>
                  <a:pt x="62846" y="17652"/>
                </a:lnTo>
                <a:lnTo>
                  <a:pt x="48879" y="18992"/>
                </a:lnTo>
                <a:lnTo>
                  <a:pt x="35450" y="19976"/>
                </a:lnTo>
                <a:lnTo>
                  <a:pt x="23234" y="20977"/>
                </a:lnTo>
                <a:lnTo>
                  <a:pt x="12905" y="22364"/>
                </a:lnTo>
                <a:lnTo>
                  <a:pt x="5140" y="24511"/>
                </a:lnTo>
                <a:lnTo>
                  <a:pt x="613" y="27789"/>
                </a:lnTo>
                <a:lnTo>
                  <a:pt x="0" y="32569"/>
                </a:lnTo>
                <a:lnTo>
                  <a:pt x="3018" y="37063"/>
                </a:lnTo>
                <a:lnTo>
                  <a:pt x="46977" y="56565"/>
                </a:lnTo>
                <a:lnTo>
                  <a:pt x="59323" y="56707"/>
                </a:lnTo>
                <a:lnTo>
                  <a:pt x="72115" y="54540"/>
                </a:lnTo>
                <a:lnTo>
                  <a:pt x="85035" y="49613"/>
                </a:lnTo>
                <a:lnTo>
                  <a:pt x="97767" y="41474"/>
                </a:lnTo>
                <a:lnTo>
                  <a:pt x="102276" y="37642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66841" y="2395107"/>
            <a:ext cx="307340" cy="99060"/>
          </a:xfrm>
          <a:custGeom>
            <a:avLst/>
            <a:gdLst/>
            <a:ahLst/>
            <a:cxnLst/>
            <a:rect l="l" t="t" r="r" b="b"/>
            <a:pathLst>
              <a:path w="307340" h="99060">
                <a:moveTo>
                  <a:pt x="5317" y="46664"/>
                </a:moveTo>
                <a:lnTo>
                  <a:pt x="43563" y="59486"/>
                </a:lnTo>
                <a:lnTo>
                  <a:pt x="62734" y="70144"/>
                </a:lnTo>
                <a:lnTo>
                  <a:pt x="73220" y="75745"/>
                </a:lnTo>
                <a:lnTo>
                  <a:pt x="111317" y="90925"/>
                </a:lnTo>
                <a:lnTo>
                  <a:pt x="166356" y="98553"/>
                </a:lnTo>
                <a:lnTo>
                  <a:pt x="186664" y="98925"/>
                </a:lnTo>
                <a:lnTo>
                  <a:pt x="205640" y="98607"/>
                </a:lnTo>
                <a:lnTo>
                  <a:pt x="253891" y="94069"/>
                </a:lnTo>
                <a:lnTo>
                  <a:pt x="295414" y="81746"/>
                </a:lnTo>
                <a:lnTo>
                  <a:pt x="307041" y="69757"/>
                </a:lnTo>
                <a:lnTo>
                  <a:pt x="305188" y="63524"/>
                </a:lnTo>
                <a:lnTo>
                  <a:pt x="263482" y="39983"/>
                </a:lnTo>
                <a:lnTo>
                  <a:pt x="221851" y="33321"/>
                </a:lnTo>
                <a:lnTo>
                  <a:pt x="210888" y="35009"/>
                </a:lnTo>
                <a:lnTo>
                  <a:pt x="200250" y="39040"/>
                </a:lnTo>
                <a:lnTo>
                  <a:pt x="190395" y="39033"/>
                </a:lnTo>
                <a:lnTo>
                  <a:pt x="181064" y="36211"/>
                </a:lnTo>
                <a:lnTo>
                  <a:pt x="171995" y="31796"/>
                </a:lnTo>
                <a:lnTo>
                  <a:pt x="162928" y="27009"/>
                </a:lnTo>
                <a:lnTo>
                  <a:pt x="153602" y="23071"/>
                </a:lnTo>
                <a:lnTo>
                  <a:pt x="143757" y="21205"/>
                </a:lnTo>
                <a:lnTo>
                  <a:pt x="133130" y="22632"/>
                </a:lnTo>
                <a:lnTo>
                  <a:pt x="120436" y="25765"/>
                </a:lnTo>
                <a:lnTo>
                  <a:pt x="107072" y="27456"/>
                </a:lnTo>
                <a:lnTo>
                  <a:pt x="68610" y="21886"/>
                </a:lnTo>
                <a:lnTo>
                  <a:pt x="44284" y="1432"/>
                </a:lnTo>
                <a:lnTo>
                  <a:pt x="37318" y="0"/>
                </a:lnTo>
                <a:lnTo>
                  <a:pt x="3009" y="29672"/>
                </a:lnTo>
                <a:lnTo>
                  <a:pt x="0" y="42771"/>
                </a:lnTo>
                <a:lnTo>
                  <a:pt x="3035" y="46164"/>
                </a:lnTo>
                <a:lnTo>
                  <a:pt x="5317" y="46664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280871" y="2548597"/>
            <a:ext cx="69215" cy="36830"/>
          </a:xfrm>
          <a:custGeom>
            <a:avLst/>
            <a:gdLst/>
            <a:ahLst/>
            <a:cxnLst/>
            <a:rect l="l" t="t" r="r" b="b"/>
            <a:pathLst>
              <a:path w="69215" h="36830">
                <a:moveTo>
                  <a:pt x="69088" y="9849"/>
                </a:moveTo>
                <a:lnTo>
                  <a:pt x="67372" y="4518"/>
                </a:lnTo>
                <a:lnTo>
                  <a:pt x="62682" y="1319"/>
                </a:lnTo>
                <a:lnTo>
                  <a:pt x="55705" y="0"/>
                </a:lnTo>
                <a:lnTo>
                  <a:pt x="47127" y="306"/>
                </a:lnTo>
                <a:lnTo>
                  <a:pt x="10560" y="12719"/>
                </a:lnTo>
                <a:lnTo>
                  <a:pt x="0" y="26671"/>
                </a:lnTo>
                <a:lnTo>
                  <a:pt x="3356" y="30853"/>
                </a:lnTo>
                <a:lnTo>
                  <a:pt x="17835" y="34809"/>
                </a:lnTo>
                <a:lnTo>
                  <a:pt x="32468" y="36247"/>
                </a:lnTo>
                <a:lnTo>
                  <a:pt x="46079" y="34914"/>
                </a:lnTo>
                <a:lnTo>
                  <a:pt x="57493" y="30555"/>
                </a:lnTo>
                <a:lnTo>
                  <a:pt x="65535" y="22917"/>
                </a:lnTo>
                <a:lnTo>
                  <a:pt x="69029" y="11746"/>
                </a:lnTo>
                <a:lnTo>
                  <a:pt x="69088" y="9849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12331" y="2601984"/>
            <a:ext cx="195580" cy="81280"/>
          </a:xfrm>
          <a:custGeom>
            <a:avLst/>
            <a:gdLst/>
            <a:ahLst/>
            <a:cxnLst/>
            <a:rect l="l" t="t" r="r" b="b"/>
            <a:pathLst>
              <a:path w="195579" h="81280">
                <a:moveTo>
                  <a:pt x="185773" y="78674"/>
                </a:moveTo>
                <a:lnTo>
                  <a:pt x="191830" y="76111"/>
                </a:lnTo>
                <a:lnTo>
                  <a:pt x="194989" y="71966"/>
                </a:lnTo>
                <a:lnTo>
                  <a:pt x="195488" y="66517"/>
                </a:lnTo>
                <a:lnTo>
                  <a:pt x="193566" y="60041"/>
                </a:lnTo>
                <a:lnTo>
                  <a:pt x="166414" y="29413"/>
                </a:lnTo>
                <a:lnTo>
                  <a:pt x="132272" y="9243"/>
                </a:lnTo>
                <a:lnTo>
                  <a:pt x="90197" y="0"/>
                </a:lnTo>
                <a:lnTo>
                  <a:pt x="74453" y="1178"/>
                </a:lnTo>
                <a:lnTo>
                  <a:pt x="33245" y="15077"/>
                </a:lnTo>
                <a:lnTo>
                  <a:pt x="1911" y="41205"/>
                </a:lnTo>
                <a:lnTo>
                  <a:pt x="0" y="46134"/>
                </a:lnTo>
                <a:lnTo>
                  <a:pt x="4921" y="51318"/>
                </a:lnTo>
                <a:lnTo>
                  <a:pt x="47974" y="68123"/>
                </a:lnTo>
                <a:lnTo>
                  <a:pt x="94073" y="76296"/>
                </a:lnTo>
                <a:lnTo>
                  <a:pt x="140522" y="80343"/>
                </a:lnTo>
                <a:lnTo>
                  <a:pt x="154295" y="80724"/>
                </a:lnTo>
                <a:lnTo>
                  <a:pt x="166575" y="80604"/>
                </a:lnTo>
                <a:lnTo>
                  <a:pt x="176979" y="79970"/>
                </a:lnTo>
                <a:lnTo>
                  <a:pt x="185124" y="78813"/>
                </a:lnTo>
                <a:lnTo>
                  <a:pt x="185773" y="78674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094694" y="2299240"/>
            <a:ext cx="502284" cy="189865"/>
          </a:xfrm>
          <a:custGeom>
            <a:avLst/>
            <a:gdLst/>
            <a:ahLst/>
            <a:cxnLst/>
            <a:rect l="l" t="t" r="r" b="b"/>
            <a:pathLst>
              <a:path w="502284" h="189864">
                <a:moveTo>
                  <a:pt x="16391" y="144411"/>
                </a:moveTo>
                <a:lnTo>
                  <a:pt x="49473" y="167770"/>
                </a:lnTo>
                <a:lnTo>
                  <a:pt x="65697" y="184479"/>
                </a:lnTo>
                <a:lnTo>
                  <a:pt x="73064" y="188566"/>
                </a:lnTo>
                <a:lnTo>
                  <a:pt x="83231" y="189837"/>
                </a:lnTo>
                <a:lnTo>
                  <a:pt x="95388" y="188870"/>
                </a:lnTo>
                <a:lnTo>
                  <a:pt x="108724" y="186245"/>
                </a:lnTo>
                <a:lnTo>
                  <a:pt x="122428" y="182543"/>
                </a:lnTo>
                <a:lnTo>
                  <a:pt x="135689" y="178342"/>
                </a:lnTo>
                <a:lnTo>
                  <a:pt x="147697" y="174222"/>
                </a:lnTo>
                <a:lnTo>
                  <a:pt x="157639" y="170764"/>
                </a:lnTo>
                <a:lnTo>
                  <a:pt x="166200" y="169992"/>
                </a:lnTo>
                <a:lnTo>
                  <a:pt x="173179" y="172938"/>
                </a:lnTo>
                <a:lnTo>
                  <a:pt x="179415" y="177905"/>
                </a:lnTo>
                <a:lnTo>
                  <a:pt x="185743" y="183198"/>
                </a:lnTo>
                <a:lnTo>
                  <a:pt x="192999" y="187120"/>
                </a:lnTo>
                <a:lnTo>
                  <a:pt x="202020" y="187977"/>
                </a:lnTo>
                <a:lnTo>
                  <a:pt x="213643" y="184072"/>
                </a:lnTo>
                <a:lnTo>
                  <a:pt x="226019" y="177384"/>
                </a:lnTo>
                <a:lnTo>
                  <a:pt x="238157" y="172743"/>
                </a:lnTo>
                <a:lnTo>
                  <a:pt x="250130" y="169823"/>
                </a:lnTo>
                <a:lnTo>
                  <a:pt x="262007" y="168298"/>
                </a:lnTo>
                <a:lnTo>
                  <a:pt x="273862" y="167844"/>
                </a:lnTo>
                <a:lnTo>
                  <a:pt x="285763" y="168135"/>
                </a:lnTo>
                <a:lnTo>
                  <a:pt x="297784" y="168845"/>
                </a:lnTo>
                <a:lnTo>
                  <a:pt x="309995" y="169648"/>
                </a:lnTo>
                <a:lnTo>
                  <a:pt x="322467" y="170221"/>
                </a:lnTo>
                <a:lnTo>
                  <a:pt x="334425" y="168699"/>
                </a:lnTo>
                <a:lnTo>
                  <a:pt x="341106" y="164429"/>
                </a:lnTo>
                <a:lnTo>
                  <a:pt x="343508" y="157943"/>
                </a:lnTo>
                <a:lnTo>
                  <a:pt x="342630" y="149775"/>
                </a:lnTo>
                <a:lnTo>
                  <a:pt x="339469" y="140458"/>
                </a:lnTo>
                <a:lnTo>
                  <a:pt x="335025" y="130525"/>
                </a:lnTo>
                <a:lnTo>
                  <a:pt x="330295" y="120509"/>
                </a:lnTo>
                <a:lnTo>
                  <a:pt x="326278" y="110944"/>
                </a:lnTo>
                <a:lnTo>
                  <a:pt x="323972" y="102362"/>
                </a:lnTo>
                <a:lnTo>
                  <a:pt x="327251" y="93263"/>
                </a:lnTo>
                <a:lnTo>
                  <a:pt x="334276" y="88775"/>
                </a:lnTo>
                <a:lnTo>
                  <a:pt x="343055" y="88185"/>
                </a:lnTo>
                <a:lnTo>
                  <a:pt x="351596" y="90785"/>
                </a:lnTo>
                <a:lnTo>
                  <a:pt x="357908" y="95863"/>
                </a:lnTo>
                <a:lnTo>
                  <a:pt x="360000" y="102709"/>
                </a:lnTo>
                <a:lnTo>
                  <a:pt x="356430" y="110221"/>
                </a:lnTo>
                <a:lnTo>
                  <a:pt x="355626" y="118351"/>
                </a:lnTo>
                <a:lnTo>
                  <a:pt x="376778" y="150579"/>
                </a:lnTo>
                <a:lnTo>
                  <a:pt x="413623" y="165392"/>
                </a:lnTo>
                <a:lnTo>
                  <a:pt x="429023" y="166824"/>
                </a:lnTo>
                <a:lnTo>
                  <a:pt x="443945" y="165203"/>
                </a:lnTo>
                <a:lnTo>
                  <a:pt x="471015" y="137628"/>
                </a:lnTo>
                <a:lnTo>
                  <a:pt x="471146" y="131903"/>
                </a:lnTo>
                <a:lnTo>
                  <a:pt x="471749" y="126381"/>
                </a:lnTo>
                <a:lnTo>
                  <a:pt x="473469" y="121261"/>
                </a:lnTo>
                <a:lnTo>
                  <a:pt x="476954" y="116741"/>
                </a:lnTo>
                <a:lnTo>
                  <a:pt x="482848" y="113018"/>
                </a:lnTo>
                <a:lnTo>
                  <a:pt x="493154" y="107563"/>
                </a:lnTo>
                <a:lnTo>
                  <a:pt x="499644" y="101773"/>
                </a:lnTo>
                <a:lnTo>
                  <a:pt x="502239" y="95503"/>
                </a:lnTo>
                <a:lnTo>
                  <a:pt x="500858" y="88612"/>
                </a:lnTo>
                <a:lnTo>
                  <a:pt x="495422" y="80956"/>
                </a:lnTo>
                <a:lnTo>
                  <a:pt x="460009" y="56392"/>
                </a:lnTo>
                <a:lnTo>
                  <a:pt x="422927" y="45828"/>
                </a:lnTo>
                <a:lnTo>
                  <a:pt x="386285" y="42575"/>
                </a:lnTo>
                <a:lnTo>
                  <a:pt x="374572" y="41873"/>
                </a:lnTo>
                <a:lnTo>
                  <a:pt x="332520" y="33886"/>
                </a:lnTo>
                <a:lnTo>
                  <a:pt x="317957" y="28186"/>
                </a:lnTo>
                <a:lnTo>
                  <a:pt x="303352" y="24171"/>
                </a:lnTo>
                <a:lnTo>
                  <a:pt x="289211" y="22074"/>
                </a:lnTo>
                <a:lnTo>
                  <a:pt x="276038" y="22124"/>
                </a:lnTo>
                <a:lnTo>
                  <a:pt x="264340" y="24553"/>
                </a:lnTo>
                <a:lnTo>
                  <a:pt x="254621" y="29592"/>
                </a:lnTo>
                <a:lnTo>
                  <a:pt x="247388" y="37472"/>
                </a:lnTo>
                <a:lnTo>
                  <a:pt x="243147" y="48425"/>
                </a:lnTo>
                <a:lnTo>
                  <a:pt x="241631" y="56304"/>
                </a:lnTo>
                <a:lnTo>
                  <a:pt x="238299" y="60977"/>
                </a:lnTo>
                <a:lnTo>
                  <a:pt x="233353" y="62815"/>
                </a:lnTo>
                <a:lnTo>
                  <a:pt x="226993" y="62185"/>
                </a:lnTo>
                <a:lnTo>
                  <a:pt x="219422" y="59456"/>
                </a:lnTo>
                <a:lnTo>
                  <a:pt x="181057" y="34941"/>
                </a:lnTo>
                <a:lnTo>
                  <a:pt x="170453" y="27257"/>
                </a:lnTo>
                <a:lnTo>
                  <a:pt x="159848" y="19690"/>
                </a:lnTo>
                <a:lnTo>
                  <a:pt x="149444" y="12607"/>
                </a:lnTo>
                <a:lnTo>
                  <a:pt x="139441" y="6378"/>
                </a:lnTo>
                <a:lnTo>
                  <a:pt x="130041" y="1373"/>
                </a:lnTo>
                <a:lnTo>
                  <a:pt x="122167" y="0"/>
                </a:lnTo>
                <a:lnTo>
                  <a:pt x="113333" y="615"/>
                </a:lnTo>
                <a:lnTo>
                  <a:pt x="72371" y="19335"/>
                </a:lnTo>
                <a:lnTo>
                  <a:pt x="41294" y="45347"/>
                </a:lnTo>
                <a:lnTo>
                  <a:pt x="15865" y="76159"/>
                </a:lnTo>
                <a:lnTo>
                  <a:pt x="0" y="116212"/>
                </a:lnTo>
                <a:lnTo>
                  <a:pt x="577" y="124829"/>
                </a:lnTo>
                <a:lnTo>
                  <a:pt x="3370" y="132522"/>
                </a:lnTo>
                <a:lnTo>
                  <a:pt x="8575" y="139110"/>
                </a:lnTo>
                <a:lnTo>
                  <a:pt x="16391" y="144411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16020" y="1856339"/>
            <a:ext cx="387350" cy="209550"/>
          </a:xfrm>
          <a:custGeom>
            <a:avLst/>
            <a:gdLst/>
            <a:ahLst/>
            <a:cxnLst/>
            <a:rect l="l" t="t" r="r" b="b"/>
            <a:pathLst>
              <a:path w="387350" h="209550">
                <a:moveTo>
                  <a:pt x="6296" y="205855"/>
                </a:moveTo>
                <a:lnTo>
                  <a:pt x="12939" y="208377"/>
                </a:lnTo>
                <a:lnTo>
                  <a:pt x="21250" y="209529"/>
                </a:lnTo>
                <a:lnTo>
                  <a:pt x="31022" y="209512"/>
                </a:lnTo>
                <a:lnTo>
                  <a:pt x="80635" y="201759"/>
                </a:lnTo>
                <a:lnTo>
                  <a:pt x="94645" y="198902"/>
                </a:lnTo>
                <a:lnTo>
                  <a:pt x="108888" y="196078"/>
                </a:lnTo>
                <a:lnTo>
                  <a:pt x="150962" y="189811"/>
                </a:lnTo>
                <a:lnTo>
                  <a:pt x="174942" y="189044"/>
                </a:lnTo>
                <a:lnTo>
                  <a:pt x="187183" y="188216"/>
                </a:lnTo>
                <a:lnTo>
                  <a:pt x="229958" y="181815"/>
                </a:lnTo>
                <a:lnTo>
                  <a:pt x="277054" y="170742"/>
                </a:lnTo>
                <a:lnTo>
                  <a:pt x="322357" y="156538"/>
                </a:lnTo>
                <a:lnTo>
                  <a:pt x="359754" y="140745"/>
                </a:lnTo>
                <a:lnTo>
                  <a:pt x="386749" y="119884"/>
                </a:lnTo>
                <a:lnTo>
                  <a:pt x="386436" y="109995"/>
                </a:lnTo>
                <a:lnTo>
                  <a:pt x="350228" y="86223"/>
                </a:lnTo>
                <a:lnTo>
                  <a:pt x="337266" y="81454"/>
                </a:lnTo>
                <a:lnTo>
                  <a:pt x="324671" y="76046"/>
                </a:lnTo>
                <a:lnTo>
                  <a:pt x="313409" y="69445"/>
                </a:lnTo>
                <a:lnTo>
                  <a:pt x="303209" y="61242"/>
                </a:lnTo>
                <a:lnTo>
                  <a:pt x="292002" y="56096"/>
                </a:lnTo>
                <a:lnTo>
                  <a:pt x="280193" y="53661"/>
                </a:lnTo>
                <a:lnTo>
                  <a:pt x="268188" y="53588"/>
                </a:lnTo>
                <a:lnTo>
                  <a:pt x="256393" y="55528"/>
                </a:lnTo>
                <a:lnTo>
                  <a:pt x="219419" y="76464"/>
                </a:lnTo>
                <a:lnTo>
                  <a:pt x="213564" y="84318"/>
                </a:lnTo>
                <a:lnTo>
                  <a:pt x="208369" y="88433"/>
                </a:lnTo>
                <a:lnTo>
                  <a:pt x="204321" y="89143"/>
                </a:lnTo>
                <a:lnTo>
                  <a:pt x="201906" y="86783"/>
                </a:lnTo>
                <a:lnTo>
                  <a:pt x="201610" y="81686"/>
                </a:lnTo>
                <a:lnTo>
                  <a:pt x="203919" y="74189"/>
                </a:lnTo>
                <a:lnTo>
                  <a:pt x="209320" y="64624"/>
                </a:lnTo>
                <a:lnTo>
                  <a:pt x="218298" y="53326"/>
                </a:lnTo>
                <a:lnTo>
                  <a:pt x="226403" y="43021"/>
                </a:lnTo>
                <a:lnTo>
                  <a:pt x="230086" y="33448"/>
                </a:lnTo>
                <a:lnTo>
                  <a:pt x="230088" y="24761"/>
                </a:lnTo>
                <a:lnTo>
                  <a:pt x="227146" y="17118"/>
                </a:lnTo>
                <a:lnTo>
                  <a:pt x="194166" y="0"/>
                </a:lnTo>
                <a:lnTo>
                  <a:pt x="189090" y="1885"/>
                </a:lnTo>
                <a:lnTo>
                  <a:pt x="186245" y="5904"/>
                </a:lnTo>
                <a:lnTo>
                  <a:pt x="182077" y="13644"/>
                </a:lnTo>
                <a:lnTo>
                  <a:pt x="172754" y="17798"/>
                </a:lnTo>
                <a:lnTo>
                  <a:pt x="160294" y="19656"/>
                </a:lnTo>
                <a:lnTo>
                  <a:pt x="146718" y="20510"/>
                </a:lnTo>
                <a:lnTo>
                  <a:pt x="134043" y="21648"/>
                </a:lnTo>
                <a:lnTo>
                  <a:pt x="124288" y="24363"/>
                </a:lnTo>
                <a:lnTo>
                  <a:pt x="119472" y="29943"/>
                </a:lnTo>
                <a:lnTo>
                  <a:pt x="116434" y="42900"/>
                </a:lnTo>
                <a:lnTo>
                  <a:pt x="109666" y="53662"/>
                </a:lnTo>
                <a:lnTo>
                  <a:pt x="102297" y="63733"/>
                </a:lnTo>
                <a:lnTo>
                  <a:pt x="97461" y="74617"/>
                </a:lnTo>
                <a:lnTo>
                  <a:pt x="96337" y="81700"/>
                </a:lnTo>
                <a:lnTo>
                  <a:pt x="92523" y="85633"/>
                </a:lnTo>
                <a:lnTo>
                  <a:pt x="86739" y="87484"/>
                </a:lnTo>
                <a:lnTo>
                  <a:pt x="79702" y="88317"/>
                </a:lnTo>
                <a:lnTo>
                  <a:pt x="72130" y="89201"/>
                </a:lnTo>
                <a:lnTo>
                  <a:pt x="64743" y="91203"/>
                </a:lnTo>
                <a:lnTo>
                  <a:pt x="58259" y="95388"/>
                </a:lnTo>
                <a:lnTo>
                  <a:pt x="53397" y="102824"/>
                </a:lnTo>
                <a:lnTo>
                  <a:pt x="50874" y="114577"/>
                </a:lnTo>
                <a:lnTo>
                  <a:pt x="48649" y="127773"/>
                </a:lnTo>
                <a:lnTo>
                  <a:pt x="43634" y="139863"/>
                </a:lnTo>
                <a:lnTo>
                  <a:pt x="36656" y="150899"/>
                </a:lnTo>
                <a:lnTo>
                  <a:pt x="28545" y="160935"/>
                </a:lnTo>
                <a:lnTo>
                  <a:pt x="20129" y="170021"/>
                </a:lnTo>
                <a:lnTo>
                  <a:pt x="12238" y="178209"/>
                </a:lnTo>
                <a:lnTo>
                  <a:pt x="5700" y="185552"/>
                </a:lnTo>
                <a:lnTo>
                  <a:pt x="1344" y="192101"/>
                </a:lnTo>
                <a:lnTo>
                  <a:pt x="0" y="197909"/>
                </a:lnTo>
                <a:lnTo>
                  <a:pt x="2494" y="203026"/>
                </a:lnTo>
                <a:lnTo>
                  <a:pt x="6296" y="205855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730249" y="2889332"/>
            <a:ext cx="241300" cy="76200"/>
          </a:xfrm>
          <a:custGeom>
            <a:avLst/>
            <a:gdLst/>
            <a:ahLst/>
            <a:cxnLst/>
            <a:rect l="l" t="t" r="r" b="b"/>
            <a:pathLst>
              <a:path w="241300" h="76200">
                <a:moveTo>
                  <a:pt x="8478" y="70955"/>
                </a:moveTo>
                <a:lnTo>
                  <a:pt x="19821" y="75005"/>
                </a:lnTo>
                <a:lnTo>
                  <a:pt x="30320" y="75897"/>
                </a:lnTo>
                <a:lnTo>
                  <a:pt x="40135" y="74501"/>
                </a:lnTo>
                <a:lnTo>
                  <a:pt x="49426" y="71688"/>
                </a:lnTo>
                <a:lnTo>
                  <a:pt x="58355" y="68327"/>
                </a:lnTo>
                <a:lnTo>
                  <a:pt x="67081" y="65291"/>
                </a:lnTo>
                <a:lnTo>
                  <a:pt x="75764" y="63448"/>
                </a:lnTo>
                <a:lnTo>
                  <a:pt x="84565" y="63669"/>
                </a:lnTo>
                <a:lnTo>
                  <a:pt x="93644" y="66826"/>
                </a:lnTo>
                <a:lnTo>
                  <a:pt x="103107" y="71578"/>
                </a:lnTo>
                <a:lnTo>
                  <a:pt x="113993" y="74285"/>
                </a:lnTo>
                <a:lnTo>
                  <a:pt x="125988" y="75241"/>
                </a:lnTo>
                <a:lnTo>
                  <a:pt x="138777" y="74743"/>
                </a:lnTo>
                <a:lnTo>
                  <a:pt x="152045" y="73084"/>
                </a:lnTo>
                <a:lnTo>
                  <a:pt x="165477" y="70560"/>
                </a:lnTo>
                <a:lnTo>
                  <a:pt x="178759" y="67467"/>
                </a:lnTo>
                <a:lnTo>
                  <a:pt x="191575" y="64100"/>
                </a:lnTo>
                <a:lnTo>
                  <a:pt x="203612" y="60753"/>
                </a:lnTo>
                <a:lnTo>
                  <a:pt x="214554" y="57721"/>
                </a:lnTo>
                <a:lnTo>
                  <a:pt x="241251" y="39358"/>
                </a:lnTo>
                <a:lnTo>
                  <a:pt x="239145" y="33550"/>
                </a:lnTo>
                <a:lnTo>
                  <a:pt x="202726" y="10085"/>
                </a:lnTo>
                <a:lnTo>
                  <a:pt x="153037" y="246"/>
                </a:lnTo>
                <a:lnTo>
                  <a:pt x="139325" y="0"/>
                </a:lnTo>
                <a:lnTo>
                  <a:pt x="125581" y="684"/>
                </a:lnTo>
                <a:lnTo>
                  <a:pt x="85414" y="7454"/>
                </a:lnTo>
                <a:lnTo>
                  <a:pt x="39015" y="24265"/>
                </a:lnTo>
                <a:lnTo>
                  <a:pt x="3790" y="50016"/>
                </a:lnTo>
                <a:lnTo>
                  <a:pt x="0" y="59573"/>
                </a:lnTo>
                <a:lnTo>
                  <a:pt x="812" y="63848"/>
                </a:lnTo>
                <a:lnTo>
                  <a:pt x="3596" y="67670"/>
                </a:lnTo>
                <a:lnTo>
                  <a:pt x="8478" y="70955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00371" y="1602072"/>
            <a:ext cx="88900" cy="34925"/>
          </a:xfrm>
          <a:custGeom>
            <a:avLst/>
            <a:gdLst/>
            <a:ahLst/>
            <a:cxnLst/>
            <a:rect l="l" t="t" r="r" b="b"/>
            <a:pathLst>
              <a:path w="88900" h="34925">
                <a:moveTo>
                  <a:pt x="88634" y="15723"/>
                </a:moveTo>
                <a:lnTo>
                  <a:pt x="48010" y="0"/>
                </a:lnTo>
                <a:lnTo>
                  <a:pt x="36747" y="890"/>
                </a:lnTo>
                <a:lnTo>
                  <a:pt x="0" y="16978"/>
                </a:lnTo>
                <a:lnTo>
                  <a:pt x="1092" y="22124"/>
                </a:lnTo>
                <a:lnTo>
                  <a:pt x="9069" y="27045"/>
                </a:lnTo>
                <a:lnTo>
                  <a:pt x="20497" y="30991"/>
                </a:lnTo>
                <a:lnTo>
                  <a:pt x="34080" y="33614"/>
                </a:lnTo>
                <a:lnTo>
                  <a:pt x="48518" y="34566"/>
                </a:lnTo>
                <a:lnTo>
                  <a:pt x="62515" y="33498"/>
                </a:lnTo>
                <a:lnTo>
                  <a:pt x="74772" y="30063"/>
                </a:lnTo>
                <a:lnTo>
                  <a:pt x="83993" y="23912"/>
                </a:lnTo>
                <a:lnTo>
                  <a:pt x="88634" y="15723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04486" y="2696180"/>
            <a:ext cx="53340" cy="35560"/>
          </a:xfrm>
          <a:custGeom>
            <a:avLst/>
            <a:gdLst/>
            <a:ahLst/>
            <a:cxnLst/>
            <a:rect l="l" t="t" r="r" b="b"/>
            <a:pathLst>
              <a:path w="53339" h="35560">
                <a:moveTo>
                  <a:pt x="4904" y="27099"/>
                </a:moveTo>
                <a:lnTo>
                  <a:pt x="19266" y="32862"/>
                </a:lnTo>
                <a:lnTo>
                  <a:pt x="31804" y="34990"/>
                </a:lnTo>
                <a:lnTo>
                  <a:pt x="41971" y="33376"/>
                </a:lnTo>
                <a:lnTo>
                  <a:pt x="49221" y="27913"/>
                </a:lnTo>
                <a:lnTo>
                  <a:pt x="53008" y="18492"/>
                </a:lnTo>
                <a:lnTo>
                  <a:pt x="50304" y="8659"/>
                </a:lnTo>
                <a:lnTo>
                  <a:pt x="44858" y="2684"/>
                </a:lnTo>
                <a:lnTo>
                  <a:pt x="37504" y="0"/>
                </a:lnTo>
                <a:lnTo>
                  <a:pt x="29075" y="39"/>
                </a:lnTo>
                <a:lnTo>
                  <a:pt x="0" y="21214"/>
                </a:lnTo>
                <a:lnTo>
                  <a:pt x="2634" y="25670"/>
                </a:lnTo>
                <a:lnTo>
                  <a:pt x="4904" y="27099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390383" y="1759850"/>
            <a:ext cx="358775" cy="189865"/>
          </a:xfrm>
          <a:custGeom>
            <a:avLst/>
            <a:gdLst/>
            <a:ahLst/>
            <a:cxnLst/>
            <a:rect l="l" t="t" r="r" b="b"/>
            <a:pathLst>
              <a:path w="358775" h="189864">
                <a:moveTo>
                  <a:pt x="44926" y="41244"/>
                </a:moveTo>
                <a:lnTo>
                  <a:pt x="42035" y="49419"/>
                </a:lnTo>
                <a:lnTo>
                  <a:pt x="34676" y="57513"/>
                </a:lnTo>
                <a:lnTo>
                  <a:pt x="24826" y="65448"/>
                </a:lnTo>
                <a:lnTo>
                  <a:pt x="14458" y="73145"/>
                </a:lnTo>
                <a:lnTo>
                  <a:pt x="5548" y="80527"/>
                </a:lnTo>
                <a:lnTo>
                  <a:pt x="70" y="87515"/>
                </a:lnTo>
                <a:lnTo>
                  <a:pt x="0" y="94031"/>
                </a:lnTo>
                <a:lnTo>
                  <a:pt x="11548" y="102279"/>
                </a:lnTo>
                <a:lnTo>
                  <a:pt x="22472" y="106141"/>
                </a:lnTo>
                <a:lnTo>
                  <a:pt x="33538" y="107734"/>
                </a:lnTo>
                <a:lnTo>
                  <a:pt x="45512" y="109176"/>
                </a:lnTo>
                <a:lnTo>
                  <a:pt x="54356" y="113481"/>
                </a:lnTo>
                <a:lnTo>
                  <a:pt x="62290" y="121402"/>
                </a:lnTo>
                <a:lnTo>
                  <a:pt x="70007" y="131119"/>
                </a:lnTo>
                <a:lnTo>
                  <a:pt x="78200" y="140816"/>
                </a:lnTo>
                <a:lnTo>
                  <a:pt x="87563" y="148674"/>
                </a:lnTo>
                <a:lnTo>
                  <a:pt x="98788" y="152876"/>
                </a:lnTo>
                <a:lnTo>
                  <a:pt x="107964" y="151967"/>
                </a:lnTo>
                <a:lnTo>
                  <a:pt x="118175" y="152220"/>
                </a:lnTo>
                <a:lnTo>
                  <a:pt x="166645" y="161693"/>
                </a:lnTo>
                <a:lnTo>
                  <a:pt x="207178" y="173247"/>
                </a:lnTo>
                <a:lnTo>
                  <a:pt x="220758" y="177101"/>
                </a:lnTo>
                <a:lnTo>
                  <a:pt x="259789" y="186456"/>
                </a:lnTo>
                <a:lnTo>
                  <a:pt x="283022" y="189267"/>
                </a:lnTo>
                <a:lnTo>
                  <a:pt x="304032" y="187028"/>
                </a:lnTo>
                <a:lnTo>
                  <a:pt x="319589" y="181124"/>
                </a:lnTo>
                <a:lnTo>
                  <a:pt x="330165" y="172895"/>
                </a:lnTo>
                <a:lnTo>
                  <a:pt x="336227" y="163681"/>
                </a:lnTo>
                <a:lnTo>
                  <a:pt x="338246" y="154821"/>
                </a:lnTo>
                <a:lnTo>
                  <a:pt x="336690" y="147656"/>
                </a:lnTo>
                <a:lnTo>
                  <a:pt x="332028" y="143525"/>
                </a:lnTo>
                <a:lnTo>
                  <a:pt x="326301" y="141352"/>
                </a:lnTo>
                <a:lnTo>
                  <a:pt x="323906" y="136732"/>
                </a:lnTo>
                <a:lnTo>
                  <a:pt x="342255" y="95816"/>
                </a:lnTo>
                <a:lnTo>
                  <a:pt x="352473" y="80484"/>
                </a:lnTo>
                <a:lnTo>
                  <a:pt x="357392" y="70894"/>
                </a:lnTo>
                <a:lnTo>
                  <a:pt x="338132" y="32821"/>
                </a:lnTo>
                <a:lnTo>
                  <a:pt x="297940" y="18795"/>
                </a:lnTo>
                <a:lnTo>
                  <a:pt x="288317" y="18206"/>
                </a:lnTo>
                <a:lnTo>
                  <a:pt x="279791" y="18936"/>
                </a:lnTo>
                <a:lnTo>
                  <a:pt x="272828" y="21063"/>
                </a:lnTo>
                <a:lnTo>
                  <a:pt x="267890" y="24661"/>
                </a:lnTo>
                <a:lnTo>
                  <a:pt x="265442" y="29808"/>
                </a:lnTo>
                <a:lnTo>
                  <a:pt x="264001" y="39371"/>
                </a:lnTo>
                <a:lnTo>
                  <a:pt x="260201" y="43481"/>
                </a:lnTo>
                <a:lnTo>
                  <a:pt x="226454" y="15921"/>
                </a:lnTo>
                <a:lnTo>
                  <a:pt x="220883" y="7523"/>
                </a:lnTo>
                <a:lnTo>
                  <a:pt x="216472" y="3624"/>
                </a:lnTo>
                <a:lnTo>
                  <a:pt x="208728" y="1160"/>
                </a:lnTo>
                <a:lnTo>
                  <a:pt x="198177" y="0"/>
                </a:lnTo>
                <a:lnTo>
                  <a:pt x="185348" y="12"/>
                </a:lnTo>
                <a:lnTo>
                  <a:pt x="138483" y="5783"/>
                </a:lnTo>
                <a:lnTo>
                  <a:pt x="90144" y="17407"/>
                </a:lnTo>
                <a:lnTo>
                  <a:pt x="54602" y="31355"/>
                </a:lnTo>
                <a:lnTo>
                  <a:pt x="45063" y="40204"/>
                </a:lnTo>
                <a:lnTo>
                  <a:pt x="44926" y="41244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69820" y="1587967"/>
            <a:ext cx="348615" cy="243204"/>
          </a:xfrm>
          <a:custGeom>
            <a:avLst/>
            <a:gdLst/>
            <a:ahLst/>
            <a:cxnLst/>
            <a:rect l="l" t="t" r="r" b="b"/>
            <a:pathLst>
              <a:path w="348614" h="243205">
                <a:moveTo>
                  <a:pt x="67305" y="161261"/>
                </a:moveTo>
                <a:lnTo>
                  <a:pt x="79548" y="167277"/>
                </a:lnTo>
                <a:lnTo>
                  <a:pt x="86273" y="172547"/>
                </a:lnTo>
                <a:lnTo>
                  <a:pt x="87906" y="177003"/>
                </a:lnTo>
                <a:lnTo>
                  <a:pt x="84874" y="180579"/>
                </a:lnTo>
                <a:lnTo>
                  <a:pt x="77601" y="183208"/>
                </a:lnTo>
                <a:lnTo>
                  <a:pt x="66514" y="184821"/>
                </a:lnTo>
                <a:lnTo>
                  <a:pt x="49621" y="185463"/>
                </a:lnTo>
                <a:lnTo>
                  <a:pt x="34616" y="186930"/>
                </a:lnTo>
                <a:lnTo>
                  <a:pt x="0" y="201849"/>
                </a:lnTo>
                <a:lnTo>
                  <a:pt x="3579" y="205395"/>
                </a:lnTo>
                <a:lnTo>
                  <a:pt x="13464" y="211110"/>
                </a:lnTo>
                <a:lnTo>
                  <a:pt x="20974" y="218034"/>
                </a:lnTo>
                <a:lnTo>
                  <a:pt x="65356" y="242742"/>
                </a:lnTo>
                <a:lnTo>
                  <a:pt x="80977" y="243036"/>
                </a:lnTo>
                <a:lnTo>
                  <a:pt x="95136" y="240980"/>
                </a:lnTo>
                <a:lnTo>
                  <a:pt x="133054" y="217470"/>
                </a:lnTo>
                <a:lnTo>
                  <a:pt x="137911" y="202288"/>
                </a:lnTo>
                <a:lnTo>
                  <a:pt x="138992" y="197406"/>
                </a:lnTo>
                <a:lnTo>
                  <a:pt x="173415" y="179236"/>
                </a:lnTo>
                <a:lnTo>
                  <a:pt x="218139" y="167401"/>
                </a:lnTo>
                <a:lnTo>
                  <a:pt x="265461" y="157497"/>
                </a:lnTo>
                <a:lnTo>
                  <a:pt x="279695" y="154686"/>
                </a:lnTo>
                <a:lnTo>
                  <a:pt x="292404" y="152143"/>
                </a:lnTo>
                <a:lnTo>
                  <a:pt x="319664" y="132428"/>
                </a:lnTo>
                <a:lnTo>
                  <a:pt x="318355" y="126806"/>
                </a:lnTo>
                <a:lnTo>
                  <a:pt x="316233" y="121098"/>
                </a:lnTo>
                <a:lnTo>
                  <a:pt x="313978" y="115512"/>
                </a:lnTo>
                <a:lnTo>
                  <a:pt x="312271" y="110255"/>
                </a:lnTo>
                <a:lnTo>
                  <a:pt x="336717" y="94872"/>
                </a:lnTo>
                <a:lnTo>
                  <a:pt x="344631" y="92164"/>
                </a:lnTo>
                <a:lnTo>
                  <a:pt x="348516" y="88790"/>
                </a:lnTo>
                <a:lnTo>
                  <a:pt x="348592" y="84967"/>
                </a:lnTo>
                <a:lnTo>
                  <a:pt x="345080" y="80910"/>
                </a:lnTo>
                <a:lnTo>
                  <a:pt x="338199" y="76836"/>
                </a:lnTo>
                <a:lnTo>
                  <a:pt x="328170" y="72960"/>
                </a:lnTo>
                <a:lnTo>
                  <a:pt x="315211" y="69498"/>
                </a:lnTo>
                <a:lnTo>
                  <a:pt x="297663" y="65356"/>
                </a:lnTo>
                <a:lnTo>
                  <a:pt x="284817" y="59508"/>
                </a:lnTo>
                <a:lnTo>
                  <a:pt x="263913" y="27227"/>
                </a:lnTo>
                <a:lnTo>
                  <a:pt x="262175" y="18977"/>
                </a:lnTo>
                <a:lnTo>
                  <a:pt x="260179" y="11473"/>
                </a:lnTo>
                <a:lnTo>
                  <a:pt x="257098" y="5123"/>
                </a:lnTo>
                <a:lnTo>
                  <a:pt x="250863" y="937"/>
                </a:lnTo>
                <a:lnTo>
                  <a:pt x="244839" y="0"/>
                </a:lnTo>
                <a:lnTo>
                  <a:pt x="238473" y="1709"/>
                </a:lnTo>
                <a:lnTo>
                  <a:pt x="231210" y="5462"/>
                </a:lnTo>
                <a:lnTo>
                  <a:pt x="222496" y="10658"/>
                </a:lnTo>
                <a:lnTo>
                  <a:pt x="211776" y="16694"/>
                </a:lnTo>
                <a:lnTo>
                  <a:pt x="198497" y="22968"/>
                </a:lnTo>
                <a:lnTo>
                  <a:pt x="182103" y="28877"/>
                </a:lnTo>
                <a:lnTo>
                  <a:pt x="161861" y="33373"/>
                </a:lnTo>
                <a:lnTo>
                  <a:pt x="143917" y="37817"/>
                </a:lnTo>
                <a:lnTo>
                  <a:pt x="104077" y="50735"/>
                </a:lnTo>
                <a:lnTo>
                  <a:pt x="84395" y="66594"/>
                </a:lnTo>
                <a:lnTo>
                  <a:pt x="85585" y="70245"/>
                </a:lnTo>
                <a:lnTo>
                  <a:pt x="89263" y="73748"/>
                </a:lnTo>
                <a:lnTo>
                  <a:pt x="98286" y="80498"/>
                </a:lnTo>
                <a:lnTo>
                  <a:pt x="102264" y="88249"/>
                </a:lnTo>
                <a:lnTo>
                  <a:pt x="72156" y="118514"/>
                </a:lnTo>
                <a:lnTo>
                  <a:pt x="59108" y="119591"/>
                </a:lnTo>
                <a:lnTo>
                  <a:pt x="49864" y="123740"/>
                </a:lnTo>
                <a:lnTo>
                  <a:pt x="44636" y="130135"/>
                </a:lnTo>
                <a:lnTo>
                  <a:pt x="43636" y="137946"/>
                </a:lnTo>
                <a:lnTo>
                  <a:pt x="47077" y="146346"/>
                </a:lnTo>
                <a:lnTo>
                  <a:pt x="55170" y="154507"/>
                </a:lnTo>
                <a:lnTo>
                  <a:pt x="67305" y="161261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957575" y="2645632"/>
            <a:ext cx="105410" cy="50800"/>
          </a:xfrm>
          <a:custGeom>
            <a:avLst/>
            <a:gdLst/>
            <a:ahLst/>
            <a:cxnLst/>
            <a:rect l="l" t="t" r="r" b="b"/>
            <a:pathLst>
              <a:path w="105410" h="50800">
                <a:moveTo>
                  <a:pt x="11087" y="49872"/>
                </a:moveTo>
                <a:lnTo>
                  <a:pt x="50575" y="47819"/>
                </a:lnTo>
                <a:lnTo>
                  <a:pt x="93164" y="36879"/>
                </a:lnTo>
                <a:lnTo>
                  <a:pt x="105116" y="25270"/>
                </a:lnTo>
                <a:lnTo>
                  <a:pt x="103220" y="18823"/>
                </a:lnTo>
                <a:lnTo>
                  <a:pt x="61793" y="1378"/>
                </a:lnTo>
                <a:lnTo>
                  <a:pt x="45666" y="0"/>
                </a:lnTo>
                <a:lnTo>
                  <a:pt x="27519" y="2429"/>
                </a:lnTo>
                <a:lnTo>
                  <a:pt x="14146" y="8849"/>
                </a:lnTo>
                <a:lnTo>
                  <a:pt x="5280" y="17794"/>
                </a:lnTo>
                <a:lnTo>
                  <a:pt x="654" y="27799"/>
                </a:lnTo>
                <a:lnTo>
                  <a:pt x="0" y="37402"/>
                </a:lnTo>
                <a:lnTo>
                  <a:pt x="3050" y="45137"/>
                </a:lnTo>
                <a:lnTo>
                  <a:pt x="9539" y="49541"/>
                </a:lnTo>
                <a:lnTo>
                  <a:pt x="11087" y="49872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05746" y="1612192"/>
            <a:ext cx="161925" cy="59055"/>
          </a:xfrm>
          <a:custGeom>
            <a:avLst/>
            <a:gdLst/>
            <a:ahLst/>
            <a:cxnLst/>
            <a:rect l="l" t="t" r="r" b="b"/>
            <a:pathLst>
              <a:path w="161925" h="59055">
                <a:moveTo>
                  <a:pt x="105563" y="53723"/>
                </a:moveTo>
                <a:lnTo>
                  <a:pt x="151520" y="39414"/>
                </a:lnTo>
                <a:lnTo>
                  <a:pt x="161919" y="25297"/>
                </a:lnTo>
                <a:lnTo>
                  <a:pt x="161801" y="18163"/>
                </a:lnTo>
                <a:lnTo>
                  <a:pt x="158473" y="11556"/>
                </a:lnTo>
                <a:lnTo>
                  <a:pt x="152187" y="5908"/>
                </a:lnTo>
                <a:lnTo>
                  <a:pt x="143193" y="1653"/>
                </a:lnTo>
                <a:lnTo>
                  <a:pt x="124983" y="0"/>
                </a:lnTo>
                <a:lnTo>
                  <a:pt x="111393" y="2633"/>
                </a:lnTo>
                <a:lnTo>
                  <a:pt x="101138" y="7776"/>
                </a:lnTo>
                <a:lnTo>
                  <a:pt x="92935" y="13649"/>
                </a:lnTo>
                <a:lnTo>
                  <a:pt x="85500" y="18473"/>
                </a:lnTo>
                <a:lnTo>
                  <a:pt x="77550" y="20471"/>
                </a:lnTo>
                <a:lnTo>
                  <a:pt x="68704" y="20399"/>
                </a:lnTo>
                <a:lnTo>
                  <a:pt x="57085" y="21464"/>
                </a:lnTo>
                <a:lnTo>
                  <a:pt x="18240" y="30249"/>
                </a:lnTo>
                <a:lnTo>
                  <a:pt x="0" y="44831"/>
                </a:lnTo>
                <a:lnTo>
                  <a:pt x="7573" y="51158"/>
                </a:lnTo>
                <a:lnTo>
                  <a:pt x="17312" y="55375"/>
                </a:lnTo>
                <a:lnTo>
                  <a:pt x="28767" y="57811"/>
                </a:lnTo>
                <a:lnTo>
                  <a:pt x="41493" y="58794"/>
                </a:lnTo>
                <a:lnTo>
                  <a:pt x="55040" y="58653"/>
                </a:lnTo>
                <a:lnTo>
                  <a:pt x="68962" y="57717"/>
                </a:lnTo>
                <a:lnTo>
                  <a:pt x="82812" y="56314"/>
                </a:lnTo>
                <a:lnTo>
                  <a:pt x="96143" y="54774"/>
                </a:lnTo>
                <a:lnTo>
                  <a:pt x="105563" y="53723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034144" y="276225"/>
            <a:ext cx="8625110" cy="931036"/>
          </a:xfrm>
          <a:prstGeom prst="rect">
            <a:avLst/>
          </a:prstGeom>
        </p:spPr>
        <p:txBody>
          <a:bodyPr vert="horz" wrap="square" lIns="0" tIns="190512" rIns="0" bIns="0" rtlCol="0">
            <a:spAutoFit/>
          </a:bodyPr>
          <a:lstStyle/>
          <a:p>
            <a:pPr marL="598170">
              <a:lnSpc>
                <a:spcPct val="100000"/>
              </a:lnSpc>
            </a:pPr>
            <a:r>
              <a:rPr lang="ky-KG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График 9.</a:t>
            </a:r>
            <a:r>
              <a:rPr sz="2400" spc="13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Численность</a:t>
            </a:r>
            <a:r>
              <a:rPr sz="240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5" dirty="0"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sz="2400" spc="135" dirty="0"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400" spc="-100" dirty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sz="2400" spc="170" dirty="0">
                <a:latin typeface="Arial" panose="020B0604020202020204" pitchFamily="34" charset="0"/>
                <a:cs typeface="Arial" panose="020B0604020202020204" pitchFamily="34" charset="0"/>
              </a:rPr>
              <a:t>ен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spc="155" dirty="0"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75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60" dirty="0">
                <a:latin typeface="Arial" panose="020B0604020202020204" pitchFamily="34" charset="0"/>
                <a:cs typeface="Arial" panose="020B0604020202020204" pitchFamily="34" charset="0"/>
              </a:rPr>
              <a:t>КР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65" dirty="0"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sz="2400" spc="195" dirty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ан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СНГ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98229" y="1188085"/>
            <a:ext cx="4695825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dirty="0">
                <a:solidFill>
                  <a:srgbClr val="202B32"/>
                </a:solidFill>
                <a:latin typeface="Calibri"/>
                <a:cs typeface="Calibri"/>
              </a:rPr>
              <a:t>(на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начало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учебно</a:t>
            </a:r>
            <a:r>
              <a:rPr sz="2400" i="1" spc="-15" dirty="0">
                <a:solidFill>
                  <a:srgbClr val="202B32"/>
                </a:solidFill>
                <a:latin typeface="Calibri"/>
                <a:cs typeface="Calibri"/>
              </a:rPr>
              <a:t>г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5" dirty="0">
                <a:solidFill>
                  <a:srgbClr val="202B32"/>
                </a:solidFill>
                <a:latin typeface="Calibri"/>
                <a:cs typeface="Calibri"/>
              </a:rPr>
              <a:t>г</a:t>
            </a:r>
            <a:r>
              <a:rPr sz="2400" i="1" spc="-15" dirty="0">
                <a:solidFill>
                  <a:srgbClr val="202B32"/>
                </a:solidFill>
                <a:latin typeface="Calibri"/>
                <a:cs typeface="Calibri"/>
              </a:rPr>
              <a:t>ода,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30" dirty="0">
                <a:solidFill>
                  <a:srgbClr val="202B32"/>
                </a:solidFill>
                <a:latin typeface="Calibri"/>
                <a:cs typeface="Calibri"/>
              </a:rPr>
              <a:t>ч</a:t>
            </a:r>
            <a:r>
              <a:rPr sz="2400" i="1" spc="5" dirty="0">
                <a:solidFill>
                  <a:srgbClr val="202B32"/>
                </a:solidFill>
                <a:latin typeface="Calibri"/>
                <a:cs typeface="Calibri"/>
              </a:rPr>
              <a:t>е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ло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век)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75580" y="4290637"/>
            <a:ext cx="64008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110" dirty="0">
                <a:solidFill>
                  <a:srgbClr val="4B555B"/>
                </a:solidFill>
                <a:latin typeface="Arial Black"/>
                <a:cs typeface="Arial Black"/>
              </a:rPr>
              <a:t>Россия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2114" y="4817750"/>
            <a:ext cx="124333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70" dirty="0">
                <a:solidFill>
                  <a:srgbClr val="4B555B"/>
                </a:solidFill>
                <a:latin typeface="Arial Black"/>
                <a:cs typeface="Arial Black"/>
              </a:rPr>
              <a:t>Таджикистан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7131" y="5337159"/>
            <a:ext cx="131826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75" dirty="0">
                <a:solidFill>
                  <a:srgbClr val="4B555B"/>
                </a:solidFill>
                <a:latin typeface="Arial Black"/>
                <a:cs typeface="Arial Black"/>
              </a:rPr>
              <a:t>Туркменистан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6563" y="5907241"/>
            <a:ext cx="106870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75" dirty="0">
                <a:solidFill>
                  <a:srgbClr val="4B555B"/>
                </a:solidFill>
                <a:latin typeface="Arial Black"/>
                <a:cs typeface="Arial Black"/>
              </a:rPr>
              <a:t>Узбекистан</a:t>
            </a:r>
            <a:endParaRPr sz="1350" dirty="0">
              <a:latin typeface="Arial Black"/>
              <a:cs typeface="Arial Black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8185" y="6427823"/>
            <a:ext cx="1127125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ky-KG" sz="1350" b="1" spc="-75" dirty="0" smtClean="0">
                <a:solidFill>
                  <a:srgbClr val="4B555B"/>
                </a:solidFill>
                <a:latin typeface="Arial Black"/>
                <a:cs typeface="Arial Black"/>
              </a:rPr>
              <a:t>         Другие</a:t>
            </a:r>
            <a:endParaRPr sz="1350" b="1" spc="-75" dirty="0">
              <a:solidFill>
                <a:srgbClr val="4B555B"/>
              </a:solidFill>
              <a:latin typeface="Arial Black"/>
              <a:cs typeface="Arial Black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850097" y="3655657"/>
            <a:ext cx="1604645" cy="288925"/>
          </a:xfrm>
          <a:custGeom>
            <a:avLst/>
            <a:gdLst/>
            <a:ahLst/>
            <a:cxnLst/>
            <a:rect l="l" t="t" r="r" b="b"/>
            <a:pathLst>
              <a:path w="1604645" h="288925">
                <a:moveTo>
                  <a:pt x="0" y="0"/>
                </a:moveTo>
                <a:lnTo>
                  <a:pt x="1604632" y="0"/>
                </a:lnTo>
                <a:lnTo>
                  <a:pt x="1604632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850097" y="4298417"/>
            <a:ext cx="373380" cy="288925"/>
          </a:xfrm>
          <a:custGeom>
            <a:avLst/>
            <a:gdLst/>
            <a:ahLst/>
            <a:cxnLst/>
            <a:rect l="l" t="t" r="r" b="b"/>
            <a:pathLst>
              <a:path w="373380" h="288925">
                <a:moveTo>
                  <a:pt x="0" y="0"/>
                </a:moveTo>
                <a:lnTo>
                  <a:pt x="373367" y="0"/>
                </a:lnTo>
                <a:lnTo>
                  <a:pt x="37336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850097" y="4841176"/>
            <a:ext cx="874394" cy="288925"/>
          </a:xfrm>
          <a:custGeom>
            <a:avLst/>
            <a:gdLst/>
            <a:ahLst/>
            <a:cxnLst/>
            <a:rect l="l" t="t" r="r" b="b"/>
            <a:pathLst>
              <a:path w="874394" h="288925">
                <a:moveTo>
                  <a:pt x="0" y="0"/>
                </a:moveTo>
                <a:lnTo>
                  <a:pt x="873798" y="0"/>
                </a:lnTo>
                <a:lnTo>
                  <a:pt x="87379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850097" y="5375961"/>
            <a:ext cx="118110" cy="288925"/>
          </a:xfrm>
          <a:custGeom>
            <a:avLst/>
            <a:gdLst/>
            <a:ahLst/>
            <a:cxnLst/>
            <a:rect l="l" t="t" r="r" b="b"/>
            <a:pathLst>
              <a:path w="118110" h="288925">
                <a:moveTo>
                  <a:pt x="0" y="0"/>
                </a:moveTo>
                <a:lnTo>
                  <a:pt x="117487" y="0"/>
                </a:lnTo>
                <a:lnTo>
                  <a:pt x="11748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850097" y="5917946"/>
            <a:ext cx="211454" cy="288925"/>
          </a:xfrm>
          <a:custGeom>
            <a:avLst/>
            <a:gdLst/>
            <a:ahLst/>
            <a:cxnLst/>
            <a:rect l="l" t="t" r="r" b="b"/>
            <a:pathLst>
              <a:path w="211455" h="288925">
                <a:moveTo>
                  <a:pt x="0" y="0"/>
                </a:moveTo>
                <a:lnTo>
                  <a:pt x="211213" y="0"/>
                </a:lnTo>
                <a:lnTo>
                  <a:pt x="211213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854384" y="6460693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620"/>
                </a:lnTo>
              </a:path>
            </a:pathLst>
          </a:custGeom>
          <a:ln w="5803">
            <a:solidFill>
              <a:srgbClr val="F8942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851107" y="6460693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620"/>
                </a:lnTo>
              </a:path>
            </a:pathLst>
          </a:custGeom>
          <a:ln w="3289">
            <a:solidFill>
              <a:srgbClr val="15AE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08573" y="3662604"/>
            <a:ext cx="784225" cy="288925"/>
          </a:xfrm>
          <a:custGeom>
            <a:avLst/>
            <a:gdLst/>
            <a:ahLst/>
            <a:cxnLst/>
            <a:rect l="l" t="t" r="r" b="b"/>
            <a:pathLst>
              <a:path w="784225" h="288925">
                <a:moveTo>
                  <a:pt x="0" y="0"/>
                </a:moveTo>
                <a:lnTo>
                  <a:pt x="783780" y="0"/>
                </a:lnTo>
                <a:lnTo>
                  <a:pt x="783780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18339" y="4287203"/>
            <a:ext cx="606425" cy="288925"/>
          </a:xfrm>
          <a:custGeom>
            <a:avLst/>
            <a:gdLst/>
            <a:ahLst/>
            <a:cxnLst/>
            <a:rect l="l" t="t" r="r" b="b"/>
            <a:pathLst>
              <a:path w="606425" h="288925">
                <a:moveTo>
                  <a:pt x="0" y="0"/>
                </a:moveTo>
                <a:lnTo>
                  <a:pt x="605840" y="0"/>
                </a:lnTo>
                <a:lnTo>
                  <a:pt x="605840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08573" y="4830013"/>
            <a:ext cx="1241425" cy="288925"/>
          </a:xfrm>
          <a:custGeom>
            <a:avLst/>
            <a:gdLst/>
            <a:ahLst/>
            <a:cxnLst/>
            <a:rect l="l" t="t" r="r" b="b"/>
            <a:pathLst>
              <a:path w="1241425" h="288925">
                <a:moveTo>
                  <a:pt x="0" y="0"/>
                </a:moveTo>
                <a:lnTo>
                  <a:pt x="1241094" y="0"/>
                </a:lnTo>
                <a:lnTo>
                  <a:pt x="1241094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808573" y="5898477"/>
            <a:ext cx="2506980" cy="288925"/>
          </a:xfrm>
          <a:custGeom>
            <a:avLst/>
            <a:gdLst/>
            <a:ahLst/>
            <a:cxnLst/>
            <a:rect l="l" t="t" r="r" b="b"/>
            <a:pathLst>
              <a:path w="2506979" h="288925">
                <a:moveTo>
                  <a:pt x="0" y="0"/>
                </a:moveTo>
                <a:lnTo>
                  <a:pt x="2506878" y="0"/>
                </a:lnTo>
                <a:lnTo>
                  <a:pt x="2506878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822429" y="5364886"/>
            <a:ext cx="227965" cy="288925"/>
          </a:xfrm>
          <a:custGeom>
            <a:avLst/>
            <a:gdLst/>
            <a:ahLst/>
            <a:cxnLst/>
            <a:rect l="l" t="t" r="r" b="b"/>
            <a:pathLst>
              <a:path w="227964" h="288925">
                <a:moveTo>
                  <a:pt x="0" y="0"/>
                </a:moveTo>
                <a:lnTo>
                  <a:pt x="227863" y="0"/>
                </a:lnTo>
                <a:lnTo>
                  <a:pt x="227863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16892" y="6465532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683"/>
                </a:lnTo>
              </a:path>
            </a:pathLst>
          </a:custGeom>
          <a:ln w="5791">
            <a:solidFill>
              <a:srgbClr val="F8942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11843" y="6465532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683"/>
                </a:lnTo>
              </a:path>
            </a:pathLst>
          </a:custGeom>
          <a:ln w="6819">
            <a:solidFill>
              <a:srgbClr val="15AE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1790346" y="1664257"/>
            <a:ext cx="1024890" cy="521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2015-2016</a:t>
            </a:r>
            <a:endParaRPr sz="1400">
              <a:latin typeface="Arial Black"/>
              <a:cs typeface="Arial Black"/>
            </a:endParaRPr>
          </a:p>
          <a:p>
            <a:pPr marL="16510">
              <a:lnSpc>
                <a:spcPct val="100000"/>
              </a:lnSpc>
              <a:spcBef>
                <a:spcPts val="825"/>
              </a:spcBef>
            </a:pPr>
            <a:r>
              <a:rPr sz="1400" b="1" spc="-35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4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8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908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806968" y="2189823"/>
            <a:ext cx="3148965" cy="288290"/>
          </a:xfrm>
          <a:custGeom>
            <a:avLst/>
            <a:gdLst/>
            <a:ahLst/>
            <a:cxnLst/>
            <a:rect l="l" t="t" r="r" b="b"/>
            <a:pathLst>
              <a:path w="3148965" h="288289">
                <a:moveTo>
                  <a:pt x="0" y="0"/>
                </a:moveTo>
                <a:lnTo>
                  <a:pt x="3148698" y="0"/>
                </a:lnTo>
                <a:lnTo>
                  <a:pt x="3148698" y="287997"/>
                </a:lnTo>
                <a:lnTo>
                  <a:pt x="0" y="28799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677358" y="1713462"/>
            <a:ext cx="0" cy="36830"/>
          </a:xfrm>
          <a:custGeom>
            <a:avLst/>
            <a:gdLst/>
            <a:ahLst/>
            <a:cxnLst/>
            <a:rect l="l" t="t" r="r" b="b"/>
            <a:pathLst>
              <a:path h="36830">
                <a:moveTo>
                  <a:pt x="0" y="0"/>
                </a:moveTo>
                <a:lnTo>
                  <a:pt x="0" y="36664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677358" y="1822516"/>
            <a:ext cx="0" cy="5465445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0"/>
                </a:moveTo>
                <a:lnTo>
                  <a:pt x="0" y="5465254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677358" y="7323960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5795825" y="1665323"/>
            <a:ext cx="1122680" cy="521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2019-2020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400" b="1" spc="-35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4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21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049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74891" y="3626851"/>
            <a:ext cx="94043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100" dirty="0">
                <a:solidFill>
                  <a:srgbClr val="4B555B"/>
                </a:solidFill>
                <a:latin typeface="Arial Black"/>
                <a:cs typeface="Arial Black"/>
              </a:rPr>
              <a:t>Казахстан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808573" y="2182101"/>
            <a:ext cx="3710304" cy="315550"/>
          </a:xfrm>
          <a:custGeom>
            <a:avLst/>
            <a:gdLst/>
            <a:ahLst/>
            <a:cxnLst/>
            <a:rect l="l" t="t" r="r" b="b"/>
            <a:pathLst>
              <a:path w="3710304" h="112394">
                <a:moveTo>
                  <a:pt x="0" y="0"/>
                </a:moveTo>
                <a:lnTo>
                  <a:pt x="3710076" y="0"/>
                </a:lnTo>
                <a:lnTo>
                  <a:pt x="3710076" y="111937"/>
                </a:lnTo>
                <a:lnTo>
                  <a:pt x="0" y="11193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34098" y="2522145"/>
            <a:ext cx="48895" cy="51435"/>
          </a:xfrm>
          <a:custGeom>
            <a:avLst/>
            <a:gdLst/>
            <a:ahLst/>
            <a:cxnLst/>
            <a:rect l="l" t="t" r="r" b="b"/>
            <a:pathLst>
              <a:path w="48894" h="51435">
                <a:moveTo>
                  <a:pt x="25478" y="0"/>
                </a:moveTo>
                <a:lnTo>
                  <a:pt x="19978" y="586"/>
                </a:lnTo>
                <a:lnTo>
                  <a:pt x="9251" y="6132"/>
                </a:lnTo>
                <a:lnTo>
                  <a:pt x="2093" y="17318"/>
                </a:lnTo>
                <a:lnTo>
                  <a:pt x="0" y="33884"/>
                </a:lnTo>
                <a:lnTo>
                  <a:pt x="6162" y="43629"/>
                </a:lnTo>
                <a:lnTo>
                  <a:pt x="17848" y="49839"/>
                </a:lnTo>
                <a:lnTo>
                  <a:pt x="35125" y="51122"/>
                </a:lnTo>
                <a:lnTo>
                  <a:pt x="43529" y="44130"/>
                </a:lnTo>
                <a:lnTo>
                  <a:pt x="48442" y="31720"/>
                </a:lnTo>
                <a:lnTo>
                  <a:pt x="48607" y="13495"/>
                </a:lnTo>
                <a:lnTo>
                  <a:pt x="39053" y="3726"/>
                </a:lnTo>
                <a:lnTo>
                  <a:pt x="254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905790" y="2581904"/>
            <a:ext cx="108585" cy="153035"/>
          </a:xfrm>
          <a:custGeom>
            <a:avLst/>
            <a:gdLst/>
            <a:ahLst/>
            <a:cxnLst/>
            <a:rect l="l" t="t" r="r" b="b"/>
            <a:pathLst>
              <a:path w="108585" h="153035">
                <a:moveTo>
                  <a:pt x="88070" y="64909"/>
                </a:moveTo>
                <a:lnTo>
                  <a:pt x="21031" y="64909"/>
                </a:lnTo>
                <a:lnTo>
                  <a:pt x="20751" y="66344"/>
                </a:lnTo>
                <a:lnTo>
                  <a:pt x="18171" y="80689"/>
                </a:lnTo>
                <a:lnTo>
                  <a:pt x="16001" y="93002"/>
                </a:lnTo>
                <a:lnTo>
                  <a:pt x="15150" y="97256"/>
                </a:lnTo>
                <a:lnTo>
                  <a:pt x="17970" y="100710"/>
                </a:lnTo>
                <a:lnTo>
                  <a:pt x="33261" y="100710"/>
                </a:lnTo>
                <a:lnTo>
                  <a:pt x="33134" y="148882"/>
                </a:lnTo>
                <a:lnTo>
                  <a:pt x="37388" y="152463"/>
                </a:lnTo>
                <a:lnTo>
                  <a:pt x="47878" y="152463"/>
                </a:lnTo>
                <a:lnTo>
                  <a:pt x="52133" y="148882"/>
                </a:lnTo>
                <a:lnTo>
                  <a:pt x="52120" y="100698"/>
                </a:lnTo>
                <a:lnTo>
                  <a:pt x="90523" y="100698"/>
                </a:lnTo>
                <a:lnTo>
                  <a:pt x="93395" y="97243"/>
                </a:lnTo>
                <a:lnTo>
                  <a:pt x="92573" y="92707"/>
                </a:lnTo>
                <a:lnTo>
                  <a:pt x="88070" y="64909"/>
                </a:lnTo>
                <a:close/>
              </a:path>
              <a:path w="108585" h="153035">
                <a:moveTo>
                  <a:pt x="90523" y="100698"/>
                </a:moveTo>
                <a:lnTo>
                  <a:pt x="52120" y="100698"/>
                </a:lnTo>
                <a:lnTo>
                  <a:pt x="55473" y="100710"/>
                </a:lnTo>
                <a:lnTo>
                  <a:pt x="55435" y="148882"/>
                </a:lnTo>
                <a:lnTo>
                  <a:pt x="59689" y="152463"/>
                </a:lnTo>
                <a:lnTo>
                  <a:pt x="70192" y="152463"/>
                </a:lnTo>
                <a:lnTo>
                  <a:pt x="74447" y="148882"/>
                </a:lnTo>
                <a:lnTo>
                  <a:pt x="74383" y="100710"/>
                </a:lnTo>
                <a:lnTo>
                  <a:pt x="90523" y="100698"/>
                </a:lnTo>
                <a:close/>
              </a:path>
              <a:path w="108585" h="153035">
                <a:moveTo>
                  <a:pt x="106888" y="63601"/>
                </a:moveTo>
                <a:lnTo>
                  <a:pt x="87858" y="63601"/>
                </a:lnTo>
                <a:lnTo>
                  <a:pt x="92836" y="74282"/>
                </a:lnTo>
                <a:lnTo>
                  <a:pt x="97015" y="76225"/>
                </a:lnTo>
                <a:lnTo>
                  <a:pt x="106197" y="71881"/>
                </a:lnTo>
                <a:lnTo>
                  <a:pt x="108165" y="66344"/>
                </a:lnTo>
                <a:lnTo>
                  <a:pt x="106888" y="63601"/>
                </a:lnTo>
                <a:close/>
              </a:path>
              <a:path w="108585" h="153035">
                <a:moveTo>
                  <a:pt x="80898" y="0"/>
                </a:moveTo>
                <a:lnTo>
                  <a:pt x="30060" y="0"/>
                </a:lnTo>
                <a:lnTo>
                  <a:pt x="27279" y="3454"/>
                </a:lnTo>
                <a:lnTo>
                  <a:pt x="25768" y="6565"/>
                </a:lnTo>
                <a:lnTo>
                  <a:pt x="2235" y="61353"/>
                </a:lnTo>
                <a:lnTo>
                  <a:pt x="18" y="65887"/>
                </a:lnTo>
                <a:lnTo>
                  <a:pt x="1854" y="71500"/>
                </a:lnTo>
                <a:lnTo>
                  <a:pt x="10959" y="76022"/>
                </a:lnTo>
                <a:lnTo>
                  <a:pt x="16471" y="74129"/>
                </a:lnTo>
                <a:lnTo>
                  <a:pt x="20484" y="65887"/>
                </a:lnTo>
                <a:lnTo>
                  <a:pt x="21031" y="64909"/>
                </a:lnTo>
                <a:lnTo>
                  <a:pt x="88070" y="64909"/>
                </a:lnTo>
                <a:lnTo>
                  <a:pt x="87858" y="63601"/>
                </a:lnTo>
                <a:lnTo>
                  <a:pt x="106888" y="63601"/>
                </a:lnTo>
                <a:lnTo>
                  <a:pt x="106006" y="61709"/>
                </a:lnTo>
                <a:lnTo>
                  <a:pt x="83349" y="6515"/>
                </a:lnTo>
                <a:lnTo>
                  <a:pt x="82054" y="3733"/>
                </a:lnTo>
                <a:lnTo>
                  <a:pt x="80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1837413" y="3494003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184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795850" y="3494003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083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837413" y="4136826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186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805604" y="4125397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844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837413" y="4670836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840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795850" y="4659406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439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837413" y="5213685"/>
            <a:ext cx="7524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111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795850" y="5202255"/>
            <a:ext cx="7524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121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837413" y="5747694"/>
            <a:ext cx="7524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519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795850" y="5736264"/>
            <a:ext cx="9658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14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538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837413" y="6290543"/>
            <a:ext cx="66548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795850" y="6279113"/>
            <a:ext cx="66548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601900" y="3487907"/>
            <a:ext cx="88773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90" dirty="0">
                <a:solidFill>
                  <a:srgbClr val="202B32"/>
                </a:solidFill>
                <a:latin typeface="Century Gothic"/>
                <a:cs typeface="Century Gothic"/>
              </a:rPr>
              <a:t>В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%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30" dirty="0">
                <a:solidFill>
                  <a:srgbClr val="202B32"/>
                </a:solidFill>
                <a:latin typeface="Century Gothic"/>
                <a:cs typeface="Century Gothic"/>
              </a:rPr>
              <a:t>к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итогу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3614585" y="3655657"/>
            <a:ext cx="765175" cy="288925"/>
          </a:xfrm>
          <a:custGeom>
            <a:avLst/>
            <a:gdLst/>
            <a:ahLst/>
            <a:cxnLst/>
            <a:rect l="l" t="t" r="r" b="b"/>
            <a:pathLst>
              <a:path w="765175" h="288925">
                <a:moveTo>
                  <a:pt x="0" y="0"/>
                </a:moveTo>
                <a:lnTo>
                  <a:pt x="765098" y="0"/>
                </a:lnTo>
                <a:lnTo>
                  <a:pt x="76509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3834115" y="3723509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58,2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472867" y="3481345"/>
            <a:ext cx="88773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90" dirty="0">
                <a:solidFill>
                  <a:srgbClr val="202B32"/>
                </a:solidFill>
                <a:latin typeface="Century Gothic"/>
                <a:cs typeface="Century Gothic"/>
              </a:rPr>
              <a:t>В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%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30" dirty="0">
                <a:solidFill>
                  <a:srgbClr val="202B32"/>
                </a:solidFill>
                <a:latin typeface="Century Gothic"/>
                <a:cs typeface="Century Gothic"/>
              </a:rPr>
              <a:t>к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итогу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8471306" y="3662629"/>
            <a:ext cx="765175" cy="288925"/>
          </a:xfrm>
          <a:custGeom>
            <a:avLst/>
            <a:gdLst/>
            <a:ahLst/>
            <a:cxnLst/>
            <a:rect l="l" t="t" r="r" b="b"/>
            <a:pathLst>
              <a:path w="765175" h="288925">
                <a:moveTo>
                  <a:pt x="0" y="0"/>
                </a:moveTo>
                <a:lnTo>
                  <a:pt x="765098" y="0"/>
                </a:lnTo>
                <a:lnTo>
                  <a:pt x="76509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8733816" y="3730988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9,9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8471306" y="4287228"/>
            <a:ext cx="765175" cy="288925"/>
          </a:xfrm>
          <a:custGeom>
            <a:avLst/>
            <a:gdLst/>
            <a:ahLst/>
            <a:cxnLst/>
            <a:rect l="l" t="t" r="r" b="b"/>
            <a:pathLst>
              <a:path w="765175" h="288925">
                <a:moveTo>
                  <a:pt x="0" y="0"/>
                </a:moveTo>
                <a:lnTo>
                  <a:pt x="765098" y="0"/>
                </a:lnTo>
                <a:lnTo>
                  <a:pt x="76509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8733816" y="4357988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8,8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8471306" y="4830051"/>
            <a:ext cx="765175" cy="288925"/>
          </a:xfrm>
          <a:custGeom>
            <a:avLst/>
            <a:gdLst/>
            <a:ahLst/>
            <a:cxnLst/>
            <a:rect l="l" t="t" r="r" b="b"/>
            <a:pathLst>
              <a:path w="765175" h="288925">
                <a:moveTo>
                  <a:pt x="0" y="0"/>
                </a:moveTo>
                <a:lnTo>
                  <a:pt x="765098" y="0"/>
                </a:lnTo>
                <a:lnTo>
                  <a:pt x="765098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8690321" y="4893373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11,6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8471306" y="5360518"/>
            <a:ext cx="765175" cy="288925"/>
          </a:xfrm>
          <a:custGeom>
            <a:avLst/>
            <a:gdLst/>
            <a:ahLst/>
            <a:cxnLst/>
            <a:rect l="l" t="t" r="r" b="b"/>
            <a:pathLst>
              <a:path w="765175" h="288925">
                <a:moveTo>
                  <a:pt x="0" y="0"/>
                </a:moveTo>
                <a:lnTo>
                  <a:pt x="765098" y="0"/>
                </a:lnTo>
                <a:lnTo>
                  <a:pt x="76509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8733816" y="5426834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0,6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8471306" y="5898515"/>
            <a:ext cx="765175" cy="288925"/>
          </a:xfrm>
          <a:custGeom>
            <a:avLst/>
            <a:gdLst/>
            <a:ahLst/>
            <a:cxnLst/>
            <a:rect l="l" t="t" r="r" b="b"/>
            <a:pathLst>
              <a:path w="765175" h="288925">
                <a:moveTo>
                  <a:pt x="0" y="0"/>
                </a:moveTo>
                <a:lnTo>
                  <a:pt x="765098" y="0"/>
                </a:lnTo>
                <a:lnTo>
                  <a:pt x="765098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8690321" y="5965059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69,0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8471306" y="6465595"/>
            <a:ext cx="765175" cy="288925"/>
          </a:xfrm>
          <a:custGeom>
            <a:avLst/>
            <a:gdLst/>
            <a:ahLst/>
            <a:cxnLst/>
            <a:rect l="l" t="t" r="r" b="b"/>
            <a:pathLst>
              <a:path w="765175" h="288925">
                <a:moveTo>
                  <a:pt x="0" y="0"/>
                </a:moveTo>
                <a:lnTo>
                  <a:pt x="765098" y="0"/>
                </a:lnTo>
                <a:lnTo>
                  <a:pt x="76509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8733816" y="6532343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0,1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3577678" y="4302023"/>
            <a:ext cx="789305" cy="288925"/>
          </a:xfrm>
          <a:custGeom>
            <a:avLst/>
            <a:gdLst/>
            <a:ahLst/>
            <a:cxnLst/>
            <a:rect l="l" t="t" r="r" b="b"/>
            <a:pathLst>
              <a:path w="789304" h="288925">
                <a:moveTo>
                  <a:pt x="0" y="0"/>
                </a:moveTo>
                <a:lnTo>
                  <a:pt x="788987" y="0"/>
                </a:lnTo>
                <a:lnTo>
                  <a:pt x="78898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3821099" y="4378998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13,3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3577678" y="4841176"/>
            <a:ext cx="789305" cy="288925"/>
          </a:xfrm>
          <a:custGeom>
            <a:avLst/>
            <a:gdLst/>
            <a:ahLst/>
            <a:cxnLst/>
            <a:rect l="l" t="t" r="r" b="b"/>
            <a:pathLst>
              <a:path w="789304" h="288925">
                <a:moveTo>
                  <a:pt x="0" y="0"/>
                </a:moveTo>
                <a:lnTo>
                  <a:pt x="788987" y="0"/>
                </a:lnTo>
                <a:lnTo>
                  <a:pt x="78898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3821099" y="4912224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20,7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3567900" y="5375973"/>
            <a:ext cx="789305" cy="288925"/>
          </a:xfrm>
          <a:custGeom>
            <a:avLst/>
            <a:gdLst/>
            <a:ahLst/>
            <a:cxnLst/>
            <a:rect l="l" t="t" r="r" b="b"/>
            <a:pathLst>
              <a:path w="789304" h="288925">
                <a:moveTo>
                  <a:pt x="0" y="0"/>
                </a:moveTo>
                <a:lnTo>
                  <a:pt x="788987" y="0"/>
                </a:lnTo>
                <a:lnTo>
                  <a:pt x="788987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3816356" y="5437587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1,2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3577678" y="5909945"/>
            <a:ext cx="789305" cy="288925"/>
          </a:xfrm>
          <a:custGeom>
            <a:avLst/>
            <a:gdLst/>
            <a:ahLst/>
            <a:cxnLst/>
            <a:rect l="l" t="t" r="r" b="b"/>
            <a:pathLst>
              <a:path w="789304" h="288925">
                <a:moveTo>
                  <a:pt x="0" y="0"/>
                </a:moveTo>
                <a:lnTo>
                  <a:pt x="788987" y="0"/>
                </a:lnTo>
                <a:lnTo>
                  <a:pt x="788987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3838860" y="5967242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5,8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3572929" y="6460693"/>
            <a:ext cx="789305" cy="288925"/>
          </a:xfrm>
          <a:custGeom>
            <a:avLst/>
            <a:gdLst/>
            <a:ahLst/>
            <a:cxnLst/>
            <a:rect l="l" t="t" r="r" b="b"/>
            <a:pathLst>
              <a:path w="789304" h="288925">
                <a:moveTo>
                  <a:pt x="0" y="0"/>
                </a:moveTo>
                <a:lnTo>
                  <a:pt x="788987" y="0"/>
                </a:lnTo>
                <a:lnTo>
                  <a:pt x="788987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3834115" y="6529737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0,8</a:t>
            </a:r>
            <a:endParaRPr sz="1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63984" y="2869695"/>
            <a:ext cx="2229314" cy="29965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83145" y="4830388"/>
            <a:ext cx="57150" cy="50165"/>
          </a:xfrm>
          <a:custGeom>
            <a:avLst/>
            <a:gdLst/>
            <a:ahLst/>
            <a:cxnLst/>
            <a:rect l="l" t="t" r="r" b="b"/>
            <a:pathLst>
              <a:path w="57150" h="50164">
                <a:moveTo>
                  <a:pt x="15773" y="7785"/>
                </a:moveTo>
                <a:lnTo>
                  <a:pt x="14782" y="8991"/>
                </a:lnTo>
                <a:lnTo>
                  <a:pt x="13665" y="10020"/>
                </a:lnTo>
                <a:lnTo>
                  <a:pt x="12230" y="10515"/>
                </a:lnTo>
                <a:lnTo>
                  <a:pt x="5168" y="13093"/>
                </a:lnTo>
                <a:lnTo>
                  <a:pt x="6426" y="29171"/>
                </a:lnTo>
                <a:lnTo>
                  <a:pt x="0" y="29832"/>
                </a:lnTo>
                <a:lnTo>
                  <a:pt x="0" y="42786"/>
                </a:lnTo>
                <a:lnTo>
                  <a:pt x="3543" y="45046"/>
                </a:lnTo>
                <a:lnTo>
                  <a:pt x="5803" y="45948"/>
                </a:lnTo>
                <a:lnTo>
                  <a:pt x="9448" y="46088"/>
                </a:lnTo>
                <a:lnTo>
                  <a:pt x="12776" y="46380"/>
                </a:lnTo>
                <a:lnTo>
                  <a:pt x="31711" y="49822"/>
                </a:lnTo>
                <a:lnTo>
                  <a:pt x="30238" y="37934"/>
                </a:lnTo>
                <a:lnTo>
                  <a:pt x="51126" y="37934"/>
                </a:lnTo>
                <a:lnTo>
                  <a:pt x="55268" y="33086"/>
                </a:lnTo>
                <a:lnTo>
                  <a:pt x="56984" y="24574"/>
                </a:lnTo>
                <a:lnTo>
                  <a:pt x="51028" y="12700"/>
                </a:lnTo>
                <a:lnTo>
                  <a:pt x="49504" y="8636"/>
                </a:lnTo>
                <a:lnTo>
                  <a:pt x="23990" y="8636"/>
                </a:lnTo>
                <a:lnTo>
                  <a:pt x="15773" y="7785"/>
                </a:lnTo>
                <a:close/>
              </a:path>
              <a:path w="57150" h="50164">
                <a:moveTo>
                  <a:pt x="51126" y="37934"/>
                </a:moveTo>
                <a:lnTo>
                  <a:pt x="30238" y="37934"/>
                </a:lnTo>
                <a:lnTo>
                  <a:pt x="50718" y="38413"/>
                </a:lnTo>
                <a:lnTo>
                  <a:pt x="51126" y="37934"/>
                </a:lnTo>
                <a:close/>
              </a:path>
              <a:path w="57150" h="50164">
                <a:moveTo>
                  <a:pt x="46266" y="0"/>
                </a:moveTo>
                <a:lnTo>
                  <a:pt x="23990" y="8636"/>
                </a:lnTo>
                <a:lnTo>
                  <a:pt x="49504" y="8636"/>
                </a:lnTo>
                <a:lnTo>
                  <a:pt x="46266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98740" y="3624004"/>
            <a:ext cx="102235" cy="132080"/>
          </a:xfrm>
          <a:custGeom>
            <a:avLst/>
            <a:gdLst/>
            <a:ahLst/>
            <a:cxnLst/>
            <a:rect l="l" t="t" r="r" b="b"/>
            <a:pathLst>
              <a:path w="102234" h="132079">
                <a:moveTo>
                  <a:pt x="65393" y="0"/>
                </a:moveTo>
                <a:lnTo>
                  <a:pt x="58069" y="867"/>
                </a:lnTo>
                <a:lnTo>
                  <a:pt x="53814" y="2861"/>
                </a:lnTo>
                <a:lnTo>
                  <a:pt x="47439" y="2861"/>
                </a:lnTo>
                <a:lnTo>
                  <a:pt x="32947" y="3864"/>
                </a:lnTo>
                <a:lnTo>
                  <a:pt x="21961" y="7839"/>
                </a:lnTo>
                <a:lnTo>
                  <a:pt x="21099" y="8602"/>
                </a:lnTo>
                <a:lnTo>
                  <a:pt x="18483" y="11205"/>
                </a:lnTo>
                <a:lnTo>
                  <a:pt x="10698" y="16069"/>
                </a:lnTo>
                <a:lnTo>
                  <a:pt x="4005" y="21454"/>
                </a:lnTo>
                <a:lnTo>
                  <a:pt x="7294" y="26902"/>
                </a:lnTo>
                <a:lnTo>
                  <a:pt x="6659" y="36224"/>
                </a:lnTo>
                <a:lnTo>
                  <a:pt x="13022" y="36808"/>
                </a:lnTo>
                <a:lnTo>
                  <a:pt x="19262" y="43985"/>
                </a:lnTo>
                <a:lnTo>
                  <a:pt x="11853" y="49359"/>
                </a:lnTo>
                <a:lnTo>
                  <a:pt x="4677" y="52633"/>
                </a:lnTo>
                <a:lnTo>
                  <a:pt x="4642" y="63786"/>
                </a:lnTo>
                <a:lnTo>
                  <a:pt x="8895" y="77341"/>
                </a:lnTo>
                <a:lnTo>
                  <a:pt x="7506" y="88674"/>
                </a:lnTo>
                <a:lnTo>
                  <a:pt x="3525" y="97881"/>
                </a:lnTo>
                <a:lnTo>
                  <a:pt x="6" y="105058"/>
                </a:lnTo>
                <a:lnTo>
                  <a:pt x="0" y="110300"/>
                </a:lnTo>
                <a:lnTo>
                  <a:pt x="4105" y="121448"/>
                </a:lnTo>
                <a:lnTo>
                  <a:pt x="4783" y="130206"/>
                </a:lnTo>
                <a:lnTo>
                  <a:pt x="10489" y="131611"/>
                </a:lnTo>
                <a:lnTo>
                  <a:pt x="21876" y="130361"/>
                </a:lnTo>
                <a:lnTo>
                  <a:pt x="36100" y="126461"/>
                </a:lnTo>
                <a:lnTo>
                  <a:pt x="50313" y="119915"/>
                </a:lnTo>
                <a:lnTo>
                  <a:pt x="66859" y="105833"/>
                </a:lnTo>
                <a:lnTo>
                  <a:pt x="77099" y="99940"/>
                </a:lnTo>
                <a:lnTo>
                  <a:pt x="83941" y="99245"/>
                </a:lnTo>
                <a:lnTo>
                  <a:pt x="96792" y="98352"/>
                </a:lnTo>
                <a:lnTo>
                  <a:pt x="101684" y="91372"/>
                </a:lnTo>
                <a:lnTo>
                  <a:pt x="97526" y="82047"/>
                </a:lnTo>
                <a:lnTo>
                  <a:pt x="94314" y="70371"/>
                </a:lnTo>
                <a:lnTo>
                  <a:pt x="92678" y="56582"/>
                </a:lnTo>
                <a:lnTo>
                  <a:pt x="91528" y="44197"/>
                </a:lnTo>
                <a:lnTo>
                  <a:pt x="87546" y="32239"/>
                </a:lnTo>
                <a:lnTo>
                  <a:pt x="81409" y="20815"/>
                </a:lnTo>
                <a:lnTo>
                  <a:pt x="73798" y="10032"/>
                </a:lnTo>
                <a:lnTo>
                  <a:pt x="65393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44277" y="3700784"/>
            <a:ext cx="1447808" cy="10815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02392" y="3123336"/>
            <a:ext cx="911225" cy="389890"/>
          </a:xfrm>
          <a:custGeom>
            <a:avLst/>
            <a:gdLst/>
            <a:ahLst/>
            <a:cxnLst/>
            <a:rect l="l" t="t" r="r" b="b"/>
            <a:pathLst>
              <a:path w="911225" h="389889">
                <a:moveTo>
                  <a:pt x="622879" y="350823"/>
                </a:moveTo>
                <a:lnTo>
                  <a:pt x="257148" y="350823"/>
                </a:lnTo>
                <a:lnTo>
                  <a:pt x="269149" y="351657"/>
                </a:lnTo>
                <a:lnTo>
                  <a:pt x="283508" y="352005"/>
                </a:lnTo>
                <a:lnTo>
                  <a:pt x="312831" y="352177"/>
                </a:lnTo>
                <a:lnTo>
                  <a:pt x="324560" y="352470"/>
                </a:lnTo>
                <a:lnTo>
                  <a:pt x="336703" y="353608"/>
                </a:lnTo>
                <a:lnTo>
                  <a:pt x="349890" y="354556"/>
                </a:lnTo>
                <a:lnTo>
                  <a:pt x="363089" y="356244"/>
                </a:lnTo>
                <a:lnTo>
                  <a:pt x="375272" y="359603"/>
                </a:lnTo>
                <a:lnTo>
                  <a:pt x="390185" y="367419"/>
                </a:lnTo>
                <a:lnTo>
                  <a:pt x="400758" y="369536"/>
                </a:lnTo>
                <a:lnTo>
                  <a:pt x="408678" y="369727"/>
                </a:lnTo>
                <a:lnTo>
                  <a:pt x="422236" y="375861"/>
                </a:lnTo>
                <a:lnTo>
                  <a:pt x="433177" y="379194"/>
                </a:lnTo>
                <a:lnTo>
                  <a:pt x="444473" y="379359"/>
                </a:lnTo>
                <a:lnTo>
                  <a:pt x="457170" y="382704"/>
                </a:lnTo>
                <a:lnTo>
                  <a:pt x="465593" y="389737"/>
                </a:lnTo>
                <a:lnTo>
                  <a:pt x="473569" y="389057"/>
                </a:lnTo>
                <a:lnTo>
                  <a:pt x="483011" y="384686"/>
                </a:lnTo>
                <a:lnTo>
                  <a:pt x="506784" y="370286"/>
                </a:lnTo>
                <a:lnTo>
                  <a:pt x="522973" y="363926"/>
                </a:lnTo>
                <a:lnTo>
                  <a:pt x="537855" y="360474"/>
                </a:lnTo>
                <a:lnTo>
                  <a:pt x="551268" y="359244"/>
                </a:lnTo>
                <a:lnTo>
                  <a:pt x="605386" y="359244"/>
                </a:lnTo>
                <a:lnTo>
                  <a:pt x="616204" y="355005"/>
                </a:lnTo>
                <a:lnTo>
                  <a:pt x="622879" y="350823"/>
                </a:lnTo>
                <a:close/>
              </a:path>
              <a:path w="911225" h="389889">
                <a:moveTo>
                  <a:pt x="605386" y="359244"/>
                </a:moveTo>
                <a:lnTo>
                  <a:pt x="551268" y="359244"/>
                </a:lnTo>
                <a:lnTo>
                  <a:pt x="563051" y="359548"/>
                </a:lnTo>
                <a:lnTo>
                  <a:pt x="573043" y="360698"/>
                </a:lnTo>
                <a:lnTo>
                  <a:pt x="581082" y="362005"/>
                </a:lnTo>
                <a:lnTo>
                  <a:pt x="591869" y="362168"/>
                </a:lnTo>
                <a:lnTo>
                  <a:pt x="603896" y="359828"/>
                </a:lnTo>
                <a:lnTo>
                  <a:pt x="605386" y="359244"/>
                </a:lnTo>
                <a:close/>
              </a:path>
              <a:path w="911225" h="389889">
                <a:moveTo>
                  <a:pt x="0" y="111569"/>
                </a:moveTo>
                <a:lnTo>
                  <a:pt x="317" y="112712"/>
                </a:lnTo>
                <a:lnTo>
                  <a:pt x="698" y="113741"/>
                </a:lnTo>
                <a:lnTo>
                  <a:pt x="939" y="115036"/>
                </a:lnTo>
                <a:lnTo>
                  <a:pt x="28224" y="147236"/>
                </a:lnTo>
                <a:lnTo>
                  <a:pt x="47703" y="156010"/>
                </a:lnTo>
                <a:lnTo>
                  <a:pt x="60185" y="160864"/>
                </a:lnTo>
                <a:lnTo>
                  <a:pt x="70454" y="170660"/>
                </a:lnTo>
                <a:lnTo>
                  <a:pt x="76456" y="184749"/>
                </a:lnTo>
                <a:lnTo>
                  <a:pt x="84185" y="194576"/>
                </a:lnTo>
                <a:lnTo>
                  <a:pt x="88980" y="204565"/>
                </a:lnTo>
                <a:lnTo>
                  <a:pt x="87775" y="216728"/>
                </a:lnTo>
                <a:lnTo>
                  <a:pt x="83989" y="232069"/>
                </a:lnTo>
                <a:lnTo>
                  <a:pt x="79106" y="241255"/>
                </a:lnTo>
                <a:lnTo>
                  <a:pt x="79063" y="249436"/>
                </a:lnTo>
                <a:lnTo>
                  <a:pt x="114771" y="263758"/>
                </a:lnTo>
                <a:lnTo>
                  <a:pt x="141900" y="266957"/>
                </a:lnTo>
                <a:lnTo>
                  <a:pt x="157895" y="272348"/>
                </a:lnTo>
                <a:lnTo>
                  <a:pt x="165729" y="279606"/>
                </a:lnTo>
                <a:lnTo>
                  <a:pt x="175247" y="281520"/>
                </a:lnTo>
                <a:lnTo>
                  <a:pt x="176339" y="291388"/>
                </a:lnTo>
                <a:lnTo>
                  <a:pt x="185699" y="293255"/>
                </a:lnTo>
                <a:lnTo>
                  <a:pt x="196147" y="297484"/>
                </a:lnTo>
                <a:lnTo>
                  <a:pt x="204684" y="307570"/>
                </a:lnTo>
                <a:lnTo>
                  <a:pt x="211464" y="325792"/>
                </a:lnTo>
                <a:lnTo>
                  <a:pt x="218359" y="336941"/>
                </a:lnTo>
                <a:lnTo>
                  <a:pt x="223534" y="344180"/>
                </a:lnTo>
                <a:lnTo>
                  <a:pt x="230399" y="350056"/>
                </a:lnTo>
                <a:lnTo>
                  <a:pt x="242794" y="351029"/>
                </a:lnTo>
                <a:lnTo>
                  <a:pt x="257148" y="350823"/>
                </a:lnTo>
                <a:lnTo>
                  <a:pt x="622879" y="350823"/>
                </a:lnTo>
                <a:lnTo>
                  <a:pt x="627834" y="347719"/>
                </a:lnTo>
                <a:lnTo>
                  <a:pt x="641545" y="335723"/>
                </a:lnTo>
                <a:lnTo>
                  <a:pt x="653438" y="328474"/>
                </a:lnTo>
                <a:lnTo>
                  <a:pt x="662870" y="323498"/>
                </a:lnTo>
                <a:lnTo>
                  <a:pt x="669198" y="318319"/>
                </a:lnTo>
                <a:lnTo>
                  <a:pt x="669107" y="304543"/>
                </a:lnTo>
                <a:lnTo>
                  <a:pt x="665247" y="294661"/>
                </a:lnTo>
                <a:lnTo>
                  <a:pt x="662309" y="286277"/>
                </a:lnTo>
                <a:lnTo>
                  <a:pt x="672022" y="272501"/>
                </a:lnTo>
                <a:lnTo>
                  <a:pt x="682209" y="268513"/>
                </a:lnTo>
                <a:lnTo>
                  <a:pt x="736805" y="268513"/>
                </a:lnTo>
                <a:lnTo>
                  <a:pt x="750593" y="260248"/>
                </a:lnTo>
                <a:lnTo>
                  <a:pt x="761567" y="256369"/>
                </a:lnTo>
                <a:lnTo>
                  <a:pt x="771843" y="254919"/>
                </a:lnTo>
                <a:lnTo>
                  <a:pt x="788109" y="251016"/>
                </a:lnTo>
                <a:lnTo>
                  <a:pt x="796788" y="244445"/>
                </a:lnTo>
                <a:lnTo>
                  <a:pt x="802745" y="236184"/>
                </a:lnTo>
                <a:lnTo>
                  <a:pt x="815671" y="224534"/>
                </a:lnTo>
                <a:lnTo>
                  <a:pt x="827211" y="217945"/>
                </a:lnTo>
                <a:lnTo>
                  <a:pt x="837570" y="215141"/>
                </a:lnTo>
                <a:lnTo>
                  <a:pt x="851287" y="212887"/>
                </a:lnTo>
                <a:lnTo>
                  <a:pt x="863771" y="208941"/>
                </a:lnTo>
                <a:lnTo>
                  <a:pt x="874849" y="206542"/>
                </a:lnTo>
                <a:lnTo>
                  <a:pt x="907896" y="206542"/>
                </a:lnTo>
                <a:lnTo>
                  <a:pt x="910689" y="204368"/>
                </a:lnTo>
                <a:lnTo>
                  <a:pt x="907965" y="196571"/>
                </a:lnTo>
                <a:lnTo>
                  <a:pt x="899288" y="187311"/>
                </a:lnTo>
                <a:lnTo>
                  <a:pt x="880494" y="171057"/>
                </a:lnTo>
                <a:lnTo>
                  <a:pt x="839911" y="171057"/>
                </a:lnTo>
                <a:lnTo>
                  <a:pt x="832740" y="167946"/>
                </a:lnTo>
                <a:lnTo>
                  <a:pt x="801143" y="167946"/>
                </a:lnTo>
                <a:lnTo>
                  <a:pt x="793769" y="167085"/>
                </a:lnTo>
                <a:lnTo>
                  <a:pt x="785373" y="154883"/>
                </a:lnTo>
                <a:lnTo>
                  <a:pt x="788116" y="148973"/>
                </a:lnTo>
                <a:lnTo>
                  <a:pt x="793153" y="132511"/>
                </a:lnTo>
                <a:lnTo>
                  <a:pt x="802701" y="113415"/>
                </a:lnTo>
                <a:lnTo>
                  <a:pt x="625682" y="113415"/>
                </a:lnTo>
                <a:lnTo>
                  <a:pt x="616401" y="111887"/>
                </a:lnTo>
                <a:lnTo>
                  <a:pt x="2692" y="111887"/>
                </a:lnTo>
                <a:lnTo>
                  <a:pt x="0" y="111569"/>
                </a:lnTo>
                <a:close/>
              </a:path>
              <a:path w="911225" h="389889">
                <a:moveTo>
                  <a:pt x="736805" y="268513"/>
                </a:moveTo>
                <a:lnTo>
                  <a:pt x="682209" y="268513"/>
                </a:lnTo>
                <a:lnTo>
                  <a:pt x="691086" y="270300"/>
                </a:lnTo>
                <a:lnTo>
                  <a:pt x="699123" y="273321"/>
                </a:lnTo>
                <a:lnTo>
                  <a:pt x="710138" y="275154"/>
                </a:lnTo>
                <a:lnTo>
                  <a:pt x="722987" y="274155"/>
                </a:lnTo>
                <a:lnTo>
                  <a:pt x="736529" y="268679"/>
                </a:lnTo>
                <a:lnTo>
                  <a:pt x="736805" y="268513"/>
                </a:lnTo>
                <a:close/>
              </a:path>
              <a:path w="911225" h="389889">
                <a:moveTo>
                  <a:pt x="907896" y="206542"/>
                </a:moveTo>
                <a:lnTo>
                  <a:pt x="874849" y="206542"/>
                </a:lnTo>
                <a:lnTo>
                  <a:pt x="891023" y="209767"/>
                </a:lnTo>
                <a:lnTo>
                  <a:pt x="903936" y="209623"/>
                </a:lnTo>
                <a:lnTo>
                  <a:pt x="907896" y="206542"/>
                </a:lnTo>
                <a:close/>
              </a:path>
              <a:path w="911225" h="389889">
                <a:moveTo>
                  <a:pt x="862986" y="158209"/>
                </a:moveTo>
                <a:lnTo>
                  <a:pt x="852444" y="160362"/>
                </a:lnTo>
                <a:lnTo>
                  <a:pt x="845551" y="167870"/>
                </a:lnTo>
                <a:lnTo>
                  <a:pt x="839911" y="171057"/>
                </a:lnTo>
                <a:lnTo>
                  <a:pt x="880494" y="171057"/>
                </a:lnTo>
                <a:lnTo>
                  <a:pt x="877592" y="168532"/>
                </a:lnTo>
                <a:lnTo>
                  <a:pt x="873505" y="164274"/>
                </a:lnTo>
                <a:lnTo>
                  <a:pt x="862986" y="158209"/>
                </a:lnTo>
                <a:close/>
              </a:path>
              <a:path w="911225" h="389889">
                <a:moveTo>
                  <a:pt x="811902" y="166672"/>
                </a:moveTo>
                <a:lnTo>
                  <a:pt x="801143" y="167946"/>
                </a:lnTo>
                <a:lnTo>
                  <a:pt x="832740" y="167946"/>
                </a:lnTo>
                <a:lnTo>
                  <a:pt x="830055" y="166782"/>
                </a:lnTo>
                <a:lnTo>
                  <a:pt x="811902" y="166672"/>
                </a:lnTo>
                <a:close/>
              </a:path>
              <a:path w="911225" h="389889">
                <a:moveTo>
                  <a:pt x="746969" y="74033"/>
                </a:moveTo>
                <a:lnTo>
                  <a:pt x="734790" y="76978"/>
                </a:lnTo>
                <a:lnTo>
                  <a:pt x="722154" y="83833"/>
                </a:lnTo>
                <a:lnTo>
                  <a:pt x="702888" y="97104"/>
                </a:lnTo>
                <a:lnTo>
                  <a:pt x="689708" y="100319"/>
                </a:lnTo>
                <a:lnTo>
                  <a:pt x="677404" y="104333"/>
                </a:lnTo>
                <a:lnTo>
                  <a:pt x="661208" y="107256"/>
                </a:lnTo>
                <a:lnTo>
                  <a:pt x="650891" y="110040"/>
                </a:lnTo>
                <a:lnTo>
                  <a:pt x="642089" y="112879"/>
                </a:lnTo>
                <a:lnTo>
                  <a:pt x="625682" y="113415"/>
                </a:lnTo>
                <a:lnTo>
                  <a:pt x="802701" y="113415"/>
                </a:lnTo>
                <a:lnTo>
                  <a:pt x="816355" y="86106"/>
                </a:lnTo>
                <a:lnTo>
                  <a:pt x="813282" y="84849"/>
                </a:lnTo>
                <a:lnTo>
                  <a:pt x="781863" y="84849"/>
                </a:lnTo>
                <a:lnTo>
                  <a:pt x="770914" y="79890"/>
                </a:lnTo>
                <a:lnTo>
                  <a:pt x="762251" y="74995"/>
                </a:lnTo>
                <a:lnTo>
                  <a:pt x="746969" y="74033"/>
                </a:lnTo>
                <a:close/>
              </a:path>
              <a:path w="911225" h="389889">
                <a:moveTo>
                  <a:pt x="95300" y="59194"/>
                </a:moveTo>
                <a:lnTo>
                  <a:pt x="90131" y="69494"/>
                </a:lnTo>
                <a:lnTo>
                  <a:pt x="78130" y="72059"/>
                </a:lnTo>
                <a:lnTo>
                  <a:pt x="73850" y="77216"/>
                </a:lnTo>
                <a:lnTo>
                  <a:pt x="62562" y="82622"/>
                </a:lnTo>
                <a:lnTo>
                  <a:pt x="51675" y="89748"/>
                </a:lnTo>
                <a:lnTo>
                  <a:pt x="41193" y="97757"/>
                </a:lnTo>
                <a:lnTo>
                  <a:pt x="27723" y="101579"/>
                </a:lnTo>
                <a:lnTo>
                  <a:pt x="19786" y="102958"/>
                </a:lnTo>
                <a:lnTo>
                  <a:pt x="6070" y="105524"/>
                </a:lnTo>
                <a:lnTo>
                  <a:pt x="4851" y="111645"/>
                </a:lnTo>
                <a:lnTo>
                  <a:pt x="2692" y="111887"/>
                </a:lnTo>
                <a:lnTo>
                  <a:pt x="616401" y="111887"/>
                </a:lnTo>
                <a:lnTo>
                  <a:pt x="612794" y="111292"/>
                </a:lnTo>
                <a:lnTo>
                  <a:pt x="602146" y="108779"/>
                </a:lnTo>
                <a:lnTo>
                  <a:pt x="587142" y="107928"/>
                </a:lnTo>
                <a:lnTo>
                  <a:pt x="576041" y="105162"/>
                </a:lnTo>
                <a:lnTo>
                  <a:pt x="571436" y="96939"/>
                </a:lnTo>
                <a:lnTo>
                  <a:pt x="559434" y="93497"/>
                </a:lnTo>
                <a:lnTo>
                  <a:pt x="559434" y="90702"/>
                </a:lnTo>
                <a:lnTo>
                  <a:pt x="243517" y="90702"/>
                </a:lnTo>
                <a:lnTo>
                  <a:pt x="232806" y="84926"/>
                </a:lnTo>
                <a:lnTo>
                  <a:pt x="228056" y="83557"/>
                </a:lnTo>
                <a:lnTo>
                  <a:pt x="208893" y="83557"/>
                </a:lnTo>
                <a:lnTo>
                  <a:pt x="198105" y="82994"/>
                </a:lnTo>
                <a:lnTo>
                  <a:pt x="186399" y="77043"/>
                </a:lnTo>
                <a:lnTo>
                  <a:pt x="178511" y="74637"/>
                </a:lnTo>
                <a:lnTo>
                  <a:pt x="177751" y="60071"/>
                </a:lnTo>
                <a:lnTo>
                  <a:pt x="110718" y="60071"/>
                </a:lnTo>
                <a:lnTo>
                  <a:pt x="95300" y="59194"/>
                </a:lnTo>
                <a:close/>
              </a:path>
              <a:path w="911225" h="389889">
                <a:moveTo>
                  <a:pt x="296913" y="0"/>
                </a:moveTo>
                <a:lnTo>
                  <a:pt x="296049" y="7708"/>
                </a:lnTo>
                <a:lnTo>
                  <a:pt x="289191" y="14579"/>
                </a:lnTo>
                <a:lnTo>
                  <a:pt x="278891" y="15443"/>
                </a:lnTo>
                <a:lnTo>
                  <a:pt x="275450" y="27444"/>
                </a:lnTo>
                <a:lnTo>
                  <a:pt x="263448" y="29146"/>
                </a:lnTo>
                <a:lnTo>
                  <a:pt x="265163" y="36017"/>
                </a:lnTo>
                <a:lnTo>
                  <a:pt x="269196" y="48925"/>
                </a:lnTo>
                <a:lnTo>
                  <a:pt x="275087" y="59731"/>
                </a:lnTo>
                <a:lnTo>
                  <a:pt x="279755" y="63474"/>
                </a:lnTo>
                <a:lnTo>
                  <a:pt x="277177" y="73761"/>
                </a:lnTo>
                <a:lnTo>
                  <a:pt x="274624" y="77216"/>
                </a:lnTo>
                <a:lnTo>
                  <a:pt x="263788" y="81942"/>
                </a:lnTo>
                <a:lnTo>
                  <a:pt x="251270" y="88260"/>
                </a:lnTo>
                <a:lnTo>
                  <a:pt x="243517" y="90702"/>
                </a:lnTo>
                <a:lnTo>
                  <a:pt x="559434" y="90702"/>
                </a:lnTo>
                <a:lnTo>
                  <a:pt x="559434" y="87503"/>
                </a:lnTo>
                <a:lnTo>
                  <a:pt x="549076" y="81765"/>
                </a:lnTo>
                <a:lnTo>
                  <a:pt x="538852" y="78054"/>
                </a:lnTo>
                <a:lnTo>
                  <a:pt x="439331" y="78054"/>
                </a:lnTo>
                <a:lnTo>
                  <a:pt x="427743" y="74560"/>
                </a:lnTo>
                <a:lnTo>
                  <a:pt x="415761" y="69999"/>
                </a:lnTo>
                <a:lnTo>
                  <a:pt x="406179" y="67118"/>
                </a:lnTo>
                <a:lnTo>
                  <a:pt x="396839" y="58112"/>
                </a:lnTo>
                <a:lnTo>
                  <a:pt x="393729" y="46529"/>
                </a:lnTo>
                <a:lnTo>
                  <a:pt x="393178" y="34418"/>
                </a:lnTo>
                <a:lnTo>
                  <a:pt x="382520" y="28014"/>
                </a:lnTo>
                <a:lnTo>
                  <a:pt x="368524" y="24833"/>
                </a:lnTo>
                <a:lnTo>
                  <a:pt x="354987" y="18361"/>
                </a:lnTo>
                <a:lnTo>
                  <a:pt x="344189" y="14717"/>
                </a:lnTo>
                <a:lnTo>
                  <a:pt x="336372" y="14579"/>
                </a:lnTo>
                <a:lnTo>
                  <a:pt x="326936" y="12865"/>
                </a:lnTo>
                <a:lnTo>
                  <a:pt x="321792" y="7708"/>
                </a:lnTo>
                <a:lnTo>
                  <a:pt x="308914" y="3429"/>
                </a:lnTo>
                <a:lnTo>
                  <a:pt x="296913" y="0"/>
                </a:lnTo>
                <a:close/>
              </a:path>
              <a:path w="911225" h="389889">
                <a:moveTo>
                  <a:pt x="800036" y="82321"/>
                </a:moveTo>
                <a:lnTo>
                  <a:pt x="795362" y="84074"/>
                </a:lnTo>
                <a:lnTo>
                  <a:pt x="781863" y="84849"/>
                </a:lnTo>
                <a:lnTo>
                  <a:pt x="813282" y="84849"/>
                </a:lnTo>
                <a:lnTo>
                  <a:pt x="809739" y="83400"/>
                </a:lnTo>
                <a:lnTo>
                  <a:pt x="800036" y="82321"/>
                </a:lnTo>
                <a:close/>
              </a:path>
              <a:path w="911225" h="389889">
                <a:moveTo>
                  <a:pt x="219042" y="80958"/>
                </a:moveTo>
                <a:lnTo>
                  <a:pt x="208893" y="83557"/>
                </a:lnTo>
                <a:lnTo>
                  <a:pt x="228056" y="83557"/>
                </a:lnTo>
                <a:lnTo>
                  <a:pt x="219042" y="80958"/>
                </a:lnTo>
                <a:close/>
              </a:path>
              <a:path w="911225" h="389889">
                <a:moveTo>
                  <a:pt x="488438" y="64760"/>
                </a:moveTo>
                <a:lnTo>
                  <a:pt x="475582" y="65441"/>
                </a:lnTo>
                <a:lnTo>
                  <a:pt x="462354" y="67570"/>
                </a:lnTo>
                <a:lnTo>
                  <a:pt x="454761" y="67754"/>
                </a:lnTo>
                <a:lnTo>
                  <a:pt x="445325" y="77216"/>
                </a:lnTo>
                <a:lnTo>
                  <a:pt x="439331" y="78054"/>
                </a:lnTo>
                <a:lnTo>
                  <a:pt x="538852" y="78054"/>
                </a:lnTo>
                <a:lnTo>
                  <a:pt x="535822" y="76954"/>
                </a:lnTo>
                <a:lnTo>
                  <a:pt x="532828" y="71208"/>
                </a:lnTo>
                <a:lnTo>
                  <a:pt x="527085" y="70345"/>
                </a:lnTo>
                <a:lnTo>
                  <a:pt x="513118" y="70345"/>
                </a:lnTo>
                <a:lnTo>
                  <a:pt x="502469" y="68773"/>
                </a:lnTo>
                <a:lnTo>
                  <a:pt x="488438" y="64760"/>
                </a:lnTo>
                <a:close/>
              </a:path>
              <a:path w="911225" h="389889">
                <a:moveTo>
                  <a:pt x="515683" y="68630"/>
                </a:moveTo>
                <a:lnTo>
                  <a:pt x="513118" y="70345"/>
                </a:lnTo>
                <a:lnTo>
                  <a:pt x="527085" y="70345"/>
                </a:lnTo>
                <a:lnTo>
                  <a:pt x="515683" y="68630"/>
                </a:lnTo>
                <a:close/>
              </a:path>
              <a:path w="911225" h="389889">
                <a:moveTo>
                  <a:pt x="127038" y="50609"/>
                </a:moveTo>
                <a:lnTo>
                  <a:pt x="114160" y="51473"/>
                </a:lnTo>
                <a:lnTo>
                  <a:pt x="110718" y="60071"/>
                </a:lnTo>
                <a:lnTo>
                  <a:pt x="177751" y="60071"/>
                </a:lnTo>
                <a:lnTo>
                  <a:pt x="177705" y="59194"/>
                </a:lnTo>
                <a:lnTo>
                  <a:pt x="173354" y="59194"/>
                </a:lnTo>
                <a:lnTo>
                  <a:pt x="163523" y="58356"/>
                </a:lnTo>
                <a:lnTo>
                  <a:pt x="147752" y="55568"/>
                </a:lnTo>
                <a:lnTo>
                  <a:pt x="134792" y="52783"/>
                </a:lnTo>
                <a:lnTo>
                  <a:pt x="127038" y="50609"/>
                </a:lnTo>
                <a:close/>
              </a:path>
              <a:path w="911225" h="389889">
                <a:moveTo>
                  <a:pt x="177660" y="58331"/>
                </a:moveTo>
                <a:lnTo>
                  <a:pt x="173354" y="59194"/>
                </a:lnTo>
                <a:lnTo>
                  <a:pt x="177705" y="59194"/>
                </a:lnTo>
                <a:lnTo>
                  <a:pt x="177660" y="58331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78657" y="3455191"/>
            <a:ext cx="314960" cy="132080"/>
          </a:xfrm>
          <a:custGeom>
            <a:avLst/>
            <a:gdLst/>
            <a:ahLst/>
            <a:cxnLst/>
            <a:rect l="l" t="t" r="r" b="b"/>
            <a:pathLst>
              <a:path w="314959" h="132079">
                <a:moveTo>
                  <a:pt x="131509" y="124454"/>
                </a:moveTo>
                <a:lnTo>
                  <a:pt x="62169" y="124454"/>
                </a:lnTo>
                <a:lnTo>
                  <a:pt x="73806" y="130764"/>
                </a:lnTo>
                <a:lnTo>
                  <a:pt x="84834" y="130974"/>
                </a:lnTo>
                <a:lnTo>
                  <a:pt x="98390" y="131900"/>
                </a:lnTo>
                <a:lnTo>
                  <a:pt x="114799" y="130818"/>
                </a:lnTo>
                <a:lnTo>
                  <a:pt x="126307" y="129491"/>
                </a:lnTo>
                <a:lnTo>
                  <a:pt x="131351" y="125170"/>
                </a:lnTo>
                <a:lnTo>
                  <a:pt x="131509" y="124454"/>
                </a:lnTo>
                <a:close/>
              </a:path>
              <a:path w="314959" h="132079">
                <a:moveTo>
                  <a:pt x="62198" y="98928"/>
                </a:moveTo>
                <a:lnTo>
                  <a:pt x="52565" y="102654"/>
                </a:lnTo>
                <a:lnTo>
                  <a:pt x="37394" y="104871"/>
                </a:lnTo>
                <a:lnTo>
                  <a:pt x="23331" y="105494"/>
                </a:lnTo>
                <a:lnTo>
                  <a:pt x="9635" y="108761"/>
                </a:lnTo>
                <a:lnTo>
                  <a:pt x="0" y="117273"/>
                </a:lnTo>
                <a:lnTo>
                  <a:pt x="4949" y="122327"/>
                </a:lnTo>
                <a:lnTo>
                  <a:pt x="16948" y="123040"/>
                </a:lnTo>
                <a:lnTo>
                  <a:pt x="30697" y="123262"/>
                </a:lnTo>
                <a:lnTo>
                  <a:pt x="44394" y="126728"/>
                </a:lnTo>
                <a:lnTo>
                  <a:pt x="62169" y="124454"/>
                </a:lnTo>
                <a:lnTo>
                  <a:pt x="131509" y="124454"/>
                </a:lnTo>
                <a:lnTo>
                  <a:pt x="132570" y="119658"/>
                </a:lnTo>
                <a:lnTo>
                  <a:pt x="132570" y="107186"/>
                </a:lnTo>
                <a:lnTo>
                  <a:pt x="145448" y="107186"/>
                </a:lnTo>
                <a:lnTo>
                  <a:pt x="151874" y="105231"/>
                </a:lnTo>
                <a:lnTo>
                  <a:pt x="154815" y="99779"/>
                </a:lnTo>
                <a:lnTo>
                  <a:pt x="80987" y="99779"/>
                </a:lnTo>
                <a:lnTo>
                  <a:pt x="70390" y="98951"/>
                </a:lnTo>
                <a:lnTo>
                  <a:pt x="62198" y="98928"/>
                </a:lnTo>
                <a:close/>
              </a:path>
              <a:path w="314959" h="132079">
                <a:moveTo>
                  <a:pt x="145448" y="107186"/>
                </a:moveTo>
                <a:lnTo>
                  <a:pt x="132570" y="107186"/>
                </a:lnTo>
                <a:lnTo>
                  <a:pt x="138996" y="109117"/>
                </a:lnTo>
                <a:lnTo>
                  <a:pt x="145448" y="107186"/>
                </a:lnTo>
                <a:close/>
              </a:path>
              <a:path w="314959" h="132079">
                <a:moveTo>
                  <a:pt x="209914" y="89165"/>
                </a:moveTo>
                <a:lnTo>
                  <a:pt x="173756" y="89165"/>
                </a:lnTo>
                <a:lnTo>
                  <a:pt x="184043" y="93026"/>
                </a:lnTo>
                <a:lnTo>
                  <a:pt x="190482" y="102030"/>
                </a:lnTo>
                <a:lnTo>
                  <a:pt x="196908" y="96874"/>
                </a:lnTo>
                <a:lnTo>
                  <a:pt x="204230" y="93402"/>
                </a:lnTo>
                <a:lnTo>
                  <a:pt x="209914" y="89165"/>
                </a:lnTo>
                <a:close/>
              </a:path>
              <a:path w="314959" h="132079">
                <a:moveTo>
                  <a:pt x="269598" y="60590"/>
                </a:moveTo>
                <a:lnTo>
                  <a:pt x="66124" y="60590"/>
                </a:lnTo>
                <a:lnTo>
                  <a:pt x="76211" y="63754"/>
                </a:lnTo>
                <a:lnTo>
                  <a:pt x="88379" y="70495"/>
                </a:lnTo>
                <a:lnTo>
                  <a:pt x="99988" y="78771"/>
                </a:lnTo>
                <a:lnTo>
                  <a:pt x="105481" y="84911"/>
                </a:lnTo>
                <a:lnTo>
                  <a:pt x="102720" y="87197"/>
                </a:lnTo>
                <a:lnTo>
                  <a:pt x="95982" y="89025"/>
                </a:lnTo>
                <a:lnTo>
                  <a:pt x="89545" y="93790"/>
                </a:lnTo>
                <a:lnTo>
                  <a:pt x="80987" y="99779"/>
                </a:lnTo>
                <a:lnTo>
                  <a:pt x="154815" y="99779"/>
                </a:lnTo>
                <a:lnTo>
                  <a:pt x="156382" y="96874"/>
                </a:lnTo>
                <a:lnTo>
                  <a:pt x="166682" y="96874"/>
                </a:lnTo>
                <a:lnTo>
                  <a:pt x="173756" y="89165"/>
                </a:lnTo>
                <a:lnTo>
                  <a:pt x="209914" y="89165"/>
                </a:lnTo>
                <a:lnTo>
                  <a:pt x="212832" y="86990"/>
                </a:lnTo>
                <a:lnTo>
                  <a:pt x="223724" y="77891"/>
                </a:lnTo>
                <a:lnTo>
                  <a:pt x="234126" y="76832"/>
                </a:lnTo>
                <a:lnTo>
                  <a:pt x="251250" y="76046"/>
                </a:lnTo>
                <a:lnTo>
                  <a:pt x="260316" y="70263"/>
                </a:lnTo>
                <a:lnTo>
                  <a:pt x="269598" y="60590"/>
                </a:lnTo>
                <a:close/>
              </a:path>
              <a:path w="314959" h="132079">
                <a:moveTo>
                  <a:pt x="72351" y="11490"/>
                </a:moveTo>
                <a:lnTo>
                  <a:pt x="61058" y="11958"/>
                </a:lnTo>
                <a:lnTo>
                  <a:pt x="55091" y="15529"/>
                </a:lnTo>
                <a:lnTo>
                  <a:pt x="48666" y="27978"/>
                </a:lnTo>
                <a:lnTo>
                  <a:pt x="38574" y="36022"/>
                </a:lnTo>
                <a:lnTo>
                  <a:pt x="34202" y="38035"/>
                </a:lnTo>
                <a:lnTo>
                  <a:pt x="30919" y="44982"/>
                </a:lnTo>
                <a:lnTo>
                  <a:pt x="27719" y="53211"/>
                </a:lnTo>
                <a:lnTo>
                  <a:pt x="32468" y="55002"/>
                </a:lnTo>
                <a:lnTo>
                  <a:pt x="35351" y="59066"/>
                </a:lnTo>
                <a:lnTo>
                  <a:pt x="38501" y="62838"/>
                </a:lnTo>
                <a:lnTo>
                  <a:pt x="50249" y="67448"/>
                </a:lnTo>
                <a:lnTo>
                  <a:pt x="60759" y="63044"/>
                </a:lnTo>
                <a:lnTo>
                  <a:pt x="66124" y="60590"/>
                </a:lnTo>
                <a:lnTo>
                  <a:pt x="269598" y="60590"/>
                </a:lnTo>
                <a:lnTo>
                  <a:pt x="270584" y="59562"/>
                </a:lnTo>
                <a:lnTo>
                  <a:pt x="281549" y="54509"/>
                </a:lnTo>
                <a:lnTo>
                  <a:pt x="295091" y="46753"/>
                </a:lnTo>
                <a:lnTo>
                  <a:pt x="306868" y="41223"/>
                </a:lnTo>
                <a:lnTo>
                  <a:pt x="314272" y="38022"/>
                </a:lnTo>
                <a:lnTo>
                  <a:pt x="314707" y="36022"/>
                </a:lnTo>
                <a:lnTo>
                  <a:pt x="314751" y="32739"/>
                </a:lnTo>
                <a:lnTo>
                  <a:pt x="305844" y="28993"/>
                </a:lnTo>
                <a:lnTo>
                  <a:pt x="298459" y="28692"/>
                </a:lnTo>
                <a:lnTo>
                  <a:pt x="290444" y="23328"/>
                </a:lnTo>
                <a:lnTo>
                  <a:pt x="287227" y="20933"/>
                </a:lnTo>
                <a:lnTo>
                  <a:pt x="105400" y="20933"/>
                </a:lnTo>
                <a:lnTo>
                  <a:pt x="87592" y="14392"/>
                </a:lnTo>
                <a:lnTo>
                  <a:pt x="72351" y="11490"/>
                </a:lnTo>
                <a:close/>
              </a:path>
              <a:path w="314959" h="132079">
                <a:moveTo>
                  <a:pt x="142391" y="0"/>
                </a:moveTo>
                <a:lnTo>
                  <a:pt x="128973" y="1988"/>
                </a:lnTo>
                <a:lnTo>
                  <a:pt x="120540" y="8929"/>
                </a:lnTo>
                <a:lnTo>
                  <a:pt x="115760" y="19843"/>
                </a:lnTo>
                <a:lnTo>
                  <a:pt x="105400" y="20933"/>
                </a:lnTo>
                <a:lnTo>
                  <a:pt x="287227" y="20933"/>
                </a:lnTo>
                <a:lnTo>
                  <a:pt x="281026" y="16314"/>
                </a:lnTo>
                <a:lnTo>
                  <a:pt x="272855" y="16314"/>
                </a:lnTo>
                <a:lnTo>
                  <a:pt x="261065" y="14439"/>
                </a:lnTo>
                <a:lnTo>
                  <a:pt x="246850" y="12636"/>
                </a:lnTo>
                <a:lnTo>
                  <a:pt x="233841" y="11334"/>
                </a:lnTo>
                <a:lnTo>
                  <a:pt x="180248" y="11334"/>
                </a:lnTo>
                <a:lnTo>
                  <a:pt x="167014" y="8029"/>
                </a:lnTo>
                <a:lnTo>
                  <a:pt x="155745" y="3187"/>
                </a:lnTo>
                <a:lnTo>
                  <a:pt x="142391" y="0"/>
                </a:lnTo>
                <a:close/>
              </a:path>
              <a:path w="314959" h="132079">
                <a:moveTo>
                  <a:pt x="281000" y="16294"/>
                </a:moveTo>
                <a:lnTo>
                  <a:pt x="272855" y="16314"/>
                </a:lnTo>
                <a:lnTo>
                  <a:pt x="281026" y="16314"/>
                </a:lnTo>
                <a:close/>
              </a:path>
              <a:path w="314959" h="132079">
                <a:moveTo>
                  <a:pt x="203350" y="9699"/>
                </a:moveTo>
                <a:lnTo>
                  <a:pt x="193133" y="10229"/>
                </a:lnTo>
                <a:lnTo>
                  <a:pt x="180248" y="11334"/>
                </a:lnTo>
                <a:lnTo>
                  <a:pt x="233841" y="11334"/>
                </a:lnTo>
                <a:lnTo>
                  <a:pt x="231578" y="11107"/>
                </a:lnTo>
                <a:lnTo>
                  <a:pt x="216622" y="10060"/>
                </a:lnTo>
                <a:lnTo>
                  <a:pt x="203350" y="969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737827" y="3464024"/>
            <a:ext cx="196850" cy="184150"/>
          </a:xfrm>
          <a:custGeom>
            <a:avLst/>
            <a:gdLst/>
            <a:ahLst/>
            <a:cxnLst/>
            <a:rect l="l" t="t" r="r" b="b"/>
            <a:pathLst>
              <a:path w="196850" h="184150">
                <a:moveTo>
                  <a:pt x="84196" y="46544"/>
                </a:moveTo>
                <a:lnTo>
                  <a:pt x="73145" y="51646"/>
                </a:lnTo>
                <a:lnTo>
                  <a:pt x="65137" y="62585"/>
                </a:lnTo>
                <a:lnTo>
                  <a:pt x="57522" y="69653"/>
                </a:lnTo>
                <a:lnTo>
                  <a:pt x="45846" y="77201"/>
                </a:lnTo>
                <a:lnTo>
                  <a:pt x="32438" y="84528"/>
                </a:lnTo>
                <a:lnTo>
                  <a:pt x="19623" y="90936"/>
                </a:lnTo>
                <a:lnTo>
                  <a:pt x="9728" y="95723"/>
                </a:lnTo>
                <a:lnTo>
                  <a:pt x="4991" y="98088"/>
                </a:lnTo>
                <a:lnTo>
                  <a:pt x="2285" y="103028"/>
                </a:lnTo>
                <a:lnTo>
                  <a:pt x="0" y="109238"/>
                </a:lnTo>
                <a:lnTo>
                  <a:pt x="13594" y="112428"/>
                </a:lnTo>
                <a:lnTo>
                  <a:pt x="25496" y="118645"/>
                </a:lnTo>
                <a:lnTo>
                  <a:pt x="31614" y="129512"/>
                </a:lnTo>
                <a:lnTo>
                  <a:pt x="30484" y="138883"/>
                </a:lnTo>
                <a:lnTo>
                  <a:pt x="25104" y="147002"/>
                </a:lnTo>
                <a:lnTo>
                  <a:pt x="18473" y="154115"/>
                </a:lnTo>
                <a:lnTo>
                  <a:pt x="14991" y="164569"/>
                </a:lnTo>
                <a:lnTo>
                  <a:pt x="20023" y="171016"/>
                </a:lnTo>
                <a:lnTo>
                  <a:pt x="25818" y="182237"/>
                </a:lnTo>
                <a:lnTo>
                  <a:pt x="34012" y="183788"/>
                </a:lnTo>
                <a:lnTo>
                  <a:pt x="43117" y="177401"/>
                </a:lnTo>
                <a:lnTo>
                  <a:pt x="69926" y="177401"/>
                </a:lnTo>
                <a:lnTo>
                  <a:pt x="71602" y="176053"/>
                </a:lnTo>
                <a:lnTo>
                  <a:pt x="79400" y="171189"/>
                </a:lnTo>
                <a:lnTo>
                  <a:pt x="82016" y="168586"/>
                </a:lnTo>
                <a:lnTo>
                  <a:pt x="92222" y="164141"/>
                </a:lnTo>
                <a:lnTo>
                  <a:pt x="106556" y="162857"/>
                </a:lnTo>
                <a:lnTo>
                  <a:pt x="114731" y="162845"/>
                </a:lnTo>
                <a:lnTo>
                  <a:pt x="118986" y="160839"/>
                </a:lnTo>
                <a:lnTo>
                  <a:pt x="123672" y="157067"/>
                </a:lnTo>
                <a:lnTo>
                  <a:pt x="112275" y="145278"/>
                </a:lnTo>
                <a:lnTo>
                  <a:pt x="102829" y="136589"/>
                </a:lnTo>
                <a:lnTo>
                  <a:pt x="94901" y="126933"/>
                </a:lnTo>
                <a:lnTo>
                  <a:pt x="95205" y="116754"/>
                </a:lnTo>
                <a:lnTo>
                  <a:pt x="101618" y="109054"/>
                </a:lnTo>
                <a:lnTo>
                  <a:pt x="112706" y="104320"/>
                </a:lnTo>
                <a:lnTo>
                  <a:pt x="125300" y="97035"/>
                </a:lnTo>
                <a:lnTo>
                  <a:pt x="137835" y="88854"/>
                </a:lnTo>
                <a:lnTo>
                  <a:pt x="148743" y="81430"/>
                </a:lnTo>
                <a:lnTo>
                  <a:pt x="156457" y="76414"/>
                </a:lnTo>
                <a:lnTo>
                  <a:pt x="161478" y="68870"/>
                </a:lnTo>
                <a:lnTo>
                  <a:pt x="162853" y="57504"/>
                </a:lnTo>
                <a:lnTo>
                  <a:pt x="163558" y="53915"/>
                </a:lnTo>
                <a:lnTo>
                  <a:pt x="110250" y="53915"/>
                </a:lnTo>
                <a:lnTo>
                  <a:pt x="92223" y="50733"/>
                </a:lnTo>
                <a:lnTo>
                  <a:pt x="84196" y="46544"/>
                </a:lnTo>
                <a:close/>
              </a:path>
              <a:path w="196850" h="184150">
                <a:moveTo>
                  <a:pt x="69926" y="177401"/>
                </a:moveTo>
                <a:lnTo>
                  <a:pt x="43117" y="177401"/>
                </a:lnTo>
                <a:lnTo>
                  <a:pt x="61582" y="177501"/>
                </a:lnTo>
                <a:lnTo>
                  <a:pt x="63563" y="179165"/>
                </a:lnTo>
                <a:lnTo>
                  <a:pt x="64922" y="181425"/>
                </a:lnTo>
                <a:lnTo>
                  <a:pt x="69926" y="177401"/>
                </a:lnTo>
                <a:close/>
              </a:path>
              <a:path w="196850" h="184150">
                <a:moveTo>
                  <a:pt x="170719" y="0"/>
                </a:moveTo>
                <a:lnTo>
                  <a:pt x="160914" y="6695"/>
                </a:lnTo>
                <a:lnTo>
                  <a:pt x="155414" y="18446"/>
                </a:lnTo>
                <a:lnTo>
                  <a:pt x="144500" y="24970"/>
                </a:lnTo>
                <a:lnTo>
                  <a:pt x="137544" y="33174"/>
                </a:lnTo>
                <a:lnTo>
                  <a:pt x="120769" y="37740"/>
                </a:lnTo>
                <a:lnTo>
                  <a:pt x="116127" y="42463"/>
                </a:lnTo>
                <a:lnTo>
                  <a:pt x="117811" y="52010"/>
                </a:lnTo>
                <a:lnTo>
                  <a:pt x="110250" y="53915"/>
                </a:lnTo>
                <a:lnTo>
                  <a:pt x="163558" y="53915"/>
                </a:lnTo>
                <a:lnTo>
                  <a:pt x="165348" y="44797"/>
                </a:lnTo>
                <a:lnTo>
                  <a:pt x="171249" y="36032"/>
                </a:lnTo>
                <a:lnTo>
                  <a:pt x="179793" y="26715"/>
                </a:lnTo>
                <a:lnTo>
                  <a:pt x="190052" y="17347"/>
                </a:lnTo>
                <a:lnTo>
                  <a:pt x="196171" y="8642"/>
                </a:lnTo>
                <a:lnTo>
                  <a:pt x="191363" y="8642"/>
                </a:lnTo>
                <a:lnTo>
                  <a:pt x="180014" y="6533"/>
                </a:lnTo>
                <a:lnTo>
                  <a:pt x="170719" y="0"/>
                </a:lnTo>
                <a:close/>
              </a:path>
              <a:path w="196850" h="184150">
                <a:moveTo>
                  <a:pt x="193484" y="7905"/>
                </a:moveTo>
                <a:lnTo>
                  <a:pt x="191363" y="8642"/>
                </a:lnTo>
                <a:lnTo>
                  <a:pt x="196171" y="8642"/>
                </a:lnTo>
                <a:lnTo>
                  <a:pt x="196278" y="8489"/>
                </a:lnTo>
                <a:lnTo>
                  <a:pt x="193484" y="7905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37827" y="3464024"/>
            <a:ext cx="196850" cy="184150"/>
          </a:xfrm>
          <a:custGeom>
            <a:avLst/>
            <a:gdLst/>
            <a:ahLst/>
            <a:cxnLst/>
            <a:rect l="l" t="t" r="r" b="b"/>
            <a:pathLst>
              <a:path w="196850" h="184150">
                <a:moveTo>
                  <a:pt x="191363" y="8642"/>
                </a:moveTo>
                <a:lnTo>
                  <a:pt x="180014" y="6533"/>
                </a:lnTo>
                <a:lnTo>
                  <a:pt x="170719" y="0"/>
                </a:lnTo>
                <a:lnTo>
                  <a:pt x="160914" y="6695"/>
                </a:lnTo>
                <a:lnTo>
                  <a:pt x="155414" y="18446"/>
                </a:lnTo>
                <a:lnTo>
                  <a:pt x="144500" y="24970"/>
                </a:lnTo>
                <a:lnTo>
                  <a:pt x="137544" y="33174"/>
                </a:lnTo>
                <a:lnTo>
                  <a:pt x="120769" y="37740"/>
                </a:lnTo>
                <a:lnTo>
                  <a:pt x="116127" y="42463"/>
                </a:lnTo>
                <a:lnTo>
                  <a:pt x="117811" y="52010"/>
                </a:lnTo>
                <a:lnTo>
                  <a:pt x="110250" y="53915"/>
                </a:lnTo>
                <a:lnTo>
                  <a:pt x="92223" y="50733"/>
                </a:lnTo>
                <a:lnTo>
                  <a:pt x="84196" y="46544"/>
                </a:lnTo>
                <a:lnTo>
                  <a:pt x="73145" y="51646"/>
                </a:lnTo>
                <a:lnTo>
                  <a:pt x="32438" y="84528"/>
                </a:lnTo>
                <a:lnTo>
                  <a:pt x="9728" y="95723"/>
                </a:lnTo>
                <a:lnTo>
                  <a:pt x="4991" y="98088"/>
                </a:lnTo>
                <a:lnTo>
                  <a:pt x="2285" y="103028"/>
                </a:lnTo>
                <a:lnTo>
                  <a:pt x="0" y="109238"/>
                </a:lnTo>
                <a:lnTo>
                  <a:pt x="13594" y="112428"/>
                </a:lnTo>
                <a:lnTo>
                  <a:pt x="25496" y="118645"/>
                </a:lnTo>
                <a:lnTo>
                  <a:pt x="31614" y="129512"/>
                </a:lnTo>
                <a:lnTo>
                  <a:pt x="30484" y="138883"/>
                </a:lnTo>
                <a:lnTo>
                  <a:pt x="25104" y="147002"/>
                </a:lnTo>
                <a:lnTo>
                  <a:pt x="18473" y="154115"/>
                </a:lnTo>
                <a:lnTo>
                  <a:pt x="14991" y="164569"/>
                </a:lnTo>
                <a:lnTo>
                  <a:pt x="20023" y="171016"/>
                </a:lnTo>
                <a:lnTo>
                  <a:pt x="25818" y="182237"/>
                </a:lnTo>
                <a:lnTo>
                  <a:pt x="34012" y="183788"/>
                </a:lnTo>
                <a:lnTo>
                  <a:pt x="43117" y="177401"/>
                </a:lnTo>
                <a:lnTo>
                  <a:pt x="56451" y="177486"/>
                </a:lnTo>
                <a:lnTo>
                  <a:pt x="61582" y="177501"/>
                </a:lnTo>
                <a:lnTo>
                  <a:pt x="63563" y="179165"/>
                </a:lnTo>
                <a:lnTo>
                  <a:pt x="64922" y="181425"/>
                </a:lnTo>
                <a:lnTo>
                  <a:pt x="71602" y="176053"/>
                </a:lnTo>
                <a:lnTo>
                  <a:pt x="79400" y="171189"/>
                </a:lnTo>
                <a:lnTo>
                  <a:pt x="82016" y="168586"/>
                </a:lnTo>
                <a:lnTo>
                  <a:pt x="92222" y="164141"/>
                </a:lnTo>
                <a:lnTo>
                  <a:pt x="106556" y="162857"/>
                </a:lnTo>
                <a:lnTo>
                  <a:pt x="114731" y="162845"/>
                </a:lnTo>
                <a:lnTo>
                  <a:pt x="118986" y="160839"/>
                </a:lnTo>
                <a:lnTo>
                  <a:pt x="123672" y="157067"/>
                </a:lnTo>
                <a:lnTo>
                  <a:pt x="112275" y="145278"/>
                </a:lnTo>
                <a:lnTo>
                  <a:pt x="102829" y="136589"/>
                </a:lnTo>
                <a:lnTo>
                  <a:pt x="94901" y="126933"/>
                </a:lnTo>
                <a:lnTo>
                  <a:pt x="95205" y="116754"/>
                </a:lnTo>
                <a:lnTo>
                  <a:pt x="101618" y="109054"/>
                </a:lnTo>
                <a:lnTo>
                  <a:pt x="112706" y="104320"/>
                </a:lnTo>
                <a:lnTo>
                  <a:pt x="125300" y="97035"/>
                </a:lnTo>
                <a:lnTo>
                  <a:pt x="137835" y="88854"/>
                </a:lnTo>
                <a:lnTo>
                  <a:pt x="148743" y="81430"/>
                </a:lnTo>
                <a:lnTo>
                  <a:pt x="156457" y="76414"/>
                </a:lnTo>
                <a:lnTo>
                  <a:pt x="161478" y="68870"/>
                </a:lnTo>
                <a:lnTo>
                  <a:pt x="162853" y="57504"/>
                </a:lnTo>
                <a:lnTo>
                  <a:pt x="165348" y="44797"/>
                </a:lnTo>
                <a:lnTo>
                  <a:pt x="171249" y="36032"/>
                </a:lnTo>
                <a:lnTo>
                  <a:pt x="179793" y="26715"/>
                </a:lnTo>
                <a:lnTo>
                  <a:pt x="190052" y="17347"/>
                </a:lnTo>
                <a:lnTo>
                  <a:pt x="196278" y="8489"/>
                </a:lnTo>
                <a:lnTo>
                  <a:pt x="193484" y="7905"/>
                </a:lnTo>
                <a:lnTo>
                  <a:pt x="191363" y="8642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65677" y="2308548"/>
            <a:ext cx="302260" cy="478790"/>
          </a:xfrm>
          <a:custGeom>
            <a:avLst/>
            <a:gdLst/>
            <a:ahLst/>
            <a:cxnLst/>
            <a:rect l="l" t="t" r="r" b="b"/>
            <a:pathLst>
              <a:path w="302260" h="478789">
                <a:moveTo>
                  <a:pt x="117538" y="254117"/>
                </a:moveTo>
                <a:lnTo>
                  <a:pt x="108813" y="254153"/>
                </a:lnTo>
                <a:lnTo>
                  <a:pt x="101882" y="266154"/>
                </a:lnTo>
                <a:lnTo>
                  <a:pt x="95680" y="278522"/>
                </a:lnTo>
                <a:lnTo>
                  <a:pt x="85749" y="289185"/>
                </a:lnTo>
                <a:lnTo>
                  <a:pt x="75180" y="295499"/>
                </a:lnTo>
                <a:lnTo>
                  <a:pt x="63418" y="301997"/>
                </a:lnTo>
                <a:lnTo>
                  <a:pt x="55541" y="309269"/>
                </a:lnTo>
                <a:lnTo>
                  <a:pt x="46748" y="311610"/>
                </a:lnTo>
                <a:lnTo>
                  <a:pt x="39027" y="316322"/>
                </a:lnTo>
                <a:lnTo>
                  <a:pt x="39877" y="334343"/>
                </a:lnTo>
                <a:lnTo>
                  <a:pt x="27444" y="335194"/>
                </a:lnTo>
                <a:lnTo>
                  <a:pt x="11150" y="335194"/>
                </a:lnTo>
                <a:lnTo>
                  <a:pt x="12852" y="349786"/>
                </a:lnTo>
                <a:lnTo>
                  <a:pt x="0" y="357508"/>
                </a:lnTo>
                <a:lnTo>
                  <a:pt x="1257" y="362639"/>
                </a:lnTo>
                <a:lnTo>
                  <a:pt x="13284" y="378094"/>
                </a:lnTo>
                <a:lnTo>
                  <a:pt x="8127" y="384965"/>
                </a:lnTo>
                <a:lnTo>
                  <a:pt x="10261" y="390540"/>
                </a:lnTo>
                <a:lnTo>
                  <a:pt x="14097" y="398544"/>
                </a:lnTo>
                <a:lnTo>
                  <a:pt x="17495" y="410214"/>
                </a:lnTo>
                <a:lnTo>
                  <a:pt x="11610" y="428557"/>
                </a:lnTo>
                <a:lnTo>
                  <a:pt x="7338" y="442444"/>
                </a:lnTo>
                <a:lnTo>
                  <a:pt x="5686" y="450956"/>
                </a:lnTo>
                <a:lnTo>
                  <a:pt x="7662" y="453174"/>
                </a:lnTo>
                <a:lnTo>
                  <a:pt x="17281" y="456536"/>
                </a:lnTo>
                <a:lnTo>
                  <a:pt x="29446" y="463047"/>
                </a:lnTo>
                <a:lnTo>
                  <a:pt x="42311" y="468445"/>
                </a:lnTo>
                <a:lnTo>
                  <a:pt x="50508" y="473653"/>
                </a:lnTo>
                <a:lnTo>
                  <a:pt x="58734" y="474410"/>
                </a:lnTo>
                <a:lnTo>
                  <a:pt x="68243" y="478595"/>
                </a:lnTo>
                <a:lnTo>
                  <a:pt x="82442" y="478076"/>
                </a:lnTo>
                <a:lnTo>
                  <a:pt x="96962" y="476247"/>
                </a:lnTo>
                <a:lnTo>
                  <a:pt x="111441" y="473501"/>
                </a:lnTo>
                <a:lnTo>
                  <a:pt x="125518" y="470233"/>
                </a:lnTo>
                <a:lnTo>
                  <a:pt x="151019" y="463704"/>
                </a:lnTo>
                <a:lnTo>
                  <a:pt x="161722" y="461230"/>
                </a:lnTo>
                <a:lnTo>
                  <a:pt x="170577" y="459809"/>
                </a:lnTo>
                <a:lnTo>
                  <a:pt x="186037" y="459016"/>
                </a:lnTo>
                <a:lnTo>
                  <a:pt x="197074" y="457361"/>
                </a:lnTo>
                <a:lnTo>
                  <a:pt x="204215" y="450561"/>
                </a:lnTo>
                <a:lnTo>
                  <a:pt x="209130" y="443944"/>
                </a:lnTo>
                <a:lnTo>
                  <a:pt x="214033" y="439029"/>
                </a:lnTo>
                <a:lnTo>
                  <a:pt x="223690" y="431431"/>
                </a:lnTo>
                <a:lnTo>
                  <a:pt x="235254" y="424181"/>
                </a:lnTo>
                <a:lnTo>
                  <a:pt x="246601" y="416605"/>
                </a:lnTo>
                <a:lnTo>
                  <a:pt x="255609" y="408027"/>
                </a:lnTo>
                <a:lnTo>
                  <a:pt x="258648" y="402986"/>
                </a:lnTo>
                <a:lnTo>
                  <a:pt x="265848" y="393527"/>
                </a:lnTo>
                <a:lnTo>
                  <a:pt x="276710" y="384709"/>
                </a:lnTo>
                <a:lnTo>
                  <a:pt x="288332" y="376221"/>
                </a:lnTo>
                <a:lnTo>
                  <a:pt x="297811" y="367749"/>
                </a:lnTo>
                <a:lnTo>
                  <a:pt x="302243" y="356440"/>
                </a:lnTo>
                <a:lnTo>
                  <a:pt x="300233" y="347126"/>
                </a:lnTo>
                <a:lnTo>
                  <a:pt x="287715" y="334597"/>
                </a:lnTo>
                <a:lnTo>
                  <a:pt x="275104" y="325156"/>
                </a:lnTo>
                <a:lnTo>
                  <a:pt x="264496" y="318066"/>
                </a:lnTo>
                <a:lnTo>
                  <a:pt x="257985" y="312586"/>
                </a:lnTo>
                <a:lnTo>
                  <a:pt x="264301" y="304052"/>
                </a:lnTo>
                <a:lnTo>
                  <a:pt x="274338" y="297021"/>
                </a:lnTo>
                <a:lnTo>
                  <a:pt x="274091" y="285461"/>
                </a:lnTo>
                <a:lnTo>
                  <a:pt x="263817" y="285461"/>
                </a:lnTo>
                <a:lnTo>
                  <a:pt x="255219" y="271719"/>
                </a:lnTo>
                <a:lnTo>
                  <a:pt x="264667" y="267401"/>
                </a:lnTo>
                <a:lnTo>
                  <a:pt x="262953" y="260569"/>
                </a:lnTo>
                <a:lnTo>
                  <a:pt x="250075" y="258854"/>
                </a:lnTo>
                <a:lnTo>
                  <a:pt x="249902" y="257978"/>
                </a:lnTo>
                <a:lnTo>
                  <a:pt x="123520" y="257978"/>
                </a:lnTo>
                <a:lnTo>
                  <a:pt x="117538" y="254117"/>
                </a:lnTo>
                <a:close/>
              </a:path>
              <a:path w="302260" h="478789">
                <a:moveTo>
                  <a:pt x="274091" y="285435"/>
                </a:moveTo>
                <a:lnTo>
                  <a:pt x="263817" y="285461"/>
                </a:lnTo>
                <a:lnTo>
                  <a:pt x="274091" y="285461"/>
                </a:lnTo>
                <a:close/>
              </a:path>
              <a:path w="302260" h="478789">
                <a:moveTo>
                  <a:pt x="21079" y="42448"/>
                </a:moveTo>
                <a:lnTo>
                  <a:pt x="8958" y="44786"/>
                </a:lnTo>
                <a:lnTo>
                  <a:pt x="376" y="54306"/>
                </a:lnTo>
                <a:lnTo>
                  <a:pt x="9306" y="62836"/>
                </a:lnTo>
                <a:lnTo>
                  <a:pt x="18422" y="71172"/>
                </a:lnTo>
                <a:lnTo>
                  <a:pt x="29672" y="78398"/>
                </a:lnTo>
                <a:lnTo>
                  <a:pt x="57138" y="90031"/>
                </a:lnTo>
                <a:lnTo>
                  <a:pt x="68090" y="96363"/>
                </a:lnTo>
                <a:lnTo>
                  <a:pt x="72613" y="103125"/>
                </a:lnTo>
                <a:lnTo>
                  <a:pt x="70415" y="116745"/>
                </a:lnTo>
                <a:lnTo>
                  <a:pt x="71178" y="128380"/>
                </a:lnTo>
                <a:lnTo>
                  <a:pt x="76082" y="137915"/>
                </a:lnTo>
                <a:lnTo>
                  <a:pt x="76738" y="149203"/>
                </a:lnTo>
                <a:lnTo>
                  <a:pt x="80122" y="157275"/>
                </a:lnTo>
                <a:lnTo>
                  <a:pt x="85742" y="168306"/>
                </a:lnTo>
                <a:lnTo>
                  <a:pt x="82845" y="180522"/>
                </a:lnTo>
                <a:lnTo>
                  <a:pt x="78150" y="187163"/>
                </a:lnTo>
                <a:lnTo>
                  <a:pt x="83542" y="196102"/>
                </a:lnTo>
                <a:lnTo>
                  <a:pt x="86842" y="199520"/>
                </a:lnTo>
                <a:lnTo>
                  <a:pt x="88353" y="205120"/>
                </a:lnTo>
                <a:lnTo>
                  <a:pt x="89039" y="211928"/>
                </a:lnTo>
                <a:lnTo>
                  <a:pt x="97510" y="213972"/>
                </a:lnTo>
                <a:lnTo>
                  <a:pt x="105028" y="218252"/>
                </a:lnTo>
                <a:lnTo>
                  <a:pt x="112382" y="221542"/>
                </a:lnTo>
                <a:lnTo>
                  <a:pt x="121611" y="230884"/>
                </a:lnTo>
                <a:lnTo>
                  <a:pt x="122646" y="243004"/>
                </a:lnTo>
                <a:lnTo>
                  <a:pt x="123101" y="252834"/>
                </a:lnTo>
                <a:lnTo>
                  <a:pt x="123520" y="257978"/>
                </a:lnTo>
                <a:lnTo>
                  <a:pt x="249902" y="257978"/>
                </a:lnTo>
                <a:lnTo>
                  <a:pt x="249136" y="254117"/>
                </a:lnTo>
                <a:lnTo>
                  <a:pt x="248348" y="250282"/>
                </a:lnTo>
                <a:lnTo>
                  <a:pt x="257532" y="250282"/>
                </a:lnTo>
                <a:lnTo>
                  <a:pt x="256070" y="245989"/>
                </a:lnTo>
                <a:lnTo>
                  <a:pt x="251452" y="236744"/>
                </a:lnTo>
                <a:lnTo>
                  <a:pt x="250621" y="225565"/>
                </a:lnTo>
                <a:lnTo>
                  <a:pt x="257379" y="220643"/>
                </a:lnTo>
                <a:lnTo>
                  <a:pt x="263120" y="218314"/>
                </a:lnTo>
                <a:lnTo>
                  <a:pt x="264170" y="213030"/>
                </a:lnTo>
                <a:lnTo>
                  <a:pt x="255975" y="198134"/>
                </a:lnTo>
                <a:lnTo>
                  <a:pt x="247967" y="184713"/>
                </a:lnTo>
                <a:lnTo>
                  <a:pt x="240956" y="173620"/>
                </a:lnTo>
                <a:lnTo>
                  <a:pt x="235750" y="165708"/>
                </a:lnTo>
                <a:lnTo>
                  <a:pt x="234879" y="154390"/>
                </a:lnTo>
                <a:lnTo>
                  <a:pt x="241655" y="146104"/>
                </a:lnTo>
                <a:lnTo>
                  <a:pt x="251767" y="137144"/>
                </a:lnTo>
                <a:lnTo>
                  <a:pt x="259866" y="126306"/>
                </a:lnTo>
                <a:lnTo>
                  <a:pt x="254236" y="115559"/>
                </a:lnTo>
                <a:lnTo>
                  <a:pt x="243534" y="105403"/>
                </a:lnTo>
                <a:lnTo>
                  <a:pt x="231649" y="100293"/>
                </a:lnTo>
                <a:lnTo>
                  <a:pt x="222232" y="93235"/>
                </a:lnTo>
                <a:lnTo>
                  <a:pt x="217474" y="83823"/>
                </a:lnTo>
                <a:lnTo>
                  <a:pt x="213194" y="81257"/>
                </a:lnTo>
                <a:lnTo>
                  <a:pt x="218419" y="74989"/>
                </a:lnTo>
                <a:lnTo>
                  <a:pt x="114841" y="74989"/>
                </a:lnTo>
                <a:lnTo>
                  <a:pt x="110228" y="70134"/>
                </a:lnTo>
                <a:lnTo>
                  <a:pt x="105644" y="69280"/>
                </a:lnTo>
                <a:lnTo>
                  <a:pt x="76856" y="69280"/>
                </a:lnTo>
                <a:lnTo>
                  <a:pt x="65157" y="68559"/>
                </a:lnTo>
                <a:lnTo>
                  <a:pt x="52209" y="65666"/>
                </a:lnTo>
                <a:lnTo>
                  <a:pt x="39904" y="59146"/>
                </a:lnTo>
                <a:lnTo>
                  <a:pt x="30288" y="49387"/>
                </a:lnTo>
                <a:lnTo>
                  <a:pt x="21079" y="42448"/>
                </a:lnTo>
                <a:close/>
              </a:path>
              <a:path w="302260" h="478789">
                <a:moveTo>
                  <a:pt x="257532" y="250282"/>
                </a:moveTo>
                <a:lnTo>
                  <a:pt x="248348" y="250282"/>
                </a:lnTo>
                <a:lnTo>
                  <a:pt x="257822" y="251133"/>
                </a:lnTo>
                <a:lnTo>
                  <a:pt x="257532" y="250282"/>
                </a:lnTo>
                <a:close/>
              </a:path>
              <a:path w="302260" h="478789">
                <a:moveTo>
                  <a:pt x="194414" y="0"/>
                </a:moveTo>
                <a:lnTo>
                  <a:pt x="186937" y="3195"/>
                </a:lnTo>
                <a:lnTo>
                  <a:pt x="176436" y="6643"/>
                </a:lnTo>
                <a:lnTo>
                  <a:pt x="162916" y="7314"/>
                </a:lnTo>
                <a:lnTo>
                  <a:pt x="152455" y="17747"/>
                </a:lnTo>
                <a:lnTo>
                  <a:pt x="141567" y="24924"/>
                </a:lnTo>
                <a:lnTo>
                  <a:pt x="141223" y="35652"/>
                </a:lnTo>
                <a:lnTo>
                  <a:pt x="141234" y="50187"/>
                </a:lnTo>
                <a:lnTo>
                  <a:pt x="136309" y="55643"/>
                </a:lnTo>
                <a:lnTo>
                  <a:pt x="126787" y="56746"/>
                </a:lnTo>
                <a:lnTo>
                  <a:pt x="124825" y="62082"/>
                </a:lnTo>
                <a:lnTo>
                  <a:pt x="121735" y="70853"/>
                </a:lnTo>
                <a:lnTo>
                  <a:pt x="114841" y="74989"/>
                </a:lnTo>
                <a:lnTo>
                  <a:pt x="218419" y="74989"/>
                </a:lnTo>
                <a:lnTo>
                  <a:pt x="221780" y="70958"/>
                </a:lnTo>
                <a:lnTo>
                  <a:pt x="221780" y="55514"/>
                </a:lnTo>
                <a:lnTo>
                  <a:pt x="232153" y="55514"/>
                </a:lnTo>
                <a:lnTo>
                  <a:pt x="233692" y="48568"/>
                </a:lnTo>
                <a:lnTo>
                  <a:pt x="236156" y="44707"/>
                </a:lnTo>
                <a:lnTo>
                  <a:pt x="239331" y="41519"/>
                </a:lnTo>
                <a:lnTo>
                  <a:pt x="239344" y="35652"/>
                </a:lnTo>
                <a:lnTo>
                  <a:pt x="239979" y="29352"/>
                </a:lnTo>
                <a:lnTo>
                  <a:pt x="239331" y="25365"/>
                </a:lnTo>
                <a:lnTo>
                  <a:pt x="231624" y="18225"/>
                </a:lnTo>
                <a:lnTo>
                  <a:pt x="218027" y="11982"/>
                </a:lnTo>
                <a:lnTo>
                  <a:pt x="205267" y="1838"/>
                </a:lnTo>
                <a:lnTo>
                  <a:pt x="194414" y="0"/>
                </a:lnTo>
                <a:close/>
              </a:path>
              <a:path w="302260" h="478789">
                <a:moveTo>
                  <a:pt x="86212" y="64424"/>
                </a:moveTo>
                <a:lnTo>
                  <a:pt x="76856" y="69280"/>
                </a:lnTo>
                <a:lnTo>
                  <a:pt x="105644" y="69280"/>
                </a:lnTo>
                <a:lnTo>
                  <a:pt x="96107" y="67502"/>
                </a:lnTo>
                <a:lnTo>
                  <a:pt x="86212" y="64424"/>
                </a:lnTo>
                <a:close/>
              </a:path>
              <a:path w="302260" h="478789">
                <a:moveTo>
                  <a:pt x="232153" y="55514"/>
                </a:moveTo>
                <a:lnTo>
                  <a:pt x="221780" y="55514"/>
                </a:lnTo>
                <a:lnTo>
                  <a:pt x="231216" y="59807"/>
                </a:lnTo>
                <a:lnTo>
                  <a:pt x="232153" y="55514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39117" y="3808747"/>
            <a:ext cx="2405764" cy="28179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40604" y="1474104"/>
            <a:ext cx="3772192" cy="20109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40604" y="2086682"/>
            <a:ext cx="2494915" cy="1398905"/>
          </a:xfrm>
          <a:custGeom>
            <a:avLst/>
            <a:gdLst/>
            <a:ahLst/>
            <a:cxnLst/>
            <a:rect l="l" t="t" r="r" b="b"/>
            <a:pathLst>
              <a:path w="2494915" h="1398904">
                <a:moveTo>
                  <a:pt x="2359736" y="1254997"/>
                </a:moveTo>
                <a:lnTo>
                  <a:pt x="2355344" y="1249515"/>
                </a:lnTo>
                <a:lnTo>
                  <a:pt x="2358507" y="1237570"/>
                </a:lnTo>
                <a:lnTo>
                  <a:pt x="2354086" y="1233864"/>
                </a:lnTo>
                <a:lnTo>
                  <a:pt x="2344065" y="1239089"/>
                </a:lnTo>
                <a:lnTo>
                  <a:pt x="2334565" y="1253168"/>
                </a:lnTo>
                <a:lnTo>
                  <a:pt x="2325703" y="1260574"/>
                </a:lnTo>
                <a:lnTo>
                  <a:pt x="2323516" y="1271813"/>
                </a:lnTo>
                <a:lnTo>
                  <a:pt x="2318339" y="1273593"/>
                </a:lnTo>
                <a:lnTo>
                  <a:pt x="2305667" y="1276522"/>
                </a:lnTo>
                <a:lnTo>
                  <a:pt x="2290285" y="1276752"/>
                </a:lnTo>
                <a:lnTo>
                  <a:pt x="2275470" y="1274726"/>
                </a:lnTo>
                <a:lnTo>
                  <a:pt x="2264499" y="1270889"/>
                </a:lnTo>
                <a:lnTo>
                  <a:pt x="2255985" y="1261599"/>
                </a:lnTo>
                <a:lnTo>
                  <a:pt x="2243105" y="1254234"/>
                </a:lnTo>
                <a:lnTo>
                  <a:pt x="2232185" y="1246760"/>
                </a:lnTo>
                <a:lnTo>
                  <a:pt x="2227154" y="1234614"/>
                </a:lnTo>
                <a:lnTo>
                  <a:pt x="2222075" y="1225931"/>
                </a:lnTo>
                <a:lnTo>
                  <a:pt x="2221282" y="1217795"/>
                </a:lnTo>
                <a:lnTo>
                  <a:pt x="2227830" y="1206001"/>
                </a:lnTo>
                <a:lnTo>
                  <a:pt x="2227273" y="1198912"/>
                </a:lnTo>
                <a:lnTo>
                  <a:pt x="2222037" y="1196763"/>
                </a:lnTo>
                <a:lnTo>
                  <a:pt x="2214546" y="1199789"/>
                </a:lnTo>
                <a:lnTo>
                  <a:pt x="2205860" y="1204189"/>
                </a:lnTo>
                <a:lnTo>
                  <a:pt x="2201529" y="1201092"/>
                </a:lnTo>
                <a:lnTo>
                  <a:pt x="2203140" y="1194697"/>
                </a:lnTo>
                <a:lnTo>
                  <a:pt x="2214208" y="1189720"/>
                </a:lnTo>
                <a:lnTo>
                  <a:pt x="2224968" y="1184838"/>
                </a:lnTo>
                <a:lnTo>
                  <a:pt x="2234072" y="1179360"/>
                </a:lnTo>
                <a:lnTo>
                  <a:pt x="2240176" y="1172597"/>
                </a:lnTo>
                <a:lnTo>
                  <a:pt x="2241932" y="1163858"/>
                </a:lnTo>
                <a:lnTo>
                  <a:pt x="2236109" y="1156102"/>
                </a:lnTo>
                <a:lnTo>
                  <a:pt x="2227850" y="1150919"/>
                </a:lnTo>
                <a:lnTo>
                  <a:pt x="2217618" y="1148001"/>
                </a:lnTo>
                <a:lnTo>
                  <a:pt x="2205877" y="1147041"/>
                </a:lnTo>
                <a:lnTo>
                  <a:pt x="2193090" y="1147731"/>
                </a:lnTo>
                <a:lnTo>
                  <a:pt x="2153096" y="1156628"/>
                </a:lnTo>
                <a:lnTo>
                  <a:pt x="2113266" y="1172941"/>
                </a:lnTo>
                <a:lnTo>
                  <a:pt x="2080485" y="1201836"/>
                </a:lnTo>
                <a:lnTo>
                  <a:pt x="2070203" y="1212432"/>
                </a:lnTo>
                <a:lnTo>
                  <a:pt x="2060985" y="1221101"/>
                </a:lnTo>
                <a:lnTo>
                  <a:pt x="2053276" y="1226395"/>
                </a:lnTo>
                <a:lnTo>
                  <a:pt x="2049040" y="1224472"/>
                </a:lnTo>
                <a:lnTo>
                  <a:pt x="2053060" y="1218750"/>
                </a:lnTo>
                <a:lnTo>
                  <a:pt x="2061483" y="1211032"/>
                </a:lnTo>
                <a:lnTo>
                  <a:pt x="2070460" y="1203123"/>
                </a:lnTo>
                <a:lnTo>
                  <a:pt x="2076743" y="1190238"/>
                </a:lnTo>
                <a:lnTo>
                  <a:pt x="2078307" y="1183508"/>
                </a:lnTo>
                <a:lnTo>
                  <a:pt x="2085763" y="1181739"/>
                </a:lnTo>
                <a:lnTo>
                  <a:pt x="2094746" y="1174270"/>
                </a:lnTo>
                <a:lnTo>
                  <a:pt x="2104464" y="1163850"/>
                </a:lnTo>
                <a:lnTo>
                  <a:pt x="2114121" y="1153229"/>
                </a:lnTo>
                <a:lnTo>
                  <a:pt x="2128547" y="1144439"/>
                </a:lnTo>
                <a:lnTo>
                  <a:pt x="2140055" y="1141437"/>
                </a:lnTo>
                <a:lnTo>
                  <a:pt x="2148142" y="1140376"/>
                </a:lnTo>
                <a:lnTo>
                  <a:pt x="2152304" y="1137407"/>
                </a:lnTo>
                <a:lnTo>
                  <a:pt x="2191570" y="1109510"/>
                </a:lnTo>
                <a:lnTo>
                  <a:pt x="2236620" y="1104255"/>
                </a:lnTo>
                <a:lnTo>
                  <a:pt x="2287441" y="1101944"/>
                </a:lnTo>
                <a:lnTo>
                  <a:pt x="2331191" y="1101505"/>
                </a:lnTo>
                <a:lnTo>
                  <a:pt x="2341983" y="1101589"/>
                </a:lnTo>
                <a:lnTo>
                  <a:pt x="2350087" y="1101722"/>
                </a:lnTo>
                <a:lnTo>
                  <a:pt x="2355027" y="1101864"/>
                </a:lnTo>
                <a:lnTo>
                  <a:pt x="2365688" y="1099912"/>
                </a:lnTo>
                <a:lnTo>
                  <a:pt x="2378077" y="1094213"/>
                </a:lnTo>
                <a:lnTo>
                  <a:pt x="2390420" y="1086188"/>
                </a:lnTo>
                <a:lnTo>
                  <a:pt x="2400945" y="1077255"/>
                </a:lnTo>
                <a:lnTo>
                  <a:pt x="2411448" y="1065523"/>
                </a:lnTo>
                <a:lnTo>
                  <a:pt x="2421773" y="1059589"/>
                </a:lnTo>
                <a:lnTo>
                  <a:pt x="2433157" y="1057696"/>
                </a:lnTo>
                <a:lnTo>
                  <a:pt x="2446837" y="1058083"/>
                </a:lnTo>
                <a:lnTo>
                  <a:pt x="2461075" y="1055635"/>
                </a:lnTo>
                <a:lnTo>
                  <a:pt x="2471994" y="1048444"/>
                </a:lnTo>
                <a:lnTo>
                  <a:pt x="2480845" y="1039792"/>
                </a:lnTo>
                <a:lnTo>
                  <a:pt x="2492002" y="1028994"/>
                </a:lnTo>
                <a:lnTo>
                  <a:pt x="2491207" y="1023545"/>
                </a:lnTo>
                <a:lnTo>
                  <a:pt x="2477737" y="1018642"/>
                </a:lnTo>
                <a:lnTo>
                  <a:pt x="2473176" y="1014435"/>
                </a:lnTo>
                <a:lnTo>
                  <a:pt x="2486034" y="1009501"/>
                </a:lnTo>
                <a:lnTo>
                  <a:pt x="2493054" y="998933"/>
                </a:lnTo>
                <a:lnTo>
                  <a:pt x="2494534" y="990029"/>
                </a:lnTo>
                <a:lnTo>
                  <a:pt x="2490870" y="985195"/>
                </a:lnTo>
                <a:lnTo>
                  <a:pt x="2483096" y="978281"/>
                </a:lnTo>
                <a:lnTo>
                  <a:pt x="2473235" y="969655"/>
                </a:lnTo>
                <a:lnTo>
                  <a:pt x="2465374" y="969551"/>
                </a:lnTo>
                <a:lnTo>
                  <a:pt x="2458408" y="973452"/>
                </a:lnTo>
                <a:lnTo>
                  <a:pt x="2451234" y="976845"/>
                </a:lnTo>
                <a:lnTo>
                  <a:pt x="2445318" y="973798"/>
                </a:lnTo>
                <a:lnTo>
                  <a:pt x="2446508" y="967644"/>
                </a:lnTo>
                <a:lnTo>
                  <a:pt x="2448886" y="960444"/>
                </a:lnTo>
                <a:lnTo>
                  <a:pt x="2446531" y="954260"/>
                </a:lnTo>
                <a:lnTo>
                  <a:pt x="2437164" y="951238"/>
                </a:lnTo>
                <a:lnTo>
                  <a:pt x="2425829" y="952063"/>
                </a:lnTo>
                <a:lnTo>
                  <a:pt x="2413630" y="956471"/>
                </a:lnTo>
                <a:lnTo>
                  <a:pt x="2401667" y="964202"/>
                </a:lnTo>
                <a:lnTo>
                  <a:pt x="2392256" y="970096"/>
                </a:lnTo>
                <a:lnTo>
                  <a:pt x="2386395" y="970841"/>
                </a:lnTo>
                <a:lnTo>
                  <a:pt x="2381005" y="971531"/>
                </a:lnTo>
                <a:lnTo>
                  <a:pt x="2368838" y="979042"/>
                </a:lnTo>
                <a:lnTo>
                  <a:pt x="2363217" y="977339"/>
                </a:lnTo>
                <a:lnTo>
                  <a:pt x="2362768" y="971227"/>
                </a:lnTo>
                <a:lnTo>
                  <a:pt x="2366112" y="965513"/>
                </a:lnTo>
                <a:lnTo>
                  <a:pt x="2372614" y="960306"/>
                </a:lnTo>
                <a:lnTo>
                  <a:pt x="2377109" y="966085"/>
                </a:lnTo>
                <a:lnTo>
                  <a:pt x="2382901" y="958376"/>
                </a:lnTo>
                <a:lnTo>
                  <a:pt x="2389346" y="954540"/>
                </a:lnTo>
                <a:lnTo>
                  <a:pt x="2398075" y="953619"/>
                </a:lnTo>
                <a:lnTo>
                  <a:pt x="2415236" y="945788"/>
                </a:lnTo>
                <a:lnTo>
                  <a:pt x="2427892" y="942245"/>
                </a:lnTo>
                <a:lnTo>
                  <a:pt x="2436496" y="940093"/>
                </a:lnTo>
                <a:lnTo>
                  <a:pt x="2439827" y="931083"/>
                </a:lnTo>
                <a:lnTo>
                  <a:pt x="2434791" y="924543"/>
                </a:lnTo>
                <a:lnTo>
                  <a:pt x="2424378" y="922391"/>
                </a:lnTo>
                <a:lnTo>
                  <a:pt x="2411842" y="921051"/>
                </a:lnTo>
                <a:lnTo>
                  <a:pt x="2401920" y="914904"/>
                </a:lnTo>
                <a:lnTo>
                  <a:pt x="2393799" y="909583"/>
                </a:lnTo>
                <a:lnTo>
                  <a:pt x="2383496" y="910729"/>
                </a:lnTo>
                <a:lnTo>
                  <a:pt x="2377957" y="906706"/>
                </a:lnTo>
                <a:lnTo>
                  <a:pt x="2371678" y="906012"/>
                </a:lnTo>
                <a:lnTo>
                  <a:pt x="2361051" y="908407"/>
                </a:lnTo>
                <a:lnTo>
                  <a:pt x="2353782" y="902078"/>
                </a:lnTo>
                <a:lnTo>
                  <a:pt x="2327786" y="870719"/>
                </a:lnTo>
                <a:lnTo>
                  <a:pt x="2294692" y="851678"/>
                </a:lnTo>
                <a:lnTo>
                  <a:pt x="2293435" y="847059"/>
                </a:lnTo>
                <a:lnTo>
                  <a:pt x="2298318" y="845543"/>
                </a:lnTo>
                <a:lnTo>
                  <a:pt x="2310763" y="848127"/>
                </a:lnTo>
                <a:lnTo>
                  <a:pt x="2320248" y="843076"/>
                </a:lnTo>
                <a:lnTo>
                  <a:pt x="2326338" y="835758"/>
                </a:lnTo>
                <a:lnTo>
                  <a:pt x="2330792" y="828391"/>
                </a:lnTo>
                <a:lnTo>
                  <a:pt x="2320493" y="822613"/>
                </a:lnTo>
                <a:lnTo>
                  <a:pt x="2315349" y="821965"/>
                </a:lnTo>
                <a:lnTo>
                  <a:pt x="2310193" y="821292"/>
                </a:lnTo>
                <a:lnTo>
                  <a:pt x="2310193" y="812923"/>
                </a:lnTo>
                <a:lnTo>
                  <a:pt x="2311476" y="806497"/>
                </a:lnTo>
                <a:lnTo>
                  <a:pt x="2305039" y="797587"/>
                </a:lnTo>
                <a:lnTo>
                  <a:pt x="2294310" y="788364"/>
                </a:lnTo>
                <a:lnTo>
                  <a:pt x="2292172" y="778811"/>
                </a:lnTo>
                <a:lnTo>
                  <a:pt x="2281237" y="774328"/>
                </a:lnTo>
                <a:lnTo>
                  <a:pt x="2281885" y="768536"/>
                </a:lnTo>
                <a:lnTo>
                  <a:pt x="2282520" y="762745"/>
                </a:lnTo>
                <a:lnTo>
                  <a:pt x="2270950" y="754376"/>
                </a:lnTo>
                <a:lnTo>
                  <a:pt x="2270950" y="746654"/>
                </a:lnTo>
                <a:lnTo>
                  <a:pt x="2265862" y="736813"/>
                </a:lnTo>
                <a:lnTo>
                  <a:pt x="2256339" y="724959"/>
                </a:lnTo>
                <a:lnTo>
                  <a:pt x="2250026" y="710382"/>
                </a:lnTo>
                <a:lnTo>
                  <a:pt x="2243126" y="700051"/>
                </a:lnTo>
                <a:lnTo>
                  <a:pt x="2237431" y="691050"/>
                </a:lnTo>
                <a:lnTo>
                  <a:pt x="2232258" y="683141"/>
                </a:lnTo>
                <a:lnTo>
                  <a:pt x="2227362" y="686426"/>
                </a:lnTo>
                <a:lnTo>
                  <a:pt x="2219132" y="704345"/>
                </a:lnTo>
                <a:lnTo>
                  <a:pt x="2211740" y="712467"/>
                </a:lnTo>
                <a:lnTo>
                  <a:pt x="2209226" y="716623"/>
                </a:lnTo>
                <a:lnTo>
                  <a:pt x="2213179" y="727270"/>
                </a:lnTo>
                <a:lnTo>
                  <a:pt x="2207234" y="733736"/>
                </a:lnTo>
                <a:lnTo>
                  <a:pt x="2204477" y="743284"/>
                </a:lnTo>
                <a:lnTo>
                  <a:pt x="2203889" y="750151"/>
                </a:lnTo>
                <a:lnTo>
                  <a:pt x="2195420" y="755776"/>
                </a:lnTo>
                <a:lnTo>
                  <a:pt x="2192789" y="763320"/>
                </a:lnTo>
                <a:lnTo>
                  <a:pt x="2181470" y="756729"/>
                </a:lnTo>
                <a:lnTo>
                  <a:pt x="2173238" y="761143"/>
                </a:lnTo>
                <a:lnTo>
                  <a:pt x="2166667" y="772462"/>
                </a:lnTo>
                <a:lnTo>
                  <a:pt x="2153808" y="779579"/>
                </a:lnTo>
                <a:lnTo>
                  <a:pt x="2139647" y="775487"/>
                </a:lnTo>
                <a:lnTo>
                  <a:pt x="2132845" y="768523"/>
                </a:lnTo>
                <a:lnTo>
                  <a:pt x="2123980" y="766457"/>
                </a:lnTo>
                <a:lnTo>
                  <a:pt x="2118220" y="757661"/>
                </a:lnTo>
                <a:lnTo>
                  <a:pt x="2101768" y="754521"/>
                </a:lnTo>
                <a:lnTo>
                  <a:pt x="2095298" y="748960"/>
                </a:lnTo>
                <a:lnTo>
                  <a:pt x="2093115" y="738036"/>
                </a:lnTo>
                <a:lnTo>
                  <a:pt x="2085875" y="730852"/>
                </a:lnTo>
                <a:lnTo>
                  <a:pt x="2083229" y="725407"/>
                </a:lnTo>
                <a:lnTo>
                  <a:pt x="2086612" y="717313"/>
                </a:lnTo>
                <a:lnTo>
                  <a:pt x="2084181" y="706463"/>
                </a:lnTo>
                <a:lnTo>
                  <a:pt x="2081195" y="692177"/>
                </a:lnTo>
                <a:lnTo>
                  <a:pt x="2084742" y="676362"/>
                </a:lnTo>
                <a:lnTo>
                  <a:pt x="2090499" y="668628"/>
                </a:lnTo>
                <a:lnTo>
                  <a:pt x="2090788" y="660447"/>
                </a:lnTo>
                <a:lnTo>
                  <a:pt x="2083054" y="660447"/>
                </a:lnTo>
                <a:lnTo>
                  <a:pt x="2075332" y="665590"/>
                </a:lnTo>
                <a:lnTo>
                  <a:pt x="2067610" y="670734"/>
                </a:lnTo>
                <a:lnTo>
                  <a:pt x="2067610" y="658529"/>
                </a:lnTo>
                <a:lnTo>
                  <a:pt x="2059241" y="659151"/>
                </a:lnTo>
                <a:lnTo>
                  <a:pt x="2046470" y="658806"/>
                </a:lnTo>
                <a:lnTo>
                  <a:pt x="2031665" y="655134"/>
                </a:lnTo>
                <a:lnTo>
                  <a:pt x="2024133" y="643020"/>
                </a:lnTo>
                <a:lnTo>
                  <a:pt x="2017387" y="637929"/>
                </a:lnTo>
                <a:lnTo>
                  <a:pt x="2012162" y="632816"/>
                </a:lnTo>
                <a:lnTo>
                  <a:pt x="2004979" y="624769"/>
                </a:lnTo>
                <a:lnTo>
                  <a:pt x="1998373" y="623196"/>
                </a:lnTo>
                <a:lnTo>
                  <a:pt x="1996833" y="612174"/>
                </a:lnTo>
                <a:lnTo>
                  <a:pt x="1992325" y="608961"/>
                </a:lnTo>
                <a:lnTo>
                  <a:pt x="1984603" y="608326"/>
                </a:lnTo>
                <a:lnTo>
                  <a:pt x="1976894" y="607678"/>
                </a:lnTo>
                <a:lnTo>
                  <a:pt x="1974316" y="599322"/>
                </a:lnTo>
                <a:lnTo>
                  <a:pt x="1964016" y="598026"/>
                </a:lnTo>
                <a:lnTo>
                  <a:pt x="1950919" y="600173"/>
                </a:lnTo>
                <a:lnTo>
                  <a:pt x="1939113" y="605666"/>
                </a:lnTo>
                <a:lnTo>
                  <a:pt x="1927721" y="605964"/>
                </a:lnTo>
                <a:lnTo>
                  <a:pt x="1916234" y="602660"/>
                </a:lnTo>
                <a:lnTo>
                  <a:pt x="1905247" y="603867"/>
                </a:lnTo>
                <a:lnTo>
                  <a:pt x="1896111" y="599625"/>
                </a:lnTo>
                <a:lnTo>
                  <a:pt x="1877635" y="594557"/>
                </a:lnTo>
                <a:lnTo>
                  <a:pt x="1862429" y="592144"/>
                </a:lnTo>
                <a:lnTo>
                  <a:pt x="1851783" y="592356"/>
                </a:lnTo>
                <a:lnTo>
                  <a:pt x="1846991" y="595164"/>
                </a:lnTo>
                <a:lnTo>
                  <a:pt x="1840135" y="602656"/>
                </a:lnTo>
                <a:lnTo>
                  <a:pt x="1834492" y="614524"/>
                </a:lnTo>
                <a:lnTo>
                  <a:pt x="1840722" y="626179"/>
                </a:lnTo>
                <a:lnTo>
                  <a:pt x="1849671" y="631823"/>
                </a:lnTo>
                <a:lnTo>
                  <a:pt x="1851541" y="642256"/>
                </a:lnTo>
                <a:lnTo>
                  <a:pt x="1847265" y="647353"/>
                </a:lnTo>
                <a:lnTo>
                  <a:pt x="1845627" y="659151"/>
                </a:lnTo>
                <a:lnTo>
                  <a:pt x="1837258" y="658529"/>
                </a:lnTo>
                <a:lnTo>
                  <a:pt x="1837258" y="664295"/>
                </a:lnTo>
                <a:lnTo>
                  <a:pt x="1837258" y="670099"/>
                </a:lnTo>
                <a:lnTo>
                  <a:pt x="1843049" y="668803"/>
                </a:lnTo>
                <a:lnTo>
                  <a:pt x="1846262" y="680386"/>
                </a:lnTo>
                <a:lnTo>
                  <a:pt x="1851507" y="690682"/>
                </a:lnTo>
                <a:lnTo>
                  <a:pt x="1856683" y="700744"/>
                </a:lnTo>
                <a:lnTo>
                  <a:pt x="1856162" y="716656"/>
                </a:lnTo>
                <a:lnTo>
                  <a:pt x="1849937" y="720175"/>
                </a:lnTo>
                <a:lnTo>
                  <a:pt x="1844034" y="725284"/>
                </a:lnTo>
                <a:lnTo>
                  <a:pt x="1842055" y="733956"/>
                </a:lnTo>
                <a:lnTo>
                  <a:pt x="1832326" y="747214"/>
                </a:lnTo>
                <a:lnTo>
                  <a:pt x="1826572" y="757645"/>
                </a:lnTo>
                <a:lnTo>
                  <a:pt x="1826097" y="765495"/>
                </a:lnTo>
                <a:lnTo>
                  <a:pt x="1834035" y="771817"/>
                </a:lnTo>
                <a:lnTo>
                  <a:pt x="1844723" y="778829"/>
                </a:lnTo>
                <a:lnTo>
                  <a:pt x="1856221" y="786822"/>
                </a:lnTo>
                <a:lnTo>
                  <a:pt x="1877577" y="822002"/>
                </a:lnTo>
                <a:lnTo>
                  <a:pt x="1880278" y="847162"/>
                </a:lnTo>
                <a:lnTo>
                  <a:pt x="1879582" y="858672"/>
                </a:lnTo>
                <a:lnTo>
                  <a:pt x="1875160" y="872547"/>
                </a:lnTo>
                <a:lnTo>
                  <a:pt x="1867743" y="882676"/>
                </a:lnTo>
                <a:lnTo>
                  <a:pt x="1858392" y="890666"/>
                </a:lnTo>
                <a:lnTo>
                  <a:pt x="1848164" y="898124"/>
                </a:lnTo>
                <a:lnTo>
                  <a:pt x="1838120" y="906659"/>
                </a:lnTo>
                <a:lnTo>
                  <a:pt x="1824422" y="917074"/>
                </a:lnTo>
                <a:lnTo>
                  <a:pt x="1811903" y="921282"/>
                </a:lnTo>
                <a:lnTo>
                  <a:pt x="1801650" y="922175"/>
                </a:lnTo>
                <a:lnTo>
                  <a:pt x="1794443" y="926797"/>
                </a:lnTo>
                <a:lnTo>
                  <a:pt x="1795551" y="936843"/>
                </a:lnTo>
                <a:lnTo>
                  <a:pt x="1802921" y="948886"/>
                </a:lnTo>
                <a:lnTo>
                  <a:pt x="1809396" y="959519"/>
                </a:lnTo>
                <a:lnTo>
                  <a:pt x="1809985" y="967739"/>
                </a:lnTo>
                <a:lnTo>
                  <a:pt x="1811121" y="976940"/>
                </a:lnTo>
                <a:lnTo>
                  <a:pt x="1814565" y="989530"/>
                </a:lnTo>
                <a:lnTo>
                  <a:pt x="1815539" y="1000379"/>
                </a:lnTo>
                <a:lnTo>
                  <a:pt x="1818212" y="1010506"/>
                </a:lnTo>
                <a:lnTo>
                  <a:pt x="1824035" y="1022844"/>
                </a:lnTo>
                <a:lnTo>
                  <a:pt x="1821819" y="1031191"/>
                </a:lnTo>
                <a:lnTo>
                  <a:pt x="1813471" y="1040706"/>
                </a:lnTo>
                <a:lnTo>
                  <a:pt x="1814114" y="1045221"/>
                </a:lnTo>
                <a:lnTo>
                  <a:pt x="1817645" y="1049744"/>
                </a:lnTo>
                <a:lnTo>
                  <a:pt x="1816448" y="1058748"/>
                </a:lnTo>
                <a:lnTo>
                  <a:pt x="1809911" y="1055375"/>
                </a:lnTo>
                <a:lnTo>
                  <a:pt x="1799163" y="1053703"/>
                </a:lnTo>
                <a:lnTo>
                  <a:pt x="1792200" y="1061164"/>
                </a:lnTo>
                <a:lnTo>
                  <a:pt x="1789647" y="1070132"/>
                </a:lnTo>
                <a:lnTo>
                  <a:pt x="1783367" y="1070509"/>
                </a:lnTo>
                <a:lnTo>
                  <a:pt x="1771465" y="1063756"/>
                </a:lnTo>
                <a:lnTo>
                  <a:pt x="1764748" y="1058741"/>
                </a:lnTo>
                <a:lnTo>
                  <a:pt x="1761456" y="1049662"/>
                </a:lnTo>
                <a:lnTo>
                  <a:pt x="1746683" y="1036921"/>
                </a:lnTo>
                <a:lnTo>
                  <a:pt x="1737644" y="1029287"/>
                </a:lnTo>
                <a:lnTo>
                  <a:pt x="1734319" y="1022162"/>
                </a:lnTo>
                <a:lnTo>
                  <a:pt x="1727764" y="1012022"/>
                </a:lnTo>
                <a:lnTo>
                  <a:pt x="1717117" y="1002373"/>
                </a:lnTo>
                <a:lnTo>
                  <a:pt x="1715871" y="988670"/>
                </a:lnTo>
                <a:lnTo>
                  <a:pt x="1715448" y="974052"/>
                </a:lnTo>
                <a:lnTo>
                  <a:pt x="1714765" y="960968"/>
                </a:lnTo>
                <a:lnTo>
                  <a:pt x="1712736" y="951866"/>
                </a:lnTo>
                <a:lnTo>
                  <a:pt x="1710815" y="940188"/>
                </a:lnTo>
                <a:lnTo>
                  <a:pt x="1715029" y="929275"/>
                </a:lnTo>
                <a:lnTo>
                  <a:pt x="1714743" y="918758"/>
                </a:lnTo>
                <a:lnTo>
                  <a:pt x="1705513" y="911121"/>
                </a:lnTo>
                <a:lnTo>
                  <a:pt x="1692431" y="909934"/>
                </a:lnTo>
                <a:lnTo>
                  <a:pt x="1679764" y="908427"/>
                </a:lnTo>
                <a:lnTo>
                  <a:pt x="1667375" y="907386"/>
                </a:lnTo>
                <a:lnTo>
                  <a:pt x="1647249" y="907661"/>
                </a:lnTo>
                <a:lnTo>
                  <a:pt x="1634691" y="906128"/>
                </a:lnTo>
                <a:lnTo>
                  <a:pt x="1627367" y="903124"/>
                </a:lnTo>
                <a:lnTo>
                  <a:pt x="1619980" y="897641"/>
                </a:lnTo>
                <a:lnTo>
                  <a:pt x="1609415" y="891477"/>
                </a:lnTo>
                <a:lnTo>
                  <a:pt x="1596005" y="885639"/>
                </a:lnTo>
                <a:lnTo>
                  <a:pt x="1576143" y="878715"/>
                </a:lnTo>
                <a:lnTo>
                  <a:pt x="1563663" y="871691"/>
                </a:lnTo>
                <a:lnTo>
                  <a:pt x="1556977" y="865292"/>
                </a:lnTo>
                <a:lnTo>
                  <a:pt x="1547720" y="856341"/>
                </a:lnTo>
                <a:lnTo>
                  <a:pt x="1534927" y="849730"/>
                </a:lnTo>
                <a:lnTo>
                  <a:pt x="1522842" y="842035"/>
                </a:lnTo>
                <a:lnTo>
                  <a:pt x="1509538" y="838026"/>
                </a:lnTo>
                <a:lnTo>
                  <a:pt x="1498591" y="837211"/>
                </a:lnTo>
                <a:lnTo>
                  <a:pt x="1488590" y="834762"/>
                </a:lnTo>
                <a:lnTo>
                  <a:pt x="1476237" y="828262"/>
                </a:lnTo>
                <a:lnTo>
                  <a:pt x="1463933" y="822756"/>
                </a:lnTo>
                <a:lnTo>
                  <a:pt x="1449520" y="824524"/>
                </a:lnTo>
                <a:lnTo>
                  <a:pt x="1434488" y="828586"/>
                </a:lnTo>
                <a:lnTo>
                  <a:pt x="1421954" y="832752"/>
                </a:lnTo>
                <a:lnTo>
                  <a:pt x="1415016" y="829716"/>
                </a:lnTo>
                <a:lnTo>
                  <a:pt x="1418660" y="821160"/>
                </a:lnTo>
                <a:lnTo>
                  <a:pt x="1418117" y="813288"/>
                </a:lnTo>
                <a:lnTo>
                  <a:pt x="1412888" y="801014"/>
                </a:lnTo>
                <a:lnTo>
                  <a:pt x="1407287" y="787769"/>
                </a:lnTo>
                <a:lnTo>
                  <a:pt x="1402757" y="772980"/>
                </a:lnTo>
                <a:lnTo>
                  <a:pt x="1396397" y="762404"/>
                </a:lnTo>
                <a:lnTo>
                  <a:pt x="1386453" y="758720"/>
                </a:lnTo>
                <a:lnTo>
                  <a:pt x="1370959" y="758084"/>
                </a:lnTo>
                <a:lnTo>
                  <a:pt x="1358550" y="754188"/>
                </a:lnTo>
                <a:lnTo>
                  <a:pt x="1353526" y="746818"/>
                </a:lnTo>
                <a:lnTo>
                  <a:pt x="1350683" y="733981"/>
                </a:lnTo>
                <a:lnTo>
                  <a:pt x="1349718" y="718763"/>
                </a:lnTo>
                <a:lnTo>
                  <a:pt x="1350326" y="704249"/>
                </a:lnTo>
                <a:lnTo>
                  <a:pt x="1354485" y="689602"/>
                </a:lnTo>
                <a:lnTo>
                  <a:pt x="1360320" y="675744"/>
                </a:lnTo>
                <a:lnTo>
                  <a:pt x="1366163" y="663446"/>
                </a:lnTo>
                <a:lnTo>
                  <a:pt x="1370347" y="653478"/>
                </a:lnTo>
                <a:lnTo>
                  <a:pt x="1375889" y="639761"/>
                </a:lnTo>
                <a:lnTo>
                  <a:pt x="1386811" y="633081"/>
                </a:lnTo>
                <a:lnTo>
                  <a:pt x="1395365" y="625806"/>
                </a:lnTo>
                <a:lnTo>
                  <a:pt x="1397976" y="615880"/>
                </a:lnTo>
                <a:lnTo>
                  <a:pt x="1402178" y="609310"/>
                </a:lnTo>
                <a:lnTo>
                  <a:pt x="1413230" y="607678"/>
                </a:lnTo>
                <a:lnTo>
                  <a:pt x="1413865" y="603805"/>
                </a:lnTo>
                <a:lnTo>
                  <a:pt x="1415796" y="596108"/>
                </a:lnTo>
                <a:lnTo>
                  <a:pt x="1421853" y="591236"/>
                </a:lnTo>
                <a:lnTo>
                  <a:pt x="1424151" y="588517"/>
                </a:lnTo>
                <a:lnTo>
                  <a:pt x="1421111" y="581314"/>
                </a:lnTo>
                <a:lnTo>
                  <a:pt x="1430966" y="578836"/>
                </a:lnTo>
                <a:lnTo>
                  <a:pt x="1446392" y="577677"/>
                </a:lnTo>
                <a:lnTo>
                  <a:pt x="1459766" y="574068"/>
                </a:lnTo>
                <a:lnTo>
                  <a:pt x="1468387" y="567544"/>
                </a:lnTo>
                <a:lnTo>
                  <a:pt x="1463281" y="556880"/>
                </a:lnTo>
                <a:lnTo>
                  <a:pt x="1452757" y="551963"/>
                </a:lnTo>
                <a:lnTo>
                  <a:pt x="1440760" y="549782"/>
                </a:lnTo>
                <a:lnTo>
                  <a:pt x="1431234" y="547323"/>
                </a:lnTo>
                <a:lnTo>
                  <a:pt x="1424085" y="538645"/>
                </a:lnTo>
                <a:lnTo>
                  <a:pt x="1410289" y="532995"/>
                </a:lnTo>
                <a:lnTo>
                  <a:pt x="1395262" y="529117"/>
                </a:lnTo>
                <a:lnTo>
                  <a:pt x="1384422" y="525755"/>
                </a:lnTo>
                <a:lnTo>
                  <a:pt x="1389032" y="522298"/>
                </a:lnTo>
                <a:lnTo>
                  <a:pt x="1399843" y="522258"/>
                </a:lnTo>
                <a:lnTo>
                  <a:pt x="1414193" y="524618"/>
                </a:lnTo>
                <a:lnTo>
                  <a:pt x="1429414" y="528361"/>
                </a:lnTo>
                <a:lnTo>
                  <a:pt x="1442844" y="532471"/>
                </a:lnTo>
                <a:lnTo>
                  <a:pt x="1458947" y="537863"/>
                </a:lnTo>
                <a:lnTo>
                  <a:pt x="1469758" y="539713"/>
                </a:lnTo>
                <a:lnTo>
                  <a:pt x="1479976" y="539611"/>
                </a:lnTo>
                <a:lnTo>
                  <a:pt x="1489220" y="534170"/>
                </a:lnTo>
                <a:lnTo>
                  <a:pt x="1489687" y="523583"/>
                </a:lnTo>
                <a:lnTo>
                  <a:pt x="1494452" y="517212"/>
                </a:lnTo>
                <a:lnTo>
                  <a:pt x="1503753" y="517227"/>
                </a:lnTo>
                <a:lnTo>
                  <a:pt x="1515406" y="520024"/>
                </a:lnTo>
                <a:lnTo>
                  <a:pt x="1527229" y="521998"/>
                </a:lnTo>
                <a:lnTo>
                  <a:pt x="1538772" y="516644"/>
                </a:lnTo>
                <a:lnTo>
                  <a:pt x="1549014" y="507391"/>
                </a:lnTo>
                <a:lnTo>
                  <a:pt x="1558166" y="496520"/>
                </a:lnTo>
                <a:lnTo>
                  <a:pt x="1566436" y="486309"/>
                </a:lnTo>
                <a:lnTo>
                  <a:pt x="1574033" y="479040"/>
                </a:lnTo>
                <a:lnTo>
                  <a:pt x="1579056" y="472953"/>
                </a:lnTo>
                <a:lnTo>
                  <a:pt x="1576220" y="467989"/>
                </a:lnTo>
                <a:lnTo>
                  <a:pt x="1566521" y="465014"/>
                </a:lnTo>
                <a:lnTo>
                  <a:pt x="1547352" y="464941"/>
                </a:lnTo>
                <a:lnTo>
                  <a:pt x="1532475" y="463023"/>
                </a:lnTo>
                <a:lnTo>
                  <a:pt x="1520941" y="459650"/>
                </a:lnTo>
                <a:lnTo>
                  <a:pt x="1511798" y="455213"/>
                </a:lnTo>
                <a:lnTo>
                  <a:pt x="1504096" y="450104"/>
                </a:lnTo>
                <a:lnTo>
                  <a:pt x="1493789" y="439647"/>
                </a:lnTo>
                <a:lnTo>
                  <a:pt x="1494423" y="433254"/>
                </a:lnTo>
                <a:lnTo>
                  <a:pt x="1507012" y="435445"/>
                </a:lnTo>
                <a:lnTo>
                  <a:pt x="1520445" y="440834"/>
                </a:lnTo>
                <a:lnTo>
                  <a:pt x="1533748" y="447711"/>
                </a:lnTo>
                <a:lnTo>
                  <a:pt x="1545945" y="454366"/>
                </a:lnTo>
                <a:lnTo>
                  <a:pt x="1556061" y="459087"/>
                </a:lnTo>
                <a:lnTo>
                  <a:pt x="1590257" y="441658"/>
                </a:lnTo>
                <a:lnTo>
                  <a:pt x="1605516" y="425151"/>
                </a:lnTo>
                <a:lnTo>
                  <a:pt x="1601616" y="419624"/>
                </a:lnTo>
                <a:lnTo>
                  <a:pt x="1593588" y="415281"/>
                </a:lnTo>
                <a:lnTo>
                  <a:pt x="1589782" y="408731"/>
                </a:lnTo>
                <a:lnTo>
                  <a:pt x="1595974" y="404577"/>
                </a:lnTo>
                <a:lnTo>
                  <a:pt x="1606268" y="402629"/>
                </a:lnTo>
                <a:lnTo>
                  <a:pt x="1621352" y="407048"/>
                </a:lnTo>
                <a:lnTo>
                  <a:pt x="1628766" y="415125"/>
                </a:lnTo>
                <a:lnTo>
                  <a:pt x="1638261" y="416708"/>
                </a:lnTo>
                <a:lnTo>
                  <a:pt x="1652013" y="413885"/>
                </a:lnTo>
                <a:lnTo>
                  <a:pt x="1660404" y="410477"/>
                </a:lnTo>
                <a:lnTo>
                  <a:pt x="1659662" y="403828"/>
                </a:lnTo>
                <a:lnTo>
                  <a:pt x="1652408" y="396510"/>
                </a:lnTo>
                <a:lnTo>
                  <a:pt x="1641768" y="389277"/>
                </a:lnTo>
                <a:lnTo>
                  <a:pt x="1640445" y="383544"/>
                </a:lnTo>
                <a:lnTo>
                  <a:pt x="1644231" y="381073"/>
                </a:lnTo>
                <a:lnTo>
                  <a:pt x="1648920" y="383625"/>
                </a:lnTo>
                <a:lnTo>
                  <a:pt x="1657279" y="391564"/>
                </a:lnTo>
                <a:lnTo>
                  <a:pt x="1666607" y="397795"/>
                </a:lnTo>
                <a:lnTo>
                  <a:pt x="1674500" y="407906"/>
                </a:lnTo>
                <a:lnTo>
                  <a:pt x="1681623" y="408342"/>
                </a:lnTo>
                <a:lnTo>
                  <a:pt x="1690021" y="404249"/>
                </a:lnTo>
                <a:lnTo>
                  <a:pt x="1704212" y="397422"/>
                </a:lnTo>
                <a:lnTo>
                  <a:pt x="1713669" y="389978"/>
                </a:lnTo>
                <a:lnTo>
                  <a:pt x="1723286" y="381715"/>
                </a:lnTo>
                <a:lnTo>
                  <a:pt x="1729298" y="379051"/>
                </a:lnTo>
                <a:lnTo>
                  <a:pt x="1734665" y="375233"/>
                </a:lnTo>
                <a:lnTo>
                  <a:pt x="1739108" y="363667"/>
                </a:lnTo>
                <a:lnTo>
                  <a:pt x="1736704" y="353817"/>
                </a:lnTo>
                <a:lnTo>
                  <a:pt x="1730138" y="345631"/>
                </a:lnTo>
                <a:lnTo>
                  <a:pt x="1721412" y="335880"/>
                </a:lnTo>
                <a:lnTo>
                  <a:pt x="1719212" y="328277"/>
                </a:lnTo>
                <a:lnTo>
                  <a:pt x="1717485" y="322448"/>
                </a:lnTo>
                <a:lnTo>
                  <a:pt x="1707153" y="313691"/>
                </a:lnTo>
                <a:lnTo>
                  <a:pt x="1706951" y="307614"/>
                </a:lnTo>
                <a:lnTo>
                  <a:pt x="1723649" y="307842"/>
                </a:lnTo>
                <a:lnTo>
                  <a:pt x="1735215" y="304485"/>
                </a:lnTo>
                <a:lnTo>
                  <a:pt x="1742752" y="297724"/>
                </a:lnTo>
                <a:lnTo>
                  <a:pt x="1742332" y="291202"/>
                </a:lnTo>
                <a:lnTo>
                  <a:pt x="1736180" y="286690"/>
                </a:lnTo>
                <a:lnTo>
                  <a:pt x="1732501" y="282694"/>
                </a:lnTo>
                <a:lnTo>
                  <a:pt x="1739862" y="274489"/>
                </a:lnTo>
                <a:lnTo>
                  <a:pt x="1736527" y="268932"/>
                </a:lnTo>
                <a:lnTo>
                  <a:pt x="1727021" y="266676"/>
                </a:lnTo>
                <a:lnTo>
                  <a:pt x="1712077" y="263191"/>
                </a:lnTo>
                <a:lnTo>
                  <a:pt x="1704402" y="253518"/>
                </a:lnTo>
                <a:lnTo>
                  <a:pt x="1698835" y="246793"/>
                </a:lnTo>
                <a:lnTo>
                  <a:pt x="1687114" y="245186"/>
                </a:lnTo>
                <a:lnTo>
                  <a:pt x="1673982" y="243256"/>
                </a:lnTo>
                <a:lnTo>
                  <a:pt x="1660548" y="239427"/>
                </a:lnTo>
                <a:lnTo>
                  <a:pt x="1645664" y="237946"/>
                </a:lnTo>
                <a:lnTo>
                  <a:pt x="1632695" y="237908"/>
                </a:lnTo>
                <a:lnTo>
                  <a:pt x="1623164" y="245940"/>
                </a:lnTo>
                <a:lnTo>
                  <a:pt x="1622200" y="259475"/>
                </a:lnTo>
                <a:lnTo>
                  <a:pt x="1634928" y="267371"/>
                </a:lnTo>
                <a:lnTo>
                  <a:pt x="1640473" y="275060"/>
                </a:lnTo>
                <a:lnTo>
                  <a:pt x="1634352" y="284596"/>
                </a:lnTo>
                <a:lnTo>
                  <a:pt x="1634394" y="291680"/>
                </a:lnTo>
                <a:lnTo>
                  <a:pt x="1622961" y="292322"/>
                </a:lnTo>
                <a:lnTo>
                  <a:pt x="1614600" y="300007"/>
                </a:lnTo>
                <a:lnTo>
                  <a:pt x="1611611" y="317807"/>
                </a:lnTo>
                <a:lnTo>
                  <a:pt x="1607328" y="328267"/>
                </a:lnTo>
                <a:lnTo>
                  <a:pt x="1597727" y="331685"/>
                </a:lnTo>
                <a:lnTo>
                  <a:pt x="1593745" y="327556"/>
                </a:lnTo>
                <a:lnTo>
                  <a:pt x="1591620" y="320941"/>
                </a:lnTo>
                <a:lnTo>
                  <a:pt x="1587586" y="316896"/>
                </a:lnTo>
                <a:lnTo>
                  <a:pt x="1578389" y="325014"/>
                </a:lnTo>
                <a:lnTo>
                  <a:pt x="1579359" y="337076"/>
                </a:lnTo>
                <a:lnTo>
                  <a:pt x="1590179" y="341296"/>
                </a:lnTo>
                <a:lnTo>
                  <a:pt x="1591462" y="347722"/>
                </a:lnTo>
                <a:lnTo>
                  <a:pt x="1593392" y="357374"/>
                </a:lnTo>
                <a:lnTo>
                  <a:pt x="1590217" y="362801"/>
                </a:lnTo>
                <a:lnTo>
                  <a:pt x="1581080" y="364968"/>
                </a:lnTo>
                <a:lnTo>
                  <a:pt x="1572091" y="372805"/>
                </a:lnTo>
                <a:lnTo>
                  <a:pt x="1566425" y="371190"/>
                </a:lnTo>
                <a:lnTo>
                  <a:pt x="1561745" y="364692"/>
                </a:lnTo>
                <a:lnTo>
                  <a:pt x="1550657" y="353162"/>
                </a:lnTo>
                <a:lnTo>
                  <a:pt x="1542283" y="342394"/>
                </a:lnTo>
                <a:lnTo>
                  <a:pt x="1537813" y="332719"/>
                </a:lnTo>
                <a:lnTo>
                  <a:pt x="1537970" y="319960"/>
                </a:lnTo>
                <a:lnTo>
                  <a:pt x="1542567" y="316835"/>
                </a:lnTo>
                <a:lnTo>
                  <a:pt x="1549641" y="315565"/>
                </a:lnTo>
                <a:lnTo>
                  <a:pt x="1556715" y="314257"/>
                </a:lnTo>
                <a:lnTo>
                  <a:pt x="1549641" y="307818"/>
                </a:lnTo>
                <a:lnTo>
                  <a:pt x="1548993" y="296249"/>
                </a:lnTo>
                <a:lnTo>
                  <a:pt x="1545289" y="288052"/>
                </a:lnTo>
                <a:lnTo>
                  <a:pt x="1536879" y="282894"/>
                </a:lnTo>
                <a:lnTo>
                  <a:pt x="1522815" y="270654"/>
                </a:lnTo>
                <a:lnTo>
                  <a:pt x="1512090" y="266527"/>
                </a:lnTo>
                <a:lnTo>
                  <a:pt x="1504474" y="268375"/>
                </a:lnTo>
                <a:lnTo>
                  <a:pt x="1499147" y="278739"/>
                </a:lnTo>
                <a:lnTo>
                  <a:pt x="1495102" y="288168"/>
                </a:lnTo>
                <a:lnTo>
                  <a:pt x="1486698" y="298196"/>
                </a:lnTo>
                <a:lnTo>
                  <a:pt x="1483156" y="309392"/>
                </a:lnTo>
                <a:lnTo>
                  <a:pt x="1476532" y="306884"/>
                </a:lnTo>
                <a:lnTo>
                  <a:pt x="1473848" y="295718"/>
                </a:lnTo>
                <a:lnTo>
                  <a:pt x="1471949" y="283706"/>
                </a:lnTo>
                <a:lnTo>
                  <a:pt x="1465439" y="272817"/>
                </a:lnTo>
                <a:lnTo>
                  <a:pt x="1472539" y="266735"/>
                </a:lnTo>
                <a:lnTo>
                  <a:pt x="1482975" y="260871"/>
                </a:lnTo>
                <a:lnTo>
                  <a:pt x="1481464" y="255176"/>
                </a:lnTo>
                <a:lnTo>
                  <a:pt x="1468587" y="251882"/>
                </a:lnTo>
                <a:lnTo>
                  <a:pt x="1456093" y="245916"/>
                </a:lnTo>
                <a:lnTo>
                  <a:pt x="1445177" y="245930"/>
                </a:lnTo>
                <a:lnTo>
                  <a:pt x="1435641" y="249963"/>
                </a:lnTo>
                <a:lnTo>
                  <a:pt x="1428214" y="240817"/>
                </a:lnTo>
                <a:lnTo>
                  <a:pt x="1429456" y="229798"/>
                </a:lnTo>
                <a:lnTo>
                  <a:pt x="1433681" y="223124"/>
                </a:lnTo>
                <a:lnTo>
                  <a:pt x="1440807" y="222453"/>
                </a:lnTo>
                <a:lnTo>
                  <a:pt x="1444145" y="213810"/>
                </a:lnTo>
                <a:lnTo>
                  <a:pt x="1437655" y="208447"/>
                </a:lnTo>
                <a:lnTo>
                  <a:pt x="1430410" y="203029"/>
                </a:lnTo>
                <a:lnTo>
                  <a:pt x="1422727" y="191995"/>
                </a:lnTo>
                <a:lnTo>
                  <a:pt x="1409486" y="186473"/>
                </a:lnTo>
                <a:lnTo>
                  <a:pt x="1403524" y="178368"/>
                </a:lnTo>
                <a:lnTo>
                  <a:pt x="1404701" y="167665"/>
                </a:lnTo>
                <a:lnTo>
                  <a:pt x="1404956" y="158745"/>
                </a:lnTo>
                <a:lnTo>
                  <a:pt x="1398614" y="151081"/>
                </a:lnTo>
                <a:lnTo>
                  <a:pt x="1387426" y="141481"/>
                </a:lnTo>
                <a:lnTo>
                  <a:pt x="1375212" y="134190"/>
                </a:lnTo>
                <a:lnTo>
                  <a:pt x="1360431" y="129062"/>
                </a:lnTo>
                <a:lnTo>
                  <a:pt x="1358154" y="121023"/>
                </a:lnTo>
                <a:lnTo>
                  <a:pt x="1367643" y="118015"/>
                </a:lnTo>
                <a:lnTo>
                  <a:pt x="1378111" y="108461"/>
                </a:lnTo>
                <a:lnTo>
                  <a:pt x="1389299" y="94511"/>
                </a:lnTo>
                <a:lnTo>
                  <a:pt x="1389958" y="87858"/>
                </a:lnTo>
                <a:lnTo>
                  <a:pt x="1380450" y="81551"/>
                </a:lnTo>
                <a:lnTo>
                  <a:pt x="1382097" y="76687"/>
                </a:lnTo>
                <a:lnTo>
                  <a:pt x="1396540" y="77982"/>
                </a:lnTo>
                <a:lnTo>
                  <a:pt x="1410783" y="80377"/>
                </a:lnTo>
                <a:lnTo>
                  <a:pt x="1423164" y="81940"/>
                </a:lnTo>
                <a:lnTo>
                  <a:pt x="1454630" y="52374"/>
                </a:lnTo>
                <a:lnTo>
                  <a:pt x="1475814" y="18367"/>
                </a:lnTo>
                <a:lnTo>
                  <a:pt x="1473480" y="12365"/>
                </a:lnTo>
                <a:lnTo>
                  <a:pt x="1465434" y="9671"/>
                </a:lnTo>
                <a:lnTo>
                  <a:pt x="1453174" y="9359"/>
                </a:lnTo>
                <a:lnTo>
                  <a:pt x="1435791" y="9301"/>
                </a:lnTo>
                <a:lnTo>
                  <a:pt x="1423460" y="6829"/>
                </a:lnTo>
                <a:lnTo>
                  <a:pt x="1413619" y="3404"/>
                </a:lnTo>
                <a:lnTo>
                  <a:pt x="1403704" y="485"/>
                </a:lnTo>
                <a:lnTo>
                  <a:pt x="1388488" y="0"/>
                </a:lnTo>
                <a:lnTo>
                  <a:pt x="1372748" y="772"/>
                </a:lnTo>
                <a:lnTo>
                  <a:pt x="1358063" y="2545"/>
                </a:lnTo>
                <a:lnTo>
                  <a:pt x="1346016" y="5062"/>
                </a:lnTo>
                <a:lnTo>
                  <a:pt x="1338188" y="8065"/>
                </a:lnTo>
                <a:lnTo>
                  <a:pt x="1338373" y="16220"/>
                </a:lnTo>
                <a:lnTo>
                  <a:pt x="1344239" y="23820"/>
                </a:lnTo>
                <a:lnTo>
                  <a:pt x="1337732" y="27224"/>
                </a:lnTo>
                <a:lnTo>
                  <a:pt x="1328114" y="24323"/>
                </a:lnTo>
                <a:lnTo>
                  <a:pt x="1324564" y="29499"/>
                </a:lnTo>
                <a:lnTo>
                  <a:pt x="1325551" y="40370"/>
                </a:lnTo>
                <a:lnTo>
                  <a:pt x="1325602" y="63579"/>
                </a:lnTo>
                <a:lnTo>
                  <a:pt x="1327866" y="76865"/>
                </a:lnTo>
                <a:lnTo>
                  <a:pt x="1331630" y="84245"/>
                </a:lnTo>
                <a:lnTo>
                  <a:pt x="1336182" y="89736"/>
                </a:lnTo>
                <a:lnTo>
                  <a:pt x="1340916" y="100331"/>
                </a:lnTo>
                <a:lnTo>
                  <a:pt x="1341899" y="112830"/>
                </a:lnTo>
                <a:lnTo>
                  <a:pt x="1337382" y="131690"/>
                </a:lnTo>
                <a:lnTo>
                  <a:pt x="1328651" y="138320"/>
                </a:lnTo>
                <a:lnTo>
                  <a:pt x="1326489" y="144464"/>
                </a:lnTo>
                <a:lnTo>
                  <a:pt x="1331827" y="151652"/>
                </a:lnTo>
                <a:lnTo>
                  <a:pt x="1327137" y="158791"/>
                </a:lnTo>
                <a:lnTo>
                  <a:pt x="1318579" y="156844"/>
                </a:lnTo>
                <a:lnTo>
                  <a:pt x="1309723" y="155134"/>
                </a:lnTo>
                <a:lnTo>
                  <a:pt x="1302595" y="162649"/>
                </a:lnTo>
                <a:lnTo>
                  <a:pt x="1299309" y="175266"/>
                </a:lnTo>
                <a:lnTo>
                  <a:pt x="1302447" y="186148"/>
                </a:lnTo>
                <a:lnTo>
                  <a:pt x="1311191" y="193326"/>
                </a:lnTo>
                <a:lnTo>
                  <a:pt x="1308520" y="200790"/>
                </a:lnTo>
                <a:lnTo>
                  <a:pt x="1303239" y="209031"/>
                </a:lnTo>
                <a:lnTo>
                  <a:pt x="1301028" y="218568"/>
                </a:lnTo>
                <a:lnTo>
                  <a:pt x="1305193" y="228876"/>
                </a:lnTo>
                <a:lnTo>
                  <a:pt x="1317083" y="236620"/>
                </a:lnTo>
                <a:lnTo>
                  <a:pt x="1329753" y="241744"/>
                </a:lnTo>
                <a:lnTo>
                  <a:pt x="1342424" y="245320"/>
                </a:lnTo>
                <a:lnTo>
                  <a:pt x="1354319" y="248424"/>
                </a:lnTo>
                <a:lnTo>
                  <a:pt x="1364661" y="252126"/>
                </a:lnTo>
                <a:lnTo>
                  <a:pt x="1372236" y="258050"/>
                </a:lnTo>
                <a:lnTo>
                  <a:pt x="1371757" y="260787"/>
                </a:lnTo>
                <a:lnTo>
                  <a:pt x="1368413" y="262999"/>
                </a:lnTo>
                <a:lnTo>
                  <a:pt x="1367397" y="267347"/>
                </a:lnTo>
                <a:lnTo>
                  <a:pt x="1367504" y="278720"/>
                </a:lnTo>
                <a:lnTo>
                  <a:pt x="1361088" y="286790"/>
                </a:lnTo>
                <a:lnTo>
                  <a:pt x="1362170" y="295067"/>
                </a:lnTo>
                <a:lnTo>
                  <a:pt x="1367209" y="291770"/>
                </a:lnTo>
                <a:lnTo>
                  <a:pt x="1375189" y="281613"/>
                </a:lnTo>
                <a:lnTo>
                  <a:pt x="1380937" y="280557"/>
                </a:lnTo>
                <a:lnTo>
                  <a:pt x="1384556" y="285566"/>
                </a:lnTo>
                <a:lnTo>
                  <a:pt x="1386152" y="293602"/>
                </a:lnTo>
                <a:lnTo>
                  <a:pt x="1383039" y="303592"/>
                </a:lnTo>
                <a:lnTo>
                  <a:pt x="1376306" y="307562"/>
                </a:lnTo>
                <a:lnTo>
                  <a:pt x="1368211" y="313078"/>
                </a:lnTo>
                <a:lnTo>
                  <a:pt x="1357903" y="324263"/>
                </a:lnTo>
                <a:lnTo>
                  <a:pt x="1347652" y="328031"/>
                </a:lnTo>
                <a:lnTo>
                  <a:pt x="1335822" y="329550"/>
                </a:lnTo>
                <a:lnTo>
                  <a:pt x="1332614" y="337217"/>
                </a:lnTo>
                <a:lnTo>
                  <a:pt x="1334682" y="347526"/>
                </a:lnTo>
                <a:lnTo>
                  <a:pt x="1338422" y="361344"/>
                </a:lnTo>
                <a:lnTo>
                  <a:pt x="1334315" y="367252"/>
                </a:lnTo>
                <a:lnTo>
                  <a:pt x="1323805" y="366717"/>
                </a:lnTo>
                <a:lnTo>
                  <a:pt x="1311297" y="361229"/>
                </a:lnTo>
                <a:lnTo>
                  <a:pt x="1304954" y="353294"/>
                </a:lnTo>
                <a:lnTo>
                  <a:pt x="1306479" y="343508"/>
                </a:lnTo>
                <a:lnTo>
                  <a:pt x="1313498" y="330412"/>
                </a:lnTo>
                <a:lnTo>
                  <a:pt x="1314782" y="321401"/>
                </a:lnTo>
                <a:lnTo>
                  <a:pt x="1301261" y="320571"/>
                </a:lnTo>
                <a:lnTo>
                  <a:pt x="1287514" y="317451"/>
                </a:lnTo>
                <a:lnTo>
                  <a:pt x="1277835" y="310964"/>
                </a:lnTo>
                <a:lnTo>
                  <a:pt x="1276790" y="305215"/>
                </a:lnTo>
                <a:lnTo>
                  <a:pt x="1285158" y="305318"/>
                </a:lnTo>
                <a:lnTo>
                  <a:pt x="1299169" y="305718"/>
                </a:lnTo>
                <a:lnTo>
                  <a:pt x="1305281" y="303289"/>
                </a:lnTo>
                <a:lnTo>
                  <a:pt x="1307451" y="299696"/>
                </a:lnTo>
                <a:lnTo>
                  <a:pt x="1309640" y="296601"/>
                </a:lnTo>
                <a:lnTo>
                  <a:pt x="1323552" y="297227"/>
                </a:lnTo>
                <a:lnTo>
                  <a:pt x="1334720" y="298159"/>
                </a:lnTo>
                <a:lnTo>
                  <a:pt x="1344649" y="295251"/>
                </a:lnTo>
                <a:lnTo>
                  <a:pt x="1349697" y="285956"/>
                </a:lnTo>
                <a:lnTo>
                  <a:pt x="1347142" y="276679"/>
                </a:lnTo>
                <a:lnTo>
                  <a:pt x="1340352" y="269787"/>
                </a:lnTo>
                <a:lnTo>
                  <a:pt x="1332694" y="267647"/>
                </a:lnTo>
                <a:lnTo>
                  <a:pt x="1318697" y="271323"/>
                </a:lnTo>
                <a:lnTo>
                  <a:pt x="1309062" y="268960"/>
                </a:lnTo>
                <a:lnTo>
                  <a:pt x="1314436" y="261723"/>
                </a:lnTo>
                <a:lnTo>
                  <a:pt x="1326391" y="261862"/>
                </a:lnTo>
                <a:lnTo>
                  <a:pt x="1332536" y="258065"/>
                </a:lnTo>
                <a:lnTo>
                  <a:pt x="1328859" y="253117"/>
                </a:lnTo>
                <a:lnTo>
                  <a:pt x="1319430" y="250643"/>
                </a:lnTo>
                <a:lnTo>
                  <a:pt x="1304975" y="253025"/>
                </a:lnTo>
                <a:lnTo>
                  <a:pt x="1293793" y="251877"/>
                </a:lnTo>
                <a:lnTo>
                  <a:pt x="1283992" y="245557"/>
                </a:lnTo>
                <a:lnTo>
                  <a:pt x="1275218" y="238356"/>
                </a:lnTo>
                <a:lnTo>
                  <a:pt x="1265769" y="234779"/>
                </a:lnTo>
                <a:lnTo>
                  <a:pt x="1257123" y="236609"/>
                </a:lnTo>
                <a:lnTo>
                  <a:pt x="1250757" y="245631"/>
                </a:lnTo>
                <a:lnTo>
                  <a:pt x="1245670" y="259852"/>
                </a:lnTo>
                <a:lnTo>
                  <a:pt x="1238749" y="266164"/>
                </a:lnTo>
                <a:lnTo>
                  <a:pt x="1231191" y="268061"/>
                </a:lnTo>
                <a:lnTo>
                  <a:pt x="1224191" y="269036"/>
                </a:lnTo>
                <a:lnTo>
                  <a:pt x="1220126" y="276771"/>
                </a:lnTo>
                <a:lnTo>
                  <a:pt x="1224704" y="282269"/>
                </a:lnTo>
                <a:lnTo>
                  <a:pt x="1235099" y="285556"/>
                </a:lnTo>
                <a:lnTo>
                  <a:pt x="1252591" y="288932"/>
                </a:lnTo>
                <a:lnTo>
                  <a:pt x="1264233" y="294799"/>
                </a:lnTo>
                <a:lnTo>
                  <a:pt x="1269453" y="300481"/>
                </a:lnTo>
                <a:lnTo>
                  <a:pt x="1267677" y="303301"/>
                </a:lnTo>
                <a:lnTo>
                  <a:pt x="1261001" y="308303"/>
                </a:lnTo>
                <a:lnTo>
                  <a:pt x="1255482" y="311793"/>
                </a:lnTo>
                <a:lnTo>
                  <a:pt x="1244168" y="309776"/>
                </a:lnTo>
                <a:lnTo>
                  <a:pt x="1239962" y="314675"/>
                </a:lnTo>
                <a:lnTo>
                  <a:pt x="1243376" y="326317"/>
                </a:lnTo>
                <a:lnTo>
                  <a:pt x="1240301" y="334659"/>
                </a:lnTo>
                <a:lnTo>
                  <a:pt x="1235474" y="340280"/>
                </a:lnTo>
                <a:lnTo>
                  <a:pt x="1223140" y="338468"/>
                </a:lnTo>
                <a:lnTo>
                  <a:pt x="1209768" y="337534"/>
                </a:lnTo>
                <a:lnTo>
                  <a:pt x="1196410" y="337857"/>
                </a:lnTo>
                <a:lnTo>
                  <a:pt x="1183408" y="339116"/>
                </a:lnTo>
                <a:lnTo>
                  <a:pt x="1171107" y="340988"/>
                </a:lnTo>
                <a:lnTo>
                  <a:pt x="1159848" y="343152"/>
                </a:lnTo>
                <a:lnTo>
                  <a:pt x="1144799" y="344667"/>
                </a:lnTo>
                <a:lnTo>
                  <a:pt x="1131156" y="343113"/>
                </a:lnTo>
                <a:lnTo>
                  <a:pt x="1119822" y="339250"/>
                </a:lnTo>
                <a:lnTo>
                  <a:pt x="1111701" y="333836"/>
                </a:lnTo>
                <a:lnTo>
                  <a:pt x="1101124" y="327195"/>
                </a:lnTo>
                <a:lnTo>
                  <a:pt x="1088805" y="325784"/>
                </a:lnTo>
                <a:lnTo>
                  <a:pt x="1075311" y="323361"/>
                </a:lnTo>
                <a:lnTo>
                  <a:pt x="1067920" y="318255"/>
                </a:lnTo>
                <a:lnTo>
                  <a:pt x="1060081" y="313855"/>
                </a:lnTo>
                <a:lnTo>
                  <a:pt x="1044888" y="308619"/>
                </a:lnTo>
                <a:lnTo>
                  <a:pt x="1040502" y="298953"/>
                </a:lnTo>
                <a:lnTo>
                  <a:pt x="1034353" y="289980"/>
                </a:lnTo>
                <a:lnTo>
                  <a:pt x="1022448" y="286139"/>
                </a:lnTo>
                <a:lnTo>
                  <a:pt x="1008383" y="286393"/>
                </a:lnTo>
                <a:lnTo>
                  <a:pt x="995755" y="289703"/>
                </a:lnTo>
                <a:lnTo>
                  <a:pt x="983331" y="294845"/>
                </a:lnTo>
                <a:lnTo>
                  <a:pt x="970340" y="298044"/>
                </a:lnTo>
                <a:lnTo>
                  <a:pt x="958751" y="301697"/>
                </a:lnTo>
                <a:lnTo>
                  <a:pt x="950534" y="308198"/>
                </a:lnTo>
                <a:lnTo>
                  <a:pt x="949141" y="320190"/>
                </a:lnTo>
                <a:lnTo>
                  <a:pt x="956983" y="322693"/>
                </a:lnTo>
                <a:lnTo>
                  <a:pt x="968310" y="319557"/>
                </a:lnTo>
                <a:lnTo>
                  <a:pt x="976870" y="314524"/>
                </a:lnTo>
                <a:lnTo>
                  <a:pt x="994046" y="312965"/>
                </a:lnTo>
                <a:lnTo>
                  <a:pt x="1007156" y="308164"/>
                </a:lnTo>
                <a:lnTo>
                  <a:pt x="1016923" y="303158"/>
                </a:lnTo>
                <a:lnTo>
                  <a:pt x="1024068" y="300985"/>
                </a:lnTo>
                <a:lnTo>
                  <a:pt x="986876" y="326395"/>
                </a:lnTo>
                <a:lnTo>
                  <a:pt x="975509" y="330213"/>
                </a:lnTo>
                <a:lnTo>
                  <a:pt x="970647" y="336647"/>
                </a:lnTo>
                <a:lnTo>
                  <a:pt x="971425" y="345744"/>
                </a:lnTo>
                <a:lnTo>
                  <a:pt x="976978" y="357548"/>
                </a:lnTo>
                <a:lnTo>
                  <a:pt x="984841" y="371103"/>
                </a:lnTo>
                <a:lnTo>
                  <a:pt x="986804" y="378561"/>
                </a:lnTo>
                <a:lnTo>
                  <a:pt x="984903" y="382067"/>
                </a:lnTo>
                <a:lnTo>
                  <a:pt x="981171" y="383766"/>
                </a:lnTo>
                <a:lnTo>
                  <a:pt x="977644" y="385801"/>
                </a:lnTo>
                <a:lnTo>
                  <a:pt x="973092" y="391976"/>
                </a:lnTo>
                <a:lnTo>
                  <a:pt x="964602" y="391595"/>
                </a:lnTo>
                <a:lnTo>
                  <a:pt x="957219" y="387647"/>
                </a:lnTo>
                <a:lnTo>
                  <a:pt x="955992" y="383123"/>
                </a:lnTo>
                <a:lnTo>
                  <a:pt x="964289" y="376256"/>
                </a:lnTo>
                <a:lnTo>
                  <a:pt x="963106" y="367298"/>
                </a:lnTo>
                <a:lnTo>
                  <a:pt x="955822" y="358630"/>
                </a:lnTo>
                <a:lnTo>
                  <a:pt x="945149" y="354252"/>
                </a:lnTo>
                <a:lnTo>
                  <a:pt x="940266" y="352626"/>
                </a:lnTo>
                <a:lnTo>
                  <a:pt x="937357" y="346588"/>
                </a:lnTo>
                <a:lnTo>
                  <a:pt x="928715" y="346170"/>
                </a:lnTo>
                <a:lnTo>
                  <a:pt x="915877" y="338184"/>
                </a:lnTo>
                <a:lnTo>
                  <a:pt x="906594" y="334254"/>
                </a:lnTo>
                <a:lnTo>
                  <a:pt x="897087" y="335886"/>
                </a:lnTo>
                <a:lnTo>
                  <a:pt x="887516" y="339584"/>
                </a:lnTo>
                <a:lnTo>
                  <a:pt x="877070" y="341564"/>
                </a:lnTo>
                <a:lnTo>
                  <a:pt x="864895" y="342869"/>
                </a:lnTo>
                <a:lnTo>
                  <a:pt x="850137" y="344543"/>
                </a:lnTo>
                <a:lnTo>
                  <a:pt x="835376" y="346469"/>
                </a:lnTo>
                <a:lnTo>
                  <a:pt x="819878" y="347632"/>
                </a:lnTo>
                <a:lnTo>
                  <a:pt x="804422" y="348024"/>
                </a:lnTo>
                <a:lnTo>
                  <a:pt x="789786" y="347636"/>
                </a:lnTo>
                <a:lnTo>
                  <a:pt x="776749" y="346459"/>
                </a:lnTo>
                <a:lnTo>
                  <a:pt x="766088" y="344482"/>
                </a:lnTo>
                <a:lnTo>
                  <a:pt x="758583" y="341697"/>
                </a:lnTo>
                <a:lnTo>
                  <a:pt x="756579" y="334495"/>
                </a:lnTo>
                <a:lnTo>
                  <a:pt x="762368" y="327200"/>
                </a:lnTo>
                <a:lnTo>
                  <a:pt x="772325" y="321132"/>
                </a:lnTo>
                <a:lnTo>
                  <a:pt x="782828" y="317610"/>
                </a:lnTo>
                <a:lnTo>
                  <a:pt x="791283" y="316329"/>
                </a:lnTo>
                <a:lnTo>
                  <a:pt x="791157" y="309973"/>
                </a:lnTo>
                <a:lnTo>
                  <a:pt x="755810" y="285427"/>
                </a:lnTo>
                <a:lnTo>
                  <a:pt x="733976" y="281512"/>
                </a:lnTo>
                <a:lnTo>
                  <a:pt x="729173" y="286025"/>
                </a:lnTo>
                <a:lnTo>
                  <a:pt x="718922" y="286059"/>
                </a:lnTo>
                <a:lnTo>
                  <a:pt x="704488" y="283411"/>
                </a:lnTo>
                <a:lnTo>
                  <a:pt x="683946" y="278536"/>
                </a:lnTo>
                <a:lnTo>
                  <a:pt x="670300" y="273959"/>
                </a:lnTo>
                <a:lnTo>
                  <a:pt x="660871" y="270140"/>
                </a:lnTo>
                <a:lnTo>
                  <a:pt x="652977" y="267540"/>
                </a:lnTo>
                <a:lnTo>
                  <a:pt x="615196" y="260729"/>
                </a:lnTo>
                <a:lnTo>
                  <a:pt x="592085" y="249213"/>
                </a:lnTo>
                <a:lnTo>
                  <a:pt x="580174" y="242765"/>
                </a:lnTo>
                <a:lnTo>
                  <a:pt x="566230" y="239377"/>
                </a:lnTo>
                <a:lnTo>
                  <a:pt x="551940" y="238740"/>
                </a:lnTo>
                <a:lnTo>
                  <a:pt x="538990" y="240543"/>
                </a:lnTo>
                <a:lnTo>
                  <a:pt x="529067" y="244479"/>
                </a:lnTo>
                <a:lnTo>
                  <a:pt x="519048" y="256253"/>
                </a:lnTo>
                <a:lnTo>
                  <a:pt x="507587" y="261130"/>
                </a:lnTo>
                <a:lnTo>
                  <a:pt x="495294" y="262145"/>
                </a:lnTo>
                <a:lnTo>
                  <a:pt x="487368" y="259380"/>
                </a:lnTo>
                <a:lnTo>
                  <a:pt x="488701" y="253188"/>
                </a:lnTo>
                <a:lnTo>
                  <a:pt x="492210" y="246729"/>
                </a:lnTo>
                <a:lnTo>
                  <a:pt x="488638" y="236580"/>
                </a:lnTo>
                <a:lnTo>
                  <a:pt x="487438" y="225575"/>
                </a:lnTo>
                <a:lnTo>
                  <a:pt x="479186" y="226872"/>
                </a:lnTo>
                <a:lnTo>
                  <a:pt x="471571" y="234909"/>
                </a:lnTo>
                <a:lnTo>
                  <a:pt x="463972" y="245931"/>
                </a:lnTo>
                <a:lnTo>
                  <a:pt x="455772" y="256179"/>
                </a:lnTo>
                <a:lnTo>
                  <a:pt x="446351" y="261896"/>
                </a:lnTo>
                <a:lnTo>
                  <a:pt x="435861" y="257917"/>
                </a:lnTo>
                <a:lnTo>
                  <a:pt x="427221" y="248569"/>
                </a:lnTo>
                <a:lnTo>
                  <a:pt x="419776" y="236152"/>
                </a:lnTo>
                <a:lnTo>
                  <a:pt x="412869" y="222968"/>
                </a:lnTo>
                <a:lnTo>
                  <a:pt x="405845" y="211318"/>
                </a:lnTo>
                <a:lnTo>
                  <a:pt x="393191" y="202215"/>
                </a:lnTo>
                <a:lnTo>
                  <a:pt x="383490" y="197517"/>
                </a:lnTo>
                <a:lnTo>
                  <a:pt x="377748" y="197227"/>
                </a:lnTo>
                <a:lnTo>
                  <a:pt x="376969" y="201344"/>
                </a:lnTo>
                <a:lnTo>
                  <a:pt x="383200" y="212216"/>
                </a:lnTo>
                <a:lnTo>
                  <a:pt x="382848" y="217416"/>
                </a:lnTo>
                <a:lnTo>
                  <a:pt x="378829" y="219513"/>
                </a:lnTo>
                <a:lnTo>
                  <a:pt x="374060" y="221077"/>
                </a:lnTo>
                <a:lnTo>
                  <a:pt x="371456" y="224676"/>
                </a:lnTo>
                <a:lnTo>
                  <a:pt x="367146" y="236199"/>
                </a:lnTo>
                <a:lnTo>
                  <a:pt x="357385" y="244468"/>
                </a:lnTo>
                <a:lnTo>
                  <a:pt x="350520" y="245946"/>
                </a:lnTo>
                <a:lnTo>
                  <a:pt x="347649" y="240079"/>
                </a:lnTo>
                <a:lnTo>
                  <a:pt x="339553" y="238029"/>
                </a:lnTo>
                <a:lnTo>
                  <a:pt x="327963" y="243364"/>
                </a:lnTo>
                <a:lnTo>
                  <a:pt x="312877" y="257379"/>
                </a:lnTo>
                <a:lnTo>
                  <a:pt x="302278" y="262503"/>
                </a:lnTo>
                <a:lnTo>
                  <a:pt x="296064" y="261398"/>
                </a:lnTo>
                <a:lnTo>
                  <a:pt x="290024" y="259184"/>
                </a:lnTo>
                <a:lnTo>
                  <a:pt x="278254" y="262329"/>
                </a:lnTo>
                <a:lnTo>
                  <a:pt x="264814" y="268663"/>
                </a:lnTo>
                <a:lnTo>
                  <a:pt x="253764" y="276019"/>
                </a:lnTo>
                <a:lnTo>
                  <a:pt x="249165" y="282227"/>
                </a:lnTo>
                <a:lnTo>
                  <a:pt x="245642" y="291683"/>
                </a:lnTo>
                <a:lnTo>
                  <a:pt x="232626" y="295640"/>
                </a:lnTo>
                <a:lnTo>
                  <a:pt x="224967" y="292262"/>
                </a:lnTo>
                <a:lnTo>
                  <a:pt x="228345" y="285739"/>
                </a:lnTo>
                <a:lnTo>
                  <a:pt x="238983" y="278805"/>
                </a:lnTo>
                <a:lnTo>
                  <a:pt x="250660" y="270802"/>
                </a:lnTo>
                <a:lnTo>
                  <a:pt x="262668" y="262688"/>
                </a:lnTo>
                <a:lnTo>
                  <a:pt x="274299" y="255421"/>
                </a:lnTo>
                <a:lnTo>
                  <a:pt x="284844" y="249959"/>
                </a:lnTo>
                <a:lnTo>
                  <a:pt x="300524" y="245766"/>
                </a:lnTo>
                <a:lnTo>
                  <a:pt x="315791" y="240348"/>
                </a:lnTo>
                <a:lnTo>
                  <a:pt x="328565" y="234431"/>
                </a:lnTo>
                <a:lnTo>
                  <a:pt x="336765" y="228736"/>
                </a:lnTo>
                <a:lnTo>
                  <a:pt x="333177" y="222627"/>
                </a:lnTo>
                <a:lnTo>
                  <a:pt x="285956" y="231037"/>
                </a:lnTo>
                <a:lnTo>
                  <a:pt x="274348" y="236615"/>
                </a:lnTo>
                <a:lnTo>
                  <a:pt x="258543" y="242296"/>
                </a:lnTo>
                <a:lnTo>
                  <a:pt x="245636" y="245619"/>
                </a:lnTo>
                <a:lnTo>
                  <a:pt x="237252" y="248591"/>
                </a:lnTo>
                <a:lnTo>
                  <a:pt x="235017" y="253215"/>
                </a:lnTo>
                <a:lnTo>
                  <a:pt x="234373" y="258818"/>
                </a:lnTo>
                <a:lnTo>
                  <a:pt x="226539" y="258690"/>
                </a:lnTo>
                <a:lnTo>
                  <a:pt x="217787" y="258901"/>
                </a:lnTo>
                <a:lnTo>
                  <a:pt x="209281" y="262939"/>
                </a:lnTo>
                <a:lnTo>
                  <a:pt x="206685" y="258381"/>
                </a:lnTo>
                <a:lnTo>
                  <a:pt x="206389" y="252112"/>
                </a:lnTo>
                <a:lnTo>
                  <a:pt x="197104" y="248562"/>
                </a:lnTo>
                <a:lnTo>
                  <a:pt x="190069" y="256445"/>
                </a:lnTo>
                <a:lnTo>
                  <a:pt x="174866" y="260199"/>
                </a:lnTo>
                <a:lnTo>
                  <a:pt x="162064" y="262402"/>
                </a:lnTo>
                <a:lnTo>
                  <a:pt x="152797" y="267814"/>
                </a:lnTo>
                <a:lnTo>
                  <a:pt x="150190" y="274652"/>
                </a:lnTo>
                <a:lnTo>
                  <a:pt x="162432" y="285472"/>
                </a:lnTo>
                <a:lnTo>
                  <a:pt x="166692" y="292262"/>
                </a:lnTo>
                <a:lnTo>
                  <a:pt x="160334" y="294364"/>
                </a:lnTo>
                <a:lnTo>
                  <a:pt x="151142" y="291185"/>
                </a:lnTo>
                <a:lnTo>
                  <a:pt x="139332" y="286450"/>
                </a:lnTo>
                <a:lnTo>
                  <a:pt x="125118" y="283882"/>
                </a:lnTo>
                <a:lnTo>
                  <a:pt x="81454" y="272372"/>
                </a:lnTo>
                <a:lnTo>
                  <a:pt x="53882" y="253504"/>
                </a:lnTo>
                <a:lnTo>
                  <a:pt x="49202" y="250525"/>
                </a:lnTo>
                <a:lnTo>
                  <a:pt x="37551" y="249454"/>
                </a:lnTo>
                <a:lnTo>
                  <a:pt x="21936" y="249188"/>
                </a:lnTo>
                <a:lnTo>
                  <a:pt x="5368" y="248627"/>
                </a:lnTo>
                <a:lnTo>
                  <a:pt x="0" y="692895"/>
                </a:lnTo>
                <a:lnTo>
                  <a:pt x="11150" y="701214"/>
                </a:lnTo>
                <a:lnTo>
                  <a:pt x="15430" y="696057"/>
                </a:lnTo>
                <a:lnTo>
                  <a:pt x="22202" y="693983"/>
                </a:lnTo>
                <a:lnTo>
                  <a:pt x="33307" y="693726"/>
                </a:lnTo>
                <a:lnTo>
                  <a:pt x="49781" y="690708"/>
                </a:lnTo>
                <a:lnTo>
                  <a:pt x="58501" y="695654"/>
                </a:lnTo>
                <a:lnTo>
                  <a:pt x="61604" y="703313"/>
                </a:lnTo>
                <a:lnTo>
                  <a:pt x="66268" y="711839"/>
                </a:lnTo>
                <a:lnTo>
                  <a:pt x="76624" y="721146"/>
                </a:lnTo>
                <a:lnTo>
                  <a:pt x="87630" y="730901"/>
                </a:lnTo>
                <a:lnTo>
                  <a:pt x="97113" y="743201"/>
                </a:lnTo>
                <a:lnTo>
                  <a:pt x="104443" y="750180"/>
                </a:lnTo>
                <a:lnTo>
                  <a:pt x="112120" y="749888"/>
                </a:lnTo>
                <a:lnTo>
                  <a:pt x="125114" y="743389"/>
                </a:lnTo>
                <a:lnTo>
                  <a:pt x="136484" y="736271"/>
                </a:lnTo>
                <a:lnTo>
                  <a:pt x="143576" y="726034"/>
                </a:lnTo>
                <a:lnTo>
                  <a:pt x="156600" y="721130"/>
                </a:lnTo>
                <a:lnTo>
                  <a:pt x="170079" y="721507"/>
                </a:lnTo>
                <a:lnTo>
                  <a:pt x="178537" y="727109"/>
                </a:lnTo>
                <a:lnTo>
                  <a:pt x="180710" y="734079"/>
                </a:lnTo>
                <a:lnTo>
                  <a:pt x="186130" y="741281"/>
                </a:lnTo>
                <a:lnTo>
                  <a:pt x="194041" y="749019"/>
                </a:lnTo>
                <a:lnTo>
                  <a:pt x="203685" y="757593"/>
                </a:lnTo>
                <a:lnTo>
                  <a:pt x="214306" y="767306"/>
                </a:lnTo>
                <a:lnTo>
                  <a:pt x="225145" y="778458"/>
                </a:lnTo>
                <a:lnTo>
                  <a:pt x="235447" y="791351"/>
                </a:lnTo>
                <a:lnTo>
                  <a:pt x="245315" y="808977"/>
                </a:lnTo>
                <a:lnTo>
                  <a:pt x="252759" y="822934"/>
                </a:lnTo>
                <a:lnTo>
                  <a:pt x="258718" y="833849"/>
                </a:lnTo>
                <a:lnTo>
                  <a:pt x="307599" y="869112"/>
                </a:lnTo>
                <a:lnTo>
                  <a:pt x="318801" y="876798"/>
                </a:lnTo>
                <a:lnTo>
                  <a:pt x="322718" y="883582"/>
                </a:lnTo>
                <a:lnTo>
                  <a:pt x="321932" y="890394"/>
                </a:lnTo>
                <a:lnTo>
                  <a:pt x="322258" y="899414"/>
                </a:lnTo>
                <a:lnTo>
                  <a:pt x="327216" y="906556"/>
                </a:lnTo>
                <a:lnTo>
                  <a:pt x="331036" y="912812"/>
                </a:lnTo>
                <a:lnTo>
                  <a:pt x="327947" y="919169"/>
                </a:lnTo>
                <a:lnTo>
                  <a:pt x="317876" y="926257"/>
                </a:lnTo>
                <a:lnTo>
                  <a:pt x="307223" y="933847"/>
                </a:lnTo>
                <a:lnTo>
                  <a:pt x="307695" y="939618"/>
                </a:lnTo>
                <a:lnTo>
                  <a:pt x="312813" y="943263"/>
                </a:lnTo>
                <a:lnTo>
                  <a:pt x="319366" y="948711"/>
                </a:lnTo>
                <a:lnTo>
                  <a:pt x="319349" y="953462"/>
                </a:lnTo>
                <a:lnTo>
                  <a:pt x="312473" y="956636"/>
                </a:lnTo>
                <a:lnTo>
                  <a:pt x="314579" y="967829"/>
                </a:lnTo>
                <a:lnTo>
                  <a:pt x="314271" y="977750"/>
                </a:lnTo>
                <a:lnTo>
                  <a:pt x="324904" y="985763"/>
                </a:lnTo>
                <a:lnTo>
                  <a:pt x="335539" y="985211"/>
                </a:lnTo>
                <a:lnTo>
                  <a:pt x="345696" y="982126"/>
                </a:lnTo>
                <a:lnTo>
                  <a:pt x="350393" y="987581"/>
                </a:lnTo>
                <a:lnTo>
                  <a:pt x="349127" y="996736"/>
                </a:lnTo>
                <a:lnTo>
                  <a:pt x="348129" y="1006736"/>
                </a:lnTo>
                <a:lnTo>
                  <a:pt x="354692" y="1010753"/>
                </a:lnTo>
                <a:lnTo>
                  <a:pt x="364864" y="1008280"/>
                </a:lnTo>
                <a:lnTo>
                  <a:pt x="374286" y="1013856"/>
                </a:lnTo>
                <a:lnTo>
                  <a:pt x="381908" y="1020895"/>
                </a:lnTo>
                <a:lnTo>
                  <a:pt x="390410" y="1029304"/>
                </a:lnTo>
                <a:lnTo>
                  <a:pt x="388488" y="1035363"/>
                </a:lnTo>
                <a:lnTo>
                  <a:pt x="379697" y="1043321"/>
                </a:lnTo>
                <a:lnTo>
                  <a:pt x="383923" y="1052712"/>
                </a:lnTo>
                <a:lnTo>
                  <a:pt x="392074" y="1053613"/>
                </a:lnTo>
                <a:lnTo>
                  <a:pt x="391413" y="1062618"/>
                </a:lnTo>
                <a:lnTo>
                  <a:pt x="391413" y="1068409"/>
                </a:lnTo>
                <a:lnTo>
                  <a:pt x="398514" y="1075053"/>
                </a:lnTo>
                <a:lnTo>
                  <a:pt x="412879" y="1079894"/>
                </a:lnTo>
                <a:lnTo>
                  <a:pt x="428901" y="1080806"/>
                </a:lnTo>
                <a:lnTo>
                  <a:pt x="438451" y="1086853"/>
                </a:lnTo>
                <a:lnTo>
                  <a:pt x="448588" y="1097114"/>
                </a:lnTo>
                <a:lnTo>
                  <a:pt x="459958" y="1101435"/>
                </a:lnTo>
                <a:lnTo>
                  <a:pt x="471335" y="1101521"/>
                </a:lnTo>
                <a:lnTo>
                  <a:pt x="476840" y="1110492"/>
                </a:lnTo>
                <a:lnTo>
                  <a:pt x="484001" y="1121033"/>
                </a:lnTo>
                <a:lnTo>
                  <a:pt x="495016" y="1121247"/>
                </a:lnTo>
                <a:lnTo>
                  <a:pt x="508698" y="1124957"/>
                </a:lnTo>
                <a:lnTo>
                  <a:pt x="516826" y="1129085"/>
                </a:lnTo>
                <a:lnTo>
                  <a:pt x="525641" y="1130708"/>
                </a:lnTo>
                <a:lnTo>
                  <a:pt x="531874" y="1140109"/>
                </a:lnTo>
                <a:lnTo>
                  <a:pt x="537548" y="1152130"/>
                </a:lnTo>
                <a:lnTo>
                  <a:pt x="1339545" y="1151733"/>
                </a:lnTo>
                <a:lnTo>
                  <a:pt x="1340833" y="1135871"/>
                </a:lnTo>
                <a:lnTo>
                  <a:pt x="1346769" y="1136754"/>
                </a:lnTo>
                <a:lnTo>
                  <a:pt x="1353387" y="1145564"/>
                </a:lnTo>
                <a:lnTo>
                  <a:pt x="1355224" y="1154011"/>
                </a:lnTo>
                <a:lnTo>
                  <a:pt x="1359986" y="1160354"/>
                </a:lnTo>
                <a:lnTo>
                  <a:pt x="1373646" y="1166819"/>
                </a:lnTo>
                <a:lnTo>
                  <a:pt x="1383459" y="1170188"/>
                </a:lnTo>
                <a:lnTo>
                  <a:pt x="1392864" y="1166188"/>
                </a:lnTo>
                <a:lnTo>
                  <a:pt x="1402869" y="1164395"/>
                </a:lnTo>
                <a:lnTo>
                  <a:pt x="1416225" y="1173482"/>
                </a:lnTo>
                <a:lnTo>
                  <a:pt x="1425702" y="1176094"/>
                </a:lnTo>
                <a:lnTo>
                  <a:pt x="1432402" y="1176874"/>
                </a:lnTo>
                <a:lnTo>
                  <a:pt x="1442698" y="1185434"/>
                </a:lnTo>
                <a:lnTo>
                  <a:pt x="1452523" y="1188904"/>
                </a:lnTo>
                <a:lnTo>
                  <a:pt x="1461085" y="1185143"/>
                </a:lnTo>
                <a:lnTo>
                  <a:pt x="1469731" y="1181654"/>
                </a:lnTo>
                <a:lnTo>
                  <a:pt x="1482184" y="1183159"/>
                </a:lnTo>
                <a:lnTo>
                  <a:pt x="1495184" y="1187072"/>
                </a:lnTo>
                <a:lnTo>
                  <a:pt x="1508713" y="1179495"/>
                </a:lnTo>
                <a:lnTo>
                  <a:pt x="1519711" y="1169847"/>
                </a:lnTo>
                <a:lnTo>
                  <a:pt x="1529041" y="1160867"/>
                </a:lnTo>
                <a:lnTo>
                  <a:pt x="1537568" y="1155295"/>
                </a:lnTo>
                <a:lnTo>
                  <a:pt x="1580170" y="1160285"/>
                </a:lnTo>
                <a:lnTo>
                  <a:pt x="1604906" y="1184603"/>
                </a:lnTo>
                <a:lnTo>
                  <a:pt x="1610983" y="1189360"/>
                </a:lnTo>
                <a:lnTo>
                  <a:pt x="1618135" y="1191015"/>
                </a:lnTo>
                <a:lnTo>
                  <a:pt x="1625148" y="1192027"/>
                </a:lnTo>
                <a:lnTo>
                  <a:pt x="1630805" y="1194854"/>
                </a:lnTo>
                <a:lnTo>
                  <a:pt x="1633891" y="1201954"/>
                </a:lnTo>
                <a:lnTo>
                  <a:pt x="1638328" y="1215638"/>
                </a:lnTo>
                <a:lnTo>
                  <a:pt x="1645148" y="1227464"/>
                </a:lnTo>
                <a:lnTo>
                  <a:pt x="1650093" y="1237368"/>
                </a:lnTo>
                <a:lnTo>
                  <a:pt x="1655178" y="1245828"/>
                </a:lnTo>
                <a:lnTo>
                  <a:pt x="1661299" y="1249904"/>
                </a:lnTo>
                <a:lnTo>
                  <a:pt x="1666811" y="1254261"/>
                </a:lnTo>
                <a:lnTo>
                  <a:pt x="1676302" y="1253317"/>
                </a:lnTo>
                <a:lnTo>
                  <a:pt x="1689388" y="1254666"/>
                </a:lnTo>
                <a:lnTo>
                  <a:pt x="1703382" y="1257723"/>
                </a:lnTo>
                <a:lnTo>
                  <a:pt x="1716258" y="1260504"/>
                </a:lnTo>
                <a:lnTo>
                  <a:pt x="1728806" y="1261098"/>
                </a:lnTo>
                <a:lnTo>
                  <a:pt x="1740497" y="1261132"/>
                </a:lnTo>
                <a:lnTo>
                  <a:pt x="1750800" y="1262234"/>
                </a:lnTo>
                <a:lnTo>
                  <a:pt x="1759184" y="1266033"/>
                </a:lnTo>
                <a:lnTo>
                  <a:pt x="1765120" y="1274157"/>
                </a:lnTo>
                <a:lnTo>
                  <a:pt x="1771541" y="1286592"/>
                </a:lnTo>
                <a:lnTo>
                  <a:pt x="1778294" y="1297258"/>
                </a:lnTo>
                <a:lnTo>
                  <a:pt x="1782896" y="1305710"/>
                </a:lnTo>
                <a:lnTo>
                  <a:pt x="1782865" y="1311501"/>
                </a:lnTo>
                <a:lnTo>
                  <a:pt x="1775719" y="1314186"/>
                </a:lnTo>
                <a:lnTo>
                  <a:pt x="1763489" y="1311904"/>
                </a:lnTo>
                <a:lnTo>
                  <a:pt x="1751771" y="1306257"/>
                </a:lnTo>
                <a:lnTo>
                  <a:pt x="1742659" y="1301759"/>
                </a:lnTo>
                <a:lnTo>
                  <a:pt x="1738250" y="1302924"/>
                </a:lnTo>
                <a:lnTo>
                  <a:pt x="1736823" y="1311982"/>
                </a:lnTo>
                <a:lnTo>
                  <a:pt x="1732729" y="1317062"/>
                </a:lnTo>
                <a:lnTo>
                  <a:pt x="1729467" y="1325767"/>
                </a:lnTo>
                <a:lnTo>
                  <a:pt x="1717231" y="1369147"/>
                </a:lnTo>
                <a:lnTo>
                  <a:pt x="1708289" y="1375914"/>
                </a:lnTo>
                <a:lnTo>
                  <a:pt x="1708073" y="1375749"/>
                </a:lnTo>
                <a:lnTo>
                  <a:pt x="1707819" y="1375647"/>
                </a:lnTo>
                <a:lnTo>
                  <a:pt x="1706511" y="1382962"/>
                </a:lnTo>
                <a:lnTo>
                  <a:pt x="1706410" y="1392462"/>
                </a:lnTo>
                <a:lnTo>
                  <a:pt x="1712531" y="1398393"/>
                </a:lnTo>
                <a:lnTo>
                  <a:pt x="1722618" y="1390892"/>
                </a:lnTo>
                <a:lnTo>
                  <a:pt x="1734040" y="1383652"/>
                </a:lnTo>
                <a:lnTo>
                  <a:pt x="1745693" y="1379880"/>
                </a:lnTo>
                <a:lnTo>
                  <a:pt x="1760714" y="1382646"/>
                </a:lnTo>
                <a:lnTo>
                  <a:pt x="1771061" y="1386225"/>
                </a:lnTo>
                <a:lnTo>
                  <a:pt x="1779919" y="1386616"/>
                </a:lnTo>
                <a:lnTo>
                  <a:pt x="1795413" y="1376481"/>
                </a:lnTo>
                <a:lnTo>
                  <a:pt x="1801920" y="1374489"/>
                </a:lnTo>
                <a:lnTo>
                  <a:pt x="1804136" y="1378086"/>
                </a:lnTo>
                <a:lnTo>
                  <a:pt x="1803882" y="1379102"/>
                </a:lnTo>
                <a:lnTo>
                  <a:pt x="1803361" y="1380156"/>
                </a:lnTo>
                <a:lnTo>
                  <a:pt x="1808264" y="1377552"/>
                </a:lnTo>
                <a:lnTo>
                  <a:pt x="1811718" y="1375012"/>
                </a:lnTo>
                <a:lnTo>
                  <a:pt x="1811947" y="1372955"/>
                </a:lnTo>
                <a:lnTo>
                  <a:pt x="1812315" y="1369716"/>
                </a:lnTo>
                <a:lnTo>
                  <a:pt x="1811439" y="1365373"/>
                </a:lnTo>
                <a:lnTo>
                  <a:pt x="1810321" y="1361449"/>
                </a:lnTo>
                <a:lnTo>
                  <a:pt x="1797405" y="1363328"/>
                </a:lnTo>
                <a:lnTo>
                  <a:pt x="1793201" y="1364293"/>
                </a:lnTo>
                <a:lnTo>
                  <a:pt x="1789645" y="1355378"/>
                </a:lnTo>
                <a:lnTo>
                  <a:pt x="1824057" y="1334046"/>
                </a:lnTo>
                <a:lnTo>
                  <a:pt x="1855998" y="1331787"/>
                </a:lnTo>
                <a:lnTo>
                  <a:pt x="1869675" y="1329183"/>
                </a:lnTo>
                <a:lnTo>
                  <a:pt x="1879648" y="1326861"/>
                </a:lnTo>
                <a:lnTo>
                  <a:pt x="1886581" y="1327417"/>
                </a:lnTo>
                <a:lnTo>
                  <a:pt x="1898817" y="1319025"/>
                </a:lnTo>
                <a:lnTo>
                  <a:pt x="1942933" y="1301032"/>
                </a:lnTo>
                <a:lnTo>
                  <a:pt x="1994379" y="1299635"/>
                </a:lnTo>
                <a:lnTo>
                  <a:pt x="2026933" y="1299171"/>
                </a:lnTo>
                <a:lnTo>
                  <a:pt x="2045130" y="1287779"/>
                </a:lnTo>
                <a:lnTo>
                  <a:pt x="2055127" y="1280109"/>
                </a:lnTo>
                <a:lnTo>
                  <a:pt x="2060030" y="1272944"/>
                </a:lnTo>
                <a:lnTo>
                  <a:pt x="2062942" y="1263064"/>
                </a:lnTo>
                <a:lnTo>
                  <a:pt x="2066212" y="1252417"/>
                </a:lnTo>
                <a:lnTo>
                  <a:pt x="2084435" y="1217350"/>
                </a:lnTo>
                <a:lnTo>
                  <a:pt x="2097955" y="1208805"/>
                </a:lnTo>
                <a:lnTo>
                  <a:pt x="2110891" y="1214128"/>
                </a:lnTo>
                <a:lnTo>
                  <a:pt x="2124621" y="1215808"/>
                </a:lnTo>
                <a:lnTo>
                  <a:pt x="2135220" y="1217400"/>
                </a:lnTo>
                <a:lnTo>
                  <a:pt x="2136370" y="1222898"/>
                </a:lnTo>
                <a:lnTo>
                  <a:pt x="2136860" y="1230176"/>
                </a:lnTo>
                <a:lnTo>
                  <a:pt x="2137456" y="1239190"/>
                </a:lnTo>
                <a:lnTo>
                  <a:pt x="2138925" y="1249899"/>
                </a:lnTo>
                <a:lnTo>
                  <a:pt x="2142036" y="1262261"/>
                </a:lnTo>
                <a:lnTo>
                  <a:pt x="2147556" y="1276234"/>
                </a:lnTo>
                <a:lnTo>
                  <a:pt x="2156252" y="1291777"/>
                </a:lnTo>
                <a:lnTo>
                  <a:pt x="2172585" y="1292211"/>
                </a:lnTo>
                <a:lnTo>
                  <a:pt x="2184898" y="1290274"/>
                </a:lnTo>
                <a:lnTo>
                  <a:pt x="2193517" y="1289099"/>
                </a:lnTo>
                <a:lnTo>
                  <a:pt x="2204996" y="1286013"/>
                </a:lnTo>
                <a:lnTo>
                  <a:pt x="2216634" y="1277872"/>
                </a:lnTo>
                <a:lnTo>
                  <a:pt x="2225667" y="1268074"/>
                </a:lnTo>
                <a:lnTo>
                  <a:pt x="2231665" y="1263586"/>
                </a:lnTo>
                <a:lnTo>
                  <a:pt x="2234850" y="1268470"/>
                </a:lnTo>
                <a:lnTo>
                  <a:pt x="2232536" y="1275326"/>
                </a:lnTo>
                <a:lnTo>
                  <a:pt x="2228171" y="1279230"/>
                </a:lnTo>
                <a:lnTo>
                  <a:pt x="2232483" y="1283188"/>
                </a:lnTo>
                <a:lnTo>
                  <a:pt x="2242552" y="1286183"/>
                </a:lnTo>
                <a:lnTo>
                  <a:pt x="2255457" y="1287199"/>
                </a:lnTo>
                <a:lnTo>
                  <a:pt x="2261842" y="1287691"/>
                </a:lnTo>
                <a:lnTo>
                  <a:pt x="2259207" y="1289401"/>
                </a:lnTo>
                <a:lnTo>
                  <a:pt x="2250989" y="1291415"/>
                </a:lnTo>
                <a:lnTo>
                  <a:pt x="2240624" y="1292820"/>
                </a:lnTo>
                <a:lnTo>
                  <a:pt x="2227373" y="1293182"/>
                </a:lnTo>
                <a:lnTo>
                  <a:pt x="2217102" y="1296050"/>
                </a:lnTo>
                <a:lnTo>
                  <a:pt x="2206924" y="1302923"/>
                </a:lnTo>
                <a:lnTo>
                  <a:pt x="2193200" y="1317634"/>
                </a:lnTo>
                <a:lnTo>
                  <a:pt x="2186775" y="1327809"/>
                </a:lnTo>
                <a:lnTo>
                  <a:pt x="2186100" y="1334961"/>
                </a:lnTo>
                <a:lnTo>
                  <a:pt x="2189627" y="1340601"/>
                </a:lnTo>
                <a:lnTo>
                  <a:pt x="2200234" y="1347221"/>
                </a:lnTo>
                <a:lnTo>
                  <a:pt x="2210649" y="1348407"/>
                </a:lnTo>
                <a:lnTo>
                  <a:pt x="2221016" y="1344930"/>
                </a:lnTo>
                <a:lnTo>
                  <a:pt x="2231473" y="1337560"/>
                </a:lnTo>
                <a:lnTo>
                  <a:pt x="2241843" y="1325816"/>
                </a:lnTo>
                <a:lnTo>
                  <a:pt x="2248833" y="1316909"/>
                </a:lnTo>
                <a:lnTo>
                  <a:pt x="2258806" y="1313550"/>
                </a:lnTo>
                <a:lnTo>
                  <a:pt x="2309135" y="1301246"/>
                </a:lnTo>
                <a:lnTo>
                  <a:pt x="2333736" y="1291134"/>
                </a:lnTo>
                <a:lnTo>
                  <a:pt x="2333623" y="1285908"/>
                </a:lnTo>
                <a:lnTo>
                  <a:pt x="2338466" y="1277977"/>
                </a:lnTo>
                <a:lnTo>
                  <a:pt x="2351210" y="1273328"/>
                </a:lnTo>
                <a:lnTo>
                  <a:pt x="2365210" y="1269275"/>
                </a:lnTo>
                <a:lnTo>
                  <a:pt x="2372737" y="1261378"/>
                </a:lnTo>
                <a:lnTo>
                  <a:pt x="2369583" y="1256377"/>
                </a:lnTo>
                <a:lnTo>
                  <a:pt x="2361460" y="1254839"/>
                </a:lnTo>
                <a:lnTo>
                  <a:pt x="2359736" y="1254997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3307" y="1498447"/>
            <a:ext cx="3127671" cy="274882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29975" y="3142398"/>
            <a:ext cx="189865" cy="175260"/>
          </a:xfrm>
          <a:custGeom>
            <a:avLst/>
            <a:gdLst/>
            <a:ahLst/>
            <a:cxnLst/>
            <a:rect l="l" t="t" r="r" b="b"/>
            <a:pathLst>
              <a:path w="189864" h="175260">
                <a:moveTo>
                  <a:pt x="175851" y="142220"/>
                </a:moveTo>
                <a:lnTo>
                  <a:pt x="171059" y="144639"/>
                </a:lnTo>
                <a:lnTo>
                  <a:pt x="168433" y="138458"/>
                </a:lnTo>
                <a:lnTo>
                  <a:pt x="171561" y="129268"/>
                </a:lnTo>
                <a:lnTo>
                  <a:pt x="177523" y="121332"/>
                </a:lnTo>
                <a:lnTo>
                  <a:pt x="173658" y="117776"/>
                </a:lnTo>
                <a:lnTo>
                  <a:pt x="164879" y="118759"/>
                </a:lnTo>
                <a:lnTo>
                  <a:pt x="157547" y="117428"/>
                </a:lnTo>
                <a:lnTo>
                  <a:pt x="156025" y="107772"/>
                </a:lnTo>
                <a:lnTo>
                  <a:pt x="159274" y="96633"/>
                </a:lnTo>
                <a:lnTo>
                  <a:pt x="162507" y="89855"/>
                </a:lnTo>
                <a:lnTo>
                  <a:pt x="156764" y="84474"/>
                </a:lnTo>
                <a:lnTo>
                  <a:pt x="147780" y="81927"/>
                </a:lnTo>
                <a:lnTo>
                  <a:pt x="141292" y="83652"/>
                </a:lnTo>
                <a:lnTo>
                  <a:pt x="134439" y="89837"/>
                </a:lnTo>
                <a:lnTo>
                  <a:pt x="122119" y="87319"/>
                </a:lnTo>
                <a:lnTo>
                  <a:pt x="111784" y="75999"/>
                </a:lnTo>
                <a:lnTo>
                  <a:pt x="103020" y="69319"/>
                </a:lnTo>
                <a:lnTo>
                  <a:pt x="101346" y="64157"/>
                </a:lnTo>
                <a:lnTo>
                  <a:pt x="99836" y="59055"/>
                </a:lnTo>
                <a:lnTo>
                  <a:pt x="89491" y="57835"/>
                </a:lnTo>
                <a:lnTo>
                  <a:pt x="80501" y="62396"/>
                </a:lnTo>
                <a:lnTo>
                  <a:pt x="77477" y="66448"/>
                </a:lnTo>
                <a:lnTo>
                  <a:pt x="75278" y="62174"/>
                </a:lnTo>
                <a:lnTo>
                  <a:pt x="76497" y="52957"/>
                </a:lnTo>
                <a:lnTo>
                  <a:pt x="86300" y="38570"/>
                </a:lnTo>
                <a:lnTo>
                  <a:pt x="91616" y="27331"/>
                </a:lnTo>
                <a:lnTo>
                  <a:pt x="95401" y="18789"/>
                </a:lnTo>
                <a:lnTo>
                  <a:pt x="100608" y="12494"/>
                </a:lnTo>
                <a:lnTo>
                  <a:pt x="106841" y="5866"/>
                </a:lnTo>
                <a:lnTo>
                  <a:pt x="103860" y="1167"/>
                </a:lnTo>
                <a:lnTo>
                  <a:pt x="65135" y="26489"/>
                </a:lnTo>
                <a:lnTo>
                  <a:pt x="43135" y="61493"/>
                </a:lnTo>
                <a:lnTo>
                  <a:pt x="41619" y="78582"/>
                </a:lnTo>
                <a:lnTo>
                  <a:pt x="37560" y="90533"/>
                </a:lnTo>
                <a:lnTo>
                  <a:pt x="23138" y="94244"/>
                </a:lnTo>
                <a:lnTo>
                  <a:pt x="13288" y="100038"/>
                </a:lnTo>
                <a:lnTo>
                  <a:pt x="9806" y="106538"/>
                </a:lnTo>
                <a:lnTo>
                  <a:pt x="12584" y="113078"/>
                </a:lnTo>
                <a:lnTo>
                  <a:pt x="10123" y="120427"/>
                </a:lnTo>
                <a:lnTo>
                  <a:pt x="5292" y="128043"/>
                </a:lnTo>
                <a:lnTo>
                  <a:pt x="961" y="135380"/>
                </a:lnTo>
                <a:lnTo>
                  <a:pt x="0" y="141894"/>
                </a:lnTo>
                <a:lnTo>
                  <a:pt x="11424" y="146630"/>
                </a:lnTo>
                <a:lnTo>
                  <a:pt x="23312" y="147198"/>
                </a:lnTo>
                <a:lnTo>
                  <a:pt x="35242" y="146015"/>
                </a:lnTo>
                <a:lnTo>
                  <a:pt x="46794" y="145492"/>
                </a:lnTo>
                <a:lnTo>
                  <a:pt x="60640" y="146639"/>
                </a:lnTo>
                <a:lnTo>
                  <a:pt x="72886" y="146033"/>
                </a:lnTo>
                <a:lnTo>
                  <a:pt x="84164" y="142428"/>
                </a:lnTo>
                <a:lnTo>
                  <a:pt x="96067" y="137646"/>
                </a:lnTo>
                <a:lnTo>
                  <a:pt x="103509" y="140628"/>
                </a:lnTo>
                <a:lnTo>
                  <a:pt x="110549" y="145027"/>
                </a:lnTo>
                <a:lnTo>
                  <a:pt x="118789" y="146763"/>
                </a:lnTo>
                <a:lnTo>
                  <a:pt x="116806" y="152405"/>
                </a:lnTo>
                <a:lnTo>
                  <a:pt x="111591" y="160038"/>
                </a:lnTo>
                <a:lnTo>
                  <a:pt x="114090" y="167013"/>
                </a:lnTo>
                <a:lnTo>
                  <a:pt x="121418" y="164390"/>
                </a:lnTo>
                <a:lnTo>
                  <a:pt x="130839" y="158165"/>
                </a:lnTo>
                <a:lnTo>
                  <a:pt x="143822" y="154642"/>
                </a:lnTo>
                <a:lnTo>
                  <a:pt x="152357" y="157348"/>
                </a:lnTo>
                <a:lnTo>
                  <a:pt x="152820" y="164318"/>
                </a:lnTo>
                <a:lnTo>
                  <a:pt x="154462" y="170016"/>
                </a:lnTo>
                <a:lnTo>
                  <a:pt x="163558" y="174100"/>
                </a:lnTo>
                <a:lnTo>
                  <a:pt x="175582" y="175012"/>
                </a:lnTo>
                <a:lnTo>
                  <a:pt x="186004" y="171196"/>
                </a:lnTo>
                <a:lnTo>
                  <a:pt x="189529" y="159591"/>
                </a:lnTo>
                <a:lnTo>
                  <a:pt x="187746" y="148992"/>
                </a:lnTo>
                <a:lnTo>
                  <a:pt x="183054" y="141744"/>
                </a:lnTo>
                <a:lnTo>
                  <a:pt x="177855" y="140193"/>
                </a:lnTo>
                <a:lnTo>
                  <a:pt x="175851" y="142220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79331" y="3205840"/>
            <a:ext cx="78105" cy="33020"/>
          </a:xfrm>
          <a:custGeom>
            <a:avLst/>
            <a:gdLst/>
            <a:ahLst/>
            <a:cxnLst/>
            <a:rect l="l" t="t" r="r" b="b"/>
            <a:pathLst>
              <a:path w="78104" h="33019">
                <a:moveTo>
                  <a:pt x="42" y="1994"/>
                </a:moveTo>
                <a:lnTo>
                  <a:pt x="42615" y="25676"/>
                </a:lnTo>
                <a:lnTo>
                  <a:pt x="69587" y="32575"/>
                </a:lnTo>
                <a:lnTo>
                  <a:pt x="77724" y="31707"/>
                </a:lnTo>
                <a:lnTo>
                  <a:pt x="40625" y="7497"/>
                </a:lnTo>
                <a:lnTo>
                  <a:pt x="3554" y="0"/>
                </a:lnTo>
                <a:lnTo>
                  <a:pt x="0" y="1655"/>
                </a:lnTo>
                <a:lnTo>
                  <a:pt x="42" y="1994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94813" y="3431328"/>
            <a:ext cx="367665" cy="263525"/>
          </a:xfrm>
          <a:custGeom>
            <a:avLst/>
            <a:gdLst/>
            <a:ahLst/>
            <a:cxnLst/>
            <a:rect l="l" t="t" r="r" b="b"/>
            <a:pathLst>
              <a:path w="367664" h="263525">
                <a:moveTo>
                  <a:pt x="217839" y="227687"/>
                </a:moveTo>
                <a:lnTo>
                  <a:pt x="66846" y="227687"/>
                </a:lnTo>
                <a:lnTo>
                  <a:pt x="71697" y="229935"/>
                </a:lnTo>
                <a:lnTo>
                  <a:pt x="79881" y="237673"/>
                </a:lnTo>
                <a:lnTo>
                  <a:pt x="87517" y="249228"/>
                </a:lnTo>
                <a:lnTo>
                  <a:pt x="95895" y="259510"/>
                </a:lnTo>
                <a:lnTo>
                  <a:pt x="106306" y="263431"/>
                </a:lnTo>
                <a:lnTo>
                  <a:pt x="113734" y="262523"/>
                </a:lnTo>
                <a:lnTo>
                  <a:pt x="110305" y="257379"/>
                </a:lnTo>
                <a:lnTo>
                  <a:pt x="117176" y="250509"/>
                </a:lnTo>
                <a:lnTo>
                  <a:pt x="135780" y="250509"/>
                </a:lnTo>
                <a:lnTo>
                  <a:pt x="139029" y="248927"/>
                </a:lnTo>
                <a:lnTo>
                  <a:pt x="152155" y="243249"/>
                </a:lnTo>
                <a:lnTo>
                  <a:pt x="181131" y="241670"/>
                </a:lnTo>
                <a:lnTo>
                  <a:pt x="191155" y="241429"/>
                </a:lnTo>
                <a:lnTo>
                  <a:pt x="206577" y="239419"/>
                </a:lnTo>
                <a:lnTo>
                  <a:pt x="214674" y="231970"/>
                </a:lnTo>
                <a:lnTo>
                  <a:pt x="217839" y="227687"/>
                </a:lnTo>
                <a:close/>
              </a:path>
              <a:path w="367664" h="263525">
                <a:moveTo>
                  <a:pt x="135780" y="250509"/>
                </a:moveTo>
                <a:lnTo>
                  <a:pt x="117176" y="250509"/>
                </a:lnTo>
                <a:lnTo>
                  <a:pt x="123590" y="253100"/>
                </a:lnTo>
                <a:lnTo>
                  <a:pt x="130460" y="253100"/>
                </a:lnTo>
                <a:lnTo>
                  <a:pt x="135780" y="250509"/>
                </a:lnTo>
                <a:close/>
              </a:path>
              <a:path w="367664" h="263525">
                <a:moveTo>
                  <a:pt x="362685" y="60669"/>
                </a:moveTo>
                <a:lnTo>
                  <a:pt x="67684" y="60669"/>
                </a:lnTo>
                <a:lnTo>
                  <a:pt x="78124" y="62777"/>
                </a:lnTo>
                <a:lnTo>
                  <a:pt x="78124" y="69038"/>
                </a:lnTo>
                <a:lnTo>
                  <a:pt x="83569" y="73540"/>
                </a:lnTo>
                <a:lnTo>
                  <a:pt x="87712" y="77479"/>
                </a:lnTo>
                <a:lnTo>
                  <a:pt x="74668" y="88260"/>
                </a:lnTo>
                <a:lnTo>
                  <a:pt x="67078" y="95118"/>
                </a:lnTo>
                <a:lnTo>
                  <a:pt x="69334" y="106110"/>
                </a:lnTo>
                <a:lnTo>
                  <a:pt x="71500" y="117864"/>
                </a:lnTo>
                <a:lnTo>
                  <a:pt x="66564" y="131001"/>
                </a:lnTo>
                <a:lnTo>
                  <a:pt x="66479" y="140692"/>
                </a:lnTo>
                <a:lnTo>
                  <a:pt x="55850" y="145187"/>
                </a:lnTo>
                <a:lnTo>
                  <a:pt x="53246" y="151650"/>
                </a:lnTo>
                <a:lnTo>
                  <a:pt x="64122" y="164189"/>
                </a:lnTo>
                <a:lnTo>
                  <a:pt x="66764" y="170654"/>
                </a:lnTo>
                <a:lnTo>
                  <a:pt x="58299" y="171337"/>
                </a:lnTo>
                <a:lnTo>
                  <a:pt x="54121" y="183859"/>
                </a:lnTo>
                <a:lnTo>
                  <a:pt x="57245" y="186996"/>
                </a:lnTo>
                <a:lnTo>
                  <a:pt x="63904" y="192689"/>
                </a:lnTo>
                <a:lnTo>
                  <a:pt x="67736" y="199277"/>
                </a:lnTo>
                <a:lnTo>
                  <a:pt x="54027" y="208589"/>
                </a:lnTo>
                <a:lnTo>
                  <a:pt x="52050" y="219292"/>
                </a:lnTo>
                <a:lnTo>
                  <a:pt x="52050" y="221680"/>
                </a:lnTo>
                <a:lnTo>
                  <a:pt x="53892" y="225198"/>
                </a:lnTo>
                <a:lnTo>
                  <a:pt x="56254" y="228792"/>
                </a:lnTo>
                <a:lnTo>
                  <a:pt x="61575" y="227839"/>
                </a:lnTo>
                <a:lnTo>
                  <a:pt x="66846" y="227687"/>
                </a:lnTo>
                <a:lnTo>
                  <a:pt x="217839" y="227687"/>
                </a:lnTo>
                <a:lnTo>
                  <a:pt x="221783" y="222351"/>
                </a:lnTo>
                <a:lnTo>
                  <a:pt x="234391" y="216409"/>
                </a:lnTo>
                <a:lnTo>
                  <a:pt x="246296" y="208410"/>
                </a:lnTo>
                <a:lnTo>
                  <a:pt x="248264" y="196811"/>
                </a:lnTo>
                <a:lnTo>
                  <a:pt x="255758" y="186362"/>
                </a:lnTo>
                <a:lnTo>
                  <a:pt x="266962" y="176776"/>
                </a:lnTo>
                <a:lnTo>
                  <a:pt x="267697" y="168833"/>
                </a:lnTo>
                <a:lnTo>
                  <a:pt x="266088" y="158370"/>
                </a:lnTo>
                <a:lnTo>
                  <a:pt x="265259" y="146372"/>
                </a:lnTo>
                <a:lnTo>
                  <a:pt x="268334" y="133822"/>
                </a:lnTo>
                <a:lnTo>
                  <a:pt x="280262" y="119245"/>
                </a:lnTo>
                <a:lnTo>
                  <a:pt x="289533" y="111057"/>
                </a:lnTo>
                <a:lnTo>
                  <a:pt x="294131" y="104065"/>
                </a:lnTo>
                <a:lnTo>
                  <a:pt x="299584" y="94011"/>
                </a:lnTo>
                <a:lnTo>
                  <a:pt x="313025" y="89117"/>
                </a:lnTo>
                <a:lnTo>
                  <a:pt x="328803" y="85095"/>
                </a:lnTo>
                <a:lnTo>
                  <a:pt x="339308" y="79246"/>
                </a:lnTo>
                <a:lnTo>
                  <a:pt x="360665" y="65264"/>
                </a:lnTo>
                <a:lnTo>
                  <a:pt x="362685" y="60669"/>
                </a:lnTo>
                <a:close/>
              </a:path>
              <a:path w="367664" h="263525">
                <a:moveTo>
                  <a:pt x="361951" y="135334"/>
                </a:moveTo>
                <a:lnTo>
                  <a:pt x="352475" y="137433"/>
                </a:lnTo>
                <a:lnTo>
                  <a:pt x="343886" y="143120"/>
                </a:lnTo>
                <a:lnTo>
                  <a:pt x="341244" y="148525"/>
                </a:lnTo>
                <a:lnTo>
                  <a:pt x="353837" y="153802"/>
                </a:lnTo>
                <a:lnTo>
                  <a:pt x="363686" y="151939"/>
                </a:lnTo>
                <a:lnTo>
                  <a:pt x="367453" y="142918"/>
                </a:lnTo>
                <a:lnTo>
                  <a:pt x="367252" y="140692"/>
                </a:lnTo>
                <a:lnTo>
                  <a:pt x="361951" y="135334"/>
                </a:lnTo>
                <a:close/>
              </a:path>
              <a:path w="367664" h="263525">
                <a:moveTo>
                  <a:pt x="60394" y="65914"/>
                </a:moveTo>
                <a:lnTo>
                  <a:pt x="55162" y="65914"/>
                </a:lnTo>
                <a:lnTo>
                  <a:pt x="53066" y="71147"/>
                </a:lnTo>
                <a:lnTo>
                  <a:pt x="60394" y="65914"/>
                </a:lnTo>
                <a:close/>
              </a:path>
              <a:path w="367664" h="263525">
                <a:moveTo>
                  <a:pt x="365126" y="54433"/>
                </a:moveTo>
                <a:lnTo>
                  <a:pt x="25939" y="54433"/>
                </a:lnTo>
                <a:lnTo>
                  <a:pt x="31146" y="55449"/>
                </a:lnTo>
                <a:lnTo>
                  <a:pt x="31146" y="67997"/>
                </a:lnTo>
                <a:lnTo>
                  <a:pt x="42627" y="65914"/>
                </a:lnTo>
                <a:lnTo>
                  <a:pt x="60394" y="65914"/>
                </a:lnTo>
                <a:lnTo>
                  <a:pt x="67684" y="60669"/>
                </a:lnTo>
                <a:lnTo>
                  <a:pt x="362685" y="60669"/>
                </a:lnTo>
                <a:lnTo>
                  <a:pt x="365159" y="55044"/>
                </a:lnTo>
                <a:lnTo>
                  <a:pt x="365126" y="54433"/>
                </a:lnTo>
                <a:close/>
              </a:path>
              <a:path w="367664" h="263525">
                <a:moveTo>
                  <a:pt x="42135" y="0"/>
                </a:moveTo>
                <a:lnTo>
                  <a:pt x="32156" y="3025"/>
                </a:lnTo>
                <a:lnTo>
                  <a:pt x="26564" y="9473"/>
                </a:lnTo>
                <a:lnTo>
                  <a:pt x="17746" y="14239"/>
                </a:lnTo>
                <a:lnTo>
                  <a:pt x="3811" y="17519"/>
                </a:lnTo>
                <a:lnTo>
                  <a:pt x="0" y="24622"/>
                </a:lnTo>
                <a:lnTo>
                  <a:pt x="5440" y="33609"/>
                </a:lnTo>
                <a:lnTo>
                  <a:pt x="12393" y="44221"/>
                </a:lnTo>
                <a:lnTo>
                  <a:pt x="13520" y="56844"/>
                </a:lnTo>
                <a:lnTo>
                  <a:pt x="16554" y="63527"/>
                </a:lnTo>
                <a:lnTo>
                  <a:pt x="19183" y="62536"/>
                </a:lnTo>
                <a:lnTo>
                  <a:pt x="20707" y="60669"/>
                </a:lnTo>
                <a:lnTo>
                  <a:pt x="25939" y="54433"/>
                </a:lnTo>
                <a:lnTo>
                  <a:pt x="365126" y="54433"/>
                </a:lnTo>
                <a:lnTo>
                  <a:pt x="364731" y="47051"/>
                </a:lnTo>
                <a:lnTo>
                  <a:pt x="351298" y="47051"/>
                </a:lnTo>
                <a:lnTo>
                  <a:pt x="338776" y="46685"/>
                </a:lnTo>
                <a:lnTo>
                  <a:pt x="324598" y="44398"/>
                </a:lnTo>
                <a:lnTo>
                  <a:pt x="310578" y="41963"/>
                </a:lnTo>
                <a:lnTo>
                  <a:pt x="305363" y="39913"/>
                </a:lnTo>
                <a:lnTo>
                  <a:pt x="278956" y="39913"/>
                </a:lnTo>
                <a:lnTo>
                  <a:pt x="264693" y="37120"/>
                </a:lnTo>
                <a:lnTo>
                  <a:pt x="252540" y="31009"/>
                </a:lnTo>
                <a:lnTo>
                  <a:pt x="240563" y="25748"/>
                </a:lnTo>
                <a:lnTo>
                  <a:pt x="232454" y="20918"/>
                </a:lnTo>
                <a:lnTo>
                  <a:pt x="225698" y="18124"/>
                </a:lnTo>
                <a:lnTo>
                  <a:pt x="219259" y="14924"/>
                </a:lnTo>
                <a:lnTo>
                  <a:pt x="210281" y="14524"/>
                </a:lnTo>
                <a:lnTo>
                  <a:pt x="197625" y="12159"/>
                </a:lnTo>
                <a:lnTo>
                  <a:pt x="184218" y="9902"/>
                </a:lnTo>
                <a:lnTo>
                  <a:pt x="149020" y="9902"/>
                </a:lnTo>
                <a:lnTo>
                  <a:pt x="93617" y="8280"/>
                </a:lnTo>
                <a:lnTo>
                  <a:pt x="79583" y="8280"/>
                </a:lnTo>
                <a:lnTo>
                  <a:pt x="60847" y="7354"/>
                </a:lnTo>
                <a:lnTo>
                  <a:pt x="50260" y="3409"/>
                </a:lnTo>
                <a:lnTo>
                  <a:pt x="42135" y="0"/>
                </a:lnTo>
                <a:close/>
              </a:path>
              <a:path w="367664" h="263525">
                <a:moveTo>
                  <a:pt x="364724" y="46928"/>
                </a:moveTo>
                <a:lnTo>
                  <a:pt x="351298" y="47051"/>
                </a:lnTo>
                <a:lnTo>
                  <a:pt x="364731" y="47051"/>
                </a:lnTo>
                <a:close/>
              </a:path>
              <a:path w="367664" h="263525">
                <a:moveTo>
                  <a:pt x="286899" y="28322"/>
                </a:moveTo>
                <a:lnTo>
                  <a:pt x="286899" y="34583"/>
                </a:lnTo>
                <a:lnTo>
                  <a:pt x="278956" y="39913"/>
                </a:lnTo>
                <a:lnTo>
                  <a:pt x="305363" y="39913"/>
                </a:lnTo>
                <a:lnTo>
                  <a:pt x="301009" y="38201"/>
                </a:lnTo>
                <a:lnTo>
                  <a:pt x="295243" y="32513"/>
                </a:lnTo>
                <a:lnTo>
                  <a:pt x="286899" y="28322"/>
                </a:lnTo>
                <a:close/>
              </a:path>
              <a:path w="367664" h="263525">
                <a:moveTo>
                  <a:pt x="170048" y="9332"/>
                </a:moveTo>
                <a:lnTo>
                  <a:pt x="160984" y="9884"/>
                </a:lnTo>
                <a:lnTo>
                  <a:pt x="149020" y="9902"/>
                </a:lnTo>
                <a:lnTo>
                  <a:pt x="184218" y="9902"/>
                </a:lnTo>
                <a:lnTo>
                  <a:pt x="183483" y="9778"/>
                </a:lnTo>
                <a:lnTo>
                  <a:pt x="170048" y="9332"/>
                </a:lnTo>
                <a:close/>
              </a:path>
              <a:path w="367664" h="263525">
                <a:moveTo>
                  <a:pt x="91525" y="8232"/>
                </a:moveTo>
                <a:lnTo>
                  <a:pt x="79583" y="8280"/>
                </a:lnTo>
                <a:lnTo>
                  <a:pt x="93617" y="8280"/>
                </a:lnTo>
                <a:lnTo>
                  <a:pt x="91525" y="8232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36057" y="3566663"/>
            <a:ext cx="26670" cy="19050"/>
          </a:xfrm>
          <a:custGeom>
            <a:avLst/>
            <a:gdLst/>
            <a:ahLst/>
            <a:cxnLst/>
            <a:rect l="l" t="t" r="r" b="b"/>
            <a:pathLst>
              <a:path w="26670" h="19050">
                <a:moveTo>
                  <a:pt x="26007" y="5358"/>
                </a:moveTo>
                <a:lnTo>
                  <a:pt x="20706" y="0"/>
                </a:lnTo>
                <a:lnTo>
                  <a:pt x="11231" y="2099"/>
                </a:lnTo>
                <a:lnTo>
                  <a:pt x="2642" y="7786"/>
                </a:lnTo>
                <a:lnTo>
                  <a:pt x="0" y="13191"/>
                </a:lnTo>
                <a:lnTo>
                  <a:pt x="12593" y="18468"/>
                </a:lnTo>
                <a:lnTo>
                  <a:pt x="22441" y="16605"/>
                </a:lnTo>
                <a:lnTo>
                  <a:pt x="26209" y="7584"/>
                </a:lnTo>
                <a:lnTo>
                  <a:pt x="26007" y="5358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94813" y="3431328"/>
            <a:ext cx="365760" cy="263525"/>
          </a:xfrm>
          <a:custGeom>
            <a:avLst/>
            <a:gdLst/>
            <a:ahLst/>
            <a:cxnLst/>
            <a:rect l="l" t="t" r="r" b="b"/>
            <a:pathLst>
              <a:path w="365760" h="263525">
                <a:moveTo>
                  <a:pt x="364724" y="46928"/>
                </a:moveTo>
                <a:lnTo>
                  <a:pt x="324598" y="44398"/>
                </a:lnTo>
                <a:lnTo>
                  <a:pt x="295243" y="32513"/>
                </a:lnTo>
                <a:lnTo>
                  <a:pt x="286899" y="28322"/>
                </a:lnTo>
                <a:lnTo>
                  <a:pt x="286899" y="34583"/>
                </a:lnTo>
                <a:lnTo>
                  <a:pt x="278956" y="39913"/>
                </a:lnTo>
                <a:lnTo>
                  <a:pt x="264693" y="37120"/>
                </a:lnTo>
                <a:lnTo>
                  <a:pt x="252540" y="31009"/>
                </a:lnTo>
                <a:lnTo>
                  <a:pt x="240563" y="25748"/>
                </a:lnTo>
                <a:lnTo>
                  <a:pt x="232454" y="20918"/>
                </a:lnTo>
                <a:lnTo>
                  <a:pt x="225698" y="18124"/>
                </a:lnTo>
                <a:lnTo>
                  <a:pt x="219259" y="14924"/>
                </a:lnTo>
                <a:lnTo>
                  <a:pt x="210281" y="14524"/>
                </a:lnTo>
                <a:lnTo>
                  <a:pt x="197625" y="12159"/>
                </a:lnTo>
                <a:lnTo>
                  <a:pt x="183483" y="9778"/>
                </a:lnTo>
                <a:lnTo>
                  <a:pt x="170048" y="9332"/>
                </a:lnTo>
                <a:lnTo>
                  <a:pt x="160984" y="9884"/>
                </a:lnTo>
                <a:lnTo>
                  <a:pt x="149020" y="9902"/>
                </a:lnTo>
                <a:lnTo>
                  <a:pt x="135124" y="9565"/>
                </a:lnTo>
                <a:lnTo>
                  <a:pt x="120264" y="9055"/>
                </a:lnTo>
                <a:lnTo>
                  <a:pt x="105409" y="8550"/>
                </a:lnTo>
                <a:lnTo>
                  <a:pt x="91525" y="8232"/>
                </a:lnTo>
                <a:lnTo>
                  <a:pt x="79583" y="8280"/>
                </a:lnTo>
                <a:lnTo>
                  <a:pt x="60847" y="7354"/>
                </a:lnTo>
                <a:lnTo>
                  <a:pt x="50260" y="3409"/>
                </a:lnTo>
                <a:lnTo>
                  <a:pt x="42135" y="0"/>
                </a:lnTo>
                <a:lnTo>
                  <a:pt x="32156" y="3025"/>
                </a:lnTo>
                <a:lnTo>
                  <a:pt x="26564" y="9473"/>
                </a:lnTo>
                <a:lnTo>
                  <a:pt x="17746" y="14239"/>
                </a:lnTo>
                <a:lnTo>
                  <a:pt x="3811" y="17519"/>
                </a:lnTo>
                <a:lnTo>
                  <a:pt x="0" y="24622"/>
                </a:lnTo>
                <a:lnTo>
                  <a:pt x="5440" y="33609"/>
                </a:lnTo>
                <a:lnTo>
                  <a:pt x="12393" y="44221"/>
                </a:lnTo>
                <a:lnTo>
                  <a:pt x="13520" y="56844"/>
                </a:lnTo>
                <a:lnTo>
                  <a:pt x="16554" y="63527"/>
                </a:lnTo>
                <a:lnTo>
                  <a:pt x="19183" y="62536"/>
                </a:lnTo>
                <a:lnTo>
                  <a:pt x="20707" y="60669"/>
                </a:lnTo>
                <a:lnTo>
                  <a:pt x="25939" y="54433"/>
                </a:lnTo>
                <a:lnTo>
                  <a:pt x="31146" y="55449"/>
                </a:lnTo>
                <a:lnTo>
                  <a:pt x="31146" y="61736"/>
                </a:lnTo>
                <a:lnTo>
                  <a:pt x="31146" y="67997"/>
                </a:lnTo>
                <a:lnTo>
                  <a:pt x="42627" y="65914"/>
                </a:lnTo>
                <a:lnTo>
                  <a:pt x="48914" y="65914"/>
                </a:lnTo>
                <a:lnTo>
                  <a:pt x="55162" y="65914"/>
                </a:lnTo>
                <a:lnTo>
                  <a:pt x="53066" y="71147"/>
                </a:lnTo>
                <a:lnTo>
                  <a:pt x="60394" y="65914"/>
                </a:lnTo>
                <a:lnTo>
                  <a:pt x="67684" y="60669"/>
                </a:lnTo>
                <a:lnTo>
                  <a:pt x="78124" y="62777"/>
                </a:lnTo>
                <a:lnTo>
                  <a:pt x="78124" y="69038"/>
                </a:lnTo>
                <a:lnTo>
                  <a:pt x="83569" y="73540"/>
                </a:lnTo>
                <a:lnTo>
                  <a:pt x="87712" y="77479"/>
                </a:lnTo>
                <a:lnTo>
                  <a:pt x="74668" y="88260"/>
                </a:lnTo>
                <a:lnTo>
                  <a:pt x="67078" y="95118"/>
                </a:lnTo>
                <a:lnTo>
                  <a:pt x="69334" y="106110"/>
                </a:lnTo>
                <a:lnTo>
                  <a:pt x="71500" y="117864"/>
                </a:lnTo>
                <a:lnTo>
                  <a:pt x="66564" y="131001"/>
                </a:lnTo>
                <a:lnTo>
                  <a:pt x="66593" y="140644"/>
                </a:lnTo>
                <a:lnTo>
                  <a:pt x="55850" y="145187"/>
                </a:lnTo>
                <a:lnTo>
                  <a:pt x="53246" y="151650"/>
                </a:lnTo>
                <a:lnTo>
                  <a:pt x="64122" y="164189"/>
                </a:lnTo>
                <a:lnTo>
                  <a:pt x="66764" y="170654"/>
                </a:lnTo>
                <a:lnTo>
                  <a:pt x="58299" y="171337"/>
                </a:lnTo>
                <a:lnTo>
                  <a:pt x="54121" y="183859"/>
                </a:lnTo>
                <a:lnTo>
                  <a:pt x="57245" y="186996"/>
                </a:lnTo>
                <a:lnTo>
                  <a:pt x="63904" y="192689"/>
                </a:lnTo>
                <a:lnTo>
                  <a:pt x="67736" y="199277"/>
                </a:lnTo>
                <a:lnTo>
                  <a:pt x="54027" y="208589"/>
                </a:lnTo>
                <a:lnTo>
                  <a:pt x="52050" y="219292"/>
                </a:lnTo>
                <a:lnTo>
                  <a:pt x="52050" y="221680"/>
                </a:lnTo>
                <a:lnTo>
                  <a:pt x="53892" y="225198"/>
                </a:lnTo>
                <a:lnTo>
                  <a:pt x="56254" y="228792"/>
                </a:lnTo>
                <a:lnTo>
                  <a:pt x="61575" y="227839"/>
                </a:lnTo>
                <a:lnTo>
                  <a:pt x="66846" y="227687"/>
                </a:lnTo>
                <a:lnTo>
                  <a:pt x="71697" y="229935"/>
                </a:lnTo>
                <a:lnTo>
                  <a:pt x="79881" y="237673"/>
                </a:lnTo>
                <a:lnTo>
                  <a:pt x="87517" y="249228"/>
                </a:lnTo>
                <a:lnTo>
                  <a:pt x="95895" y="259510"/>
                </a:lnTo>
                <a:lnTo>
                  <a:pt x="106306" y="263431"/>
                </a:lnTo>
                <a:lnTo>
                  <a:pt x="113734" y="262523"/>
                </a:lnTo>
                <a:lnTo>
                  <a:pt x="110305" y="257379"/>
                </a:lnTo>
                <a:lnTo>
                  <a:pt x="113734" y="253938"/>
                </a:lnTo>
                <a:lnTo>
                  <a:pt x="117176" y="250509"/>
                </a:lnTo>
                <a:lnTo>
                  <a:pt x="123590" y="253100"/>
                </a:lnTo>
                <a:lnTo>
                  <a:pt x="130460" y="253100"/>
                </a:lnTo>
                <a:lnTo>
                  <a:pt x="139029" y="248927"/>
                </a:lnTo>
                <a:lnTo>
                  <a:pt x="152155" y="243249"/>
                </a:lnTo>
                <a:lnTo>
                  <a:pt x="168741" y="242398"/>
                </a:lnTo>
                <a:lnTo>
                  <a:pt x="181131" y="241670"/>
                </a:lnTo>
                <a:lnTo>
                  <a:pt x="191155" y="241429"/>
                </a:lnTo>
                <a:lnTo>
                  <a:pt x="206577" y="239419"/>
                </a:lnTo>
                <a:lnTo>
                  <a:pt x="214674" y="231970"/>
                </a:lnTo>
                <a:lnTo>
                  <a:pt x="221783" y="222351"/>
                </a:lnTo>
                <a:lnTo>
                  <a:pt x="234391" y="216409"/>
                </a:lnTo>
                <a:lnTo>
                  <a:pt x="246296" y="208410"/>
                </a:lnTo>
                <a:lnTo>
                  <a:pt x="248264" y="196811"/>
                </a:lnTo>
                <a:lnTo>
                  <a:pt x="255758" y="186362"/>
                </a:lnTo>
                <a:lnTo>
                  <a:pt x="266962" y="176776"/>
                </a:lnTo>
                <a:lnTo>
                  <a:pt x="267697" y="168833"/>
                </a:lnTo>
                <a:lnTo>
                  <a:pt x="266088" y="158370"/>
                </a:lnTo>
                <a:lnTo>
                  <a:pt x="265259" y="146372"/>
                </a:lnTo>
                <a:lnTo>
                  <a:pt x="268334" y="133822"/>
                </a:lnTo>
                <a:lnTo>
                  <a:pt x="280262" y="119245"/>
                </a:lnTo>
                <a:lnTo>
                  <a:pt x="289533" y="111057"/>
                </a:lnTo>
                <a:lnTo>
                  <a:pt x="294131" y="104065"/>
                </a:lnTo>
                <a:lnTo>
                  <a:pt x="299584" y="94011"/>
                </a:lnTo>
                <a:lnTo>
                  <a:pt x="313025" y="89117"/>
                </a:lnTo>
                <a:lnTo>
                  <a:pt x="328803" y="85095"/>
                </a:lnTo>
                <a:lnTo>
                  <a:pt x="339308" y="79246"/>
                </a:lnTo>
                <a:lnTo>
                  <a:pt x="348340" y="73317"/>
                </a:lnTo>
                <a:lnTo>
                  <a:pt x="360665" y="65264"/>
                </a:lnTo>
                <a:lnTo>
                  <a:pt x="365159" y="55044"/>
                </a:lnTo>
                <a:lnTo>
                  <a:pt x="364724" y="46928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39397" y="3315920"/>
            <a:ext cx="97790" cy="55244"/>
          </a:xfrm>
          <a:custGeom>
            <a:avLst/>
            <a:gdLst/>
            <a:ahLst/>
            <a:cxnLst/>
            <a:rect l="l" t="t" r="r" b="b"/>
            <a:pathLst>
              <a:path w="97789" h="55245">
                <a:moveTo>
                  <a:pt x="63042" y="48259"/>
                </a:moveTo>
                <a:lnTo>
                  <a:pt x="49333" y="48259"/>
                </a:lnTo>
                <a:lnTo>
                  <a:pt x="60903" y="54698"/>
                </a:lnTo>
                <a:lnTo>
                  <a:pt x="63042" y="48259"/>
                </a:lnTo>
                <a:close/>
              </a:path>
              <a:path w="97789" h="55245">
                <a:moveTo>
                  <a:pt x="64765" y="43954"/>
                </a:moveTo>
                <a:lnTo>
                  <a:pt x="14853" y="43954"/>
                </a:lnTo>
                <a:lnTo>
                  <a:pt x="22028" y="46837"/>
                </a:lnTo>
                <a:lnTo>
                  <a:pt x="23121" y="50355"/>
                </a:lnTo>
                <a:lnTo>
                  <a:pt x="23718" y="54140"/>
                </a:lnTo>
                <a:lnTo>
                  <a:pt x="40494" y="51587"/>
                </a:lnTo>
                <a:lnTo>
                  <a:pt x="49333" y="48259"/>
                </a:lnTo>
                <a:lnTo>
                  <a:pt x="63042" y="48259"/>
                </a:lnTo>
                <a:lnTo>
                  <a:pt x="63528" y="46837"/>
                </a:lnTo>
                <a:lnTo>
                  <a:pt x="64765" y="43954"/>
                </a:lnTo>
                <a:close/>
              </a:path>
              <a:path w="97789" h="55245">
                <a:moveTo>
                  <a:pt x="1670" y="9385"/>
                </a:moveTo>
                <a:lnTo>
                  <a:pt x="660" y="20464"/>
                </a:lnTo>
                <a:lnTo>
                  <a:pt x="0" y="33581"/>
                </a:lnTo>
                <a:lnTo>
                  <a:pt x="146" y="47853"/>
                </a:lnTo>
                <a:lnTo>
                  <a:pt x="7068" y="45072"/>
                </a:lnTo>
                <a:lnTo>
                  <a:pt x="14853" y="43954"/>
                </a:lnTo>
                <a:lnTo>
                  <a:pt x="64765" y="43954"/>
                </a:lnTo>
                <a:lnTo>
                  <a:pt x="67329" y="37972"/>
                </a:lnTo>
                <a:lnTo>
                  <a:pt x="77642" y="37972"/>
                </a:lnTo>
                <a:lnTo>
                  <a:pt x="74416" y="24447"/>
                </a:lnTo>
                <a:lnTo>
                  <a:pt x="84703" y="23177"/>
                </a:lnTo>
                <a:lnTo>
                  <a:pt x="92632" y="16046"/>
                </a:lnTo>
                <a:lnTo>
                  <a:pt x="46216" y="16046"/>
                </a:lnTo>
                <a:lnTo>
                  <a:pt x="35925" y="14388"/>
                </a:lnTo>
                <a:lnTo>
                  <a:pt x="21859" y="11419"/>
                </a:lnTo>
                <a:lnTo>
                  <a:pt x="9430" y="10083"/>
                </a:lnTo>
                <a:lnTo>
                  <a:pt x="5417" y="9766"/>
                </a:lnTo>
                <a:lnTo>
                  <a:pt x="1670" y="9385"/>
                </a:lnTo>
                <a:close/>
              </a:path>
              <a:path w="97789" h="55245">
                <a:moveTo>
                  <a:pt x="88564" y="0"/>
                </a:moveTo>
                <a:lnTo>
                  <a:pt x="82125" y="7073"/>
                </a:lnTo>
                <a:lnTo>
                  <a:pt x="70542" y="7073"/>
                </a:lnTo>
                <a:lnTo>
                  <a:pt x="56189" y="11272"/>
                </a:lnTo>
                <a:lnTo>
                  <a:pt x="46216" y="16046"/>
                </a:lnTo>
                <a:lnTo>
                  <a:pt x="92632" y="16046"/>
                </a:lnTo>
                <a:lnTo>
                  <a:pt x="97581" y="11595"/>
                </a:lnTo>
                <a:lnTo>
                  <a:pt x="92437" y="1295"/>
                </a:lnTo>
                <a:lnTo>
                  <a:pt x="88564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39397" y="3315920"/>
            <a:ext cx="97790" cy="55244"/>
          </a:xfrm>
          <a:custGeom>
            <a:avLst/>
            <a:gdLst/>
            <a:ahLst/>
            <a:cxnLst/>
            <a:rect l="l" t="t" r="r" b="b"/>
            <a:pathLst>
              <a:path w="97789" h="55245">
                <a:moveTo>
                  <a:pt x="146" y="47853"/>
                </a:moveTo>
                <a:lnTo>
                  <a:pt x="7068" y="45072"/>
                </a:lnTo>
                <a:lnTo>
                  <a:pt x="14853" y="43954"/>
                </a:lnTo>
                <a:lnTo>
                  <a:pt x="18663" y="45491"/>
                </a:lnTo>
                <a:lnTo>
                  <a:pt x="22028" y="46837"/>
                </a:lnTo>
                <a:lnTo>
                  <a:pt x="23121" y="50355"/>
                </a:lnTo>
                <a:lnTo>
                  <a:pt x="23718" y="54140"/>
                </a:lnTo>
                <a:lnTo>
                  <a:pt x="29636" y="53276"/>
                </a:lnTo>
                <a:lnTo>
                  <a:pt x="40494" y="51587"/>
                </a:lnTo>
                <a:lnTo>
                  <a:pt x="44177" y="50190"/>
                </a:lnTo>
                <a:lnTo>
                  <a:pt x="49333" y="48259"/>
                </a:lnTo>
                <a:lnTo>
                  <a:pt x="60903" y="54698"/>
                </a:lnTo>
                <a:lnTo>
                  <a:pt x="62186" y="50838"/>
                </a:lnTo>
                <a:lnTo>
                  <a:pt x="63469" y="46977"/>
                </a:lnTo>
                <a:lnTo>
                  <a:pt x="67329" y="37972"/>
                </a:lnTo>
                <a:lnTo>
                  <a:pt x="72473" y="37972"/>
                </a:lnTo>
                <a:lnTo>
                  <a:pt x="77642" y="37972"/>
                </a:lnTo>
                <a:lnTo>
                  <a:pt x="74416" y="24447"/>
                </a:lnTo>
                <a:lnTo>
                  <a:pt x="79559" y="23799"/>
                </a:lnTo>
                <a:lnTo>
                  <a:pt x="84703" y="23177"/>
                </a:lnTo>
                <a:lnTo>
                  <a:pt x="97581" y="11595"/>
                </a:lnTo>
                <a:lnTo>
                  <a:pt x="92437" y="1295"/>
                </a:lnTo>
                <a:lnTo>
                  <a:pt x="90494" y="647"/>
                </a:lnTo>
                <a:lnTo>
                  <a:pt x="88564" y="0"/>
                </a:lnTo>
                <a:lnTo>
                  <a:pt x="82125" y="7073"/>
                </a:lnTo>
                <a:lnTo>
                  <a:pt x="70542" y="7073"/>
                </a:lnTo>
                <a:lnTo>
                  <a:pt x="56189" y="11272"/>
                </a:lnTo>
                <a:lnTo>
                  <a:pt x="46216" y="16046"/>
                </a:lnTo>
                <a:lnTo>
                  <a:pt x="35925" y="14388"/>
                </a:lnTo>
                <a:lnTo>
                  <a:pt x="21859" y="11419"/>
                </a:lnTo>
                <a:lnTo>
                  <a:pt x="9430" y="10083"/>
                </a:lnTo>
                <a:lnTo>
                  <a:pt x="5417" y="9766"/>
                </a:lnTo>
                <a:lnTo>
                  <a:pt x="1670" y="9385"/>
                </a:lnTo>
                <a:lnTo>
                  <a:pt x="660" y="20464"/>
                </a:lnTo>
                <a:lnTo>
                  <a:pt x="0" y="33581"/>
                </a:lnTo>
                <a:lnTo>
                  <a:pt x="121" y="47338"/>
                </a:lnTo>
                <a:lnTo>
                  <a:pt x="146" y="47853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04821" y="1622639"/>
            <a:ext cx="5391607" cy="30242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88013" y="3703981"/>
            <a:ext cx="66675" cy="34290"/>
          </a:xfrm>
          <a:custGeom>
            <a:avLst/>
            <a:gdLst/>
            <a:ahLst/>
            <a:cxnLst/>
            <a:rect l="l" t="t" r="r" b="b"/>
            <a:pathLst>
              <a:path w="66675" h="34289">
                <a:moveTo>
                  <a:pt x="66221" y="0"/>
                </a:moveTo>
                <a:lnTo>
                  <a:pt x="60424" y="136"/>
                </a:lnTo>
                <a:lnTo>
                  <a:pt x="52291" y="5268"/>
                </a:lnTo>
                <a:lnTo>
                  <a:pt x="40549" y="9627"/>
                </a:lnTo>
                <a:lnTo>
                  <a:pt x="9447" y="15517"/>
                </a:lnTo>
                <a:lnTo>
                  <a:pt x="900" y="21320"/>
                </a:lnTo>
                <a:lnTo>
                  <a:pt x="0" y="28136"/>
                </a:lnTo>
                <a:lnTo>
                  <a:pt x="14252" y="34098"/>
                </a:lnTo>
                <a:lnTo>
                  <a:pt x="27718" y="34161"/>
                </a:lnTo>
                <a:lnTo>
                  <a:pt x="38398" y="30765"/>
                </a:lnTo>
                <a:lnTo>
                  <a:pt x="44295" y="26351"/>
                </a:lnTo>
                <a:lnTo>
                  <a:pt x="44845" y="24619"/>
                </a:lnTo>
                <a:lnTo>
                  <a:pt x="44007" y="19882"/>
                </a:lnTo>
                <a:lnTo>
                  <a:pt x="50421" y="10039"/>
                </a:lnTo>
                <a:lnTo>
                  <a:pt x="60289" y="6178"/>
                </a:lnTo>
                <a:lnTo>
                  <a:pt x="66221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88013" y="3703981"/>
            <a:ext cx="66675" cy="34290"/>
          </a:xfrm>
          <a:custGeom>
            <a:avLst/>
            <a:gdLst/>
            <a:ahLst/>
            <a:cxnLst/>
            <a:rect l="l" t="t" r="r" b="b"/>
            <a:pathLst>
              <a:path w="66675" h="34289">
                <a:moveTo>
                  <a:pt x="44845" y="24619"/>
                </a:moveTo>
                <a:lnTo>
                  <a:pt x="44007" y="19882"/>
                </a:lnTo>
                <a:lnTo>
                  <a:pt x="50421" y="10039"/>
                </a:lnTo>
                <a:lnTo>
                  <a:pt x="60289" y="6178"/>
                </a:lnTo>
                <a:lnTo>
                  <a:pt x="66221" y="0"/>
                </a:lnTo>
                <a:lnTo>
                  <a:pt x="60424" y="136"/>
                </a:lnTo>
                <a:lnTo>
                  <a:pt x="52291" y="5268"/>
                </a:lnTo>
                <a:lnTo>
                  <a:pt x="40549" y="9627"/>
                </a:lnTo>
                <a:lnTo>
                  <a:pt x="25885" y="12464"/>
                </a:lnTo>
                <a:lnTo>
                  <a:pt x="9447" y="15517"/>
                </a:lnTo>
                <a:lnTo>
                  <a:pt x="900" y="21320"/>
                </a:lnTo>
                <a:lnTo>
                  <a:pt x="0" y="28136"/>
                </a:lnTo>
                <a:lnTo>
                  <a:pt x="14252" y="34098"/>
                </a:lnTo>
                <a:lnTo>
                  <a:pt x="27718" y="34161"/>
                </a:lnTo>
                <a:lnTo>
                  <a:pt x="38398" y="30765"/>
                </a:lnTo>
                <a:lnTo>
                  <a:pt x="44295" y="26351"/>
                </a:lnTo>
                <a:lnTo>
                  <a:pt x="44845" y="24619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61483" y="2492792"/>
            <a:ext cx="304165" cy="147320"/>
          </a:xfrm>
          <a:custGeom>
            <a:avLst/>
            <a:gdLst/>
            <a:ahLst/>
            <a:cxnLst/>
            <a:rect l="l" t="t" r="r" b="b"/>
            <a:pathLst>
              <a:path w="304164" h="147319">
                <a:moveTo>
                  <a:pt x="210390" y="124688"/>
                </a:moveTo>
                <a:lnTo>
                  <a:pt x="88582" y="124688"/>
                </a:lnTo>
                <a:lnTo>
                  <a:pt x="100288" y="127996"/>
                </a:lnTo>
                <a:lnTo>
                  <a:pt x="111901" y="133450"/>
                </a:lnTo>
                <a:lnTo>
                  <a:pt x="123153" y="139526"/>
                </a:lnTo>
                <a:lnTo>
                  <a:pt x="133777" y="144699"/>
                </a:lnTo>
                <a:lnTo>
                  <a:pt x="147023" y="147185"/>
                </a:lnTo>
                <a:lnTo>
                  <a:pt x="161269" y="145846"/>
                </a:lnTo>
                <a:lnTo>
                  <a:pt x="173981" y="141822"/>
                </a:lnTo>
                <a:lnTo>
                  <a:pt x="182622" y="136251"/>
                </a:lnTo>
                <a:lnTo>
                  <a:pt x="191039" y="129147"/>
                </a:lnTo>
                <a:lnTo>
                  <a:pt x="203812" y="126099"/>
                </a:lnTo>
                <a:lnTo>
                  <a:pt x="210390" y="124688"/>
                </a:lnTo>
                <a:close/>
              </a:path>
              <a:path w="304164" h="147319">
                <a:moveTo>
                  <a:pt x="294601" y="80167"/>
                </a:moveTo>
                <a:lnTo>
                  <a:pt x="45982" y="80167"/>
                </a:lnTo>
                <a:lnTo>
                  <a:pt x="51086" y="90519"/>
                </a:lnTo>
                <a:lnTo>
                  <a:pt x="59817" y="92940"/>
                </a:lnTo>
                <a:lnTo>
                  <a:pt x="66534" y="94073"/>
                </a:lnTo>
                <a:lnTo>
                  <a:pt x="67598" y="100988"/>
                </a:lnTo>
                <a:lnTo>
                  <a:pt x="71245" y="109103"/>
                </a:lnTo>
                <a:lnTo>
                  <a:pt x="60685" y="115668"/>
                </a:lnTo>
                <a:lnTo>
                  <a:pt x="46109" y="118052"/>
                </a:lnTo>
                <a:lnTo>
                  <a:pt x="43088" y="123090"/>
                </a:lnTo>
                <a:lnTo>
                  <a:pt x="52549" y="128072"/>
                </a:lnTo>
                <a:lnTo>
                  <a:pt x="64219" y="127855"/>
                </a:lnTo>
                <a:lnTo>
                  <a:pt x="77053" y="125050"/>
                </a:lnTo>
                <a:lnTo>
                  <a:pt x="88582" y="124688"/>
                </a:lnTo>
                <a:lnTo>
                  <a:pt x="210390" y="124688"/>
                </a:lnTo>
                <a:lnTo>
                  <a:pt x="216323" y="123415"/>
                </a:lnTo>
                <a:lnTo>
                  <a:pt x="227453" y="116759"/>
                </a:lnTo>
                <a:lnTo>
                  <a:pt x="238777" y="111191"/>
                </a:lnTo>
                <a:lnTo>
                  <a:pt x="250869" y="107448"/>
                </a:lnTo>
                <a:lnTo>
                  <a:pt x="259648" y="106327"/>
                </a:lnTo>
                <a:lnTo>
                  <a:pt x="273162" y="99085"/>
                </a:lnTo>
                <a:lnTo>
                  <a:pt x="279528" y="89236"/>
                </a:lnTo>
                <a:lnTo>
                  <a:pt x="290825" y="84191"/>
                </a:lnTo>
                <a:lnTo>
                  <a:pt x="294601" y="80167"/>
                </a:lnTo>
                <a:close/>
              </a:path>
              <a:path w="304164" h="147319">
                <a:moveTo>
                  <a:pt x="81942" y="45447"/>
                </a:moveTo>
                <a:lnTo>
                  <a:pt x="45398" y="45447"/>
                </a:lnTo>
                <a:lnTo>
                  <a:pt x="55466" y="46323"/>
                </a:lnTo>
                <a:lnTo>
                  <a:pt x="60236" y="53362"/>
                </a:lnTo>
                <a:lnTo>
                  <a:pt x="57051" y="58137"/>
                </a:lnTo>
                <a:lnTo>
                  <a:pt x="54883" y="62147"/>
                </a:lnTo>
                <a:lnTo>
                  <a:pt x="58452" y="68822"/>
                </a:lnTo>
                <a:lnTo>
                  <a:pt x="50522" y="72096"/>
                </a:lnTo>
                <a:lnTo>
                  <a:pt x="32357" y="72161"/>
                </a:lnTo>
                <a:lnTo>
                  <a:pt x="18170" y="74087"/>
                </a:lnTo>
                <a:lnTo>
                  <a:pt x="9663" y="77352"/>
                </a:lnTo>
                <a:lnTo>
                  <a:pt x="17378" y="81255"/>
                </a:lnTo>
                <a:lnTo>
                  <a:pt x="32307" y="80865"/>
                </a:lnTo>
                <a:lnTo>
                  <a:pt x="45982" y="80167"/>
                </a:lnTo>
                <a:lnTo>
                  <a:pt x="294601" y="80167"/>
                </a:lnTo>
                <a:lnTo>
                  <a:pt x="300546" y="73833"/>
                </a:lnTo>
                <a:lnTo>
                  <a:pt x="304144" y="59971"/>
                </a:lnTo>
                <a:lnTo>
                  <a:pt x="301664" y="51857"/>
                </a:lnTo>
                <a:lnTo>
                  <a:pt x="86316" y="51857"/>
                </a:lnTo>
                <a:lnTo>
                  <a:pt x="81942" y="45447"/>
                </a:lnTo>
                <a:close/>
              </a:path>
              <a:path w="304164" h="147319">
                <a:moveTo>
                  <a:pt x="121907" y="18879"/>
                </a:moveTo>
                <a:lnTo>
                  <a:pt x="115609" y="19402"/>
                </a:lnTo>
                <a:lnTo>
                  <a:pt x="112472" y="25104"/>
                </a:lnTo>
                <a:lnTo>
                  <a:pt x="115524" y="39582"/>
                </a:lnTo>
                <a:lnTo>
                  <a:pt x="112246" y="45431"/>
                </a:lnTo>
                <a:lnTo>
                  <a:pt x="99657" y="45431"/>
                </a:lnTo>
                <a:lnTo>
                  <a:pt x="91641" y="51723"/>
                </a:lnTo>
                <a:lnTo>
                  <a:pt x="86316" y="51857"/>
                </a:lnTo>
                <a:lnTo>
                  <a:pt x="301664" y="51857"/>
                </a:lnTo>
                <a:lnTo>
                  <a:pt x="300738" y="48826"/>
                </a:lnTo>
                <a:lnTo>
                  <a:pt x="296365" y="45431"/>
                </a:lnTo>
                <a:lnTo>
                  <a:pt x="112246" y="45431"/>
                </a:lnTo>
                <a:lnTo>
                  <a:pt x="100362" y="44878"/>
                </a:lnTo>
                <a:lnTo>
                  <a:pt x="295653" y="44878"/>
                </a:lnTo>
                <a:lnTo>
                  <a:pt x="293045" y="42852"/>
                </a:lnTo>
                <a:lnTo>
                  <a:pt x="278602" y="38243"/>
                </a:lnTo>
                <a:lnTo>
                  <a:pt x="275291" y="32078"/>
                </a:lnTo>
                <a:lnTo>
                  <a:pt x="136888" y="32078"/>
                </a:lnTo>
                <a:lnTo>
                  <a:pt x="130224" y="27787"/>
                </a:lnTo>
                <a:lnTo>
                  <a:pt x="121907" y="18879"/>
                </a:lnTo>
                <a:close/>
              </a:path>
              <a:path w="304164" h="147319">
                <a:moveTo>
                  <a:pt x="26638" y="14566"/>
                </a:moveTo>
                <a:lnTo>
                  <a:pt x="17639" y="18295"/>
                </a:lnTo>
                <a:lnTo>
                  <a:pt x="6986" y="31448"/>
                </a:lnTo>
                <a:lnTo>
                  <a:pt x="0" y="39697"/>
                </a:lnTo>
                <a:lnTo>
                  <a:pt x="3225" y="47734"/>
                </a:lnTo>
                <a:lnTo>
                  <a:pt x="13941" y="51690"/>
                </a:lnTo>
                <a:lnTo>
                  <a:pt x="31652" y="47258"/>
                </a:lnTo>
                <a:lnTo>
                  <a:pt x="45398" y="45447"/>
                </a:lnTo>
                <a:lnTo>
                  <a:pt x="81942" y="45447"/>
                </a:lnTo>
                <a:lnTo>
                  <a:pt x="81003" y="44072"/>
                </a:lnTo>
                <a:lnTo>
                  <a:pt x="79703" y="34412"/>
                </a:lnTo>
                <a:lnTo>
                  <a:pt x="82083" y="28353"/>
                </a:lnTo>
                <a:lnTo>
                  <a:pt x="77547" y="21034"/>
                </a:lnTo>
                <a:lnTo>
                  <a:pt x="44149" y="20972"/>
                </a:lnTo>
                <a:lnTo>
                  <a:pt x="37347" y="19955"/>
                </a:lnTo>
                <a:lnTo>
                  <a:pt x="26638" y="14566"/>
                </a:lnTo>
                <a:close/>
              </a:path>
              <a:path w="304164" h="147319">
                <a:moveTo>
                  <a:pt x="157553" y="14976"/>
                </a:moveTo>
                <a:lnTo>
                  <a:pt x="146598" y="15013"/>
                </a:lnTo>
                <a:lnTo>
                  <a:pt x="139268" y="23185"/>
                </a:lnTo>
                <a:lnTo>
                  <a:pt x="136888" y="32078"/>
                </a:lnTo>
                <a:lnTo>
                  <a:pt x="275291" y="32078"/>
                </a:lnTo>
                <a:lnTo>
                  <a:pt x="273943" y="29568"/>
                </a:lnTo>
                <a:lnTo>
                  <a:pt x="275388" y="25250"/>
                </a:lnTo>
                <a:lnTo>
                  <a:pt x="172996" y="25250"/>
                </a:lnTo>
                <a:lnTo>
                  <a:pt x="167416" y="20972"/>
                </a:lnTo>
                <a:lnTo>
                  <a:pt x="157553" y="14976"/>
                </a:lnTo>
                <a:close/>
              </a:path>
              <a:path w="304164" h="147319">
                <a:moveTo>
                  <a:pt x="184160" y="11103"/>
                </a:moveTo>
                <a:lnTo>
                  <a:pt x="172133" y="14976"/>
                </a:lnTo>
                <a:lnTo>
                  <a:pt x="172996" y="25250"/>
                </a:lnTo>
                <a:lnTo>
                  <a:pt x="275388" y="25250"/>
                </a:lnTo>
                <a:lnTo>
                  <a:pt x="275813" y="23980"/>
                </a:lnTo>
                <a:lnTo>
                  <a:pt x="194459" y="23980"/>
                </a:lnTo>
                <a:lnTo>
                  <a:pt x="184160" y="11103"/>
                </a:lnTo>
                <a:close/>
              </a:path>
              <a:path w="304164" h="147319">
                <a:moveTo>
                  <a:pt x="229157" y="0"/>
                </a:moveTo>
                <a:lnTo>
                  <a:pt x="218996" y="6432"/>
                </a:lnTo>
                <a:lnTo>
                  <a:pt x="218136" y="15520"/>
                </a:lnTo>
                <a:lnTo>
                  <a:pt x="209757" y="16344"/>
                </a:lnTo>
                <a:lnTo>
                  <a:pt x="201133" y="16344"/>
                </a:lnTo>
                <a:lnTo>
                  <a:pt x="200898" y="23117"/>
                </a:lnTo>
                <a:lnTo>
                  <a:pt x="194459" y="23980"/>
                </a:lnTo>
                <a:lnTo>
                  <a:pt x="275813" y="23980"/>
                </a:lnTo>
                <a:lnTo>
                  <a:pt x="276387" y="22266"/>
                </a:lnTo>
                <a:lnTo>
                  <a:pt x="270465" y="16344"/>
                </a:lnTo>
                <a:lnTo>
                  <a:pt x="209757" y="16344"/>
                </a:lnTo>
                <a:lnTo>
                  <a:pt x="201145" y="16026"/>
                </a:lnTo>
                <a:lnTo>
                  <a:pt x="270148" y="16026"/>
                </a:lnTo>
                <a:lnTo>
                  <a:pt x="268688" y="14566"/>
                </a:lnTo>
                <a:lnTo>
                  <a:pt x="268756" y="13537"/>
                </a:lnTo>
                <a:lnTo>
                  <a:pt x="268962" y="11560"/>
                </a:lnTo>
                <a:lnTo>
                  <a:pt x="249349" y="11560"/>
                </a:lnTo>
                <a:lnTo>
                  <a:pt x="240051" y="7787"/>
                </a:lnTo>
                <a:lnTo>
                  <a:pt x="229157" y="0"/>
                </a:lnTo>
                <a:close/>
              </a:path>
              <a:path w="304164" h="147319">
                <a:moveTo>
                  <a:pt x="46407" y="2340"/>
                </a:moveTo>
                <a:lnTo>
                  <a:pt x="34922" y="3604"/>
                </a:lnTo>
                <a:lnTo>
                  <a:pt x="34696" y="8688"/>
                </a:lnTo>
                <a:lnTo>
                  <a:pt x="40807" y="15285"/>
                </a:lnTo>
                <a:lnTo>
                  <a:pt x="44149" y="20972"/>
                </a:lnTo>
                <a:lnTo>
                  <a:pt x="77472" y="20972"/>
                </a:lnTo>
                <a:lnTo>
                  <a:pt x="68490" y="13537"/>
                </a:lnTo>
                <a:lnTo>
                  <a:pt x="57311" y="6945"/>
                </a:lnTo>
                <a:lnTo>
                  <a:pt x="46407" y="2340"/>
                </a:lnTo>
                <a:close/>
              </a:path>
              <a:path w="304164" h="147319">
                <a:moveTo>
                  <a:pt x="269516" y="5972"/>
                </a:moveTo>
                <a:lnTo>
                  <a:pt x="256219" y="9807"/>
                </a:lnTo>
                <a:lnTo>
                  <a:pt x="249349" y="11560"/>
                </a:lnTo>
                <a:lnTo>
                  <a:pt x="268962" y="11560"/>
                </a:lnTo>
                <a:lnTo>
                  <a:pt x="269516" y="5972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461483" y="2492792"/>
            <a:ext cx="304165" cy="147320"/>
          </a:xfrm>
          <a:custGeom>
            <a:avLst/>
            <a:gdLst/>
            <a:ahLst/>
            <a:cxnLst/>
            <a:rect l="l" t="t" r="r" b="b"/>
            <a:pathLst>
              <a:path w="304164" h="147319">
                <a:moveTo>
                  <a:pt x="259648" y="106327"/>
                </a:moveTo>
                <a:lnTo>
                  <a:pt x="273162" y="99085"/>
                </a:lnTo>
                <a:lnTo>
                  <a:pt x="279528" y="89236"/>
                </a:lnTo>
                <a:lnTo>
                  <a:pt x="290825" y="84191"/>
                </a:lnTo>
                <a:lnTo>
                  <a:pt x="300546" y="73833"/>
                </a:lnTo>
                <a:lnTo>
                  <a:pt x="304144" y="59971"/>
                </a:lnTo>
                <a:lnTo>
                  <a:pt x="300738" y="48826"/>
                </a:lnTo>
                <a:lnTo>
                  <a:pt x="293045" y="42852"/>
                </a:lnTo>
                <a:lnTo>
                  <a:pt x="278602" y="38243"/>
                </a:lnTo>
                <a:lnTo>
                  <a:pt x="273943" y="29568"/>
                </a:lnTo>
                <a:lnTo>
                  <a:pt x="276387" y="22266"/>
                </a:lnTo>
                <a:lnTo>
                  <a:pt x="268653" y="14532"/>
                </a:lnTo>
                <a:lnTo>
                  <a:pt x="269097" y="10264"/>
                </a:lnTo>
                <a:lnTo>
                  <a:pt x="269516" y="5972"/>
                </a:lnTo>
                <a:lnTo>
                  <a:pt x="256219" y="9807"/>
                </a:lnTo>
                <a:lnTo>
                  <a:pt x="249349" y="11560"/>
                </a:lnTo>
                <a:lnTo>
                  <a:pt x="240051" y="7787"/>
                </a:lnTo>
                <a:lnTo>
                  <a:pt x="229157" y="0"/>
                </a:lnTo>
                <a:lnTo>
                  <a:pt x="218996" y="6432"/>
                </a:lnTo>
                <a:lnTo>
                  <a:pt x="218136" y="15520"/>
                </a:lnTo>
                <a:lnTo>
                  <a:pt x="209757" y="16344"/>
                </a:lnTo>
                <a:lnTo>
                  <a:pt x="201145" y="16026"/>
                </a:lnTo>
                <a:lnTo>
                  <a:pt x="200898" y="23117"/>
                </a:lnTo>
                <a:lnTo>
                  <a:pt x="194459" y="23980"/>
                </a:lnTo>
                <a:lnTo>
                  <a:pt x="189303" y="17541"/>
                </a:lnTo>
                <a:lnTo>
                  <a:pt x="184160" y="11103"/>
                </a:lnTo>
                <a:lnTo>
                  <a:pt x="172133" y="14976"/>
                </a:lnTo>
                <a:lnTo>
                  <a:pt x="172577" y="20107"/>
                </a:lnTo>
                <a:lnTo>
                  <a:pt x="172996" y="25250"/>
                </a:lnTo>
                <a:lnTo>
                  <a:pt x="167434" y="20983"/>
                </a:lnTo>
                <a:lnTo>
                  <a:pt x="157553" y="14976"/>
                </a:lnTo>
                <a:lnTo>
                  <a:pt x="146598" y="15013"/>
                </a:lnTo>
                <a:lnTo>
                  <a:pt x="139268" y="23185"/>
                </a:lnTo>
                <a:lnTo>
                  <a:pt x="136888" y="32078"/>
                </a:lnTo>
                <a:lnTo>
                  <a:pt x="130224" y="27787"/>
                </a:lnTo>
                <a:lnTo>
                  <a:pt x="121907" y="18879"/>
                </a:lnTo>
                <a:lnTo>
                  <a:pt x="115609" y="19402"/>
                </a:lnTo>
                <a:lnTo>
                  <a:pt x="112472" y="25104"/>
                </a:lnTo>
                <a:lnTo>
                  <a:pt x="115524" y="39582"/>
                </a:lnTo>
                <a:lnTo>
                  <a:pt x="112246" y="45431"/>
                </a:lnTo>
                <a:lnTo>
                  <a:pt x="100362" y="44878"/>
                </a:lnTo>
                <a:lnTo>
                  <a:pt x="91641" y="51723"/>
                </a:lnTo>
                <a:lnTo>
                  <a:pt x="86316" y="51857"/>
                </a:lnTo>
                <a:lnTo>
                  <a:pt x="81003" y="44072"/>
                </a:lnTo>
                <a:lnTo>
                  <a:pt x="79703" y="34412"/>
                </a:lnTo>
                <a:lnTo>
                  <a:pt x="82083" y="28353"/>
                </a:lnTo>
                <a:lnTo>
                  <a:pt x="77547" y="21034"/>
                </a:lnTo>
                <a:lnTo>
                  <a:pt x="68490" y="13537"/>
                </a:lnTo>
                <a:lnTo>
                  <a:pt x="57311" y="6945"/>
                </a:lnTo>
                <a:lnTo>
                  <a:pt x="46407" y="2340"/>
                </a:lnTo>
                <a:lnTo>
                  <a:pt x="34922" y="3604"/>
                </a:lnTo>
                <a:lnTo>
                  <a:pt x="34696" y="8688"/>
                </a:lnTo>
                <a:lnTo>
                  <a:pt x="40807" y="15285"/>
                </a:lnTo>
                <a:lnTo>
                  <a:pt x="44149" y="20972"/>
                </a:lnTo>
                <a:lnTo>
                  <a:pt x="37347" y="19955"/>
                </a:lnTo>
                <a:lnTo>
                  <a:pt x="26638" y="14566"/>
                </a:lnTo>
                <a:lnTo>
                  <a:pt x="17639" y="18295"/>
                </a:lnTo>
                <a:lnTo>
                  <a:pt x="6986" y="31448"/>
                </a:lnTo>
                <a:lnTo>
                  <a:pt x="0" y="39697"/>
                </a:lnTo>
                <a:lnTo>
                  <a:pt x="3225" y="47734"/>
                </a:lnTo>
                <a:lnTo>
                  <a:pt x="13941" y="51690"/>
                </a:lnTo>
                <a:lnTo>
                  <a:pt x="31652" y="47258"/>
                </a:lnTo>
                <a:lnTo>
                  <a:pt x="45398" y="45447"/>
                </a:lnTo>
                <a:lnTo>
                  <a:pt x="55466" y="46323"/>
                </a:lnTo>
                <a:lnTo>
                  <a:pt x="60236" y="53362"/>
                </a:lnTo>
                <a:lnTo>
                  <a:pt x="57051" y="58137"/>
                </a:lnTo>
                <a:lnTo>
                  <a:pt x="54883" y="62147"/>
                </a:lnTo>
                <a:lnTo>
                  <a:pt x="58452" y="68822"/>
                </a:lnTo>
                <a:lnTo>
                  <a:pt x="50522" y="72096"/>
                </a:lnTo>
                <a:lnTo>
                  <a:pt x="32357" y="72161"/>
                </a:lnTo>
                <a:lnTo>
                  <a:pt x="18170" y="74087"/>
                </a:lnTo>
                <a:lnTo>
                  <a:pt x="9663" y="77352"/>
                </a:lnTo>
                <a:lnTo>
                  <a:pt x="17378" y="81255"/>
                </a:lnTo>
                <a:lnTo>
                  <a:pt x="32307" y="80865"/>
                </a:lnTo>
                <a:lnTo>
                  <a:pt x="45982" y="80167"/>
                </a:lnTo>
                <a:lnTo>
                  <a:pt x="51086" y="90519"/>
                </a:lnTo>
                <a:lnTo>
                  <a:pt x="59817" y="92940"/>
                </a:lnTo>
                <a:lnTo>
                  <a:pt x="66534" y="94073"/>
                </a:lnTo>
                <a:lnTo>
                  <a:pt x="67598" y="100988"/>
                </a:lnTo>
                <a:lnTo>
                  <a:pt x="71245" y="109103"/>
                </a:lnTo>
                <a:lnTo>
                  <a:pt x="60685" y="115668"/>
                </a:lnTo>
                <a:lnTo>
                  <a:pt x="46109" y="118052"/>
                </a:lnTo>
                <a:lnTo>
                  <a:pt x="43088" y="123090"/>
                </a:lnTo>
                <a:lnTo>
                  <a:pt x="52549" y="128072"/>
                </a:lnTo>
                <a:lnTo>
                  <a:pt x="64219" y="127855"/>
                </a:lnTo>
                <a:lnTo>
                  <a:pt x="77053" y="125050"/>
                </a:lnTo>
                <a:lnTo>
                  <a:pt x="88582" y="124688"/>
                </a:lnTo>
                <a:lnTo>
                  <a:pt x="100288" y="127996"/>
                </a:lnTo>
                <a:lnTo>
                  <a:pt x="111901" y="133450"/>
                </a:lnTo>
                <a:lnTo>
                  <a:pt x="123153" y="139526"/>
                </a:lnTo>
                <a:lnTo>
                  <a:pt x="133777" y="144699"/>
                </a:lnTo>
                <a:lnTo>
                  <a:pt x="147023" y="147185"/>
                </a:lnTo>
                <a:lnTo>
                  <a:pt x="161269" y="145846"/>
                </a:lnTo>
                <a:lnTo>
                  <a:pt x="173981" y="141822"/>
                </a:lnTo>
                <a:lnTo>
                  <a:pt x="182622" y="136251"/>
                </a:lnTo>
                <a:lnTo>
                  <a:pt x="191039" y="129147"/>
                </a:lnTo>
                <a:lnTo>
                  <a:pt x="203812" y="126099"/>
                </a:lnTo>
                <a:lnTo>
                  <a:pt x="216323" y="123415"/>
                </a:lnTo>
                <a:lnTo>
                  <a:pt x="227453" y="116759"/>
                </a:lnTo>
                <a:lnTo>
                  <a:pt x="238777" y="111191"/>
                </a:lnTo>
                <a:lnTo>
                  <a:pt x="250869" y="107448"/>
                </a:lnTo>
                <a:lnTo>
                  <a:pt x="259648" y="106327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865313" y="2757614"/>
            <a:ext cx="356566" cy="44515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26489" y="4653004"/>
            <a:ext cx="233679" cy="278130"/>
          </a:xfrm>
          <a:custGeom>
            <a:avLst/>
            <a:gdLst/>
            <a:ahLst/>
            <a:cxnLst/>
            <a:rect l="l" t="t" r="r" b="b"/>
            <a:pathLst>
              <a:path w="233679" h="278129">
                <a:moveTo>
                  <a:pt x="43903" y="0"/>
                </a:moveTo>
                <a:lnTo>
                  <a:pt x="7225" y="15960"/>
                </a:lnTo>
                <a:lnTo>
                  <a:pt x="6184" y="19037"/>
                </a:lnTo>
                <a:lnTo>
                  <a:pt x="4686" y="20612"/>
                </a:lnTo>
                <a:lnTo>
                  <a:pt x="2870" y="22136"/>
                </a:lnTo>
                <a:lnTo>
                  <a:pt x="16090" y="34150"/>
                </a:lnTo>
                <a:lnTo>
                  <a:pt x="19075" y="54952"/>
                </a:lnTo>
                <a:lnTo>
                  <a:pt x="30937" y="65341"/>
                </a:lnTo>
                <a:lnTo>
                  <a:pt x="30937" y="77228"/>
                </a:lnTo>
                <a:lnTo>
                  <a:pt x="10789" y="122602"/>
                </a:lnTo>
                <a:lnTo>
                  <a:pt x="7950" y="125476"/>
                </a:lnTo>
                <a:lnTo>
                  <a:pt x="4825" y="132511"/>
                </a:lnTo>
                <a:lnTo>
                  <a:pt x="1536" y="141287"/>
                </a:lnTo>
                <a:lnTo>
                  <a:pt x="12890" y="144119"/>
                </a:lnTo>
                <a:lnTo>
                  <a:pt x="21361" y="148450"/>
                </a:lnTo>
                <a:lnTo>
                  <a:pt x="20726" y="151866"/>
                </a:lnTo>
                <a:lnTo>
                  <a:pt x="13181" y="157151"/>
                </a:lnTo>
                <a:lnTo>
                  <a:pt x="2502" y="163151"/>
                </a:lnTo>
                <a:lnTo>
                  <a:pt x="152" y="171538"/>
                </a:lnTo>
                <a:lnTo>
                  <a:pt x="0" y="173469"/>
                </a:lnTo>
                <a:lnTo>
                  <a:pt x="109626" y="231660"/>
                </a:lnTo>
                <a:lnTo>
                  <a:pt x="108165" y="249504"/>
                </a:lnTo>
                <a:lnTo>
                  <a:pt x="129981" y="265371"/>
                </a:lnTo>
                <a:lnTo>
                  <a:pt x="137883" y="270962"/>
                </a:lnTo>
                <a:lnTo>
                  <a:pt x="147530" y="277653"/>
                </a:lnTo>
                <a:lnTo>
                  <a:pt x="158070" y="265260"/>
                </a:lnTo>
                <a:lnTo>
                  <a:pt x="167193" y="252215"/>
                </a:lnTo>
                <a:lnTo>
                  <a:pt x="174728" y="239842"/>
                </a:lnTo>
                <a:lnTo>
                  <a:pt x="180505" y="229466"/>
                </a:lnTo>
                <a:lnTo>
                  <a:pt x="184354" y="222411"/>
                </a:lnTo>
                <a:lnTo>
                  <a:pt x="193843" y="212985"/>
                </a:lnTo>
                <a:lnTo>
                  <a:pt x="208119" y="203700"/>
                </a:lnTo>
                <a:lnTo>
                  <a:pt x="213198" y="202743"/>
                </a:lnTo>
                <a:lnTo>
                  <a:pt x="220230" y="194576"/>
                </a:lnTo>
                <a:lnTo>
                  <a:pt x="221081" y="193357"/>
                </a:lnTo>
                <a:lnTo>
                  <a:pt x="222059" y="192087"/>
                </a:lnTo>
                <a:lnTo>
                  <a:pt x="207657" y="169316"/>
                </a:lnTo>
                <a:lnTo>
                  <a:pt x="206171" y="65341"/>
                </a:lnTo>
                <a:lnTo>
                  <a:pt x="219532" y="44551"/>
                </a:lnTo>
                <a:lnTo>
                  <a:pt x="220633" y="42939"/>
                </a:lnTo>
                <a:lnTo>
                  <a:pt x="163088" y="42939"/>
                </a:lnTo>
                <a:lnTo>
                  <a:pt x="151646" y="40325"/>
                </a:lnTo>
                <a:lnTo>
                  <a:pt x="136576" y="38126"/>
                </a:lnTo>
                <a:lnTo>
                  <a:pt x="123076" y="35164"/>
                </a:lnTo>
                <a:lnTo>
                  <a:pt x="109785" y="29095"/>
                </a:lnTo>
                <a:lnTo>
                  <a:pt x="98831" y="22249"/>
                </a:lnTo>
                <a:lnTo>
                  <a:pt x="85520" y="15775"/>
                </a:lnTo>
                <a:lnTo>
                  <a:pt x="72313" y="13749"/>
                </a:lnTo>
                <a:lnTo>
                  <a:pt x="63856" y="12237"/>
                </a:lnTo>
                <a:lnTo>
                  <a:pt x="59334" y="9652"/>
                </a:lnTo>
                <a:lnTo>
                  <a:pt x="50330" y="7734"/>
                </a:lnTo>
                <a:lnTo>
                  <a:pt x="43903" y="0"/>
                </a:lnTo>
                <a:close/>
              </a:path>
              <a:path w="233679" h="278129">
                <a:moveTo>
                  <a:pt x="197007" y="20899"/>
                </a:moveTo>
                <a:lnTo>
                  <a:pt x="183411" y="25717"/>
                </a:lnTo>
                <a:lnTo>
                  <a:pt x="170516" y="35772"/>
                </a:lnTo>
                <a:lnTo>
                  <a:pt x="163088" y="42939"/>
                </a:lnTo>
                <a:lnTo>
                  <a:pt x="220633" y="42939"/>
                </a:lnTo>
                <a:lnTo>
                  <a:pt x="228858" y="30899"/>
                </a:lnTo>
                <a:lnTo>
                  <a:pt x="213779" y="30899"/>
                </a:lnTo>
                <a:lnTo>
                  <a:pt x="206692" y="27038"/>
                </a:lnTo>
                <a:lnTo>
                  <a:pt x="204774" y="22542"/>
                </a:lnTo>
                <a:lnTo>
                  <a:pt x="197007" y="20899"/>
                </a:lnTo>
                <a:close/>
              </a:path>
              <a:path w="233679" h="278129">
                <a:moveTo>
                  <a:pt x="233387" y="24269"/>
                </a:moveTo>
                <a:lnTo>
                  <a:pt x="226860" y="25717"/>
                </a:lnTo>
                <a:lnTo>
                  <a:pt x="221030" y="27279"/>
                </a:lnTo>
                <a:lnTo>
                  <a:pt x="213779" y="30899"/>
                </a:lnTo>
                <a:lnTo>
                  <a:pt x="228858" y="30899"/>
                </a:lnTo>
                <a:lnTo>
                  <a:pt x="233387" y="2426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26489" y="4653004"/>
            <a:ext cx="233679" cy="278130"/>
          </a:xfrm>
          <a:custGeom>
            <a:avLst/>
            <a:gdLst/>
            <a:ahLst/>
            <a:cxnLst/>
            <a:rect l="l" t="t" r="r" b="b"/>
            <a:pathLst>
              <a:path w="233679" h="278129">
                <a:moveTo>
                  <a:pt x="206171" y="65341"/>
                </a:moveTo>
                <a:lnTo>
                  <a:pt x="219532" y="44551"/>
                </a:lnTo>
                <a:lnTo>
                  <a:pt x="233387" y="24269"/>
                </a:lnTo>
                <a:lnTo>
                  <a:pt x="226860" y="25717"/>
                </a:lnTo>
                <a:lnTo>
                  <a:pt x="221030" y="27279"/>
                </a:lnTo>
                <a:lnTo>
                  <a:pt x="218922" y="28333"/>
                </a:lnTo>
                <a:lnTo>
                  <a:pt x="213779" y="30899"/>
                </a:lnTo>
                <a:lnTo>
                  <a:pt x="206692" y="27038"/>
                </a:lnTo>
                <a:lnTo>
                  <a:pt x="204774" y="22542"/>
                </a:lnTo>
                <a:lnTo>
                  <a:pt x="197007" y="20899"/>
                </a:lnTo>
                <a:lnTo>
                  <a:pt x="183431" y="25701"/>
                </a:lnTo>
                <a:lnTo>
                  <a:pt x="170516" y="35772"/>
                </a:lnTo>
                <a:lnTo>
                  <a:pt x="163088" y="42939"/>
                </a:lnTo>
                <a:lnTo>
                  <a:pt x="151646" y="40325"/>
                </a:lnTo>
                <a:lnTo>
                  <a:pt x="136576" y="38126"/>
                </a:lnTo>
                <a:lnTo>
                  <a:pt x="123076" y="35164"/>
                </a:lnTo>
                <a:lnTo>
                  <a:pt x="109785" y="29095"/>
                </a:lnTo>
                <a:lnTo>
                  <a:pt x="98831" y="22249"/>
                </a:lnTo>
                <a:lnTo>
                  <a:pt x="85520" y="15775"/>
                </a:lnTo>
                <a:lnTo>
                  <a:pt x="72313" y="13749"/>
                </a:lnTo>
                <a:lnTo>
                  <a:pt x="63856" y="12237"/>
                </a:lnTo>
                <a:lnTo>
                  <a:pt x="59334" y="9652"/>
                </a:lnTo>
                <a:lnTo>
                  <a:pt x="50330" y="7734"/>
                </a:lnTo>
                <a:lnTo>
                  <a:pt x="47129" y="3873"/>
                </a:lnTo>
                <a:lnTo>
                  <a:pt x="43903" y="0"/>
                </a:lnTo>
                <a:lnTo>
                  <a:pt x="36182" y="647"/>
                </a:lnTo>
                <a:lnTo>
                  <a:pt x="29730" y="1943"/>
                </a:lnTo>
                <a:lnTo>
                  <a:pt x="17510" y="7422"/>
                </a:lnTo>
                <a:lnTo>
                  <a:pt x="7225" y="15960"/>
                </a:lnTo>
                <a:lnTo>
                  <a:pt x="6184" y="19037"/>
                </a:lnTo>
                <a:lnTo>
                  <a:pt x="4686" y="20612"/>
                </a:lnTo>
                <a:lnTo>
                  <a:pt x="2870" y="22136"/>
                </a:lnTo>
                <a:lnTo>
                  <a:pt x="16090" y="34150"/>
                </a:lnTo>
                <a:lnTo>
                  <a:pt x="19075" y="54952"/>
                </a:lnTo>
                <a:lnTo>
                  <a:pt x="30937" y="65341"/>
                </a:lnTo>
                <a:lnTo>
                  <a:pt x="30937" y="77228"/>
                </a:lnTo>
                <a:lnTo>
                  <a:pt x="10789" y="122602"/>
                </a:lnTo>
                <a:lnTo>
                  <a:pt x="7950" y="125476"/>
                </a:lnTo>
                <a:lnTo>
                  <a:pt x="4825" y="132511"/>
                </a:lnTo>
                <a:lnTo>
                  <a:pt x="1536" y="141287"/>
                </a:lnTo>
                <a:lnTo>
                  <a:pt x="12890" y="144119"/>
                </a:lnTo>
                <a:lnTo>
                  <a:pt x="21361" y="148450"/>
                </a:lnTo>
                <a:lnTo>
                  <a:pt x="20726" y="151866"/>
                </a:lnTo>
                <a:lnTo>
                  <a:pt x="13181" y="157151"/>
                </a:lnTo>
                <a:lnTo>
                  <a:pt x="2502" y="163151"/>
                </a:lnTo>
                <a:lnTo>
                  <a:pt x="152" y="171538"/>
                </a:lnTo>
                <a:lnTo>
                  <a:pt x="63" y="172504"/>
                </a:lnTo>
                <a:lnTo>
                  <a:pt x="0" y="173469"/>
                </a:lnTo>
                <a:lnTo>
                  <a:pt x="109626" y="231660"/>
                </a:lnTo>
                <a:lnTo>
                  <a:pt x="108165" y="249504"/>
                </a:lnTo>
                <a:lnTo>
                  <a:pt x="121012" y="258884"/>
                </a:lnTo>
                <a:lnTo>
                  <a:pt x="129981" y="265371"/>
                </a:lnTo>
                <a:lnTo>
                  <a:pt x="137883" y="270962"/>
                </a:lnTo>
                <a:lnTo>
                  <a:pt x="147530" y="277653"/>
                </a:lnTo>
                <a:lnTo>
                  <a:pt x="158070" y="265260"/>
                </a:lnTo>
                <a:lnTo>
                  <a:pt x="167193" y="252215"/>
                </a:lnTo>
                <a:lnTo>
                  <a:pt x="174728" y="239842"/>
                </a:lnTo>
                <a:lnTo>
                  <a:pt x="180505" y="229466"/>
                </a:lnTo>
                <a:lnTo>
                  <a:pt x="184354" y="222411"/>
                </a:lnTo>
                <a:lnTo>
                  <a:pt x="193843" y="212985"/>
                </a:lnTo>
                <a:lnTo>
                  <a:pt x="202247" y="207503"/>
                </a:lnTo>
                <a:lnTo>
                  <a:pt x="208119" y="203700"/>
                </a:lnTo>
                <a:lnTo>
                  <a:pt x="213198" y="202743"/>
                </a:lnTo>
                <a:lnTo>
                  <a:pt x="220230" y="194576"/>
                </a:lnTo>
                <a:lnTo>
                  <a:pt x="221081" y="193357"/>
                </a:lnTo>
                <a:lnTo>
                  <a:pt x="222059" y="192087"/>
                </a:lnTo>
                <a:lnTo>
                  <a:pt x="207657" y="169316"/>
                </a:lnTo>
                <a:lnTo>
                  <a:pt x="206171" y="65341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998912" y="4675135"/>
            <a:ext cx="158750" cy="164465"/>
          </a:xfrm>
          <a:custGeom>
            <a:avLst/>
            <a:gdLst/>
            <a:ahLst/>
            <a:cxnLst/>
            <a:rect l="l" t="t" r="r" b="b"/>
            <a:pathLst>
              <a:path w="158750" h="164464">
                <a:moveTo>
                  <a:pt x="69799" y="10706"/>
                </a:moveTo>
                <a:lnTo>
                  <a:pt x="56946" y="11976"/>
                </a:lnTo>
                <a:lnTo>
                  <a:pt x="41516" y="17767"/>
                </a:lnTo>
                <a:lnTo>
                  <a:pt x="38938" y="35775"/>
                </a:lnTo>
                <a:lnTo>
                  <a:pt x="38938" y="49949"/>
                </a:lnTo>
                <a:lnTo>
                  <a:pt x="48577" y="51244"/>
                </a:lnTo>
                <a:lnTo>
                  <a:pt x="48577" y="62814"/>
                </a:lnTo>
                <a:lnTo>
                  <a:pt x="40855" y="67970"/>
                </a:lnTo>
                <a:lnTo>
                  <a:pt x="39573" y="75691"/>
                </a:lnTo>
                <a:lnTo>
                  <a:pt x="34429" y="78257"/>
                </a:lnTo>
                <a:lnTo>
                  <a:pt x="21564" y="82130"/>
                </a:lnTo>
                <a:lnTo>
                  <a:pt x="22199" y="92417"/>
                </a:lnTo>
                <a:lnTo>
                  <a:pt x="11899" y="100139"/>
                </a:lnTo>
                <a:lnTo>
                  <a:pt x="13195" y="109804"/>
                </a:lnTo>
                <a:lnTo>
                  <a:pt x="9956" y="116878"/>
                </a:lnTo>
                <a:lnTo>
                  <a:pt x="6206" y="128840"/>
                </a:lnTo>
                <a:lnTo>
                  <a:pt x="4826" y="141762"/>
                </a:lnTo>
                <a:lnTo>
                  <a:pt x="4739" y="149644"/>
                </a:lnTo>
                <a:lnTo>
                  <a:pt x="3962" y="158153"/>
                </a:lnTo>
                <a:lnTo>
                  <a:pt x="0" y="163042"/>
                </a:lnTo>
                <a:lnTo>
                  <a:pt x="8229" y="163880"/>
                </a:lnTo>
                <a:lnTo>
                  <a:pt x="10350" y="162598"/>
                </a:lnTo>
                <a:lnTo>
                  <a:pt x="14478" y="160515"/>
                </a:lnTo>
                <a:lnTo>
                  <a:pt x="27891" y="155994"/>
                </a:lnTo>
                <a:lnTo>
                  <a:pt x="42091" y="152142"/>
                </a:lnTo>
                <a:lnTo>
                  <a:pt x="68364" y="149644"/>
                </a:lnTo>
                <a:lnTo>
                  <a:pt x="74469" y="135433"/>
                </a:lnTo>
                <a:lnTo>
                  <a:pt x="81871" y="124255"/>
                </a:lnTo>
                <a:lnTo>
                  <a:pt x="90175" y="118229"/>
                </a:lnTo>
                <a:lnTo>
                  <a:pt x="102173" y="116321"/>
                </a:lnTo>
                <a:lnTo>
                  <a:pt x="129048" y="116321"/>
                </a:lnTo>
                <a:lnTo>
                  <a:pt x="132410" y="110375"/>
                </a:lnTo>
                <a:lnTo>
                  <a:pt x="135521" y="103352"/>
                </a:lnTo>
                <a:lnTo>
                  <a:pt x="137706" y="101142"/>
                </a:lnTo>
                <a:lnTo>
                  <a:pt x="145462" y="91948"/>
                </a:lnTo>
                <a:lnTo>
                  <a:pt x="152656" y="80203"/>
                </a:lnTo>
                <a:lnTo>
                  <a:pt x="156881" y="68031"/>
                </a:lnTo>
                <a:lnTo>
                  <a:pt x="158521" y="55092"/>
                </a:lnTo>
                <a:lnTo>
                  <a:pt x="158521" y="43205"/>
                </a:lnTo>
                <a:lnTo>
                  <a:pt x="146646" y="32816"/>
                </a:lnTo>
                <a:lnTo>
                  <a:pt x="145048" y="21628"/>
                </a:lnTo>
                <a:lnTo>
                  <a:pt x="78803" y="21628"/>
                </a:lnTo>
                <a:lnTo>
                  <a:pt x="69799" y="10706"/>
                </a:lnTo>
                <a:close/>
              </a:path>
              <a:path w="158750" h="164464">
                <a:moveTo>
                  <a:pt x="129048" y="116321"/>
                </a:moveTo>
                <a:lnTo>
                  <a:pt x="102173" y="116321"/>
                </a:lnTo>
                <a:lnTo>
                  <a:pt x="115128" y="116716"/>
                </a:lnTo>
                <a:lnTo>
                  <a:pt x="127641" y="118811"/>
                </a:lnTo>
                <a:lnTo>
                  <a:pt x="129048" y="116321"/>
                </a:lnTo>
                <a:close/>
              </a:path>
              <a:path w="158750" h="164464">
                <a:moveTo>
                  <a:pt x="97485" y="8127"/>
                </a:moveTo>
                <a:lnTo>
                  <a:pt x="83959" y="13919"/>
                </a:lnTo>
                <a:lnTo>
                  <a:pt x="78803" y="21628"/>
                </a:lnTo>
                <a:lnTo>
                  <a:pt x="145048" y="21628"/>
                </a:lnTo>
                <a:lnTo>
                  <a:pt x="143947" y="13919"/>
                </a:lnTo>
                <a:lnTo>
                  <a:pt x="119989" y="13919"/>
                </a:lnTo>
                <a:lnTo>
                  <a:pt x="107784" y="13284"/>
                </a:lnTo>
                <a:lnTo>
                  <a:pt x="97485" y="8127"/>
                </a:lnTo>
                <a:close/>
              </a:path>
              <a:path w="158750" h="164464">
                <a:moveTo>
                  <a:pt x="130454" y="0"/>
                </a:moveTo>
                <a:lnTo>
                  <a:pt x="126555" y="3276"/>
                </a:lnTo>
                <a:lnTo>
                  <a:pt x="121069" y="6362"/>
                </a:lnTo>
                <a:lnTo>
                  <a:pt x="119989" y="13919"/>
                </a:lnTo>
                <a:lnTo>
                  <a:pt x="143947" y="13919"/>
                </a:lnTo>
                <a:lnTo>
                  <a:pt x="143675" y="12014"/>
                </a:lnTo>
                <a:lnTo>
                  <a:pt x="130454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998912" y="4675135"/>
            <a:ext cx="158750" cy="164465"/>
          </a:xfrm>
          <a:custGeom>
            <a:avLst/>
            <a:gdLst/>
            <a:ahLst/>
            <a:cxnLst/>
            <a:rect l="l" t="t" r="r" b="b"/>
            <a:pathLst>
              <a:path w="158750" h="164464">
                <a:moveTo>
                  <a:pt x="146646" y="32816"/>
                </a:moveTo>
                <a:lnTo>
                  <a:pt x="143675" y="12014"/>
                </a:lnTo>
                <a:lnTo>
                  <a:pt x="130454" y="0"/>
                </a:lnTo>
                <a:lnTo>
                  <a:pt x="126555" y="3276"/>
                </a:lnTo>
                <a:lnTo>
                  <a:pt x="121069" y="6362"/>
                </a:lnTo>
                <a:lnTo>
                  <a:pt x="120637" y="9410"/>
                </a:lnTo>
                <a:lnTo>
                  <a:pt x="119989" y="13919"/>
                </a:lnTo>
                <a:lnTo>
                  <a:pt x="107784" y="13284"/>
                </a:lnTo>
                <a:lnTo>
                  <a:pt x="102628" y="10706"/>
                </a:lnTo>
                <a:lnTo>
                  <a:pt x="97485" y="8127"/>
                </a:lnTo>
                <a:lnTo>
                  <a:pt x="83959" y="13919"/>
                </a:lnTo>
                <a:lnTo>
                  <a:pt x="81394" y="17767"/>
                </a:lnTo>
                <a:lnTo>
                  <a:pt x="78803" y="21628"/>
                </a:lnTo>
                <a:lnTo>
                  <a:pt x="69799" y="10706"/>
                </a:lnTo>
                <a:lnTo>
                  <a:pt x="63373" y="11353"/>
                </a:lnTo>
                <a:lnTo>
                  <a:pt x="56946" y="11976"/>
                </a:lnTo>
                <a:lnTo>
                  <a:pt x="41516" y="17767"/>
                </a:lnTo>
                <a:lnTo>
                  <a:pt x="38938" y="35775"/>
                </a:lnTo>
                <a:lnTo>
                  <a:pt x="38938" y="42875"/>
                </a:lnTo>
                <a:lnTo>
                  <a:pt x="38938" y="49949"/>
                </a:lnTo>
                <a:lnTo>
                  <a:pt x="48577" y="51244"/>
                </a:lnTo>
                <a:lnTo>
                  <a:pt x="48577" y="57022"/>
                </a:lnTo>
                <a:lnTo>
                  <a:pt x="48577" y="62814"/>
                </a:lnTo>
                <a:lnTo>
                  <a:pt x="40855" y="67970"/>
                </a:lnTo>
                <a:lnTo>
                  <a:pt x="40208" y="71818"/>
                </a:lnTo>
                <a:lnTo>
                  <a:pt x="39573" y="75691"/>
                </a:lnTo>
                <a:lnTo>
                  <a:pt x="34429" y="78257"/>
                </a:lnTo>
                <a:lnTo>
                  <a:pt x="27990" y="80187"/>
                </a:lnTo>
                <a:lnTo>
                  <a:pt x="21564" y="82130"/>
                </a:lnTo>
                <a:lnTo>
                  <a:pt x="22199" y="92417"/>
                </a:lnTo>
                <a:lnTo>
                  <a:pt x="17056" y="96278"/>
                </a:lnTo>
                <a:lnTo>
                  <a:pt x="11899" y="100139"/>
                </a:lnTo>
                <a:lnTo>
                  <a:pt x="13195" y="109804"/>
                </a:lnTo>
                <a:lnTo>
                  <a:pt x="9956" y="116878"/>
                </a:lnTo>
                <a:lnTo>
                  <a:pt x="6206" y="128840"/>
                </a:lnTo>
                <a:lnTo>
                  <a:pt x="4826" y="141762"/>
                </a:lnTo>
                <a:lnTo>
                  <a:pt x="4826" y="148691"/>
                </a:lnTo>
                <a:lnTo>
                  <a:pt x="3962" y="158153"/>
                </a:lnTo>
                <a:lnTo>
                  <a:pt x="0" y="163042"/>
                </a:lnTo>
                <a:lnTo>
                  <a:pt x="8229" y="163880"/>
                </a:lnTo>
                <a:lnTo>
                  <a:pt x="10350" y="162598"/>
                </a:lnTo>
                <a:lnTo>
                  <a:pt x="14478" y="160515"/>
                </a:lnTo>
                <a:lnTo>
                  <a:pt x="27891" y="155994"/>
                </a:lnTo>
                <a:lnTo>
                  <a:pt x="42091" y="152142"/>
                </a:lnTo>
                <a:lnTo>
                  <a:pt x="68364" y="149644"/>
                </a:lnTo>
                <a:lnTo>
                  <a:pt x="74469" y="135433"/>
                </a:lnTo>
                <a:lnTo>
                  <a:pt x="81871" y="124255"/>
                </a:lnTo>
                <a:lnTo>
                  <a:pt x="90175" y="118229"/>
                </a:lnTo>
                <a:lnTo>
                  <a:pt x="102173" y="116321"/>
                </a:lnTo>
                <a:lnTo>
                  <a:pt x="115128" y="116716"/>
                </a:lnTo>
                <a:lnTo>
                  <a:pt x="127641" y="118811"/>
                </a:lnTo>
                <a:lnTo>
                  <a:pt x="132410" y="110375"/>
                </a:lnTo>
                <a:lnTo>
                  <a:pt x="135521" y="103352"/>
                </a:lnTo>
                <a:lnTo>
                  <a:pt x="137706" y="101142"/>
                </a:lnTo>
                <a:lnTo>
                  <a:pt x="145462" y="91948"/>
                </a:lnTo>
                <a:lnTo>
                  <a:pt x="152656" y="80203"/>
                </a:lnTo>
                <a:lnTo>
                  <a:pt x="156881" y="68031"/>
                </a:lnTo>
                <a:lnTo>
                  <a:pt x="158521" y="55092"/>
                </a:lnTo>
                <a:lnTo>
                  <a:pt x="158521" y="43205"/>
                </a:lnTo>
                <a:lnTo>
                  <a:pt x="146646" y="32816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404437" y="4881658"/>
            <a:ext cx="1447869" cy="129733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97142" y="5149269"/>
            <a:ext cx="208279" cy="412115"/>
          </a:xfrm>
          <a:custGeom>
            <a:avLst/>
            <a:gdLst/>
            <a:ahLst/>
            <a:cxnLst/>
            <a:rect l="l" t="t" r="r" b="b"/>
            <a:pathLst>
              <a:path w="208279" h="412114">
                <a:moveTo>
                  <a:pt x="145391" y="46832"/>
                </a:moveTo>
                <a:lnTo>
                  <a:pt x="134444" y="49267"/>
                </a:lnTo>
                <a:lnTo>
                  <a:pt x="130613" y="59095"/>
                </a:lnTo>
                <a:lnTo>
                  <a:pt x="130033" y="67967"/>
                </a:lnTo>
                <a:lnTo>
                  <a:pt x="129906" y="75051"/>
                </a:lnTo>
                <a:lnTo>
                  <a:pt x="128439" y="83694"/>
                </a:lnTo>
                <a:lnTo>
                  <a:pt x="118409" y="90706"/>
                </a:lnTo>
                <a:lnTo>
                  <a:pt x="104627" y="95185"/>
                </a:lnTo>
                <a:lnTo>
                  <a:pt x="92533" y="102336"/>
                </a:lnTo>
                <a:lnTo>
                  <a:pt x="81862" y="109385"/>
                </a:lnTo>
                <a:lnTo>
                  <a:pt x="72345" y="113559"/>
                </a:lnTo>
                <a:lnTo>
                  <a:pt x="58341" y="114669"/>
                </a:lnTo>
                <a:lnTo>
                  <a:pt x="46127" y="118276"/>
                </a:lnTo>
                <a:lnTo>
                  <a:pt x="35328" y="120758"/>
                </a:lnTo>
                <a:lnTo>
                  <a:pt x="27774" y="123557"/>
                </a:lnTo>
                <a:lnTo>
                  <a:pt x="24920" y="132642"/>
                </a:lnTo>
                <a:lnTo>
                  <a:pt x="23469" y="144976"/>
                </a:lnTo>
                <a:lnTo>
                  <a:pt x="20128" y="157518"/>
                </a:lnTo>
                <a:lnTo>
                  <a:pt x="15794" y="168886"/>
                </a:lnTo>
                <a:lnTo>
                  <a:pt x="14750" y="180499"/>
                </a:lnTo>
                <a:lnTo>
                  <a:pt x="16351" y="192354"/>
                </a:lnTo>
                <a:lnTo>
                  <a:pt x="19953" y="204452"/>
                </a:lnTo>
                <a:lnTo>
                  <a:pt x="24721" y="216691"/>
                </a:lnTo>
                <a:lnTo>
                  <a:pt x="28123" y="227724"/>
                </a:lnTo>
                <a:lnTo>
                  <a:pt x="29536" y="238110"/>
                </a:lnTo>
                <a:lnTo>
                  <a:pt x="28338" y="248409"/>
                </a:lnTo>
                <a:lnTo>
                  <a:pt x="23905" y="259181"/>
                </a:lnTo>
                <a:lnTo>
                  <a:pt x="13476" y="274143"/>
                </a:lnTo>
                <a:lnTo>
                  <a:pt x="6293" y="287996"/>
                </a:lnTo>
                <a:lnTo>
                  <a:pt x="1939" y="300718"/>
                </a:lnTo>
                <a:lnTo>
                  <a:pt x="0" y="312288"/>
                </a:lnTo>
                <a:lnTo>
                  <a:pt x="58" y="322683"/>
                </a:lnTo>
                <a:lnTo>
                  <a:pt x="1699" y="331881"/>
                </a:lnTo>
                <a:lnTo>
                  <a:pt x="4506" y="339861"/>
                </a:lnTo>
                <a:lnTo>
                  <a:pt x="8725" y="352226"/>
                </a:lnTo>
                <a:lnTo>
                  <a:pt x="19694" y="389758"/>
                </a:lnTo>
                <a:lnTo>
                  <a:pt x="54044" y="410285"/>
                </a:lnTo>
                <a:lnTo>
                  <a:pt x="65170" y="411576"/>
                </a:lnTo>
                <a:lnTo>
                  <a:pt x="73553" y="409221"/>
                </a:lnTo>
                <a:lnTo>
                  <a:pt x="82360" y="404373"/>
                </a:lnTo>
                <a:lnTo>
                  <a:pt x="90938" y="403653"/>
                </a:lnTo>
                <a:lnTo>
                  <a:pt x="117727" y="365561"/>
                </a:lnTo>
                <a:lnTo>
                  <a:pt x="131373" y="324913"/>
                </a:lnTo>
                <a:lnTo>
                  <a:pt x="140179" y="296605"/>
                </a:lnTo>
                <a:lnTo>
                  <a:pt x="144433" y="283166"/>
                </a:lnTo>
                <a:lnTo>
                  <a:pt x="159777" y="236393"/>
                </a:lnTo>
                <a:lnTo>
                  <a:pt x="172415" y="194840"/>
                </a:lnTo>
                <a:lnTo>
                  <a:pt x="178848" y="161831"/>
                </a:lnTo>
                <a:lnTo>
                  <a:pt x="180602" y="150763"/>
                </a:lnTo>
                <a:lnTo>
                  <a:pt x="184621" y="140468"/>
                </a:lnTo>
                <a:lnTo>
                  <a:pt x="182460" y="124898"/>
                </a:lnTo>
                <a:lnTo>
                  <a:pt x="183513" y="113691"/>
                </a:lnTo>
                <a:lnTo>
                  <a:pt x="186680" y="108231"/>
                </a:lnTo>
                <a:lnTo>
                  <a:pt x="207315" y="108231"/>
                </a:lnTo>
                <a:lnTo>
                  <a:pt x="207774" y="101841"/>
                </a:lnTo>
                <a:lnTo>
                  <a:pt x="205891" y="89578"/>
                </a:lnTo>
                <a:lnTo>
                  <a:pt x="199470" y="65019"/>
                </a:lnTo>
                <a:lnTo>
                  <a:pt x="197725" y="53035"/>
                </a:lnTo>
                <a:lnTo>
                  <a:pt x="196572" y="47683"/>
                </a:lnTo>
                <a:lnTo>
                  <a:pt x="152249" y="47683"/>
                </a:lnTo>
                <a:lnTo>
                  <a:pt x="145391" y="46832"/>
                </a:lnTo>
                <a:close/>
              </a:path>
              <a:path w="208279" h="412114">
                <a:moveTo>
                  <a:pt x="207315" y="108231"/>
                </a:moveTo>
                <a:lnTo>
                  <a:pt x="186680" y="108231"/>
                </a:lnTo>
                <a:lnTo>
                  <a:pt x="190864" y="109899"/>
                </a:lnTo>
                <a:lnTo>
                  <a:pt x="199606" y="118142"/>
                </a:lnTo>
                <a:lnTo>
                  <a:pt x="206909" y="113885"/>
                </a:lnTo>
                <a:lnTo>
                  <a:pt x="207315" y="108231"/>
                </a:lnTo>
                <a:close/>
              </a:path>
              <a:path w="208279" h="412114">
                <a:moveTo>
                  <a:pt x="173517" y="0"/>
                </a:moveTo>
                <a:lnTo>
                  <a:pt x="170177" y="6482"/>
                </a:lnTo>
                <a:lnTo>
                  <a:pt x="166846" y="13350"/>
                </a:lnTo>
                <a:lnTo>
                  <a:pt x="163400" y="16796"/>
                </a:lnTo>
                <a:lnTo>
                  <a:pt x="161698" y="27096"/>
                </a:lnTo>
                <a:lnTo>
                  <a:pt x="163400" y="40837"/>
                </a:lnTo>
                <a:lnTo>
                  <a:pt x="152249" y="47683"/>
                </a:lnTo>
                <a:lnTo>
                  <a:pt x="196572" y="47683"/>
                </a:lnTo>
                <a:lnTo>
                  <a:pt x="194672" y="38862"/>
                </a:lnTo>
                <a:lnTo>
                  <a:pt x="188516" y="25776"/>
                </a:lnTo>
                <a:lnTo>
                  <a:pt x="181887" y="14489"/>
                </a:lnTo>
                <a:lnTo>
                  <a:pt x="177415" y="5715"/>
                </a:lnTo>
                <a:lnTo>
                  <a:pt x="177128" y="4795"/>
                </a:lnTo>
                <a:lnTo>
                  <a:pt x="173517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35438" y="6358700"/>
            <a:ext cx="57785" cy="36830"/>
          </a:xfrm>
          <a:custGeom>
            <a:avLst/>
            <a:gdLst/>
            <a:ahLst/>
            <a:cxnLst/>
            <a:rect l="l" t="t" r="r" b="b"/>
            <a:pathLst>
              <a:path w="57784" h="36829">
                <a:moveTo>
                  <a:pt x="52594" y="32184"/>
                </a:moveTo>
                <a:lnTo>
                  <a:pt x="27134" y="32184"/>
                </a:lnTo>
                <a:lnTo>
                  <a:pt x="39880" y="36686"/>
                </a:lnTo>
                <a:lnTo>
                  <a:pt x="50936" y="34475"/>
                </a:lnTo>
                <a:lnTo>
                  <a:pt x="52594" y="32184"/>
                </a:lnTo>
                <a:close/>
              </a:path>
              <a:path w="57784" h="36829">
                <a:moveTo>
                  <a:pt x="15606" y="0"/>
                </a:moveTo>
                <a:lnTo>
                  <a:pt x="9757" y="3204"/>
                </a:lnTo>
                <a:lnTo>
                  <a:pt x="3842" y="9584"/>
                </a:lnTo>
                <a:lnTo>
                  <a:pt x="0" y="17667"/>
                </a:lnTo>
                <a:lnTo>
                  <a:pt x="367" y="25980"/>
                </a:lnTo>
                <a:lnTo>
                  <a:pt x="7083" y="33052"/>
                </a:lnTo>
                <a:lnTo>
                  <a:pt x="18849" y="34475"/>
                </a:lnTo>
                <a:lnTo>
                  <a:pt x="27134" y="32184"/>
                </a:lnTo>
                <a:lnTo>
                  <a:pt x="52594" y="32184"/>
                </a:lnTo>
                <a:lnTo>
                  <a:pt x="57643" y="25208"/>
                </a:lnTo>
                <a:lnTo>
                  <a:pt x="53846" y="15648"/>
                </a:lnTo>
                <a:lnTo>
                  <a:pt x="42179" y="10397"/>
                </a:lnTo>
                <a:lnTo>
                  <a:pt x="28806" y="6868"/>
                </a:lnTo>
                <a:lnTo>
                  <a:pt x="19887" y="2477"/>
                </a:lnTo>
                <a:lnTo>
                  <a:pt x="19250" y="1442"/>
                </a:lnTo>
                <a:lnTo>
                  <a:pt x="15606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971433" y="5872906"/>
            <a:ext cx="347980" cy="429895"/>
          </a:xfrm>
          <a:custGeom>
            <a:avLst/>
            <a:gdLst/>
            <a:ahLst/>
            <a:cxnLst/>
            <a:rect l="l" t="t" r="r" b="b"/>
            <a:pathLst>
              <a:path w="347979" h="429895">
                <a:moveTo>
                  <a:pt x="167098" y="201535"/>
                </a:moveTo>
                <a:lnTo>
                  <a:pt x="160142" y="209164"/>
                </a:lnTo>
                <a:lnTo>
                  <a:pt x="158327" y="215445"/>
                </a:lnTo>
                <a:lnTo>
                  <a:pt x="155684" y="222163"/>
                </a:lnTo>
                <a:lnTo>
                  <a:pt x="146780" y="231449"/>
                </a:lnTo>
                <a:lnTo>
                  <a:pt x="141705" y="239130"/>
                </a:lnTo>
                <a:lnTo>
                  <a:pt x="138017" y="247031"/>
                </a:lnTo>
                <a:lnTo>
                  <a:pt x="133271" y="256978"/>
                </a:lnTo>
                <a:lnTo>
                  <a:pt x="100393" y="288305"/>
                </a:lnTo>
                <a:lnTo>
                  <a:pt x="64196" y="308614"/>
                </a:lnTo>
                <a:lnTo>
                  <a:pt x="55046" y="313931"/>
                </a:lnTo>
                <a:lnTo>
                  <a:pt x="48659" y="318877"/>
                </a:lnTo>
                <a:lnTo>
                  <a:pt x="39014" y="329380"/>
                </a:lnTo>
                <a:lnTo>
                  <a:pt x="16309" y="346790"/>
                </a:lnTo>
                <a:lnTo>
                  <a:pt x="10406" y="354377"/>
                </a:lnTo>
                <a:lnTo>
                  <a:pt x="6520" y="363962"/>
                </a:lnTo>
                <a:lnTo>
                  <a:pt x="868" y="372903"/>
                </a:lnTo>
                <a:lnTo>
                  <a:pt x="0" y="382890"/>
                </a:lnTo>
                <a:lnTo>
                  <a:pt x="9009" y="391589"/>
                </a:lnTo>
                <a:lnTo>
                  <a:pt x="17781" y="394170"/>
                </a:lnTo>
                <a:lnTo>
                  <a:pt x="25981" y="396825"/>
                </a:lnTo>
                <a:lnTo>
                  <a:pt x="37207" y="402940"/>
                </a:lnTo>
                <a:lnTo>
                  <a:pt x="45580" y="404223"/>
                </a:lnTo>
                <a:lnTo>
                  <a:pt x="52309" y="409025"/>
                </a:lnTo>
                <a:lnTo>
                  <a:pt x="62584" y="411016"/>
                </a:lnTo>
                <a:lnTo>
                  <a:pt x="75128" y="409778"/>
                </a:lnTo>
                <a:lnTo>
                  <a:pt x="88661" y="404895"/>
                </a:lnTo>
                <a:lnTo>
                  <a:pt x="101904" y="395950"/>
                </a:lnTo>
                <a:lnTo>
                  <a:pt x="112888" y="383375"/>
                </a:lnTo>
                <a:lnTo>
                  <a:pt x="116966" y="373992"/>
                </a:lnTo>
                <a:lnTo>
                  <a:pt x="118299" y="367209"/>
                </a:lnTo>
                <a:lnTo>
                  <a:pt x="121047" y="362438"/>
                </a:lnTo>
                <a:lnTo>
                  <a:pt x="128675" y="352926"/>
                </a:lnTo>
                <a:lnTo>
                  <a:pt x="133317" y="340245"/>
                </a:lnTo>
                <a:lnTo>
                  <a:pt x="139945" y="326855"/>
                </a:lnTo>
                <a:lnTo>
                  <a:pt x="147426" y="317476"/>
                </a:lnTo>
                <a:lnTo>
                  <a:pt x="158838" y="312391"/>
                </a:lnTo>
                <a:lnTo>
                  <a:pt x="176448" y="310964"/>
                </a:lnTo>
                <a:lnTo>
                  <a:pt x="181831" y="307833"/>
                </a:lnTo>
                <a:lnTo>
                  <a:pt x="180667" y="302712"/>
                </a:lnTo>
                <a:lnTo>
                  <a:pt x="183153" y="290121"/>
                </a:lnTo>
                <a:lnTo>
                  <a:pt x="191413" y="281544"/>
                </a:lnTo>
                <a:lnTo>
                  <a:pt x="197663" y="272086"/>
                </a:lnTo>
                <a:lnTo>
                  <a:pt x="201794" y="260566"/>
                </a:lnTo>
                <a:lnTo>
                  <a:pt x="210397" y="250305"/>
                </a:lnTo>
                <a:lnTo>
                  <a:pt x="218506" y="241114"/>
                </a:lnTo>
                <a:lnTo>
                  <a:pt x="221153" y="232804"/>
                </a:lnTo>
                <a:lnTo>
                  <a:pt x="219171" y="221646"/>
                </a:lnTo>
                <a:lnTo>
                  <a:pt x="220390" y="213411"/>
                </a:lnTo>
                <a:lnTo>
                  <a:pt x="219658" y="212212"/>
                </a:lnTo>
                <a:lnTo>
                  <a:pt x="189068" y="212212"/>
                </a:lnTo>
                <a:lnTo>
                  <a:pt x="181664" y="207022"/>
                </a:lnTo>
                <a:lnTo>
                  <a:pt x="174699" y="201655"/>
                </a:lnTo>
                <a:lnTo>
                  <a:pt x="167098" y="201535"/>
                </a:lnTo>
                <a:close/>
              </a:path>
              <a:path w="347979" h="429895">
                <a:moveTo>
                  <a:pt x="203010" y="0"/>
                </a:moveTo>
                <a:lnTo>
                  <a:pt x="192685" y="2181"/>
                </a:lnTo>
                <a:lnTo>
                  <a:pt x="191019" y="9302"/>
                </a:lnTo>
                <a:lnTo>
                  <a:pt x="194606" y="18463"/>
                </a:lnTo>
                <a:lnTo>
                  <a:pt x="200044" y="26764"/>
                </a:lnTo>
                <a:lnTo>
                  <a:pt x="211195" y="37254"/>
                </a:lnTo>
                <a:lnTo>
                  <a:pt x="220336" y="45652"/>
                </a:lnTo>
                <a:lnTo>
                  <a:pt x="224808" y="58170"/>
                </a:lnTo>
                <a:lnTo>
                  <a:pt x="233563" y="69260"/>
                </a:lnTo>
                <a:lnTo>
                  <a:pt x="239259" y="76164"/>
                </a:lnTo>
                <a:lnTo>
                  <a:pt x="239295" y="86966"/>
                </a:lnTo>
                <a:lnTo>
                  <a:pt x="236758" y="99960"/>
                </a:lnTo>
                <a:lnTo>
                  <a:pt x="234735" y="113442"/>
                </a:lnTo>
                <a:lnTo>
                  <a:pt x="231409" y="126469"/>
                </a:lnTo>
                <a:lnTo>
                  <a:pt x="223532" y="132976"/>
                </a:lnTo>
                <a:lnTo>
                  <a:pt x="214057" y="139084"/>
                </a:lnTo>
                <a:lnTo>
                  <a:pt x="211282" y="146636"/>
                </a:lnTo>
                <a:lnTo>
                  <a:pt x="215079" y="153693"/>
                </a:lnTo>
                <a:lnTo>
                  <a:pt x="223238" y="160363"/>
                </a:lnTo>
                <a:lnTo>
                  <a:pt x="233549" y="166751"/>
                </a:lnTo>
                <a:lnTo>
                  <a:pt x="243800" y="172963"/>
                </a:lnTo>
                <a:lnTo>
                  <a:pt x="250458" y="182406"/>
                </a:lnTo>
                <a:lnTo>
                  <a:pt x="250868" y="193106"/>
                </a:lnTo>
                <a:lnTo>
                  <a:pt x="247654" y="203859"/>
                </a:lnTo>
                <a:lnTo>
                  <a:pt x="243438" y="213460"/>
                </a:lnTo>
                <a:lnTo>
                  <a:pt x="240843" y="220706"/>
                </a:lnTo>
                <a:lnTo>
                  <a:pt x="247390" y="226874"/>
                </a:lnTo>
                <a:lnTo>
                  <a:pt x="260819" y="228473"/>
                </a:lnTo>
                <a:lnTo>
                  <a:pt x="272619" y="222138"/>
                </a:lnTo>
                <a:lnTo>
                  <a:pt x="281584" y="211425"/>
                </a:lnTo>
                <a:lnTo>
                  <a:pt x="288695" y="199131"/>
                </a:lnTo>
                <a:lnTo>
                  <a:pt x="294930" y="188059"/>
                </a:lnTo>
                <a:lnTo>
                  <a:pt x="303284" y="175743"/>
                </a:lnTo>
                <a:lnTo>
                  <a:pt x="305815" y="164635"/>
                </a:lnTo>
                <a:lnTo>
                  <a:pt x="307024" y="155609"/>
                </a:lnTo>
                <a:lnTo>
                  <a:pt x="313835" y="144868"/>
                </a:lnTo>
                <a:lnTo>
                  <a:pt x="328399" y="144868"/>
                </a:lnTo>
                <a:lnTo>
                  <a:pt x="333242" y="137335"/>
                </a:lnTo>
                <a:lnTo>
                  <a:pt x="339207" y="128218"/>
                </a:lnTo>
                <a:lnTo>
                  <a:pt x="345737" y="123199"/>
                </a:lnTo>
                <a:lnTo>
                  <a:pt x="347623" y="110923"/>
                </a:lnTo>
                <a:lnTo>
                  <a:pt x="347690" y="107227"/>
                </a:lnTo>
                <a:lnTo>
                  <a:pt x="313489" y="107227"/>
                </a:lnTo>
                <a:lnTo>
                  <a:pt x="302771" y="103371"/>
                </a:lnTo>
                <a:lnTo>
                  <a:pt x="285054" y="98603"/>
                </a:lnTo>
                <a:lnTo>
                  <a:pt x="277052" y="90243"/>
                </a:lnTo>
                <a:lnTo>
                  <a:pt x="275912" y="81812"/>
                </a:lnTo>
                <a:lnTo>
                  <a:pt x="258488" y="81812"/>
                </a:lnTo>
                <a:lnTo>
                  <a:pt x="255910" y="70865"/>
                </a:lnTo>
                <a:lnTo>
                  <a:pt x="245623" y="70865"/>
                </a:lnTo>
                <a:lnTo>
                  <a:pt x="239819" y="63791"/>
                </a:lnTo>
                <a:lnTo>
                  <a:pt x="239819" y="50926"/>
                </a:lnTo>
                <a:lnTo>
                  <a:pt x="235810" y="40154"/>
                </a:lnTo>
                <a:lnTo>
                  <a:pt x="229817" y="31146"/>
                </a:lnTo>
                <a:lnTo>
                  <a:pt x="225264" y="16655"/>
                </a:lnTo>
                <a:lnTo>
                  <a:pt x="215232" y="6213"/>
                </a:lnTo>
                <a:lnTo>
                  <a:pt x="203010" y="0"/>
                </a:lnTo>
                <a:close/>
              </a:path>
              <a:path w="347979" h="429895">
                <a:moveTo>
                  <a:pt x="207067" y="205842"/>
                </a:moveTo>
                <a:lnTo>
                  <a:pt x="197988" y="211801"/>
                </a:lnTo>
                <a:lnTo>
                  <a:pt x="189068" y="212212"/>
                </a:lnTo>
                <a:lnTo>
                  <a:pt x="219658" y="212212"/>
                </a:lnTo>
                <a:lnTo>
                  <a:pt x="216655" y="207288"/>
                </a:lnTo>
                <a:lnTo>
                  <a:pt x="207067" y="205842"/>
                </a:lnTo>
                <a:close/>
              </a:path>
              <a:path w="347979" h="429895">
                <a:moveTo>
                  <a:pt x="328399" y="144868"/>
                </a:moveTo>
                <a:lnTo>
                  <a:pt x="313835" y="144868"/>
                </a:lnTo>
                <a:lnTo>
                  <a:pt x="320884" y="145515"/>
                </a:lnTo>
                <a:lnTo>
                  <a:pt x="327983" y="145515"/>
                </a:lnTo>
                <a:lnTo>
                  <a:pt x="328399" y="144868"/>
                </a:lnTo>
                <a:close/>
              </a:path>
              <a:path w="347979" h="429895">
                <a:moveTo>
                  <a:pt x="341017" y="95554"/>
                </a:moveTo>
                <a:lnTo>
                  <a:pt x="331413" y="96732"/>
                </a:lnTo>
                <a:lnTo>
                  <a:pt x="323223" y="101584"/>
                </a:lnTo>
                <a:lnTo>
                  <a:pt x="321557" y="103694"/>
                </a:lnTo>
                <a:lnTo>
                  <a:pt x="313489" y="107227"/>
                </a:lnTo>
                <a:lnTo>
                  <a:pt x="347690" y="107227"/>
                </a:lnTo>
                <a:lnTo>
                  <a:pt x="347825" y="99727"/>
                </a:lnTo>
                <a:lnTo>
                  <a:pt x="341017" y="95554"/>
                </a:lnTo>
                <a:close/>
              </a:path>
              <a:path w="347979" h="429895">
                <a:moveTo>
                  <a:pt x="269426" y="62722"/>
                </a:moveTo>
                <a:lnTo>
                  <a:pt x="261013" y="64529"/>
                </a:lnTo>
                <a:lnTo>
                  <a:pt x="262186" y="70434"/>
                </a:lnTo>
                <a:lnTo>
                  <a:pt x="258488" y="81812"/>
                </a:lnTo>
                <a:lnTo>
                  <a:pt x="275912" y="81812"/>
                </a:lnTo>
                <a:lnTo>
                  <a:pt x="274808" y="73645"/>
                </a:lnTo>
                <a:lnTo>
                  <a:pt x="269426" y="62722"/>
                </a:lnTo>
                <a:close/>
              </a:path>
              <a:path w="347979" h="429895">
                <a:moveTo>
                  <a:pt x="36159" y="415933"/>
                </a:moveTo>
                <a:lnTo>
                  <a:pt x="29614" y="418260"/>
                </a:lnTo>
                <a:lnTo>
                  <a:pt x="26793" y="424157"/>
                </a:lnTo>
                <a:lnTo>
                  <a:pt x="29973" y="429029"/>
                </a:lnTo>
                <a:lnTo>
                  <a:pt x="30714" y="429284"/>
                </a:lnTo>
                <a:lnTo>
                  <a:pt x="38940" y="428255"/>
                </a:lnTo>
                <a:lnTo>
                  <a:pt x="44148" y="421770"/>
                </a:lnTo>
                <a:lnTo>
                  <a:pt x="36159" y="415933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162452" y="5872906"/>
            <a:ext cx="156845" cy="228600"/>
          </a:xfrm>
          <a:custGeom>
            <a:avLst/>
            <a:gdLst/>
            <a:ahLst/>
            <a:cxnLst/>
            <a:rect l="l" t="t" r="r" b="b"/>
            <a:pathLst>
              <a:path w="156845" h="228600">
                <a:moveTo>
                  <a:pt x="130538" y="103694"/>
                </a:moveTo>
                <a:lnTo>
                  <a:pt x="122470" y="107227"/>
                </a:lnTo>
                <a:lnTo>
                  <a:pt x="111752" y="103371"/>
                </a:lnTo>
                <a:lnTo>
                  <a:pt x="94035" y="98603"/>
                </a:lnTo>
                <a:lnTo>
                  <a:pt x="86033" y="90243"/>
                </a:lnTo>
                <a:lnTo>
                  <a:pt x="83789" y="73645"/>
                </a:lnTo>
                <a:lnTo>
                  <a:pt x="78407" y="62722"/>
                </a:lnTo>
                <a:lnTo>
                  <a:pt x="69994" y="64529"/>
                </a:lnTo>
                <a:lnTo>
                  <a:pt x="71167" y="70434"/>
                </a:lnTo>
                <a:lnTo>
                  <a:pt x="67469" y="81812"/>
                </a:lnTo>
                <a:lnTo>
                  <a:pt x="64891" y="70865"/>
                </a:lnTo>
                <a:lnTo>
                  <a:pt x="59748" y="70865"/>
                </a:lnTo>
                <a:lnTo>
                  <a:pt x="54604" y="70865"/>
                </a:lnTo>
                <a:lnTo>
                  <a:pt x="48800" y="63791"/>
                </a:lnTo>
                <a:lnTo>
                  <a:pt x="48800" y="50926"/>
                </a:lnTo>
                <a:lnTo>
                  <a:pt x="44791" y="40154"/>
                </a:lnTo>
                <a:lnTo>
                  <a:pt x="38798" y="31146"/>
                </a:lnTo>
                <a:lnTo>
                  <a:pt x="34245" y="16655"/>
                </a:lnTo>
                <a:lnTo>
                  <a:pt x="24213" y="6213"/>
                </a:lnTo>
                <a:lnTo>
                  <a:pt x="11991" y="0"/>
                </a:lnTo>
                <a:lnTo>
                  <a:pt x="1666" y="2181"/>
                </a:lnTo>
                <a:lnTo>
                  <a:pt x="0" y="9302"/>
                </a:lnTo>
                <a:lnTo>
                  <a:pt x="3587" y="18463"/>
                </a:lnTo>
                <a:lnTo>
                  <a:pt x="9025" y="26764"/>
                </a:lnTo>
                <a:lnTo>
                  <a:pt x="20176" y="37254"/>
                </a:lnTo>
                <a:lnTo>
                  <a:pt x="29317" y="45652"/>
                </a:lnTo>
                <a:lnTo>
                  <a:pt x="33789" y="58170"/>
                </a:lnTo>
                <a:lnTo>
                  <a:pt x="42544" y="69260"/>
                </a:lnTo>
                <a:lnTo>
                  <a:pt x="48240" y="76164"/>
                </a:lnTo>
                <a:lnTo>
                  <a:pt x="48276" y="86966"/>
                </a:lnTo>
                <a:lnTo>
                  <a:pt x="45739" y="99960"/>
                </a:lnTo>
                <a:lnTo>
                  <a:pt x="43716" y="113442"/>
                </a:lnTo>
                <a:lnTo>
                  <a:pt x="40390" y="126469"/>
                </a:lnTo>
                <a:lnTo>
                  <a:pt x="32513" y="132976"/>
                </a:lnTo>
                <a:lnTo>
                  <a:pt x="23038" y="139084"/>
                </a:lnTo>
                <a:lnTo>
                  <a:pt x="20263" y="146636"/>
                </a:lnTo>
                <a:lnTo>
                  <a:pt x="24060" y="153693"/>
                </a:lnTo>
                <a:lnTo>
                  <a:pt x="32219" y="160363"/>
                </a:lnTo>
                <a:lnTo>
                  <a:pt x="42530" y="166751"/>
                </a:lnTo>
                <a:lnTo>
                  <a:pt x="52781" y="172963"/>
                </a:lnTo>
                <a:lnTo>
                  <a:pt x="59439" y="182406"/>
                </a:lnTo>
                <a:lnTo>
                  <a:pt x="59849" y="193106"/>
                </a:lnTo>
                <a:lnTo>
                  <a:pt x="56635" y="203859"/>
                </a:lnTo>
                <a:lnTo>
                  <a:pt x="52419" y="213460"/>
                </a:lnTo>
                <a:lnTo>
                  <a:pt x="49824" y="220706"/>
                </a:lnTo>
                <a:lnTo>
                  <a:pt x="56371" y="226874"/>
                </a:lnTo>
                <a:lnTo>
                  <a:pt x="69800" y="228473"/>
                </a:lnTo>
                <a:lnTo>
                  <a:pt x="81600" y="222138"/>
                </a:lnTo>
                <a:lnTo>
                  <a:pt x="90565" y="211425"/>
                </a:lnTo>
                <a:lnTo>
                  <a:pt x="97676" y="199131"/>
                </a:lnTo>
                <a:lnTo>
                  <a:pt x="103911" y="188059"/>
                </a:lnTo>
                <a:lnTo>
                  <a:pt x="112265" y="175743"/>
                </a:lnTo>
                <a:lnTo>
                  <a:pt x="114796" y="164635"/>
                </a:lnTo>
                <a:lnTo>
                  <a:pt x="116005" y="155609"/>
                </a:lnTo>
                <a:lnTo>
                  <a:pt x="122816" y="144868"/>
                </a:lnTo>
                <a:lnTo>
                  <a:pt x="129865" y="145515"/>
                </a:lnTo>
                <a:lnTo>
                  <a:pt x="136964" y="145515"/>
                </a:lnTo>
                <a:lnTo>
                  <a:pt x="142223" y="137335"/>
                </a:lnTo>
                <a:lnTo>
                  <a:pt x="148188" y="128218"/>
                </a:lnTo>
                <a:lnTo>
                  <a:pt x="154718" y="123199"/>
                </a:lnTo>
                <a:lnTo>
                  <a:pt x="156604" y="110923"/>
                </a:lnTo>
                <a:lnTo>
                  <a:pt x="156806" y="99727"/>
                </a:lnTo>
                <a:lnTo>
                  <a:pt x="149998" y="95554"/>
                </a:lnTo>
                <a:lnTo>
                  <a:pt x="140394" y="96732"/>
                </a:lnTo>
                <a:lnTo>
                  <a:pt x="132204" y="101584"/>
                </a:lnTo>
                <a:lnTo>
                  <a:pt x="130538" y="103694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998226" y="6288840"/>
            <a:ext cx="17780" cy="13970"/>
          </a:xfrm>
          <a:custGeom>
            <a:avLst/>
            <a:gdLst/>
            <a:ahLst/>
            <a:cxnLst/>
            <a:rect l="l" t="t" r="r" b="b"/>
            <a:pathLst>
              <a:path w="17779" h="13970">
                <a:moveTo>
                  <a:pt x="3921" y="13350"/>
                </a:moveTo>
                <a:lnTo>
                  <a:pt x="12147" y="12321"/>
                </a:lnTo>
                <a:lnTo>
                  <a:pt x="17355" y="5836"/>
                </a:lnTo>
                <a:lnTo>
                  <a:pt x="9366" y="0"/>
                </a:lnTo>
                <a:lnTo>
                  <a:pt x="2821" y="2327"/>
                </a:lnTo>
                <a:lnTo>
                  <a:pt x="0" y="8223"/>
                </a:lnTo>
                <a:lnTo>
                  <a:pt x="3180" y="13095"/>
                </a:lnTo>
                <a:lnTo>
                  <a:pt x="3921" y="13350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971433" y="6074442"/>
            <a:ext cx="221615" cy="209550"/>
          </a:xfrm>
          <a:custGeom>
            <a:avLst/>
            <a:gdLst/>
            <a:ahLst/>
            <a:cxnLst/>
            <a:rect l="l" t="t" r="r" b="b"/>
            <a:pathLst>
              <a:path w="221615" h="209550">
                <a:moveTo>
                  <a:pt x="216655" y="5753"/>
                </a:moveTo>
                <a:lnTo>
                  <a:pt x="207067" y="4306"/>
                </a:lnTo>
                <a:lnTo>
                  <a:pt x="197988" y="10266"/>
                </a:lnTo>
                <a:lnTo>
                  <a:pt x="189068" y="10676"/>
                </a:lnTo>
                <a:lnTo>
                  <a:pt x="181664" y="5487"/>
                </a:lnTo>
                <a:lnTo>
                  <a:pt x="174699" y="120"/>
                </a:lnTo>
                <a:lnTo>
                  <a:pt x="167098" y="0"/>
                </a:lnTo>
                <a:lnTo>
                  <a:pt x="160142" y="7629"/>
                </a:lnTo>
                <a:lnTo>
                  <a:pt x="158327" y="13910"/>
                </a:lnTo>
                <a:lnTo>
                  <a:pt x="155684" y="20628"/>
                </a:lnTo>
                <a:lnTo>
                  <a:pt x="146780" y="29913"/>
                </a:lnTo>
                <a:lnTo>
                  <a:pt x="141705" y="37595"/>
                </a:lnTo>
                <a:lnTo>
                  <a:pt x="138017" y="45496"/>
                </a:lnTo>
                <a:lnTo>
                  <a:pt x="133271" y="55442"/>
                </a:lnTo>
                <a:lnTo>
                  <a:pt x="100393" y="86770"/>
                </a:lnTo>
                <a:lnTo>
                  <a:pt x="64196" y="107079"/>
                </a:lnTo>
                <a:lnTo>
                  <a:pt x="55046" y="112395"/>
                </a:lnTo>
                <a:lnTo>
                  <a:pt x="48659" y="117341"/>
                </a:lnTo>
                <a:lnTo>
                  <a:pt x="39014" y="127845"/>
                </a:lnTo>
                <a:lnTo>
                  <a:pt x="27038" y="137036"/>
                </a:lnTo>
                <a:lnTo>
                  <a:pt x="16309" y="145254"/>
                </a:lnTo>
                <a:lnTo>
                  <a:pt x="10406" y="152842"/>
                </a:lnTo>
                <a:lnTo>
                  <a:pt x="6520" y="162426"/>
                </a:lnTo>
                <a:lnTo>
                  <a:pt x="868" y="171368"/>
                </a:lnTo>
                <a:lnTo>
                  <a:pt x="0" y="181355"/>
                </a:lnTo>
                <a:lnTo>
                  <a:pt x="9009" y="190054"/>
                </a:lnTo>
                <a:lnTo>
                  <a:pt x="17781" y="192635"/>
                </a:lnTo>
                <a:lnTo>
                  <a:pt x="25981" y="195289"/>
                </a:lnTo>
                <a:lnTo>
                  <a:pt x="37207" y="201404"/>
                </a:lnTo>
                <a:lnTo>
                  <a:pt x="45580" y="202687"/>
                </a:lnTo>
                <a:lnTo>
                  <a:pt x="52309" y="207490"/>
                </a:lnTo>
                <a:lnTo>
                  <a:pt x="62584" y="209480"/>
                </a:lnTo>
                <a:lnTo>
                  <a:pt x="75128" y="208242"/>
                </a:lnTo>
                <a:lnTo>
                  <a:pt x="88661" y="203359"/>
                </a:lnTo>
                <a:lnTo>
                  <a:pt x="101904" y="194415"/>
                </a:lnTo>
                <a:lnTo>
                  <a:pt x="112888" y="181840"/>
                </a:lnTo>
                <a:lnTo>
                  <a:pt x="116966" y="172456"/>
                </a:lnTo>
                <a:lnTo>
                  <a:pt x="118299" y="165674"/>
                </a:lnTo>
                <a:lnTo>
                  <a:pt x="121047" y="160903"/>
                </a:lnTo>
                <a:lnTo>
                  <a:pt x="128675" y="151391"/>
                </a:lnTo>
                <a:lnTo>
                  <a:pt x="133317" y="138710"/>
                </a:lnTo>
                <a:lnTo>
                  <a:pt x="139945" y="125320"/>
                </a:lnTo>
                <a:lnTo>
                  <a:pt x="147426" y="115941"/>
                </a:lnTo>
                <a:lnTo>
                  <a:pt x="158838" y="110855"/>
                </a:lnTo>
                <a:lnTo>
                  <a:pt x="176448" y="109429"/>
                </a:lnTo>
                <a:lnTo>
                  <a:pt x="181831" y="106298"/>
                </a:lnTo>
                <a:lnTo>
                  <a:pt x="180667" y="101177"/>
                </a:lnTo>
                <a:lnTo>
                  <a:pt x="183153" y="88586"/>
                </a:lnTo>
                <a:lnTo>
                  <a:pt x="191413" y="80009"/>
                </a:lnTo>
                <a:lnTo>
                  <a:pt x="197663" y="70551"/>
                </a:lnTo>
                <a:lnTo>
                  <a:pt x="201794" y="59031"/>
                </a:lnTo>
                <a:lnTo>
                  <a:pt x="210397" y="48769"/>
                </a:lnTo>
                <a:lnTo>
                  <a:pt x="218506" y="39579"/>
                </a:lnTo>
                <a:lnTo>
                  <a:pt x="221153" y="31269"/>
                </a:lnTo>
                <a:lnTo>
                  <a:pt x="219171" y="20111"/>
                </a:lnTo>
                <a:lnTo>
                  <a:pt x="220390" y="11876"/>
                </a:lnTo>
                <a:lnTo>
                  <a:pt x="216655" y="5753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290387" y="5296389"/>
            <a:ext cx="65405" cy="55244"/>
          </a:xfrm>
          <a:custGeom>
            <a:avLst/>
            <a:gdLst/>
            <a:ahLst/>
            <a:cxnLst/>
            <a:rect l="l" t="t" r="r" b="b"/>
            <a:pathLst>
              <a:path w="65404" h="55245">
                <a:moveTo>
                  <a:pt x="58510" y="0"/>
                </a:moveTo>
                <a:lnTo>
                  <a:pt x="50269" y="2753"/>
                </a:lnTo>
                <a:lnTo>
                  <a:pt x="42727" y="7456"/>
                </a:lnTo>
                <a:lnTo>
                  <a:pt x="38849" y="12222"/>
                </a:lnTo>
                <a:lnTo>
                  <a:pt x="40554" y="14875"/>
                </a:lnTo>
                <a:lnTo>
                  <a:pt x="51968" y="14172"/>
                </a:lnTo>
                <a:lnTo>
                  <a:pt x="65210" y="7898"/>
                </a:lnTo>
                <a:lnTo>
                  <a:pt x="64480" y="1085"/>
                </a:lnTo>
                <a:lnTo>
                  <a:pt x="58510" y="0"/>
                </a:lnTo>
                <a:close/>
              </a:path>
              <a:path w="65404" h="55245">
                <a:moveTo>
                  <a:pt x="23353" y="34106"/>
                </a:moveTo>
                <a:lnTo>
                  <a:pt x="14187" y="34818"/>
                </a:lnTo>
                <a:lnTo>
                  <a:pt x="5518" y="38422"/>
                </a:lnTo>
                <a:lnTo>
                  <a:pt x="0" y="43491"/>
                </a:lnTo>
                <a:lnTo>
                  <a:pt x="286" y="48598"/>
                </a:lnTo>
                <a:lnTo>
                  <a:pt x="663" y="48988"/>
                </a:lnTo>
                <a:lnTo>
                  <a:pt x="11910" y="54955"/>
                </a:lnTo>
                <a:lnTo>
                  <a:pt x="24020" y="54640"/>
                </a:lnTo>
                <a:lnTo>
                  <a:pt x="32559" y="47069"/>
                </a:lnTo>
                <a:lnTo>
                  <a:pt x="30362" y="37714"/>
                </a:lnTo>
                <a:lnTo>
                  <a:pt x="23353" y="34106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329237" y="5296389"/>
            <a:ext cx="26670" cy="15240"/>
          </a:xfrm>
          <a:custGeom>
            <a:avLst/>
            <a:gdLst/>
            <a:ahLst/>
            <a:cxnLst/>
            <a:rect l="l" t="t" r="r" b="b"/>
            <a:pathLst>
              <a:path w="26670" h="15239">
                <a:moveTo>
                  <a:pt x="1704" y="14875"/>
                </a:moveTo>
                <a:lnTo>
                  <a:pt x="13118" y="14172"/>
                </a:lnTo>
                <a:lnTo>
                  <a:pt x="26360" y="7898"/>
                </a:lnTo>
                <a:lnTo>
                  <a:pt x="25630" y="1085"/>
                </a:lnTo>
                <a:lnTo>
                  <a:pt x="19660" y="0"/>
                </a:lnTo>
                <a:lnTo>
                  <a:pt x="11419" y="2753"/>
                </a:lnTo>
                <a:lnTo>
                  <a:pt x="3877" y="7456"/>
                </a:lnTo>
                <a:lnTo>
                  <a:pt x="0" y="12222"/>
                </a:lnTo>
                <a:lnTo>
                  <a:pt x="1704" y="14875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290387" y="5330495"/>
            <a:ext cx="33020" cy="20955"/>
          </a:xfrm>
          <a:custGeom>
            <a:avLst/>
            <a:gdLst/>
            <a:ahLst/>
            <a:cxnLst/>
            <a:rect l="l" t="t" r="r" b="b"/>
            <a:pathLst>
              <a:path w="33020" h="20954">
                <a:moveTo>
                  <a:pt x="663" y="14881"/>
                </a:moveTo>
                <a:lnTo>
                  <a:pt x="11910" y="20849"/>
                </a:lnTo>
                <a:lnTo>
                  <a:pt x="24020" y="20534"/>
                </a:lnTo>
                <a:lnTo>
                  <a:pt x="32559" y="12962"/>
                </a:lnTo>
                <a:lnTo>
                  <a:pt x="30362" y="3607"/>
                </a:lnTo>
                <a:lnTo>
                  <a:pt x="23353" y="0"/>
                </a:lnTo>
                <a:lnTo>
                  <a:pt x="14187" y="711"/>
                </a:lnTo>
                <a:lnTo>
                  <a:pt x="5518" y="4315"/>
                </a:lnTo>
                <a:lnTo>
                  <a:pt x="0" y="9384"/>
                </a:lnTo>
                <a:lnTo>
                  <a:pt x="286" y="14491"/>
                </a:lnTo>
                <a:lnTo>
                  <a:pt x="663" y="14881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947121" y="1878533"/>
            <a:ext cx="4735830" cy="1645920"/>
          </a:xfrm>
          <a:custGeom>
            <a:avLst/>
            <a:gdLst/>
            <a:ahLst/>
            <a:cxnLst/>
            <a:rect l="l" t="t" r="r" b="b"/>
            <a:pathLst>
              <a:path w="4735830" h="1645920">
                <a:moveTo>
                  <a:pt x="4726787" y="640379"/>
                </a:moveTo>
                <a:lnTo>
                  <a:pt x="4717833" y="635969"/>
                </a:lnTo>
                <a:lnTo>
                  <a:pt x="4705601" y="628341"/>
                </a:lnTo>
                <a:lnTo>
                  <a:pt x="4693432" y="619379"/>
                </a:lnTo>
                <a:lnTo>
                  <a:pt x="4684670" y="610971"/>
                </a:lnTo>
                <a:lnTo>
                  <a:pt x="4673672" y="603383"/>
                </a:lnTo>
                <a:lnTo>
                  <a:pt x="4658418" y="599144"/>
                </a:lnTo>
                <a:lnTo>
                  <a:pt x="4646454" y="598726"/>
                </a:lnTo>
                <a:lnTo>
                  <a:pt x="4643996" y="605632"/>
                </a:lnTo>
                <a:lnTo>
                  <a:pt x="4633264" y="599205"/>
                </a:lnTo>
                <a:lnTo>
                  <a:pt x="4630699" y="593630"/>
                </a:lnTo>
                <a:lnTo>
                  <a:pt x="4620545" y="589807"/>
                </a:lnTo>
                <a:lnTo>
                  <a:pt x="4603698" y="589283"/>
                </a:lnTo>
                <a:lnTo>
                  <a:pt x="4593168" y="592478"/>
                </a:lnTo>
                <a:lnTo>
                  <a:pt x="4592510" y="599205"/>
                </a:lnTo>
                <a:lnTo>
                  <a:pt x="4601108" y="599625"/>
                </a:lnTo>
                <a:lnTo>
                  <a:pt x="4606251" y="606508"/>
                </a:lnTo>
                <a:lnTo>
                  <a:pt x="4605431" y="614895"/>
                </a:lnTo>
                <a:lnTo>
                  <a:pt x="4601632" y="623580"/>
                </a:lnTo>
                <a:lnTo>
                  <a:pt x="4598792" y="626614"/>
                </a:lnTo>
                <a:lnTo>
                  <a:pt x="4589493" y="621228"/>
                </a:lnTo>
                <a:lnTo>
                  <a:pt x="4582039" y="610255"/>
                </a:lnTo>
                <a:lnTo>
                  <a:pt x="4580805" y="597523"/>
                </a:lnTo>
                <a:lnTo>
                  <a:pt x="4579356" y="583167"/>
                </a:lnTo>
                <a:lnTo>
                  <a:pt x="4573377" y="576528"/>
                </a:lnTo>
                <a:lnTo>
                  <a:pt x="4568260" y="568886"/>
                </a:lnTo>
                <a:lnTo>
                  <a:pt x="4558249" y="560945"/>
                </a:lnTo>
                <a:lnTo>
                  <a:pt x="4519684" y="540772"/>
                </a:lnTo>
                <a:lnTo>
                  <a:pt x="4491184" y="529392"/>
                </a:lnTo>
                <a:lnTo>
                  <a:pt x="4480109" y="524074"/>
                </a:lnTo>
                <a:lnTo>
                  <a:pt x="4472820" y="518406"/>
                </a:lnTo>
                <a:lnTo>
                  <a:pt x="4464584" y="512568"/>
                </a:lnTo>
                <a:lnTo>
                  <a:pt x="4451736" y="508187"/>
                </a:lnTo>
                <a:lnTo>
                  <a:pt x="4437902" y="503524"/>
                </a:lnTo>
                <a:lnTo>
                  <a:pt x="4426708" y="496838"/>
                </a:lnTo>
                <a:lnTo>
                  <a:pt x="4382015" y="472800"/>
                </a:lnTo>
                <a:lnTo>
                  <a:pt x="4337284" y="460766"/>
                </a:lnTo>
                <a:lnTo>
                  <a:pt x="4328524" y="455944"/>
                </a:lnTo>
                <a:lnTo>
                  <a:pt x="4323597" y="452216"/>
                </a:lnTo>
                <a:lnTo>
                  <a:pt x="4313322" y="452531"/>
                </a:lnTo>
                <a:lnTo>
                  <a:pt x="4299741" y="452359"/>
                </a:lnTo>
                <a:lnTo>
                  <a:pt x="4284679" y="451802"/>
                </a:lnTo>
                <a:lnTo>
                  <a:pt x="4269962" y="450962"/>
                </a:lnTo>
                <a:lnTo>
                  <a:pt x="4257416" y="449941"/>
                </a:lnTo>
                <a:lnTo>
                  <a:pt x="4241487" y="450363"/>
                </a:lnTo>
                <a:lnTo>
                  <a:pt x="4232034" y="453548"/>
                </a:lnTo>
                <a:lnTo>
                  <a:pt x="4221297" y="450733"/>
                </a:lnTo>
                <a:lnTo>
                  <a:pt x="4207521" y="446707"/>
                </a:lnTo>
                <a:lnTo>
                  <a:pt x="4192513" y="442395"/>
                </a:lnTo>
                <a:lnTo>
                  <a:pt x="4178080" y="438720"/>
                </a:lnTo>
                <a:lnTo>
                  <a:pt x="4166028" y="436607"/>
                </a:lnTo>
                <a:lnTo>
                  <a:pt x="4158165" y="436981"/>
                </a:lnTo>
                <a:lnTo>
                  <a:pt x="4150690" y="444786"/>
                </a:lnTo>
                <a:lnTo>
                  <a:pt x="4153268" y="454654"/>
                </a:lnTo>
                <a:lnTo>
                  <a:pt x="4147248" y="456356"/>
                </a:lnTo>
                <a:lnTo>
                  <a:pt x="4145280" y="460825"/>
                </a:lnTo>
                <a:lnTo>
                  <a:pt x="4151717" y="469996"/>
                </a:lnTo>
                <a:lnTo>
                  <a:pt x="4162884" y="482801"/>
                </a:lnTo>
                <a:lnTo>
                  <a:pt x="4166724" y="492615"/>
                </a:lnTo>
                <a:lnTo>
                  <a:pt x="4164921" y="499931"/>
                </a:lnTo>
                <a:lnTo>
                  <a:pt x="4159160" y="505243"/>
                </a:lnTo>
                <a:lnTo>
                  <a:pt x="4146135" y="508126"/>
                </a:lnTo>
                <a:lnTo>
                  <a:pt x="4133563" y="506186"/>
                </a:lnTo>
                <a:lnTo>
                  <a:pt x="4122808" y="501023"/>
                </a:lnTo>
                <a:lnTo>
                  <a:pt x="4115233" y="494236"/>
                </a:lnTo>
                <a:lnTo>
                  <a:pt x="4106047" y="487247"/>
                </a:lnTo>
                <a:lnTo>
                  <a:pt x="4095206" y="483372"/>
                </a:lnTo>
                <a:lnTo>
                  <a:pt x="4086936" y="476710"/>
                </a:lnTo>
                <a:lnTo>
                  <a:pt x="4086360" y="464931"/>
                </a:lnTo>
                <a:lnTo>
                  <a:pt x="4093262" y="462997"/>
                </a:lnTo>
                <a:lnTo>
                  <a:pt x="4106772" y="468788"/>
                </a:lnTo>
                <a:lnTo>
                  <a:pt x="4116542" y="466368"/>
                </a:lnTo>
                <a:lnTo>
                  <a:pt x="4121061" y="458692"/>
                </a:lnTo>
                <a:lnTo>
                  <a:pt x="4116357" y="451056"/>
                </a:lnTo>
                <a:lnTo>
                  <a:pt x="4103774" y="445757"/>
                </a:lnTo>
                <a:lnTo>
                  <a:pt x="4089180" y="443458"/>
                </a:lnTo>
                <a:lnTo>
                  <a:pt x="4076765" y="447422"/>
                </a:lnTo>
                <a:lnTo>
                  <a:pt x="4066942" y="455688"/>
                </a:lnTo>
                <a:lnTo>
                  <a:pt x="4057747" y="464979"/>
                </a:lnTo>
                <a:lnTo>
                  <a:pt x="4046398" y="469412"/>
                </a:lnTo>
                <a:lnTo>
                  <a:pt x="4032354" y="471229"/>
                </a:lnTo>
                <a:lnTo>
                  <a:pt x="4017205" y="471019"/>
                </a:lnTo>
                <a:lnTo>
                  <a:pt x="4002541" y="469373"/>
                </a:lnTo>
                <a:lnTo>
                  <a:pt x="3989950" y="466879"/>
                </a:lnTo>
                <a:lnTo>
                  <a:pt x="3981022" y="464127"/>
                </a:lnTo>
                <a:lnTo>
                  <a:pt x="3974024" y="461933"/>
                </a:lnTo>
                <a:lnTo>
                  <a:pt x="3961659" y="460917"/>
                </a:lnTo>
                <a:lnTo>
                  <a:pt x="3912963" y="463062"/>
                </a:lnTo>
                <a:lnTo>
                  <a:pt x="3885764" y="490760"/>
                </a:lnTo>
                <a:lnTo>
                  <a:pt x="3880813" y="487511"/>
                </a:lnTo>
                <a:lnTo>
                  <a:pt x="3877557" y="474943"/>
                </a:lnTo>
                <a:lnTo>
                  <a:pt x="3871804" y="462714"/>
                </a:lnTo>
                <a:lnTo>
                  <a:pt x="3858457" y="458644"/>
                </a:lnTo>
                <a:lnTo>
                  <a:pt x="3842264" y="458013"/>
                </a:lnTo>
                <a:lnTo>
                  <a:pt x="3837065" y="455159"/>
                </a:lnTo>
                <a:lnTo>
                  <a:pt x="3839796" y="447113"/>
                </a:lnTo>
                <a:lnTo>
                  <a:pt x="3839398" y="439906"/>
                </a:lnTo>
                <a:lnTo>
                  <a:pt x="3843243" y="433546"/>
                </a:lnTo>
                <a:lnTo>
                  <a:pt x="3818566" y="403737"/>
                </a:lnTo>
                <a:lnTo>
                  <a:pt x="3780253" y="390210"/>
                </a:lnTo>
                <a:lnTo>
                  <a:pt x="3736553" y="387560"/>
                </a:lnTo>
                <a:lnTo>
                  <a:pt x="3722849" y="388158"/>
                </a:lnTo>
                <a:lnTo>
                  <a:pt x="3710389" y="389238"/>
                </a:lnTo>
                <a:lnTo>
                  <a:pt x="3699661" y="390646"/>
                </a:lnTo>
                <a:lnTo>
                  <a:pt x="3691150" y="392229"/>
                </a:lnTo>
                <a:lnTo>
                  <a:pt x="3678897" y="394822"/>
                </a:lnTo>
                <a:lnTo>
                  <a:pt x="3665252" y="396280"/>
                </a:lnTo>
                <a:lnTo>
                  <a:pt x="3651217" y="396926"/>
                </a:lnTo>
                <a:lnTo>
                  <a:pt x="3637797" y="397086"/>
                </a:lnTo>
                <a:lnTo>
                  <a:pt x="3625994" y="397084"/>
                </a:lnTo>
                <a:lnTo>
                  <a:pt x="3613751" y="395831"/>
                </a:lnTo>
                <a:lnTo>
                  <a:pt x="3611910" y="391803"/>
                </a:lnTo>
                <a:lnTo>
                  <a:pt x="3612518" y="385962"/>
                </a:lnTo>
                <a:lnTo>
                  <a:pt x="3603650" y="377703"/>
                </a:lnTo>
                <a:lnTo>
                  <a:pt x="3590484" y="371869"/>
                </a:lnTo>
                <a:lnTo>
                  <a:pt x="3578863" y="370310"/>
                </a:lnTo>
                <a:lnTo>
                  <a:pt x="3571138" y="378733"/>
                </a:lnTo>
                <a:lnTo>
                  <a:pt x="3563861" y="372295"/>
                </a:lnTo>
                <a:lnTo>
                  <a:pt x="3563861" y="367570"/>
                </a:lnTo>
                <a:lnTo>
                  <a:pt x="3557273" y="362168"/>
                </a:lnTo>
                <a:lnTo>
                  <a:pt x="3542919" y="357033"/>
                </a:lnTo>
                <a:lnTo>
                  <a:pt x="3528915" y="355321"/>
                </a:lnTo>
                <a:lnTo>
                  <a:pt x="3518763" y="353102"/>
                </a:lnTo>
                <a:lnTo>
                  <a:pt x="3519114" y="347295"/>
                </a:lnTo>
                <a:lnTo>
                  <a:pt x="3532386" y="346788"/>
                </a:lnTo>
                <a:lnTo>
                  <a:pt x="3543696" y="345765"/>
                </a:lnTo>
                <a:lnTo>
                  <a:pt x="3499337" y="321811"/>
                </a:lnTo>
                <a:lnTo>
                  <a:pt x="3458930" y="318940"/>
                </a:lnTo>
                <a:lnTo>
                  <a:pt x="3452539" y="323118"/>
                </a:lnTo>
                <a:lnTo>
                  <a:pt x="3449334" y="330316"/>
                </a:lnTo>
                <a:lnTo>
                  <a:pt x="3443864" y="340451"/>
                </a:lnTo>
                <a:lnTo>
                  <a:pt x="3429898" y="351117"/>
                </a:lnTo>
                <a:lnTo>
                  <a:pt x="3418571" y="354544"/>
                </a:lnTo>
                <a:lnTo>
                  <a:pt x="3410566" y="352947"/>
                </a:lnTo>
                <a:lnTo>
                  <a:pt x="3406563" y="348543"/>
                </a:lnTo>
                <a:lnTo>
                  <a:pt x="3416050" y="339594"/>
                </a:lnTo>
                <a:lnTo>
                  <a:pt x="3427760" y="334191"/>
                </a:lnTo>
                <a:lnTo>
                  <a:pt x="3421889" y="327651"/>
                </a:lnTo>
                <a:lnTo>
                  <a:pt x="3408401" y="325271"/>
                </a:lnTo>
                <a:lnTo>
                  <a:pt x="3397438" y="322175"/>
                </a:lnTo>
                <a:lnTo>
                  <a:pt x="3398083" y="314730"/>
                </a:lnTo>
                <a:lnTo>
                  <a:pt x="3408463" y="312661"/>
                </a:lnTo>
                <a:lnTo>
                  <a:pt x="3424742" y="315811"/>
                </a:lnTo>
                <a:lnTo>
                  <a:pt x="3437815" y="316051"/>
                </a:lnTo>
                <a:lnTo>
                  <a:pt x="3437397" y="310351"/>
                </a:lnTo>
                <a:lnTo>
                  <a:pt x="3427280" y="307187"/>
                </a:lnTo>
                <a:lnTo>
                  <a:pt x="3414646" y="304882"/>
                </a:lnTo>
                <a:lnTo>
                  <a:pt x="3401248" y="302321"/>
                </a:lnTo>
                <a:lnTo>
                  <a:pt x="3360874" y="295460"/>
                </a:lnTo>
                <a:lnTo>
                  <a:pt x="3320971" y="293693"/>
                </a:lnTo>
                <a:lnTo>
                  <a:pt x="3308305" y="290732"/>
                </a:lnTo>
                <a:lnTo>
                  <a:pt x="3298390" y="287182"/>
                </a:lnTo>
                <a:lnTo>
                  <a:pt x="3282440" y="288028"/>
                </a:lnTo>
                <a:lnTo>
                  <a:pt x="3280873" y="294660"/>
                </a:lnTo>
                <a:lnTo>
                  <a:pt x="3282102" y="302482"/>
                </a:lnTo>
                <a:lnTo>
                  <a:pt x="3274478" y="306921"/>
                </a:lnTo>
                <a:lnTo>
                  <a:pt x="3262388" y="307977"/>
                </a:lnTo>
                <a:lnTo>
                  <a:pt x="3248865" y="308088"/>
                </a:lnTo>
                <a:lnTo>
                  <a:pt x="3237297" y="311517"/>
                </a:lnTo>
                <a:lnTo>
                  <a:pt x="3230217" y="317259"/>
                </a:lnTo>
                <a:lnTo>
                  <a:pt x="3230157" y="324309"/>
                </a:lnTo>
                <a:lnTo>
                  <a:pt x="3239070" y="329074"/>
                </a:lnTo>
                <a:lnTo>
                  <a:pt x="3247298" y="326388"/>
                </a:lnTo>
                <a:lnTo>
                  <a:pt x="3251501" y="329320"/>
                </a:lnTo>
                <a:lnTo>
                  <a:pt x="3248203" y="333202"/>
                </a:lnTo>
                <a:lnTo>
                  <a:pt x="3244187" y="337410"/>
                </a:lnTo>
                <a:lnTo>
                  <a:pt x="3246237" y="341320"/>
                </a:lnTo>
                <a:lnTo>
                  <a:pt x="3256724" y="346120"/>
                </a:lnTo>
                <a:lnTo>
                  <a:pt x="3255009" y="355988"/>
                </a:lnTo>
                <a:lnTo>
                  <a:pt x="3255441" y="361131"/>
                </a:lnTo>
                <a:lnTo>
                  <a:pt x="3248025" y="365771"/>
                </a:lnTo>
                <a:lnTo>
                  <a:pt x="3234610" y="363484"/>
                </a:lnTo>
                <a:lnTo>
                  <a:pt x="3224532" y="358027"/>
                </a:lnTo>
                <a:lnTo>
                  <a:pt x="3213695" y="358875"/>
                </a:lnTo>
                <a:lnTo>
                  <a:pt x="3198512" y="359838"/>
                </a:lnTo>
                <a:lnTo>
                  <a:pt x="3190897" y="362345"/>
                </a:lnTo>
                <a:lnTo>
                  <a:pt x="3192246" y="364987"/>
                </a:lnTo>
                <a:lnTo>
                  <a:pt x="3204174" y="368710"/>
                </a:lnTo>
                <a:lnTo>
                  <a:pt x="3206921" y="373497"/>
                </a:lnTo>
                <a:lnTo>
                  <a:pt x="3198829" y="377102"/>
                </a:lnTo>
                <a:lnTo>
                  <a:pt x="3186166" y="374459"/>
                </a:lnTo>
                <a:lnTo>
                  <a:pt x="3180523" y="367523"/>
                </a:lnTo>
                <a:lnTo>
                  <a:pt x="3174828" y="363516"/>
                </a:lnTo>
                <a:lnTo>
                  <a:pt x="3163537" y="363158"/>
                </a:lnTo>
                <a:lnTo>
                  <a:pt x="3150234" y="360098"/>
                </a:lnTo>
                <a:lnTo>
                  <a:pt x="3137169" y="356908"/>
                </a:lnTo>
                <a:lnTo>
                  <a:pt x="3122297" y="358551"/>
                </a:lnTo>
                <a:lnTo>
                  <a:pt x="3111360" y="362571"/>
                </a:lnTo>
                <a:lnTo>
                  <a:pt x="3100597" y="366290"/>
                </a:lnTo>
                <a:lnTo>
                  <a:pt x="3085459" y="366018"/>
                </a:lnTo>
                <a:lnTo>
                  <a:pt x="3071547" y="362811"/>
                </a:lnTo>
                <a:lnTo>
                  <a:pt x="3060072" y="357681"/>
                </a:lnTo>
                <a:lnTo>
                  <a:pt x="3052243" y="351637"/>
                </a:lnTo>
                <a:lnTo>
                  <a:pt x="3044418" y="343258"/>
                </a:lnTo>
                <a:lnTo>
                  <a:pt x="3037086" y="346554"/>
                </a:lnTo>
                <a:lnTo>
                  <a:pt x="3029622" y="360574"/>
                </a:lnTo>
                <a:lnTo>
                  <a:pt x="3024759" y="373360"/>
                </a:lnTo>
                <a:lnTo>
                  <a:pt x="3014015" y="383155"/>
                </a:lnTo>
                <a:lnTo>
                  <a:pt x="3006969" y="394416"/>
                </a:lnTo>
                <a:lnTo>
                  <a:pt x="2995579" y="399623"/>
                </a:lnTo>
                <a:lnTo>
                  <a:pt x="2988413" y="396801"/>
                </a:lnTo>
                <a:lnTo>
                  <a:pt x="2977420" y="393472"/>
                </a:lnTo>
                <a:lnTo>
                  <a:pt x="2964781" y="385255"/>
                </a:lnTo>
                <a:lnTo>
                  <a:pt x="2952724" y="374700"/>
                </a:lnTo>
                <a:lnTo>
                  <a:pt x="2943475" y="364355"/>
                </a:lnTo>
                <a:lnTo>
                  <a:pt x="2936450" y="351425"/>
                </a:lnTo>
                <a:lnTo>
                  <a:pt x="2926783" y="339806"/>
                </a:lnTo>
                <a:lnTo>
                  <a:pt x="2917596" y="331076"/>
                </a:lnTo>
                <a:lnTo>
                  <a:pt x="2913881" y="325010"/>
                </a:lnTo>
                <a:lnTo>
                  <a:pt x="2920858" y="325487"/>
                </a:lnTo>
                <a:lnTo>
                  <a:pt x="2933685" y="331745"/>
                </a:lnTo>
                <a:lnTo>
                  <a:pt x="2944219" y="330351"/>
                </a:lnTo>
                <a:lnTo>
                  <a:pt x="2949094" y="320213"/>
                </a:lnTo>
                <a:lnTo>
                  <a:pt x="2942688" y="310606"/>
                </a:lnTo>
                <a:lnTo>
                  <a:pt x="2933184" y="305289"/>
                </a:lnTo>
                <a:lnTo>
                  <a:pt x="2937500" y="298845"/>
                </a:lnTo>
                <a:lnTo>
                  <a:pt x="2937523" y="292932"/>
                </a:lnTo>
                <a:lnTo>
                  <a:pt x="2932077" y="283849"/>
                </a:lnTo>
                <a:lnTo>
                  <a:pt x="2939275" y="276638"/>
                </a:lnTo>
                <a:lnTo>
                  <a:pt x="2936278" y="269323"/>
                </a:lnTo>
                <a:lnTo>
                  <a:pt x="2926854" y="268053"/>
                </a:lnTo>
                <a:lnTo>
                  <a:pt x="2917431" y="266758"/>
                </a:lnTo>
                <a:lnTo>
                  <a:pt x="2907550" y="259049"/>
                </a:lnTo>
                <a:lnTo>
                  <a:pt x="2907093" y="254324"/>
                </a:lnTo>
                <a:lnTo>
                  <a:pt x="2898830" y="251121"/>
                </a:lnTo>
                <a:lnTo>
                  <a:pt x="2882537" y="250221"/>
                </a:lnTo>
                <a:lnTo>
                  <a:pt x="2869872" y="252422"/>
                </a:lnTo>
                <a:lnTo>
                  <a:pt x="2870225" y="261614"/>
                </a:lnTo>
                <a:lnTo>
                  <a:pt x="2855633" y="259468"/>
                </a:lnTo>
                <a:lnTo>
                  <a:pt x="2857792" y="253892"/>
                </a:lnTo>
                <a:lnTo>
                  <a:pt x="2854626" y="250301"/>
                </a:lnTo>
                <a:lnTo>
                  <a:pt x="2843130" y="248401"/>
                </a:lnTo>
                <a:lnTo>
                  <a:pt x="2826508" y="245342"/>
                </a:lnTo>
                <a:lnTo>
                  <a:pt x="2810437" y="236846"/>
                </a:lnTo>
                <a:lnTo>
                  <a:pt x="2803112" y="228236"/>
                </a:lnTo>
                <a:lnTo>
                  <a:pt x="2795485" y="231209"/>
                </a:lnTo>
                <a:lnTo>
                  <a:pt x="2790937" y="238901"/>
                </a:lnTo>
                <a:lnTo>
                  <a:pt x="2777837" y="238990"/>
                </a:lnTo>
                <a:lnTo>
                  <a:pt x="2770298" y="244919"/>
                </a:lnTo>
                <a:lnTo>
                  <a:pt x="2772946" y="261892"/>
                </a:lnTo>
                <a:lnTo>
                  <a:pt x="2771380" y="270949"/>
                </a:lnTo>
                <a:lnTo>
                  <a:pt x="2766701" y="281128"/>
                </a:lnTo>
                <a:lnTo>
                  <a:pt x="2756899" y="279269"/>
                </a:lnTo>
                <a:lnTo>
                  <a:pt x="2747120" y="278375"/>
                </a:lnTo>
                <a:lnTo>
                  <a:pt x="2739263" y="281179"/>
                </a:lnTo>
                <a:lnTo>
                  <a:pt x="2728425" y="282916"/>
                </a:lnTo>
                <a:lnTo>
                  <a:pt x="2707826" y="279532"/>
                </a:lnTo>
                <a:lnTo>
                  <a:pt x="2693744" y="278592"/>
                </a:lnTo>
                <a:lnTo>
                  <a:pt x="2684835" y="277908"/>
                </a:lnTo>
                <a:lnTo>
                  <a:pt x="2679755" y="275293"/>
                </a:lnTo>
                <a:lnTo>
                  <a:pt x="2674620" y="266313"/>
                </a:lnTo>
                <a:lnTo>
                  <a:pt x="2667304" y="265488"/>
                </a:lnTo>
                <a:lnTo>
                  <a:pt x="2666453" y="271901"/>
                </a:lnTo>
                <a:lnTo>
                  <a:pt x="2658619" y="275256"/>
                </a:lnTo>
                <a:lnTo>
                  <a:pt x="2642949" y="274546"/>
                </a:lnTo>
                <a:lnTo>
                  <a:pt x="2629052" y="270059"/>
                </a:lnTo>
                <a:lnTo>
                  <a:pt x="2628421" y="257942"/>
                </a:lnTo>
                <a:lnTo>
                  <a:pt x="2636351" y="253199"/>
                </a:lnTo>
                <a:lnTo>
                  <a:pt x="2637638" y="250127"/>
                </a:lnTo>
                <a:lnTo>
                  <a:pt x="2629444" y="247788"/>
                </a:lnTo>
                <a:lnTo>
                  <a:pt x="2613743" y="247344"/>
                </a:lnTo>
                <a:lnTo>
                  <a:pt x="2600203" y="246668"/>
                </a:lnTo>
                <a:lnTo>
                  <a:pt x="2588311" y="243933"/>
                </a:lnTo>
                <a:lnTo>
                  <a:pt x="2576977" y="240837"/>
                </a:lnTo>
                <a:lnTo>
                  <a:pt x="2565110" y="239072"/>
                </a:lnTo>
                <a:lnTo>
                  <a:pt x="2519711" y="243375"/>
                </a:lnTo>
                <a:lnTo>
                  <a:pt x="2483895" y="254526"/>
                </a:lnTo>
                <a:lnTo>
                  <a:pt x="2485057" y="261725"/>
                </a:lnTo>
                <a:lnTo>
                  <a:pt x="2477193" y="258859"/>
                </a:lnTo>
                <a:lnTo>
                  <a:pt x="2476321" y="248330"/>
                </a:lnTo>
                <a:lnTo>
                  <a:pt x="2476576" y="236837"/>
                </a:lnTo>
                <a:lnTo>
                  <a:pt x="2468323" y="228131"/>
                </a:lnTo>
                <a:lnTo>
                  <a:pt x="2461632" y="231327"/>
                </a:lnTo>
                <a:lnTo>
                  <a:pt x="2456418" y="237682"/>
                </a:lnTo>
                <a:lnTo>
                  <a:pt x="2443041" y="239672"/>
                </a:lnTo>
                <a:lnTo>
                  <a:pt x="2431904" y="236793"/>
                </a:lnTo>
                <a:lnTo>
                  <a:pt x="2423935" y="230698"/>
                </a:lnTo>
                <a:lnTo>
                  <a:pt x="2412779" y="224558"/>
                </a:lnTo>
                <a:lnTo>
                  <a:pt x="2395869" y="221943"/>
                </a:lnTo>
                <a:lnTo>
                  <a:pt x="2382026" y="223769"/>
                </a:lnTo>
                <a:lnTo>
                  <a:pt x="2371904" y="228253"/>
                </a:lnTo>
                <a:lnTo>
                  <a:pt x="2366159" y="233607"/>
                </a:lnTo>
                <a:lnTo>
                  <a:pt x="2365446" y="238047"/>
                </a:lnTo>
                <a:lnTo>
                  <a:pt x="2370493" y="243605"/>
                </a:lnTo>
                <a:lnTo>
                  <a:pt x="2382913" y="239732"/>
                </a:lnTo>
                <a:lnTo>
                  <a:pt x="2383332" y="243161"/>
                </a:lnTo>
                <a:lnTo>
                  <a:pt x="2375429" y="247472"/>
                </a:lnTo>
                <a:lnTo>
                  <a:pt x="2359154" y="249433"/>
                </a:lnTo>
                <a:lnTo>
                  <a:pt x="2348125" y="252461"/>
                </a:lnTo>
                <a:lnTo>
                  <a:pt x="2341727" y="258171"/>
                </a:lnTo>
                <a:lnTo>
                  <a:pt x="2327503" y="263451"/>
                </a:lnTo>
                <a:lnTo>
                  <a:pt x="2312000" y="267385"/>
                </a:lnTo>
                <a:lnTo>
                  <a:pt x="2292021" y="270113"/>
                </a:lnTo>
                <a:lnTo>
                  <a:pt x="2278390" y="272397"/>
                </a:lnTo>
                <a:lnTo>
                  <a:pt x="2268773" y="275249"/>
                </a:lnTo>
                <a:lnTo>
                  <a:pt x="2260837" y="279681"/>
                </a:lnTo>
                <a:lnTo>
                  <a:pt x="2252871" y="284777"/>
                </a:lnTo>
                <a:lnTo>
                  <a:pt x="2250880" y="282929"/>
                </a:lnTo>
                <a:lnTo>
                  <a:pt x="2253271" y="276747"/>
                </a:lnTo>
                <a:lnTo>
                  <a:pt x="2258451" y="268841"/>
                </a:lnTo>
                <a:lnTo>
                  <a:pt x="2270779" y="259186"/>
                </a:lnTo>
                <a:lnTo>
                  <a:pt x="2280720" y="255085"/>
                </a:lnTo>
                <a:lnTo>
                  <a:pt x="2288227" y="251347"/>
                </a:lnTo>
                <a:lnTo>
                  <a:pt x="2297366" y="244010"/>
                </a:lnTo>
                <a:lnTo>
                  <a:pt x="2308904" y="241099"/>
                </a:lnTo>
                <a:lnTo>
                  <a:pt x="2328435" y="236012"/>
                </a:lnTo>
                <a:lnTo>
                  <a:pt x="2337720" y="229984"/>
                </a:lnTo>
                <a:lnTo>
                  <a:pt x="2343329" y="224876"/>
                </a:lnTo>
                <a:lnTo>
                  <a:pt x="2355339" y="219449"/>
                </a:lnTo>
                <a:lnTo>
                  <a:pt x="2367968" y="212606"/>
                </a:lnTo>
                <a:lnTo>
                  <a:pt x="2377228" y="204006"/>
                </a:lnTo>
                <a:lnTo>
                  <a:pt x="2390367" y="196430"/>
                </a:lnTo>
                <a:lnTo>
                  <a:pt x="2404572" y="190417"/>
                </a:lnTo>
                <a:lnTo>
                  <a:pt x="2417030" y="186506"/>
                </a:lnTo>
                <a:lnTo>
                  <a:pt x="2424929" y="185234"/>
                </a:lnTo>
                <a:lnTo>
                  <a:pt x="2432672" y="185681"/>
                </a:lnTo>
                <a:lnTo>
                  <a:pt x="2434399" y="169793"/>
                </a:lnTo>
                <a:lnTo>
                  <a:pt x="2438666" y="169793"/>
                </a:lnTo>
                <a:lnTo>
                  <a:pt x="2447907" y="167056"/>
                </a:lnTo>
                <a:lnTo>
                  <a:pt x="2462123" y="161248"/>
                </a:lnTo>
                <a:lnTo>
                  <a:pt x="2478873" y="151542"/>
                </a:lnTo>
                <a:lnTo>
                  <a:pt x="2485928" y="143114"/>
                </a:lnTo>
                <a:lnTo>
                  <a:pt x="2487599" y="132925"/>
                </a:lnTo>
                <a:lnTo>
                  <a:pt x="2475572" y="133763"/>
                </a:lnTo>
                <a:lnTo>
                  <a:pt x="2474277" y="128620"/>
                </a:lnTo>
                <a:lnTo>
                  <a:pt x="2472994" y="123476"/>
                </a:lnTo>
                <a:lnTo>
                  <a:pt x="2479852" y="126905"/>
                </a:lnTo>
                <a:lnTo>
                  <a:pt x="2488869" y="123476"/>
                </a:lnTo>
                <a:lnTo>
                  <a:pt x="2492206" y="116453"/>
                </a:lnTo>
                <a:lnTo>
                  <a:pt x="2485473" y="110236"/>
                </a:lnTo>
                <a:lnTo>
                  <a:pt x="2480208" y="108747"/>
                </a:lnTo>
                <a:lnTo>
                  <a:pt x="2481167" y="101962"/>
                </a:lnTo>
                <a:lnTo>
                  <a:pt x="2472399" y="95376"/>
                </a:lnTo>
                <a:lnTo>
                  <a:pt x="2464338" y="95532"/>
                </a:lnTo>
                <a:lnTo>
                  <a:pt x="2460193" y="93884"/>
                </a:lnTo>
                <a:lnTo>
                  <a:pt x="2459265" y="80039"/>
                </a:lnTo>
                <a:lnTo>
                  <a:pt x="2454344" y="69247"/>
                </a:lnTo>
                <a:lnTo>
                  <a:pt x="2447632" y="68851"/>
                </a:lnTo>
                <a:lnTo>
                  <a:pt x="2438792" y="72168"/>
                </a:lnTo>
                <a:lnTo>
                  <a:pt x="2423384" y="65859"/>
                </a:lnTo>
                <a:lnTo>
                  <a:pt x="2407664" y="61451"/>
                </a:lnTo>
                <a:lnTo>
                  <a:pt x="2394659" y="59189"/>
                </a:lnTo>
                <a:lnTo>
                  <a:pt x="2387399" y="59317"/>
                </a:lnTo>
                <a:lnTo>
                  <a:pt x="2386774" y="63431"/>
                </a:lnTo>
                <a:lnTo>
                  <a:pt x="2371750" y="54845"/>
                </a:lnTo>
                <a:lnTo>
                  <a:pt x="2368765" y="58287"/>
                </a:lnTo>
                <a:lnTo>
                  <a:pt x="2359181" y="60567"/>
                </a:lnTo>
                <a:lnTo>
                  <a:pt x="2343548" y="60538"/>
                </a:lnTo>
                <a:lnTo>
                  <a:pt x="2326306" y="59921"/>
                </a:lnTo>
                <a:lnTo>
                  <a:pt x="2316368" y="64779"/>
                </a:lnTo>
                <a:lnTo>
                  <a:pt x="2307937" y="72525"/>
                </a:lnTo>
                <a:lnTo>
                  <a:pt x="2292960" y="74536"/>
                </a:lnTo>
                <a:lnTo>
                  <a:pt x="2280087" y="73691"/>
                </a:lnTo>
                <a:lnTo>
                  <a:pt x="2280434" y="68103"/>
                </a:lnTo>
                <a:lnTo>
                  <a:pt x="2289184" y="57944"/>
                </a:lnTo>
                <a:lnTo>
                  <a:pt x="2297551" y="48709"/>
                </a:lnTo>
                <a:lnTo>
                  <a:pt x="2291335" y="45747"/>
                </a:lnTo>
                <a:lnTo>
                  <a:pt x="2276155" y="45019"/>
                </a:lnTo>
                <a:lnTo>
                  <a:pt x="2260112" y="44699"/>
                </a:lnTo>
                <a:lnTo>
                  <a:pt x="2251308" y="42958"/>
                </a:lnTo>
                <a:lnTo>
                  <a:pt x="2242298" y="39319"/>
                </a:lnTo>
                <a:lnTo>
                  <a:pt x="2227044" y="37748"/>
                </a:lnTo>
                <a:lnTo>
                  <a:pt x="2215799" y="37212"/>
                </a:lnTo>
                <a:lnTo>
                  <a:pt x="2217248" y="35675"/>
                </a:lnTo>
                <a:lnTo>
                  <a:pt x="2225050" y="34301"/>
                </a:lnTo>
                <a:lnTo>
                  <a:pt x="2236826" y="30329"/>
                </a:lnTo>
                <a:lnTo>
                  <a:pt x="2248618" y="24944"/>
                </a:lnTo>
                <a:lnTo>
                  <a:pt x="2262390" y="22244"/>
                </a:lnTo>
                <a:lnTo>
                  <a:pt x="2260231" y="18815"/>
                </a:lnTo>
                <a:lnTo>
                  <a:pt x="2255939" y="12796"/>
                </a:lnTo>
                <a:lnTo>
                  <a:pt x="2246671" y="8761"/>
                </a:lnTo>
                <a:lnTo>
                  <a:pt x="2233491" y="7336"/>
                </a:lnTo>
                <a:lnTo>
                  <a:pt x="2220118" y="3244"/>
                </a:lnTo>
                <a:lnTo>
                  <a:pt x="2207795" y="0"/>
                </a:lnTo>
                <a:lnTo>
                  <a:pt x="2196091" y="128"/>
                </a:lnTo>
                <a:lnTo>
                  <a:pt x="2184989" y="2152"/>
                </a:lnTo>
                <a:lnTo>
                  <a:pt x="2172394" y="5200"/>
                </a:lnTo>
                <a:lnTo>
                  <a:pt x="2154347" y="11328"/>
                </a:lnTo>
                <a:lnTo>
                  <a:pt x="2143728" y="19183"/>
                </a:lnTo>
                <a:lnTo>
                  <a:pt x="2136754" y="26670"/>
                </a:lnTo>
                <a:lnTo>
                  <a:pt x="2124947" y="34756"/>
                </a:lnTo>
                <a:lnTo>
                  <a:pt x="2114984" y="43925"/>
                </a:lnTo>
                <a:lnTo>
                  <a:pt x="2109284" y="51888"/>
                </a:lnTo>
                <a:lnTo>
                  <a:pt x="2110268" y="56354"/>
                </a:lnTo>
                <a:lnTo>
                  <a:pt x="2119541" y="58287"/>
                </a:lnTo>
                <a:lnTo>
                  <a:pt x="2115235" y="63431"/>
                </a:lnTo>
                <a:lnTo>
                  <a:pt x="2116518" y="69006"/>
                </a:lnTo>
                <a:lnTo>
                  <a:pt x="2117813" y="74568"/>
                </a:lnTo>
                <a:lnTo>
                  <a:pt x="2110079" y="75864"/>
                </a:lnTo>
                <a:lnTo>
                  <a:pt x="2100224" y="74149"/>
                </a:lnTo>
                <a:lnTo>
                  <a:pt x="2087642" y="73320"/>
                </a:lnTo>
                <a:lnTo>
                  <a:pt x="2071256" y="74065"/>
                </a:lnTo>
                <a:lnTo>
                  <a:pt x="2058637" y="76980"/>
                </a:lnTo>
                <a:lnTo>
                  <a:pt x="2064687" y="87249"/>
                </a:lnTo>
                <a:lnTo>
                  <a:pt x="2074432" y="93217"/>
                </a:lnTo>
                <a:lnTo>
                  <a:pt x="2073630" y="98597"/>
                </a:lnTo>
                <a:lnTo>
                  <a:pt x="2059901" y="94317"/>
                </a:lnTo>
                <a:lnTo>
                  <a:pt x="2053043" y="90456"/>
                </a:lnTo>
                <a:lnTo>
                  <a:pt x="2040650" y="88793"/>
                </a:lnTo>
                <a:lnTo>
                  <a:pt x="2029166" y="93788"/>
                </a:lnTo>
                <a:lnTo>
                  <a:pt x="2024735" y="103321"/>
                </a:lnTo>
                <a:lnTo>
                  <a:pt x="2012708" y="101594"/>
                </a:lnTo>
                <a:lnTo>
                  <a:pt x="2008847" y="99880"/>
                </a:lnTo>
                <a:lnTo>
                  <a:pt x="2004987" y="98190"/>
                </a:lnTo>
                <a:lnTo>
                  <a:pt x="1996414" y="103321"/>
                </a:lnTo>
                <a:lnTo>
                  <a:pt x="1989988" y="101175"/>
                </a:lnTo>
                <a:lnTo>
                  <a:pt x="1990849" y="96445"/>
                </a:lnTo>
                <a:lnTo>
                  <a:pt x="1997749" y="89391"/>
                </a:lnTo>
                <a:lnTo>
                  <a:pt x="1988042" y="84192"/>
                </a:lnTo>
                <a:lnTo>
                  <a:pt x="1975528" y="86999"/>
                </a:lnTo>
                <a:lnTo>
                  <a:pt x="1967062" y="92718"/>
                </a:lnTo>
                <a:lnTo>
                  <a:pt x="1957920" y="90231"/>
                </a:lnTo>
                <a:lnTo>
                  <a:pt x="1944951" y="93315"/>
                </a:lnTo>
                <a:lnTo>
                  <a:pt x="1933847" y="98008"/>
                </a:lnTo>
                <a:lnTo>
                  <a:pt x="1921415" y="99200"/>
                </a:lnTo>
                <a:lnTo>
                  <a:pt x="1909855" y="98343"/>
                </a:lnTo>
                <a:lnTo>
                  <a:pt x="1909990" y="106624"/>
                </a:lnTo>
                <a:lnTo>
                  <a:pt x="1919215" y="111099"/>
                </a:lnTo>
                <a:lnTo>
                  <a:pt x="1914260" y="113962"/>
                </a:lnTo>
                <a:lnTo>
                  <a:pt x="1899819" y="115797"/>
                </a:lnTo>
                <a:lnTo>
                  <a:pt x="1883901" y="117493"/>
                </a:lnTo>
                <a:lnTo>
                  <a:pt x="1874516" y="119941"/>
                </a:lnTo>
                <a:lnTo>
                  <a:pt x="1868310" y="123721"/>
                </a:lnTo>
                <a:lnTo>
                  <a:pt x="1854746" y="125178"/>
                </a:lnTo>
                <a:lnTo>
                  <a:pt x="1837163" y="126709"/>
                </a:lnTo>
                <a:lnTo>
                  <a:pt x="1827401" y="129650"/>
                </a:lnTo>
                <a:lnTo>
                  <a:pt x="1821817" y="133192"/>
                </a:lnTo>
                <a:lnTo>
                  <a:pt x="1816770" y="136525"/>
                </a:lnTo>
                <a:lnTo>
                  <a:pt x="1798893" y="140614"/>
                </a:lnTo>
                <a:lnTo>
                  <a:pt x="1788552" y="144416"/>
                </a:lnTo>
                <a:lnTo>
                  <a:pt x="1776686" y="154240"/>
                </a:lnTo>
                <a:lnTo>
                  <a:pt x="1766124" y="155778"/>
                </a:lnTo>
                <a:lnTo>
                  <a:pt x="1755260" y="151722"/>
                </a:lnTo>
                <a:lnTo>
                  <a:pt x="1747797" y="154033"/>
                </a:lnTo>
                <a:lnTo>
                  <a:pt x="1757032" y="157385"/>
                </a:lnTo>
                <a:lnTo>
                  <a:pt x="1749755" y="165094"/>
                </a:lnTo>
                <a:lnTo>
                  <a:pt x="1745030" y="163380"/>
                </a:lnTo>
                <a:lnTo>
                  <a:pt x="1736194" y="165927"/>
                </a:lnTo>
                <a:lnTo>
                  <a:pt x="1732386" y="170544"/>
                </a:lnTo>
                <a:lnTo>
                  <a:pt x="1742033" y="169818"/>
                </a:lnTo>
                <a:lnTo>
                  <a:pt x="1745894" y="176232"/>
                </a:lnTo>
                <a:lnTo>
                  <a:pt x="1742033" y="180969"/>
                </a:lnTo>
                <a:lnTo>
                  <a:pt x="1732738" y="181292"/>
                </a:lnTo>
                <a:lnTo>
                  <a:pt x="1720850" y="178618"/>
                </a:lnTo>
                <a:lnTo>
                  <a:pt x="1719680" y="184944"/>
                </a:lnTo>
                <a:lnTo>
                  <a:pt x="1728863" y="188610"/>
                </a:lnTo>
                <a:lnTo>
                  <a:pt x="1740738" y="187827"/>
                </a:lnTo>
                <a:lnTo>
                  <a:pt x="1745030" y="192971"/>
                </a:lnTo>
                <a:lnTo>
                  <a:pt x="1745894" y="198559"/>
                </a:lnTo>
                <a:lnTo>
                  <a:pt x="1739200" y="199978"/>
                </a:lnTo>
                <a:lnTo>
                  <a:pt x="1727042" y="198500"/>
                </a:lnTo>
                <a:lnTo>
                  <a:pt x="1720151" y="204553"/>
                </a:lnTo>
                <a:lnTo>
                  <a:pt x="1727022" y="206699"/>
                </a:lnTo>
                <a:lnTo>
                  <a:pt x="1735150" y="207563"/>
                </a:lnTo>
                <a:lnTo>
                  <a:pt x="1743328" y="208401"/>
                </a:lnTo>
                <a:lnTo>
                  <a:pt x="1737309" y="211436"/>
                </a:lnTo>
                <a:lnTo>
                  <a:pt x="1750428" y="224581"/>
                </a:lnTo>
                <a:lnTo>
                  <a:pt x="1742109" y="226435"/>
                </a:lnTo>
                <a:lnTo>
                  <a:pt x="1742897" y="231579"/>
                </a:lnTo>
                <a:lnTo>
                  <a:pt x="1743735" y="237167"/>
                </a:lnTo>
                <a:lnTo>
                  <a:pt x="1734731" y="239287"/>
                </a:lnTo>
                <a:lnTo>
                  <a:pt x="1734731" y="234144"/>
                </a:lnTo>
                <a:lnTo>
                  <a:pt x="1725660" y="229759"/>
                </a:lnTo>
                <a:lnTo>
                  <a:pt x="1710674" y="230770"/>
                </a:lnTo>
                <a:lnTo>
                  <a:pt x="1702562" y="238462"/>
                </a:lnTo>
                <a:lnTo>
                  <a:pt x="1699145" y="242729"/>
                </a:lnTo>
                <a:lnTo>
                  <a:pt x="1693557" y="237586"/>
                </a:lnTo>
                <a:lnTo>
                  <a:pt x="1686335" y="235611"/>
                </a:lnTo>
                <a:lnTo>
                  <a:pt x="1674737" y="236886"/>
                </a:lnTo>
                <a:lnTo>
                  <a:pt x="1659596" y="239046"/>
                </a:lnTo>
                <a:lnTo>
                  <a:pt x="1645305" y="239764"/>
                </a:lnTo>
                <a:lnTo>
                  <a:pt x="1600936" y="242456"/>
                </a:lnTo>
                <a:lnTo>
                  <a:pt x="1562466" y="260401"/>
                </a:lnTo>
                <a:lnTo>
                  <a:pt x="1562502" y="270143"/>
                </a:lnTo>
                <a:lnTo>
                  <a:pt x="1569412" y="282874"/>
                </a:lnTo>
                <a:lnTo>
                  <a:pt x="1567430" y="290842"/>
                </a:lnTo>
                <a:lnTo>
                  <a:pt x="1571331" y="299814"/>
                </a:lnTo>
                <a:lnTo>
                  <a:pt x="1582214" y="308141"/>
                </a:lnTo>
                <a:lnTo>
                  <a:pt x="1595785" y="314258"/>
                </a:lnTo>
                <a:lnTo>
                  <a:pt x="1610574" y="318846"/>
                </a:lnTo>
                <a:lnTo>
                  <a:pt x="1620450" y="326386"/>
                </a:lnTo>
                <a:lnTo>
                  <a:pt x="1624830" y="335226"/>
                </a:lnTo>
                <a:lnTo>
                  <a:pt x="1623137" y="343715"/>
                </a:lnTo>
                <a:lnTo>
                  <a:pt x="1615939" y="347813"/>
                </a:lnTo>
                <a:lnTo>
                  <a:pt x="1606031" y="347076"/>
                </a:lnTo>
                <a:lnTo>
                  <a:pt x="1594642" y="342761"/>
                </a:lnTo>
                <a:lnTo>
                  <a:pt x="1583002" y="336123"/>
                </a:lnTo>
                <a:lnTo>
                  <a:pt x="1569900" y="327743"/>
                </a:lnTo>
                <a:lnTo>
                  <a:pt x="1555956" y="321364"/>
                </a:lnTo>
                <a:lnTo>
                  <a:pt x="1542027" y="316779"/>
                </a:lnTo>
                <a:lnTo>
                  <a:pt x="1528969" y="313781"/>
                </a:lnTo>
                <a:lnTo>
                  <a:pt x="1517637" y="312163"/>
                </a:lnTo>
                <a:lnTo>
                  <a:pt x="1508887" y="311717"/>
                </a:lnTo>
                <a:lnTo>
                  <a:pt x="1500054" y="309526"/>
                </a:lnTo>
                <a:lnTo>
                  <a:pt x="1495887" y="304390"/>
                </a:lnTo>
                <a:lnTo>
                  <a:pt x="1487846" y="301094"/>
                </a:lnTo>
                <a:lnTo>
                  <a:pt x="1473936" y="304138"/>
                </a:lnTo>
                <a:lnTo>
                  <a:pt x="1465057" y="310002"/>
                </a:lnTo>
                <a:lnTo>
                  <a:pt x="1463834" y="314837"/>
                </a:lnTo>
                <a:lnTo>
                  <a:pt x="1478172" y="315671"/>
                </a:lnTo>
                <a:lnTo>
                  <a:pt x="1480051" y="318971"/>
                </a:lnTo>
                <a:lnTo>
                  <a:pt x="1478898" y="323759"/>
                </a:lnTo>
                <a:lnTo>
                  <a:pt x="1488588" y="326991"/>
                </a:lnTo>
                <a:lnTo>
                  <a:pt x="1495499" y="331763"/>
                </a:lnTo>
                <a:lnTo>
                  <a:pt x="1494222" y="335596"/>
                </a:lnTo>
                <a:lnTo>
                  <a:pt x="1487585" y="337611"/>
                </a:lnTo>
                <a:lnTo>
                  <a:pt x="1478416" y="336928"/>
                </a:lnTo>
                <a:lnTo>
                  <a:pt x="1463283" y="331145"/>
                </a:lnTo>
                <a:lnTo>
                  <a:pt x="1451392" y="331674"/>
                </a:lnTo>
                <a:lnTo>
                  <a:pt x="1443158" y="335961"/>
                </a:lnTo>
                <a:lnTo>
                  <a:pt x="1441817" y="343822"/>
                </a:lnTo>
                <a:lnTo>
                  <a:pt x="1446276" y="352599"/>
                </a:lnTo>
                <a:lnTo>
                  <a:pt x="1455265" y="360903"/>
                </a:lnTo>
                <a:lnTo>
                  <a:pt x="1467516" y="367343"/>
                </a:lnTo>
                <a:lnTo>
                  <a:pt x="1485034" y="371758"/>
                </a:lnTo>
                <a:lnTo>
                  <a:pt x="1493713" y="376183"/>
                </a:lnTo>
                <a:lnTo>
                  <a:pt x="1497959" y="380289"/>
                </a:lnTo>
                <a:lnTo>
                  <a:pt x="1502176" y="383745"/>
                </a:lnTo>
                <a:lnTo>
                  <a:pt x="1509077" y="389422"/>
                </a:lnTo>
                <a:lnTo>
                  <a:pt x="1503115" y="392908"/>
                </a:lnTo>
                <a:lnTo>
                  <a:pt x="1492480" y="390619"/>
                </a:lnTo>
                <a:lnTo>
                  <a:pt x="1480683" y="384378"/>
                </a:lnTo>
                <a:lnTo>
                  <a:pt x="1469026" y="377431"/>
                </a:lnTo>
                <a:lnTo>
                  <a:pt x="1457456" y="374564"/>
                </a:lnTo>
                <a:lnTo>
                  <a:pt x="1443510" y="374377"/>
                </a:lnTo>
                <a:lnTo>
                  <a:pt x="1430062" y="374733"/>
                </a:lnTo>
                <a:lnTo>
                  <a:pt x="1419984" y="373493"/>
                </a:lnTo>
                <a:lnTo>
                  <a:pt x="1416198" y="364406"/>
                </a:lnTo>
                <a:lnTo>
                  <a:pt x="1417522" y="356806"/>
                </a:lnTo>
                <a:lnTo>
                  <a:pt x="1413563" y="347198"/>
                </a:lnTo>
                <a:lnTo>
                  <a:pt x="1415849" y="336362"/>
                </a:lnTo>
                <a:lnTo>
                  <a:pt x="1422127" y="324764"/>
                </a:lnTo>
                <a:lnTo>
                  <a:pt x="1425214" y="313120"/>
                </a:lnTo>
                <a:lnTo>
                  <a:pt x="1422421" y="300968"/>
                </a:lnTo>
                <a:lnTo>
                  <a:pt x="1415606" y="291448"/>
                </a:lnTo>
                <a:lnTo>
                  <a:pt x="1402522" y="290852"/>
                </a:lnTo>
                <a:lnTo>
                  <a:pt x="1401347" y="297901"/>
                </a:lnTo>
                <a:lnTo>
                  <a:pt x="1403162" y="307236"/>
                </a:lnTo>
                <a:lnTo>
                  <a:pt x="1400471" y="320502"/>
                </a:lnTo>
                <a:lnTo>
                  <a:pt x="1387732" y="332796"/>
                </a:lnTo>
                <a:lnTo>
                  <a:pt x="1374114" y="339721"/>
                </a:lnTo>
                <a:lnTo>
                  <a:pt x="1363649" y="344199"/>
                </a:lnTo>
                <a:lnTo>
                  <a:pt x="1356107" y="354566"/>
                </a:lnTo>
                <a:lnTo>
                  <a:pt x="1348228" y="361888"/>
                </a:lnTo>
                <a:lnTo>
                  <a:pt x="1354895" y="370683"/>
                </a:lnTo>
                <a:lnTo>
                  <a:pt x="1364268" y="382288"/>
                </a:lnTo>
                <a:lnTo>
                  <a:pt x="1373669" y="394150"/>
                </a:lnTo>
                <a:lnTo>
                  <a:pt x="1380417" y="403720"/>
                </a:lnTo>
                <a:lnTo>
                  <a:pt x="1380093" y="412062"/>
                </a:lnTo>
                <a:lnTo>
                  <a:pt x="1375299" y="422943"/>
                </a:lnTo>
                <a:lnTo>
                  <a:pt x="1369137" y="434963"/>
                </a:lnTo>
                <a:lnTo>
                  <a:pt x="1364713" y="446726"/>
                </a:lnTo>
                <a:lnTo>
                  <a:pt x="1365648" y="464309"/>
                </a:lnTo>
                <a:lnTo>
                  <a:pt x="1364366" y="475322"/>
                </a:lnTo>
                <a:lnTo>
                  <a:pt x="1365059" y="482871"/>
                </a:lnTo>
                <a:lnTo>
                  <a:pt x="1374379" y="487629"/>
                </a:lnTo>
                <a:lnTo>
                  <a:pt x="1385173" y="487345"/>
                </a:lnTo>
                <a:lnTo>
                  <a:pt x="1395194" y="488050"/>
                </a:lnTo>
                <a:lnTo>
                  <a:pt x="1406716" y="484955"/>
                </a:lnTo>
                <a:lnTo>
                  <a:pt x="1420426" y="481134"/>
                </a:lnTo>
                <a:lnTo>
                  <a:pt x="1432239" y="481327"/>
                </a:lnTo>
                <a:lnTo>
                  <a:pt x="1469929" y="495751"/>
                </a:lnTo>
                <a:lnTo>
                  <a:pt x="1487899" y="520984"/>
                </a:lnTo>
                <a:lnTo>
                  <a:pt x="1486678" y="528956"/>
                </a:lnTo>
                <a:lnTo>
                  <a:pt x="1478153" y="535963"/>
                </a:lnTo>
                <a:lnTo>
                  <a:pt x="1481836" y="549322"/>
                </a:lnTo>
                <a:lnTo>
                  <a:pt x="1493201" y="557873"/>
                </a:lnTo>
                <a:lnTo>
                  <a:pt x="1504627" y="563097"/>
                </a:lnTo>
                <a:lnTo>
                  <a:pt x="1502403" y="566665"/>
                </a:lnTo>
                <a:lnTo>
                  <a:pt x="1491095" y="566425"/>
                </a:lnTo>
                <a:lnTo>
                  <a:pt x="1478522" y="563954"/>
                </a:lnTo>
                <a:lnTo>
                  <a:pt x="1466634" y="559734"/>
                </a:lnTo>
                <a:lnTo>
                  <a:pt x="1465770" y="547301"/>
                </a:lnTo>
                <a:lnTo>
                  <a:pt x="1462786" y="544735"/>
                </a:lnTo>
                <a:lnTo>
                  <a:pt x="1459763" y="542157"/>
                </a:lnTo>
                <a:lnTo>
                  <a:pt x="1469224" y="531857"/>
                </a:lnTo>
                <a:lnTo>
                  <a:pt x="1470050" y="523717"/>
                </a:lnTo>
                <a:lnTo>
                  <a:pt x="1470914" y="515551"/>
                </a:lnTo>
                <a:lnTo>
                  <a:pt x="1459344" y="510826"/>
                </a:lnTo>
                <a:lnTo>
                  <a:pt x="1455496" y="505251"/>
                </a:lnTo>
                <a:lnTo>
                  <a:pt x="1451609" y="499688"/>
                </a:lnTo>
                <a:lnTo>
                  <a:pt x="1444764" y="491535"/>
                </a:lnTo>
                <a:lnTo>
                  <a:pt x="1437030" y="493249"/>
                </a:lnTo>
                <a:lnTo>
                  <a:pt x="1426837" y="494954"/>
                </a:lnTo>
                <a:lnTo>
                  <a:pt x="1412329" y="497575"/>
                </a:lnTo>
                <a:lnTo>
                  <a:pt x="1398536" y="501651"/>
                </a:lnTo>
                <a:lnTo>
                  <a:pt x="1391772" y="511352"/>
                </a:lnTo>
                <a:lnTo>
                  <a:pt x="1391060" y="522900"/>
                </a:lnTo>
                <a:lnTo>
                  <a:pt x="1393920" y="534484"/>
                </a:lnTo>
                <a:lnTo>
                  <a:pt x="1397871" y="544297"/>
                </a:lnTo>
                <a:lnTo>
                  <a:pt x="1396272" y="553791"/>
                </a:lnTo>
                <a:lnTo>
                  <a:pt x="1387658" y="563517"/>
                </a:lnTo>
                <a:lnTo>
                  <a:pt x="1378287" y="572575"/>
                </a:lnTo>
                <a:lnTo>
                  <a:pt x="1372922" y="585295"/>
                </a:lnTo>
                <a:lnTo>
                  <a:pt x="1363656" y="593156"/>
                </a:lnTo>
                <a:lnTo>
                  <a:pt x="1346871" y="601958"/>
                </a:lnTo>
                <a:lnTo>
                  <a:pt x="1334674" y="609051"/>
                </a:lnTo>
                <a:lnTo>
                  <a:pt x="1327572" y="615931"/>
                </a:lnTo>
                <a:lnTo>
                  <a:pt x="1322268" y="626333"/>
                </a:lnTo>
                <a:lnTo>
                  <a:pt x="1311842" y="627157"/>
                </a:lnTo>
                <a:lnTo>
                  <a:pt x="1301099" y="623102"/>
                </a:lnTo>
                <a:lnTo>
                  <a:pt x="1290217" y="621065"/>
                </a:lnTo>
                <a:lnTo>
                  <a:pt x="1278475" y="623401"/>
                </a:lnTo>
                <a:lnTo>
                  <a:pt x="1260652" y="621604"/>
                </a:lnTo>
                <a:lnTo>
                  <a:pt x="1251524" y="617760"/>
                </a:lnTo>
                <a:lnTo>
                  <a:pt x="1243584" y="617482"/>
                </a:lnTo>
                <a:lnTo>
                  <a:pt x="1232191" y="616639"/>
                </a:lnTo>
                <a:lnTo>
                  <a:pt x="1228316" y="608047"/>
                </a:lnTo>
                <a:lnTo>
                  <a:pt x="1236666" y="602359"/>
                </a:lnTo>
                <a:lnTo>
                  <a:pt x="1244076" y="607877"/>
                </a:lnTo>
                <a:lnTo>
                  <a:pt x="1245298" y="614636"/>
                </a:lnTo>
                <a:lnTo>
                  <a:pt x="1252575" y="612083"/>
                </a:lnTo>
                <a:lnTo>
                  <a:pt x="1261160" y="607359"/>
                </a:lnTo>
                <a:lnTo>
                  <a:pt x="1267372" y="607727"/>
                </a:lnTo>
                <a:lnTo>
                  <a:pt x="1273167" y="613186"/>
                </a:lnTo>
                <a:lnTo>
                  <a:pt x="1284302" y="612450"/>
                </a:lnTo>
                <a:lnTo>
                  <a:pt x="1288002" y="609413"/>
                </a:lnTo>
                <a:lnTo>
                  <a:pt x="1302334" y="609505"/>
                </a:lnTo>
                <a:lnTo>
                  <a:pt x="1302753" y="606508"/>
                </a:lnTo>
                <a:lnTo>
                  <a:pt x="1299768" y="601771"/>
                </a:lnTo>
                <a:lnTo>
                  <a:pt x="1296771" y="597046"/>
                </a:lnTo>
                <a:lnTo>
                  <a:pt x="1306639" y="593630"/>
                </a:lnTo>
                <a:lnTo>
                  <a:pt x="1312646" y="591052"/>
                </a:lnTo>
                <a:lnTo>
                  <a:pt x="1319377" y="588156"/>
                </a:lnTo>
                <a:lnTo>
                  <a:pt x="1316075" y="578619"/>
                </a:lnTo>
                <a:lnTo>
                  <a:pt x="1321638" y="575622"/>
                </a:lnTo>
                <a:lnTo>
                  <a:pt x="1327213" y="572624"/>
                </a:lnTo>
                <a:lnTo>
                  <a:pt x="1323339" y="566605"/>
                </a:lnTo>
                <a:lnTo>
                  <a:pt x="1329347" y="566173"/>
                </a:lnTo>
                <a:lnTo>
                  <a:pt x="1335392" y="565741"/>
                </a:lnTo>
                <a:lnTo>
                  <a:pt x="1337957" y="556724"/>
                </a:lnTo>
                <a:lnTo>
                  <a:pt x="1343507" y="556724"/>
                </a:lnTo>
                <a:lnTo>
                  <a:pt x="1349082" y="556724"/>
                </a:lnTo>
                <a:lnTo>
                  <a:pt x="1352105" y="547720"/>
                </a:lnTo>
                <a:lnTo>
                  <a:pt x="1348651" y="542995"/>
                </a:lnTo>
                <a:lnTo>
                  <a:pt x="1345222" y="538296"/>
                </a:lnTo>
                <a:lnTo>
                  <a:pt x="1350810" y="525418"/>
                </a:lnTo>
                <a:lnTo>
                  <a:pt x="1356385" y="523717"/>
                </a:lnTo>
                <a:lnTo>
                  <a:pt x="1361947" y="521989"/>
                </a:lnTo>
                <a:lnTo>
                  <a:pt x="1362392" y="516846"/>
                </a:lnTo>
                <a:lnTo>
                  <a:pt x="1357248" y="512985"/>
                </a:lnTo>
                <a:lnTo>
                  <a:pt x="1348002" y="506004"/>
                </a:lnTo>
                <a:lnTo>
                  <a:pt x="1337521" y="495877"/>
                </a:lnTo>
                <a:lnTo>
                  <a:pt x="1335201" y="480672"/>
                </a:lnTo>
                <a:lnTo>
                  <a:pt x="1333143" y="467718"/>
                </a:lnTo>
                <a:lnTo>
                  <a:pt x="1333574" y="458684"/>
                </a:lnTo>
                <a:lnTo>
                  <a:pt x="1334791" y="446805"/>
                </a:lnTo>
                <a:lnTo>
                  <a:pt x="1333510" y="433506"/>
                </a:lnTo>
                <a:lnTo>
                  <a:pt x="1334524" y="422461"/>
                </a:lnTo>
                <a:lnTo>
                  <a:pt x="1338112" y="410538"/>
                </a:lnTo>
                <a:lnTo>
                  <a:pt x="1338240" y="394825"/>
                </a:lnTo>
                <a:lnTo>
                  <a:pt x="1333211" y="382403"/>
                </a:lnTo>
                <a:lnTo>
                  <a:pt x="1325621" y="373445"/>
                </a:lnTo>
                <a:lnTo>
                  <a:pt x="1318070" y="368124"/>
                </a:lnTo>
                <a:lnTo>
                  <a:pt x="1313124" y="362180"/>
                </a:lnTo>
                <a:lnTo>
                  <a:pt x="1317522" y="353926"/>
                </a:lnTo>
                <a:lnTo>
                  <a:pt x="1328192" y="341150"/>
                </a:lnTo>
                <a:lnTo>
                  <a:pt x="1334680" y="326950"/>
                </a:lnTo>
                <a:lnTo>
                  <a:pt x="1337956" y="313334"/>
                </a:lnTo>
                <a:lnTo>
                  <a:pt x="1338988" y="302312"/>
                </a:lnTo>
                <a:lnTo>
                  <a:pt x="1332277" y="292396"/>
                </a:lnTo>
                <a:lnTo>
                  <a:pt x="1318704" y="286381"/>
                </a:lnTo>
                <a:lnTo>
                  <a:pt x="1305251" y="284261"/>
                </a:lnTo>
                <a:lnTo>
                  <a:pt x="1294210" y="284524"/>
                </a:lnTo>
                <a:lnTo>
                  <a:pt x="1279476" y="284193"/>
                </a:lnTo>
                <a:lnTo>
                  <a:pt x="1264305" y="283431"/>
                </a:lnTo>
                <a:lnTo>
                  <a:pt x="1251949" y="282404"/>
                </a:lnTo>
                <a:lnTo>
                  <a:pt x="1239281" y="285003"/>
                </a:lnTo>
                <a:lnTo>
                  <a:pt x="1232738" y="294764"/>
                </a:lnTo>
                <a:lnTo>
                  <a:pt x="1227594" y="304342"/>
                </a:lnTo>
                <a:lnTo>
                  <a:pt x="1221789" y="314956"/>
                </a:lnTo>
                <a:lnTo>
                  <a:pt x="1216093" y="327083"/>
                </a:lnTo>
                <a:lnTo>
                  <a:pt x="1208338" y="343903"/>
                </a:lnTo>
                <a:lnTo>
                  <a:pt x="1198545" y="355206"/>
                </a:lnTo>
                <a:lnTo>
                  <a:pt x="1188169" y="362353"/>
                </a:lnTo>
                <a:lnTo>
                  <a:pt x="1178665" y="366705"/>
                </a:lnTo>
                <a:lnTo>
                  <a:pt x="1166172" y="375078"/>
                </a:lnTo>
                <a:lnTo>
                  <a:pt x="1160182" y="385253"/>
                </a:lnTo>
                <a:lnTo>
                  <a:pt x="1161089" y="393986"/>
                </a:lnTo>
                <a:lnTo>
                  <a:pt x="1165923" y="401022"/>
                </a:lnTo>
                <a:lnTo>
                  <a:pt x="1172794" y="395459"/>
                </a:lnTo>
                <a:lnTo>
                  <a:pt x="1177505" y="398025"/>
                </a:lnTo>
                <a:lnTo>
                  <a:pt x="1178819" y="408961"/>
                </a:lnTo>
                <a:lnTo>
                  <a:pt x="1174454" y="420788"/>
                </a:lnTo>
                <a:lnTo>
                  <a:pt x="1171067" y="423755"/>
                </a:lnTo>
                <a:lnTo>
                  <a:pt x="1179652" y="430194"/>
                </a:lnTo>
                <a:lnTo>
                  <a:pt x="1172375" y="434906"/>
                </a:lnTo>
                <a:lnTo>
                  <a:pt x="1163474" y="443949"/>
                </a:lnTo>
                <a:lnTo>
                  <a:pt x="1161827" y="453675"/>
                </a:lnTo>
                <a:lnTo>
                  <a:pt x="1171260" y="458892"/>
                </a:lnTo>
                <a:lnTo>
                  <a:pt x="1185192" y="463103"/>
                </a:lnTo>
                <a:lnTo>
                  <a:pt x="1198299" y="471787"/>
                </a:lnTo>
                <a:lnTo>
                  <a:pt x="1203857" y="480349"/>
                </a:lnTo>
                <a:lnTo>
                  <a:pt x="1207682" y="488744"/>
                </a:lnTo>
                <a:lnTo>
                  <a:pt x="1217708" y="496253"/>
                </a:lnTo>
                <a:lnTo>
                  <a:pt x="1225177" y="498356"/>
                </a:lnTo>
                <a:lnTo>
                  <a:pt x="1224743" y="508567"/>
                </a:lnTo>
                <a:lnTo>
                  <a:pt x="1217707" y="520870"/>
                </a:lnTo>
                <a:lnTo>
                  <a:pt x="1209875" y="528483"/>
                </a:lnTo>
                <a:lnTo>
                  <a:pt x="1201598" y="524899"/>
                </a:lnTo>
                <a:lnTo>
                  <a:pt x="1190055" y="515566"/>
                </a:lnTo>
                <a:lnTo>
                  <a:pt x="1179032" y="505601"/>
                </a:lnTo>
                <a:lnTo>
                  <a:pt x="1169159" y="499380"/>
                </a:lnTo>
                <a:lnTo>
                  <a:pt x="1156886" y="493607"/>
                </a:lnTo>
                <a:lnTo>
                  <a:pt x="1143980" y="488265"/>
                </a:lnTo>
                <a:lnTo>
                  <a:pt x="1132210" y="483334"/>
                </a:lnTo>
                <a:lnTo>
                  <a:pt x="1118956" y="477675"/>
                </a:lnTo>
                <a:lnTo>
                  <a:pt x="1107689" y="473979"/>
                </a:lnTo>
                <a:lnTo>
                  <a:pt x="1097129" y="469962"/>
                </a:lnTo>
                <a:lnTo>
                  <a:pt x="1062514" y="453320"/>
                </a:lnTo>
                <a:lnTo>
                  <a:pt x="1019136" y="450171"/>
                </a:lnTo>
                <a:lnTo>
                  <a:pt x="1004529" y="448483"/>
                </a:lnTo>
                <a:lnTo>
                  <a:pt x="993096" y="446716"/>
                </a:lnTo>
                <a:lnTo>
                  <a:pt x="984564" y="445899"/>
                </a:lnTo>
                <a:lnTo>
                  <a:pt x="976361" y="443736"/>
                </a:lnTo>
                <a:lnTo>
                  <a:pt x="970388" y="436819"/>
                </a:lnTo>
                <a:lnTo>
                  <a:pt x="954289" y="427945"/>
                </a:lnTo>
                <a:lnTo>
                  <a:pt x="942371" y="421311"/>
                </a:lnTo>
                <a:lnTo>
                  <a:pt x="933455" y="417757"/>
                </a:lnTo>
                <a:lnTo>
                  <a:pt x="926363" y="418121"/>
                </a:lnTo>
                <a:lnTo>
                  <a:pt x="920606" y="426713"/>
                </a:lnTo>
                <a:lnTo>
                  <a:pt x="923786" y="437187"/>
                </a:lnTo>
                <a:lnTo>
                  <a:pt x="937033" y="443068"/>
                </a:lnTo>
                <a:lnTo>
                  <a:pt x="943244" y="447916"/>
                </a:lnTo>
                <a:lnTo>
                  <a:pt x="948350" y="450830"/>
                </a:lnTo>
                <a:lnTo>
                  <a:pt x="967163" y="453172"/>
                </a:lnTo>
                <a:lnTo>
                  <a:pt x="973181" y="460862"/>
                </a:lnTo>
                <a:lnTo>
                  <a:pt x="976067" y="474604"/>
                </a:lnTo>
                <a:lnTo>
                  <a:pt x="983105" y="484958"/>
                </a:lnTo>
                <a:lnTo>
                  <a:pt x="988807" y="495881"/>
                </a:lnTo>
                <a:lnTo>
                  <a:pt x="983727" y="503241"/>
                </a:lnTo>
                <a:lnTo>
                  <a:pt x="967907" y="504825"/>
                </a:lnTo>
                <a:lnTo>
                  <a:pt x="958277" y="508127"/>
                </a:lnTo>
                <a:lnTo>
                  <a:pt x="958352" y="519677"/>
                </a:lnTo>
                <a:lnTo>
                  <a:pt x="949868" y="522106"/>
                </a:lnTo>
                <a:lnTo>
                  <a:pt x="938448" y="515032"/>
                </a:lnTo>
                <a:lnTo>
                  <a:pt x="938919" y="507902"/>
                </a:lnTo>
                <a:lnTo>
                  <a:pt x="940612" y="499125"/>
                </a:lnTo>
                <a:lnTo>
                  <a:pt x="932855" y="492956"/>
                </a:lnTo>
                <a:lnTo>
                  <a:pt x="921924" y="492527"/>
                </a:lnTo>
                <a:lnTo>
                  <a:pt x="909175" y="496779"/>
                </a:lnTo>
                <a:lnTo>
                  <a:pt x="896568" y="503198"/>
                </a:lnTo>
                <a:lnTo>
                  <a:pt x="886065" y="509269"/>
                </a:lnTo>
                <a:lnTo>
                  <a:pt x="876254" y="511559"/>
                </a:lnTo>
                <a:lnTo>
                  <a:pt x="864925" y="511366"/>
                </a:lnTo>
                <a:lnTo>
                  <a:pt x="852470" y="510504"/>
                </a:lnTo>
                <a:lnTo>
                  <a:pt x="839281" y="510787"/>
                </a:lnTo>
                <a:lnTo>
                  <a:pt x="821512" y="518090"/>
                </a:lnTo>
                <a:lnTo>
                  <a:pt x="812749" y="526311"/>
                </a:lnTo>
                <a:lnTo>
                  <a:pt x="807627" y="531563"/>
                </a:lnTo>
                <a:lnTo>
                  <a:pt x="795800" y="531319"/>
                </a:lnTo>
                <a:lnTo>
                  <a:pt x="781687" y="531625"/>
                </a:lnTo>
                <a:lnTo>
                  <a:pt x="769290" y="530309"/>
                </a:lnTo>
                <a:lnTo>
                  <a:pt x="762793" y="523819"/>
                </a:lnTo>
                <a:lnTo>
                  <a:pt x="769201" y="521164"/>
                </a:lnTo>
                <a:lnTo>
                  <a:pt x="782002" y="521583"/>
                </a:lnTo>
                <a:lnTo>
                  <a:pt x="784999" y="518560"/>
                </a:lnTo>
                <a:lnTo>
                  <a:pt x="779843" y="512566"/>
                </a:lnTo>
                <a:lnTo>
                  <a:pt x="781029" y="502481"/>
                </a:lnTo>
                <a:lnTo>
                  <a:pt x="786289" y="493355"/>
                </a:lnTo>
                <a:lnTo>
                  <a:pt x="779289" y="492603"/>
                </a:lnTo>
                <a:lnTo>
                  <a:pt x="764644" y="496529"/>
                </a:lnTo>
                <a:lnTo>
                  <a:pt x="750826" y="502014"/>
                </a:lnTo>
                <a:lnTo>
                  <a:pt x="744867" y="511757"/>
                </a:lnTo>
                <a:lnTo>
                  <a:pt x="742838" y="519520"/>
                </a:lnTo>
                <a:lnTo>
                  <a:pt x="735241" y="523717"/>
                </a:lnTo>
                <a:lnTo>
                  <a:pt x="735266" y="515551"/>
                </a:lnTo>
                <a:lnTo>
                  <a:pt x="728370" y="512985"/>
                </a:lnTo>
                <a:lnTo>
                  <a:pt x="721014" y="512875"/>
                </a:lnTo>
                <a:lnTo>
                  <a:pt x="708223" y="514970"/>
                </a:lnTo>
                <a:lnTo>
                  <a:pt x="692887" y="518752"/>
                </a:lnTo>
                <a:lnTo>
                  <a:pt x="677896" y="523707"/>
                </a:lnTo>
                <a:lnTo>
                  <a:pt x="666140" y="529318"/>
                </a:lnTo>
                <a:lnTo>
                  <a:pt x="651742" y="539589"/>
                </a:lnTo>
                <a:lnTo>
                  <a:pt x="639325" y="545011"/>
                </a:lnTo>
                <a:lnTo>
                  <a:pt x="634022" y="549862"/>
                </a:lnTo>
                <a:lnTo>
                  <a:pt x="626212" y="554541"/>
                </a:lnTo>
                <a:lnTo>
                  <a:pt x="610720" y="557295"/>
                </a:lnTo>
                <a:lnTo>
                  <a:pt x="600478" y="565696"/>
                </a:lnTo>
                <a:lnTo>
                  <a:pt x="597542" y="576732"/>
                </a:lnTo>
                <a:lnTo>
                  <a:pt x="596643" y="587234"/>
                </a:lnTo>
                <a:lnTo>
                  <a:pt x="588856" y="593402"/>
                </a:lnTo>
                <a:lnTo>
                  <a:pt x="574869" y="596033"/>
                </a:lnTo>
                <a:lnTo>
                  <a:pt x="559464" y="596606"/>
                </a:lnTo>
                <a:lnTo>
                  <a:pt x="547420" y="596599"/>
                </a:lnTo>
                <a:lnTo>
                  <a:pt x="536773" y="590009"/>
                </a:lnTo>
                <a:lnTo>
                  <a:pt x="528750" y="578386"/>
                </a:lnTo>
                <a:lnTo>
                  <a:pt x="519693" y="569719"/>
                </a:lnTo>
                <a:lnTo>
                  <a:pt x="520971" y="559677"/>
                </a:lnTo>
                <a:lnTo>
                  <a:pt x="527942" y="553869"/>
                </a:lnTo>
                <a:lnTo>
                  <a:pt x="538599" y="550791"/>
                </a:lnTo>
                <a:lnTo>
                  <a:pt x="551864" y="546904"/>
                </a:lnTo>
                <a:lnTo>
                  <a:pt x="561945" y="548271"/>
                </a:lnTo>
                <a:lnTo>
                  <a:pt x="568313" y="547368"/>
                </a:lnTo>
                <a:lnTo>
                  <a:pt x="566034" y="540426"/>
                </a:lnTo>
                <a:lnTo>
                  <a:pt x="556983" y="530489"/>
                </a:lnTo>
                <a:lnTo>
                  <a:pt x="550824" y="519606"/>
                </a:lnTo>
                <a:lnTo>
                  <a:pt x="544312" y="511677"/>
                </a:lnTo>
                <a:lnTo>
                  <a:pt x="531012" y="508068"/>
                </a:lnTo>
                <a:lnTo>
                  <a:pt x="516577" y="508523"/>
                </a:lnTo>
                <a:lnTo>
                  <a:pt x="502418" y="510421"/>
                </a:lnTo>
                <a:lnTo>
                  <a:pt x="489798" y="509204"/>
                </a:lnTo>
                <a:lnTo>
                  <a:pt x="479414" y="505955"/>
                </a:lnTo>
                <a:lnTo>
                  <a:pt x="472295" y="506450"/>
                </a:lnTo>
                <a:lnTo>
                  <a:pt x="476316" y="513397"/>
                </a:lnTo>
                <a:lnTo>
                  <a:pt x="488836" y="521041"/>
                </a:lnTo>
                <a:lnTo>
                  <a:pt x="491120" y="529544"/>
                </a:lnTo>
                <a:lnTo>
                  <a:pt x="491429" y="541841"/>
                </a:lnTo>
                <a:lnTo>
                  <a:pt x="488284" y="554015"/>
                </a:lnTo>
                <a:lnTo>
                  <a:pt x="482672" y="565313"/>
                </a:lnTo>
                <a:lnTo>
                  <a:pt x="477584" y="576664"/>
                </a:lnTo>
                <a:lnTo>
                  <a:pt x="484080" y="579174"/>
                </a:lnTo>
                <a:lnTo>
                  <a:pt x="497275" y="584551"/>
                </a:lnTo>
                <a:lnTo>
                  <a:pt x="500537" y="597273"/>
                </a:lnTo>
                <a:lnTo>
                  <a:pt x="497321" y="613694"/>
                </a:lnTo>
                <a:lnTo>
                  <a:pt x="492402" y="622960"/>
                </a:lnTo>
                <a:lnTo>
                  <a:pt x="488038" y="628549"/>
                </a:lnTo>
                <a:lnTo>
                  <a:pt x="481206" y="626066"/>
                </a:lnTo>
                <a:lnTo>
                  <a:pt x="476135" y="630092"/>
                </a:lnTo>
                <a:lnTo>
                  <a:pt x="472287" y="624936"/>
                </a:lnTo>
                <a:lnTo>
                  <a:pt x="470585" y="618078"/>
                </a:lnTo>
                <a:lnTo>
                  <a:pt x="462527" y="613899"/>
                </a:lnTo>
                <a:lnTo>
                  <a:pt x="448330" y="613419"/>
                </a:lnTo>
                <a:lnTo>
                  <a:pt x="432721" y="612860"/>
                </a:lnTo>
                <a:lnTo>
                  <a:pt x="424912" y="618661"/>
                </a:lnTo>
                <a:lnTo>
                  <a:pt x="414098" y="627861"/>
                </a:lnTo>
                <a:lnTo>
                  <a:pt x="401745" y="631953"/>
                </a:lnTo>
                <a:lnTo>
                  <a:pt x="389588" y="636873"/>
                </a:lnTo>
                <a:lnTo>
                  <a:pt x="378608" y="645293"/>
                </a:lnTo>
                <a:lnTo>
                  <a:pt x="369608" y="652649"/>
                </a:lnTo>
                <a:lnTo>
                  <a:pt x="363614" y="660764"/>
                </a:lnTo>
                <a:lnTo>
                  <a:pt x="365723" y="671565"/>
                </a:lnTo>
                <a:lnTo>
                  <a:pt x="378245" y="686400"/>
                </a:lnTo>
                <a:lnTo>
                  <a:pt x="382868" y="695832"/>
                </a:lnTo>
                <a:lnTo>
                  <a:pt x="375020" y="702546"/>
                </a:lnTo>
                <a:lnTo>
                  <a:pt x="360010" y="703111"/>
                </a:lnTo>
                <a:lnTo>
                  <a:pt x="348734" y="699179"/>
                </a:lnTo>
                <a:lnTo>
                  <a:pt x="337760" y="693478"/>
                </a:lnTo>
                <a:lnTo>
                  <a:pt x="323623" y="691510"/>
                </a:lnTo>
                <a:lnTo>
                  <a:pt x="312469" y="688473"/>
                </a:lnTo>
                <a:lnTo>
                  <a:pt x="300484" y="680491"/>
                </a:lnTo>
                <a:lnTo>
                  <a:pt x="289667" y="673460"/>
                </a:lnTo>
                <a:lnTo>
                  <a:pt x="276009" y="677106"/>
                </a:lnTo>
                <a:lnTo>
                  <a:pt x="268820" y="686295"/>
                </a:lnTo>
                <a:lnTo>
                  <a:pt x="264680" y="694011"/>
                </a:lnTo>
                <a:lnTo>
                  <a:pt x="271945" y="695725"/>
                </a:lnTo>
                <a:lnTo>
                  <a:pt x="276263" y="705162"/>
                </a:lnTo>
                <a:lnTo>
                  <a:pt x="286476" y="712958"/>
                </a:lnTo>
                <a:lnTo>
                  <a:pt x="300363" y="714969"/>
                </a:lnTo>
                <a:lnTo>
                  <a:pt x="312712" y="715029"/>
                </a:lnTo>
                <a:lnTo>
                  <a:pt x="309702" y="727475"/>
                </a:lnTo>
                <a:lnTo>
                  <a:pt x="307136" y="732619"/>
                </a:lnTo>
                <a:lnTo>
                  <a:pt x="297312" y="738259"/>
                </a:lnTo>
                <a:lnTo>
                  <a:pt x="285738" y="736571"/>
                </a:lnTo>
                <a:lnTo>
                  <a:pt x="274765" y="733261"/>
                </a:lnTo>
                <a:lnTo>
                  <a:pt x="263720" y="731442"/>
                </a:lnTo>
                <a:lnTo>
                  <a:pt x="258070" y="721744"/>
                </a:lnTo>
                <a:lnTo>
                  <a:pt x="246666" y="714975"/>
                </a:lnTo>
                <a:lnTo>
                  <a:pt x="227818" y="712767"/>
                </a:lnTo>
                <a:lnTo>
                  <a:pt x="221230" y="704848"/>
                </a:lnTo>
                <a:lnTo>
                  <a:pt x="218543" y="687813"/>
                </a:lnTo>
                <a:lnTo>
                  <a:pt x="214375" y="678660"/>
                </a:lnTo>
                <a:lnTo>
                  <a:pt x="214477" y="671684"/>
                </a:lnTo>
                <a:lnTo>
                  <a:pt x="208051" y="662261"/>
                </a:lnTo>
                <a:lnTo>
                  <a:pt x="214896" y="657537"/>
                </a:lnTo>
                <a:lnTo>
                  <a:pt x="221754" y="652838"/>
                </a:lnTo>
                <a:lnTo>
                  <a:pt x="216623" y="645535"/>
                </a:lnTo>
                <a:lnTo>
                  <a:pt x="217055" y="639109"/>
                </a:lnTo>
                <a:lnTo>
                  <a:pt x="211362" y="629573"/>
                </a:lnTo>
                <a:lnTo>
                  <a:pt x="198092" y="623091"/>
                </a:lnTo>
                <a:lnTo>
                  <a:pt x="186509" y="618159"/>
                </a:lnTo>
                <a:lnTo>
                  <a:pt x="179720" y="610905"/>
                </a:lnTo>
                <a:lnTo>
                  <a:pt x="167320" y="604878"/>
                </a:lnTo>
                <a:lnTo>
                  <a:pt x="155546" y="595550"/>
                </a:lnTo>
                <a:lnTo>
                  <a:pt x="149045" y="587028"/>
                </a:lnTo>
                <a:lnTo>
                  <a:pt x="147548" y="579889"/>
                </a:lnTo>
                <a:lnTo>
                  <a:pt x="133832" y="579025"/>
                </a:lnTo>
                <a:lnTo>
                  <a:pt x="138544" y="576892"/>
                </a:lnTo>
                <a:lnTo>
                  <a:pt x="148487" y="577314"/>
                </a:lnTo>
                <a:lnTo>
                  <a:pt x="160743" y="584538"/>
                </a:lnTo>
                <a:lnTo>
                  <a:pt x="169068" y="591367"/>
                </a:lnTo>
                <a:lnTo>
                  <a:pt x="179714" y="597013"/>
                </a:lnTo>
                <a:lnTo>
                  <a:pt x="193209" y="601137"/>
                </a:lnTo>
                <a:lnTo>
                  <a:pt x="208723" y="604226"/>
                </a:lnTo>
                <a:lnTo>
                  <a:pt x="220783" y="608100"/>
                </a:lnTo>
                <a:lnTo>
                  <a:pt x="268664" y="621100"/>
                </a:lnTo>
                <a:lnTo>
                  <a:pt x="316162" y="629040"/>
                </a:lnTo>
                <a:lnTo>
                  <a:pt x="330265" y="629370"/>
                </a:lnTo>
                <a:lnTo>
                  <a:pt x="344497" y="626786"/>
                </a:lnTo>
                <a:lnTo>
                  <a:pt x="383025" y="609097"/>
                </a:lnTo>
                <a:lnTo>
                  <a:pt x="406370" y="584908"/>
                </a:lnTo>
                <a:lnTo>
                  <a:pt x="405597" y="572849"/>
                </a:lnTo>
                <a:lnTo>
                  <a:pt x="402717" y="562649"/>
                </a:lnTo>
                <a:lnTo>
                  <a:pt x="401954" y="551580"/>
                </a:lnTo>
                <a:lnTo>
                  <a:pt x="387337" y="550730"/>
                </a:lnTo>
                <a:lnTo>
                  <a:pt x="385229" y="545573"/>
                </a:lnTo>
                <a:lnTo>
                  <a:pt x="378234" y="537250"/>
                </a:lnTo>
                <a:lnTo>
                  <a:pt x="364699" y="531257"/>
                </a:lnTo>
                <a:lnTo>
                  <a:pt x="350873" y="526065"/>
                </a:lnTo>
                <a:lnTo>
                  <a:pt x="342137" y="518691"/>
                </a:lnTo>
                <a:lnTo>
                  <a:pt x="332384" y="517615"/>
                </a:lnTo>
                <a:lnTo>
                  <a:pt x="323153" y="514180"/>
                </a:lnTo>
                <a:lnTo>
                  <a:pt x="312160" y="507792"/>
                </a:lnTo>
                <a:lnTo>
                  <a:pt x="297122" y="497858"/>
                </a:lnTo>
                <a:lnTo>
                  <a:pt x="282951" y="489247"/>
                </a:lnTo>
                <a:lnTo>
                  <a:pt x="242796" y="471780"/>
                </a:lnTo>
                <a:lnTo>
                  <a:pt x="227432" y="469461"/>
                </a:lnTo>
                <a:lnTo>
                  <a:pt x="220484" y="472663"/>
                </a:lnTo>
                <a:lnTo>
                  <a:pt x="216204" y="474364"/>
                </a:lnTo>
                <a:lnTo>
                  <a:pt x="211912" y="467938"/>
                </a:lnTo>
                <a:lnTo>
                  <a:pt x="207632" y="461499"/>
                </a:lnTo>
                <a:lnTo>
                  <a:pt x="197751" y="462363"/>
                </a:lnTo>
                <a:lnTo>
                  <a:pt x="190893" y="467519"/>
                </a:lnTo>
                <a:lnTo>
                  <a:pt x="182367" y="468305"/>
                </a:lnTo>
                <a:lnTo>
                  <a:pt x="171622" y="465342"/>
                </a:lnTo>
                <a:lnTo>
                  <a:pt x="154537" y="465091"/>
                </a:lnTo>
                <a:lnTo>
                  <a:pt x="147462" y="460046"/>
                </a:lnTo>
                <a:lnTo>
                  <a:pt x="158139" y="454735"/>
                </a:lnTo>
                <a:lnTo>
                  <a:pt x="168768" y="451649"/>
                </a:lnTo>
                <a:lnTo>
                  <a:pt x="164948" y="446587"/>
                </a:lnTo>
                <a:lnTo>
                  <a:pt x="154603" y="444221"/>
                </a:lnTo>
                <a:lnTo>
                  <a:pt x="140071" y="438496"/>
                </a:lnTo>
                <a:lnTo>
                  <a:pt x="132061" y="441511"/>
                </a:lnTo>
                <a:lnTo>
                  <a:pt x="122965" y="449141"/>
                </a:lnTo>
                <a:lnTo>
                  <a:pt x="112979" y="445674"/>
                </a:lnTo>
                <a:lnTo>
                  <a:pt x="111417" y="444253"/>
                </a:lnTo>
                <a:lnTo>
                  <a:pt x="110693" y="443834"/>
                </a:lnTo>
                <a:lnTo>
                  <a:pt x="109981" y="443389"/>
                </a:lnTo>
                <a:lnTo>
                  <a:pt x="108013" y="454133"/>
                </a:lnTo>
                <a:lnTo>
                  <a:pt x="101663" y="455213"/>
                </a:lnTo>
                <a:lnTo>
                  <a:pt x="95224" y="453790"/>
                </a:lnTo>
                <a:lnTo>
                  <a:pt x="84666" y="457871"/>
                </a:lnTo>
                <a:lnTo>
                  <a:pt x="73653" y="464612"/>
                </a:lnTo>
                <a:lnTo>
                  <a:pt x="60311" y="469590"/>
                </a:lnTo>
                <a:lnTo>
                  <a:pt x="52217" y="479711"/>
                </a:lnTo>
                <a:lnTo>
                  <a:pt x="49771" y="489820"/>
                </a:lnTo>
                <a:lnTo>
                  <a:pt x="40335" y="485528"/>
                </a:lnTo>
                <a:lnTo>
                  <a:pt x="40335" y="490671"/>
                </a:lnTo>
                <a:lnTo>
                  <a:pt x="40335" y="495827"/>
                </a:lnTo>
                <a:lnTo>
                  <a:pt x="40335" y="500984"/>
                </a:lnTo>
                <a:lnTo>
                  <a:pt x="36029" y="506127"/>
                </a:lnTo>
                <a:lnTo>
                  <a:pt x="31749" y="511271"/>
                </a:lnTo>
                <a:lnTo>
                  <a:pt x="36029" y="513836"/>
                </a:lnTo>
                <a:lnTo>
                  <a:pt x="40335" y="522409"/>
                </a:lnTo>
                <a:lnTo>
                  <a:pt x="44627" y="531006"/>
                </a:lnTo>
                <a:lnTo>
                  <a:pt x="54051" y="530130"/>
                </a:lnTo>
                <a:lnTo>
                  <a:pt x="58356" y="532721"/>
                </a:lnTo>
                <a:lnTo>
                  <a:pt x="68220" y="540587"/>
                </a:lnTo>
                <a:lnTo>
                  <a:pt x="77995" y="551435"/>
                </a:lnTo>
                <a:lnTo>
                  <a:pt x="73610" y="562743"/>
                </a:lnTo>
                <a:lnTo>
                  <a:pt x="64188" y="573056"/>
                </a:lnTo>
                <a:lnTo>
                  <a:pt x="54296" y="582523"/>
                </a:lnTo>
                <a:lnTo>
                  <a:pt x="51779" y="591710"/>
                </a:lnTo>
                <a:lnTo>
                  <a:pt x="78669" y="634516"/>
                </a:lnTo>
                <a:lnTo>
                  <a:pt x="82697" y="645220"/>
                </a:lnTo>
                <a:lnTo>
                  <a:pt x="79707" y="648858"/>
                </a:lnTo>
                <a:lnTo>
                  <a:pt x="73669" y="650981"/>
                </a:lnTo>
                <a:lnTo>
                  <a:pt x="69488" y="662797"/>
                </a:lnTo>
                <a:lnTo>
                  <a:pt x="72969" y="672410"/>
                </a:lnTo>
                <a:lnTo>
                  <a:pt x="76377" y="681146"/>
                </a:lnTo>
                <a:lnTo>
                  <a:pt x="66916" y="680295"/>
                </a:lnTo>
                <a:lnTo>
                  <a:pt x="67779" y="684562"/>
                </a:lnTo>
                <a:lnTo>
                  <a:pt x="68630" y="688867"/>
                </a:lnTo>
                <a:lnTo>
                  <a:pt x="81508" y="690582"/>
                </a:lnTo>
                <a:lnTo>
                  <a:pt x="82359" y="694011"/>
                </a:lnTo>
                <a:lnTo>
                  <a:pt x="83223" y="697415"/>
                </a:lnTo>
                <a:lnTo>
                  <a:pt x="73786" y="701733"/>
                </a:lnTo>
                <a:lnTo>
                  <a:pt x="78066" y="708591"/>
                </a:lnTo>
                <a:lnTo>
                  <a:pt x="82372" y="715474"/>
                </a:lnTo>
                <a:lnTo>
                  <a:pt x="92646" y="715449"/>
                </a:lnTo>
                <a:lnTo>
                  <a:pt x="93510" y="724034"/>
                </a:lnTo>
                <a:lnTo>
                  <a:pt x="85339" y="732445"/>
                </a:lnTo>
                <a:lnTo>
                  <a:pt x="75542" y="739193"/>
                </a:lnTo>
                <a:lnTo>
                  <a:pt x="80703" y="745856"/>
                </a:lnTo>
                <a:lnTo>
                  <a:pt x="91893" y="753205"/>
                </a:lnTo>
                <a:lnTo>
                  <a:pt x="104699" y="761672"/>
                </a:lnTo>
                <a:lnTo>
                  <a:pt x="117766" y="776958"/>
                </a:lnTo>
                <a:lnTo>
                  <a:pt x="121463" y="785578"/>
                </a:lnTo>
                <a:lnTo>
                  <a:pt x="115193" y="796510"/>
                </a:lnTo>
                <a:lnTo>
                  <a:pt x="105503" y="806099"/>
                </a:lnTo>
                <a:lnTo>
                  <a:pt x="94568" y="814866"/>
                </a:lnTo>
                <a:lnTo>
                  <a:pt x="84565" y="823335"/>
                </a:lnTo>
                <a:lnTo>
                  <a:pt x="77669" y="832029"/>
                </a:lnTo>
                <a:lnTo>
                  <a:pt x="70605" y="841750"/>
                </a:lnTo>
                <a:lnTo>
                  <a:pt x="60291" y="849940"/>
                </a:lnTo>
                <a:lnTo>
                  <a:pt x="48715" y="857299"/>
                </a:lnTo>
                <a:lnTo>
                  <a:pt x="37865" y="864530"/>
                </a:lnTo>
                <a:lnTo>
                  <a:pt x="27248" y="875393"/>
                </a:lnTo>
                <a:lnTo>
                  <a:pt x="20413" y="884218"/>
                </a:lnTo>
                <a:lnTo>
                  <a:pt x="23863" y="885349"/>
                </a:lnTo>
                <a:lnTo>
                  <a:pt x="27914" y="883800"/>
                </a:lnTo>
                <a:lnTo>
                  <a:pt x="30886" y="882327"/>
                </a:lnTo>
                <a:lnTo>
                  <a:pt x="38372" y="885887"/>
                </a:lnTo>
                <a:lnTo>
                  <a:pt x="45453" y="896799"/>
                </a:lnTo>
                <a:lnTo>
                  <a:pt x="57564" y="902862"/>
                </a:lnTo>
                <a:lnTo>
                  <a:pt x="68674" y="904294"/>
                </a:lnTo>
                <a:lnTo>
                  <a:pt x="73316" y="910416"/>
                </a:lnTo>
                <a:lnTo>
                  <a:pt x="65834" y="911300"/>
                </a:lnTo>
                <a:lnTo>
                  <a:pt x="53502" y="911536"/>
                </a:lnTo>
                <a:lnTo>
                  <a:pt x="43650" y="915672"/>
                </a:lnTo>
                <a:lnTo>
                  <a:pt x="26291" y="923872"/>
                </a:lnTo>
                <a:lnTo>
                  <a:pt x="20612" y="929301"/>
                </a:lnTo>
                <a:lnTo>
                  <a:pt x="20479" y="940748"/>
                </a:lnTo>
                <a:lnTo>
                  <a:pt x="13826" y="948556"/>
                </a:lnTo>
                <a:lnTo>
                  <a:pt x="9004" y="958654"/>
                </a:lnTo>
                <a:lnTo>
                  <a:pt x="3848" y="959949"/>
                </a:lnTo>
                <a:lnTo>
                  <a:pt x="3213" y="965092"/>
                </a:lnTo>
                <a:lnTo>
                  <a:pt x="2565" y="970261"/>
                </a:lnTo>
                <a:lnTo>
                  <a:pt x="4508" y="974109"/>
                </a:lnTo>
                <a:lnTo>
                  <a:pt x="5143" y="981831"/>
                </a:lnTo>
                <a:lnTo>
                  <a:pt x="5778" y="989553"/>
                </a:lnTo>
                <a:lnTo>
                  <a:pt x="7086" y="990835"/>
                </a:lnTo>
                <a:lnTo>
                  <a:pt x="11569" y="997274"/>
                </a:lnTo>
                <a:lnTo>
                  <a:pt x="16090" y="1003700"/>
                </a:lnTo>
                <a:lnTo>
                  <a:pt x="7721" y="1003700"/>
                </a:lnTo>
                <a:lnTo>
                  <a:pt x="3848" y="1006926"/>
                </a:lnTo>
                <a:lnTo>
                  <a:pt x="0" y="1010139"/>
                </a:lnTo>
                <a:lnTo>
                  <a:pt x="2565" y="1017213"/>
                </a:lnTo>
                <a:lnTo>
                  <a:pt x="7721" y="1022369"/>
                </a:lnTo>
                <a:lnTo>
                  <a:pt x="12865" y="1027513"/>
                </a:lnTo>
                <a:lnTo>
                  <a:pt x="12865" y="1033939"/>
                </a:lnTo>
                <a:lnTo>
                  <a:pt x="10934" y="1038448"/>
                </a:lnTo>
                <a:lnTo>
                  <a:pt x="9004" y="1042943"/>
                </a:lnTo>
                <a:lnTo>
                  <a:pt x="15430" y="1050690"/>
                </a:lnTo>
                <a:lnTo>
                  <a:pt x="19938" y="1055174"/>
                </a:lnTo>
                <a:lnTo>
                  <a:pt x="24434" y="1059695"/>
                </a:lnTo>
                <a:lnTo>
                  <a:pt x="23799" y="1071925"/>
                </a:lnTo>
                <a:lnTo>
                  <a:pt x="27660" y="1075125"/>
                </a:lnTo>
                <a:lnTo>
                  <a:pt x="31521" y="1078338"/>
                </a:lnTo>
                <a:lnTo>
                  <a:pt x="36029" y="1081551"/>
                </a:lnTo>
                <a:lnTo>
                  <a:pt x="43116" y="1079634"/>
                </a:lnTo>
                <a:lnTo>
                  <a:pt x="50190" y="1077703"/>
                </a:lnTo>
                <a:lnTo>
                  <a:pt x="54686" y="1080929"/>
                </a:lnTo>
                <a:lnTo>
                  <a:pt x="57899" y="1086720"/>
                </a:lnTo>
                <a:lnTo>
                  <a:pt x="61125" y="1092499"/>
                </a:lnTo>
                <a:lnTo>
                  <a:pt x="66268" y="1089946"/>
                </a:lnTo>
                <a:lnTo>
                  <a:pt x="73355" y="1086720"/>
                </a:lnTo>
                <a:lnTo>
                  <a:pt x="85338" y="1087659"/>
                </a:lnTo>
                <a:lnTo>
                  <a:pt x="97505" y="1092958"/>
                </a:lnTo>
                <a:lnTo>
                  <a:pt x="104228" y="1096360"/>
                </a:lnTo>
                <a:lnTo>
                  <a:pt x="102311" y="1107294"/>
                </a:lnTo>
                <a:lnTo>
                  <a:pt x="102946" y="1114368"/>
                </a:lnTo>
                <a:lnTo>
                  <a:pt x="103581" y="1121468"/>
                </a:lnTo>
                <a:lnTo>
                  <a:pt x="99098" y="1130472"/>
                </a:lnTo>
                <a:lnTo>
                  <a:pt x="106159" y="1134968"/>
                </a:lnTo>
                <a:lnTo>
                  <a:pt x="113245" y="1139476"/>
                </a:lnTo>
                <a:lnTo>
                  <a:pt x="111315" y="1149763"/>
                </a:lnTo>
                <a:lnTo>
                  <a:pt x="119672" y="1152989"/>
                </a:lnTo>
                <a:lnTo>
                  <a:pt x="128041" y="1156215"/>
                </a:lnTo>
                <a:lnTo>
                  <a:pt x="131254" y="1167784"/>
                </a:lnTo>
                <a:lnTo>
                  <a:pt x="136410" y="1169080"/>
                </a:lnTo>
                <a:lnTo>
                  <a:pt x="141554" y="1170363"/>
                </a:lnTo>
                <a:lnTo>
                  <a:pt x="151206" y="1178084"/>
                </a:lnTo>
                <a:lnTo>
                  <a:pt x="152488" y="1183875"/>
                </a:lnTo>
                <a:lnTo>
                  <a:pt x="153771" y="1189654"/>
                </a:lnTo>
                <a:lnTo>
                  <a:pt x="143484" y="1194810"/>
                </a:lnTo>
                <a:lnTo>
                  <a:pt x="137680" y="1197375"/>
                </a:lnTo>
                <a:lnTo>
                  <a:pt x="127356" y="1195346"/>
                </a:lnTo>
                <a:lnTo>
                  <a:pt x="117844" y="1193534"/>
                </a:lnTo>
                <a:lnTo>
                  <a:pt x="126123" y="1233130"/>
                </a:lnTo>
                <a:lnTo>
                  <a:pt x="140271" y="1236631"/>
                </a:lnTo>
                <a:lnTo>
                  <a:pt x="142836" y="1232135"/>
                </a:lnTo>
                <a:lnTo>
                  <a:pt x="147358" y="1229557"/>
                </a:lnTo>
                <a:lnTo>
                  <a:pt x="151841" y="1226992"/>
                </a:lnTo>
                <a:lnTo>
                  <a:pt x="162153" y="1230840"/>
                </a:lnTo>
                <a:lnTo>
                  <a:pt x="166649" y="1228922"/>
                </a:lnTo>
                <a:lnTo>
                  <a:pt x="171157" y="1226992"/>
                </a:lnTo>
                <a:lnTo>
                  <a:pt x="187223" y="1226344"/>
                </a:lnTo>
                <a:lnTo>
                  <a:pt x="190461" y="1231488"/>
                </a:lnTo>
                <a:lnTo>
                  <a:pt x="193674" y="1236631"/>
                </a:lnTo>
                <a:lnTo>
                  <a:pt x="196888" y="1248861"/>
                </a:lnTo>
                <a:lnTo>
                  <a:pt x="194322" y="1253382"/>
                </a:lnTo>
                <a:lnTo>
                  <a:pt x="191744" y="1257866"/>
                </a:lnTo>
                <a:lnTo>
                  <a:pt x="197535" y="1263009"/>
                </a:lnTo>
                <a:lnTo>
                  <a:pt x="200761" y="1269448"/>
                </a:lnTo>
                <a:lnTo>
                  <a:pt x="203961" y="1275874"/>
                </a:lnTo>
                <a:lnTo>
                  <a:pt x="217474" y="1272661"/>
                </a:lnTo>
                <a:lnTo>
                  <a:pt x="221995" y="1274617"/>
                </a:lnTo>
                <a:lnTo>
                  <a:pt x="229997" y="1282899"/>
                </a:lnTo>
                <a:lnTo>
                  <a:pt x="235086" y="1295109"/>
                </a:lnTo>
                <a:lnTo>
                  <a:pt x="232917" y="1303560"/>
                </a:lnTo>
                <a:lnTo>
                  <a:pt x="241274" y="1304843"/>
                </a:lnTo>
                <a:lnTo>
                  <a:pt x="245808" y="1302912"/>
                </a:lnTo>
                <a:lnTo>
                  <a:pt x="250291" y="1300982"/>
                </a:lnTo>
                <a:lnTo>
                  <a:pt x="254812" y="1306126"/>
                </a:lnTo>
                <a:lnTo>
                  <a:pt x="259956" y="1309351"/>
                </a:lnTo>
                <a:lnTo>
                  <a:pt x="265087" y="1312564"/>
                </a:lnTo>
                <a:lnTo>
                  <a:pt x="269595" y="1311282"/>
                </a:lnTo>
                <a:lnTo>
                  <a:pt x="274751" y="1308056"/>
                </a:lnTo>
                <a:lnTo>
                  <a:pt x="279895" y="1304843"/>
                </a:lnTo>
                <a:lnTo>
                  <a:pt x="288251" y="1302277"/>
                </a:lnTo>
                <a:lnTo>
                  <a:pt x="290829" y="1306773"/>
                </a:lnTo>
                <a:lnTo>
                  <a:pt x="293420" y="1311282"/>
                </a:lnTo>
                <a:lnTo>
                  <a:pt x="303695" y="1319651"/>
                </a:lnTo>
                <a:lnTo>
                  <a:pt x="303695" y="1322229"/>
                </a:lnTo>
                <a:lnTo>
                  <a:pt x="312687" y="1323671"/>
                </a:lnTo>
                <a:lnTo>
                  <a:pt x="327461" y="1326060"/>
                </a:lnTo>
                <a:lnTo>
                  <a:pt x="338942" y="1328972"/>
                </a:lnTo>
                <a:lnTo>
                  <a:pt x="350853" y="1331953"/>
                </a:lnTo>
                <a:lnTo>
                  <a:pt x="360324" y="1337025"/>
                </a:lnTo>
                <a:lnTo>
                  <a:pt x="368058" y="1337660"/>
                </a:lnTo>
                <a:lnTo>
                  <a:pt x="368680" y="1342816"/>
                </a:lnTo>
                <a:lnTo>
                  <a:pt x="369328" y="1347959"/>
                </a:lnTo>
                <a:lnTo>
                  <a:pt x="360324" y="1352455"/>
                </a:lnTo>
                <a:lnTo>
                  <a:pt x="360324" y="1355033"/>
                </a:lnTo>
                <a:lnTo>
                  <a:pt x="360324" y="1357611"/>
                </a:lnTo>
                <a:lnTo>
                  <a:pt x="367398" y="1359542"/>
                </a:lnTo>
                <a:lnTo>
                  <a:pt x="367398" y="1363403"/>
                </a:lnTo>
                <a:lnTo>
                  <a:pt x="367398" y="1367251"/>
                </a:lnTo>
                <a:lnTo>
                  <a:pt x="358393" y="1367251"/>
                </a:lnTo>
                <a:lnTo>
                  <a:pt x="357111" y="1370476"/>
                </a:lnTo>
                <a:lnTo>
                  <a:pt x="355815" y="1373702"/>
                </a:lnTo>
                <a:lnTo>
                  <a:pt x="362267" y="1378198"/>
                </a:lnTo>
                <a:lnTo>
                  <a:pt x="363537" y="1381411"/>
                </a:lnTo>
                <a:lnTo>
                  <a:pt x="364845" y="1384650"/>
                </a:lnTo>
                <a:lnTo>
                  <a:pt x="358393" y="1395572"/>
                </a:lnTo>
                <a:lnTo>
                  <a:pt x="358393" y="1398785"/>
                </a:lnTo>
                <a:lnTo>
                  <a:pt x="358393" y="1401998"/>
                </a:lnTo>
                <a:lnTo>
                  <a:pt x="339102" y="1398137"/>
                </a:lnTo>
                <a:lnTo>
                  <a:pt x="334594" y="1398137"/>
                </a:lnTo>
                <a:lnTo>
                  <a:pt x="324274" y="1404826"/>
                </a:lnTo>
                <a:lnTo>
                  <a:pt x="313142" y="1413256"/>
                </a:lnTo>
                <a:lnTo>
                  <a:pt x="308228" y="1414152"/>
                </a:lnTo>
                <a:lnTo>
                  <a:pt x="310019" y="1421264"/>
                </a:lnTo>
                <a:lnTo>
                  <a:pt x="311429" y="1427347"/>
                </a:lnTo>
                <a:lnTo>
                  <a:pt x="328043" y="1425031"/>
                </a:lnTo>
                <a:lnTo>
                  <a:pt x="339315" y="1425492"/>
                </a:lnTo>
                <a:lnTo>
                  <a:pt x="336195" y="1431676"/>
                </a:lnTo>
                <a:lnTo>
                  <a:pt x="324696" y="1438862"/>
                </a:lnTo>
                <a:lnTo>
                  <a:pt x="311751" y="1444972"/>
                </a:lnTo>
                <a:lnTo>
                  <a:pt x="307426" y="1451265"/>
                </a:lnTo>
                <a:lnTo>
                  <a:pt x="312992" y="1458555"/>
                </a:lnTo>
                <a:lnTo>
                  <a:pt x="308787" y="1467937"/>
                </a:lnTo>
                <a:lnTo>
                  <a:pt x="300084" y="1475401"/>
                </a:lnTo>
                <a:lnTo>
                  <a:pt x="295544" y="1490137"/>
                </a:lnTo>
                <a:lnTo>
                  <a:pt x="283164" y="1493184"/>
                </a:lnTo>
                <a:lnTo>
                  <a:pt x="273240" y="1493184"/>
                </a:lnTo>
                <a:lnTo>
                  <a:pt x="270662" y="1499178"/>
                </a:lnTo>
                <a:lnTo>
                  <a:pt x="275386" y="1500029"/>
                </a:lnTo>
                <a:lnTo>
                  <a:pt x="280448" y="1506060"/>
                </a:lnTo>
                <a:lnTo>
                  <a:pt x="290915" y="1515817"/>
                </a:lnTo>
                <a:lnTo>
                  <a:pt x="326077" y="1533621"/>
                </a:lnTo>
                <a:lnTo>
                  <a:pt x="354406" y="1559910"/>
                </a:lnTo>
                <a:lnTo>
                  <a:pt x="356984" y="1561827"/>
                </a:lnTo>
                <a:lnTo>
                  <a:pt x="359727" y="1563440"/>
                </a:lnTo>
                <a:lnTo>
                  <a:pt x="364337" y="1560697"/>
                </a:lnTo>
                <a:lnTo>
                  <a:pt x="368299" y="1558703"/>
                </a:lnTo>
                <a:lnTo>
                  <a:pt x="370611" y="1558360"/>
                </a:lnTo>
                <a:lnTo>
                  <a:pt x="381987" y="1559108"/>
                </a:lnTo>
                <a:lnTo>
                  <a:pt x="395062" y="1563136"/>
                </a:lnTo>
                <a:lnTo>
                  <a:pt x="408508" y="1568358"/>
                </a:lnTo>
                <a:lnTo>
                  <a:pt x="423065" y="1570195"/>
                </a:lnTo>
                <a:lnTo>
                  <a:pt x="436467" y="1570440"/>
                </a:lnTo>
                <a:lnTo>
                  <a:pt x="446453" y="1570888"/>
                </a:lnTo>
                <a:lnTo>
                  <a:pt x="457851" y="1579964"/>
                </a:lnTo>
                <a:lnTo>
                  <a:pt x="468248" y="1584101"/>
                </a:lnTo>
                <a:lnTo>
                  <a:pt x="474865" y="1584103"/>
                </a:lnTo>
                <a:lnTo>
                  <a:pt x="481304" y="1596968"/>
                </a:lnTo>
                <a:lnTo>
                  <a:pt x="486448" y="1593107"/>
                </a:lnTo>
                <a:lnTo>
                  <a:pt x="498522" y="1589978"/>
                </a:lnTo>
                <a:lnTo>
                  <a:pt x="512890" y="1589259"/>
                </a:lnTo>
                <a:lnTo>
                  <a:pt x="521182" y="1589247"/>
                </a:lnTo>
                <a:lnTo>
                  <a:pt x="521182" y="1593107"/>
                </a:lnTo>
                <a:lnTo>
                  <a:pt x="526326" y="1593107"/>
                </a:lnTo>
                <a:lnTo>
                  <a:pt x="531494" y="1593107"/>
                </a:lnTo>
                <a:lnTo>
                  <a:pt x="531494" y="1612411"/>
                </a:lnTo>
                <a:lnTo>
                  <a:pt x="535343" y="1611141"/>
                </a:lnTo>
                <a:lnTo>
                  <a:pt x="544152" y="1614873"/>
                </a:lnTo>
                <a:lnTo>
                  <a:pt x="556957" y="1622268"/>
                </a:lnTo>
                <a:lnTo>
                  <a:pt x="570977" y="1629423"/>
                </a:lnTo>
                <a:lnTo>
                  <a:pt x="580461" y="1637797"/>
                </a:lnTo>
                <a:lnTo>
                  <a:pt x="588098" y="1638154"/>
                </a:lnTo>
                <a:lnTo>
                  <a:pt x="594550" y="1645876"/>
                </a:lnTo>
                <a:lnTo>
                  <a:pt x="597115" y="1639450"/>
                </a:lnTo>
                <a:lnTo>
                  <a:pt x="605306" y="1634523"/>
                </a:lnTo>
                <a:lnTo>
                  <a:pt x="615036" y="1627586"/>
                </a:lnTo>
                <a:lnTo>
                  <a:pt x="605470" y="1614320"/>
                </a:lnTo>
                <a:lnTo>
                  <a:pt x="596424" y="1601684"/>
                </a:lnTo>
                <a:lnTo>
                  <a:pt x="588916" y="1590384"/>
                </a:lnTo>
                <a:lnTo>
                  <a:pt x="583964" y="1581125"/>
                </a:lnTo>
                <a:lnTo>
                  <a:pt x="584282" y="1567705"/>
                </a:lnTo>
                <a:lnTo>
                  <a:pt x="584256" y="1556804"/>
                </a:lnTo>
                <a:lnTo>
                  <a:pt x="581170" y="1546893"/>
                </a:lnTo>
                <a:lnTo>
                  <a:pt x="572305" y="1536440"/>
                </a:lnTo>
                <a:lnTo>
                  <a:pt x="565391" y="1527770"/>
                </a:lnTo>
                <a:lnTo>
                  <a:pt x="593206" y="1487029"/>
                </a:lnTo>
                <a:lnTo>
                  <a:pt x="627311" y="1468084"/>
                </a:lnTo>
                <a:lnTo>
                  <a:pt x="634314" y="1460075"/>
                </a:lnTo>
                <a:lnTo>
                  <a:pt x="631075" y="1458068"/>
                </a:lnTo>
                <a:lnTo>
                  <a:pt x="628014" y="1456697"/>
                </a:lnTo>
                <a:lnTo>
                  <a:pt x="617422" y="1449851"/>
                </a:lnTo>
                <a:lnTo>
                  <a:pt x="619626" y="1444504"/>
                </a:lnTo>
                <a:lnTo>
                  <a:pt x="626299" y="1439165"/>
                </a:lnTo>
                <a:lnTo>
                  <a:pt x="621609" y="1430384"/>
                </a:lnTo>
                <a:lnTo>
                  <a:pt x="610237" y="1415711"/>
                </a:lnTo>
                <a:lnTo>
                  <a:pt x="603298" y="1406908"/>
                </a:lnTo>
                <a:lnTo>
                  <a:pt x="594550" y="1405224"/>
                </a:lnTo>
                <a:lnTo>
                  <a:pt x="586816" y="1403941"/>
                </a:lnTo>
                <a:lnTo>
                  <a:pt x="579094" y="1406506"/>
                </a:lnTo>
                <a:lnTo>
                  <a:pt x="571372" y="1409072"/>
                </a:lnTo>
                <a:lnTo>
                  <a:pt x="572668" y="1400067"/>
                </a:lnTo>
                <a:lnTo>
                  <a:pt x="573951" y="1391063"/>
                </a:lnTo>
                <a:lnTo>
                  <a:pt x="575233" y="1382059"/>
                </a:lnTo>
                <a:lnTo>
                  <a:pt x="559803" y="1383342"/>
                </a:lnTo>
                <a:lnTo>
                  <a:pt x="557225" y="1379481"/>
                </a:lnTo>
                <a:lnTo>
                  <a:pt x="573951" y="1356329"/>
                </a:lnTo>
                <a:lnTo>
                  <a:pt x="573951" y="1352455"/>
                </a:lnTo>
                <a:lnTo>
                  <a:pt x="573951" y="1348607"/>
                </a:lnTo>
                <a:lnTo>
                  <a:pt x="559803" y="1347299"/>
                </a:lnTo>
                <a:lnTo>
                  <a:pt x="564934" y="1338295"/>
                </a:lnTo>
                <a:lnTo>
                  <a:pt x="570090" y="1329290"/>
                </a:lnTo>
                <a:lnTo>
                  <a:pt x="580377" y="1329290"/>
                </a:lnTo>
                <a:lnTo>
                  <a:pt x="580377" y="1320286"/>
                </a:lnTo>
                <a:lnTo>
                  <a:pt x="584390" y="1310168"/>
                </a:lnTo>
                <a:lnTo>
                  <a:pt x="594171" y="1308352"/>
                </a:lnTo>
                <a:lnTo>
                  <a:pt x="603820" y="1318049"/>
                </a:lnTo>
                <a:lnTo>
                  <a:pt x="611326" y="1327142"/>
                </a:lnTo>
                <a:lnTo>
                  <a:pt x="619753" y="1329472"/>
                </a:lnTo>
                <a:lnTo>
                  <a:pt x="625867" y="1321020"/>
                </a:lnTo>
                <a:lnTo>
                  <a:pt x="622949" y="1311622"/>
                </a:lnTo>
                <a:lnTo>
                  <a:pt x="621563" y="1306126"/>
                </a:lnTo>
                <a:lnTo>
                  <a:pt x="618985" y="1298417"/>
                </a:lnTo>
                <a:lnTo>
                  <a:pt x="630567" y="1295826"/>
                </a:lnTo>
                <a:lnTo>
                  <a:pt x="638714" y="1289100"/>
                </a:lnTo>
                <a:lnTo>
                  <a:pt x="643079" y="1282258"/>
                </a:lnTo>
                <a:lnTo>
                  <a:pt x="656455" y="1278566"/>
                </a:lnTo>
                <a:lnTo>
                  <a:pt x="669223" y="1271951"/>
                </a:lnTo>
                <a:lnTo>
                  <a:pt x="682949" y="1264713"/>
                </a:lnTo>
                <a:lnTo>
                  <a:pt x="693927" y="1260687"/>
                </a:lnTo>
                <a:lnTo>
                  <a:pt x="705624" y="1265168"/>
                </a:lnTo>
                <a:lnTo>
                  <a:pt x="713329" y="1262842"/>
                </a:lnTo>
                <a:lnTo>
                  <a:pt x="723552" y="1256000"/>
                </a:lnTo>
                <a:lnTo>
                  <a:pt x="733642" y="1259171"/>
                </a:lnTo>
                <a:lnTo>
                  <a:pt x="742487" y="1264472"/>
                </a:lnTo>
                <a:lnTo>
                  <a:pt x="757500" y="1267736"/>
                </a:lnTo>
                <a:lnTo>
                  <a:pt x="773120" y="1275800"/>
                </a:lnTo>
                <a:lnTo>
                  <a:pt x="785452" y="1283603"/>
                </a:lnTo>
                <a:lnTo>
                  <a:pt x="792145" y="1290116"/>
                </a:lnTo>
                <a:lnTo>
                  <a:pt x="792721" y="1297121"/>
                </a:lnTo>
                <a:lnTo>
                  <a:pt x="800442" y="1304843"/>
                </a:lnTo>
                <a:lnTo>
                  <a:pt x="800442" y="1295826"/>
                </a:lnTo>
                <a:lnTo>
                  <a:pt x="800442" y="1286809"/>
                </a:lnTo>
                <a:lnTo>
                  <a:pt x="806869" y="1289412"/>
                </a:lnTo>
                <a:lnTo>
                  <a:pt x="817181" y="1295826"/>
                </a:lnTo>
                <a:lnTo>
                  <a:pt x="830656" y="1299561"/>
                </a:lnTo>
                <a:lnTo>
                  <a:pt x="841702" y="1296390"/>
                </a:lnTo>
                <a:lnTo>
                  <a:pt x="850513" y="1287842"/>
                </a:lnTo>
                <a:lnTo>
                  <a:pt x="862792" y="1282983"/>
                </a:lnTo>
                <a:lnTo>
                  <a:pt x="876779" y="1288858"/>
                </a:lnTo>
                <a:lnTo>
                  <a:pt x="884964" y="1288924"/>
                </a:lnTo>
                <a:lnTo>
                  <a:pt x="898099" y="1281747"/>
                </a:lnTo>
                <a:lnTo>
                  <a:pt x="910520" y="1281441"/>
                </a:lnTo>
                <a:lnTo>
                  <a:pt x="917521" y="1286691"/>
                </a:lnTo>
                <a:lnTo>
                  <a:pt x="920114" y="1294556"/>
                </a:lnTo>
                <a:lnTo>
                  <a:pt x="929132" y="1295826"/>
                </a:lnTo>
                <a:lnTo>
                  <a:pt x="936866" y="1295826"/>
                </a:lnTo>
                <a:lnTo>
                  <a:pt x="944575" y="1295826"/>
                </a:lnTo>
                <a:lnTo>
                  <a:pt x="945883" y="1307434"/>
                </a:lnTo>
                <a:lnTo>
                  <a:pt x="951001" y="1304843"/>
                </a:lnTo>
                <a:lnTo>
                  <a:pt x="956157" y="1302277"/>
                </a:lnTo>
                <a:lnTo>
                  <a:pt x="954887" y="1289412"/>
                </a:lnTo>
                <a:lnTo>
                  <a:pt x="961301" y="1290682"/>
                </a:lnTo>
                <a:lnTo>
                  <a:pt x="967739" y="1291978"/>
                </a:lnTo>
                <a:lnTo>
                  <a:pt x="972896" y="1299687"/>
                </a:lnTo>
                <a:lnTo>
                  <a:pt x="983183" y="1299687"/>
                </a:lnTo>
                <a:lnTo>
                  <a:pt x="993482" y="1299687"/>
                </a:lnTo>
                <a:lnTo>
                  <a:pt x="1001191" y="1297121"/>
                </a:lnTo>
                <a:lnTo>
                  <a:pt x="1001191" y="1289412"/>
                </a:lnTo>
                <a:lnTo>
                  <a:pt x="1001191" y="1281678"/>
                </a:lnTo>
                <a:lnTo>
                  <a:pt x="999909" y="1268813"/>
                </a:lnTo>
                <a:lnTo>
                  <a:pt x="993482" y="1268813"/>
                </a:lnTo>
                <a:lnTo>
                  <a:pt x="987056" y="1268813"/>
                </a:lnTo>
                <a:lnTo>
                  <a:pt x="980617" y="1262387"/>
                </a:lnTo>
                <a:lnTo>
                  <a:pt x="972896" y="1262387"/>
                </a:lnTo>
                <a:lnTo>
                  <a:pt x="963787" y="1256542"/>
                </a:lnTo>
                <a:lnTo>
                  <a:pt x="963481" y="1247826"/>
                </a:lnTo>
                <a:lnTo>
                  <a:pt x="975960" y="1241997"/>
                </a:lnTo>
                <a:lnTo>
                  <a:pt x="983381" y="1234290"/>
                </a:lnTo>
                <a:lnTo>
                  <a:pt x="980921" y="1220957"/>
                </a:lnTo>
                <a:lnTo>
                  <a:pt x="985693" y="1211584"/>
                </a:lnTo>
                <a:lnTo>
                  <a:pt x="1001064" y="1209994"/>
                </a:lnTo>
                <a:lnTo>
                  <a:pt x="1014832" y="1208371"/>
                </a:lnTo>
                <a:lnTo>
                  <a:pt x="1009711" y="1201953"/>
                </a:lnTo>
                <a:lnTo>
                  <a:pt x="997378" y="1196288"/>
                </a:lnTo>
                <a:lnTo>
                  <a:pt x="990974" y="1182512"/>
                </a:lnTo>
                <a:lnTo>
                  <a:pt x="990648" y="1170829"/>
                </a:lnTo>
                <a:lnTo>
                  <a:pt x="1001261" y="1168092"/>
                </a:lnTo>
                <a:lnTo>
                  <a:pt x="1014056" y="1167772"/>
                </a:lnTo>
                <a:lnTo>
                  <a:pt x="1025050" y="1166863"/>
                </a:lnTo>
                <a:lnTo>
                  <a:pt x="1037450" y="1167263"/>
                </a:lnTo>
                <a:lnTo>
                  <a:pt x="1048980" y="1164780"/>
                </a:lnTo>
                <a:lnTo>
                  <a:pt x="1060803" y="1158949"/>
                </a:lnTo>
                <a:lnTo>
                  <a:pt x="1074335" y="1155767"/>
                </a:lnTo>
                <a:lnTo>
                  <a:pt x="1087323" y="1154470"/>
                </a:lnTo>
                <a:lnTo>
                  <a:pt x="1103491" y="1152323"/>
                </a:lnTo>
                <a:lnTo>
                  <a:pt x="1115118" y="1148272"/>
                </a:lnTo>
                <a:lnTo>
                  <a:pt x="1124440" y="1145314"/>
                </a:lnTo>
                <a:lnTo>
                  <a:pt x="1136337" y="1143525"/>
                </a:lnTo>
                <a:lnTo>
                  <a:pt x="1151316" y="1140991"/>
                </a:lnTo>
                <a:lnTo>
                  <a:pt x="1163533" y="1138330"/>
                </a:lnTo>
                <a:lnTo>
                  <a:pt x="1175112" y="1135247"/>
                </a:lnTo>
                <a:lnTo>
                  <a:pt x="1190999" y="1131450"/>
                </a:lnTo>
                <a:lnTo>
                  <a:pt x="1204294" y="1126991"/>
                </a:lnTo>
                <a:lnTo>
                  <a:pt x="1213455" y="1119628"/>
                </a:lnTo>
                <a:lnTo>
                  <a:pt x="1227552" y="1115186"/>
                </a:lnTo>
                <a:lnTo>
                  <a:pt x="1240463" y="1114166"/>
                </a:lnTo>
                <a:lnTo>
                  <a:pt x="1254159" y="1118435"/>
                </a:lnTo>
                <a:lnTo>
                  <a:pt x="1265058" y="1118829"/>
                </a:lnTo>
                <a:lnTo>
                  <a:pt x="1277336" y="1119722"/>
                </a:lnTo>
                <a:lnTo>
                  <a:pt x="1285459" y="1127270"/>
                </a:lnTo>
                <a:lnTo>
                  <a:pt x="1284325" y="1136911"/>
                </a:lnTo>
                <a:lnTo>
                  <a:pt x="1291399" y="1144620"/>
                </a:lnTo>
                <a:lnTo>
                  <a:pt x="1290764" y="1150411"/>
                </a:lnTo>
                <a:lnTo>
                  <a:pt x="1290104" y="1156215"/>
                </a:lnTo>
                <a:lnTo>
                  <a:pt x="1283677" y="1158145"/>
                </a:lnTo>
                <a:lnTo>
                  <a:pt x="1287538" y="1162641"/>
                </a:lnTo>
                <a:lnTo>
                  <a:pt x="1297914" y="1164590"/>
                </a:lnTo>
                <a:lnTo>
                  <a:pt x="1311027" y="1160458"/>
                </a:lnTo>
                <a:lnTo>
                  <a:pt x="1319072" y="1152341"/>
                </a:lnTo>
                <a:lnTo>
                  <a:pt x="1324851" y="1160711"/>
                </a:lnTo>
                <a:lnTo>
                  <a:pt x="1324851" y="1165219"/>
                </a:lnTo>
                <a:lnTo>
                  <a:pt x="1324851" y="1169715"/>
                </a:lnTo>
                <a:lnTo>
                  <a:pt x="1333220" y="1172953"/>
                </a:lnTo>
                <a:lnTo>
                  <a:pt x="1333220" y="1167162"/>
                </a:lnTo>
                <a:lnTo>
                  <a:pt x="1333220" y="1161346"/>
                </a:lnTo>
                <a:lnTo>
                  <a:pt x="1343507" y="1165219"/>
                </a:lnTo>
                <a:lnTo>
                  <a:pt x="1346746" y="1169080"/>
                </a:lnTo>
                <a:lnTo>
                  <a:pt x="1349959" y="1172953"/>
                </a:lnTo>
                <a:lnTo>
                  <a:pt x="1362189" y="1164571"/>
                </a:lnTo>
                <a:lnTo>
                  <a:pt x="1362189" y="1171010"/>
                </a:lnTo>
                <a:lnTo>
                  <a:pt x="1356346" y="1178306"/>
                </a:lnTo>
                <a:lnTo>
                  <a:pt x="1349990" y="1185603"/>
                </a:lnTo>
                <a:lnTo>
                  <a:pt x="1358268" y="1189561"/>
                </a:lnTo>
                <a:lnTo>
                  <a:pt x="1365421" y="1185849"/>
                </a:lnTo>
                <a:lnTo>
                  <a:pt x="1373719" y="1184497"/>
                </a:lnTo>
                <a:lnTo>
                  <a:pt x="1384526" y="1182891"/>
                </a:lnTo>
                <a:lnTo>
                  <a:pt x="1395873" y="1176169"/>
                </a:lnTo>
                <a:lnTo>
                  <a:pt x="1410772" y="1169740"/>
                </a:lnTo>
                <a:lnTo>
                  <a:pt x="1421791" y="1163248"/>
                </a:lnTo>
                <a:lnTo>
                  <a:pt x="1430177" y="1157750"/>
                </a:lnTo>
                <a:lnTo>
                  <a:pt x="1442381" y="1154328"/>
                </a:lnTo>
                <a:lnTo>
                  <a:pt x="1451343" y="1155815"/>
                </a:lnTo>
                <a:lnTo>
                  <a:pt x="1446771" y="1163996"/>
                </a:lnTo>
                <a:lnTo>
                  <a:pt x="1447126" y="1172311"/>
                </a:lnTo>
                <a:lnTo>
                  <a:pt x="1457494" y="1179933"/>
                </a:lnTo>
                <a:lnTo>
                  <a:pt x="1467061" y="1185304"/>
                </a:lnTo>
                <a:lnTo>
                  <a:pt x="1476512" y="1193700"/>
                </a:lnTo>
                <a:lnTo>
                  <a:pt x="1502051" y="1227177"/>
                </a:lnTo>
                <a:lnTo>
                  <a:pt x="1525148" y="1267163"/>
                </a:lnTo>
                <a:lnTo>
                  <a:pt x="1531761" y="1280412"/>
                </a:lnTo>
                <a:lnTo>
                  <a:pt x="1537336" y="1290433"/>
                </a:lnTo>
                <a:lnTo>
                  <a:pt x="1541844" y="1295518"/>
                </a:lnTo>
                <a:lnTo>
                  <a:pt x="1550293" y="1287519"/>
                </a:lnTo>
                <a:lnTo>
                  <a:pt x="1559105" y="1277355"/>
                </a:lnTo>
                <a:lnTo>
                  <a:pt x="1568830" y="1281793"/>
                </a:lnTo>
                <a:lnTo>
                  <a:pt x="1577895" y="1291174"/>
                </a:lnTo>
                <a:lnTo>
                  <a:pt x="1591895" y="1295604"/>
                </a:lnTo>
                <a:lnTo>
                  <a:pt x="1603816" y="1298340"/>
                </a:lnTo>
                <a:lnTo>
                  <a:pt x="1617645" y="1294008"/>
                </a:lnTo>
                <a:lnTo>
                  <a:pt x="1630303" y="1289711"/>
                </a:lnTo>
                <a:lnTo>
                  <a:pt x="1639153" y="1289236"/>
                </a:lnTo>
                <a:lnTo>
                  <a:pt x="1645297" y="1292625"/>
                </a:lnTo>
                <a:lnTo>
                  <a:pt x="1653019" y="1292625"/>
                </a:lnTo>
                <a:lnTo>
                  <a:pt x="1658188" y="1304843"/>
                </a:lnTo>
                <a:lnTo>
                  <a:pt x="1663306" y="1317060"/>
                </a:lnTo>
                <a:lnTo>
                  <a:pt x="1671040" y="1319651"/>
                </a:lnTo>
                <a:lnTo>
                  <a:pt x="1676184" y="1319651"/>
                </a:lnTo>
                <a:lnTo>
                  <a:pt x="1681314" y="1319651"/>
                </a:lnTo>
                <a:lnTo>
                  <a:pt x="1682419" y="1325442"/>
                </a:lnTo>
                <a:lnTo>
                  <a:pt x="1682419" y="1330598"/>
                </a:lnTo>
                <a:lnTo>
                  <a:pt x="1682419" y="1335729"/>
                </a:lnTo>
                <a:lnTo>
                  <a:pt x="1691843" y="1342613"/>
                </a:lnTo>
                <a:lnTo>
                  <a:pt x="1696986" y="1342613"/>
                </a:lnTo>
                <a:lnTo>
                  <a:pt x="1702130" y="1342613"/>
                </a:lnTo>
                <a:lnTo>
                  <a:pt x="1715871" y="1340860"/>
                </a:lnTo>
                <a:lnTo>
                  <a:pt x="1720151" y="1338295"/>
                </a:lnTo>
                <a:lnTo>
                  <a:pt x="1724431" y="1335729"/>
                </a:lnTo>
                <a:lnTo>
                  <a:pt x="1729625" y="1333189"/>
                </a:lnTo>
                <a:lnTo>
                  <a:pt x="1730451" y="1339184"/>
                </a:lnTo>
                <a:lnTo>
                  <a:pt x="1731314" y="1345178"/>
                </a:lnTo>
                <a:lnTo>
                  <a:pt x="1739049" y="1354601"/>
                </a:lnTo>
                <a:lnTo>
                  <a:pt x="1744192" y="1354601"/>
                </a:lnTo>
                <a:lnTo>
                  <a:pt x="1749348" y="1354601"/>
                </a:lnTo>
                <a:lnTo>
                  <a:pt x="1759623" y="1358919"/>
                </a:lnTo>
                <a:lnTo>
                  <a:pt x="1760474" y="1354601"/>
                </a:lnTo>
                <a:lnTo>
                  <a:pt x="1761350" y="1350322"/>
                </a:lnTo>
                <a:lnTo>
                  <a:pt x="1775066" y="1347756"/>
                </a:lnTo>
                <a:lnTo>
                  <a:pt x="1780222" y="1346880"/>
                </a:lnTo>
                <a:lnTo>
                  <a:pt x="1792002" y="1344164"/>
                </a:lnTo>
                <a:lnTo>
                  <a:pt x="1804813" y="1337662"/>
                </a:lnTo>
                <a:lnTo>
                  <a:pt x="1815622" y="1328581"/>
                </a:lnTo>
                <a:lnTo>
                  <a:pt x="1827136" y="1323690"/>
                </a:lnTo>
                <a:lnTo>
                  <a:pt x="1838929" y="1315801"/>
                </a:lnTo>
                <a:lnTo>
                  <a:pt x="1847980" y="1309154"/>
                </a:lnTo>
                <a:lnTo>
                  <a:pt x="1850567" y="1303992"/>
                </a:lnTo>
                <a:lnTo>
                  <a:pt x="1865998" y="1304868"/>
                </a:lnTo>
                <a:lnTo>
                  <a:pt x="1867738" y="1300563"/>
                </a:lnTo>
                <a:lnTo>
                  <a:pt x="1869427" y="1296283"/>
                </a:lnTo>
                <a:lnTo>
                  <a:pt x="1882305" y="1295407"/>
                </a:lnTo>
                <a:lnTo>
                  <a:pt x="1888324" y="1297121"/>
                </a:lnTo>
                <a:lnTo>
                  <a:pt x="1899259" y="1299615"/>
                </a:lnTo>
                <a:lnTo>
                  <a:pt x="1915155" y="1302581"/>
                </a:lnTo>
                <a:lnTo>
                  <a:pt x="1927245" y="1304073"/>
                </a:lnTo>
                <a:lnTo>
                  <a:pt x="1932927" y="1303141"/>
                </a:lnTo>
                <a:lnTo>
                  <a:pt x="1933790" y="1319448"/>
                </a:lnTo>
                <a:lnTo>
                  <a:pt x="1938058" y="1320286"/>
                </a:lnTo>
                <a:lnTo>
                  <a:pt x="1948234" y="1325595"/>
                </a:lnTo>
                <a:lnTo>
                  <a:pt x="1960006" y="1330346"/>
                </a:lnTo>
                <a:lnTo>
                  <a:pt x="1970469" y="1325976"/>
                </a:lnTo>
                <a:lnTo>
                  <a:pt x="1982622" y="1326702"/>
                </a:lnTo>
                <a:lnTo>
                  <a:pt x="1995187" y="1334073"/>
                </a:lnTo>
                <a:lnTo>
                  <a:pt x="2003829" y="1335973"/>
                </a:lnTo>
                <a:lnTo>
                  <a:pt x="2015592" y="1328201"/>
                </a:lnTo>
                <a:lnTo>
                  <a:pt x="2027956" y="1323429"/>
                </a:lnTo>
                <a:lnTo>
                  <a:pt x="2032444" y="1318559"/>
                </a:lnTo>
                <a:lnTo>
                  <a:pt x="2035022" y="1308285"/>
                </a:lnTo>
                <a:lnTo>
                  <a:pt x="2030729" y="1304843"/>
                </a:lnTo>
                <a:lnTo>
                  <a:pt x="2024781" y="1294530"/>
                </a:lnTo>
                <a:lnTo>
                  <a:pt x="2020582" y="1281420"/>
                </a:lnTo>
                <a:lnTo>
                  <a:pt x="2018715" y="1273956"/>
                </a:lnTo>
                <a:lnTo>
                  <a:pt x="2030729" y="1272242"/>
                </a:lnTo>
                <a:lnTo>
                  <a:pt x="2032444" y="1266235"/>
                </a:lnTo>
                <a:lnTo>
                  <a:pt x="2034158" y="1260253"/>
                </a:lnTo>
                <a:lnTo>
                  <a:pt x="2044471" y="1259377"/>
                </a:lnTo>
                <a:lnTo>
                  <a:pt x="2047900" y="1255948"/>
                </a:lnTo>
                <a:lnTo>
                  <a:pt x="2051329" y="1252506"/>
                </a:lnTo>
                <a:lnTo>
                  <a:pt x="2052180" y="1244810"/>
                </a:lnTo>
                <a:lnTo>
                  <a:pt x="2058212" y="1246512"/>
                </a:lnTo>
                <a:lnTo>
                  <a:pt x="2064181" y="1248226"/>
                </a:lnTo>
                <a:lnTo>
                  <a:pt x="2077059" y="1252506"/>
                </a:lnTo>
                <a:lnTo>
                  <a:pt x="2079625" y="1255084"/>
                </a:lnTo>
                <a:lnTo>
                  <a:pt x="2082203" y="1257675"/>
                </a:lnTo>
                <a:lnTo>
                  <a:pt x="2091639" y="1259377"/>
                </a:lnTo>
                <a:lnTo>
                  <a:pt x="2097633" y="1259377"/>
                </a:lnTo>
                <a:lnTo>
                  <a:pt x="2103653" y="1259377"/>
                </a:lnTo>
                <a:lnTo>
                  <a:pt x="2113102" y="1264533"/>
                </a:lnTo>
                <a:lnTo>
                  <a:pt x="2119096" y="1267962"/>
                </a:lnTo>
                <a:lnTo>
                  <a:pt x="2131720" y="1271162"/>
                </a:lnTo>
                <a:lnTo>
                  <a:pt x="2145113" y="1274646"/>
                </a:lnTo>
                <a:lnTo>
                  <a:pt x="2148402" y="1286187"/>
                </a:lnTo>
                <a:lnTo>
                  <a:pt x="2149339" y="1298209"/>
                </a:lnTo>
                <a:lnTo>
                  <a:pt x="2158423" y="1309251"/>
                </a:lnTo>
                <a:lnTo>
                  <a:pt x="2167076" y="1315466"/>
                </a:lnTo>
                <a:lnTo>
                  <a:pt x="2177457" y="1317133"/>
                </a:lnTo>
                <a:lnTo>
                  <a:pt x="2190234" y="1322233"/>
                </a:lnTo>
                <a:lnTo>
                  <a:pt x="2204005" y="1317680"/>
                </a:lnTo>
                <a:lnTo>
                  <a:pt x="2214368" y="1312635"/>
                </a:lnTo>
                <a:lnTo>
                  <a:pt x="2226915" y="1310803"/>
                </a:lnTo>
                <a:lnTo>
                  <a:pt x="2240143" y="1309024"/>
                </a:lnTo>
                <a:lnTo>
                  <a:pt x="2253187" y="1312353"/>
                </a:lnTo>
                <a:lnTo>
                  <a:pt x="2266251" y="1315390"/>
                </a:lnTo>
                <a:lnTo>
                  <a:pt x="2278736" y="1315504"/>
                </a:lnTo>
                <a:lnTo>
                  <a:pt x="2290374" y="1320649"/>
                </a:lnTo>
                <a:lnTo>
                  <a:pt x="2302604" y="1326084"/>
                </a:lnTo>
                <a:lnTo>
                  <a:pt x="2314489" y="1331315"/>
                </a:lnTo>
                <a:lnTo>
                  <a:pt x="2314702" y="1338295"/>
                </a:lnTo>
                <a:lnTo>
                  <a:pt x="2326703" y="1341749"/>
                </a:lnTo>
                <a:lnTo>
                  <a:pt x="2330145" y="1348607"/>
                </a:lnTo>
                <a:lnTo>
                  <a:pt x="2339405" y="1352410"/>
                </a:lnTo>
                <a:lnTo>
                  <a:pt x="2354485" y="1353254"/>
                </a:lnTo>
                <a:lnTo>
                  <a:pt x="2366163" y="1354923"/>
                </a:lnTo>
                <a:lnTo>
                  <a:pt x="2377864" y="1357897"/>
                </a:lnTo>
                <a:lnTo>
                  <a:pt x="2394455" y="1358088"/>
                </a:lnTo>
                <a:lnTo>
                  <a:pt x="2405173" y="1356070"/>
                </a:lnTo>
                <a:lnTo>
                  <a:pt x="2413796" y="1352738"/>
                </a:lnTo>
                <a:lnTo>
                  <a:pt x="2429907" y="1349867"/>
                </a:lnTo>
                <a:lnTo>
                  <a:pt x="2442658" y="1346484"/>
                </a:lnTo>
                <a:lnTo>
                  <a:pt x="2455937" y="1342605"/>
                </a:lnTo>
                <a:lnTo>
                  <a:pt x="2466266" y="1338425"/>
                </a:lnTo>
                <a:lnTo>
                  <a:pt x="2474241" y="1330415"/>
                </a:lnTo>
                <a:lnTo>
                  <a:pt x="2487107" y="1323728"/>
                </a:lnTo>
                <a:lnTo>
                  <a:pt x="2499786" y="1319496"/>
                </a:lnTo>
                <a:lnTo>
                  <a:pt x="2515017" y="1319244"/>
                </a:lnTo>
                <a:lnTo>
                  <a:pt x="2525020" y="1322523"/>
                </a:lnTo>
                <a:lnTo>
                  <a:pt x="2534695" y="1329044"/>
                </a:lnTo>
                <a:lnTo>
                  <a:pt x="2548441" y="1329485"/>
                </a:lnTo>
                <a:lnTo>
                  <a:pt x="2561834" y="1328552"/>
                </a:lnTo>
                <a:lnTo>
                  <a:pt x="2574610" y="1332299"/>
                </a:lnTo>
                <a:lnTo>
                  <a:pt x="2585515" y="1340249"/>
                </a:lnTo>
                <a:lnTo>
                  <a:pt x="2599305" y="1343690"/>
                </a:lnTo>
                <a:lnTo>
                  <a:pt x="2612552" y="1339094"/>
                </a:lnTo>
                <a:lnTo>
                  <a:pt x="2625251" y="1332510"/>
                </a:lnTo>
                <a:lnTo>
                  <a:pt x="2640294" y="1326066"/>
                </a:lnTo>
                <a:lnTo>
                  <a:pt x="2646809" y="1318686"/>
                </a:lnTo>
                <a:lnTo>
                  <a:pt x="2649340" y="1307492"/>
                </a:lnTo>
                <a:lnTo>
                  <a:pt x="2656164" y="1294874"/>
                </a:lnTo>
                <a:lnTo>
                  <a:pt x="2662760" y="1280506"/>
                </a:lnTo>
                <a:lnTo>
                  <a:pt x="2670382" y="1267692"/>
                </a:lnTo>
                <a:lnTo>
                  <a:pt x="2676848" y="1259632"/>
                </a:lnTo>
                <a:lnTo>
                  <a:pt x="2682760" y="1256811"/>
                </a:lnTo>
                <a:lnTo>
                  <a:pt x="2692209" y="1249077"/>
                </a:lnTo>
                <a:lnTo>
                  <a:pt x="2691345" y="1243946"/>
                </a:lnTo>
                <a:lnTo>
                  <a:pt x="2690482" y="1238790"/>
                </a:lnTo>
                <a:lnTo>
                  <a:pt x="2687904" y="1223334"/>
                </a:lnTo>
                <a:lnTo>
                  <a:pt x="2682760" y="1223334"/>
                </a:lnTo>
                <a:lnTo>
                  <a:pt x="2676163" y="1222595"/>
                </a:lnTo>
                <a:lnTo>
                  <a:pt x="2675392" y="1215701"/>
                </a:lnTo>
                <a:lnTo>
                  <a:pt x="2688596" y="1202375"/>
                </a:lnTo>
                <a:lnTo>
                  <a:pt x="2701406" y="1196720"/>
                </a:lnTo>
                <a:lnTo>
                  <a:pt x="2711650" y="1195606"/>
                </a:lnTo>
                <a:lnTo>
                  <a:pt x="2721569" y="1194711"/>
                </a:lnTo>
                <a:lnTo>
                  <a:pt x="2735387" y="1192754"/>
                </a:lnTo>
                <a:lnTo>
                  <a:pt x="2749650" y="1191511"/>
                </a:lnTo>
                <a:lnTo>
                  <a:pt x="2765241" y="1193422"/>
                </a:lnTo>
                <a:lnTo>
                  <a:pt x="2776629" y="1193689"/>
                </a:lnTo>
                <a:lnTo>
                  <a:pt x="2786329" y="1195041"/>
                </a:lnTo>
                <a:lnTo>
                  <a:pt x="2801914" y="1200598"/>
                </a:lnTo>
                <a:lnTo>
                  <a:pt x="2815297" y="1203217"/>
                </a:lnTo>
                <a:lnTo>
                  <a:pt x="2824784" y="1205639"/>
                </a:lnTo>
                <a:lnTo>
                  <a:pt x="2834885" y="1213609"/>
                </a:lnTo>
                <a:lnTo>
                  <a:pt x="2844553" y="1221427"/>
                </a:lnTo>
                <a:lnTo>
                  <a:pt x="2846298" y="1231561"/>
                </a:lnTo>
                <a:lnTo>
                  <a:pt x="2850937" y="1237446"/>
                </a:lnTo>
                <a:lnTo>
                  <a:pt x="2856417" y="1244414"/>
                </a:lnTo>
                <a:lnTo>
                  <a:pt x="2862865" y="1264510"/>
                </a:lnTo>
                <a:lnTo>
                  <a:pt x="2869158" y="1276287"/>
                </a:lnTo>
                <a:lnTo>
                  <a:pt x="2874364" y="1283642"/>
                </a:lnTo>
                <a:lnTo>
                  <a:pt x="2880312" y="1297544"/>
                </a:lnTo>
                <a:lnTo>
                  <a:pt x="2886990" y="1310536"/>
                </a:lnTo>
                <a:lnTo>
                  <a:pt x="2891597" y="1320840"/>
                </a:lnTo>
                <a:lnTo>
                  <a:pt x="2891269" y="1334137"/>
                </a:lnTo>
                <a:lnTo>
                  <a:pt x="2900466" y="1341448"/>
                </a:lnTo>
                <a:lnTo>
                  <a:pt x="2916938" y="1345718"/>
                </a:lnTo>
                <a:lnTo>
                  <a:pt x="2927591" y="1351215"/>
                </a:lnTo>
                <a:lnTo>
                  <a:pt x="2938067" y="1352599"/>
                </a:lnTo>
                <a:lnTo>
                  <a:pt x="2950983" y="1357890"/>
                </a:lnTo>
                <a:lnTo>
                  <a:pt x="2965452" y="1367316"/>
                </a:lnTo>
                <a:lnTo>
                  <a:pt x="2975878" y="1371581"/>
                </a:lnTo>
                <a:lnTo>
                  <a:pt x="2981030" y="1375726"/>
                </a:lnTo>
                <a:lnTo>
                  <a:pt x="2983603" y="1389565"/>
                </a:lnTo>
                <a:lnTo>
                  <a:pt x="2987267" y="1400440"/>
                </a:lnTo>
                <a:lnTo>
                  <a:pt x="2992450" y="1409946"/>
                </a:lnTo>
                <a:lnTo>
                  <a:pt x="3005244" y="1414588"/>
                </a:lnTo>
                <a:lnTo>
                  <a:pt x="3022613" y="1414566"/>
                </a:lnTo>
                <a:lnTo>
                  <a:pt x="3033710" y="1414610"/>
                </a:lnTo>
                <a:lnTo>
                  <a:pt x="3040482" y="1410237"/>
                </a:lnTo>
                <a:lnTo>
                  <a:pt x="3050169" y="1402586"/>
                </a:lnTo>
                <a:lnTo>
                  <a:pt x="3062269" y="1400528"/>
                </a:lnTo>
                <a:lnTo>
                  <a:pt x="3075014" y="1395583"/>
                </a:lnTo>
                <a:lnTo>
                  <a:pt x="3086415" y="1394506"/>
                </a:lnTo>
                <a:lnTo>
                  <a:pt x="3092606" y="1400467"/>
                </a:lnTo>
                <a:lnTo>
                  <a:pt x="3094925" y="1416397"/>
                </a:lnTo>
                <a:lnTo>
                  <a:pt x="3097076" y="1424516"/>
                </a:lnTo>
                <a:lnTo>
                  <a:pt x="3088643" y="1434770"/>
                </a:lnTo>
                <a:lnTo>
                  <a:pt x="3083080" y="1447855"/>
                </a:lnTo>
                <a:lnTo>
                  <a:pt x="3079580" y="1460210"/>
                </a:lnTo>
                <a:lnTo>
                  <a:pt x="3072245" y="1472769"/>
                </a:lnTo>
                <a:lnTo>
                  <a:pt x="3063819" y="1481448"/>
                </a:lnTo>
                <a:lnTo>
                  <a:pt x="3055579" y="1495665"/>
                </a:lnTo>
                <a:lnTo>
                  <a:pt x="3048124" y="1503341"/>
                </a:lnTo>
                <a:lnTo>
                  <a:pt x="3041169" y="1510808"/>
                </a:lnTo>
                <a:lnTo>
                  <a:pt x="3028117" y="1509659"/>
                </a:lnTo>
                <a:lnTo>
                  <a:pt x="3015676" y="1507447"/>
                </a:lnTo>
                <a:lnTo>
                  <a:pt x="3006192" y="1512773"/>
                </a:lnTo>
                <a:lnTo>
                  <a:pt x="2998779" y="1517470"/>
                </a:lnTo>
                <a:lnTo>
                  <a:pt x="2990748" y="1517619"/>
                </a:lnTo>
                <a:lnTo>
                  <a:pt x="2991624" y="1532198"/>
                </a:lnTo>
                <a:lnTo>
                  <a:pt x="2993313" y="1538205"/>
                </a:lnTo>
                <a:lnTo>
                  <a:pt x="2993261" y="1548257"/>
                </a:lnTo>
                <a:lnTo>
                  <a:pt x="2994709" y="1561333"/>
                </a:lnTo>
                <a:lnTo>
                  <a:pt x="2996408" y="1571831"/>
                </a:lnTo>
                <a:lnTo>
                  <a:pt x="2996771" y="1585561"/>
                </a:lnTo>
                <a:lnTo>
                  <a:pt x="3011187" y="1580122"/>
                </a:lnTo>
                <a:lnTo>
                  <a:pt x="3020941" y="1576821"/>
                </a:lnTo>
                <a:lnTo>
                  <a:pt x="3031752" y="1581497"/>
                </a:lnTo>
                <a:lnTo>
                  <a:pt x="3042713" y="1590360"/>
                </a:lnTo>
                <a:lnTo>
                  <a:pt x="3054162" y="1595644"/>
                </a:lnTo>
                <a:lnTo>
                  <a:pt x="3090279" y="1578448"/>
                </a:lnTo>
                <a:lnTo>
                  <a:pt x="3121192" y="1554695"/>
                </a:lnTo>
                <a:lnTo>
                  <a:pt x="3124299" y="1548945"/>
                </a:lnTo>
                <a:lnTo>
                  <a:pt x="3131649" y="1540036"/>
                </a:lnTo>
                <a:lnTo>
                  <a:pt x="3141644" y="1529247"/>
                </a:lnTo>
                <a:lnTo>
                  <a:pt x="3152683" y="1517857"/>
                </a:lnTo>
                <a:lnTo>
                  <a:pt x="3163168" y="1507145"/>
                </a:lnTo>
                <a:lnTo>
                  <a:pt x="3172975" y="1496617"/>
                </a:lnTo>
                <a:lnTo>
                  <a:pt x="3198837" y="1465310"/>
                </a:lnTo>
                <a:lnTo>
                  <a:pt x="3210341" y="1446308"/>
                </a:lnTo>
                <a:lnTo>
                  <a:pt x="3216521" y="1435851"/>
                </a:lnTo>
                <a:lnTo>
                  <a:pt x="3225376" y="1424279"/>
                </a:lnTo>
                <a:lnTo>
                  <a:pt x="3234424" y="1413285"/>
                </a:lnTo>
                <a:lnTo>
                  <a:pt x="3241182" y="1404563"/>
                </a:lnTo>
                <a:lnTo>
                  <a:pt x="3263330" y="1356383"/>
                </a:lnTo>
                <a:lnTo>
                  <a:pt x="3270060" y="1312654"/>
                </a:lnTo>
                <a:lnTo>
                  <a:pt x="3271192" y="1303041"/>
                </a:lnTo>
                <a:lnTo>
                  <a:pt x="3272280" y="1297689"/>
                </a:lnTo>
                <a:lnTo>
                  <a:pt x="3275609" y="1293692"/>
                </a:lnTo>
                <a:lnTo>
                  <a:pt x="3273869" y="1284688"/>
                </a:lnTo>
                <a:lnTo>
                  <a:pt x="3278174" y="1279113"/>
                </a:lnTo>
                <a:lnTo>
                  <a:pt x="3281901" y="1269506"/>
                </a:lnTo>
                <a:lnTo>
                  <a:pt x="3288784" y="1258596"/>
                </a:lnTo>
                <a:lnTo>
                  <a:pt x="3297478" y="1251249"/>
                </a:lnTo>
                <a:lnTo>
                  <a:pt x="3295751" y="1244810"/>
                </a:lnTo>
                <a:lnTo>
                  <a:pt x="3293617" y="1239209"/>
                </a:lnTo>
                <a:lnTo>
                  <a:pt x="3291471" y="1233647"/>
                </a:lnTo>
                <a:lnTo>
                  <a:pt x="3294037" y="1221188"/>
                </a:lnTo>
                <a:lnTo>
                  <a:pt x="3291903" y="1217340"/>
                </a:lnTo>
                <a:lnTo>
                  <a:pt x="3289757" y="1213466"/>
                </a:lnTo>
                <a:lnTo>
                  <a:pt x="3290176" y="1211765"/>
                </a:lnTo>
                <a:lnTo>
                  <a:pt x="3295332" y="1208767"/>
                </a:lnTo>
                <a:lnTo>
                  <a:pt x="3300488" y="1205783"/>
                </a:lnTo>
                <a:lnTo>
                  <a:pt x="3291903" y="1198023"/>
                </a:lnTo>
                <a:lnTo>
                  <a:pt x="3284613" y="1194607"/>
                </a:lnTo>
                <a:lnTo>
                  <a:pt x="3277311" y="1191165"/>
                </a:lnTo>
                <a:lnTo>
                  <a:pt x="3267887" y="1188181"/>
                </a:lnTo>
                <a:lnTo>
                  <a:pt x="3267011" y="1180015"/>
                </a:lnTo>
                <a:lnTo>
                  <a:pt x="3260645" y="1169543"/>
                </a:lnTo>
                <a:lnTo>
                  <a:pt x="3248384" y="1163097"/>
                </a:lnTo>
                <a:lnTo>
                  <a:pt x="3233420" y="1162080"/>
                </a:lnTo>
                <a:lnTo>
                  <a:pt x="3221846" y="1161077"/>
                </a:lnTo>
                <a:lnTo>
                  <a:pt x="3221545" y="1169753"/>
                </a:lnTo>
                <a:lnTo>
                  <a:pt x="3218535" y="1174858"/>
                </a:lnTo>
                <a:lnTo>
                  <a:pt x="3213836" y="1173576"/>
                </a:lnTo>
                <a:lnTo>
                  <a:pt x="3209124" y="1172293"/>
                </a:lnTo>
                <a:lnTo>
                  <a:pt x="3206953" y="1176166"/>
                </a:lnTo>
                <a:lnTo>
                  <a:pt x="3201377" y="1184739"/>
                </a:lnTo>
                <a:lnTo>
                  <a:pt x="3192799" y="1190665"/>
                </a:lnTo>
                <a:lnTo>
                  <a:pt x="3184192" y="1191277"/>
                </a:lnTo>
                <a:lnTo>
                  <a:pt x="3184760" y="1186310"/>
                </a:lnTo>
                <a:lnTo>
                  <a:pt x="3187662" y="1178448"/>
                </a:lnTo>
                <a:lnTo>
                  <a:pt x="3183697" y="1171626"/>
                </a:lnTo>
                <a:lnTo>
                  <a:pt x="3187052" y="1160079"/>
                </a:lnTo>
                <a:lnTo>
                  <a:pt x="3186980" y="1155544"/>
                </a:lnTo>
                <a:lnTo>
                  <a:pt x="3175476" y="1166197"/>
                </a:lnTo>
                <a:lnTo>
                  <a:pt x="3168855" y="1175752"/>
                </a:lnTo>
                <a:lnTo>
                  <a:pt x="3161194" y="1171987"/>
                </a:lnTo>
                <a:lnTo>
                  <a:pt x="3159732" y="1159710"/>
                </a:lnTo>
                <a:lnTo>
                  <a:pt x="3161345" y="1148727"/>
                </a:lnTo>
                <a:lnTo>
                  <a:pt x="3158329" y="1145635"/>
                </a:lnTo>
                <a:lnTo>
                  <a:pt x="3147233" y="1146607"/>
                </a:lnTo>
                <a:lnTo>
                  <a:pt x="3131535" y="1147571"/>
                </a:lnTo>
                <a:lnTo>
                  <a:pt x="3119600" y="1144172"/>
                </a:lnTo>
                <a:lnTo>
                  <a:pt x="3117530" y="1137710"/>
                </a:lnTo>
                <a:lnTo>
                  <a:pt x="3123283" y="1130194"/>
                </a:lnTo>
                <a:lnTo>
                  <a:pt x="3137709" y="1119773"/>
                </a:lnTo>
                <a:lnTo>
                  <a:pt x="3143811" y="1112391"/>
                </a:lnTo>
                <a:lnTo>
                  <a:pt x="3154342" y="1105937"/>
                </a:lnTo>
                <a:lnTo>
                  <a:pt x="3165952" y="1098631"/>
                </a:lnTo>
                <a:lnTo>
                  <a:pt x="3177257" y="1091551"/>
                </a:lnTo>
                <a:lnTo>
                  <a:pt x="3192631" y="1080579"/>
                </a:lnTo>
                <a:lnTo>
                  <a:pt x="3199511" y="1071808"/>
                </a:lnTo>
                <a:lnTo>
                  <a:pt x="3204958" y="1063246"/>
                </a:lnTo>
                <a:lnTo>
                  <a:pt x="3213664" y="1055435"/>
                </a:lnTo>
                <a:lnTo>
                  <a:pt x="3224554" y="1047697"/>
                </a:lnTo>
                <a:lnTo>
                  <a:pt x="3236557" y="1039352"/>
                </a:lnTo>
                <a:lnTo>
                  <a:pt x="3251936" y="1026771"/>
                </a:lnTo>
                <a:lnTo>
                  <a:pt x="3262803" y="1017147"/>
                </a:lnTo>
                <a:lnTo>
                  <a:pt x="3270063" y="1009544"/>
                </a:lnTo>
                <a:lnTo>
                  <a:pt x="3274623" y="1003026"/>
                </a:lnTo>
                <a:lnTo>
                  <a:pt x="3283542" y="993626"/>
                </a:lnTo>
                <a:lnTo>
                  <a:pt x="3296457" y="984759"/>
                </a:lnTo>
                <a:lnTo>
                  <a:pt x="3306259" y="977081"/>
                </a:lnTo>
                <a:lnTo>
                  <a:pt x="3310648" y="970537"/>
                </a:lnTo>
                <a:lnTo>
                  <a:pt x="3320265" y="963210"/>
                </a:lnTo>
                <a:lnTo>
                  <a:pt x="3333222" y="956039"/>
                </a:lnTo>
                <a:lnTo>
                  <a:pt x="3347626" y="949963"/>
                </a:lnTo>
                <a:lnTo>
                  <a:pt x="3361588" y="945919"/>
                </a:lnTo>
                <a:lnTo>
                  <a:pt x="3375714" y="944421"/>
                </a:lnTo>
                <a:lnTo>
                  <a:pt x="3390818" y="944757"/>
                </a:lnTo>
                <a:lnTo>
                  <a:pt x="3405154" y="946535"/>
                </a:lnTo>
                <a:lnTo>
                  <a:pt x="3416973" y="949365"/>
                </a:lnTo>
                <a:lnTo>
                  <a:pt x="3424529" y="952853"/>
                </a:lnTo>
                <a:lnTo>
                  <a:pt x="3431755" y="959949"/>
                </a:lnTo>
                <a:lnTo>
                  <a:pt x="3436467" y="957384"/>
                </a:lnTo>
                <a:lnTo>
                  <a:pt x="3440341" y="953104"/>
                </a:lnTo>
                <a:lnTo>
                  <a:pt x="3448519" y="950585"/>
                </a:lnTo>
                <a:lnTo>
                  <a:pt x="3463150" y="952148"/>
                </a:lnTo>
                <a:lnTo>
                  <a:pt x="3478596" y="951372"/>
                </a:lnTo>
                <a:lnTo>
                  <a:pt x="3488149" y="948472"/>
                </a:lnTo>
                <a:lnTo>
                  <a:pt x="3503339" y="950906"/>
                </a:lnTo>
                <a:lnTo>
                  <a:pt x="3513555" y="948797"/>
                </a:lnTo>
                <a:lnTo>
                  <a:pt x="3524323" y="938828"/>
                </a:lnTo>
                <a:lnTo>
                  <a:pt x="3537642" y="934485"/>
                </a:lnTo>
                <a:lnTo>
                  <a:pt x="3550313" y="934269"/>
                </a:lnTo>
                <a:lnTo>
                  <a:pt x="3559136" y="936682"/>
                </a:lnTo>
                <a:lnTo>
                  <a:pt x="3567999" y="943008"/>
                </a:lnTo>
                <a:lnTo>
                  <a:pt x="3577987" y="943605"/>
                </a:lnTo>
                <a:lnTo>
                  <a:pt x="3588863" y="941724"/>
                </a:lnTo>
                <a:lnTo>
                  <a:pt x="3595452" y="948082"/>
                </a:lnTo>
                <a:lnTo>
                  <a:pt x="3605336" y="954403"/>
                </a:lnTo>
                <a:lnTo>
                  <a:pt x="3602886" y="959747"/>
                </a:lnTo>
                <a:lnTo>
                  <a:pt x="3589872" y="961533"/>
                </a:lnTo>
                <a:lnTo>
                  <a:pt x="3583715" y="965742"/>
                </a:lnTo>
                <a:lnTo>
                  <a:pt x="3596117" y="970390"/>
                </a:lnTo>
                <a:lnTo>
                  <a:pt x="3606907" y="968432"/>
                </a:lnTo>
                <a:lnTo>
                  <a:pt x="3615722" y="966340"/>
                </a:lnTo>
                <a:lnTo>
                  <a:pt x="3627099" y="966929"/>
                </a:lnTo>
                <a:lnTo>
                  <a:pt x="3639899" y="964731"/>
                </a:lnTo>
                <a:lnTo>
                  <a:pt x="3653055" y="960450"/>
                </a:lnTo>
                <a:lnTo>
                  <a:pt x="3660786" y="962033"/>
                </a:lnTo>
                <a:lnTo>
                  <a:pt x="3666713" y="961563"/>
                </a:lnTo>
                <a:lnTo>
                  <a:pt x="3678570" y="955750"/>
                </a:lnTo>
                <a:lnTo>
                  <a:pt x="3691897" y="953570"/>
                </a:lnTo>
                <a:lnTo>
                  <a:pt x="3699405" y="950938"/>
                </a:lnTo>
                <a:lnTo>
                  <a:pt x="3694598" y="946085"/>
                </a:lnTo>
                <a:lnTo>
                  <a:pt x="3680737" y="942977"/>
                </a:lnTo>
                <a:lnTo>
                  <a:pt x="3677153" y="935913"/>
                </a:lnTo>
                <a:lnTo>
                  <a:pt x="3700078" y="902449"/>
                </a:lnTo>
                <a:lnTo>
                  <a:pt x="3734949" y="877703"/>
                </a:lnTo>
                <a:lnTo>
                  <a:pt x="3744271" y="874197"/>
                </a:lnTo>
                <a:lnTo>
                  <a:pt x="3747831" y="870710"/>
                </a:lnTo>
                <a:lnTo>
                  <a:pt x="3750633" y="857733"/>
                </a:lnTo>
                <a:lnTo>
                  <a:pt x="3758262" y="845443"/>
                </a:lnTo>
                <a:lnTo>
                  <a:pt x="3769579" y="844506"/>
                </a:lnTo>
                <a:lnTo>
                  <a:pt x="3782481" y="844349"/>
                </a:lnTo>
                <a:lnTo>
                  <a:pt x="3795613" y="843525"/>
                </a:lnTo>
                <a:lnTo>
                  <a:pt x="3807620" y="840588"/>
                </a:lnTo>
                <a:lnTo>
                  <a:pt x="3820502" y="837599"/>
                </a:lnTo>
                <a:lnTo>
                  <a:pt x="3826094" y="842940"/>
                </a:lnTo>
                <a:lnTo>
                  <a:pt x="3836228" y="843548"/>
                </a:lnTo>
                <a:lnTo>
                  <a:pt x="3845025" y="839021"/>
                </a:lnTo>
                <a:lnTo>
                  <a:pt x="3849862" y="844207"/>
                </a:lnTo>
                <a:lnTo>
                  <a:pt x="3845723" y="851875"/>
                </a:lnTo>
                <a:lnTo>
                  <a:pt x="3839102" y="861455"/>
                </a:lnTo>
                <a:lnTo>
                  <a:pt x="3838810" y="872621"/>
                </a:lnTo>
                <a:lnTo>
                  <a:pt x="3846051" y="875488"/>
                </a:lnTo>
                <a:lnTo>
                  <a:pt x="3852018" y="880869"/>
                </a:lnTo>
                <a:lnTo>
                  <a:pt x="3847658" y="885789"/>
                </a:lnTo>
                <a:lnTo>
                  <a:pt x="3851140" y="889761"/>
                </a:lnTo>
                <a:lnTo>
                  <a:pt x="3860913" y="888116"/>
                </a:lnTo>
                <a:lnTo>
                  <a:pt x="3875271" y="878910"/>
                </a:lnTo>
                <a:lnTo>
                  <a:pt x="3889477" y="866356"/>
                </a:lnTo>
                <a:lnTo>
                  <a:pt x="3901933" y="857954"/>
                </a:lnTo>
                <a:lnTo>
                  <a:pt x="3912754" y="853053"/>
                </a:lnTo>
                <a:lnTo>
                  <a:pt x="3922057" y="850998"/>
                </a:lnTo>
                <a:lnTo>
                  <a:pt x="3933203" y="848582"/>
                </a:lnTo>
                <a:lnTo>
                  <a:pt x="3935445" y="839816"/>
                </a:lnTo>
                <a:lnTo>
                  <a:pt x="3965356" y="803752"/>
                </a:lnTo>
                <a:lnTo>
                  <a:pt x="3978507" y="803591"/>
                </a:lnTo>
                <a:lnTo>
                  <a:pt x="3991368" y="809967"/>
                </a:lnTo>
                <a:lnTo>
                  <a:pt x="3990777" y="812862"/>
                </a:lnTo>
                <a:lnTo>
                  <a:pt x="3976190" y="813032"/>
                </a:lnTo>
                <a:lnTo>
                  <a:pt x="3966522" y="819595"/>
                </a:lnTo>
                <a:lnTo>
                  <a:pt x="3962440" y="830792"/>
                </a:lnTo>
                <a:lnTo>
                  <a:pt x="3959427" y="846355"/>
                </a:lnTo>
                <a:lnTo>
                  <a:pt x="3956047" y="855029"/>
                </a:lnTo>
                <a:lnTo>
                  <a:pt x="3955870" y="864128"/>
                </a:lnTo>
                <a:lnTo>
                  <a:pt x="3949281" y="870561"/>
                </a:lnTo>
                <a:lnTo>
                  <a:pt x="3948645" y="877628"/>
                </a:lnTo>
                <a:lnTo>
                  <a:pt x="3949065" y="882327"/>
                </a:lnTo>
                <a:lnTo>
                  <a:pt x="3940479" y="884905"/>
                </a:lnTo>
                <a:lnTo>
                  <a:pt x="3928387" y="887591"/>
                </a:lnTo>
                <a:lnTo>
                  <a:pt x="3913204" y="891831"/>
                </a:lnTo>
                <a:lnTo>
                  <a:pt x="3903122" y="898939"/>
                </a:lnTo>
                <a:lnTo>
                  <a:pt x="3897597" y="909594"/>
                </a:lnTo>
                <a:lnTo>
                  <a:pt x="3887738" y="917421"/>
                </a:lnTo>
                <a:lnTo>
                  <a:pt x="3879879" y="927114"/>
                </a:lnTo>
                <a:lnTo>
                  <a:pt x="3870921" y="935414"/>
                </a:lnTo>
                <a:lnTo>
                  <a:pt x="3861261" y="942990"/>
                </a:lnTo>
                <a:lnTo>
                  <a:pt x="3851302" y="950511"/>
                </a:lnTo>
                <a:lnTo>
                  <a:pt x="3841442" y="958647"/>
                </a:lnTo>
                <a:lnTo>
                  <a:pt x="3832081" y="968064"/>
                </a:lnTo>
                <a:lnTo>
                  <a:pt x="3817802" y="984842"/>
                </a:lnTo>
                <a:lnTo>
                  <a:pt x="3804002" y="995706"/>
                </a:lnTo>
                <a:lnTo>
                  <a:pt x="3791930" y="1002235"/>
                </a:lnTo>
                <a:lnTo>
                  <a:pt x="3782839" y="1006013"/>
                </a:lnTo>
                <a:lnTo>
                  <a:pt x="3777979" y="1008621"/>
                </a:lnTo>
                <a:lnTo>
                  <a:pt x="3768532" y="1013699"/>
                </a:lnTo>
                <a:lnTo>
                  <a:pt x="3753150" y="1015052"/>
                </a:lnTo>
                <a:lnTo>
                  <a:pt x="3749504" y="1018363"/>
                </a:lnTo>
                <a:lnTo>
                  <a:pt x="3749399" y="1025872"/>
                </a:lnTo>
                <a:lnTo>
                  <a:pt x="3748451" y="1036342"/>
                </a:lnTo>
                <a:lnTo>
                  <a:pt x="3742275" y="1048538"/>
                </a:lnTo>
                <a:lnTo>
                  <a:pt x="3733719" y="1058942"/>
                </a:lnTo>
                <a:lnTo>
                  <a:pt x="3726548" y="1070063"/>
                </a:lnTo>
                <a:lnTo>
                  <a:pt x="3720879" y="1081753"/>
                </a:lnTo>
                <a:lnTo>
                  <a:pt x="3716828" y="1093865"/>
                </a:lnTo>
                <a:lnTo>
                  <a:pt x="3714514" y="1106252"/>
                </a:lnTo>
                <a:lnTo>
                  <a:pt x="3714758" y="1118595"/>
                </a:lnTo>
                <a:lnTo>
                  <a:pt x="3718200" y="1163277"/>
                </a:lnTo>
                <a:lnTo>
                  <a:pt x="3724321" y="1205169"/>
                </a:lnTo>
                <a:lnTo>
                  <a:pt x="3729009" y="1222487"/>
                </a:lnTo>
                <a:lnTo>
                  <a:pt x="3732987" y="1234588"/>
                </a:lnTo>
                <a:lnTo>
                  <a:pt x="3734621" y="1248943"/>
                </a:lnTo>
                <a:lnTo>
                  <a:pt x="3735657" y="1262452"/>
                </a:lnTo>
                <a:lnTo>
                  <a:pt x="3737843" y="1272020"/>
                </a:lnTo>
                <a:lnTo>
                  <a:pt x="3743354" y="1284506"/>
                </a:lnTo>
                <a:lnTo>
                  <a:pt x="3746326" y="1294257"/>
                </a:lnTo>
                <a:lnTo>
                  <a:pt x="3752092" y="1292721"/>
                </a:lnTo>
                <a:lnTo>
                  <a:pt x="3761088" y="1284356"/>
                </a:lnTo>
                <a:lnTo>
                  <a:pt x="3771179" y="1273873"/>
                </a:lnTo>
                <a:lnTo>
                  <a:pt x="3782771" y="1262060"/>
                </a:lnTo>
                <a:lnTo>
                  <a:pt x="3787384" y="1255496"/>
                </a:lnTo>
                <a:lnTo>
                  <a:pt x="3794899" y="1243909"/>
                </a:lnTo>
                <a:lnTo>
                  <a:pt x="3796962" y="1230650"/>
                </a:lnTo>
                <a:lnTo>
                  <a:pt x="3804986" y="1218194"/>
                </a:lnTo>
                <a:lnTo>
                  <a:pt x="3815146" y="1211257"/>
                </a:lnTo>
                <a:lnTo>
                  <a:pt x="3826449" y="1205771"/>
                </a:lnTo>
                <a:lnTo>
                  <a:pt x="3837662" y="1204887"/>
                </a:lnTo>
                <a:lnTo>
                  <a:pt x="3841142" y="1196609"/>
                </a:lnTo>
                <a:lnTo>
                  <a:pt x="3837825" y="1183849"/>
                </a:lnTo>
                <a:lnTo>
                  <a:pt x="3839794" y="1173993"/>
                </a:lnTo>
                <a:lnTo>
                  <a:pt x="3848365" y="1164941"/>
                </a:lnTo>
                <a:lnTo>
                  <a:pt x="3859198" y="1157099"/>
                </a:lnTo>
                <a:lnTo>
                  <a:pt x="3870118" y="1152523"/>
                </a:lnTo>
                <a:lnTo>
                  <a:pt x="3880183" y="1152143"/>
                </a:lnTo>
                <a:lnTo>
                  <a:pt x="3889518" y="1152051"/>
                </a:lnTo>
                <a:lnTo>
                  <a:pt x="3898251" y="1148339"/>
                </a:lnTo>
                <a:lnTo>
                  <a:pt x="3903761" y="1137704"/>
                </a:lnTo>
                <a:lnTo>
                  <a:pt x="3900957" y="1127924"/>
                </a:lnTo>
                <a:lnTo>
                  <a:pt x="3895449" y="1120292"/>
                </a:lnTo>
                <a:lnTo>
                  <a:pt x="3895023" y="1111186"/>
                </a:lnTo>
                <a:lnTo>
                  <a:pt x="3900498" y="1098647"/>
                </a:lnTo>
                <a:lnTo>
                  <a:pt x="3908682" y="1087686"/>
                </a:lnTo>
                <a:lnTo>
                  <a:pt x="3921159" y="1084989"/>
                </a:lnTo>
                <a:lnTo>
                  <a:pt x="3929751" y="1085545"/>
                </a:lnTo>
                <a:lnTo>
                  <a:pt x="3936459" y="1076244"/>
                </a:lnTo>
                <a:lnTo>
                  <a:pt x="3933604" y="1068233"/>
                </a:lnTo>
                <a:lnTo>
                  <a:pt x="3926803" y="1063456"/>
                </a:lnTo>
                <a:lnTo>
                  <a:pt x="3920508" y="1058484"/>
                </a:lnTo>
                <a:lnTo>
                  <a:pt x="3919587" y="1046778"/>
                </a:lnTo>
                <a:lnTo>
                  <a:pt x="3925482" y="1033964"/>
                </a:lnTo>
                <a:lnTo>
                  <a:pt x="3936354" y="1023209"/>
                </a:lnTo>
                <a:lnTo>
                  <a:pt x="3935910" y="1017780"/>
                </a:lnTo>
                <a:lnTo>
                  <a:pt x="3928528" y="1014877"/>
                </a:lnTo>
                <a:lnTo>
                  <a:pt x="3919054" y="1012311"/>
                </a:lnTo>
                <a:lnTo>
                  <a:pt x="3917315" y="1015740"/>
                </a:lnTo>
                <a:lnTo>
                  <a:pt x="3910037" y="1016159"/>
                </a:lnTo>
                <a:lnTo>
                  <a:pt x="3903707" y="1012318"/>
                </a:lnTo>
                <a:lnTo>
                  <a:pt x="3900865" y="1002061"/>
                </a:lnTo>
                <a:lnTo>
                  <a:pt x="3905010" y="988483"/>
                </a:lnTo>
                <a:lnTo>
                  <a:pt x="3916119" y="976824"/>
                </a:lnTo>
                <a:lnTo>
                  <a:pt x="3924954" y="970238"/>
                </a:lnTo>
                <a:lnTo>
                  <a:pt x="3930417" y="962750"/>
                </a:lnTo>
                <a:lnTo>
                  <a:pt x="3935539" y="949833"/>
                </a:lnTo>
                <a:lnTo>
                  <a:pt x="3943303" y="937468"/>
                </a:lnTo>
                <a:lnTo>
                  <a:pt x="3950468" y="927557"/>
                </a:lnTo>
                <a:lnTo>
                  <a:pt x="3960768" y="921883"/>
                </a:lnTo>
                <a:lnTo>
                  <a:pt x="3972820" y="922602"/>
                </a:lnTo>
                <a:lnTo>
                  <a:pt x="3981915" y="926227"/>
                </a:lnTo>
                <a:lnTo>
                  <a:pt x="3986963" y="929392"/>
                </a:lnTo>
                <a:lnTo>
                  <a:pt x="3996011" y="919716"/>
                </a:lnTo>
                <a:lnTo>
                  <a:pt x="4005575" y="908403"/>
                </a:lnTo>
                <a:lnTo>
                  <a:pt x="4014975" y="900758"/>
                </a:lnTo>
                <a:lnTo>
                  <a:pt x="4023194" y="905476"/>
                </a:lnTo>
                <a:lnTo>
                  <a:pt x="4023893" y="916858"/>
                </a:lnTo>
                <a:lnTo>
                  <a:pt x="4026932" y="925063"/>
                </a:lnTo>
                <a:lnTo>
                  <a:pt x="4031864" y="924827"/>
                </a:lnTo>
                <a:lnTo>
                  <a:pt x="4039719" y="918852"/>
                </a:lnTo>
                <a:lnTo>
                  <a:pt x="4051527" y="909837"/>
                </a:lnTo>
                <a:lnTo>
                  <a:pt x="4062752" y="904458"/>
                </a:lnTo>
                <a:lnTo>
                  <a:pt x="4076307" y="901233"/>
                </a:lnTo>
                <a:lnTo>
                  <a:pt x="4090726" y="899889"/>
                </a:lnTo>
                <a:lnTo>
                  <a:pt x="4104542" y="900154"/>
                </a:lnTo>
                <a:lnTo>
                  <a:pt x="4116290" y="901754"/>
                </a:lnTo>
                <a:lnTo>
                  <a:pt x="4131361" y="911327"/>
                </a:lnTo>
                <a:lnTo>
                  <a:pt x="4139420" y="919892"/>
                </a:lnTo>
                <a:lnTo>
                  <a:pt x="4149141" y="916956"/>
                </a:lnTo>
                <a:lnTo>
                  <a:pt x="4151895" y="910731"/>
                </a:lnTo>
                <a:lnTo>
                  <a:pt x="4157205" y="905584"/>
                </a:lnTo>
                <a:lnTo>
                  <a:pt x="4166863" y="901743"/>
                </a:lnTo>
                <a:lnTo>
                  <a:pt x="4178291" y="895679"/>
                </a:lnTo>
                <a:lnTo>
                  <a:pt x="4190243" y="888308"/>
                </a:lnTo>
                <a:lnTo>
                  <a:pt x="4203746" y="879515"/>
                </a:lnTo>
                <a:lnTo>
                  <a:pt x="4210014" y="876299"/>
                </a:lnTo>
                <a:lnTo>
                  <a:pt x="4213477" y="874019"/>
                </a:lnTo>
                <a:lnTo>
                  <a:pt x="4224951" y="864806"/>
                </a:lnTo>
                <a:lnTo>
                  <a:pt x="4232095" y="861374"/>
                </a:lnTo>
                <a:lnTo>
                  <a:pt x="4275334" y="838970"/>
                </a:lnTo>
                <a:lnTo>
                  <a:pt x="4291998" y="834452"/>
                </a:lnTo>
                <a:lnTo>
                  <a:pt x="4307837" y="828875"/>
                </a:lnTo>
                <a:lnTo>
                  <a:pt x="4321851" y="822841"/>
                </a:lnTo>
                <a:lnTo>
                  <a:pt x="4333037" y="816947"/>
                </a:lnTo>
                <a:lnTo>
                  <a:pt x="4340394" y="811795"/>
                </a:lnTo>
                <a:lnTo>
                  <a:pt x="4342921" y="807985"/>
                </a:lnTo>
                <a:lnTo>
                  <a:pt x="4341152" y="802101"/>
                </a:lnTo>
                <a:lnTo>
                  <a:pt x="4353153" y="799523"/>
                </a:lnTo>
                <a:lnTo>
                  <a:pt x="4354449" y="805111"/>
                </a:lnTo>
                <a:lnTo>
                  <a:pt x="4361325" y="809134"/>
                </a:lnTo>
                <a:lnTo>
                  <a:pt x="4376511" y="810851"/>
                </a:lnTo>
                <a:lnTo>
                  <a:pt x="4390311" y="814281"/>
                </a:lnTo>
                <a:lnTo>
                  <a:pt x="4400416" y="815454"/>
                </a:lnTo>
                <a:lnTo>
                  <a:pt x="4409716" y="811029"/>
                </a:lnTo>
                <a:lnTo>
                  <a:pt x="4415920" y="800081"/>
                </a:lnTo>
                <a:lnTo>
                  <a:pt x="4413197" y="792364"/>
                </a:lnTo>
                <a:lnTo>
                  <a:pt x="4407677" y="779665"/>
                </a:lnTo>
                <a:lnTo>
                  <a:pt x="4398972" y="769549"/>
                </a:lnTo>
                <a:lnTo>
                  <a:pt x="4394122" y="760868"/>
                </a:lnTo>
                <a:lnTo>
                  <a:pt x="4392659" y="749892"/>
                </a:lnTo>
                <a:lnTo>
                  <a:pt x="4386253" y="738175"/>
                </a:lnTo>
                <a:lnTo>
                  <a:pt x="4378662" y="730621"/>
                </a:lnTo>
                <a:lnTo>
                  <a:pt x="4366271" y="730343"/>
                </a:lnTo>
                <a:lnTo>
                  <a:pt x="4358018" y="722465"/>
                </a:lnTo>
                <a:lnTo>
                  <a:pt x="4357446" y="712883"/>
                </a:lnTo>
                <a:lnTo>
                  <a:pt x="4356595" y="704730"/>
                </a:lnTo>
                <a:lnTo>
                  <a:pt x="4348441" y="709873"/>
                </a:lnTo>
                <a:lnTo>
                  <a:pt x="4335899" y="712415"/>
                </a:lnTo>
                <a:lnTo>
                  <a:pt x="4325399" y="707322"/>
                </a:lnTo>
                <a:lnTo>
                  <a:pt x="4327301" y="699296"/>
                </a:lnTo>
                <a:lnTo>
                  <a:pt x="4337100" y="695045"/>
                </a:lnTo>
                <a:lnTo>
                  <a:pt x="4349822" y="695627"/>
                </a:lnTo>
                <a:lnTo>
                  <a:pt x="4361547" y="702804"/>
                </a:lnTo>
                <a:lnTo>
                  <a:pt x="4365781" y="708814"/>
                </a:lnTo>
                <a:lnTo>
                  <a:pt x="4377153" y="712307"/>
                </a:lnTo>
                <a:lnTo>
                  <a:pt x="4419087" y="701007"/>
                </a:lnTo>
                <a:lnTo>
                  <a:pt x="4444111" y="681565"/>
                </a:lnTo>
                <a:lnTo>
                  <a:pt x="4439373" y="678136"/>
                </a:lnTo>
                <a:lnTo>
                  <a:pt x="4447971" y="673843"/>
                </a:lnTo>
                <a:lnTo>
                  <a:pt x="4451710" y="666073"/>
                </a:lnTo>
                <a:lnTo>
                  <a:pt x="4444917" y="657962"/>
                </a:lnTo>
                <a:lnTo>
                  <a:pt x="4435525" y="652838"/>
                </a:lnTo>
                <a:lnTo>
                  <a:pt x="4437240" y="642538"/>
                </a:lnTo>
                <a:lnTo>
                  <a:pt x="4444949" y="642538"/>
                </a:lnTo>
                <a:lnTo>
                  <a:pt x="4452670" y="642538"/>
                </a:lnTo>
                <a:lnTo>
                  <a:pt x="4450537" y="633521"/>
                </a:lnTo>
                <a:lnTo>
                  <a:pt x="4455680" y="633089"/>
                </a:lnTo>
                <a:lnTo>
                  <a:pt x="4460836" y="632670"/>
                </a:lnTo>
                <a:lnTo>
                  <a:pt x="4461675" y="636950"/>
                </a:lnTo>
                <a:lnTo>
                  <a:pt x="4471136" y="632238"/>
                </a:lnTo>
                <a:lnTo>
                  <a:pt x="4475177" y="632924"/>
                </a:lnTo>
                <a:lnTo>
                  <a:pt x="4470949" y="641261"/>
                </a:lnTo>
                <a:lnTo>
                  <a:pt x="4469135" y="654476"/>
                </a:lnTo>
                <a:lnTo>
                  <a:pt x="4474647" y="663107"/>
                </a:lnTo>
                <a:lnTo>
                  <a:pt x="4483175" y="669847"/>
                </a:lnTo>
                <a:lnTo>
                  <a:pt x="4496364" y="671346"/>
                </a:lnTo>
                <a:lnTo>
                  <a:pt x="4510254" y="668485"/>
                </a:lnTo>
                <a:lnTo>
                  <a:pt x="4524875" y="669438"/>
                </a:lnTo>
                <a:lnTo>
                  <a:pt x="4538215" y="673003"/>
                </a:lnTo>
                <a:lnTo>
                  <a:pt x="4548267" y="677978"/>
                </a:lnTo>
                <a:lnTo>
                  <a:pt x="4553021" y="683160"/>
                </a:lnTo>
                <a:lnTo>
                  <a:pt x="4557149" y="693343"/>
                </a:lnTo>
                <a:lnTo>
                  <a:pt x="4565939" y="703337"/>
                </a:lnTo>
                <a:lnTo>
                  <a:pt x="4582855" y="710571"/>
                </a:lnTo>
                <a:lnTo>
                  <a:pt x="4594720" y="713760"/>
                </a:lnTo>
                <a:lnTo>
                  <a:pt x="4601387" y="716867"/>
                </a:lnTo>
                <a:lnTo>
                  <a:pt x="4604956" y="724897"/>
                </a:lnTo>
                <a:lnTo>
                  <a:pt x="4610112" y="728314"/>
                </a:lnTo>
                <a:lnTo>
                  <a:pt x="4617834" y="726612"/>
                </a:lnTo>
                <a:lnTo>
                  <a:pt x="4625568" y="724897"/>
                </a:lnTo>
                <a:lnTo>
                  <a:pt x="4629848" y="733457"/>
                </a:lnTo>
                <a:lnTo>
                  <a:pt x="4635411" y="728314"/>
                </a:lnTo>
                <a:lnTo>
                  <a:pt x="4640999" y="723170"/>
                </a:lnTo>
                <a:lnTo>
                  <a:pt x="4643996" y="731324"/>
                </a:lnTo>
                <a:lnTo>
                  <a:pt x="4651298" y="724897"/>
                </a:lnTo>
                <a:lnTo>
                  <a:pt x="4650330" y="718916"/>
                </a:lnTo>
                <a:lnTo>
                  <a:pt x="4641584" y="713715"/>
                </a:lnTo>
                <a:lnTo>
                  <a:pt x="4641430" y="703866"/>
                </a:lnTo>
                <a:lnTo>
                  <a:pt x="4646155" y="712883"/>
                </a:lnTo>
                <a:lnTo>
                  <a:pt x="4652581" y="712464"/>
                </a:lnTo>
                <a:lnTo>
                  <a:pt x="4659020" y="712045"/>
                </a:lnTo>
                <a:lnTo>
                  <a:pt x="4650854" y="699586"/>
                </a:lnTo>
                <a:lnTo>
                  <a:pt x="4655591" y="698304"/>
                </a:lnTo>
                <a:lnTo>
                  <a:pt x="4657600" y="688168"/>
                </a:lnTo>
                <a:lnTo>
                  <a:pt x="4654203" y="673154"/>
                </a:lnTo>
                <a:lnTo>
                  <a:pt x="4650056" y="666135"/>
                </a:lnTo>
                <a:lnTo>
                  <a:pt x="4655548" y="663640"/>
                </a:lnTo>
                <a:lnTo>
                  <a:pt x="4669873" y="670342"/>
                </a:lnTo>
                <a:lnTo>
                  <a:pt x="4682836" y="672703"/>
                </a:lnTo>
                <a:lnTo>
                  <a:pt x="4692541" y="672980"/>
                </a:lnTo>
                <a:lnTo>
                  <a:pt x="4700219" y="672980"/>
                </a:lnTo>
                <a:lnTo>
                  <a:pt x="4693323" y="666109"/>
                </a:lnTo>
                <a:lnTo>
                  <a:pt x="4686058" y="664839"/>
                </a:lnTo>
                <a:lnTo>
                  <a:pt x="4678730" y="663556"/>
                </a:lnTo>
                <a:lnTo>
                  <a:pt x="4687328" y="657537"/>
                </a:lnTo>
                <a:lnTo>
                  <a:pt x="4692472" y="662261"/>
                </a:lnTo>
                <a:lnTo>
                  <a:pt x="4697628" y="666998"/>
                </a:lnTo>
                <a:lnTo>
                  <a:pt x="4707470" y="669119"/>
                </a:lnTo>
                <a:lnTo>
                  <a:pt x="4708334" y="663975"/>
                </a:lnTo>
                <a:lnTo>
                  <a:pt x="4709210" y="658819"/>
                </a:lnTo>
                <a:lnTo>
                  <a:pt x="4714354" y="647681"/>
                </a:lnTo>
                <a:lnTo>
                  <a:pt x="4723358" y="648100"/>
                </a:lnTo>
                <a:lnTo>
                  <a:pt x="4732362" y="648532"/>
                </a:lnTo>
                <a:lnTo>
                  <a:pt x="4735360" y="643363"/>
                </a:lnTo>
                <a:lnTo>
                  <a:pt x="4726787" y="640379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720890" y="1622639"/>
            <a:ext cx="4961591" cy="190177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947121" y="1878533"/>
            <a:ext cx="4735830" cy="1645920"/>
          </a:xfrm>
          <a:custGeom>
            <a:avLst/>
            <a:gdLst/>
            <a:ahLst/>
            <a:cxnLst/>
            <a:rect l="l" t="t" r="r" b="b"/>
            <a:pathLst>
              <a:path w="4735830" h="1645920">
                <a:moveTo>
                  <a:pt x="4726787" y="640379"/>
                </a:moveTo>
                <a:lnTo>
                  <a:pt x="4717833" y="635969"/>
                </a:lnTo>
                <a:lnTo>
                  <a:pt x="4705601" y="628341"/>
                </a:lnTo>
                <a:lnTo>
                  <a:pt x="4693432" y="619379"/>
                </a:lnTo>
                <a:lnTo>
                  <a:pt x="4684670" y="610971"/>
                </a:lnTo>
                <a:lnTo>
                  <a:pt x="4673672" y="603383"/>
                </a:lnTo>
                <a:lnTo>
                  <a:pt x="4658418" y="599144"/>
                </a:lnTo>
                <a:lnTo>
                  <a:pt x="4646454" y="598726"/>
                </a:lnTo>
                <a:lnTo>
                  <a:pt x="4643996" y="605632"/>
                </a:lnTo>
                <a:lnTo>
                  <a:pt x="4633264" y="599205"/>
                </a:lnTo>
                <a:lnTo>
                  <a:pt x="4630699" y="593630"/>
                </a:lnTo>
                <a:lnTo>
                  <a:pt x="4620545" y="589807"/>
                </a:lnTo>
                <a:lnTo>
                  <a:pt x="4603698" y="589283"/>
                </a:lnTo>
                <a:lnTo>
                  <a:pt x="4593168" y="592478"/>
                </a:lnTo>
                <a:lnTo>
                  <a:pt x="4592510" y="599205"/>
                </a:lnTo>
                <a:lnTo>
                  <a:pt x="4601108" y="599625"/>
                </a:lnTo>
                <a:lnTo>
                  <a:pt x="4606251" y="606508"/>
                </a:lnTo>
                <a:lnTo>
                  <a:pt x="4605431" y="614895"/>
                </a:lnTo>
                <a:lnTo>
                  <a:pt x="4601632" y="623580"/>
                </a:lnTo>
                <a:lnTo>
                  <a:pt x="4598792" y="626614"/>
                </a:lnTo>
                <a:lnTo>
                  <a:pt x="4589493" y="621228"/>
                </a:lnTo>
                <a:lnTo>
                  <a:pt x="4582039" y="610255"/>
                </a:lnTo>
                <a:lnTo>
                  <a:pt x="4580805" y="597523"/>
                </a:lnTo>
                <a:lnTo>
                  <a:pt x="4579356" y="583167"/>
                </a:lnTo>
                <a:lnTo>
                  <a:pt x="4573377" y="576528"/>
                </a:lnTo>
                <a:lnTo>
                  <a:pt x="4568260" y="568886"/>
                </a:lnTo>
                <a:lnTo>
                  <a:pt x="4558249" y="560945"/>
                </a:lnTo>
                <a:lnTo>
                  <a:pt x="4519684" y="540772"/>
                </a:lnTo>
                <a:lnTo>
                  <a:pt x="4491184" y="529392"/>
                </a:lnTo>
                <a:lnTo>
                  <a:pt x="4480109" y="524074"/>
                </a:lnTo>
                <a:lnTo>
                  <a:pt x="4472820" y="518406"/>
                </a:lnTo>
                <a:lnTo>
                  <a:pt x="4464584" y="512568"/>
                </a:lnTo>
                <a:lnTo>
                  <a:pt x="4451736" y="508187"/>
                </a:lnTo>
                <a:lnTo>
                  <a:pt x="4437902" y="503524"/>
                </a:lnTo>
                <a:lnTo>
                  <a:pt x="4426708" y="496838"/>
                </a:lnTo>
                <a:lnTo>
                  <a:pt x="4382015" y="472800"/>
                </a:lnTo>
                <a:lnTo>
                  <a:pt x="4337284" y="460766"/>
                </a:lnTo>
                <a:lnTo>
                  <a:pt x="4328524" y="455944"/>
                </a:lnTo>
                <a:lnTo>
                  <a:pt x="4323597" y="452216"/>
                </a:lnTo>
                <a:lnTo>
                  <a:pt x="4313322" y="452531"/>
                </a:lnTo>
                <a:lnTo>
                  <a:pt x="4299741" y="452359"/>
                </a:lnTo>
                <a:lnTo>
                  <a:pt x="4284679" y="451802"/>
                </a:lnTo>
                <a:lnTo>
                  <a:pt x="4269962" y="450962"/>
                </a:lnTo>
                <a:lnTo>
                  <a:pt x="4257416" y="449941"/>
                </a:lnTo>
                <a:lnTo>
                  <a:pt x="4241487" y="450363"/>
                </a:lnTo>
                <a:lnTo>
                  <a:pt x="4232034" y="453548"/>
                </a:lnTo>
                <a:lnTo>
                  <a:pt x="4221297" y="450733"/>
                </a:lnTo>
                <a:lnTo>
                  <a:pt x="4207521" y="446707"/>
                </a:lnTo>
                <a:lnTo>
                  <a:pt x="4192513" y="442395"/>
                </a:lnTo>
                <a:lnTo>
                  <a:pt x="4178080" y="438720"/>
                </a:lnTo>
                <a:lnTo>
                  <a:pt x="4166028" y="436607"/>
                </a:lnTo>
                <a:lnTo>
                  <a:pt x="4158165" y="436981"/>
                </a:lnTo>
                <a:lnTo>
                  <a:pt x="4150690" y="444786"/>
                </a:lnTo>
                <a:lnTo>
                  <a:pt x="4153268" y="454654"/>
                </a:lnTo>
                <a:lnTo>
                  <a:pt x="4147248" y="456356"/>
                </a:lnTo>
                <a:lnTo>
                  <a:pt x="4145280" y="460825"/>
                </a:lnTo>
                <a:lnTo>
                  <a:pt x="4151717" y="469996"/>
                </a:lnTo>
                <a:lnTo>
                  <a:pt x="4162884" y="482801"/>
                </a:lnTo>
                <a:lnTo>
                  <a:pt x="4166724" y="492615"/>
                </a:lnTo>
                <a:lnTo>
                  <a:pt x="4164921" y="499931"/>
                </a:lnTo>
                <a:lnTo>
                  <a:pt x="4159160" y="505243"/>
                </a:lnTo>
                <a:lnTo>
                  <a:pt x="4146135" y="508126"/>
                </a:lnTo>
                <a:lnTo>
                  <a:pt x="4133563" y="506186"/>
                </a:lnTo>
                <a:lnTo>
                  <a:pt x="4122808" y="501023"/>
                </a:lnTo>
                <a:lnTo>
                  <a:pt x="4115233" y="494236"/>
                </a:lnTo>
                <a:lnTo>
                  <a:pt x="4106047" y="487247"/>
                </a:lnTo>
                <a:lnTo>
                  <a:pt x="4095206" y="483372"/>
                </a:lnTo>
                <a:lnTo>
                  <a:pt x="4086936" y="476710"/>
                </a:lnTo>
                <a:lnTo>
                  <a:pt x="4086360" y="464931"/>
                </a:lnTo>
                <a:lnTo>
                  <a:pt x="4093262" y="462997"/>
                </a:lnTo>
                <a:lnTo>
                  <a:pt x="4106772" y="468788"/>
                </a:lnTo>
                <a:lnTo>
                  <a:pt x="4116542" y="466368"/>
                </a:lnTo>
                <a:lnTo>
                  <a:pt x="4121061" y="458692"/>
                </a:lnTo>
                <a:lnTo>
                  <a:pt x="4116357" y="451056"/>
                </a:lnTo>
                <a:lnTo>
                  <a:pt x="4103774" y="445757"/>
                </a:lnTo>
                <a:lnTo>
                  <a:pt x="4089180" y="443458"/>
                </a:lnTo>
                <a:lnTo>
                  <a:pt x="4076765" y="447422"/>
                </a:lnTo>
                <a:lnTo>
                  <a:pt x="4066942" y="455688"/>
                </a:lnTo>
                <a:lnTo>
                  <a:pt x="4057747" y="464979"/>
                </a:lnTo>
                <a:lnTo>
                  <a:pt x="4046398" y="469412"/>
                </a:lnTo>
                <a:lnTo>
                  <a:pt x="4032354" y="471229"/>
                </a:lnTo>
                <a:lnTo>
                  <a:pt x="4017205" y="471019"/>
                </a:lnTo>
                <a:lnTo>
                  <a:pt x="4002541" y="469373"/>
                </a:lnTo>
                <a:lnTo>
                  <a:pt x="3989950" y="466879"/>
                </a:lnTo>
                <a:lnTo>
                  <a:pt x="3981022" y="464127"/>
                </a:lnTo>
                <a:lnTo>
                  <a:pt x="3974024" y="461933"/>
                </a:lnTo>
                <a:lnTo>
                  <a:pt x="3961659" y="460917"/>
                </a:lnTo>
                <a:lnTo>
                  <a:pt x="3912963" y="463062"/>
                </a:lnTo>
                <a:lnTo>
                  <a:pt x="3885764" y="490760"/>
                </a:lnTo>
                <a:lnTo>
                  <a:pt x="3880813" y="487511"/>
                </a:lnTo>
                <a:lnTo>
                  <a:pt x="3877557" y="474943"/>
                </a:lnTo>
                <a:lnTo>
                  <a:pt x="3871804" y="462714"/>
                </a:lnTo>
                <a:lnTo>
                  <a:pt x="3858457" y="458644"/>
                </a:lnTo>
                <a:lnTo>
                  <a:pt x="3842264" y="458013"/>
                </a:lnTo>
                <a:lnTo>
                  <a:pt x="3837065" y="455159"/>
                </a:lnTo>
                <a:lnTo>
                  <a:pt x="3839796" y="447113"/>
                </a:lnTo>
                <a:lnTo>
                  <a:pt x="3839398" y="439906"/>
                </a:lnTo>
                <a:lnTo>
                  <a:pt x="3843243" y="433546"/>
                </a:lnTo>
                <a:lnTo>
                  <a:pt x="3818566" y="403737"/>
                </a:lnTo>
                <a:lnTo>
                  <a:pt x="3780253" y="390210"/>
                </a:lnTo>
                <a:lnTo>
                  <a:pt x="3736553" y="387560"/>
                </a:lnTo>
                <a:lnTo>
                  <a:pt x="3722849" y="388158"/>
                </a:lnTo>
                <a:lnTo>
                  <a:pt x="3710389" y="389238"/>
                </a:lnTo>
                <a:lnTo>
                  <a:pt x="3699661" y="390646"/>
                </a:lnTo>
                <a:lnTo>
                  <a:pt x="3691150" y="392229"/>
                </a:lnTo>
                <a:lnTo>
                  <a:pt x="3678897" y="394822"/>
                </a:lnTo>
                <a:lnTo>
                  <a:pt x="3665252" y="396280"/>
                </a:lnTo>
                <a:lnTo>
                  <a:pt x="3651217" y="396926"/>
                </a:lnTo>
                <a:lnTo>
                  <a:pt x="3637797" y="397086"/>
                </a:lnTo>
                <a:lnTo>
                  <a:pt x="3625994" y="397084"/>
                </a:lnTo>
                <a:lnTo>
                  <a:pt x="3613751" y="395831"/>
                </a:lnTo>
                <a:lnTo>
                  <a:pt x="3611910" y="391803"/>
                </a:lnTo>
                <a:lnTo>
                  <a:pt x="3612518" y="385962"/>
                </a:lnTo>
                <a:lnTo>
                  <a:pt x="3603650" y="377703"/>
                </a:lnTo>
                <a:lnTo>
                  <a:pt x="3590484" y="371869"/>
                </a:lnTo>
                <a:lnTo>
                  <a:pt x="3578863" y="370310"/>
                </a:lnTo>
                <a:lnTo>
                  <a:pt x="3571138" y="378733"/>
                </a:lnTo>
                <a:lnTo>
                  <a:pt x="3563861" y="372295"/>
                </a:lnTo>
                <a:lnTo>
                  <a:pt x="3563861" y="367570"/>
                </a:lnTo>
                <a:lnTo>
                  <a:pt x="3557273" y="362168"/>
                </a:lnTo>
                <a:lnTo>
                  <a:pt x="3542919" y="357033"/>
                </a:lnTo>
                <a:lnTo>
                  <a:pt x="3528915" y="355321"/>
                </a:lnTo>
                <a:lnTo>
                  <a:pt x="3518763" y="353102"/>
                </a:lnTo>
                <a:lnTo>
                  <a:pt x="3519114" y="347295"/>
                </a:lnTo>
                <a:lnTo>
                  <a:pt x="3532386" y="346788"/>
                </a:lnTo>
                <a:lnTo>
                  <a:pt x="3543696" y="345765"/>
                </a:lnTo>
                <a:lnTo>
                  <a:pt x="3499337" y="321811"/>
                </a:lnTo>
                <a:lnTo>
                  <a:pt x="3458930" y="318940"/>
                </a:lnTo>
                <a:lnTo>
                  <a:pt x="3452539" y="323118"/>
                </a:lnTo>
                <a:lnTo>
                  <a:pt x="3449334" y="330316"/>
                </a:lnTo>
                <a:lnTo>
                  <a:pt x="3443864" y="340451"/>
                </a:lnTo>
                <a:lnTo>
                  <a:pt x="3429898" y="351117"/>
                </a:lnTo>
                <a:lnTo>
                  <a:pt x="3418571" y="354544"/>
                </a:lnTo>
                <a:lnTo>
                  <a:pt x="3410566" y="352947"/>
                </a:lnTo>
                <a:lnTo>
                  <a:pt x="3406563" y="348543"/>
                </a:lnTo>
                <a:lnTo>
                  <a:pt x="3416050" y="339594"/>
                </a:lnTo>
                <a:lnTo>
                  <a:pt x="3427760" y="334191"/>
                </a:lnTo>
                <a:lnTo>
                  <a:pt x="3421889" y="327651"/>
                </a:lnTo>
                <a:lnTo>
                  <a:pt x="3408401" y="325271"/>
                </a:lnTo>
                <a:lnTo>
                  <a:pt x="3397438" y="322175"/>
                </a:lnTo>
                <a:lnTo>
                  <a:pt x="3398083" y="314730"/>
                </a:lnTo>
                <a:lnTo>
                  <a:pt x="3408463" y="312661"/>
                </a:lnTo>
                <a:lnTo>
                  <a:pt x="3424742" y="315811"/>
                </a:lnTo>
                <a:lnTo>
                  <a:pt x="3437815" y="316051"/>
                </a:lnTo>
                <a:lnTo>
                  <a:pt x="3437397" y="310351"/>
                </a:lnTo>
                <a:lnTo>
                  <a:pt x="3427280" y="307187"/>
                </a:lnTo>
                <a:lnTo>
                  <a:pt x="3414646" y="304882"/>
                </a:lnTo>
                <a:lnTo>
                  <a:pt x="3401248" y="302321"/>
                </a:lnTo>
                <a:lnTo>
                  <a:pt x="3360874" y="295460"/>
                </a:lnTo>
                <a:lnTo>
                  <a:pt x="3320971" y="293693"/>
                </a:lnTo>
                <a:lnTo>
                  <a:pt x="3308305" y="290732"/>
                </a:lnTo>
                <a:lnTo>
                  <a:pt x="3298390" y="287182"/>
                </a:lnTo>
                <a:lnTo>
                  <a:pt x="3282440" y="288028"/>
                </a:lnTo>
                <a:lnTo>
                  <a:pt x="3280873" y="294660"/>
                </a:lnTo>
                <a:lnTo>
                  <a:pt x="3282102" y="302482"/>
                </a:lnTo>
                <a:lnTo>
                  <a:pt x="3274478" y="306921"/>
                </a:lnTo>
                <a:lnTo>
                  <a:pt x="3262388" y="307977"/>
                </a:lnTo>
                <a:lnTo>
                  <a:pt x="3248865" y="308088"/>
                </a:lnTo>
                <a:lnTo>
                  <a:pt x="3237297" y="311517"/>
                </a:lnTo>
                <a:lnTo>
                  <a:pt x="3230217" y="317259"/>
                </a:lnTo>
                <a:lnTo>
                  <a:pt x="3230157" y="324309"/>
                </a:lnTo>
                <a:lnTo>
                  <a:pt x="3239070" y="329074"/>
                </a:lnTo>
                <a:lnTo>
                  <a:pt x="3247298" y="326388"/>
                </a:lnTo>
                <a:lnTo>
                  <a:pt x="3251501" y="329320"/>
                </a:lnTo>
                <a:lnTo>
                  <a:pt x="3248203" y="333202"/>
                </a:lnTo>
                <a:lnTo>
                  <a:pt x="3244187" y="337410"/>
                </a:lnTo>
                <a:lnTo>
                  <a:pt x="3246237" y="341320"/>
                </a:lnTo>
                <a:lnTo>
                  <a:pt x="3256724" y="346120"/>
                </a:lnTo>
                <a:lnTo>
                  <a:pt x="3255009" y="355988"/>
                </a:lnTo>
                <a:lnTo>
                  <a:pt x="3255441" y="361131"/>
                </a:lnTo>
                <a:lnTo>
                  <a:pt x="3248025" y="365771"/>
                </a:lnTo>
                <a:lnTo>
                  <a:pt x="3234610" y="363484"/>
                </a:lnTo>
                <a:lnTo>
                  <a:pt x="3224532" y="358027"/>
                </a:lnTo>
                <a:lnTo>
                  <a:pt x="3213695" y="358875"/>
                </a:lnTo>
                <a:lnTo>
                  <a:pt x="3198512" y="359838"/>
                </a:lnTo>
                <a:lnTo>
                  <a:pt x="3190897" y="362345"/>
                </a:lnTo>
                <a:lnTo>
                  <a:pt x="3192246" y="364987"/>
                </a:lnTo>
                <a:lnTo>
                  <a:pt x="3204174" y="368710"/>
                </a:lnTo>
                <a:lnTo>
                  <a:pt x="3206921" y="373497"/>
                </a:lnTo>
                <a:lnTo>
                  <a:pt x="3198829" y="377102"/>
                </a:lnTo>
                <a:lnTo>
                  <a:pt x="3186166" y="374459"/>
                </a:lnTo>
                <a:lnTo>
                  <a:pt x="3180523" y="367523"/>
                </a:lnTo>
                <a:lnTo>
                  <a:pt x="3174828" y="363516"/>
                </a:lnTo>
                <a:lnTo>
                  <a:pt x="3163537" y="363158"/>
                </a:lnTo>
                <a:lnTo>
                  <a:pt x="3150234" y="360098"/>
                </a:lnTo>
                <a:lnTo>
                  <a:pt x="3137169" y="356908"/>
                </a:lnTo>
                <a:lnTo>
                  <a:pt x="3122297" y="358551"/>
                </a:lnTo>
                <a:lnTo>
                  <a:pt x="3111360" y="362571"/>
                </a:lnTo>
                <a:lnTo>
                  <a:pt x="3100597" y="366290"/>
                </a:lnTo>
                <a:lnTo>
                  <a:pt x="3085459" y="366018"/>
                </a:lnTo>
                <a:lnTo>
                  <a:pt x="3071547" y="362811"/>
                </a:lnTo>
                <a:lnTo>
                  <a:pt x="3060072" y="357681"/>
                </a:lnTo>
                <a:lnTo>
                  <a:pt x="3052243" y="351637"/>
                </a:lnTo>
                <a:lnTo>
                  <a:pt x="3044418" y="343258"/>
                </a:lnTo>
                <a:lnTo>
                  <a:pt x="3037086" y="346554"/>
                </a:lnTo>
                <a:lnTo>
                  <a:pt x="3029622" y="360574"/>
                </a:lnTo>
                <a:lnTo>
                  <a:pt x="3024759" y="373360"/>
                </a:lnTo>
                <a:lnTo>
                  <a:pt x="3014015" y="383155"/>
                </a:lnTo>
                <a:lnTo>
                  <a:pt x="3006969" y="394416"/>
                </a:lnTo>
                <a:lnTo>
                  <a:pt x="2995579" y="399623"/>
                </a:lnTo>
                <a:lnTo>
                  <a:pt x="2988413" y="396801"/>
                </a:lnTo>
                <a:lnTo>
                  <a:pt x="2977420" y="393472"/>
                </a:lnTo>
                <a:lnTo>
                  <a:pt x="2964781" y="385255"/>
                </a:lnTo>
                <a:lnTo>
                  <a:pt x="2952724" y="374700"/>
                </a:lnTo>
                <a:lnTo>
                  <a:pt x="2943475" y="364355"/>
                </a:lnTo>
                <a:lnTo>
                  <a:pt x="2936450" y="351425"/>
                </a:lnTo>
                <a:lnTo>
                  <a:pt x="2926783" y="339806"/>
                </a:lnTo>
                <a:lnTo>
                  <a:pt x="2917596" y="331076"/>
                </a:lnTo>
                <a:lnTo>
                  <a:pt x="2913881" y="325010"/>
                </a:lnTo>
                <a:lnTo>
                  <a:pt x="2920858" y="325487"/>
                </a:lnTo>
                <a:lnTo>
                  <a:pt x="2933685" y="331745"/>
                </a:lnTo>
                <a:lnTo>
                  <a:pt x="2944219" y="330351"/>
                </a:lnTo>
                <a:lnTo>
                  <a:pt x="2949094" y="320213"/>
                </a:lnTo>
                <a:lnTo>
                  <a:pt x="2942688" y="310606"/>
                </a:lnTo>
                <a:lnTo>
                  <a:pt x="2933184" y="305289"/>
                </a:lnTo>
                <a:lnTo>
                  <a:pt x="2937500" y="298845"/>
                </a:lnTo>
                <a:lnTo>
                  <a:pt x="2937523" y="292932"/>
                </a:lnTo>
                <a:lnTo>
                  <a:pt x="2932077" y="283849"/>
                </a:lnTo>
                <a:lnTo>
                  <a:pt x="2939275" y="276638"/>
                </a:lnTo>
                <a:lnTo>
                  <a:pt x="2936278" y="269323"/>
                </a:lnTo>
                <a:lnTo>
                  <a:pt x="2926854" y="268053"/>
                </a:lnTo>
                <a:lnTo>
                  <a:pt x="2917431" y="266758"/>
                </a:lnTo>
                <a:lnTo>
                  <a:pt x="2907550" y="259049"/>
                </a:lnTo>
                <a:lnTo>
                  <a:pt x="2907093" y="254324"/>
                </a:lnTo>
                <a:lnTo>
                  <a:pt x="2898830" y="251121"/>
                </a:lnTo>
                <a:lnTo>
                  <a:pt x="2882537" y="250221"/>
                </a:lnTo>
                <a:lnTo>
                  <a:pt x="2869872" y="252422"/>
                </a:lnTo>
                <a:lnTo>
                  <a:pt x="2870225" y="261614"/>
                </a:lnTo>
                <a:lnTo>
                  <a:pt x="2855633" y="259468"/>
                </a:lnTo>
                <a:lnTo>
                  <a:pt x="2857792" y="253892"/>
                </a:lnTo>
                <a:lnTo>
                  <a:pt x="2854626" y="250301"/>
                </a:lnTo>
                <a:lnTo>
                  <a:pt x="2843130" y="248401"/>
                </a:lnTo>
                <a:lnTo>
                  <a:pt x="2826508" y="245342"/>
                </a:lnTo>
                <a:lnTo>
                  <a:pt x="2810437" y="236846"/>
                </a:lnTo>
                <a:lnTo>
                  <a:pt x="2803112" y="228236"/>
                </a:lnTo>
                <a:lnTo>
                  <a:pt x="2795485" y="231209"/>
                </a:lnTo>
                <a:lnTo>
                  <a:pt x="2790937" y="238901"/>
                </a:lnTo>
                <a:lnTo>
                  <a:pt x="2777837" y="238990"/>
                </a:lnTo>
                <a:lnTo>
                  <a:pt x="2770298" y="244919"/>
                </a:lnTo>
                <a:lnTo>
                  <a:pt x="2772946" y="261892"/>
                </a:lnTo>
                <a:lnTo>
                  <a:pt x="2771380" y="270949"/>
                </a:lnTo>
                <a:lnTo>
                  <a:pt x="2766701" y="281128"/>
                </a:lnTo>
                <a:lnTo>
                  <a:pt x="2756899" y="279269"/>
                </a:lnTo>
                <a:lnTo>
                  <a:pt x="2747120" y="278375"/>
                </a:lnTo>
                <a:lnTo>
                  <a:pt x="2739263" y="281179"/>
                </a:lnTo>
                <a:lnTo>
                  <a:pt x="2728425" y="282916"/>
                </a:lnTo>
                <a:lnTo>
                  <a:pt x="2707826" y="279532"/>
                </a:lnTo>
                <a:lnTo>
                  <a:pt x="2693744" y="278592"/>
                </a:lnTo>
                <a:lnTo>
                  <a:pt x="2684835" y="277908"/>
                </a:lnTo>
                <a:lnTo>
                  <a:pt x="2679755" y="275293"/>
                </a:lnTo>
                <a:lnTo>
                  <a:pt x="2674620" y="266313"/>
                </a:lnTo>
                <a:lnTo>
                  <a:pt x="2667304" y="265488"/>
                </a:lnTo>
                <a:lnTo>
                  <a:pt x="2666453" y="271901"/>
                </a:lnTo>
                <a:lnTo>
                  <a:pt x="2658619" y="275256"/>
                </a:lnTo>
                <a:lnTo>
                  <a:pt x="2642949" y="274546"/>
                </a:lnTo>
                <a:lnTo>
                  <a:pt x="2629052" y="270059"/>
                </a:lnTo>
                <a:lnTo>
                  <a:pt x="2628421" y="257942"/>
                </a:lnTo>
                <a:lnTo>
                  <a:pt x="2636351" y="253199"/>
                </a:lnTo>
                <a:lnTo>
                  <a:pt x="2637638" y="250127"/>
                </a:lnTo>
                <a:lnTo>
                  <a:pt x="2629444" y="247788"/>
                </a:lnTo>
                <a:lnTo>
                  <a:pt x="2613743" y="247344"/>
                </a:lnTo>
                <a:lnTo>
                  <a:pt x="2600203" y="246668"/>
                </a:lnTo>
                <a:lnTo>
                  <a:pt x="2588311" y="243933"/>
                </a:lnTo>
                <a:lnTo>
                  <a:pt x="2576977" y="240837"/>
                </a:lnTo>
                <a:lnTo>
                  <a:pt x="2565110" y="239072"/>
                </a:lnTo>
                <a:lnTo>
                  <a:pt x="2519711" y="243375"/>
                </a:lnTo>
                <a:lnTo>
                  <a:pt x="2483895" y="254526"/>
                </a:lnTo>
                <a:lnTo>
                  <a:pt x="2485057" y="261725"/>
                </a:lnTo>
                <a:lnTo>
                  <a:pt x="2477193" y="258859"/>
                </a:lnTo>
                <a:lnTo>
                  <a:pt x="2476321" y="248330"/>
                </a:lnTo>
                <a:lnTo>
                  <a:pt x="2476576" y="236837"/>
                </a:lnTo>
                <a:lnTo>
                  <a:pt x="2468323" y="228131"/>
                </a:lnTo>
                <a:lnTo>
                  <a:pt x="2461632" y="231327"/>
                </a:lnTo>
                <a:lnTo>
                  <a:pt x="2456418" y="237682"/>
                </a:lnTo>
                <a:lnTo>
                  <a:pt x="2443041" y="239672"/>
                </a:lnTo>
                <a:lnTo>
                  <a:pt x="2431904" y="236793"/>
                </a:lnTo>
                <a:lnTo>
                  <a:pt x="2423935" y="230698"/>
                </a:lnTo>
                <a:lnTo>
                  <a:pt x="2412779" y="224558"/>
                </a:lnTo>
                <a:lnTo>
                  <a:pt x="2395869" y="221943"/>
                </a:lnTo>
                <a:lnTo>
                  <a:pt x="2382026" y="223769"/>
                </a:lnTo>
                <a:lnTo>
                  <a:pt x="2371904" y="228253"/>
                </a:lnTo>
                <a:lnTo>
                  <a:pt x="2366159" y="233607"/>
                </a:lnTo>
                <a:lnTo>
                  <a:pt x="2365446" y="238047"/>
                </a:lnTo>
                <a:lnTo>
                  <a:pt x="2370493" y="243605"/>
                </a:lnTo>
                <a:lnTo>
                  <a:pt x="2382913" y="239732"/>
                </a:lnTo>
                <a:lnTo>
                  <a:pt x="2383332" y="243161"/>
                </a:lnTo>
                <a:lnTo>
                  <a:pt x="2375429" y="247472"/>
                </a:lnTo>
                <a:lnTo>
                  <a:pt x="2359154" y="249433"/>
                </a:lnTo>
                <a:lnTo>
                  <a:pt x="2348125" y="252461"/>
                </a:lnTo>
                <a:lnTo>
                  <a:pt x="2341727" y="258171"/>
                </a:lnTo>
                <a:lnTo>
                  <a:pt x="2327503" y="263451"/>
                </a:lnTo>
                <a:lnTo>
                  <a:pt x="2312000" y="267385"/>
                </a:lnTo>
                <a:lnTo>
                  <a:pt x="2292021" y="270113"/>
                </a:lnTo>
                <a:lnTo>
                  <a:pt x="2278390" y="272397"/>
                </a:lnTo>
                <a:lnTo>
                  <a:pt x="2268773" y="275249"/>
                </a:lnTo>
                <a:lnTo>
                  <a:pt x="2260837" y="279681"/>
                </a:lnTo>
                <a:lnTo>
                  <a:pt x="2252871" y="284777"/>
                </a:lnTo>
                <a:lnTo>
                  <a:pt x="2250880" y="282929"/>
                </a:lnTo>
                <a:lnTo>
                  <a:pt x="2253271" y="276747"/>
                </a:lnTo>
                <a:lnTo>
                  <a:pt x="2258451" y="268841"/>
                </a:lnTo>
                <a:lnTo>
                  <a:pt x="2270779" y="259186"/>
                </a:lnTo>
                <a:lnTo>
                  <a:pt x="2280720" y="255085"/>
                </a:lnTo>
                <a:lnTo>
                  <a:pt x="2288227" y="251347"/>
                </a:lnTo>
                <a:lnTo>
                  <a:pt x="2297366" y="244010"/>
                </a:lnTo>
                <a:lnTo>
                  <a:pt x="2308904" y="241099"/>
                </a:lnTo>
                <a:lnTo>
                  <a:pt x="2328435" y="236012"/>
                </a:lnTo>
                <a:lnTo>
                  <a:pt x="2337720" y="229984"/>
                </a:lnTo>
                <a:lnTo>
                  <a:pt x="2343329" y="224876"/>
                </a:lnTo>
                <a:lnTo>
                  <a:pt x="2355339" y="219449"/>
                </a:lnTo>
                <a:lnTo>
                  <a:pt x="2367968" y="212606"/>
                </a:lnTo>
                <a:lnTo>
                  <a:pt x="2377228" y="204006"/>
                </a:lnTo>
                <a:lnTo>
                  <a:pt x="2390367" y="196430"/>
                </a:lnTo>
                <a:lnTo>
                  <a:pt x="2404572" y="190417"/>
                </a:lnTo>
                <a:lnTo>
                  <a:pt x="2417030" y="186506"/>
                </a:lnTo>
                <a:lnTo>
                  <a:pt x="2424929" y="185234"/>
                </a:lnTo>
                <a:lnTo>
                  <a:pt x="2432672" y="185681"/>
                </a:lnTo>
                <a:lnTo>
                  <a:pt x="2434399" y="169793"/>
                </a:lnTo>
                <a:lnTo>
                  <a:pt x="2438666" y="169793"/>
                </a:lnTo>
                <a:lnTo>
                  <a:pt x="2447907" y="167056"/>
                </a:lnTo>
                <a:lnTo>
                  <a:pt x="2462123" y="161248"/>
                </a:lnTo>
                <a:lnTo>
                  <a:pt x="2478873" y="151542"/>
                </a:lnTo>
                <a:lnTo>
                  <a:pt x="2485928" y="143114"/>
                </a:lnTo>
                <a:lnTo>
                  <a:pt x="2487599" y="132925"/>
                </a:lnTo>
                <a:lnTo>
                  <a:pt x="2475572" y="133763"/>
                </a:lnTo>
                <a:lnTo>
                  <a:pt x="2474277" y="128620"/>
                </a:lnTo>
                <a:lnTo>
                  <a:pt x="2472994" y="123476"/>
                </a:lnTo>
                <a:lnTo>
                  <a:pt x="2479852" y="126905"/>
                </a:lnTo>
                <a:lnTo>
                  <a:pt x="2488869" y="123476"/>
                </a:lnTo>
                <a:lnTo>
                  <a:pt x="2492206" y="116453"/>
                </a:lnTo>
                <a:lnTo>
                  <a:pt x="2485473" y="110236"/>
                </a:lnTo>
                <a:lnTo>
                  <a:pt x="2480208" y="108747"/>
                </a:lnTo>
                <a:lnTo>
                  <a:pt x="2481167" y="101962"/>
                </a:lnTo>
                <a:lnTo>
                  <a:pt x="2472399" y="95376"/>
                </a:lnTo>
                <a:lnTo>
                  <a:pt x="2464338" y="95532"/>
                </a:lnTo>
                <a:lnTo>
                  <a:pt x="2460193" y="93884"/>
                </a:lnTo>
                <a:lnTo>
                  <a:pt x="2459265" y="80039"/>
                </a:lnTo>
                <a:lnTo>
                  <a:pt x="2454344" y="69247"/>
                </a:lnTo>
                <a:lnTo>
                  <a:pt x="2447632" y="68851"/>
                </a:lnTo>
                <a:lnTo>
                  <a:pt x="2438792" y="72168"/>
                </a:lnTo>
                <a:lnTo>
                  <a:pt x="2423384" y="65859"/>
                </a:lnTo>
                <a:lnTo>
                  <a:pt x="2407664" y="61451"/>
                </a:lnTo>
                <a:lnTo>
                  <a:pt x="2394659" y="59189"/>
                </a:lnTo>
                <a:lnTo>
                  <a:pt x="2387399" y="59317"/>
                </a:lnTo>
                <a:lnTo>
                  <a:pt x="2386774" y="63431"/>
                </a:lnTo>
                <a:lnTo>
                  <a:pt x="2371750" y="54845"/>
                </a:lnTo>
                <a:lnTo>
                  <a:pt x="2368765" y="58287"/>
                </a:lnTo>
                <a:lnTo>
                  <a:pt x="2359181" y="60567"/>
                </a:lnTo>
                <a:lnTo>
                  <a:pt x="2343548" y="60538"/>
                </a:lnTo>
                <a:lnTo>
                  <a:pt x="2326306" y="59921"/>
                </a:lnTo>
                <a:lnTo>
                  <a:pt x="2316368" y="64779"/>
                </a:lnTo>
                <a:lnTo>
                  <a:pt x="2307937" y="72525"/>
                </a:lnTo>
                <a:lnTo>
                  <a:pt x="2292960" y="74536"/>
                </a:lnTo>
                <a:lnTo>
                  <a:pt x="2280087" y="73691"/>
                </a:lnTo>
                <a:lnTo>
                  <a:pt x="2280434" y="68103"/>
                </a:lnTo>
                <a:lnTo>
                  <a:pt x="2289184" y="57944"/>
                </a:lnTo>
                <a:lnTo>
                  <a:pt x="2297551" y="48709"/>
                </a:lnTo>
                <a:lnTo>
                  <a:pt x="2291335" y="45747"/>
                </a:lnTo>
                <a:lnTo>
                  <a:pt x="2276155" y="45019"/>
                </a:lnTo>
                <a:lnTo>
                  <a:pt x="2260112" y="44699"/>
                </a:lnTo>
                <a:lnTo>
                  <a:pt x="2251308" y="42958"/>
                </a:lnTo>
                <a:lnTo>
                  <a:pt x="2242298" y="39319"/>
                </a:lnTo>
                <a:lnTo>
                  <a:pt x="2227044" y="37748"/>
                </a:lnTo>
                <a:lnTo>
                  <a:pt x="2215799" y="37212"/>
                </a:lnTo>
                <a:lnTo>
                  <a:pt x="2217248" y="35675"/>
                </a:lnTo>
                <a:lnTo>
                  <a:pt x="2225050" y="34301"/>
                </a:lnTo>
                <a:lnTo>
                  <a:pt x="2236826" y="30329"/>
                </a:lnTo>
                <a:lnTo>
                  <a:pt x="2248618" y="24944"/>
                </a:lnTo>
                <a:lnTo>
                  <a:pt x="2262390" y="22244"/>
                </a:lnTo>
                <a:lnTo>
                  <a:pt x="2260231" y="18815"/>
                </a:lnTo>
                <a:lnTo>
                  <a:pt x="2255939" y="12796"/>
                </a:lnTo>
                <a:lnTo>
                  <a:pt x="2246671" y="8761"/>
                </a:lnTo>
                <a:lnTo>
                  <a:pt x="2233491" y="7336"/>
                </a:lnTo>
                <a:lnTo>
                  <a:pt x="2220118" y="3244"/>
                </a:lnTo>
                <a:lnTo>
                  <a:pt x="2207795" y="0"/>
                </a:lnTo>
                <a:lnTo>
                  <a:pt x="2196091" y="128"/>
                </a:lnTo>
                <a:lnTo>
                  <a:pt x="2184989" y="2152"/>
                </a:lnTo>
                <a:lnTo>
                  <a:pt x="2172394" y="5200"/>
                </a:lnTo>
                <a:lnTo>
                  <a:pt x="2154347" y="11328"/>
                </a:lnTo>
                <a:lnTo>
                  <a:pt x="2143728" y="19183"/>
                </a:lnTo>
                <a:lnTo>
                  <a:pt x="2136754" y="26670"/>
                </a:lnTo>
                <a:lnTo>
                  <a:pt x="2124947" y="34756"/>
                </a:lnTo>
                <a:lnTo>
                  <a:pt x="2114984" y="43925"/>
                </a:lnTo>
                <a:lnTo>
                  <a:pt x="2109284" y="51888"/>
                </a:lnTo>
                <a:lnTo>
                  <a:pt x="2110268" y="56354"/>
                </a:lnTo>
                <a:lnTo>
                  <a:pt x="2119541" y="58287"/>
                </a:lnTo>
                <a:lnTo>
                  <a:pt x="2115235" y="63431"/>
                </a:lnTo>
                <a:lnTo>
                  <a:pt x="2116518" y="69006"/>
                </a:lnTo>
                <a:lnTo>
                  <a:pt x="2117813" y="74568"/>
                </a:lnTo>
                <a:lnTo>
                  <a:pt x="2110079" y="75864"/>
                </a:lnTo>
                <a:lnTo>
                  <a:pt x="2100224" y="74149"/>
                </a:lnTo>
                <a:lnTo>
                  <a:pt x="2087642" y="73320"/>
                </a:lnTo>
                <a:lnTo>
                  <a:pt x="2071256" y="74065"/>
                </a:lnTo>
                <a:lnTo>
                  <a:pt x="2058637" y="76980"/>
                </a:lnTo>
                <a:lnTo>
                  <a:pt x="2064687" y="87249"/>
                </a:lnTo>
                <a:lnTo>
                  <a:pt x="2074432" y="93217"/>
                </a:lnTo>
                <a:lnTo>
                  <a:pt x="2073630" y="98597"/>
                </a:lnTo>
                <a:lnTo>
                  <a:pt x="2059901" y="94317"/>
                </a:lnTo>
                <a:lnTo>
                  <a:pt x="2053043" y="90456"/>
                </a:lnTo>
                <a:lnTo>
                  <a:pt x="2040650" y="88793"/>
                </a:lnTo>
                <a:lnTo>
                  <a:pt x="2029166" y="93788"/>
                </a:lnTo>
                <a:lnTo>
                  <a:pt x="2024735" y="103321"/>
                </a:lnTo>
                <a:lnTo>
                  <a:pt x="2012708" y="101594"/>
                </a:lnTo>
                <a:lnTo>
                  <a:pt x="2008847" y="99880"/>
                </a:lnTo>
                <a:lnTo>
                  <a:pt x="2004987" y="98190"/>
                </a:lnTo>
                <a:lnTo>
                  <a:pt x="1996414" y="103321"/>
                </a:lnTo>
                <a:lnTo>
                  <a:pt x="1989988" y="101175"/>
                </a:lnTo>
                <a:lnTo>
                  <a:pt x="1990849" y="96445"/>
                </a:lnTo>
                <a:lnTo>
                  <a:pt x="1997749" y="89391"/>
                </a:lnTo>
                <a:lnTo>
                  <a:pt x="1988042" y="84192"/>
                </a:lnTo>
                <a:lnTo>
                  <a:pt x="1975528" y="86999"/>
                </a:lnTo>
                <a:lnTo>
                  <a:pt x="1967062" y="92718"/>
                </a:lnTo>
                <a:lnTo>
                  <a:pt x="1957920" y="90231"/>
                </a:lnTo>
                <a:lnTo>
                  <a:pt x="1944951" y="93315"/>
                </a:lnTo>
                <a:lnTo>
                  <a:pt x="1933847" y="98008"/>
                </a:lnTo>
                <a:lnTo>
                  <a:pt x="1921415" y="99200"/>
                </a:lnTo>
                <a:lnTo>
                  <a:pt x="1909855" y="98343"/>
                </a:lnTo>
                <a:lnTo>
                  <a:pt x="1909990" y="106624"/>
                </a:lnTo>
                <a:lnTo>
                  <a:pt x="1919215" y="111099"/>
                </a:lnTo>
                <a:lnTo>
                  <a:pt x="1914260" y="113962"/>
                </a:lnTo>
                <a:lnTo>
                  <a:pt x="1899819" y="115797"/>
                </a:lnTo>
                <a:lnTo>
                  <a:pt x="1883901" y="117493"/>
                </a:lnTo>
                <a:lnTo>
                  <a:pt x="1874516" y="119941"/>
                </a:lnTo>
                <a:lnTo>
                  <a:pt x="1868310" y="123721"/>
                </a:lnTo>
                <a:lnTo>
                  <a:pt x="1854746" y="125178"/>
                </a:lnTo>
                <a:lnTo>
                  <a:pt x="1837163" y="126709"/>
                </a:lnTo>
                <a:lnTo>
                  <a:pt x="1827401" y="129650"/>
                </a:lnTo>
                <a:lnTo>
                  <a:pt x="1821817" y="133192"/>
                </a:lnTo>
                <a:lnTo>
                  <a:pt x="1816770" y="136525"/>
                </a:lnTo>
                <a:lnTo>
                  <a:pt x="1798893" y="140614"/>
                </a:lnTo>
                <a:lnTo>
                  <a:pt x="1788552" y="144416"/>
                </a:lnTo>
                <a:lnTo>
                  <a:pt x="1776686" y="154240"/>
                </a:lnTo>
                <a:lnTo>
                  <a:pt x="1766124" y="155778"/>
                </a:lnTo>
                <a:lnTo>
                  <a:pt x="1755260" y="151722"/>
                </a:lnTo>
                <a:lnTo>
                  <a:pt x="1747797" y="154033"/>
                </a:lnTo>
                <a:lnTo>
                  <a:pt x="1757032" y="157385"/>
                </a:lnTo>
                <a:lnTo>
                  <a:pt x="1749755" y="165094"/>
                </a:lnTo>
                <a:lnTo>
                  <a:pt x="1745030" y="163380"/>
                </a:lnTo>
                <a:lnTo>
                  <a:pt x="1736194" y="165927"/>
                </a:lnTo>
                <a:lnTo>
                  <a:pt x="1732386" y="170544"/>
                </a:lnTo>
                <a:lnTo>
                  <a:pt x="1742033" y="169818"/>
                </a:lnTo>
                <a:lnTo>
                  <a:pt x="1745894" y="176232"/>
                </a:lnTo>
                <a:lnTo>
                  <a:pt x="1742033" y="180969"/>
                </a:lnTo>
                <a:lnTo>
                  <a:pt x="1732738" y="181292"/>
                </a:lnTo>
                <a:lnTo>
                  <a:pt x="1720850" y="178618"/>
                </a:lnTo>
                <a:lnTo>
                  <a:pt x="1719680" y="184944"/>
                </a:lnTo>
                <a:lnTo>
                  <a:pt x="1728863" y="188610"/>
                </a:lnTo>
                <a:lnTo>
                  <a:pt x="1740738" y="187827"/>
                </a:lnTo>
                <a:lnTo>
                  <a:pt x="1745030" y="192971"/>
                </a:lnTo>
                <a:lnTo>
                  <a:pt x="1745894" y="198559"/>
                </a:lnTo>
                <a:lnTo>
                  <a:pt x="1739200" y="199978"/>
                </a:lnTo>
                <a:lnTo>
                  <a:pt x="1727042" y="198500"/>
                </a:lnTo>
                <a:lnTo>
                  <a:pt x="1720151" y="204553"/>
                </a:lnTo>
                <a:lnTo>
                  <a:pt x="1727022" y="206699"/>
                </a:lnTo>
                <a:lnTo>
                  <a:pt x="1735150" y="207563"/>
                </a:lnTo>
                <a:lnTo>
                  <a:pt x="1743328" y="208401"/>
                </a:lnTo>
                <a:lnTo>
                  <a:pt x="1737309" y="211436"/>
                </a:lnTo>
                <a:lnTo>
                  <a:pt x="1750428" y="224581"/>
                </a:lnTo>
                <a:lnTo>
                  <a:pt x="1742109" y="226435"/>
                </a:lnTo>
                <a:lnTo>
                  <a:pt x="1742897" y="231579"/>
                </a:lnTo>
                <a:lnTo>
                  <a:pt x="1743735" y="237167"/>
                </a:lnTo>
                <a:lnTo>
                  <a:pt x="1734731" y="239287"/>
                </a:lnTo>
                <a:lnTo>
                  <a:pt x="1734731" y="234144"/>
                </a:lnTo>
                <a:lnTo>
                  <a:pt x="1725660" y="229759"/>
                </a:lnTo>
                <a:lnTo>
                  <a:pt x="1710674" y="230770"/>
                </a:lnTo>
                <a:lnTo>
                  <a:pt x="1702562" y="238462"/>
                </a:lnTo>
                <a:lnTo>
                  <a:pt x="1699145" y="242729"/>
                </a:lnTo>
                <a:lnTo>
                  <a:pt x="1693557" y="237586"/>
                </a:lnTo>
                <a:lnTo>
                  <a:pt x="1686335" y="235611"/>
                </a:lnTo>
                <a:lnTo>
                  <a:pt x="1674737" y="236886"/>
                </a:lnTo>
                <a:lnTo>
                  <a:pt x="1659596" y="239046"/>
                </a:lnTo>
                <a:lnTo>
                  <a:pt x="1645305" y="239764"/>
                </a:lnTo>
                <a:lnTo>
                  <a:pt x="1600936" y="242456"/>
                </a:lnTo>
                <a:lnTo>
                  <a:pt x="1562466" y="260401"/>
                </a:lnTo>
                <a:lnTo>
                  <a:pt x="1562502" y="270143"/>
                </a:lnTo>
                <a:lnTo>
                  <a:pt x="1569412" y="282874"/>
                </a:lnTo>
                <a:lnTo>
                  <a:pt x="1567430" y="290842"/>
                </a:lnTo>
                <a:lnTo>
                  <a:pt x="1571331" y="299814"/>
                </a:lnTo>
                <a:lnTo>
                  <a:pt x="1582214" y="308141"/>
                </a:lnTo>
                <a:lnTo>
                  <a:pt x="1595785" y="314258"/>
                </a:lnTo>
                <a:lnTo>
                  <a:pt x="1610574" y="318846"/>
                </a:lnTo>
                <a:lnTo>
                  <a:pt x="1620450" y="326386"/>
                </a:lnTo>
                <a:lnTo>
                  <a:pt x="1624830" y="335226"/>
                </a:lnTo>
                <a:lnTo>
                  <a:pt x="1623137" y="343715"/>
                </a:lnTo>
                <a:lnTo>
                  <a:pt x="1615939" y="347813"/>
                </a:lnTo>
                <a:lnTo>
                  <a:pt x="1606031" y="347076"/>
                </a:lnTo>
                <a:lnTo>
                  <a:pt x="1594642" y="342761"/>
                </a:lnTo>
                <a:lnTo>
                  <a:pt x="1583002" y="336123"/>
                </a:lnTo>
                <a:lnTo>
                  <a:pt x="1569900" y="327743"/>
                </a:lnTo>
                <a:lnTo>
                  <a:pt x="1555956" y="321364"/>
                </a:lnTo>
                <a:lnTo>
                  <a:pt x="1542027" y="316779"/>
                </a:lnTo>
                <a:lnTo>
                  <a:pt x="1528969" y="313781"/>
                </a:lnTo>
                <a:lnTo>
                  <a:pt x="1517637" y="312163"/>
                </a:lnTo>
                <a:lnTo>
                  <a:pt x="1508887" y="311717"/>
                </a:lnTo>
                <a:lnTo>
                  <a:pt x="1500054" y="309526"/>
                </a:lnTo>
                <a:lnTo>
                  <a:pt x="1495887" y="304390"/>
                </a:lnTo>
                <a:lnTo>
                  <a:pt x="1487846" y="301094"/>
                </a:lnTo>
                <a:lnTo>
                  <a:pt x="1473936" y="304138"/>
                </a:lnTo>
                <a:lnTo>
                  <a:pt x="1465057" y="310002"/>
                </a:lnTo>
                <a:lnTo>
                  <a:pt x="1463834" y="314837"/>
                </a:lnTo>
                <a:lnTo>
                  <a:pt x="1478172" y="315671"/>
                </a:lnTo>
                <a:lnTo>
                  <a:pt x="1480051" y="318971"/>
                </a:lnTo>
                <a:lnTo>
                  <a:pt x="1478898" y="323759"/>
                </a:lnTo>
                <a:lnTo>
                  <a:pt x="1488588" y="326991"/>
                </a:lnTo>
                <a:lnTo>
                  <a:pt x="1495499" y="331763"/>
                </a:lnTo>
                <a:lnTo>
                  <a:pt x="1494222" y="335596"/>
                </a:lnTo>
                <a:lnTo>
                  <a:pt x="1487585" y="337611"/>
                </a:lnTo>
                <a:lnTo>
                  <a:pt x="1478416" y="336928"/>
                </a:lnTo>
                <a:lnTo>
                  <a:pt x="1463283" y="331145"/>
                </a:lnTo>
                <a:lnTo>
                  <a:pt x="1451392" y="331674"/>
                </a:lnTo>
                <a:lnTo>
                  <a:pt x="1443158" y="335961"/>
                </a:lnTo>
                <a:lnTo>
                  <a:pt x="1441817" y="343822"/>
                </a:lnTo>
                <a:lnTo>
                  <a:pt x="1446276" y="352599"/>
                </a:lnTo>
                <a:lnTo>
                  <a:pt x="1455265" y="360903"/>
                </a:lnTo>
                <a:lnTo>
                  <a:pt x="1467516" y="367343"/>
                </a:lnTo>
                <a:lnTo>
                  <a:pt x="1485034" y="371758"/>
                </a:lnTo>
                <a:lnTo>
                  <a:pt x="1493713" y="376183"/>
                </a:lnTo>
                <a:lnTo>
                  <a:pt x="1497959" y="380289"/>
                </a:lnTo>
                <a:lnTo>
                  <a:pt x="1502176" y="383745"/>
                </a:lnTo>
                <a:lnTo>
                  <a:pt x="1509077" y="389422"/>
                </a:lnTo>
                <a:lnTo>
                  <a:pt x="1503115" y="392908"/>
                </a:lnTo>
                <a:lnTo>
                  <a:pt x="1492480" y="390619"/>
                </a:lnTo>
                <a:lnTo>
                  <a:pt x="1480683" y="384378"/>
                </a:lnTo>
                <a:lnTo>
                  <a:pt x="1469026" y="377431"/>
                </a:lnTo>
                <a:lnTo>
                  <a:pt x="1457456" y="374564"/>
                </a:lnTo>
                <a:lnTo>
                  <a:pt x="1443510" y="374377"/>
                </a:lnTo>
                <a:lnTo>
                  <a:pt x="1430062" y="374733"/>
                </a:lnTo>
                <a:lnTo>
                  <a:pt x="1419984" y="373493"/>
                </a:lnTo>
                <a:lnTo>
                  <a:pt x="1416198" y="364406"/>
                </a:lnTo>
                <a:lnTo>
                  <a:pt x="1417522" y="356806"/>
                </a:lnTo>
                <a:lnTo>
                  <a:pt x="1413563" y="347198"/>
                </a:lnTo>
                <a:lnTo>
                  <a:pt x="1415849" y="336362"/>
                </a:lnTo>
                <a:lnTo>
                  <a:pt x="1422127" y="324764"/>
                </a:lnTo>
                <a:lnTo>
                  <a:pt x="1425214" y="313120"/>
                </a:lnTo>
                <a:lnTo>
                  <a:pt x="1422421" y="300968"/>
                </a:lnTo>
                <a:lnTo>
                  <a:pt x="1415606" y="291448"/>
                </a:lnTo>
                <a:lnTo>
                  <a:pt x="1402522" y="290852"/>
                </a:lnTo>
                <a:lnTo>
                  <a:pt x="1401347" y="297901"/>
                </a:lnTo>
                <a:lnTo>
                  <a:pt x="1403162" y="307236"/>
                </a:lnTo>
                <a:lnTo>
                  <a:pt x="1400471" y="320502"/>
                </a:lnTo>
                <a:lnTo>
                  <a:pt x="1387732" y="332796"/>
                </a:lnTo>
                <a:lnTo>
                  <a:pt x="1374114" y="339721"/>
                </a:lnTo>
                <a:lnTo>
                  <a:pt x="1363649" y="344199"/>
                </a:lnTo>
                <a:lnTo>
                  <a:pt x="1356107" y="354566"/>
                </a:lnTo>
                <a:lnTo>
                  <a:pt x="1348228" y="361888"/>
                </a:lnTo>
                <a:lnTo>
                  <a:pt x="1354895" y="370683"/>
                </a:lnTo>
                <a:lnTo>
                  <a:pt x="1364268" y="382288"/>
                </a:lnTo>
                <a:lnTo>
                  <a:pt x="1373669" y="394150"/>
                </a:lnTo>
                <a:lnTo>
                  <a:pt x="1380417" y="403720"/>
                </a:lnTo>
                <a:lnTo>
                  <a:pt x="1380093" y="412062"/>
                </a:lnTo>
                <a:lnTo>
                  <a:pt x="1375299" y="422943"/>
                </a:lnTo>
                <a:lnTo>
                  <a:pt x="1369137" y="434963"/>
                </a:lnTo>
                <a:lnTo>
                  <a:pt x="1364713" y="446726"/>
                </a:lnTo>
                <a:lnTo>
                  <a:pt x="1365648" y="464309"/>
                </a:lnTo>
                <a:lnTo>
                  <a:pt x="1364366" y="475322"/>
                </a:lnTo>
                <a:lnTo>
                  <a:pt x="1365059" y="482871"/>
                </a:lnTo>
                <a:lnTo>
                  <a:pt x="1374379" y="487629"/>
                </a:lnTo>
                <a:lnTo>
                  <a:pt x="1385173" y="487345"/>
                </a:lnTo>
                <a:lnTo>
                  <a:pt x="1395194" y="488050"/>
                </a:lnTo>
                <a:lnTo>
                  <a:pt x="1406716" y="484955"/>
                </a:lnTo>
                <a:lnTo>
                  <a:pt x="1420426" y="481134"/>
                </a:lnTo>
                <a:lnTo>
                  <a:pt x="1432239" y="481327"/>
                </a:lnTo>
                <a:lnTo>
                  <a:pt x="1469929" y="495751"/>
                </a:lnTo>
                <a:lnTo>
                  <a:pt x="1487899" y="520984"/>
                </a:lnTo>
                <a:lnTo>
                  <a:pt x="1486678" y="528956"/>
                </a:lnTo>
                <a:lnTo>
                  <a:pt x="1478153" y="535963"/>
                </a:lnTo>
                <a:lnTo>
                  <a:pt x="1481836" y="549322"/>
                </a:lnTo>
                <a:lnTo>
                  <a:pt x="1493201" y="557873"/>
                </a:lnTo>
                <a:lnTo>
                  <a:pt x="1504627" y="563097"/>
                </a:lnTo>
                <a:lnTo>
                  <a:pt x="1502403" y="566665"/>
                </a:lnTo>
                <a:lnTo>
                  <a:pt x="1491095" y="566425"/>
                </a:lnTo>
                <a:lnTo>
                  <a:pt x="1478522" y="563954"/>
                </a:lnTo>
                <a:lnTo>
                  <a:pt x="1466634" y="559734"/>
                </a:lnTo>
                <a:lnTo>
                  <a:pt x="1465770" y="547301"/>
                </a:lnTo>
                <a:lnTo>
                  <a:pt x="1462786" y="544735"/>
                </a:lnTo>
                <a:lnTo>
                  <a:pt x="1459763" y="542157"/>
                </a:lnTo>
                <a:lnTo>
                  <a:pt x="1469224" y="531857"/>
                </a:lnTo>
                <a:lnTo>
                  <a:pt x="1470050" y="523717"/>
                </a:lnTo>
                <a:lnTo>
                  <a:pt x="1470914" y="515551"/>
                </a:lnTo>
                <a:lnTo>
                  <a:pt x="1459344" y="510826"/>
                </a:lnTo>
                <a:lnTo>
                  <a:pt x="1455496" y="505251"/>
                </a:lnTo>
                <a:lnTo>
                  <a:pt x="1451609" y="499688"/>
                </a:lnTo>
                <a:lnTo>
                  <a:pt x="1444764" y="491535"/>
                </a:lnTo>
                <a:lnTo>
                  <a:pt x="1437030" y="493249"/>
                </a:lnTo>
                <a:lnTo>
                  <a:pt x="1426837" y="494954"/>
                </a:lnTo>
                <a:lnTo>
                  <a:pt x="1412329" y="497575"/>
                </a:lnTo>
                <a:lnTo>
                  <a:pt x="1398536" y="501651"/>
                </a:lnTo>
                <a:lnTo>
                  <a:pt x="1391772" y="511352"/>
                </a:lnTo>
                <a:lnTo>
                  <a:pt x="1391060" y="522900"/>
                </a:lnTo>
                <a:lnTo>
                  <a:pt x="1393920" y="534484"/>
                </a:lnTo>
                <a:lnTo>
                  <a:pt x="1397871" y="544297"/>
                </a:lnTo>
                <a:lnTo>
                  <a:pt x="1396272" y="553791"/>
                </a:lnTo>
                <a:lnTo>
                  <a:pt x="1387658" y="563517"/>
                </a:lnTo>
                <a:lnTo>
                  <a:pt x="1378287" y="572575"/>
                </a:lnTo>
                <a:lnTo>
                  <a:pt x="1372922" y="585295"/>
                </a:lnTo>
                <a:lnTo>
                  <a:pt x="1363656" y="593156"/>
                </a:lnTo>
                <a:lnTo>
                  <a:pt x="1346871" y="601958"/>
                </a:lnTo>
                <a:lnTo>
                  <a:pt x="1334674" y="609051"/>
                </a:lnTo>
                <a:lnTo>
                  <a:pt x="1327572" y="615931"/>
                </a:lnTo>
                <a:lnTo>
                  <a:pt x="1322268" y="626333"/>
                </a:lnTo>
                <a:lnTo>
                  <a:pt x="1311842" y="627157"/>
                </a:lnTo>
                <a:lnTo>
                  <a:pt x="1301099" y="623102"/>
                </a:lnTo>
                <a:lnTo>
                  <a:pt x="1290217" y="621065"/>
                </a:lnTo>
                <a:lnTo>
                  <a:pt x="1278475" y="623401"/>
                </a:lnTo>
                <a:lnTo>
                  <a:pt x="1260652" y="621604"/>
                </a:lnTo>
                <a:lnTo>
                  <a:pt x="1251524" y="617760"/>
                </a:lnTo>
                <a:lnTo>
                  <a:pt x="1243584" y="617482"/>
                </a:lnTo>
                <a:lnTo>
                  <a:pt x="1232191" y="616639"/>
                </a:lnTo>
                <a:lnTo>
                  <a:pt x="1228316" y="608047"/>
                </a:lnTo>
                <a:lnTo>
                  <a:pt x="1236666" y="602359"/>
                </a:lnTo>
                <a:lnTo>
                  <a:pt x="1244076" y="607877"/>
                </a:lnTo>
                <a:lnTo>
                  <a:pt x="1245298" y="614636"/>
                </a:lnTo>
                <a:lnTo>
                  <a:pt x="1252575" y="612083"/>
                </a:lnTo>
                <a:lnTo>
                  <a:pt x="1261160" y="607359"/>
                </a:lnTo>
                <a:lnTo>
                  <a:pt x="1267372" y="607727"/>
                </a:lnTo>
                <a:lnTo>
                  <a:pt x="1273167" y="613186"/>
                </a:lnTo>
                <a:lnTo>
                  <a:pt x="1284302" y="612450"/>
                </a:lnTo>
                <a:lnTo>
                  <a:pt x="1288002" y="609413"/>
                </a:lnTo>
                <a:lnTo>
                  <a:pt x="1302334" y="609505"/>
                </a:lnTo>
                <a:lnTo>
                  <a:pt x="1302753" y="606508"/>
                </a:lnTo>
                <a:lnTo>
                  <a:pt x="1299768" y="601771"/>
                </a:lnTo>
                <a:lnTo>
                  <a:pt x="1296771" y="597046"/>
                </a:lnTo>
                <a:lnTo>
                  <a:pt x="1306639" y="593630"/>
                </a:lnTo>
                <a:lnTo>
                  <a:pt x="1312646" y="591052"/>
                </a:lnTo>
                <a:lnTo>
                  <a:pt x="1319377" y="588156"/>
                </a:lnTo>
                <a:lnTo>
                  <a:pt x="1316075" y="578619"/>
                </a:lnTo>
                <a:lnTo>
                  <a:pt x="1321638" y="575622"/>
                </a:lnTo>
                <a:lnTo>
                  <a:pt x="1327213" y="572624"/>
                </a:lnTo>
                <a:lnTo>
                  <a:pt x="1323339" y="566605"/>
                </a:lnTo>
                <a:lnTo>
                  <a:pt x="1329347" y="566173"/>
                </a:lnTo>
                <a:lnTo>
                  <a:pt x="1335392" y="565741"/>
                </a:lnTo>
                <a:lnTo>
                  <a:pt x="1337957" y="556724"/>
                </a:lnTo>
                <a:lnTo>
                  <a:pt x="1343507" y="556724"/>
                </a:lnTo>
                <a:lnTo>
                  <a:pt x="1349082" y="556724"/>
                </a:lnTo>
                <a:lnTo>
                  <a:pt x="1352105" y="547720"/>
                </a:lnTo>
                <a:lnTo>
                  <a:pt x="1348651" y="542995"/>
                </a:lnTo>
                <a:lnTo>
                  <a:pt x="1345222" y="538296"/>
                </a:lnTo>
                <a:lnTo>
                  <a:pt x="1350810" y="525418"/>
                </a:lnTo>
                <a:lnTo>
                  <a:pt x="1356385" y="523717"/>
                </a:lnTo>
                <a:lnTo>
                  <a:pt x="1361947" y="521989"/>
                </a:lnTo>
                <a:lnTo>
                  <a:pt x="1362392" y="516846"/>
                </a:lnTo>
                <a:lnTo>
                  <a:pt x="1357248" y="512985"/>
                </a:lnTo>
                <a:lnTo>
                  <a:pt x="1348002" y="506004"/>
                </a:lnTo>
                <a:lnTo>
                  <a:pt x="1337521" y="495877"/>
                </a:lnTo>
                <a:lnTo>
                  <a:pt x="1335201" y="480672"/>
                </a:lnTo>
                <a:lnTo>
                  <a:pt x="1333143" y="467718"/>
                </a:lnTo>
                <a:lnTo>
                  <a:pt x="1333574" y="458684"/>
                </a:lnTo>
                <a:lnTo>
                  <a:pt x="1334791" y="446805"/>
                </a:lnTo>
                <a:lnTo>
                  <a:pt x="1333510" y="433506"/>
                </a:lnTo>
                <a:lnTo>
                  <a:pt x="1334524" y="422461"/>
                </a:lnTo>
                <a:lnTo>
                  <a:pt x="1338112" y="410538"/>
                </a:lnTo>
                <a:lnTo>
                  <a:pt x="1338240" y="394825"/>
                </a:lnTo>
                <a:lnTo>
                  <a:pt x="1333211" y="382403"/>
                </a:lnTo>
                <a:lnTo>
                  <a:pt x="1325621" y="373445"/>
                </a:lnTo>
                <a:lnTo>
                  <a:pt x="1318070" y="368124"/>
                </a:lnTo>
                <a:lnTo>
                  <a:pt x="1313124" y="362180"/>
                </a:lnTo>
                <a:lnTo>
                  <a:pt x="1317522" y="353926"/>
                </a:lnTo>
                <a:lnTo>
                  <a:pt x="1328192" y="341150"/>
                </a:lnTo>
                <a:lnTo>
                  <a:pt x="1334680" y="326950"/>
                </a:lnTo>
                <a:lnTo>
                  <a:pt x="1337956" y="313334"/>
                </a:lnTo>
                <a:lnTo>
                  <a:pt x="1338988" y="302312"/>
                </a:lnTo>
                <a:lnTo>
                  <a:pt x="1332277" y="292396"/>
                </a:lnTo>
                <a:lnTo>
                  <a:pt x="1318704" y="286381"/>
                </a:lnTo>
                <a:lnTo>
                  <a:pt x="1305251" y="284261"/>
                </a:lnTo>
                <a:lnTo>
                  <a:pt x="1294210" y="284524"/>
                </a:lnTo>
                <a:lnTo>
                  <a:pt x="1279476" y="284193"/>
                </a:lnTo>
                <a:lnTo>
                  <a:pt x="1264305" y="283431"/>
                </a:lnTo>
                <a:lnTo>
                  <a:pt x="1251949" y="282404"/>
                </a:lnTo>
                <a:lnTo>
                  <a:pt x="1239281" y="285003"/>
                </a:lnTo>
                <a:lnTo>
                  <a:pt x="1232738" y="294764"/>
                </a:lnTo>
                <a:lnTo>
                  <a:pt x="1227594" y="304342"/>
                </a:lnTo>
                <a:lnTo>
                  <a:pt x="1221789" y="314956"/>
                </a:lnTo>
                <a:lnTo>
                  <a:pt x="1216093" y="327083"/>
                </a:lnTo>
                <a:lnTo>
                  <a:pt x="1208338" y="343903"/>
                </a:lnTo>
                <a:lnTo>
                  <a:pt x="1198545" y="355206"/>
                </a:lnTo>
                <a:lnTo>
                  <a:pt x="1188169" y="362353"/>
                </a:lnTo>
                <a:lnTo>
                  <a:pt x="1178665" y="366705"/>
                </a:lnTo>
                <a:lnTo>
                  <a:pt x="1166172" y="375078"/>
                </a:lnTo>
                <a:lnTo>
                  <a:pt x="1160182" y="385253"/>
                </a:lnTo>
                <a:lnTo>
                  <a:pt x="1161089" y="393986"/>
                </a:lnTo>
                <a:lnTo>
                  <a:pt x="1165923" y="401022"/>
                </a:lnTo>
                <a:lnTo>
                  <a:pt x="1172794" y="395459"/>
                </a:lnTo>
                <a:lnTo>
                  <a:pt x="1177505" y="398025"/>
                </a:lnTo>
                <a:lnTo>
                  <a:pt x="1178819" y="408961"/>
                </a:lnTo>
                <a:lnTo>
                  <a:pt x="1174454" y="420788"/>
                </a:lnTo>
                <a:lnTo>
                  <a:pt x="1171067" y="423755"/>
                </a:lnTo>
                <a:lnTo>
                  <a:pt x="1179652" y="430194"/>
                </a:lnTo>
                <a:lnTo>
                  <a:pt x="1172375" y="434906"/>
                </a:lnTo>
                <a:lnTo>
                  <a:pt x="1163474" y="443949"/>
                </a:lnTo>
                <a:lnTo>
                  <a:pt x="1161827" y="453675"/>
                </a:lnTo>
                <a:lnTo>
                  <a:pt x="1171260" y="458892"/>
                </a:lnTo>
                <a:lnTo>
                  <a:pt x="1185192" y="463103"/>
                </a:lnTo>
                <a:lnTo>
                  <a:pt x="1198299" y="471787"/>
                </a:lnTo>
                <a:lnTo>
                  <a:pt x="1203857" y="480349"/>
                </a:lnTo>
                <a:lnTo>
                  <a:pt x="1207682" y="488744"/>
                </a:lnTo>
                <a:lnTo>
                  <a:pt x="1217708" y="496253"/>
                </a:lnTo>
                <a:lnTo>
                  <a:pt x="1225177" y="498356"/>
                </a:lnTo>
                <a:lnTo>
                  <a:pt x="1224743" y="508567"/>
                </a:lnTo>
                <a:lnTo>
                  <a:pt x="1217707" y="520870"/>
                </a:lnTo>
                <a:lnTo>
                  <a:pt x="1209875" y="528483"/>
                </a:lnTo>
                <a:lnTo>
                  <a:pt x="1201598" y="524899"/>
                </a:lnTo>
                <a:lnTo>
                  <a:pt x="1190055" y="515566"/>
                </a:lnTo>
                <a:lnTo>
                  <a:pt x="1179032" y="505601"/>
                </a:lnTo>
                <a:lnTo>
                  <a:pt x="1169159" y="499380"/>
                </a:lnTo>
                <a:lnTo>
                  <a:pt x="1156886" y="493607"/>
                </a:lnTo>
                <a:lnTo>
                  <a:pt x="1143980" y="488265"/>
                </a:lnTo>
                <a:lnTo>
                  <a:pt x="1132210" y="483334"/>
                </a:lnTo>
                <a:lnTo>
                  <a:pt x="1118956" y="477675"/>
                </a:lnTo>
                <a:lnTo>
                  <a:pt x="1107689" y="473979"/>
                </a:lnTo>
                <a:lnTo>
                  <a:pt x="1097129" y="469962"/>
                </a:lnTo>
                <a:lnTo>
                  <a:pt x="1062514" y="453320"/>
                </a:lnTo>
                <a:lnTo>
                  <a:pt x="1019136" y="450171"/>
                </a:lnTo>
                <a:lnTo>
                  <a:pt x="1004529" y="448483"/>
                </a:lnTo>
                <a:lnTo>
                  <a:pt x="993096" y="446716"/>
                </a:lnTo>
                <a:lnTo>
                  <a:pt x="984564" y="445899"/>
                </a:lnTo>
                <a:lnTo>
                  <a:pt x="976361" y="443736"/>
                </a:lnTo>
                <a:lnTo>
                  <a:pt x="970388" y="436819"/>
                </a:lnTo>
                <a:lnTo>
                  <a:pt x="954289" y="427945"/>
                </a:lnTo>
                <a:lnTo>
                  <a:pt x="942371" y="421311"/>
                </a:lnTo>
                <a:lnTo>
                  <a:pt x="933455" y="417757"/>
                </a:lnTo>
                <a:lnTo>
                  <a:pt x="926363" y="418121"/>
                </a:lnTo>
                <a:lnTo>
                  <a:pt x="920606" y="426713"/>
                </a:lnTo>
                <a:lnTo>
                  <a:pt x="923786" y="437187"/>
                </a:lnTo>
                <a:lnTo>
                  <a:pt x="937033" y="443068"/>
                </a:lnTo>
                <a:lnTo>
                  <a:pt x="943244" y="447916"/>
                </a:lnTo>
                <a:lnTo>
                  <a:pt x="948350" y="450830"/>
                </a:lnTo>
                <a:lnTo>
                  <a:pt x="967163" y="453172"/>
                </a:lnTo>
                <a:lnTo>
                  <a:pt x="973181" y="460862"/>
                </a:lnTo>
                <a:lnTo>
                  <a:pt x="976067" y="474604"/>
                </a:lnTo>
                <a:lnTo>
                  <a:pt x="983105" y="484958"/>
                </a:lnTo>
                <a:lnTo>
                  <a:pt x="988807" y="495881"/>
                </a:lnTo>
                <a:lnTo>
                  <a:pt x="983727" y="503241"/>
                </a:lnTo>
                <a:lnTo>
                  <a:pt x="967907" y="504825"/>
                </a:lnTo>
                <a:lnTo>
                  <a:pt x="958277" y="508127"/>
                </a:lnTo>
                <a:lnTo>
                  <a:pt x="958352" y="519677"/>
                </a:lnTo>
                <a:lnTo>
                  <a:pt x="949868" y="522106"/>
                </a:lnTo>
                <a:lnTo>
                  <a:pt x="938448" y="515032"/>
                </a:lnTo>
                <a:lnTo>
                  <a:pt x="938919" y="507902"/>
                </a:lnTo>
                <a:lnTo>
                  <a:pt x="940612" y="499125"/>
                </a:lnTo>
                <a:lnTo>
                  <a:pt x="932855" y="492956"/>
                </a:lnTo>
                <a:lnTo>
                  <a:pt x="921924" y="492527"/>
                </a:lnTo>
                <a:lnTo>
                  <a:pt x="909175" y="496779"/>
                </a:lnTo>
                <a:lnTo>
                  <a:pt x="896568" y="503198"/>
                </a:lnTo>
                <a:lnTo>
                  <a:pt x="886065" y="509269"/>
                </a:lnTo>
                <a:lnTo>
                  <a:pt x="876254" y="511559"/>
                </a:lnTo>
                <a:lnTo>
                  <a:pt x="864925" y="511366"/>
                </a:lnTo>
                <a:lnTo>
                  <a:pt x="852470" y="510504"/>
                </a:lnTo>
                <a:lnTo>
                  <a:pt x="839281" y="510787"/>
                </a:lnTo>
                <a:lnTo>
                  <a:pt x="821512" y="518090"/>
                </a:lnTo>
                <a:lnTo>
                  <a:pt x="812749" y="526311"/>
                </a:lnTo>
                <a:lnTo>
                  <a:pt x="807627" y="531563"/>
                </a:lnTo>
                <a:lnTo>
                  <a:pt x="795800" y="531319"/>
                </a:lnTo>
                <a:lnTo>
                  <a:pt x="781687" y="531625"/>
                </a:lnTo>
                <a:lnTo>
                  <a:pt x="769290" y="530309"/>
                </a:lnTo>
                <a:lnTo>
                  <a:pt x="762793" y="523819"/>
                </a:lnTo>
                <a:lnTo>
                  <a:pt x="769201" y="521164"/>
                </a:lnTo>
                <a:lnTo>
                  <a:pt x="782002" y="521583"/>
                </a:lnTo>
                <a:lnTo>
                  <a:pt x="784999" y="518560"/>
                </a:lnTo>
                <a:lnTo>
                  <a:pt x="779843" y="512566"/>
                </a:lnTo>
                <a:lnTo>
                  <a:pt x="781029" y="502481"/>
                </a:lnTo>
                <a:lnTo>
                  <a:pt x="786289" y="493355"/>
                </a:lnTo>
                <a:lnTo>
                  <a:pt x="779289" y="492603"/>
                </a:lnTo>
                <a:lnTo>
                  <a:pt x="764644" y="496529"/>
                </a:lnTo>
                <a:lnTo>
                  <a:pt x="750826" y="502014"/>
                </a:lnTo>
                <a:lnTo>
                  <a:pt x="744867" y="511757"/>
                </a:lnTo>
                <a:lnTo>
                  <a:pt x="742838" y="519520"/>
                </a:lnTo>
                <a:lnTo>
                  <a:pt x="735241" y="523717"/>
                </a:lnTo>
                <a:lnTo>
                  <a:pt x="735266" y="515551"/>
                </a:lnTo>
                <a:lnTo>
                  <a:pt x="728370" y="512985"/>
                </a:lnTo>
                <a:lnTo>
                  <a:pt x="721014" y="512875"/>
                </a:lnTo>
                <a:lnTo>
                  <a:pt x="708223" y="514970"/>
                </a:lnTo>
                <a:lnTo>
                  <a:pt x="692887" y="518752"/>
                </a:lnTo>
                <a:lnTo>
                  <a:pt x="677896" y="523707"/>
                </a:lnTo>
                <a:lnTo>
                  <a:pt x="666140" y="529318"/>
                </a:lnTo>
                <a:lnTo>
                  <a:pt x="651742" y="539589"/>
                </a:lnTo>
                <a:lnTo>
                  <a:pt x="639325" y="545011"/>
                </a:lnTo>
                <a:lnTo>
                  <a:pt x="634022" y="549862"/>
                </a:lnTo>
                <a:lnTo>
                  <a:pt x="626212" y="554541"/>
                </a:lnTo>
                <a:lnTo>
                  <a:pt x="610720" y="557295"/>
                </a:lnTo>
                <a:lnTo>
                  <a:pt x="600478" y="565696"/>
                </a:lnTo>
                <a:lnTo>
                  <a:pt x="597542" y="576732"/>
                </a:lnTo>
                <a:lnTo>
                  <a:pt x="596643" y="587234"/>
                </a:lnTo>
                <a:lnTo>
                  <a:pt x="588856" y="593402"/>
                </a:lnTo>
                <a:lnTo>
                  <a:pt x="574869" y="596033"/>
                </a:lnTo>
                <a:lnTo>
                  <a:pt x="559464" y="596606"/>
                </a:lnTo>
                <a:lnTo>
                  <a:pt x="547420" y="596599"/>
                </a:lnTo>
                <a:lnTo>
                  <a:pt x="536773" y="590009"/>
                </a:lnTo>
                <a:lnTo>
                  <a:pt x="528750" y="578386"/>
                </a:lnTo>
                <a:lnTo>
                  <a:pt x="519693" y="569719"/>
                </a:lnTo>
                <a:lnTo>
                  <a:pt x="520971" y="559677"/>
                </a:lnTo>
                <a:lnTo>
                  <a:pt x="527942" y="553869"/>
                </a:lnTo>
                <a:lnTo>
                  <a:pt x="538599" y="550791"/>
                </a:lnTo>
                <a:lnTo>
                  <a:pt x="551864" y="546904"/>
                </a:lnTo>
                <a:lnTo>
                  <a:pt x="561945" y="548271"/>
                </a:lnTo>
                <a:lnTo>
                  <a:pt x="568313" y="547368"/>
                </a:lnTo>
                <a:lnTo>
                  <a:pt x="566034" y="540426"/>
                </a:lnTo>
                <a:lnTo>
                  <a:pt x="556983" y="530489"/>
                </a:lnTo>
                <a:lnTo>
                  <a:pt x="550824" y="519606"/>
                </a:lnTo>
                <a:lnTo>
                  <a:pt x="544312" y="511677"/>
                </a:lnTo>
                <a:lnTo>
                  <a:pt x="531012" y="508068"/>
                </a:lnTo>
                <a:lnTo>
                  <a:pt x="516577" y="508523"/>
                </a:lnTo>
                <a:lnTo>
                  <a:pt x="502418" y="510421"/>
                </a:lnTo>
                <a:lnTo>
                  <a:pt x="489798" y="509204"/>
                </a:lnTo>
                <a:lnTo>
                  <a:pt x="479414" y="505955"/>
                </a:lnTo>
                <a:lnTo>
                  <a:pt x="472295" y="506450"/>
                </a:lnTo>
                <a:lnTo>
                  <a:pt x="476316" y="513397"/>
                </a:lnTo>
                <a:lnTo>
                  <a:pt x="488836" y="521041"/>
                </a:lnTo>
                <a:lnTo>
                  <a:pt x="491120" y="529544"/>
                </a:lnTo>
                <a:lnTo>
                  <a:pt x="491429" y="541841"/>
                </a:lnTo>
                <a:lnTo>
                  <a:pt x="488284" y="554015"/>
                </a:lnTo>
                <a:lnTo>
                  <a:pt x="482672" y="565313"/>
                </a:lnTo>
                <a:lnTo>
                  <a:pt x="477584" y="576664"/>
                </a:lnTo>
                <a:lnTo>
                  <a:pt x="484080" y="579174"/>
                </a:lnTo>
                <a:lnTo>
                  <a:pt x="497275" y="584551"/>
                </a:lnTo>
                <a:lnTo>
                  <a:pt x="500537" y="597273"/>
                </a:lnTo>
                <a:lnTo>
                  <a:pt x="497321" y="613694"/>
                </a:lnTo>
                <a:lnTo>
                  <a:pt x="492402" y="622960"/>
                </a:lnTo>
                <a:lnTo>
                  <a:pt x="488038" y="628549"/>
                </a:lnTo>
                <a:lnTo>
                  <a:pt x="481206" y="626066"/>
                </a:lnTo>
                <a:lnTo>
                  <a:pt x="476135" y="630092"/>
                </a:lnTo>
                <a:lnTo>
                  <a:pt x="472287" y="624936"/>
                </a:lnTo>
                <a:lnTo>
                  <a:pt x="470585" y="618078"/>
                </a:lnTo>
                <a:lnTo>
                  <a:pt x="462527" y="613899"/>
                </a:lnTo>
                <a:lnTo>
                  <a:pt x="448330" y="613419"/>
                </a:lnTo>
                <a:lnTo>
                  <a:pt x="432721" y="612860"/>
                </a:lnTo>
                <a:lnTo>
                  <a:pt x="424912" y="618661"/>
                </a:lnTo>
                <a:lnTo>
                  <a:pt x="414098" y="627861"/>
                </a:lnTo>
                <a:lnTo>
                  <a:pt x="401745" y="631953"/>
                </a:lnTo>
                <a:lnTo>
                  <a:pt x="389588" y="636873"/>
                </a:lnTo>
                <a:lnTo>
                  <a:pt x="378608" y="645293"/>
                </a:lnTo>
                <a:lnTo>
                  <a:pt x="369608" y="652649"/>
                </a:lnTo>
                <a:lnTo>
                  <a:pt x="363614" y="660764"/>
                </a:lnTo>
                <a:lnTo>
                  <a:pt x="365723" y="671565"/>
                </a:lnTo>
                <a:lnTo>
                  <a:pt x="378245" y="686400"/>
                </a:lnTo>
                <a:lnTo>
                  <a:pt x="382868" y="695832"/>
                </a:lnTo>
                <a:lnTo>
                  <a:pt x="375020" y="702546"/>
                </a:lnTo>
                <a:lnTo>
                  <a:pt x="360010" y="703111"/>
                </a:lnTo>
                <a:lnTo>
                  <a:pt x="348734" y="699179"/>
                </a:lnTo>
                <a:lnTo>
                  <a:pt x="337760" y="693478"/>
                </a:lnTo>
                <a:lnTo>
                  <a:pt x="323623" y="691510"/>
                </a:lnTo>
                <a:lnTo>
                  <a:pt x="312469" y="688473"/>
                </a:lnTo>
                <a:lnTo>
                  <a:pt x="300484" y="680491"/>
                </a:lnTo>
                <a:lnTo>
                  <a:pt x="289667" y="673460"/>
                </a:lnTo>
                <a:lnTo>
                  <a:pt x="276009" y="677106"/>
                </a:lnTo>
                <a:lnTo>
                  <a:pt x="268820" y="686295"/>
                </a:lnTo>
                <a:lnTo>
                  <a:pt x="264680" y="694011"/>
                </a:lnTo>
                <a:lnTo>
                  <a:pt x="271945" y="695725"/>
                </a:lnTo>
                <a:lnTo>
                  <a:pt x="276263" y="705162"/>
                </a:lnTo>
                <a:lnTo>
                  <a:pt x="286476" y="712958"/>
                </a:lnTo>
                <a:lnTo>
                  <a:pt x="300363" y="714969"/>
                </a:lnTo>
                <a:lnTo>
                  <a:pt x="312712" y="715029"/>
                </a:lnTo>
                <a:lnTo>
                  <a:pt x="309702" y="727475"/>
                </a:lnTo>
                <a:lnTo>
                  <a:pt x="307136" y="732619"/>
                </a:lnTo>
                <a:lnTo>
                  <a:pt x="297312" y="738259"/>
                </a:lnTo>
                <a:lnTo>
                  <a:pt x="285738" y="736571"/>
                </a:lnTo>
                <a:lnTo>
                  <a:pt x="274765" y="733261"/>
                </a:lnTo>
                <a:lnTo>
                  <a:pt x="263720" y="731442"/>
                </a:lnTo>
                <a:lnTo>
                  <a:pt x="258070" y="721744"/>
                </a:lnTo>
                <a:lnTo>
                  <a:pt x="246666" y="714975"/>
                </a:lnTo>
                <a:lnTo>
                  <a:pt x="227818" y="712767"/>
                </a:lnTo>
                <a:lnTo>
                  <a:pt x="221230" y="704848"/>
                </a:lnTo>
                <a:lnTo>
                  <a:pt x="218543" y="687813"/>
                </a:lnTo>
                <a:lnTo>
                  <a:pt x="214375" y="678660"/>
                </a:lnTo>
                <a:lnTo>
                  <a:pt x="214477" y="671684"/>
                </a:lnTo>
                <a:lnTo>
                  <a:pt x="208051" y="662261"/>
                </a:lnTo>
                <a:lnTo>
                  <a:pt x="214896" y="657537"/>
                </a:lnTo>
                <a:lnTo>
                  <a:pt x="221754" y="652838"/>
                </a:lnTo>
                <a:lnTo>
                  <a:pt x="216623" y="645535"/>
                </a:lnTo>
                <a:lnTo>
                  <a:pt x="217055" y="639109"/>
                </a:lnTo>
                <a:lnTo>
                  <a:pt x="211362" y="629573"/>
                </a:lnTo>
                <a:lnTo>
                  <a:pt x="198092" y="623091"/>
                </a:lnTo>
                <a:lnTo>
                  <a:pt x="186509" y="618159"/>
                </a:lnTo>
                <a:lnTo>
                  <a:pt x="179720" y="610905"/>
                </a:lnTo>
                <a:lnTo>
                  <a:pt x="167320" y="604878"/>
                </a:lnTo>
                <a:lnTo>
                  <a:pt x="155546" y="595550"/>
                </a:lnTo>
                <a:lnTo>
                  <a:pt x="149045" y="587028"/>
                </a:lnTo>
                <a:lnTo>
                  <a:pt x="147548" y="579889"/>
                </a:lnTo>
                <a:lnTo>
                  <a:pt x="133832" y="579025"/>
                </a:lnTo>
                <a:lnTo>
                  <a:pt x="138544" y="576892"/>
                </a:lnTo>
                <a:lnTo>
                  <a:pt x="148487" y="577314"/>
                </a:lnTo>
                <a:lnTo>
                  <a:pt x="160743" y="584538"/>
                </a:lnTo>
                <a:lnTo>
                  <a:pt x="169068" y="591367"/>
                </a:lnTo>
                <a:lnTo>
                  <a:pt x="179714" y="597013"/>
                </a:lnTo>
                <a:lnTo>
                  <a:pt x="193209" y="601137"/>
                </a:lnTo>
                <a:lnTo>
                  <a:pt x="208723" y="604226"/>
                </a:lnTo>
                <a:lnTo>
                  <a:pt x="220783" y="608100"/>
                </a:lnTo>
                <a:lnTo>
                  <a:pt x="268664" y="621100"/>
                </a:lnTo>
                <a:lnTo>
                  <a:pt x="316162" y="629040"/>
                </a:lnTo>
                <a:lnTo>
                  <a:pt x="330265" y="629370"/>
                </a:lnTo>
                <a:lnTo>
                  <a:pt x="344497" y="626786"/>
                </a:lnTo>
                <a:lnTo>
                  <a:pt x="383025" y="609097"/>
                </a:lnTo>
                <a:lnTo>
                  <a:pt x="406370" y="584908"/>
                </a:lnTo>
                <a:lnTo>
                  <a:pt x="405597" y="572849"/>
                </a:lnTo>
                <a:lnTo>
                  <a:pt x="402717" y="562649"/>
                </a:lnTo>
                <a:lnTo>
                  <a:pt x="401954" y="551580"/>
                </a:lnTo>
                <a:lnTo>
                  <a:pt x="387337" y="550730"/>
                </a:lnTo>
                <a:lnTo>
                  <a:pt x="385229" y="545573"/>
                </a:lnTo>
                <a:lnTo>
                  <a:pt x="378234" y="537250"/>
                </a:lnTo>
                <a:lnTo>
                  <a:pt x="364699" y="531257"/>
                </a:lnTo>
                <a:lnTo>
                  <a:pt x="350873" y="526065"/>
                </a:lnTo>
                <a:lnTo>
                  <a:pt x="342137" y="518691"/>
                </a:lnTo>
                <a:lnTo>
                  <a:pt x="332384" y="517615"/>
                </a:lnTo>
                <a:lnTo>
                  <a:pt x="323153" y="514180"/>
                </a:lnTo>
                <a:lnTo>
                  <a:pt x="312160" y="507792"/>
                </a:lnTo>
                <a:lnTo>
                  <a:pt x="297122" y="497858"/>
                </a:lnTo>
                <a:lnTo>
                  <a:pt x="282951" y="489247"/>
                </a:lnTo>
                <a:lnTo>
                  <a:pt x="242796" y="471780"/>
                </a:lnTo>
                <a:lnTo>
                  <a:pt x="227432" y="469461"/>
                </a:lnTo>
                <a:lnTo>
                  <a:pt x="220484" y="472663"/>
                </a:lnTo>
                <a:lnTo>
                  <a:pt x="216204" y="474364"/>
                </a:lnTo>
                <a:lnTo>
                  <a:pt x="211912" y="467938"/>
                </a:lnTo>
                <a:lnTo>
                  <a:pt x="207632" y="461499"/>
                </a:lnTo>
                <a:lnTo>
                  <a:pt x="197751" y="462363"/>
                </a:lnTo>
                <a:lnTo>
                  <a:pt x="190893" y="467519"/>
                </a:lnTo>
                <a:lnTo>
                  <a:pt x="182367" y="468305"/>
                </a:lnTo>
                <a:lnTo>
                  <a:pt x="171622" y="465342"/>
                </a:lnTo>
                <a:lnTo>
                  <a:pt x="154537" y="465091"/>
                </a:lnTo>
                <a:lnTo>
                  <a:pt x="147462" y="460046"/>
                </a:lnTo>
                <a:lnTo>
                  <a:pt x="158139" y="454735"/>
                </a:lnTo>
                <a:lnTo>
                  <a:pt x="168768" y="451649"/>
                </a:lnTo>
                <a:lnTo>
                  <a:pt x="164948" y="446587"/>
                </a:lnTo>
                <a:lnTo>
                  <a:pt x="154603" y="444221"/>
                </a:lnTo>
                <a:lnTo>
                  <a:pt x="140071" y="438496"/>
                </a:lnTo>
                <a:lnTo>
                  <a:pt x="132061" y="441511"/>
                </a:lnTo>
                <a:lnTo>
                  <a:pt x="122965" y="449141"/>
                </a:lnTo>
                <a:lnTo>
                  <a:pt x="112979" y="445674"/>
                </a:lnTo>
                <a:lnTo>
                  <a:pt x="111417" y="444253"/>
                </a:lnTo>
                <a:lnTo>
                  <a:pt x="110693" y="443834"/>
                </a:lnTo>
                <a:lnTo>
                  <a:pt x="109981" y="443389"/>
                </a:lnTo>
                <a:lnTo>
                  <a:pt x="108013" y="454133"/>
                </a:lnTo>
                <a:lnTo>
                  <a:pt x="101663" y="455213"/>
                </a:lnTo>
                <a:lnTo>
                  <a:pt x="95224" y="453790"/>
                </a:lnTo>
                <a:lnTo>
                  <a:pt x="84666" y="457871"/>
                </a:lnTo>
                <a:lnTo>
                  <a:pt x="73653" y="464612"/>
                </a:lnTo>
                <a:lnTo>
                  <a:pt x="60311" y="469590"/>
                </a:lnTo>
                <a:lnTo>
                  <a:pt x="52217" y="479711"/>
                </a:lnTo>
                <a:lnTo>
                  <a:pt x="49771" y="489820"/>
                </a:lnTo>
                <a:lnTo>
                  <a:pt x="40335" y="485528"/>
                </a:lnTo>
                <a:lnTo>
                  <a:pt x="40335" y="490671"/>
                </a:lnTo>
                <a:lnTo>
                  <a:pt x="40335" y="495827"/>
                </a:lnTo>
                <a:lnTo>
                  <a:pt x="40335" y="500984"/>
                </a:lnTo>
                <a:lnTo>
                  <a:pt x="36029" y="506127"/>
                </a:lnTo>
                <a:lnTo>
                  <a:pt x="31749" y="511271"/>
                </a:lnTo>
                <a:lnTo>
                  <a:pt x="36029" y="513836"/>
                </a:lnTo>
                <a:lnTo>
                  <a:pt x="40335" y="522409"/>
                </a:lnTo>
                <a:lnTo>
                  <a:pt x="44627" y="531006"/>
                </a:lnTo>
                <a:lnTo>
                  <a:pt x="54051" y="530130"/>
                </a:lnTo>
                <a:lnTo>
                  <a:pt x="58356" y="532721"/>
                </a:lnTo>
                <a:lnTo>
                  <a:pt x="68220" y="540587"/>
                </a:lnTo>
                <a:lnTo>
                  <a:pt x="77995" y="551435"/>
                </a:lnTo>
                <a:lnTo>
                  <a:pt x="73610" y="562743"/>
                </a:lnTo>
                <a:lnTo>
                  <a:pt x="64188" y="573056"/>
                </a:lnTo>
                <a:lnTo>
                  <a:pt x="54296" y="582523"/>
                </a:lnTo>
                <a:lnTo>
                  <a:pt x="51779" y="591710"/>
                </a:lnTo>
                <a:lnTo>
                  <a:pt x="78669" y="634516"/>
                </a:lnTo>
                <a:lnTo>
                  <a:pt x="82697" y="645220"/>
                </a:lnTo>
                <a:lnTo>
                  <a:pt x="79707" y="648858"/>
                </a:lnTo>
                <a:lnTo>
                  <a:pt x="73669" y="650981"/>
                </a:lnTo>
                <a:lnTo>
                  <a:pt x="69488" y="662797"/>
                </a:lnTo>
                <a:lnTo>
                  <a:pt x="72969" y="672410"/>
                </a:lnTo>
                <a:lnTo>
                  <a:pt x="76377" y="681146"/>
                </a:lnTo>
                <a:lnTo>
                  <a:pt x="66916" y="680295"/>
                </a:lnTo>
                <a:lnTo>
                  <a:pt x="67779" y="684562"/>
                </a:lnTo>
                <a:lnTo>
                  <a:pt x="68630" y="688867"/>
                </a:lnTo>
                <a:lnTo>
                  <a:pt x="81508" y="690582"/>
                </a:lnTo>
                <a:lnTo>
                  <a:pt x="82359" y="694011"/>
                </a:lnTo>
                <a:lnTo>
                  <a:pt x="83223" y="697415"/>
                </a:lnTo>
                <a:lnTo>
                  <a:pt x="73786" y="701733"/>
                </a:lnTo>
                <a:lnTo>
                  <a:pt x="78066" y="708591"/>
                </a:lnTo>
                <a:lnTo>
                  <a:pt x="82372" y="715474"/>
                </a:lnTo>
                <a:lnTo>
                  <a:pt x="92646" y="715449"/>
                </a:lnTo>
                <a:lnTo>
                  <a:pt x="93510" y="724034"/>
                </a:lnTo>
                <a:lnTo>
                  <a:pt x="85339" y="732445"/>
                </a:lnTo>
                <a:lnTo>
                  <a:pt x="75542" y="739193"/>
                </a:lnTo>
                <a:lnTo>
                  <a:pt x="80703" y="745856"/>
                </a:lnTo>
                <a:lnTo>
                  <a:pt x="91893" y="753205"/>
                </a:lnTo>
                <a:lnTo>
                  <a:pt x="104699" y="761672"/>
                </a:lnTo>
                <a:lnTo>
                  <a:pt x="117766" y="776958"/>
                </a:lnTo>
                <a:lnTo>
                  <a:pt x="121463" y="785578"/>
                </a:lnTo>
                <a:lnTo>
                  <a:pt x="115193" y="796510"/>
                </a:lnTo>
                <a:lnTo>
                  <a:pt x="105503" y="806099"/>
                </a:lnTo>
                <a:lnTo>
                  <a:pt x="94568" y="814866"/>
                </a:lnTo>
                <a:lnTo>
                  <a:pt x="84565" y="823335"/>
                </a:lnTo>
                <a:lnTo>
                  <a:pt x="77669" y="832029"/>
                </a:lnTo>
                <a:lnTo>
                  <a:pt x="70605" y="841750"/>
                </a:lnTo>
                <a:lnTo>
                  <a:pt x="60291" y="849940"/>
                </a:lnTo>
                <a:lnTo>
                  <a:pt x="48715" y="857299"/>
                </a:lnTo>
                <a:lnTo>
                  <a:pt x="37865" y="864530"/>
                </a:lnTo>
                <a:lnTo>
                  <a:pt x="27248" y="875393"/>
                </a:lnTo>
                <a:lnTo>
                  <a:pt x="20413" y="884218"/>
                </a:lnTo>
                <a:lnTo>
                  <a:pt x="23863" y="885349"/>
                </a:lnTo>
                <a:lnTo>
                  <a:pt x="27914" y="883800"/>
                </a:lnTo>
                <a:lnTo>
                  <a:pt x="30886" y="882327"/>
                </a:lnTo>
                <a:lnTo>
                  <a:pt x="38372" y="885887"/>
                </a:lnTo>
                <a:lnTo>
                  <a:pt x="45453" y="896799"/>
                </a:lnTo>
                <a:lnTo>
                  <a:pt x="57564" y="902862"/>
                </a:lnTo>
                <a:lnTo>
                  <a:pt x="68674" y="904294"/>
                </a:lnTo>
                <a:lnTo>
                  <a:pt x="73316" y="910416"/>
                </a:lnTo>
                <a:lnTo>
                  <a:pt x="65834" y="911300"/>
                </a:lnTo>
                <a:lnTo>
                  <a:pt x="53502" y="911536"/>
                </a:lnTo>
                <a:lnTo>
                  <a:pt x="43650" y="915672"/>
                </a:lnTo>
                <a:lnTo>
                  <a:pt x="26291" y="923872"/>
                </a:lnTo>
                <a:lnTo>
                  <a:pt x="20612" y="929301"/>
                </a:lnTo>
                <a:lnTo>
                  <a:pt x="20479" y="940748"/>
                </a:lnTo>
                <a:lnTo>
                  <a:pt x="13826" y="948556"/>
                </a:lnTo>
                <a:lnTo>
                  <a:pt x="9004" y="958654"/>
                </a:lnTo>
                <a:lnTo>
                  <a:pt x="3848" y="959949"/>
                </a:lnTo>
                <a:lnTo>
                  <a:pt x="3213" y="965092"/>
                </a:lnTo>
                <a:lnTo>
                  <a:pt x="2565" y="970261"/>
                </a:lnTo>
                <a:lnTo>
                  <a:pt x="4508" y="974109"/>
                </a:lnTo>
                <a:lnTo>
                  <a:pt x="5143" y="981831"/>
                </a:lnTo>
                <a:lnTo>
                  <a:pt x="5778" y="989553"/>
                </a:lnTo>
                <a:lnTo>
                  <a:pt x="7086" y="990835"/>
                </a:lnTo>
                <a:lnTo>
                  <a:pt x="11569" y="997274"/>
                </a:lnTo>
                <a:lnTo>
                  <a:pt x="16090" y="1003700"/>
                </a:lnTo>
                <a:lnTo>
                  <a:pt x="7721" y="1003700"/>
                </a:lnTo>
                <a:lnTo>
                  <a:pt x="3848" y="1006926"/>
                </a:lnTo>
                <a:lnTo>
                  <a:pt x="0" y="1010139"/>
                </a:lnTo>
                <a:lnTo>
                  <a:pt x="2565" y="1017213"/>
                </a:lnTo>
                <a:lnTo>
                  <a:pt x="7721" y="1022369"/>
                </a:lnTo>
                <a:lnTo>
                  <a:pt x="12865" y="1027513"/>
                </a:lnTo>
                <a:lnTo>
                  <a:pt x="12865" y="1033939"/>
                </a:lnTo>
                <a:lnTo>
                  <a:pt x="10934" y="1038448"/>
                </a:lnTo>
                <a:lnTo>
                  <a:pt x="9004" y="1042943"/>
                </a:lnTo>
                <a:lnTo>
                  <a:pt x="15430" y="1050690"/>
                </a:lnTo>
                <a:lnTo>
                  <a:pt x="19938" y="1055174"/>
                </a:lnTo>
                <a:lnTo>
                  <a:pt x="24434" y="1059695"/>
                </a:lnTo>
                <a:lnTo>
                  <a:pt x="23799" y="1071925"/>
                </a:lnTo>
                <a:lnTo>
                  <a:pt x="27660" y="1075125"/>
                </a:lnTo>
                <a:lnTo>
                  <a:pt x="31521" y="1078338"/>
                </a:lnTo>
                <a:lnTo>
                  <a:pt x="36029" y="1081551"/>
                </a:lnTo>
                <a:lnTo>
                  <a:pt x="43116" y="1079634"/>
                </a:lnTo>
                <a:lnTo>
                  <a:pt x="50190" y="1077703"/>
                </a:lnTo>
                <a:lnTo>
                  <a:pt x="54686" y="1080929"/>
                </a:lnTo>
                <a:lnTo>
                  <a:pt x="57899" y="1086720"/>
                </a:lnTo>
                <a:lnTo>
                  <a:pt x="61125" y="1092499"/>
                </a:lnTo>
                <a:lnTo>
                  <a:pt x="66268" y="1089946"/>
                </a:lnTo>
                <a:lnTo>
                  <a:pt x="73355" y="1086720"/>
                </a:lnTo>
                <a:lnTo>
                  <a:pt x="85338" y="1087659"/>
                </a:lnTo>
                <a:lnTo>
                  <a:pt x="97505" y="1092958"/>
                </a:lnTo>
                <a:lnTo>
                  <a:pt x="104228" y="1096360"/>
                </a:lnTo>
                <a:lnTo>
                  <a:pt x="102311" y="1107294"/>
                </a:lnTo>
                <a:lnTo>
                  <a:pt x="102946" y="1114368"/>
                </a:lnTo>
                <a:lnTo>
                  <a:pt x="103581" y="1121468"/>
                </a:lnTo>
                <a:lnTo>
                  <a:pt x="99098" y="1130472"/>
                </a:lnTo>
                <a:lnTo>
                  <a:pt x="106159" y="1134968"/>
                </a:lnTo>
                <a:lnTo>
                  <a:pt x="113245" y="1139476"/>
                </a:lnTo>
                <a:lnTo>
                  <a:pt x="111315" y="1149763"/>
                </a:lnTo>
                <a:lnTo>
                  <a:pt x="119672" y="1152989"/>
                </a:lnTo>
                <a:lnTo>
                  <a:pt x="128041" y="1156215"/>
                </a:lnTo>
                <a:lnTo>
                  <a:pt x="131254" y="1167784"/>
                </a:lnTo>
                <a:lnTo>
                  <a:pt x="136410" y="1169080"/>
                </a:lnTo>
                <a:lnTo>
                  <a:pt x="141554" y="1170363"/>
                </a:lnTo>
                <a:lnTo>
                  <a:pt x="151206" y="1178084"/>
                </a:lnTo>
                <a:lnTo>
                  <a:pt x="152488" y="1183875"/>
                </a:lnTo>
                <a:lnTo>
                  <a:pt x="153771" y="1189654"/>
                </a:lnTo>
                <a:lnTo>
                  <a:pt x="143484" y="1194810"/>
                </a:lnTo>
                <a:lnTo>
                  <a:pt x="137680" y="1197375"/>
                </a:lnTo>
                <a:lnTo>
                  <a:pt x="127356" y="1195346"/>
                </a:lnTo>
                <a:lnTo>
                  <a:pt x="117844" y="1193534"/>
                </a:lnTo>
                <a:lnTo>
                  <a:pt x="126123" y="1233130"/>
                </a:lnTo>
                <a:lnTo>
                  <a:pt x="140271" y="1236631"/>
                </a:lnTo>
                <a:lnTo>
                  <a:pt x="142836" y="1232135"/>
                </a:lnTo>
                <a:lnTo>
                  <a:pt x="147358" y="1229557"/>
                </a:lnTo>
                <a:lnTo>
                  <a:pt x="151841" y="1226992"/>
                </a:lnTo>
                <a:lnTo>
                  <a:pt x="162153" y="1230840"/>
                </a:lnTo>
                <a:lnTo>
                  <a:pt x="166649" y="1228922"/>
                </a:lnTo>
                <a:lnTo>
                  <a:pt x="171157" y="1226992"/>
                </a:lnTo>
                <a:lnTo>
                  <a:pt x="187223" y="1226344"/>
                </a:lnTo>
                <a:lnTo>
                  <a:pt x="190461" y="1231488"/>
                </a:lnTo>
                <a:lnTo>
                  <a:pt x="193674" y="1236631"/>
                </a:lnTo>
                <a:lnTo>
                  <a:pt x="196888" y="1248861"/>
                </a:lnTo>
                <a:lnTo>
                  <a:pt x="194322" y="1253382"/>
                </a:lnTo>
                <a:lnTo>
                  <a:pt x="191744" y="1257866"/>
                </a:lnTo>
                <a:lnTo>
                  <a:pt x="197535" y="1263009"/>
                </a:lnTo>
                <a:lnTo>
                  <a:pt x="200761" y="1269448"/>
                </a:lnTo>
                <a:lnTo>
                  <a:pt x="203961" y="1275874"/>
                </a:lnTo>
                <a:lnTo>
                  <a:pt x="217474" y="1272661"/>
                </a:lnTo>
                <a:lnTo>
                  <a:pt x="221995" y="1274617"/>
                </a:lnTo>
                <a:lnTo>
                  <a:pt x="229997" y="1282899"/>
                </a:lnTo>
                <a:lnTo>
                  <a:pt x="235086" y="1295109"/>
                </a:lnTo>
                <a:lnTo>
                  <a:pt x="232917" y="1303560"/>
                </a:lnTo>
                <a:lnTo>
                  <a:pt x="241274" y="1304843"/>
                </a:lnTo>
                <a:lnTo>
                  <a:pt x="245808" y="1302912"/>
                </a:lnTo>
                <a:lnTo>
                  <a:pt x="250291" y="1300982"/>
                </a:lnTo>
                <a:lnTo>
                  <a:pt x="254812" y="1306126"/>
                </a:lnTo>
                <a:lnTo>
                  <a:pt x="259956" y="1309351"/>
                </a:lnTo>
                <a:lnTo>
                  <a:pt x="265087" y="1312564"/>
                </a:lnTo>
                <a:lnTo>
                  <a:pt x="269595" y="1311282"/>
                </a:lnTo>
                <a:lnTo>
                  <a:pt x="274751" y="1308056"/>
                </a:lnTo>
                <a:lnTo>
                  <a:pt x="279895" y="1304843"/>
                </a:lnTo>
                <a:lnTo>
                  <a:pt x="288251" y="1302277"/>
                </a:lnTo>
                <a:lnTo>
                  <a:pt x="290829" y="1306773"/>
                </a:lnTo>
                <a:lnTo>
                  <a:pt x="293420" y="1311282"/>
                </a:lnTo>
                <a:lnTo>
                  <a:pt x="303695" y="1319651"/>
                </a:lnTo>
                <a:lnTo>
                  <a:pt x="303695" y="1322229"/>
                </a:lnTo>
                <a:lnTo>
                  <a:pt x="312687" y="1323671"/>
                </a:lnTo>
                <a:lnTo>
                  <a:pt x="327461" y="1326060"/>
                </a:lnTo>
                <a:lnTo>
                  <a:pt x="338942" y="1328972"/>
                </a:lnTo>
                <a:lnTo>
                  <a:pt x="350853" y="1331953"/>
                </a:lnTo>
                <a:lnTo>
                  <a:pt x="360324" y="1337025"/>
                </a:lnTo>
                <a:lnTo>
                  <a:pt x="368058" y="1337660"/>
                </a:lnTo>
                <a:lnTo>
                  <a:pt x="368680" y="1342816"/>
                </a:lnTo>
                <a:lnTo>
                  <a:pt x="369328" y="1347959"/>
                </a:lnTo>
                <a:lnTo>
                  <a:pt x="360324" y="1352455"/>
                </a:lnTo>
                <a:lnTo>
                  <a:pt x="360324" y="1355033"/>
                </a:lnTo>
                <a:lnTo>
                  <a:pt x="360324" y="1357611"/>
                </a:lnTo>
                <a:lnTo>
                  <a:pt x="367398" y="1359542"/>
                </a:lnTo>
                <a:lnTo>
                  <a:pt x="367398" y="1363403"/>
                </a:lnTo>
                <a:lnTo>
                  <a:pt x="367398" y="1367251"/>
                </a:lnTo>
                <a:lnTo>
                  <a:pt x="358393" y="1367251"/>
                </a:lnTo>
                <a:lnTo>
                  <a:pt x="357111" y="1370476"/>
                </a:lnTo>
                <a:lnTo>
                  <a:pt x="355815" y="1373702"/>
                </a:lnTo>
                <a:lnTo>
                  <a:pt x="362267" y="1378198"/>
                </a:lnTo>
                <a:lnTo>
                  <a:pt x="363537" y="1381411"/>
                </a:lnTo>
                <a:lnTo>
                  <a:pt x="364845" y="1384650"/>
                </a:lnTo>
                <a:lnTo>
                  <a:pt x="358393" y="1395572"/>
                </a:lnTo>
                <a:lnTo>
                  <a:pt x="358393" y="1398785"/>
                </a:lnTo>
                <a:lnTo>
                  <a:pt x="358393" y="1401998"/>
                </a:lnTo>
                <a:lnTo>
                  <a:pt x="339102" y="1398137"/>
                </a:lnTo>
                <a:lnTo>
                  <a:pt x="334594" y="1398137"/>
                </a:lnTo>
                <a:lnTo>
                  <a:pt x="324274" y="1404826"/>
                </a:lnTo>
                <a:lnTo>
                  <a:pt x="313142" y="1413256"/>
                </a:lnTo>
                <a:lnTo>
                  <a:pt x="308228" y="1414152"/>
                </a:lnTo>
                <a:lnTo>
                  <a:pt x="310019" y="1421264"/>
                </a:lnTo>
                <a:lnTo>
                  <a:pt x="311429" y="1427347"/>
                </a:lnTo>
                <a:lnTo>
                  <a:pt x="328043" y="1425031"/>
                </a:lnTo>
                <a:lnTo>
                  <a:pt x="339315" y="1425492"/>
                </a:lnTo>
                <a:lnTo>
                  <a:pt x="336195" y="1431676"/>
                </a:lnTo>
                <a:lnTo>
                  <a:pt x="324696" y="1438862"/>
                </a:lnTo>
                <a:lnTo>
                  <a:pt x="311751" y="1444972"/>
                </a:lnTo>
                <a:lnTo>
                  <a:pt x="307426" y="1451265"/>
                </a:lnTo>
                <a:lnTo>
                  <a:pt x="312992" y="1458555"/>
                </a:lnTo>
                <a:lnTo>
                  <a:pt x="308787" y="1467937"/>
                </a:lnTo>
                <a:lnTo>
                  <a:pt x="300084" y="1475401"/>
                </a:lnTo>
                <a:lnTo>
                  <a:pt x="295544" y="1490137"/>
                </a:lnTo>
                <a:lnTo>
                  <a:pt x="283164" y="1493184"/>
                </a:lnTo>
                <a:lnTo>
                  <a:pt x="273240" y="1493184"/>
                </a:lnTo>
                <a:lnTo>
                  <a:pt x="270662" y="1499178"/>
                </a:lnTo>
                <a:lnTo>
                  <a:pt x="275386" y="1500029"/>
                </a:lnTo>
                <a:lnTo>
                  <a:pt x="280448" y="1506060"/>
                </a:lnTo>
                <a:lnTo>
                  <a:pt x="290915" y="1515817"/>
                </a:lnTo>
                <a:lnTo>
                  <a:pt x="326077" y="1533621"/>
                </a:lnTo>
                <a:lnTo>
                  <a:pt x="354406" y="1559910"/>
                </a:lnTo>
                <a:lnTo>
                  <a:pt x="356984" y="1561827"/>
                </a:lnTo>
                <a:lnTo>
                  <a:pt x="359727" y="1563440"/>
                </a:lnTo>
                <a:lnTo>
                  <a:pt x="364337" y="1560697"/>
                </a:lnTo>
                <a:lnTo>
                  <a:pt x="368299" y="1558703"/>
                </a:lnTo>
                <a:lnTo>
                  <a:pt x="370611" y="1558360"/>
                </a:lnTo>
                <a:lnTo>
                  <a:pt x="381987" y="1559108"/>
                </a:lnTo>
                <a:lnTo>
                  <a:pt x="395062" y="1563136"/>
                </a:lnTo>
                <a:lnTo>
                  <a:pt x="408508" y="1568358"/>
                </a:lnTo>
                <a:lnTo>
                  <a:pt x="423065" y="1570195"/>
                </a:lnTo>
                <a:lnTo>
                  <a:pt x="436467" y="1570440"/>
                </a:lnTo>
                <a:lnTo>
                  <a:pt x="446453" y="1570888"/>
                </a:lnTo>
                <a:lnTo>
                  <a:pt x="457851" y="1579964"/>
                </a:lnTo>
                <a:lnTo>
                  <a:pt x="468248" y="1584101"/>
                </a:lnTo>
                <a:lnTo>
                  <a:pt x="474865" y="1584103"/>
                </a:lnTo>
                <a:lnTo>
                  <a:pt x="481304" y="1596968"/>
                </a:lnTo>
                <a:lnTo>
                  <a:pt x="486448" y="1593107"/>
                </a:lnTo>
                <a:lnTo>
                  <a:pt x="498522" y="1589978"/>
                </a:lnTo>
                <a:lnTo>
                  <a:pt x="512890" y="1589259"/>
                </a:lnTo>
                <a:lnTo>
                  <a:pt x="521182" y="1589247"/>
                </a:lnTo>
                <a:lnTo>
                  <a:pt x="521182" y="1593107"/>
                </a:lnTo>
                <a:lnTo>
                  <a:pt x="526326" y="1593107"/>
                </a:lnTo>
                <a:lnTo>
                  <a:pt x="531494" y="1593107"/>
                </a:lnTo>
                <a:lnTo>
                  <a:pt x="531494" y="1612411"/>
                </a:lnTo>
                <a:lnTo>
                  <a:pt x="535343" y="1611141"/>
                </a:lnTo>
                <a:lnTo>
                  <a:pt x="544152" y="1614873"/>
                </a:lnTo>
                <a:lnTo>
                  <a:pt x="556957" y="1622268"/>
                </a:lnTo>
                <a:lnTo>
                  <a:pt x="570977" y="1629423"/>
                </a:lnTo>
                <a:lnTo>
                  <a:pt x="580461" y="1637797"/>
                </a:lnTo>
                <a:lnTo>
                  <a:pt x="588098" y="1638154"/>
                </a:lnTo>
                <a:lnTo>
                  <a:pt x="594550" y="1645876"/>
                </a:lnTo>
                <a:lnTo>
                  <a:pt x="597115" y="1639450"/>
                </a:lnTo>
                <a:lnTo>
                  <a:pt x="605306" y="1634523"/>
                </a:lnTo>
                <a:lnTo>
                  <a:pt x="615036" y="1627586"/>
                </a:lnTo>
                <a:lnTo>
                  <a:pt x="605470" y="1614320"/>
                </a:lnTo>
                <a:lnTo>
                  <a:pt x="596424" y="1601684"/>
                </a:lnTo>
                <a:lnTo>
                  <a:pt x="588916" y="1590384"/>
                </a:lnTo>
                <a:lnTo>
                  <a:pt x="583964" y="1581125"/>
                </a:lnTo>
                <a:lnTo>
                  <a:pt x="584282" y="1567705"/>
                </a:lnTo>
                <a:lnTo>
                  <a:pt x="584256" y="1556804"/>
                </a:lnTo>
                <a:lnTo>
                  <a:pt x="581170" y="1546893"/>
                </a:lnTo>
                <a:lnTo>
                  <a:pt x="572305" y="1536440"/>
                </a:lnTo>
                <a:lnTo>
                  <a:pt x="565391" y="1527770"/>
                </a:lnTo>
                <a:lnTo>
                  <a:pt x="593206" y="1487029"/>
                </a:lnTo>
                <a:lnTo>
                  <a:pt x="627311" y="1468084"/>
                </a:lnTo>
                <a:lnTo>
                  <a:pt x="634314" y="1460075"/>
                </a:lnTo>
                <a:lnTo>
                  <a:pt x="631075" y="1458068"/>
                </a:lnTo>
                <a:lnTo>
                  <a:pt x="628014" y="1456697"/>
                </a:lnTo>
                <a:lnTo>
                  <a:pt x="617422" y="1449851"/>
                </a:lnTo>
                <a:lnTo>
                  <a:pt x="619626" y="1444504"/>
                </a:lnTo>
                <a:lnTo>
                  <a:pt x="626299" y="1439165"/>
                </a:lnTo>
                <a:lnTo>
                  <a:pt x="621609" y="1430384"/>
                </a:lnTo>
                <a:lnTo>
                  <a:pt x="610237" y="1415711"/>
                </a:lnTo>
                <a:lnTo>
                  <a:pt x="603298" y="1406908"/>
                </a:lnTo>
                <a:lnTo>
                  <a:pt x="594550" y="1405224"/>
                </a:lnTo>
                <a:lnTo>
                  <a:pt x="586816" y="1403941"/>
                </a:lnTo>
                <a:lnTo>
                  <a:pt x="579094" y="1406506"/>
                </a:lnTo>
                <a:lnTo>
                  <a:pt x="571372" y="1409072"/>
                </a:lnTo>
                <a:lnTo>
                  <a:pt x="572668" y="1400067"/>
                </a:lnTo>
                <a:lnTo>
                  <a:pt x="573951" y="1391063"/>
                </a:lnTo>
                <a:lnTo>
                  <a:pt x="575233" y="1382059"/>
                </a:lnTo>
                <a:lnTo>
                  <a:pt x="559803" y="1383342"/>
                </a:lnTo>
                <a:lnTo>
                  <a:pt x="557225" y="1379481"/>
                </a:lnTo>
                <a:lnTo>
                  <a:pt x="573951" y="1356329"/>
                </a:lnTo>
                <a:lnTo>
                  <a:pt x="573951" y="1352455"/>
                </a:lnTo>
                <a:lnTo>
                  <a:pt x="573951" y="1348607"/>
                </a:lnTo>
                <a:lnTo>
                  <a:pt x="559803" y="1347299"/>
                </a:lnTo>
                <a:lnTo>
                  <a:pt x="564934" y="1338295"/>
                </a:lnTo>
                <a:lnTo>
                  <a:pt x="570090" y="1329290"/>
                </a:lnTo>
                <a:lnTo>
                  <a:pt x="580377" y="1329290"/>
                </a:lnTo>
                <a:lnTo>
                  <a:pt x="580377" y="1320286"/>
                </a:lnTo>
                <a:lnTo>
                  <a:pt x="584390" y="1310168"/>
                </a:lnTo>
                <a:lnTo>
                  <a:pt x="594171" y="1308352"/>
                </a:lnTo>
                <a:lnTo>
                  <a:pt x="603820" y="1318049"/>
                </a:lnTo>
                <a:lnTo>
                  <a:pt x="611326" y="1327142"/>
                </a:lnTo>
                <a:lnTo>
                  <a:pt x="619753" y="1329472"/>
                </a:lnTo>
                <a:lnTo>
                  <a:pt x="625867" y="1321020"/>
                </a:lnTo>
                <a:lnTo>
                  <a:pt x="622949" y="1311622"/>
                </a:lnTo>
                <a:lnTo>
                  <a:pt x="621563" y="1306126"/>
                </a:lnTo>
                <a:lnTo>
                  <a:pt x="618985" y="1298417"/>
                </a:lnTo>
                <a:lnTo>
                  <a:pt x="630567" y="1295826"/>
                </a:lnTo>
                <a:lnTo>
                  <a:pt x="638714" y="1289100"/>
                </a:lnTo>
                <a:lnTo>
                  <a:pt x="643079" y="1282258"/>
                </a:lnTo>
                <a:lnTo>
                  <a:pt x="656455" y="1278566"/>
                </a:lnTo>
                <a:lnTo>
                  <a:pt x="669223" y="1271951"/>
                </a:lnTo>
                <a:lnTo>
                  <a:pt x="682949" y="1264713"/>
                </a:lnTo>
                <a:lnTo>
                  <a:pt x="693927" y="1260687"/>
                </a:lnTo>
                <a:lnTo>
                  <a:pt x="705624" y="1265168"/>
                </a:lnTo>
                <a:lnTo>
                  <a:pt x="713329" y="1262842"/>
                </a:lnTo>
                <a:lnTo>
                  <a:pt x="723552" y="1256000"/>
                </a:lnTo>
                <a:lnTo>
                  <a:pt x="733642" y="1259171"/>
                </a:lnTo>
                <a:lnTo>
                  <a:pt x="742487" y="1264472"/>
                </a:lnTo>
                <a:lnTo>
                  <a:pt x="757500" y="1267736"/>
                </a:lnTo>
                <a:lnTo>
                  <a:pt x="773120" y="1275800"/>
                </a:lnTo>
                <a:lnTo>
                  <a:pt x="785452" y="1283603"/>
                </a:lnTo>
                <a:lnTo>
                  <a:pt x="792145" y="1290116"/>
                </a:lnTo>
                <a:lnTo>
                  <a:pt x="792721" y="1297121"/>
                </a:lnTo>
                <a:lnTo>
                  <a:pt x="800442" y="1304843"/>
                </a:lnTo>
                <a:lnTo>
                  <a:pt x="800442" y="1295826"/>
                </a:lnTo>
                <a:lnTo>
                  <a:pt x="800442" y="1286809"/>
                </a:lnTo>
                <a:lnTo>
                  <a:pt x="806869" y="1289412"/>
                </a:lnTo>
                <a:lnTo>
                  <a:pt x="817181" y="1295826"/>
                </a:lnTo>
                <a:lnTo>
                  <a:pt x="830656" y="1299561"/>
                </a:lnTo>
                <a:lnTo>
                  <a:pt x="841702" y="1296390"/>
                </a:lnTo>
                <a:lnTo>
                  <a:pt x="850513" y="1287842"/>
                </a:lnTo>
                <a:lnTo>
                  <a:pt x="862792" y="1282983"/>
                </a:lnTo>
                <a:lnTo>
                  <a:pt x="876779" y="1288858"/>
                </a:lnTo>
                <a:lnTo>
                  <a:pt x="884964" y="1288924"/>
                </a:lnTo>
                <a:lnTo>
                  <a:pt x="898099" y="1281747"/>
                </a:lnTo>
                <a:lnTo>
                  <a:pt x="910520" y="1281441"/>
                </a:lnTo>
                <a:lnTo>
                  <a:pt x="917521" y="1286691"/>
                </a:lnTo>
                <a:lnTo>
                  <a:pt x="920114" y="1294556"/>
                </a:lnTo>
                <a:lnTo>
                  <a:pt x="929132" y="1295826"/>
                </a:lnTo>
                <a:lnTo>
                  <a:pt x="936866" y="1295826"/>
                </a:lnTo>
                <a:lnTo>
                  <a:pt x="944575" y="1295826"/>
                </a:lnTo>
                <a:lnTo>
                  <a:pt x="945883" y="1307434"/>
                </a:lnTo>
                <a:lnTo>
                  <a:pt x="951001" y="1304843"/>
                </a:lnTo>
                <a:lnTo>
                  <a:pt x="956157" y="1302277"/>
                </a:lnTo>
                <a:lnTo>
                  <a:pt x="954887" y="1289412"/>
                </a:lnTo>
                <a:lnTo>
                  <a:pt x="961301" y="1290682"/>
                </a:lnTo>
                <a:lnTo>
                  <a:pt x="967739" y="1291978"/>
                </a:lnTo>
                <a:lnTo>
                  <a:pt x="972896" y="1299687"/>
                </a:lnTo>
                <a:lnTo>
                  <a:pt x="983183" y="1299687"/>
                </a:lnTo>
                <a:lnTo>
                  <a:pt x="993482" y="1299687"/>
                </a:lnTo>
                <a:lnTo>
                  <a:pt x="1001191" y="1297121"/>
                </a:lnTo>
                <a:lnTo>
                  <a:pt x="1001191" y="1289412"/>
                </a:lnTo>
                <a:lnTo>
                  <a:pt x="1001191" y="1281678"/>
                </a:lnTo>
                <a:lnTo>
                  <a:pt x="999909" y="1268813"/>
                </a:lnTo>
                <a:lnTo>
                  <a:pt x="993482" y="1268813"/>
                </a:lnTo>
                <a:lnTo>
                  <a:pt x="987056" y="1268813"/>
                </a:lnTo>
                <a:lnTo>
                  <a:pt x="980617" y="1262387"/>
                </a:lnTo>
                <a:lnTo>
                  <a:pt x="972896" y="1262387"/>
                </a:lnTo>
                <a:lnTo>
                  <a:pt x="963787" y="1256542"/>
                </a:lnTo>
                <a:lnTo>
                  <a:pt x="963481" y="1247826"/>
                </a:lnTo>
                <a:lnTo>
                  <a:pt x="975960" y="1241997"/>
                </a:lnTo>
                <a:lnTo>
                  <a:pt x="983381" y="1234290"/>
                </a:lnTo>
                <a:lnTo>
                  <a:pt x="980921" y="1220957"/>
                </a:lnTo>
                <a:lnTo>
                  <a:pt x="985693" y="1211584"/>
                </a:lnTo>
                <a:lnTo>
                  <a:pt x="1001064" y="1209994"/>
                </a:lnTo>
                <a:lnTo>
                  <a:pt x="1014832" y="1208371"/>
                </a:lnTo>
                <a:lnTo>
                  <a:pt x="1009711" y="1201953"/>
                </a:lnTo>
                <a:lnTo>
                  <a:pt x="997378" y="1196288"/>
                </a:lnTo>
                <a:lnTo>
                  <a:pt x="990974" y="1182512"/>
                </a:lnTo>
                <a:lnTo>
                  <a:pt x="990648" y="1170829"/>
                </a:lnTo>
                <a:lnTo>
                  <a:pt x="1001261" y="1168092"/>
                </a:lnTo>
                <a:lnTo>
                  <a:pt x="1014056" y="1167772"/>
                </a:lnTo>
                <a:lnTo>
                  <a:pt x="1025050" y="1166863"/>
                </a:lnTo>
                <a:lnTo>
                  <a:pt x="1037450" y="1167263"/>
                </a:lnTo>
                <a:lnTo>
                  <a:pt x="1048980" y="1164780"/>
                </a:lnTo>
                <a:lnTo>
                  <a:pt x="1060803" y="1158949"/>
                </a:lnTo>
                <a:lnTo>
                  <a:pt x="1074335" y="1155767"/>
                </a:lnTo>
                <a:lnTo>
                  <a:pt x="1087323" y="1154470"/>
                </a:lnTo>
                <a:lnTo>
                  <a:pt x="1103491" y="1152323"/>
                </a:lnTo>
                <a:lnTo>
                  <a:pt x="1115118" y="1148272"/>
                </a:lnTo>
                <a:lnTo>
                  <a:pt x="1124440" y="1145314"/>
                </a:lnTo>
                <a:lnTo>
                  <a:pt x="1136337" y="1143525"/>
                </a:lnTo>
                <a:lnTo>
                  <a:pt x="1151316" y="1140991"/>
                </a:lnTo>
                <a:lnTo>
                  <a:pt x="1163533" y="1138330"/>
                </a:lnTo>
                <a:lnTo>
                  <a:pt x="1175112" y="1135247"/>
                </a:lnTo>
                <a:lnTo>
                  <a:pt x="1190999" y="1131450"/>
                </a:lnTo>
                <a:lnTo>
                  <a:pt x="1204294" y="1126991"/>
                </a:lnTo>
                <a:lnTo>
                  <a:pt x="1213455" y="1119628"/>
                </a:lnTo>
                <a:lnTo>
                  <a:pt x="1227552" y="1115186"/>
                </a:lnTo>
                <a:lnTo>
                  <a:pt x="1240463" y="1114166"/>
                </a:lnTo>
                <a:lnTo>
                  <a:pt x="1254159" y="1118435"/>
                </a:lnTo>
                <a:lnTo>
                  <a:pt x="1265058" y="1118829"/>
                </a:lnTo>
                <a:lnTo>
                  <a:pt x="1277336" y="1119722"/>
                </a:lnTo>
                <a:lnTo>
                  <a:pt x="1285459" y="1127270"/>
                </a:lnTo>
                <a:lnTo>
                  <a:pt x="1284325" y="1136911"/>
                </a:lnTo>
                <a:lnTo>
                  <a:pt x="1291399" y="1144620"/>
                </a:lnTo>
                <a:lnTo>
                  <a:pt x="1290764" y="1150411"/>
                </a:lnTo>
                <a:lnTo>
                  <a:pt x="1290104" y="1156215"/>
                </a:lnTo>
                <a:lnTo>
                  <a:pt x="1283677" y="1158145"/>
                </a:lnTo>
                <a:lnTo>
                  <a:pt x="1287538" y="1162641"/>
                </a:lnTo>
                <a:lnTo>
                  <a:pt x="1297914" y="1164590"/>
                </a:lnTo>
                <a:lnTo>
                  <a:pt x="1311027" y="1160458"/>
                </a:lnTo>
                <a:lnTo>
                  <a:pt x="1319072" y="1152341"/>
                </a:lnTo>
                <a:lnTo>
                  <a:pt x="1324851" y="1160711"/>
                </a:lnTo>
                <a:lnTo>
                  <a:pt x="1324851" y="1165219"/>
                </a:lnTo>
                <a:lnTo>
                  <a:pt x="1324851" y="1169715"/>
                </a:lnTo>
                <a:lnTo>
                  <a:pt x="1333220" y="1172953"/>
                </a:lnTo>
                <a:lnTo>
                  <a:pt x="1333220" y="1167162"/>
                </a:lnTo>
                <a:lnTo>
                  <a:pt x="1333220" y="1161346"/>
                </a:lnTo>
                <a:lnTo>
                  <a:pt x="1343507" y="1165219"/>
                </a:lnTo>
                <a:lnTo>
                  <a:pt x="1346746" y="1169080"/>
                </a:lnTo>
                <a:lnTo>
                  <a:pt x="1349959" y="1172953"/>
                </a:lnTo>
                <a:lnTo>
                  <a:pt x="1362189" y="1164571"/>
                </a:lnTo>
                <a:lnTo>
                  <a:pt x="1362189" y="1171010"/>
                </a:lnTo>
                <a:lnTo>
                  <a:pt x="1356346" y="1178306"/>
                </a:lnTo>
                <a:lnTo>
                  <a:pt x="1349990" y="1185603"/>
                </a:lnTo>
                <a:lnTo>
                  <a:pt x="1358268" y="1189561"/>
                </a:lnTo>
                <a:lnTo>
                  <a:pt x="1365421" y="1185849"/>
                </a:lnTo>
                <a:lnTo>
                  <a:pt x="1373719" y="1184497"/>
                </a:lnTo>
                <a:lnTo>
                  <a:pt x="1384526" y="1182891"/>
                </a:lnTo>
                <a:lnTo>
                  <a:pt x="1395873" y="1176169"/>
                </a:lnTo>
                <a:lnTo>
                  <a:pt x="1410772" y="1169740"/>
                </a:lnTo>
                <a:lnTo>
                  <a:pt x="1421791" y="1163248"/>
                </a:lnTo>
                <a:lnTo>
                  <a:pt x="1430177" y="1157750"/>
                </a:lnTo>
                <a:lnTo>
                  <a:pt x="1442381" y="1154328"/>
                </a:lnTo>
                <a:lnTo>
                  <a:pt x="1451343" y="1155815"/>
                </a:lnTo>
                <a:lnTo>
                  <a:pt x="1446771" y="1163996"/>
                </a:lnTo>
                <a:lnTo>
                  <a:pt x="1447126" y="1172311"/>
                </a:lnTo>
                <a:lnTo>
                  <a:pt x="1457494" y="1179933"/>
                </a:lnTo>
                <a:lnTo>
                  <a:pt x="1467061" y="1185304"/>
                </a:lnTo>
                <a:lnTo>
                  <a:pt x="1476512" y="1193700"/>
                </a:lnTo>
                <a:lnTo>
                  <a:pt x="1502051" y="1227177"/>
                </a:lnTo>
                <a:lnTo>
                  <a:pt x="1525148" y="1267163"/>
                </a:lnTo>
                <a:lnTo>
                  <a:pt x="1531761" y="1280412"/>
                </a:lnTo>
                <a:lnTo>
                  <a:pt x="1537336" y="1290433"/>
                </a:lnTo>
                <a:lnTo>
                  <a:pt x="1541844" y="1295518"/>
                </a:lnTo>
                <a:lnTo>
                  <a:pt x="1550293" y="1287519"/>
                </a:lnTo>
                <a:lnTo>
                  <a:pt x="1559105" y="1277355"/>
                </a:lnTo>
                <a:lnTo>
                  <a:pt x="1568830" y="1281793"/>
                </a:lnTo>
                <a:lnTo>
                  <a:pt x="1577895" y="1291174"/>
                </a:lnTo>
                <a:lnTo>
                  <a:pt x="1591895" y="1295604"/>
                </a:lnTo>
                <a:lnTo>
                  <a:pt x="1603816" y="1298340"/>
                </a:lnTo>
                <a:lnTo>
                  <a:pt x="1617645" y="1294008"/>
                </a:lnTo>
                <a:lnTo>
                  <a:pt x="1630303" y="1289711"/>
                </a:lnTo>
                <a:lnTo>
                  <a:pt x="1639153" y="1289236"/>
                </a:lnTo>
                <a:lnTo>
                  <a:pt x="1645297" y="1292625"/>
                </a:lnTo>
                <a:lnTo>
                  <a:pt x="1653019" y="1292625"/>
                </a:lnTo>
                <a:lnTo>
                  <a:pt x="1658188" y="1304843"/>
                </a:lnTo>
                <a:lnTo>
                  <a:pt x="1663306" y="1317060"/>
                </a:lnTo>
                <a:lnTo>
                  <a:pt x="1671040" y="1319651"/>
                </a:lnTo>
                <a:lnTo>
                  <a:pt x="1676184" y="1319651"/>
                </a:lnTo>
                <a:lnTo>
                  <a:pt x="1681314" y="1319651"/>
                </a:lnTo>
                <a:lnTo>
                  <a:pt x="1682419" y="1325442"/>
                </a:lnTo>
                <a:lnTo>
                  <a:pt x="1682419" y="1330598"/>
                </a:lnTo>
                <a:lnTo>
                  <a:pt x="1682419" y="1335729"/>
                </a:lnTo>
                <a:lnTo>
                  <a:pt x="1691843" y="1342613"/>
                </a:lnTo>
                <a:lnTo>
                  <a:pt x="1696986" y="1342613"/>
                </a:lnTo>
                <a:lnTo>
                  <a:pt x="1702130" y="1342613"/>
                </a:lnTo>
                <a:lnTo>
                  <a:pt x="1715871" y="1340860"/>
                </a:lnTo>
                <a:lnTo>
                  <a:pt x="1720151" y="1338295"/>
                </a:lnTo>
                <a:lnTo>
                  <a:pt x="1724431" y="1335729"/>
                </a:lnTo>
                <a:lnTo>
                  <a:pt x="1729625" y="1333189"/>
                </a:lnTo>
                <a:lnTo>
                  <a:pt x="1730451" y="1339184"/>
                </a:lnTo>
                <a:lnTo>
                  <a:pt x="1731314" y="1345178"/>
                </a:lnTo>
                <a:lnTo>
                  <a:pt x="1739049" y="1354601"/>
                </a:lnTo>
                <a:lnTo>
                  <a:pt x="1744192" y="1354601"/>
                </a:lnTo>
                <a:lnTo>
                  <a:pt x="1749348" y="1354601"/>
                </a:lnTo>
                <a:lnTo>
                  <a:pt x="1759623" y="1358919"/>
                </a:lnTo>
                <a:lnTo>
                  <a:pt x="1760474" y="1354601"/>
                </a:lnTo>
                <a:lnTo>
                  <a:pt x="1761350" y="1350322"/>
                </a:lnTo>
                <a:lnTo>
                  <a:pt x="1775066" y="1347756"/>
                </a:lnTo>
                <a:lnTo>
                  <a:pt x="1780222" y="1346880"/>
                </a:lnTo>
                <a:lnTo>
                  <a:pt x="1792002" y="1344164"/>
                </a:lnTo>
                <a:lnTo>
                  <a:pt x="1804813" y="1337662"/>
                </a:lnTo>
                <a:lnTo>
                  <a:pt x="1815622" y="1328581"/>
                </a:lnTo>
                <a:lnTo>
                  <a:pt x="1827136" y="1323690"/>
                </a:lnTo>
                <a:lnTo>
                  <a:pt x="1838929" y="1315801"/>
                </a:lnTo>
                <a:lnTo>
                  <a:pt x="1847980" y="1309154"/>
                </a:lnTo>
                <a:lnTo>
                  <a:pt x="1850567" y="1303992"/>
                </a:lnTo>
                <a:lnTo>
                  <a:pt x="1865998" y="1304868"/>
                </a:lnTo>
                <a:lnTo>
                  <a:pt x="1867738" y="1300563"/>
                </a:lnTo>
                <a:lnTo>
                  <a:pt x="1869427" y="1296283"/>
                </a:lnTo>
                <a:lnTo>
                  <a:pt x="1882305" y="1295407"/>
                </a:lnTo>
                <a:lnTo>
                  <a:pt x="1888324" y="1297121"/>
                </a:lnTo>
                <a:lnTo>
                  <a:pt x="1899259" y="1299615"/>
                </a:lnTo>
                <a:lnTo>
                  <a:pt x="1915155" y="1302581"/>
                </a:lnTo>
                <a:lnTo>
                  <a:pt x="1927245" y="1304073"/>
                </a:lnTo>
                <a:lnTo>
                  <a:pt x="1932927" y="1303141"/>
                </a:lnTo>
                <a:lnTo>
                  <a:pt x="1933790" y="1319448"/>
                </a:lnTo>
                <a:lnTo>
                  <a:pt x="1938058" y="1320286"/>
                </a:lnTo>
                <a:lnTo>
                  <a:pt x="1948234" y="1325595"/>
                </a:lnTo>
                <a:lnTo>
                  <a:pt x="1960006" y="1330346"/>
                </a:lnTo>
                <a:lnTo>
                  <a:pt x="1970469" y="1325976"/>
                </a:lnTo>
                <a:lnTo>
                  <a:pt x="1982622" y="1326702"/>
                </a:lnTo>
                <a:lnTo>
                  <a:pt x="1995187" y="1334073"/>
                </a:lnTo>
                <a:lnTo>
                  <a:pt x="2003829" y="1335973"/>
                </a:lnTo>
                <a:lnTo>
                  <a:pt x="2015592" y="1328201"/>
                </a:lnTo>
                <a:lnTo>
                  <a:pt x="2027956" y="1323429"/>
                </a:lnTo>
                <a:lnTo>
                  <a:pt x="2032444" y="1318559"/>
                </a:lnTo>
                <a:lnTo>
                  <a:pt x="2035022" y="1308285"/>
                </a:lnTo>
                <a:lnTo>
                  <a:pt x="2030729" y="1304843"/>
                </a:lnTo>
                <a:lnTo>
                  <a:pt x="2024781" y="1294530"/>
                </a:lnTo>
                <a:lnTo>
                  <a:pt x="2020582" y="1281420"/>
                </a:lnTo>
                <a:lnTo>
                  <a:pt x="2018715" y="1273956"/>
                </a:lnTo>
                <a:lnTo>
                  <a:pt x="2030729" y="1272242"/>
                </a:lnTo>
                <a:lnTo>
                  <a:pt x="2032444" y="1266235"/>
                </a:lnTo>
                <a:lnTo>
                  <a:pt x="2034158" y="1260253"/>
                </a:lnTo>
                <a:lnTo>
                  <a:pt x="2044471" y="1259377"/>
                </a:lnTo>
                <a:lnTo>
                  <a:pt x="2047900" y="1255948"/>
                </a:lnTo>
                <a:lnTo>
                  <a:pt x="2051329" y="1252506"/>
                </a:lnTo>
                <a:lnTo>
                  <a:pt x="2052180" y="1244810"/>
                </a:lnTo>
                <a:lnTo>
                  <a:pt x="2058212" y="1246512"/>
                </a:lnTo>
                <a:lnTo>
                  <a:pt x="2064181" y="1248226"/>
                </a:lnTo>
                <a:lnTo>
                  <a:pt x="2077059" y="1252506"/>
                </a:lnTo>
                <a:lnTo>
                  <a:pt x="2079625" y="1255084"/>
                </a:lnTo>
                <a:lnTo>
                  <a:pt x="2082203" y="1257675"/>
                </a:lnTo>
                <a:lnTo>
                  <a:pt x="2091639" y="1259377"/>
                </a:lnTo>
                <a:lnTo>
                  <a:pt x="2097633" y="1259377"/>
                </a:lnTo>
                <a:lnTo>
                  <a:pt x="2103653" y="1259377"/>
                </a:lnTo>
                <a:lnTo>
                  <a:pt x="2113102" y="1264533"/>
                </a:lnTo>
                <a:lnTo>
                  <a:pt x="2119096" y="1267962"/>
                </a:lnTo>
                <a:lnTo>
                  <a:pt x="2131720" y="1271162"/>
                </a:lnTo>
                <a:lnTo>
                  <a:pt x="2145113" y="1274646"/>
                </a:lnTo>
                <a:lnTo>
                  <a:pt x="2148402" y="1286187"/>
                </a:lnTo>
                <a:lnTo>
                  <a:pt x="2149339" y="1298209"/>
                </a:lnTo>
                <a:lnTo>
                  <a:pt x="2158423" y="1309251"/>
                </a:lnTo>
                <a:lnTo>
                  <a:pt x="2167076" y="1315466"/>
                </a:lnTo>
                <a:lnTo>
                  <a:pt x="2177457" y="1317133"/>
                </a:lnTo>
                <a:lnTo>
                  <a:pt x="2190234" y="1322233"/>
                </a:lnTo>
                <a:lnTo>
                  <a:pt x="2204005" y="1317680"/>
                </a:lnTo>
                <a:lnTo>
                  <a:pt x="2214368" y="1312635"/>
                </a:lnTo>
                <a:lnTo>
                  <a:pt x="2226915" y="1310803"/>
                </a:lnTo>
                <a:lnTo>
                  <a:pt x="2240143" y="1309024"/>
                </a:lnTo>
                <a:lnTo>
                  <a:pt x="2253187" y="1312353"/>
                </a:lnTo>
                <a:lnTo>
                  <a:pt x="2266251" y="1315390"/>
                </a:lnTo>
                <a:lnTo>
                  <a:pt x="2278736" y="1315504"/>
                </a:lnTo>
                <a:lnTo>
                  <a:pt x="2290374" y="1320649"/>
                </a:lnTo>
                <a:lnTo>
                  <a:pt x="2302604" y="1326084"/>
                </a:lnTo>
                <a:lnTo>
                  <a:pt x="2314489" y="1331315"/>
                </a:lnTo>
                <a:lnTo>
                  <a:pt x="2314702" y="1338295"/>
                </a:lnTo>
                <a:lnTo>
                  <a:pt x="2326703" y="1341749"/>
                </a:lnTo>
                <a:lnTo>
                  <a:pt x="2330145" y="1348607"/>
                </a:lnTo>
                <a:lnTo>
                  <a:pt x="2339405" y="1352410"/>
                </a:lnTo>
                <a:lnTo>
                  <a:pt x="2354485" y="1353254"/>
                </a:lnTo>
                <a:lnTo>
                  <a:pt x="2366163" y="1354923"/>
                </a:lnTo>
                <a:lnTo>
                  <a:pt x="2377864" y="1357897"/>
                </a:lnTo>
                <a:lnTo>
                  <a:pt x="2394455" y="1358088"/>
                </a:lnTo>
                <a:lnTo>
                  <a:pt x="2405173" y="1356070"/>
                </a:lnTo>
                <a:lnTo>
                  <a:pt x="2413796" y="1352738"/>
                </a:lnTo>
                <a:lnTo>
                  <a:pt x="2429907" y="1349867"/>
                </a:lnTo>
                <a:lnTo>
                  <a:pt x="2442658" y="1346484"/>
                </a:lnTo>
                <a:lnTo>
                  <a:pt x="2455937" y="1342605"/>
                </a:lnTo>
                <a:lnTo>
                  <a:pt x="2466266" y="1338425"/>
                </a:lnTo>
                <a:lnTo>
                  <a:pt x="2474241" y="1330415"/>
                </a:lnTo>
                <a:lnTo>
                  <a:pt x="2487107" y="1323728"/>
                </a:lnTo>
                <a:lnTo>
                  <a:pt x="2499786" y="1319496"/>
                </a:lnTo>
                <a:lnTo>
                  <a:pt x="2515017" y="1319244"/>
                </a:lnTo>
                <a:lnTo>
                  <a:pt x="2525020" y="1322523"/>
                </a:lnTo>
                <a:lnTo>
                  <a:pt x="2534695" y="1329044"/>
                </a:lnTo>
                <a:lnTo>
                  <a:pt x="2548441" y="1329485"/>
                </a:lnTo>
                <a:lnTo>
                  <a:pt x="2561834" y="1328552"/>
                </a:lnTo>
                <a:lnTo>
                  <a:pt x="2574610" y="1332299"/>
                </a:lnTo>
                <a:lnTo>
                  <a:pt x="2585515" y="1340249"/>
                </a:lnTo>
                <a:lnTo>
                  <a:pt x="2599305" y="1343690"/>
                </a:lnTo>
                <a:lnTo>
                  <a:pt x="2612552" y="1339094"/>
                </a:lnTo>
                <a:lnTo>
                  <a:pt x="2625251" y="1332510"/>
                </a:lnTo>
                <a:lnTo>
                  <a:pt x="2640294" y="1326066"/>
                </a:lnTo>
                <a:lnTo>
                  <a:pt x="2646809" y="1318686"/>
                </a:lnTo>
                <a:lnTo>
                  <a:pt x="2649340" y="1307492"/>
                </a:lnTo>
                <a:lnTo>
                  <a:pt x="2656164" y="1294874"/>
                </a:lnTo>
                <a:lnTo>
                  <a:pt x="2662760" y="1280506"/>
                </a:lnTo>
                <a:lnTo>
                  <a:pt x="2670382" y="1267692"/>
                </a:lnTo>
                <a:lnTo>
                  <a:pt x="2676848" y="1259632"/>
                </a:lnTo>
                <a:lnTo>
                  <a:pt x="2682760" y="1256811"/>
                </a:lnTo>
                <a:lnTo>
                  <a:pt x="2692209" y="1249077"/>
                </a:lnTo>
                <a:lnTo>
                  <a:pt x="2691345" y="1243946"/>
                </a:lnTo>
                <a:lnTo>
                  <a:pt x="2690482" y="1238790"/>
                </a:lnTo>
                <a:lnTo>
                  <a:pt x="2687904" y="1223334"/>
                </a:lnTo>
                <a:lnTo>
                  <a:pt x="2682760" y="1223334"/>
                </a:lnTo>
                <a:lnTo>
                  <a:pt x="2676163" y="1222595"/>
                </a:lnTo>
                <a:lnTo>
                  <a:pt x="2675392" y="1215701"/>
                </a:lnTo>
                <a:lnTo>
                  <a:pt x="2688596" y="1202375"/>
                </a:lnTo>
                <a:lnTo>
                  <a:pt x="2701406" y="1196720"/>
                </a:lnTo>
                <a:lnTo>
                  <a:pt x="2711650" y="1195606"/>
                </a:lnTo>
                <a:lnTo>
                  <a:pt x="2721569" y="1194711"/>
                </a:lnTo>
                <a:lnTo>
                  <a:pt x="2735387" y="1192754"/>
                </a:lnTo>
                <a:lnTo>
                  <a:pt x="2749650" y="1191511"/>
                </a:lnTo>
                <a:lnTo>
                  <a:pt x="2765241" y="1193422"/>
                </a:lnTo>
                <a:lnTo>
                  <a:pt x="2776629" y="1193689"/>
                </a:lnTo>
                <a:lnTo>
                  <a:pt x="2786329" y="1195041"/>
                </a:lnTo>
                <a:lnTo>
                  <a:pt x="2801914" y="1200598"/>
                </a:lnTo>
                <a:lnTo>
                  <a:pt x="2815297" y="1203217"/>
                </a:lnTo>
                <a:lnTo>
                  <a:pt x="2824784" y="1205639"/>
                </a:lnTo>
                <a:lnTo>
                  <a:pt x="2834885" y="1213609"/>
                </a:lnTo>
                <a:lnTo>
                  <a:pt x="2844553" y="1221427"/>
                </a:lnTo>
                <a:lnTo>
                  <a:pt x="2846298" y="1231561"/>
                </a:lnTo>
                <a:lnTo>
                  <a:pt x="2850937" y="1237446"/>
                </a:lnTo>
                <a:lnTo>
                  <a:pt x="2856417" y="1244414"/>
                </a:lnTo>
                <a:lnTo>
                  <a:pt x="2862865" y="1264510"/>
                </a:lnTo>
                <a:lnTo>
                  <a:pt x="2869158" y="1276287"/>
                </a:lnTo>
                <a:lnTo>
                  <a:pt x="2874364" y="1283642"/>
                </a:lnTo>
                <a:lnTo>
                  <a:pt x="2880312" y="1297544"/>
                </a:lnTo>
                <a:lnTo>
                  <a:pt x="2886990" y="1310536"/>
                </a:lnTo>
                <a:lnTo>
                  <a:pt x="2891597" y="1320840"/>
                </a:lnTo>
                <a:lnTo>
                  <a:pt x="2891269" y="1334137"/>
                </a:lnTo>
                <a:lnTo>
                  <a:pt x="2900466" y="1341448"/>
                </a:lnTo>
                <a:lnTo>
                  <a:pt x="2916938" y="1345718"/>
                </a:lnTo>
                <a:lnTo>
                  <a:pt x="2927591" y="1351215"/>
                </a:lnTo>
                <a:lnTo>
                  <a:pt x="2938067" y="1352599"/>
                </a:lnTo>
                <a:lnTo>
                  <a:pt x="2950983" y="1357890"/>
                </a:lnTo>
                <a:lnTo>
                  <a:pt x="2965452" y="1367316"/>
                </a:lnTo>
                <a:lnTo>
                  <a:pt x="2975878" y="1371581"/>
                </a:lnTo>
                <a:lnTo>
                  <a:pt x="2981030" y="1375726"/>
                </a:lnTo>
                <a:lnTo>
                  <a:pt x="2983603" y="1389565"/>
                </a:lnTo>
                <a:lnTo>
                  <a:pt x="2987267" y="1400440"/>
                </a:lnTo>
                <a:lnTo>
                  <a:pt x="2992450" y="1409946"/>
                </a:lnTo>
                <a:lnTo>
                  <a:pt x="3005244" y="1414588"/>
                </a:lnTo>
                <a:lnTo>
                  <a:pt x="3022613" y="1414566"/>
                </a:lnTo>
                <a:lnTo>
                  <a:pt x="3033710" y="1414610"/>
                </a:lnTo>
                <a:lnTo>
                  <a:pt x="3040482" y="1410237"/>
                </a:lnTo>
                <a:lnTo>
                  <a:pt x="3050169" y="1402586"/>
                </a:lnTo>
                <a:lnTo>
                  <a:pt x="3062269" y="1400528"/>
                </a:lnTo>
                <a:lnTo>
                  <a:pt x="3075014" y="1395583"/>
                </a:lnTo>
                <a:lnTo>
                  <a:pt x="3086415" y="1394506"/>
                </a:lnTo>
                <a:lnTo>
                  <a:pt x="3092606" y="1400467"/>
                </a:lnTo>
                <a:lnTo>
                  <a:pt x="3094925" y="1416397"/>
                </a:lnTo>
                <a:lnTo>
                  <a:pt x="3097076" y="1424516"/>
                </a:lnTo>
                <a:lnTo>
                  <a:pt x="3088643" y="1434770"/>
                </a:lnTo>
                <a:lnTo>
                  <a:pt x="3083080" y="1447855"/>
                </a:lnTo>
                <a:lnTo>
                  <a:pt x="3079580" y="1460210"/>
                </a:lnTo>
                <a:lnTo>
                  <a:pt x="3072245" y="1472769"/>
                </a:lnTo>
                <a:lnTo>
                  <a:pt x="3063819" y="1481448"/>
                </a:lnTo>
                <a:lnTo>
                  <a:pt x="3055579" y="1495665"/>
                </a:lnTo>
                <a:lnTo>
                  <a:pt x="3048124" y="1503341"/>
                </a:lnTo>
                <a:lnTo>
                  <a:pt x="3041169" y="1510808"/>
                </a:lnTo>
                <a:lnTo>
                  <a:pt x="3028117" y="1509659"/>
                </a:lnTo>
                <a:lnTo>
                  <a:pt x="3015676" y="1507447"/>
                </a:lnTo>
                <a:lnTo>
                  <a:pt x="3006192" y="1512773"/>
                </a:lnTo>
                <a:lnTo>
                  <a:pt x="2998779" y="1517470"/>
                </a:lnTo>
                <a:lnTo>
                  <a:pt x="2990748" y="1517619"/>
                </a:lnTo>
                <a:lnTo>
                  <a:pt x="2991624" y="1532198"/>
                </a:lnTo>
                <a:lnTo>
                  <a:pt x="2993313" y="1538205"/>
                </a:lnTo>
                <a:lnTo>
                  <a:pt x="2993261" y="1548257"/>
                </a:lnTo>
                <a:lnTo>
                  <a:pt x="2994709" y="1561333"/>
                </a:lnTo>
                <a:lnTo>
                  <a:pt x="2996408" y="1571831"/>
                </a:lnTo>
                <a:lnTo>
                  <a:pt x="2996771" y="1585561"/>
                </a:lnTo>
                <a:lnTo>
                  <a:pt x="3011187" y="1580122"/>
                </a:lnTo>
                <a:lnTo>
                  <a:pt x="3020941" y="1576821"/>
                </a:lnTo>
                <a:lnTo>
                  <a:pt x="3031752" y="1581497"/>
                </a:lnTo>
                <a:lnTo>
                  <a:pt x="3042713" y="1590360"/>
                </a:lnTo>
                <a:lnTo>
                  <a:pt x="3054162" y="1595644"/>
                </a:lnTo>
                <a:lnTo>
                  <a:pt x="3090279" y="1578448"/>
                </a:lnTo>
                <a:lnTo>
                  <a:pt x="3121192" y="1554695"/>
                </a:lnTo>
                <a:lnTo>
                  <a:pt x="3124299" y="1548945"/>
                </a:lnTo>
                <a:lnTo>
                  <a:pt x="3131649" y="1540036"/>
                </a:lnTo>
                <a:lnTo>
                  <a:pt x="3141644" y="1529247"/>
                </a:lnTo>
                <a:lnTo>
                  <a:pt x="3152683" y="1517857"/>
                </a:lnTo>
                <a:lnTo>
                  <a:pt x="3163168" y="1507145"/>
                </a:lnTo>
                <a:lnTo>
                  <a:pt x="3172975" y="1496617"/>
                </a:lnTo>
                <a:lnTo>
                  <a:pt x="3198837" y="1465310"/>
                </a:lnTo>
                <a:lnTo>
                  <a:pt x="3210341" y="1446308"/>
                </a:lnTo>
                <a:lnTo>
                  <a:pt x="3216521" y="1435851"/>
                </a:lnTo>
                <a:lnTo>
                  <a:pt x="3225376" y="1424279"/>
                </a:lnTo>
                <a:lnTo>
                  <a:pt x="3234424" y="1413285"/>
                </a:lnTo>
                <a:lnTo>
                  <a:pt x="3241182" y="1404563"/>
                </a:lnTo>
                <a:lnTo>
                  <a:pt x="3263330" y="1356383"/>
                </a:lnTo>
                <a:lnTo>
                  <a:pt x="3270060" y="1312654"/>
                </a:lnTo>
                <a:lnTo>
                  <a:pt x="3271192" y="1303041"/>
                </a:lnTo>
                <a:lnTo>
                  <a:pt x="3272280" y="1297689"/>
                </a:lnTo>
                <a:lnTo>
                  <a:pt x="3275609" y="1293692"/>
                </a:lnTo>
                <a:lnTo>
                  <a:pt x="3273869" y="1284688"/>
                </a:lnTo>
                <a:lnTo>
                  <a:pt x="3278174" y="1279113"/>
                </a:lnTo>
                <a:lnTo>
                  <a:pt x="3281901" y="1269506"/>
                </a:lnTo>
                <a:lnTo>
                  <a:pt x="3288784" y="1258596"/>
                </a:lnTo>
                <a:lnTo>
                  <a:pt x="3297478" y="1251249"/>
                </a:lnTo>
                <a:lnTo>
                  <a:pt x="3295751" y="1244810"/>
                </a:lnTo>
                <a:lnTo>
                  <a:pt x="3293617" y="1239209"/>
                </a:lnTo>
                <a:lnTo>
                  <a:pt x="3291471" y="1233647"/>
                </a:lnTo>
                <a:lnTo>
                  <a:pt x="3294037" y="1221188"/>
                </a:lnTo>
                <a:lnTo>
                  <a:pt x="3291903" y="1217340"/>
                </a:lnTo>
                <a:lnTo>
                  <a:pt x="3289757" y="1213466"/>
                </a:lnTo>
                <a:lnTo>
                  <a:pt x="3290176" y="1211765"/>
                </a:lnTo>
                <a:lnTo>
                  <a:pt x="3295332" y="1208767"/>
                </a:lnTo>
                <a:lnTo>
                  <a:pt x="3300488" y="1205783"/>
                </a:lnTo>
                <a:lnTo>
                  <a:pt x="3291903" y="1198023"/>
                </a:lnTo>
                <a:lnTo>
                  <a:pt x="3284613" y="1194607"/>
                </a:lnTo>
                <a:lnTo>
                  <a:pt x="3277311" y="1191165"/>
                </a:lnTo>
                <a:lnTo>
                  <a:pt x="3267887" y="1188181"/>
                </a:lnTo>
                <a:lnTo>
                  <a:pt x="3267011" y="1180015"/>
                </a:lnTo>
                <a:lnTo>
                  <a:pt x="3260645" y="1169543"/>
                </a:lnTo>
                <a:lnTo>
                  <a:pt x="3248384" y="1163097"/>
                </a:lnTo>
                <a:lnTo>
                  <a:pt x="3233420" y="1162080"/>
                </a:lnTo>
                <a:lnTo>
                  <a:pt x="3221846" y="1161077"/>
                </a:lnTo>
                <a:lnTo>
                  <a:pt x="3221545" y="1169753"/>
                </a:lnTo>
                <a:lnTo>
                  <a:pt x="3218535" y="1174858"/>
                </a:lnTo>
                <a:lnTo>
                  <a:pt x="3213836" y="1173576"/>
                </a:lnTo>
                <a:lnTo>
                  <a:pt x="3209124" y="1172293"/>
                </a:lnTo>
                <a:lnTo>
                  <a:pt x="3206953" y="1176166"/>
                </a:lnTo>
                <a:lnTo>
                  <a:pt x="3201377" y="1184739"/>
                </a:lnTo>
                <a:lnTo>
                  <a:pt x="3192799" y="1190665"/>
                </a:lnTo>
                <a:lnTo>
                  <a:pt x="3184192" y="1191277"/>
                </a:lnTo>
                <a:lnTo>
                  <a:pt x="3184760" y="1186310"/>
                </a:lnTo>
                <a:lnTo>
                  <a:pt x="3187662" y="1178448"/>
                </a:lnTo>
                <a:lnTo>
                  <a:pt x="3183697" y="1171626"/>
                </a:lnTo>
                <a:lnTo>
                  <a:pt x="3187052" y="1160079"/>
                </a:lnTo>
                <a:lnTo>
                  <a:pt x="3186980" y="1155544"/>
                </a:lnTo>
                <a:lnTo>
                  <a:pt x="3175476" y="1166197"/>
                </a:lnTo>
                <a:lnTo>
                  <a:pt x="3168855" y="1175752"/>
                </a:lnTo>
                <a:lnTo>
                  <a:pt x="3161194" y="1171987"/>
                </a:lnTo>
                <a:lnTo>
                  <a:pt x="3159732" y="1159710"/>
                </a:lnTo>
                <a:lnTo>
                  <a:pt x="3161345" y="1148727"/>
                </a:lnTo>
                <a:lnTo>
                  <a:pt x="3158329" y="1145635"/>
                </a:lnTo>
                <a:lnTo>
                  <a:pt x="3147233" y="1146607"/>
                </a:lnTo>
                <a:lnTo>
                  <a:pt x="3131535" y="1147571"/>
                </a:lnTo>
                <a:lnTo>
                  <a:pt x="3119600" y="1144172"/>
                </a:lnTo>
                <a:lnTo>
                  <a:pt x="3117530" y="1137710"/>
                </a:lnTo>
                <a:lnTo>
                  <a:pt x="3123283" y="1130194"/>
                </a:lnTo>
                <a:lnTo>
                  <a:pt x="3137709" y="1119773"/>
                </a:lnTo>
                <a:lnTo>
                  <a:pt x="3143811" y="1112391"/>
                </a:lnTo>
                <a:lnTo>
                  <a:pt x="3154342" y="1105937"/>
                </a:lnTo>
                <a:lnTo>
                  <a:pt x="3165952" y="1098631"/>
                </a:lnTo>
                <a:lnTo>
                  <a:pt x="3177257" y="1091551"/>
                </a:lnTo>
                <a:lnTo>
                  <a:pt x="3192631" y="1080579"/>
                </a:lnTo>
                <a:lnTo>
                  <a:pt x="3199511" y="1071808"/>
                </a:lnTo>
                <a:lnTo>
                  <a:pt x="3204958" y="1063246"/>
                </a:lnTo>
                <a:lnTo>
                  <a:pt x="3213664" y="1055435"/>
                </a:lnTo>
                <a:lnTo>
                  <a:pt x="3224554" y="1047697"/>
                </a:lnTo>
                <a:lnTo>
                  <a:pt x="3236557" y="1039352"/>
                </a:lnTo>
                <a:lnTo>
                  <a:pt x="3251936" y="1026771"/>
                </a:lnTo>
                <a:lnTo>
                  <a:pt x="3262803" y="1017147"/>
                </a:lnTo>
                <a:lnTo>
                  <a:pt x="3270063" y="1009544"/>
                </a:lnTo>
                <a:lnTo>
                  <a:pt x="3274623" y="1003026"/>
                </a:lnTo>
                <a:lnTo>
                  <a:pt x="3283542" y="993626"/>
                </a:lnTo>
                <a:lnTo>
                  <a:pt x="3296457" y="984759"/>
                </a:lnTo>
                <a:lnTo>
                  <a:pt x="3306259" y="977081"/>
                </a:lnTo>
                <a:lnTo>
                  <a:pt x="3310648" y="970537"/>
                </a:lnTo>
                <a:lnTo>
                  <a:pt x="3320265" y="963210"/>
                </a:lnTo>
                <a:lnTo>
                  <a:pt x="3333222" y="956039"/>
                </a:lnTo>
                <a:lnTo>
                  <a:pt x="3347626" y="949963"/>
                </a:lnTo>
                <a:lnTo>
                  <a:pt x="3361588" y="945919"/>
                </a:lnTo>
                <a:lnTo>
                  <a:pt x="3375714" y="944421"/>
                </a:lnTo>
                <a:lnTo>
                  <a:pt x="3390818" y="944757"/>
                </a:lnTo>
                <a:lnTo>
                  <a:pt x="3405154" y="946535"/>
                </a:lnTo>
                <a:lnTo>
                  <a:pt x="3416973" y="949365"/>
                </a:lnTo>
                <a:lnTo>
                  <a:pt x="3424529" y="952853"/>
                </a:lnTo>
                <a:lnTo>
                  <a:pt x="3431755" y="959949"/>
                </a:lnTo>
                <a:lnTo>
                  <a:pt x="3436467" y="957384"/>
                </a:lnTo>
                <a:lnTo>
                  <a:pt x="3440341" y="953104"/>
                </a:lnTo>
                <a:lnTo>
                  <a:pt x="3448519" y="950585"/>
                </a:lnTo>
                <a:lnTo>
                  <a:pt x="3463150" y="952148"/>
                </a:lnTo>
                <a:lnTo>
                  <a:pt x="3478596" y="951372"/>
                </a:lnTo>
                <a:lnTo>
                  <a:pt x="3488149" y="948472"/>
                </a:lnTo>
                <a:lnTo>
                  <a:pt x="3503339" y="950906"/>
                </a:lnTo>
                <a:lnTo>
                  <a:pt x="3513555" y="948797"/>
                </a:lnTo>
                <a:lnTo>
                  <a:pt x="3524323" y="938828"/>
                </a:lnTo>
                <a:lnTo>
                  <a:pt x="3537642" y="934485"/>
                </a:lnTo>
                <a:lnTo>
                  <a:pt x="3550313" y="934269"/>
                </a:lnTo>
                <a:lnTo>
                  <a:pt x="3559136" y="936682"/>
                </a:lnTo>
                <a:lnTo>
                  <a:pt x="3567999" y="943008"/>
                </a:lnTo>
                <a:lnTo>
                  <a:pt x="3577987" y="943605"/>
                </a:lnTo>
                <a:lnTo>
                  <a:pt x="3588863" y="941724"/>
                </a:lnTo>
                <a:lnTo>
                  <a:pt x="3595452" y="948082"/>
                </a:lnTo>
                <a:lnTo>
                  <a:pt x="3605336" y="954403"/>
                </a:lnTo>
                <a:lnTo>
                  <a:pt x="3602886" y="959747"/>
                </a:lnTo>
                <a:lnTo>
                  <a:pt x="3589872" y="961533"/>
                </a:lnTo>
                <a:lnTo>
                  <a:pt x="3583715" y="965742"/>
                </a:lnTo>
                <a:lnTo>
                  <a:pt x="3596117" y="970390"/>
                </a:lnTo>
                <a:lnTo>
                  <a:pt x="3606907" y="968432"/>
                </a:lnTo>
                <a:lnTo>
                  <a:pt x="3615722" y="966340"/>
                </a:lnTo>
                <a:lnTo>
                  <a:pt x="3627099" y="966929"/>
                </a:lnTo>
                <a:lnTo>
                  <a:pt x="3639899" y="964731"/>
                </a:lnTo>
                <a:lnTo>
                  <a:pt x="3653055" y="960450"/>
                </a:lnTo>
                <a:lnTo>
                  <a:pt x="3660786" y="962033"/>
                </a:lnTo>
                <a:lnTo>
                  <a:pt x="3666713" y="961563"/>
                </a:lnTo>
                <a:lnTo>
                  <a:pt x="3678570" y="955750"/>
                </a:lnTo>
                <a:lnTo>
                  <a:pt x="3691897" y="953570"/>
                </a:lnTo>
                <a:lnTo>
                  <a:pt x="3699405" y="950938"/>
                </a:lnTo>
                <a:lnTo>
                  <a:pt x="3694598" y="946085"/>
                </a:lnTo>
                <a:lnTo>
                  <a:pt x="3680737" y="942977"/>
                </a:lnTo>
                <a:lnTo>
                  <a:pt x="3677153" y="935913"/>
                </a:lnTo>
                <a:lnTo>
                  <a:pt x="3700078" y="902449"/>
                </a:lnTo>
                <a:lnTo>
                  <a:pt x="3734949" y="877703"/>
                </a:lnTo>
                <a:lnTo>
                  <a:pt x="3744271" y="874197"/>
                </a:lnTo>
                <a:lnTo>
                  <a:pt x="3747831" y="870710"/>
                </a:lnTo>
                <a:lnTo>
                  <a:pt x="3750633" y="857733"/>
                </a:lnTo>
                <a:lnTo>
                  <a:pt x="3758262" y="845443"/>
                </a:lnTo>
                <a:lnTo>
                  <a:pt x="3769579" y="844506"/>
                </a:lnTo>
                <a:lnTo>
                  <a:pt x="3782481" y="844349"/>
                </a:lnTo>
                <a:lnTo>
                  <a:pt x="3795613" y="843525"/>
                </a:lnTo>
                <a:lnTo>
                  <a:pt x="3807620" y="840588"/>
                </a:lnTo>
                <a:lnTo>
                  <a:pt x="3820502" y="837599"/>
                </a:lnTo>
                <a:lnTo>
                  <a:pt x="3826094" y="842940"/>
                </a:lnTo>
                <a:lnTo>
                  <a:pt x="3836228" y="843548"/>
                </a:lnTo>
                <a:lnTo>
                  <a:pt x="3845025" y="839021"/>
                </a:lnTo>
                <a:lnTo>
                  <a:pt x="3849862" y="844207"/>
                </a:lnTo>
                <a:lnTo>
                  <a:pt x="3845723" y="851875"/>
                </a:lnTo>
                <a:lnTo>
                  <a:pt x="3839102" y="861455"/>
                </a:lnTo>
                <a:lnTo>
                  <a:pt x="3838810" y="872621"/>
                </a:lnTo>
                <a:lnTo>
                  <a:pt x="3846051" y="875488"/>
                </a:lnTo>
                <a:lnTo>
                  <a:pt x="3852018" y="880869"/>
                </a:lnTo>
                <a:lnTo>
                  <a:pt x="3847658" y="885789"/>
                </a:lnTo>
                <a:lnTo>
                  <a:pt x="3851140" y="889761"/>
                </a:lnTo>
                <a:lnTo>
                  <a:pt x="3860913" y="888116"/>
                </a:lnTo>
                <a:lnTo>
                  <a:pt x="3875271" y="878910"/>
                </a:lnTo>
                <a:lnTo>
                  <a:pt x="3889477" y="866356"/>
                </a:lnTo>
                <a:lnTo>
                  <a:pt x="3901933" y="857954"/>
                </a:lnTo>
                <a:lnTo>
                  <a:pt x="3912754" y="853053"/>
                </a:lnTo>
                <a:lnTo>
                  <a:pt x="3922057" y="850998"/>
                </a:lnTo>
                <a:lnTo>
                  <a:pt x="3933203" y="848582"/>
                </a:lnTo>
                <a:lnTo>
                  <a:pt x="3935445" y="839816"/>
                </a:lnTo>
                <a:lnTo>
                  <a:pt x="3965356" y="803752"/>
                </a:lnTo>
                <a:lnTo>
                  <a:pt x="3978507" y="803591"/>
                </a:lnTo>
                <a:lnTo>
                  <a:pt x="3991368" y="809967"/>
                </a:lnTo>
                <a:lnTo>
                  <a:pt x="3990777" y="812862"/>
                </a:lnTo>
                <a:lnTo>
                  <a:pt x="3976190" y="813032"/>
                </a:lnTo>
                <a:lnTo>
                  <a:pt x="3966522" y="819595"/>
                </a:lnTo>
                <a:lnTo>
                  <a:pt x="3962440" y="830792"/>
                </a:lnTo>
                <a:lnTo>
                  <a:pt x="3959427" y="846355"/>
                </a:lnTo>
                <a:lnTo>
                  <a:pt x="3956047" y="855029"/>
                </a:lnTo>
                <a:lnTo>
                  <a:pt x="3955870" y="864128"/>
                </a:lnTo>
                <a:lnTo>
                  <a:pt x="3949281" y="870561"/>
                </a:lnTo>
                <a:lnTo>
                  <a:pt x="3948645" y="877628"/>
                </a:lnTo>
                <a:lnTo>
                  <a:pt x="3949065" y="882327"/>
                </a:lnTo>
                <a:lnTo>
                  <a:pt x="3940479" y="884905"/>
                </a:lnTo>
                <a:lnTo>
                  <a:pt x="3928387" y="887591"/>
                </a:lnTo>
                <a:lnTo>
                  <a:pt x="3913204" y="891831"/>
                </a:lnTo>
                <a:lnTo>
                  <a:pt x="3903122" y="898939"/>
                </a:lnTo>
                <a:lnTo>
                  <a:pt x="3897597" y="909594"/>
                </a:lnTo>
                <a:lnTo>
                  <a:pt x="3887738" y="917421"/>
                </a:lnTo>
                <a:lnTo>
                  <a:pt x="3879879" y="927114"/>
                </a:lnTo>
                <a:lnTo>
                  <a:pt x="3870921" y="935414"/>
                </a:lnTo>
                <a:lnTo>
                  <a:pt x="3861261" y="942990"/>
                </a:lnTo>
                <a:lnTo>
                  <a:pt x="3851302" y="950511"/>
                </a:lnTo>
                <a:lnTo>
                  <a:pt x="3841442" y="958647"/>
                </a:lnTo>
                <a:lnTo>
                  <a:pt x="3832081" y="968064"/>
                </a:lnTo>
                <a:lnTo>
                  <a:pt x="3817802" y="984842"/>
                </a:lnTo>
                <a:lnTo>
                  <a:pt x="3804002" y="995706"/>
                </a:lnTo>
                <a:lnTo>
                  <a:pt x="3791930" y="1002235"/>
                </a:lnTo>
                <a:lnTo>
                  <a:pt x="3782839" y="1006013"/>
                </a:lnTo>
                <a:lnTo>
                  <a:pt x="3777979" y="1008621"/>
                </a:lnTo>
                <a:lnTo>
                  <a:pt x="3768532" y="1013699"/>
                </a:lnTo>
                <a:lnTo>
                  <a:pt x="3753150" y="1015052"/>
                </a:lnTo>
                <a:lnTo>
                  <a:pt x="3749504" y="1018363"/>
                </a:lnTo>
                <a:lnTo>
                  <a:pt x="3749399" y="1025872"/>
                </a:lnTo>
                <a:lnTo>
                  <a:pt x="3748451" y="1036342"/>
                </a:lnTo>
                <a:lnTo>
                  <a:pt x="3742275" y="1048538"/>
                </a:lnTo>
                <a:lnTo>
                  <a:pt x="3733719" y="1058942"/>
                </a:lnTo>
                <a:lnTo>
                  <a:pt x="3726548" y="1070063"/>
                </a:lnTo>
                <a:lnTo>
                  <a:pt x="3720879" y="1081753"/>
                </a:lnTo>
                <a:lnTo>
                  <a:pt x="3716828" y="1093865"/>
                </a:lnTo>
                <a:lnTo>
                  <a:pt x="3714514" y="1106252"/>
                </a:lnTo>
                <a:lnTo>
                  <a:pt x="3714758" y="1118595"/>
                </a:lnTo>
                <a:lnTo>
                  <a:pt x="3718200" y="1163277"/>
                </a:lnTo>
                <a:lnTo>
                  <a:pt x="3724321" y="1205169"/>
                </a:lnTo>
                <a:lnTo>
                  <a:pt x="3729009" y="1222487"/>
                </a:lnTo>
                <a:lnTo>
                  <a:pt x="3732987" y="1234588"/>
                </a:lnTo>
                <a:lnTo>
                  <a:pt x="3734621" y="1248943"/>
                </a:lnTo>
                <a:lnTo>
                  <a:pt x="3735657" y="1262452"/>
                </a:lnTo>
                <a:lnTo>
                  <a:pt x="3737843" y="1272020"/>
                </a:lnTo>
                <a:lnTo>
                  <a:pt x="3743354" y="1284506"/>
                </a:lnTo>
                <a:lnTo>
                  <a:pt x="3746326" y="1294257"/>
                </a:lnTo>
                <a:lnTo>
                  <a:pt x="3752092" y="1292721"/>
                </a:lnTo>
                <a:lnTo>
                  <a:pt x="3761088" y="1284356"/>
                </a:lnTo>
                <a:lnTo>
                  <a:pt x="3771179" y="1273873"/>
                </a:lnTo>
                <a:lnTo>
                  <a:pt x="3782771" y="1262060"/>
                </a:lnTo>
                <a:lnTo>
                  <a:pt x="3787384" y="1255496"/>
                </a:lnTo>
                <a:lnTo>
                  <a:pt x="3794899" y="1243909"/>
                </a:lnTo>
                <a:lnTo>
                  <a:pt x="3796962" y="1230650"/>
                </a:lnTo>
                <a:lnTo>
                  <a:pt x="3804986" y="1218194"/>
                </a:lnTo>
                <a:lnTo>
                  <a:pt x="3815146" y="1211257"/>
                </a:lnTo>
                <a:lnTo>
                  <a:pt x="3826449" y="1205771"/>
                </a:lnTo>
                <a:lnTo>
                  <a:pt x="3837662" y="1204887"/>
                </a:lnTo>
                <a:lnTo>
                  <a:pt x="3841142" y="1196609"/>
                </a:lnTo>
                <a:lnTo>
                  <a:pt x="3837825" y="1183849"/>
                </a:lnTo>
                <a:lnTo>
                  <a:pt x="3839794" y="1173993"/>
                </a:lnTo>
                <a:lnTo>
                  <a:pt x="3848365" y="1164941"/>
                </a:lnTo>
                <a:lnTo>
                  <a:pt x="3859198" y="1157099"/>
                </a:lnTo>
                <a:lnTo>
                  <a:pt x="3870118" y="1152523"/>
                </a:lnTo>
                <a:lnTo>
                  <a:pt x="3880183" y="1152143"/>
                </a:lnTo>
                <a:lnTo>
                  <a:pt x="3889518" y="1152051"/>
                </a:lnTo>
                <a:lnTo>
                  <a:pt x="3898251" y="1148339"/>
                </a:lnTo>
                <a:lnTo>
                  <a:pt x="3903761" y="1137704"/>
                </a:lnTo>
                <a:lnTo>
                  <a:pt x="3900957" y="1127924"/>
                </a:lnTo>
                <a:lnTo>
                  <a:pt x="3895449" y="1120292"/>
                </a:lnTo>
                <a:lnTo>
                  <a:pt x="3895023" y="1111186"/>
                </a:lnTo>
                <a:lnTo>
                  <a:pt x="3900498" y="1098647"/>
                </a:lnTo>
                <a:lnTo>
                  <a:pt x="3908682" y="1087686"/>
                </a:lnTo>
                <a:lnTo>
                  <a:pt x="3921159" y="1084989"/>
                </a:lnTo>
                <a:lnTo>
                  <a:pt x="3929751" y="1085545"/>
                </a:lnTo>
                <a:lnTo>
                  <a:pt x="3936459" y="1076244"/>
                </a:lnTo>
                <a:lnTo>
                  <a:pt x="3933604" y="1068233"/>
                </a:lnTo>
                <a:lnTo>
                  <a:pt x="3926803" y="1063456"/>
                </a:lnTo>
                <a:lnTo>
                  <a:pt x="3920508" y="1058484"/>
                </a:lnTo>
                <a:lnTo>
                  <a:pt x="3919587" y="1046778"/>
                </a:lnTo>
                <a:lnTo>
                  <a:pt x="3925482" y="1033964"/>
                </a:lnTo>
                <a:lnTo>
                  <a:pt x="3936354" y="1023209"/>
                </a:lnTo>
                <a:lnTo>
                  <a:pt x="3935910" y="1017780"/>
                </a:lnTo>
                <a:lnTo>
                  <a:pt x="3928528" y="1014877"/>
                </a:lnTo>
                <a:lnTo>
                  <a:pt x="3919054" y="1012311"/>
                </a:lnTo>
                <a:lnTo>
                  <a:pt x="3917315" y="1015740"/>
                </a:lnTo>
                <a:lnTo>
                  <a:pt x="3910037" y="1016159"/>
                </a:lnTo>
                <a:lnTo>
                  <a:pt x="3903707" y="1012318"/>
                </a:lnTo>
                <a:lnTo>
                  <a:pt x="3900865" y="1002061"/>
                </a:lnTo>
                <a:lnTo>
                  <a:pt x="3905010" y="988483"/>
                </a:lnTo>
                <a:lnTo>
                  <a:pt x="3916119" y="976824"/>
                </a:lnTo>
                <a:lnTo>
                  <a:pt x="3924954" y="970238"/>
                </a:lnTo>
                <a:lnTo>
                  <a:pt x="3930417" y="962750"/>
                </a:lnTo>
                <a:lnTo>
                  <a:pt x="3935539" y="949833"/>
                </a:lnTo>
                <a:lnTo>
                  <a:pt x="3943303" y="937468"/>
                </a:lnTo>
                <a:lnTo>
                  <a:pt x="3950468" y="927557"/>
                </a:lnTo>
                <a:lnTo>
                  <a:pt x="3960768" y="921883"/>
                </a:lnTo>
                <a:lnTo>
                  <a:pt x="3972820" y="922602"/>
                </a:lnTo>
                <a:lnTo>
                  <a:pt x="3981915" y="926227"/>
                </a:lnTo>
                <a:lnTo>
                  <a:pt x="3986963" y="929392"/>
                </a:lnTo>
                <a:lnTo>
                  <a:pt x="3996011" y="919716"/>
                </a:lnTo>
                <a:lnTo>
                  <a:pt x="4005575" y="908403"/>
                </a:lnTo>
                <a:lnTo>
                  <a:pt x="4014975" y="900758"/>
                </a:lnTo>
                <a:lnTo>
                  <a:pt x="4023194" y="905476"/>
                </a:lnTo>
                <a:lnTo>
                  <a:pt x="4023893" y="916858"/>
                </a:lnTo>
                <a:lnTo>
                  <a:pt x="4026932" y="925063"/>
                </a:lnTo>
                <a:lnTo>
                  <a:pt x="4031864" y="924827"/>
                </a:lnTo>
                <a:lnTo>
                  <a:pt x="4039719" y="918852"/>
                </a:lnTo>
                <a:lnTo>
                  <a:pt x="4051527" y="909837"/>
                </a:lnTo>
                <a:lnTo>
                  <a:pt x="4062752" y="904458"/>
                </a:lnTo>
                <a:lnTo>
                  <a:pt x="4076307" y="901233"/>
                </a:lnTo>
                <a:lnTo>
                  <a:pt x="4090726" y="899889"/>
                </a:lnTo>
                <a:lnTo>
                  <a:pt x="4104542" y="900154"/>
                </a:lnTo>
                <a:lnTo>
                  <a:pt x="4116290" y="901754"/>
                </a:lnTo>
                <a:lnTo>
                  <a:pt x="4131361" y="911327"/>
                </a:lnTo>
                <a:lnTo>
                  <a:pt x="4139420" y="919892"/>
                </a:lnTo>
                <a:lnTo>
                  <a:pt x="4149141" y="916956"/>
                </a:lnTo>
                <a:lnTo>
                  <a:pt x="4151895" y="910731"/>
                </a:lnTo>
                <a:lnTo>
                  <a:pt x="4157205" y="905584"/>
                </a:lnTo>
                <a:lnTo>
                  <a:pt x="4166863" y="901743"/>
                </a:lnTo>
                <a:lnTo>
                  <a:pt x="4178291" y="895679"/>
                </a:lnTo>
                <a:lnTo>
                  <a:pt x="4190243" y="888308"/>
                </a:lnTo>
                <a:lnTo>
                  <a:pt x="4203746" y="879515"/>
                </a:lnTo>
                <a:lnTo>
                  <a:pt x="4210014" y="876299"/>
                </a:lnTo>
                <a:lnTo>
                  <a:pt x="4213477" y="874019"/>
                </a:lnTo>
                <a:lnTo>
                  <a:pt x="4224951" y="864806"/>
                </a:lnTo>
                <a:lnTo>
                  <a:pt x="4232095" y="861374"/>
                </a:lnTo>
                <a:lnTo>
                  <a:pt x="4275334" y="838970"/>
                </a:lnTo>
                <a:lnTo>
                  <a:pt x="4291998" y="834452"/>
                </a:lnTo>
                <a:lnTo>
                  <a:pt x="4307837" y="828875"/>
                </a:lnTo>
                <a:lnTo>
                  <a:pt x="4321851" y="822841"/>
                </a:lnTo>
                <a:lnTo>
                  <a:pt x="4333037" y="816947"/>
                </a:lnTo>
                <a:lnTo>
                  <a:pt x="4340394" y="811795"/>
                </a:lnTo>
                <a:lnTo>
                  <a:pt x="4342921" y="807985"/>
                </a:lnTo>
                <a:lnTo>
                  <a:pt x="4341152" y="802101"/>
                </a:lnTo>
                <a:lnTo>
                  <a:pt x="4353153" y="799523"/>
                </a:lnTo>
                <a:lnTo>
                  <a:pt x="4354449" y="805111"/>
                </a:lnTo>
                <a:lnTo>
                  <a:pt x="4361325" y="809134"/>
                </a:lnTo>
                <a:lnTo>
                  <a:pt x="4376511" y="810851"/>
                </a:lnTo>
                <a:lnTo>
                  <a:pt x="4390311" y="814281"/>
                </a:lnTo>
                <a:lnTo>
                  <a:pt x="4400416" y="815454"/>
                </a:lnTo>
                <a:lnTo>
                  <a:pt x="4409716" y="811029"/>
                </a:lnTo>
                <a:lnTo>
                  <a:pt x="4415920" y="800081"/>
                </a:lnTo>
                <a:lnTo>
                  <a:pt x="4413197" y="792364"/>
                </a:lnTo>
                <a:lnTo>
                  <a:pt x="4407677" y="779665"/>
                </a:lnTo>
                <a:lnTo>
                  <a:pt x="4398972" y="769549"/>
                </a:lnTo>
                <a:lnTo>
                  <a:pt x="4394122" y="760868"/>
                </a:lnTo>
                <a:lnTo>
                  <a:pt x="4392659" y="749892"/>
                </a:lnTo>
                <a:lnTo>
                  <a:pt x="4386253" y="738175"/>
                </a:lnTo>
                <a:lnTo>
                  <a:pt x="4378662" y="730621"/>
                </a:lnTo>
                <a:lnTo>
                  <a:pt x="4366271" y="730343"/>
                </a:lnTo>
                <a:lnTo>
                  <a:pt x="4358018" y="722465"/>
                </a:lnTo>
                <a:lnTo>
                  <a:pt x="4357446" y="712883"/>
                </a:lnTo>
                <a:lnTo>
                  <a:pt x="4356595" y="704730"/>
                </a:lnTo>
                <a:lnTo>
                  <a:pt x="4348441" y="709873"/>
                </a:lnTo>
                <a:lnTo>
                  <a:pt x="4335899" y="712415"/>
                </a:lnTo>
                <a:lnTo>
                  <a:pt x="4325399" y="707322"/>
                </a:lnTo>
                <a:lnTo>
                  <a:pt x="4327301" y="699296"/>
                </a:lnTo>
                <a:lnTo>
                  <a:pt x="4337100" y="695045"/>
                </a:lnTo>
                <a:lnTo>
                  <a:pt x="4349822" y="695627"/>
                </a:lnTo>
                <a:lnTo>
                  <a:pt x="4361547" y="702804"/>
                </a:lnTo>
                <a:lnTo>
                  <a:pt x="4365781" y="708814"/>
                </a:lnTo>
                <a:lnTo>
                  <a:pt x="4377153" y="712307"/>
                </a:lnTo>
                <a:lnTo>
                  <a:pt x="4419087" y="701007"/>
                </a:lnTo>
                <a:lnTo>
                  <a:pt x="4444111" y="681565"/>
                </a:lnTo>
                <a:lnTo>
                  <a:pt x="4439373" y="678136"/>
                </a:lnTo>
                <a:lnTo>
                  <a:pt x="4447971" y="673843"/>
                </a:lnTo>
                <a:lnTo>
                  <a:pt x="4451710" y="666073"/>
                </a:lnTo>
                <a:lnTo>
                  <a:pt x="4444917" y="657962"/>
                </a:lnTo>
                <a:lnTo>
                  <a:pt x="4435525" y="652838"/>
                </a:lnTo>
                <a:lnTo>
                  <a:pt x="4437240" y="642538"/>
                </a:lnTo>
                <a:lnTo>
                  <a:pt x="4444949" y="642538"/>
                </a:lnTo>
                <a:lnTo>
                  <a:pt x="4452670" y="642538"/>
                </a:lnTo>
                <a:lnTo>
                  <a:pt x="4450537" y="633521"/>
                </a:lnTo>
                <a:lnTo>
                  <a:pt x="4455680" y="633089"/>
                </a:lnTo>
                <a:lnTo>
                  <a:pt x="4460836" y="632670"/>
                </a:lnTo>
                <a:lnTo>
                  <a:pt x="4461675" y="636950"/>
                </a:lnTo>
                <a:lnTo>
                  <a:pt x="4471136" y="632238"/>
                </a:lnTo>
                <a:lnTo>
                  <a:pt x="4475177" y="632924"/>
                </a:lnTo>
                <a:lnTo>
                  <a:pt x="4470949" y="641261"/>
                </a:lnTo>
                <a:lnTo>
                  <a:pt x="4469135" y="654476"/>
                </a:lnTo>
                <a:lnTo>
                  <a:pt x="4474647" y="663107"/>
                </a:lnTo>
                <a:lnTo>
                  <a:pt x="4483175" y="669847"/>
                </a:lnTo>
                <a:lnTo>
                  <a:pt x="4496364" y="671346"/>
                </a:lnTo>
                <a:lnTo>
                  <a:pt x="4510254" y="668485"/>
                </a:lnTo>
                <a:lnTo>
                  <a:pt x="4524875" y="669438"/>
                </a:lnTo>
                <a:lnTo>
                  <a:pt x="4538215" y="673003"/>
                </a:lnTo>
                <a:lnTo>
                  <a:pt x="4548267" y="677978"/>
                </a:lnTo>
                <a:lnTo>
                  <a:pt x="4553021" y="683160"/>
                </a:lnTo>
                <a:lnTo>
                  <a:pt x="4557149" y="693343"/>
                </a:lnTo>
                <a:lnTo>
                  <a:pt x="4565939" y="703337"/>
                </a:lnTo>
                <a:lnTo>
                  <a:pt x="4582855" y="710571"/>
                </a:lnTo>
                <a:lnTo>
                  <a:pt x="4594720" y="713760"/>
                </a:lnTo>
                <a:lnTo>
                  <a:pt x="4601387" y="716867"/>
                </a:lnTo>
                <a:lnTo>
                  <a:pt x="4604956" y="724897"/>
                </a:lnTo>
                <a:lnTo>
                  <a:pt x="4610112" y="728314"/>
                </a:lnTo>
                <a:lnTo>
                  <a:pt x="4617834" y="726612"/>
                </a:lnTo>
                <a:lnTo>
                  <a:pt x="4625568" y="724897"/>
                </a:lnTo>
                <a:lnTo>
                  <a:pt x="4629848" y="733457"/>
                </a:lnTo>
                <a:lnTo>
                  <a:pt x="4635411" y="728314"/>
                </a:lnTo>
                <a:lnTo>
                  <a:pt x="4640999" y="723170"/>
                </a:lnTo>
                <a:lnTo>
                  <a:pt x="4643996" y="731324"/>
                </a:lnTo>
                <a:lnTo>
                  <a:pt x="4651298" y="724897"/>
                </a:lnTo>
                <a:lnTo>
                  <a:pt x="4650330" y="718916"/>
                </a:lnTo>
                <a:lnTo>
                  <a:pt x="4641584" y="713715"/>
                </a:lnTo>
                <a:lnTo>
                  <a:pt x="4641430" y="703866"/>
                </a:lnTo>
                <a:lnTo>
                  <a:pt x="4646155" y="712883"/>
                </a:lnTo>
                <a:lnTo>
                  <a:pt x="4652581" y="712464"/>
                </a:lnTo>
                <a:lnTo>
                  <a:pt x="4659020" y="712045"/>
                </a:lnTo>
                <a:lnTo>
                  <a:pt x="4650854" y="699586"/>
                </a:lnTo>
                <a:lnTo>
                  <a:pt x="4655591" y="698304"/>
                </a:lnTo>
                <a:lnTo>
                  <a:pt x="4657600" y="688168"/>
                </a:lnTo>
                <a:lnTo>
                  <a:pt x="4654203" y="673154"/>
                </a:lnTo>
                <a:lnTo>
                  <a:pt x="4650056" y="666135"/>
                </a:lnTo>
                <a:lnTo>
                  <a:pt x="4655548" y="663640"/>
                </a:lnTo>
                <a:lnTo>
                  <a:pt x="4669873" y="670342"/>
                </a:lnTo>
                <a:lnTo>
                  <a:pt x="4682836" y="672703"/>
                </a:lnTo>
                <a:lnTo>
                  <a:pt x="4692541" y="672980"/>
                </a:lnTo>
                <a:lnTo>
                  <a:pt x="4700219" y="672980"/>
                </a:lnTo>
                <a:lnTo>
                  <a:pt x="4693323" y="666109"/>
                </a:lnTo>
                <a:lnTo>
                  <a:pt x="4686058" y="664839"/>
                </a:lnTo>
                <a:lnTo>
                  <a:pt x="4678730" y="663556"/>
                </a:lnTo>
                <a:lnTo>
                  <a:pt x="4687328" y="657537"/>
                </a:lnTo>
                <a:lnTo>
                  <a:pt x="4692472" y="662261"/>
                </a:lnTo>
                <a:lnTo>
                  <a:pt x="4697628" y="666998"/>
                </a:lnTo>
                <a:lnTo>
                  <a:pt x="4707470" y="669119"/>
                </a:lnTo>
                <a:lnTo>
                  <a:pt x="4708334" y="663975"/>
                </a:lnTo>
                <a:lnTo>
                  <a:pt x="4709210" y="658819"/>
                </a:lnTo>
                <a:lnTo>
                  <a:pt x="4714354" y="647681"/>
                </a:lnTo>
                <a:lnTo>
                  <a:pt x="4723358" y="648100"/>
                </a:lnTo>
                <a:lnTo>
                  <a:pt x="4732362" y="648532"/>
                </a:lnTo>
                <a:lnTo>
                  <a:pt x="4735360" y="643363"/>
                </a:lnTo>
                <a:lnTo>
                  <a:pt x="4726787" y="640379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558685" y="2342097"/>
            <a:ext cx="62865" cy="38100"/>
          </a:xfrm>
          <a:custGeom>
            <a:avLst/>
            <a:gdLst/>
            <a:ahLst/>
            <a:cxnLst/>
            <a:rect l="l" t="t" r="r" b="b"/>
            <a:pathLst>
              <a:path w="62865" h="38100">
                <a:moveTo>
                  <a:pt x="5262" y="30537"/>
                </a:moveTo>
                <a:lnTo>
                  <a:pt x="16514" y="37269"/>
                </a:lnTo>
                <a:lnTo>
                  <a:pt x="27051" y="37574"/>
                </a:lnTo>
                <a:lnTo>
                  <a:pt x="36732" y="33697"/>
                </a:lnTo>
                <a:lnTo>
                  <a:pt x="45414" y="27883"/>
                </a:lnTo>
                <a:lnTo>
                  <a:pt x="52956" y="22378"/>
                </a:lnTo>
                <a:lnTo>
                  <a:pt x="59216" y="19427"/>
                </a:lnTo>
                <a:lnTo>
                  <a:pt x="24318" y="0"/>
                </a:lnTo>
                <a:lnTo>
                  <a:pt x="14260" y="2515"/>
                </a:lnTo>
                <a:lnTo>
                  <a:pt x="5896" y="7593"/>
                </a:lnTo>
                <a:lnTo>
                  <a:pt x="663" y="14475"/>
                </a:lnTo>
                <a:lnTo>
                  <a:pt x="0" y="22401"/>
                </a:lnTo>
                <a:lnTo>
                  <a:pt x="5262" y="30537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533625" y="1663383"/>
            <a:ext cx="122555" cy="53975"/>
          </a:xfrm>
          <a:custGeom>
            <a:avLst/>
            <a:gdLst/>
            <a:ahLst/>
            <a:cxnLst/>
            <a:rect l="l" t="t" r="r" b="b"/>
            <a:pathLst>
              <a:path w="122554" h="53975">
                <a:moveTo>
                  <a:pt x="67228" y="16060"/>
                </a:moveTo>
                <a:lnTo>
                  <a:pt x="68497" y="19906"/>
                </a:lnTo>
                <a:lnTo>
                  <a:pt x="61236" y="22242"/>
                </a:lnTo>
                <a:lnTo>
                  <a:pt x="49498" y="24003"/>
                </a:lnTo>
                <a:lnTo>
                  <a:pt x="37338" y="26123"/>
                </a:lnTo>
                <a:lnTo>
                  <a:pt x="28809" y="29535"/>
                </a:lnTo>
                <a:lnTo>
                  <a:pt x="19282" y="35287"/>
                </a:lnTo>
                <a:lnTo>
                  <a:pt x="7345" y="38399"/>
                </a:lnTo>
                <a:lnTo>
                  <a:pt x="0" y="42442"/>
                </a:lnTo>
                <a:lnTo>
                  <a:pt x="9086" y="50180"/>
                </a:lnTo>
                <a:lnTo>
                  <a:pt x="24359" y="53823"/>
                </a:lnTo>
                <a:lnTo>
                  <a:pt x="39447" y="53656"/>
                </a:lnTo>
                <a:lnTo>
                  <a:pt x="47978" y="49961"/>
                </a:lnTo>
                <a:lnTo>
                  <a:pt x="55103" y="44543"/>
                </a:lnTo>
                <a:lnTo>
                  <a:pt x="67093" y="43563"/>
                </a:lnTo>
                <a:lnTo>
                  <a:pt x="72906" y="34670"/>
                </a:lnTo>
                <a:lnTo>
                  <a:pt x="82234" y="27675"/>
                </a:lnTo>
                <a:lnTo>
                  <a:pt x="96554" y="23165"/>
                </a:lnTo>
                <a:lnTo>
                  <a:pt x="113395" y="20619"/>
                </a:lnTo>
                <a:lnTo>
                  <a:pt x="121828" y="16744"/>
                </a:lnTo>
                <a:lnTo>
                  <a:pt x="122488" y="11774"/>
                </a:lnTo>
                <a:lnTo>
                  <a:pt x="116010" y="5944"/>
                </a:lnTo>
                <a:lnTo>
                  <a:pt x="102079" y="1202"/>
                </a:lnTo>
                <a:lnTo>
                  <a:pt x="89139" y="0"/>
                </a:lnTo>
                <a:lnTo>
                  <a:pt x="78080" y="1499"/>
                </a:lnTo>
                <a:lnTo>
                  <a:pt x="69795" y="4863"/>
                </a:lnTo>
                <a:lnTo>
                  <a:pt x="65176" y="9257"/>
                </a:lnTo>
                <a:lnTo>
                  <a:pt x="65115" y="13842"/>
                </a:lnTo>
                <a:lnTo>
                  <a:pt x="67228" y="16060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256124" y="3040400"/>
            <a:ext cx="76200" cy="315595"/>
          </a:xfrm>
          <a:custGeom>
            <a:avLst/>
            <a:gdLst/>
            <a:ahLst/>
            <a:cxnLst/>
            <a:rect l="l" t="t" r="r" b="b"/>
            <a:pathLst>
              <a:path w="76200" h="315595">
                <a:moveTo>
                  <a:pt x="42958" y="96646"/>
                </a:moveTo>
                <a:lnTo>
                  <a:pt x="40633" y="84807"/>
                </a:lnTo>
                <a:lnTo>
                  <a:pt x="41525" y="73350"/>
                </a:lnTo>
                <a:lnTo>
                  <a:pt x="43838" y="62530"/>
                </a:lnTo>
                <a:lnTo>
                  <a:pt x="45776" y="52603"/>
                </a:lnTo>
                <a:lnTo>
                  <a:pt x="45543" y="43825"/>
                </a:lnTo>
                <a:lnTo>
                  <a:pt x="41343" y="36450"/>
                </a:lnTo>
                <a:lnTo>
                  <a:pt x="32112" y="25594"/>
                </a:lnTo>
                <a:lnTo>
                  <a:pt x="27766" y="14018"/>
                </a:lnTo>
                <a:lnTo>
                  <a:pt x="25650" y="4545"/>
                </a:lnTo>
                <a:lnTo>
                  <a:pt x="23111" y="0"/>
                </a:lnTo>
                <a:lnTo>
                  <a:pt x="17523" y="8074"/>
                </a:lnTo>
                <a:lnTo>
                  <a:pt x="15651" y="19229"/>
                </a:lnTo>
                <a:lnTo>
                  <a:pt x="11938" y="28317"/>
                </a:lnTo>
                <a:lnTo>
                  <a:pt x="2961" y="32985"/>
                </a:lnTo>
                <a:lnTo>
                  <a:pt x="1326" y="40625"/>
                </a:lnTo>
                <a:lnTo>
                  <a:pt x="2185" y="50798"/>
                </a:lnTo>
                <a:lnTo>
                  <a:pt x="22" y="65569"/>
                </a:lnTo>
                <a:lnTo>
                  <a:pt x="0" y="79444"/>
                </a:lnTo>
                <a:lnTo>
                  <a:pt x="1626" y="92240"/>
                </a:lnTo>
                <a:lnTo>
                  <a:pt x="4412" y="103774"/>
                </a:lnTo>
                <a:lnTo>
                  <a:pt x="7864" y="113863"/>
                </a:lnTo>
                <a:lnTo>
                  <a:pt x="10007" y="122387"/>
                </a:lnTo>
                <a:lnTo>
                  <a:pt x="10809" y="134001"/>
                </a:lnTo>
                <a:lnTo>
                  <a:pt x="10604" y="147827"/>
                </a:lnTo>
                <a:lnTo>
                  <a:pt x="9722" y="162987"/>
                </a:lnTo>
                <a:lnTo>
                  <a:pt x="8494" y="178600"/>
                </a:lnTo>
                <a:lnTo>
                  <a:pt x="7252" y="193787"/>
                </a:lnTo>
                <a:lnTo>
                  <a:pt x="6327" y="207671"/>
                </a:lnTo>
                <a:lnTo>
                  <a:pt x="6050" y="219372"/>
                </a:lnTo>
                <a:lnTo>
                  <a:pt x="6752" y="228010"/>
                </a:lnTo>
                <a:lnTo>
                  <a:pt x="8677" y="237493"/>
                </a:lnTo>
                <a:lnTo>
                  <a:pt x="8373" y="250509"/>
                </a:lnTo>
                <a:lnTo>
                  <a:pt x="6665" y="265451"/>
                </a:lnTo>
                <a:lnTo>
                  <a:pt x="4379" y="280714"/>
                </a:lnTo>
                <a:lnTo>
                  <a:pt x="2339" y="294692"/>
                </a:lnTo>
                <a:lnTo>
                  <a:pt x="1371" y="305780"/>
                </a:lnTo>
                <a:lnTo>
                  <a:pt x="2300" y="312372"/>
                </a:lnTo>
                <a:lnTo>
                  <a:pt x="7382" y="315304"/>
                </a:lnTo>
                <a:lnTo>
                  <a:pt x="9784" y="309981"/>
                </a:lnTo>
                <a:lnTo>
                  <a:pt x="12533" y="301470"/>
                </a:lnTo>
                <a:lnTo>
                  <a:pt x="18656" y="294838"/>
                </a:lnTo>
                <a:lnTo>
                  <a:pt x="31649" y="297524"/>
                </a:lnTo>
                <a:lnTo>
                  <a:pt x="38760" y="306943"/>
                </a:lnTo>
                <a:lnTo>
                  <a:pt x="45733" y="315106"/>
                </a:lnTo>
                <a:lnTo>
                  <a:pt x="50714" y="311956"/>
                </a:lnTo>
                <a:lnTo>
                  <a:pt x="49913" y="300903"/>
                </a:lnTo>
                <a:lnTo>
                  <a:pt x="45106" y="291143"/>
                </a:lnTo>
                <a:lnTo>
                  <a:pt x="35523" y="286343"/>
                </a:lnTo>
                <a:lnTo>
                  <a:pt x="28361" y="274610"/>
                </a:lnTo>
                <a:lnTo>
                  <a:pt x="23160" y="260654"/>
                </a:lnTo>
                <a:lnTo>
                  <a:pt x="21651" y="248039"/>
                </a:lnTo>
                <a:lnTo>
                  <a:pt x="23753" y="236015"/>
                </a:lnTo>
                <a:lnTo>
                  <a:pt x="27218" y="224328"/>
                </a:lnTo>
                <a:lnTo>
                  <a:pt x="29799" y="212727"/>
                </a:lnTo>
                <a:lnTo>
                  <a:pt x="33695" y="200306"/>
                </a:lnTo>
                <a:lnTo>
                  <a:pt x="42939" y="195721"/>
                </a:lnTo>
                <a:lnTo>
                  <a:pt x="54514" y="197906"/>
                </a:lnTo>
                <a:lnTo>
                  <a:pt x="68433" y="208123"/>
                </a:lnTo>
                <a:lnTo>
                  <a:pt x="75069" y="209498"/>
                </a:lnTo>
                <a:lnTo>
                  <a:pt x="76008" y="205078"/>
                </a:lnTo>
                <a:lnTo>
                  <a:pt x="73236" y="198181"/>
                </a:lnTo>
                <a:lnTo>
                  <a:pt x="69918" y="188061"/>
                </a:lnTo>
                <a:lnTo>
                  <a:pt x="66190" y="175539"/>
                </a:lnTo>
                <a:lnTo>
                  <a:pt x="62186" y="161439"/>
                </a:lnTo>
                <a:lnTo>
                  <a:pt x="58041" y="146581"/>
                </a:lnTo>
                <a:lnTo>
                  <a:pt x="53888" y="131790"/>
                </a:lnTo>
                <a:lnTo>
                  <a:pt x="49861" y="117887"/>
                </a:lnTo>
                <a:lnTo>
                  <a:pt x="46095" y="105694"/>
                </a:lnTo>
                <a:lnTo>
                  <a:pt x="42958" y="96646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472718" y="1669751"/>
            <a:ext cx="96520" cy="26670"/>
          </a:xfrm>
          <a:custGeom>
            <a:avLst/>
            <a:gdLst/>
            <a:ahLst/>
            <a:cxnLst/>
            <a:rect l="l" t="t" r="r" b="b"/>
            <a:pathLst>
              <a:path w="96520" h="26669">
                <a:moveTo>
                  <a:pt x="47490" y="17413"/>
                </a:moveTo>
                <a:lnTo>
                  <a:pt x="59422" y="10462"/>
                </a:lnTo>
                <a:lnTo>
                  <a:pt x="71467" y="8765"/>
                </a:lnTo>
                <a:lnTo>
                  <a:pt x="82396" y="9673"/>
                </a:lnTo>
                <a:lnTo>
                  <a:pt x="90978" y="10538"/>
                </a:lnTo>
                <a:lnTo>
                  <a:pt x="95983" y="8709"/>
                </a:lnTo>
                <a:lnTo>
                  <a:pt x="93381" y="3860"/>
                </a:lnTo>
                <a:lnTo>
                  <a:pt x="83254" y="896"/>
                </a:lnTo>
                <a:lnTo>
                  <a:pt x="69215" y="0"/>
                </a:lnTo>
                <a:lnTo>
                  <a:pt x="54879" y="1353"/>
                </a:lnTo>
                <a:lnTo>
                  <a:pt x="40495" y="5878"/>
                </a:lnTo>
                <a:lnTo>
                  <a:pt x="25968" y="8122"/>
                </a:lnTo>
                <a:lnTo>
                  <a:pt x="13144" y="9354"/>
                </a:lnTo>
                <a:lnTo>
                  <a:pt x="3871" y="10847"/>
                </a:lnTo>
                <a:lnTo>
                  <a:pt x="0" y="13872"/>
                </a:lnTo>
                <a:lnTo>
                  <a:pt x="4328" y="19115"/>
                </a:lnTo>
                <a:lnTo>
                  <a:pt x="12814" y="23895"/>
                </a:lnTo>
                <a:lnTo>
                  <a:pt x="24045" y="26252"/>
                </a:lnTo>
                <a:lnTo>
                  <a:pt x="36610" y="24228"/>
                </a:lnTo>
                <a:lnTo>
                  <a:pt x="47490" y="17413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384007" y="2013512"/>
            <a:ext cx="140970" cy="45720"/>
          </a:xfrm>
          <a:custGeom>
            <a:avLst/>
            <a:gdLst/>
            <a:ahLst/>
            <a:cxnLst/>
            <a:rect l="l" t="t" r="r" b="b"/>
            <a:pathLst>
              <a:path w="140970" h="45719">
                <a:moveTo>
                  <a:pt x="2565" y="21950"/>
                </a:moveTo>
                <a:lnTo>
                  <a:pt x="12416" y="24236"/>
                </a:lnTo>
                <a:lnTo>
                  <a:pt x="21644" y="28623"/>
                </a:lnTo>
                <a:lnTo>
                  <a:pt x="31428" y="34059"/>
                </a:lnTo>
                <a:lnTo>
                  <a:pt x="42949" y="39494"/>
                </a:lnTo>
                <a:lnTo>
                  <a:pt x="57387" y="43875"/>
                </a:lnTo>
                <a:lnTo>
                  <a:pt x="79688" y="45160"/>
                </a:lnTo>
                <a:lnTo>
                  <a:pt x="98680" y="45094"/>
                </a:lnTo>
                <a:lnTo>
                  <a:pt x="114316" y="43887"/>
                </a:lnTo>
                <a:lnTo>
                  <a:pt x="126555" y="41750"/>
                </a:lnTo>
                <a:lnTo>
                  <a:pt x="135350" y="38893"/>
                </a:lnTo>
                <a:lnTo>
                  <a:pt x="140659" y="35526"/>
                </a:lnTo>
                <a:lnTo>
                  <a:pt x="137596" y="28027"/>
                </a:lnTo>
                <a:lnTo>
                  <a:pt x="127573" y="21453"/>
                </a:lnTo>
                <a:lnTo>
                  <a:pt x="114358" y="16999"/>
                </a:lnTo>
                <a:lnTo>
                  <a:pt x="101718" y="15861"/>
                </a:lnTo>
                <a:lnTo>
                  <a:pt x="89912" y="18119"/>
                </a:lnTo>
                <a:lnTo>
                  <a:pt x="80188" y="14936"/>
                </a:lnTo>
                <a:lnTo>
                  <a:pt x="71192" y="10972"/>
                </a:lnTo>
                <a:lnTo>
                  <a:pt x="55036" y="13019"/>
                </a:lnTo>
                <a:lnTo>
                  <a:pt x="41114" y="12715"/>
                </a:lnTo>
                <a:lnTo>
                  <a:pt x="30107" y="9518"/>
                </a:lnTo>
                <a:lnTo>
                  <a:pt x="22698" y="2886"/>
                </a:lnTo>
                <a:lnTo>
                  <a:pt x="16442" y="0"/>
                </a:lnTo>
                <a:lnTo>
                  <a:pt x="8722" y="4585"/>
                </a:lnTo>
                <a:lnTo>
                  <a:pt x="2316" y="12507"/>
                </a:lnTo>
                <a:lnTo>
                  <a:pt x="0" y="19627"/>
                </a:lnTo>
                <a:lnTo>
                  <a:pt x="2565" y="21950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205200" y="2085286"/>
            <a:ext cx="32384" cy="15875"/>
          </a:xfrm>
          <a:custGeom>
            <a:avLst/>
            <a:gdLst/>
            <a:ahLst/>
            <a:cxnLst/>
            <a:rect l="l" t="t" r="r" b="b"/>
            <a:pathLst>
              <a:path w="32384" h="15875">
                <a:moveTo>
                  <a:pt x="32096" y="4239"/>
                </a:moveTo>
                <a:lnTo>
                  <a:pt x="28677" y="133"/>
                </a:lnTo>
                <a:lnTo>
                  <a:pt x="20555" y="0"/>
                </a:lnTo>
                <a:lnTo>
                  <a:pt x="10933" y="2655"/>
                </a:lnTo>
                <a:lnTo>
                  <a:pt x="3013" y="6916"/>
                </a:lnTo>
                <a:lnTo>
                  <a:pt x="0" y="11598"/>
                </a:lnTo>
                <a:lnTo>
                  <a:pt x="14697" y="15741"/>
                </a:lnTo>
                <a:lnTo>
                  <a:pt x="26748" y="13671"/>
                </a:lnTo>
                <a:lnTo>
                  <a:pt x="32079" y="4938"/>
                </a:lnTo>
                <a:lnTo>
                  <a:pt x="32096" y="4239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220067" y="2110350"/>
            <a:ext cx="90805" cy="36830"/>
          </a:xfrm>
          <a:custGeom>
            <a:avLst/>
            <a:gdLst/>
            <a:ahLst/>
            <a:cxnLst/>
            <a:rect l="l" t="t" r="r" b="b"/>
            <a:pathLst>
              <a:path w="90804" h="36830">
                <a:moveTo>
                  <a:pt x="85873" y="35792"/>
                </a:moveTo>
                <a:lnTo>
                  <a:pt x="90259" y="32323"/>
                </a:lnTo>
                <a:lnTo>
                  <a:pt x="88985" y="26134"/>
                </a:lnTo>
                <a:lnTo>
                  <a:pt x="83160" y="18516"/>
                </a:lnTo>
                <a:lnTo>
                  <a:pt x="73891" y="10760"/>
                </a:lnTo>
                <a:lnTo>
                  <a:pt x="62287" y="4158"/>
                </a:lnTo>
                <a:lnTo>
                  <a:pt x="49457" y="0"/>
                </a:lnTo>
                <a:lnTo>
                  <a:pt x="33397" y="87"/>
                </a:lnTo>
                <a:lnTo>
                  <a:pt x="19261" y="4367"/>
                </a:lnTo>
                <a:lnTo>
                  <a:pt x="8209" y="10800"/>
                </a:lnTo>
                <a:lnTo>
                  <a:pt x="1402" y="17344"/>
                </a:lnTo>
                <a:lnTo>
                  <a:pt x="0" y="21961"/>
                </a:lnTo>
                <a:lnTo>
                  <a:pt x="6462" y="26481"/>
                </a:lnTo>
                <a:lnTo>
                  <a:pt x="48449" y="35378"/>
                </a:lnTo>
                <a:lnTo>
                  <a:pt x="77097" y="36683"/>
                </a:lnTo>
                <a:lnTo>
                  <a:pt x="85873" y="35792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119118" y="1969816"/>
            <a:ext cx="231775" cy="86995"/>
          </a:xfrm>
          <a:custGeom>
            <a:avLst/>
            <a:gdLst/>
            <a:ahLst/>
            <a:cxnLst/>
            <a:rect l="l" t="t" r="r" b="b"/>
            <a:pathLst>
              <a:path w="231775" h="86994">
                <a:moveTo>
                  <a:pt x="7511" y="66509"/>
                </a:moveTo>
                <a:lnTo>
                  <a:pt x="19433" y="74243"/>
                </a:lnTo>
                <a:lnTo>
                  <a:pt x="27727" y="82354"/>
                </a:lnTo>
                <a:lnTo>
                  <a:pt x="37403" y="86392"/>
                </a:lnTo>
                <a:lnTo>
                  <a:pt x="50064" y="85511"/>
                </a:lnTo>
                <a:lnTo>
                  <a:pt x="62899" y="82130"/>
                </a:lnTo>
                <a:lnTo>
                  <a:pt x="73098" y="78668"/>
                </a:lnTo>
                <a:lnTo>
                  <a:pt x="80693" y="80049"/>
                </a:lnTo>
                <a:lnTo>
                  <a:pt x="87029" y="85191"/>
                </a:lnTo>
                <a:lnTo>
                  <a:pt x="96017" y="86124"/>
                </a:lnTo>
                <a:lnTo>
                  <a:pt x="109106" y="80161"/>
                </a:lnTo>
                <a:lnTo>
                  <a:pt x="121256" y="77771"/>
                </a:lnTo>
                <a:lnTo>
                  <a:pt x="132921" y="77592"/>
                </a:lnTo>
                <a:lnTo>
                  <a:pt x="144553" y="78263"/>
                </a:lnTo>
                <a:lnTo>
                  <a:pt x="155643" y="75644"/>
                </a:lnTo>
                <a:lnTo>
                  <a:pt x="157707" y="68830"/>
                </a:lnTo>
                <a:lnTo>
                  <a:pt x="154797" y="59855"/>
                </a:lnTo>
                <a:lnTo>
                  <a:pt x="150968" y="50752"/>
                </a:lnTo>
                <a:lnTo>
                  <a:pt x="155281" y="41971"/>
                </a:lnTo>
                <a:lnTo>
                  <a:pt x="163179" y="42079"/>
                </a:lnTo>
                <a:lnTo>
                  <a:pt x="166632" y="47665"/>
                </a:lnTo>
                <a:lnTo>
                  <a:pt x="164697" y="55335"/>
                </a:lnTo>
                <a:lnTo>
                  <a:pt x="168360" y="63617"/>
                </a:lnTo>
                <a:lnTo>
                  <a:pt x="176845" y="70962"/>
                </a:lnTo>
                <a:lnTo>
                  <a:pt x="189379" y="75820"/>
                </a:lnTo>
                <a:lnTo>
                  <a:pt x="204822" y="74320"/>
                </a:lnTo>
                <a:lnTo>
                  <a:pt x="213112" y="70964"/>
                </a:lnTo>
                <a:lnTo>
                  <a:pt x="216628" y="66436"/>
                </a:lnTo>
                <a:lnTo>
                  <a:pt x="217745" y="61421"/>
                </a:lnTo>
                <a:lnTo>
                  <a:pt x="218843" y="56603"/>
                </a:lnTo>
                <a:lnTo>
                  <a:pt x="222299" y="52667"/>
                </a:lnTo>
                <a:lnTo>
                  <a:pt x="231095" y="46773"/>
                </a:lnTo>
                <a:lnTo>
                  <a:pt x="231558" y="40128"/>
                </a:lnTo>
                <a:lnTo>
                  <a:pt x="197409" y="21866"/>
                </a:lnTo>
                <a:lnTo>
                  <a:pt x="173771" y="19158"/>
                </a:lnTo>
                <a:lnTo>
                  <a:pt x="163350" y="17932"/>
                </a:lnTo>
                <a:lnTo>
                  <a:pt x="154109" y="15367"/>
                </a:lnTo>
                <a:lnTo>
                  <a:pt x="139498" y="10625"/>
                </a:lnTo>
                <a:lnTo>
                  <a:pt x="126085" y="10090"/>
                </a:lnTo>
                <a:lnTo>
                  <a:pt x="116195" y="14823"/>
                </a:lnTo>
                <a:lnTo>
                  <a:pt x="112727" y="23117"/>
                </a:lnTo>
                <a:lnTo>
                  <a:pt x="106648" y="25584"/>
                </a:lnTo>
                <a:lnTo>
                  <a:pt x="98635" y="23651"/>
                </a:lnTo>
                <a:lnTo>
                  <a:pt x="89361" y="18749"/>
                </a:lnTo>
                <a:lnTo>
                  <a:pt x="79503" y="12307"/>
                </a:lnTo>
                <a:lnTo>
                  <a:pt x="69735" y="5753"/>
                </a:lnTo>
                <a:lnTo>
                  <a:pt x="60733" y="516"/>
                </a:lnTo>
                <a:lnTo>
                  <a:pt x="17910" y="21904"/>
                </a:lnTo>
                <a:lnTo>
                  <a:pt x="0" y="56261"/>
                </a:lnTo>
                <a:lnTo>
                  <a:pt x="2660" y="62747"/>
                </a:lnTo>
                <a:lnTo>
                  <a:pt x="7511" y="66509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017230" y="1764542"/>
            <a:ext cx="177800" cy="97155"/>
          </a:xfrm>
          <a:custGeom>
            <a:avLst/>
            <a:gdLst/>
            <a:ahLst/>
            <a:cxnLst/>
            <a:rect l="l" t="t" r="r" b="b"/>
            <a:pathLst>
              <a:path w="177800" h="97155">
                <a:moveTo>
                  <a:pt x="2670" y="95063"/>
                </a:moveTo>
                <a:lnTo>
                  <a:pt x="10270" y="96794"/>
                </a:lnTo>
                <a:lnTo>
                  <a:pt x="20956" y="96071"/>
                </a:lnTo>
                <a:lnTo>
                  <a:pt x="33774" y="93829"/>
                </a:lnTo>
                <a:lnTo>
                  <a:pt x="47771" y="91000"/>
                </a:lnTo>
                <a:lnTo>
                  <a:pt x="61991" y="88519"/>
                </a:lnTo>
                <a:lnTo>
                  <a:pt x="75481" y="87320"/>
                </a:lnTo>
                <a:lnTo>
                  <a:pt x="87188" y="86807"/>
                </a:lnTo>
                <a:lnTo>
                  <a:pt x="101291" y="84832"/>
                </a:lnTo>
                <a:lnTo>
                  <a:pt x="147530" y="72763"/>
                </a:lnTo>
                <a:lnTo>
                  <a:pt x="177721" y="57024"/>
                </a:lnTo>
                <a:lnTo>
                  <a:pt x="175788" y="47605"/>
                </a:lnTo>
                <a:lnTo>
                  <a:pt x="166704" y="41719"/>
                </a:lnTo>
                <a:lnTo>
                  <a:pt x="154578" y="36918"/>
                </a:lnTo>
                <a:lnTo>
                  <a:pt x="143517" y="30754"/>
                </a:lnTo>
                <a:lnTo>
                  <a:pt x="133136" y="24804"/>
                </a:lnTo>
                <a:lnTo>
                  <a:pt x="121242" y="24639"/>
                </a:lnTo>
                <a:lnTo>
                  <a:pt x="110016" y="28554"/>
                </a:lnTo>
                <a:lnTo>
                  <a:pt x="101635" y="34842"/>
                </a:lnTo>
                <a:lnTo>
                  <a:pt x="96072" y="40687"/>
                </a:lnTo>
                <a:lnTo>
                  <a:pt x="93164" y="39307"/>
                </a:lnTo>
                <a:lnTo>
                  <a:pt x="95104" y="32260"/>
                </a:lnTo>
                <a:lnTo>
                  <a:pt x="102907" y="20202"/>
                </a:lnTo>
                <a:lnTo>
                  <a:pt x="103677" y="10680"/>
                </a:lnTo>
                <a:lnTo>
                  <a:pt x="99889" y="3960"/>
                </a:lnTo>
                <a:lnTo>
                  <a:pt x="94013" y="311"/>
                </a:lnTo>
                <a:lnTo>
                  <a:pt x="88523" y="0"/>
                </a:lnTo>
                <a:lnTo>
                  <a:pt x="80750" y="7008"/>
                </a:lnTo>
                <a:lnTo>
                  <a:pt x="67999" y="8967"/>
                </a:lnTo>
                <a:lnTo>
                  <a:pt x="57389" y="10932"/>
                </a:lnTo>
                <a:lnTo>
                  <a:pt x="51294" y="23645"/>
                </a:lnTo>
                <a:lnTo>
                  <a:pt x="45141" y="33351"/>
                </a:lnTo>
                <a:lnTo>
                  <a:pt x="42416" y="39105"/>
                </a:lnTo>
                <a:lnTo>
                  <a:pt x="35807" y="40546"/>
                </a:lnTo>
                <a:lnTo>
                  <a:pt x="28511" y="42523"/>
                </a:lnTo>
                <a:lnTo>
                  <a:pt x="23726" y="49881"/>
                </a:lnTo>
                <a:lnTo>
                  <a:pt x="19937" y="63419"/>
                </a:lnTo>
                <a:lnTo>
                  <a:pt x="12421" y="74317"/>
                </a:lnTo>
                <a:lnTo>
                  <a:pt x="4627" y="82922"/>
                </a:lnTo>
                <a:lnTo>
                  <a:pt x="0" y="89580"/>
                </a:lnTo>
                <a:lnTo>
                  <a:pt x="1988" y="94639"/>
                </a:lnTo>
                <a:lnTo>
                  <a:pt x="2670" y="95063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340282" y="2243452"/>
            <a:ext cx="111125" cy="34925"/>
          </a:xfrm>
          <a:custGeom>
            <a:avLst/>
            <a:gdLst/>
            <a:ahLst/>
            <a:cxnLst/>
            <a:rect l="l" t="t" r="r" b="b"/>
            <a:pathLst>
              <a:path w="111125" h="34925">
                <a:moveTo>
                  <a:pt x="3756" y="32242"/>
                </a:moveTo>
                <a:lnTo>
                  <a:pt x="14617" y="34487"/>
                </a:lnTo>
                <a:lnTo>
                  <a:pt x="24052" y="32092"/>
                </a:lnTo>
                <a:lnTo>
                  <a:pt x="32811" y="29114"/>
                </a:lnTo>
                <a:lnTo>
                  <a:pt x="41646" y="29610"/>
                </a:lnTo>
                <a:lnTo>
                  <a:pt x="52346" y="33470"/>
                </a:lnTo>
                <a:lnTo>
                  <a:pt x="65001" y="33684"/>
                </a:lnTo>
                <a:lnTo>
                  <a:pt x="78306" y="31552"/>
                </a:lnTo>
                <a:lnTo>
                  <a:pt x="90955" y="28380"/>
                </a:lnTo>
                <a:lnTo>
                  <a:pt x="101642" y="25470"/>
                </a:lnTo>
                <a:lnTo>
                  <a:pt x="109016" y="22263"/>
                </a:lnTo>
                <a:lnTo>
                  <a:pt x="111004" y="17225"/>
                </a:lnTo>
                <a:lnTo>
                  <a:pt x="107338" y="11336"/>
                </a:lnTo>
                <a:lnTo>
                  <a:pt x="97751" y="5579"/>
                </a:lnTo>
                <a:lnTo>
                  <a:pt x="81978" y="936"/>
                </a:lnTo>
                <a:lnTo>
                  <a:pt x="67580" y="0"/>
                </a:lnTo>
                <a:lnTo>
                  <a:pt x="53419" y="932"/>
                </a:lnTo>
                <a:lnTo>
                  <a:pt x="8635" y="16241"/>
                </a:lnTo>
                <a:lnTo>
                  <a:pt x="0" y="25868"/>
                </a:lnTo>
                <a:lnTo>
                  <a:pt x="782" y="29930"/>
                </a:lnTo>
                <a:lnTo>
                  <a:pt x="3756" y="32242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778502" y="1646564"/>
            <a:ext cx="40640" cy="15875"/>
          </a:xfrm>
          <a:custGeom>
            <a:avLst/>
            <a:gdLst/>
            <a:ahLst/>
            <a:cxnLst/>
            <a:rect l="l" t="t" r="r" b="b"/>
            <a:pathLst>
              <a:path w="40640" h="15875">
                <a:moveTo>
                  <a:pt x="40624" y="7135"/>
                </a:moveTo>
                <a:lnTo>
                  <a:pt x="38332" y="2413"/>
                </a:lnTo>
                <a:lnTo>
                  <a:pt x="30232" y="124"/>
                </a:lnTo>
                <a:lnTo>
                  <a:pt x="19336" y="0"/>
                </a:lnTo>
                <a:lnTo>
                  <a:pt x="8657" y="1776"/>
                </a:lnTo>
                <a:lnTo>
                  <a:pt x="1208" y="5186"/>
                </a:lnTo>
                <a:lnTo>
                  <a:pt x="0" y="9965"/>
                </a:lnTo>
                <a:lnTo>
                  <a:pt x="9947" y="14386"/>
                </a:lnTo>
                <a:lnTo>
                  <a:pt x="24063" y="15813"/>
                </a:lnTo>
                <a:lnTo>
                  <a:pt x="36366" y="12650"/>
                </a:lnTo>
                <a:lnTo>
                  <a:pt x="40624" y="7135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455810" y="2154163"/>
            <a:ext cx="23495" cy="15875"/>
          </a:xfrm>
          <a:custGeom>
            <a:avLst/>
            <a:gdLst/>
            <a:ahLst/>
            <a:cxnLst/>
            <a:rect l="l" t="t" r="r" b="b"/>
            <a:pathLst>
              <a:path w="23495" h="15875">
                <a:moveTo>
                  <a:pt x="2128" y="11715"/>
                </a:moveTo>
                <a:lnTo>
                  <a:pt x="15416" y="15378"/>
                </a:lnTo>
                <a:lnTo>
                  <a:pt x="23403" y="10921"/>
                </a:lnTo>
                <a:lnTo>
                  <a:pt x="19799" y="1829"/>
                </a:lnTo>
                <a:lnTo>
                  <a:pt x="12259" y="0"/>
                </a:lnTo>
                <a:lnTo>
                  <a:pt x="4441" y="2817"/>
                </a:lnTo>
                <a:lnTo>
                  <a:pt x="0" y="7664"/>
                </a:lnTo>
                <a:lnTo>
                  <a:pt x="2128" y="11715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865762" y="1719498"/>
            <a:ext cx="163195" cy="86995"/>
          </a:xfrm>
          <a:custGeom>
            <a:avLst/>
            <a:gdLst/>
            <a:ahLst/>
            <a:cxnLst/>
            <a:rect l="l" t="t" r="r" b="b"/>
            <a:pathLst>
              <a:path w="163195" h="86994">
                <a:moveTo>
                  <a:pt x="21157" y="19139"/>
                </a:moveTo>
                <a:lnTo>
                  <a:pt x="15737" y="27264"/>
                </a:lnTo>
                <a:lnTo>
                  <a:pt x="5616" y="35018"/>
                </a:lnTo>
                <a:lnTo>
                  <a:pt x="0" y="42036"/>
                </a:lnTo>
                <a:lnTo>
                  <a:pt x="11087" y="49072"/>
                </a:lnTo>
                <a:lnTo>
                  <a:pt x="22319" y="50758"/>
                </a:lnTo>
                <a:lnTo>
                  <a:pt x="30196" y="57176"/>
                </a:lnTo>
                <a:lnTo>
                  <a:pt x="38271" y="66877"/>
                </a:lnTo>
                <a:lnTo>
                  <a:pt x="49785" y="70856"/>
                </a:lnTo>
                <a:lnTo>
                  <a:pt x="58616" y="70656"/>
                </a:lnTo>
                <a:lnTo>
                  <a:pt x="69868" y="72711"/>
                </a:lnTo>
                <a:lnTo>
                  <a:pt x="82758" y="76190"/>
                </a:lnTo>
                <a:lnTo>
                  <a:pt x="96499" y="80263"/>
                </a:lnTo>
                <a:lnTo>
                  <a:pt x="110307" y="84099"/>
                </a:lnTo>
                <a:lnTo>
                  <a:pt x="123396" y="86865"/>
                </a:lnTo>
                <a:lnTo>
                  <a:pt x="144013" y="84122"/>
                </a:lnTo>
                <a:lnTo>
                  <a:pt x="154430" y="77163"/>
                </a:lnTo>
                <a:lnTo>
                  <a:pt x="156764" y="69912"/>
                </a:lnTo>
                <a:lnTo>
                  <a:pt x="151457" y="64816"/>
                </a:lnTo>
                <a:lnTo>
                  <a:pt x="152454" y="56546"/>
                </a:lnTo>
                <a:lnTo>
                  <a:pt x="158516" y="45087"/>
                </a:lnTo>
                <a:lnTo>
                  <a:pt x="163163" y="33968"/>
                </a:lnTo>
                <a:lnTo>
                  <a:pt x="161825" y="24648"/>
                </a:lnTo>
                <a:lnTo>
                  <a:pt x="156202" y="17297"/>
                </a:lnTo>
                <a:lnTo>
                  <a:pt x="147996" y="12087"/>
                </a:lnTo>
                <a:lnTo>
                  <a:pt x="138908" y="9189"/>
                </a:lnTo>
                <a:lnTo>
                  <a:pt x="130637" y="8774"/>
                </a:lnTo>
                <a:lnTo>
                  <a:pt x="124885" y="11012"/>
                </a:lnTo>
                <a:lnTo>
                  <a:pt x="121521" y="18953"/>
                </a:lnTo>
                <a:lnTo>
                  <a:pt x="115232" y="17653"/>
                </a:lnTo>
                <a:lnTo>
                  <a:pt x="108160" y="11060"/>
                </a:lnTo>
                <a:lnTo>
                  <a:pt x="102451" y="3121"/>
                </a:lnTo>
                <a:lnTo>
                  <a:pt x="96170" y="186"/>
                </a:lnTo>
                <a:lnTo>
                  <a:pt x="51686" y="5437"/>
                </a:lnTo>
                <a:lnTo>
                  <a:pt x="21164" y="18979"/>
                </a:lnTo>
                <a:lnTo>
                  <a:pt x="21157" y="19139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810157" y="1639620"/>
            <a:ext cx="161290" cy="111760"/>
          </a:xfrm>
          <a:custGeom>
            <a:avLst/>
            <a:gdLst/>
            <a:ahLst/>
            <a:cxnLst/>
            <a:rect l="l" t="t" r="r" b="b"/>
            <a:pathLst>
              <a:path w="161290" h="111760">
                <a:moveTo>
                  <a:pt x="31271" y="74976"/>
                </a:moveTo>
                <a:lnTo>
                  <a:pt x="40334" y="80560"/>
                </a:lnTo>
                <a:lnTo>
                  <a:pt x="38552" y="84363"/>
                </a:lnTo>
                <a:lnTo>
                  <a:pt x="27906" y="86074"/>
                </a:lnTo>
                <a:lnTo>
                  <a:pt x="13097" y="87204"/>
                </a:lnTo>
                <a:lnTo>
                  <a:pt x="3038" y="89967"/>
                </a:lnTo>
                <a:lnTo>
                  <a:pt x="0" y="93581"/>
                </a:lnTo>
                <a:lnTo>
                  <a:pt x="9360" y="100801"/>
                </a:lnTo>
                <a:lnTo>
                  <a:pt x="17113" y="108232"/>
                </a:lnTo>
                <a:lnTo>
                  <a:pt x="34480" y="111364"/>
                </a:lnTo>
                <a:lnTo>
                  <a:pt x="48203" y="109726"/>
                </a:lnTo>
                <a:lnTo>
                  <a:pt x="57887" y="104871"/>
                </a:lnTo>
                <a:lnTo>
                  <a:pt x="63137" y="98347"/>
                </a:lnTo>
                <a:lnTo>
                  <a:pt x="66489" y="91928"/>
                </a:lnTo>
                <a:lnTo>
                  <a:pt x="76024" y="86274"/>
                </a:lnTo>
                <a:lnTo>
                  <a:pt x="89685" y="81366"/>
                </a:lnTo>
                <a:lnTo>
                  <a:pt x="105414" y="77182"/>
                </a:lnTo>
                <a:lnTo>
                  <a:pt x="121152" y="73703"/>
                </a:lnTo>
                <a:lnTo>
                  <a:pt x="134842" y="70908"/>
                </a:lnTo>
                <a:lnTo>
                  <a:pt x="143676" y="67030"/>
                </a:lnTo>
                <a:lnTo>
                  <a:pt x="146458" y="61997"/>
                </a:lnTo>
                <a:lnTo>
                  <a:pt x="145855" y="56546"/>
                </a:lnTo>
                <a:lnTo>
                  <a:pt x="144534" y="51416"/>
                </a:lnTo>
                <a:lnTo>
                  <a:pt x="145163" y="47346"/>
                </a:lnTo>
                <a:lnTo>
                  <a:pt x="150411" y="45074"/>
                </a:lnTo>
                <a:lnTo>
                  <a:pt x="160144" y="42741"/>
                </a:lnTo>
                <a:lnTo>
                  <a:pt x="161258" y="39051"/>
                </a:lnTo>
                <a:lnTo>
                  <a:pt x="154781" y="35007"/>
                </a:lnTo>
                <a:lnTo>
                  <a:pt x="141742" y="31615"/>
                </a:lnTo>
                <a:lnTo>
                  <a:pt x="128604" y="26439"/>
                </a:lnTo>
                <a:lnTo>
                  <a:pt x="123336" y="18119"/>
                </a:lnTo>
                <a:lnTo>
                  <a:pt x="121488" y="9110"/>
                </a:lnTo>
                <a:lnTo>
                  <a:pt x="118607" y="1864"/>
                </a:lnTo>
                <a:lnTo>
                  <a:pt x="112711" y="0"/>
                </a:lnTo>
                <a:lnTo>
                  <a:pt x="105638" y="3580"/>
                </a:lnTo>
                <a:lnTo>
                  <a:pt x="94719" y="9713"/>
                </a:lnTo>
                <a:lnTo>
                  <a:pt x="77288" y="15505"/>
                </a:lnTo>
                <a:lnTo>
                  <a:pt x="60035" y="19567"/>
                </a:lnTo>
                <a:lnTo>
                  <a:pt x="47622" y="23828"/>
                </a:lnTo>
                <a:lnTo>
                  <a:pt x="40570" y="28119"/>
                </a:lnTo>
                <a:lnTo>
                  <a:pt x="39399" y="32275"/>
                </a:lnTo>
                <a:lnTo>
                  <a:pt x="46687" y="40406"/>
                </a:lnTo>
                <a:lnTo>
                  <a:pt x="45154" y="48454"/>
                </a:lnTo>
                <a:lnTo>
                  <a:pt x="37873" y="54069"/>
                </a:lnTo>
                <a:lnTo>
                  <a:pt x="24822" y="57160"/>
                </a:lnTo>
                <a:lnTo>
                  <a:pt x="20631" y="63985"/>
                </a:lnTo>
                <a:lnTo>
                  <a:pt x="25460" y="71695"/>
                </a:lnTo>
                <a:lnTo>
                  <a:pt x="31271" y="74976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203147" y="2130418"/>
            <a:ext cx="46355" cy="22860"/>
          </a:xfrm>
          <a:custGeom>
            <a:avLst/>
            <a:gdLst/>
            <a:ahLst/>
            <a:cxnLst/>
            <a:rect l="l" t="t" r="r" b="b"/>
            <a:pathLst>
              <a:path w="46354" h="22860">
                <a:moveTo>
                  <a:pt x="4258" y="22608"/>
                </a:moveTo>
                <a:lnTo>
                  <a:pt x="16643" y="22441"/>
                </a:lnTo>
                <a:lnTo>
                  <a:pt x="31914" y="19783"/>
                </a:lnTo>
                <a:lnTo>
                  <a:pt x="44578" y="15568"/>
                </a:lnTo>
                <a:lnTo>
                  <a:pt x="46082" y="8512"/>
                </a:lnTo>
                <a:lnTo>
                  <a:pt x="39326" y="3134"/>
                </a:lnTo>
                <a:lnTo>
                  <a:pt x="26712" y="0"/>
                </a:lnTo>
                <a:lnTo>
                  <a:pt x="8761" y="3432"/>
                </a:lnTo>
                <a:lnTo>
                  <a:pt x="378" y="11493"/>
                </a:lnTo>
                <a:lnTo>
                  <a:pt x="0" y="19471"/>
                </a:lnTo>
                <a:lnTo>
                  <a:pt x="4258" y="22608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994776" y="1652508"/>
            <a:ext cx="73025" cy="26034"/>
          </a:xfrm>
          <a:custGeom>
            <a:avLst/>
            <a:gdLst/>
            <a:ahLst/>
            <a:cxnLst/>
            <a:rect l="l" t="t" r="r" b="b"/>
            <a:pathLst>
              <a:path w="73025" h="26035">
                <a:moveTo>
                  <a:pt x="47072" y="23492"/>
                </a:moveTo>
                <a:lnTo>
                  <a:pt x="64198" y="19276"/>
                </a:lnTo>
                <a:lnTo>
                  <a:pt x="72308" y="12613"/>
                </a:lnTo>
                <a:lnTo>
                  <a:pt x="72576" y="5516"/>
                </a:lnTo>
                <a:lnTo>
                  <a:pt x="66172" y="0"/>
                </a:lnTo>
                <a:lnTo>
                  <a:pt x="49950" y="132"/>
                </a:lnTo>
                <a:lnTo>
                  <a:pt x="40870" y="5258"/>
                </a:lnTo>
                <a:lnTo>
                  <a:pt x="33367" y="8040"/>
                </a:lnTo>
                <a:lnTo>
                  <a:pt x="23196" y="8677"/>
                </a:lnTo>
                <a:lnTo>
                  <a:pt x="9999" y="11498"/>
                </a:lnTo>
                <a:lnTo>
                  <a:pt x="0" y="15910"/>
                </a:lnTo>
                <a:lnTo>
                  <a:pt x="7864" y="23055"/>
                </a:lnTo>
                <a:lnTo>
                  <a:pt x="19844" y="25435"/>
                </a:lnTo>
                <a:lnTo>
                  <a:pt x="33622" y="24953"/>
                </a:lnTo>
                <a:lnTo>
                  <a:pt x="46881" y="23512"/>
                </a:lnTo>
                <a:lnTo>
                  <a:pt x="47072" y="23492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725316" y="2987365"/>
            <a:ext cx="91440" cy="40640"/>
          </a:xfrm>
          <a:custGeom>
            <a:avLst/>
            <a:gdLst/>
            <a:ahLst/>
            <a:cxnLst/>
            <a:rect l="l" t="t" r="r" b="b"/>
            <a:pathLst>
              <a:path w="91439" h="40639">
                <a:moveTo>
                  <a:pt x="75095" y="10071"/>
                </a:moveTo>
                <a:lnTo>
                  <a:pt x="71234" y="11988"/>
                </a:lnTo>
                <a:lnTo>
                  <a:pt x="60934" y="8128"/>
                </a:lnTo>
                <a:lnTo>
                  <a:pt x="57721" y="3619"/>
                </a:lnTo>
                <a:lnTo>
                  <a:pt x="55143" y="0"/>
                </a:lnTo>
                <a:lnTo>
                  <a:pt x="47142" y="1371"/>
                </a:lnTo>
                <a:lnTo>
                  <a:pt x="40093" y="2031"/>
                </a:lnTo>
                <a:lnTo>
                  <a:pt x="41694" y="2984"/>
                </a:lnTo>
                <a:lnTo>
                  <a:pt x="43395" y="4241"/>
                </a:lnTo>
                <a:lnTo>
                  <a:pt x="44627" y="6413"/>
                </a:lnTo>
                <a:lnTo>
                  <a:pt x="41608" y="12403"/>
                </a:lnTo>
                <a:lnTo>
                  <a:pt x="34531" y="17571"/>
                </a:lnTo>
                <a:lnTo>
                  <a:pt x="33421" y="26927"/>
                </a:lnTo>
                <a:lnTo>
                  <a:pt x="24647" y="27087"/>
                </a:lnTo>
                <a:lnTo>
                  <a:pt x="15771" y="18629"/>
                </a:lnTo>
                <a:lnTo>
                  <a:pt x="4500" y="19892"/>
                </a:lnTo>
                <a:lnTo>
                  <a:pt x="2057" y="25577"/>
                </a:lnTo>
                <a:lnTo>
                  <a:pt x="1435" y="28054"/>
                </a:lnTo>
                <a:lnTo>
                  <a:pt x="0" y="30429"/>
                </a:lnTo>
                <a:lnTo>
                  <a:pt x="5626" y="32435"/>
                </a:lnTo>
                <a:lnTo>
                  <a:pt x="12128" y="34772"/>
                </a:lnTo>
                <a:lnTo>
                  <a:pt x="14681" y="35788"/>
                </a:lnTo>
                <a:lnTo>
                  <a:pt x="20225" y="36820"/>
                </a:lnTo>
                <a:lnTo>
                  <a:pt x="31509" y="38128"/>
                </a:lnTo>
                <a:lnTo>
                  <a:pt x="46336" y="39353"/>
                </a:lnTo>
                <a:lnTo>
                  <a:pt x="62512" y="40139"/>
                </a:lnTo>
                <a:lnTo>
                  <a:pt x="77842" y="40126"/>
                </a:lnTo>
                <a:lnTo>
                  <a:pt x="89039" y="35204"/>
                </a:lnTo>
                <a:lnTo>
                  <a:pt x="91173" y="23990"/>
                </a:lnTo>
                <a:lnTo>
                  <a:pt x="91173" y="19710"/>
                </a:lnTo>
                <a:lnTo>
                  <a:pt x="91173" y="14554"/>
                </a:lnTo>
                <a:lnTo>
                  <a:pt x="78943" y="8128"/>
                </a:lnTo>
                <a:lnTo>
                  <a:pt x="75095" y="10071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19133" y="4633724"/>
            <a:ext cx="810454" cy="97374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902192" y="5413940"/>
            <a:ext cx="85090" cy="59055"/>
          </a:xfrm>
          <a:custGeom>
            <a:avLst/>
            <a:gdLst/>
            <a:ahLst/>
            <a:cxnLst/>
            <a:rect l="l" t="t" r="r" b="b"/>
            <a:pathLst>
              <a:path w="85090" h="59054">
                <a:moveTo>
                  <a:pt x="1945" y="0"/>
                </a:moveTo>
                <a:lnTo>
                  <a:pt x="31375" y="31072"/>
                </a:lnTo>
                <a:lnTo>
                  <a:pt x="69521" y="55188"/>
                </a:lnTo>
                <a:lnTo>
                  <a:pt x="78955" y="58497"/>
                </a:lnTo>
                <a:lnTo>
                  <a:pt x="84852" y="57885"/>
                </a:lnTo>
                <a:lnTo>
                  <a:pt x="54144" y="29878"/>
                </a:lnTo>
                <a:lnTo>
                  <a:pt x="17431" y="6727"/>
                </a:lnTo>
                <a:lnTo>
                  <a:pt x="1945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913515" y="3528145"/>
            <a:ext cx="499436" cy="57494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70681" y="4047604"/>
            <a:ext cx="24765" cy="47625"/>
          </a:xfrm>
          <a:custGeom>
            <a:avLst/>
            <a:gdLst/>
            <a:ahLst/>
            <a:cxnLst/>
            <a:rect l="l" t="t" r="r" b="b"/>
            <a:pathLst>
              <a:path w="24764" h="47625">
                <a:moveTo>
                  <a:pt x="7731" y="0"/>
                </a:moveTo>
                <a:lnTo>
                  <a:pt x="2180" y="1029"/>
                </a:lnTo>
                <a:lnTo>
                  <a:pt x="0" y="12201"/>
                </a:lnTo>
                <a:lnTo>
                  <a:pt x="0" y="23835"/>
                </a:lnTo>
                <a:lnTo>
                  <a:pt x="9652" y="25079"/>
                </a:lnTo>
                <a:lnTo>
                  <a:pt x="10160" y="38440"/>
                </a:lnTo>
                <a:lnTo>
                  <a:pt x="19697" y="47203"/>
                </a:lnTo>
                <a:lnTo>
                  <a:pt x="24777" y="36712"/>
                </a:lnTo>
                <a:lnTo>
                  <a:pt x="14617" y="30502"/>
                </a:lnTo>
                <a:lnTo>
                  <a:pt x="13479" y="23835"/>
                </a:lnTo>
                <a:lnTo>
                  <a:pt x="13479" y="14573"/>
                </a:lnTo>
                <a:lnTo>
                  <a:pt x="7731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70681" y="4047604"/>
            <a:ext cx="24765" cy="47625"/>
          </a:xfrm>
          <a:custGeom>
            <a:avLst/>
            <a:gdLst/>
            <a:ahLst/>
            <a:cxnLst/>
            <a:rect l="l" t="t" r="r" b="b"/>
            <a:pathLst>
              <a:path w="24764" h="47625">
                <a:moveTo>
                  <a:pt x="21551" y="43393"/>
                </a:moveTo>
                <a:lnTo>
                  <a:pt x="19697" y="47203"/>
                </a:lnTo>
                <a:lnTo>
                  <a:pt x="10160" y="38440"/>
                </a:lnTo>
                <a:lnTo>
                  <a:pt x="9906" y="31759"/>
                </a:lnTo>
                <a:lnTo>
                  <a:pt x="9652" y="25079"/>
                </a:lnTo>
                <a:lnTo>
                  <a:pt x="0" y="23835"/>
                </a:lnTo>
                <a:lnTo>
                  <a:pt x="0" y="12201"/>
                </a:lnTo>
                <a:lnTo>
                  <a:pt x="2180" y="1029"/>
                </a:lnTo>
                <a:lnTo>
                  <a:pt x="7731" y="0"/>
                </a:lnTo>
                <a:lnTo>
                  <a:pt x="13479" y="14573"/>
                </a:lnTo>
                <a:lnTo>
                  <a:pt x="13440" y="23607"/>
                </a:lnTo>
                <a:lnTo>
                  <a:pt x="14617" y="30502"/>
                </a:lnTo>
                <a:lnTo>
                  <a:pt x="24777" y="36712"/>
                </a:lnTo>
                <a:lnTo>
                  <a:pt x="21551" y="43393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351928" y="4485076"/>
            <a:ext cx="32384" cy="24765"/>
          </a:xfrm>
          <a:custGeom>
            <a:avLst/>
            <a:gdLst/>
            <a:ahLst/>
            <a:cxnLst/>
            <a:rect l="l" t="t" r="r" b="b"/>
            <a:pathLst>
              <a:path w="32385" h="24764">
                <a:moveTo>
                  <a:pt x="14356" y="0"/>
                </a:moveTo>
                <a:lnTo>
                  <a:pt x="4245" y="3479"/>
                </a:lnTo>
                <a:lnTo>
                  <a:pt x="3111" y="7586"/>
                </a:lnTo>
                <a:lnTo>
                  <a:pt x="9563" y="10558"/>
                </a:lnTo>
                <a:lnTo>
                  <a:pt x="0" y="17632"/>
                </a:lnTo>
                <a:lnTo>
                  <a:pt x="7327" y="24439"/>
                </a:lnTo>
                <a:lnTo>
                  <a:pt x="19964" y="20959"/>
                </a:lnTo>
                <a:lnTo>
                  <a:pt x="31864" y="16006"/>
                </a:lnTo>
                <a:lnTo>
                  <a:pt x="31114" y="7345"/>
                </a:lnTo>
                <a:lnTo>
                  <a:pt x="24308" y="1513"/>
                </a:lnTo>
                <a:lnTo>
                  <a:pt x="14356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351928" y="4485076"/>
            <a:ext cx="32384" cy="24765"/>
          </a:xfrm>
          <a:custGeom>
            <a:avLst/>
            <a:gdLst/>
            <a:ahLst/>
            <a:cxnLst/>
            <a:rect l="l" t="t" r="r" b="b"/>
            <a:pathLst>
              <a:path w="32385" h="24764">
                <a:moveTo>
                  <a:pt x="3860" y="21226"/>
                </a:moveTo>
                <a:lnTo>
                  <a:pt x="0" y="17632"/>
                </a:lnTo>
                <a:lnTo>
                  <a:pt x="9563" y="10558"/>
                </a:lnTo>
                <a:lnTo>
                  <a:pt x="3111" y="7586"/>
                </a:lnTo>
                <a:lnTo>
                  <a:pt x="4245" y="3479"/>
                </a:lnTo>
                <a:lnTo>
                  <a:pt x="14356" y="0"/>
                </a:lnTo>
                <a:lnTo>
                  <a:pt x="24308" y="1513"/>
                </a:lnTo>
                <a:lnTo>
                  <a:pt x="31114" y="7345"/>
                </a:lnTo>
                <a:lnTo>
                  <a:pt x="31864" y="16006"/>
                </a:lnTo>
                <a:lnTo>
                  <a:pt x="25920" y="18508"/>
                </a:lnTo>
                <a:lnTo>
                  <a:pt x="19964" y="20959"/>
                </a:lnTo>
                <a:lnTo>
                  <a:pt x="7327" y="24439"/>
                </a:lnTo>
                <a:lnTo>
                  <a:pt x="3860" y="21226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412468" y="3518161"/>
            <a:ext cx="93345" cy="83185"/>
          </a:xfrm>
          <a:custGeom>
            <a:avLst/>
            <a:gdLst/>
            <a:ahLst/>
            <a:cxnLst/>
            <a:rect l="l" t="t" r="r" b="b"/>
            <a:pathLst>
              <a:path w="93345" h="83185">
                <a:moveTo>
                  <a:pt x="82693" y="58896"/>
                </a:moveTo>
                <a:lnTo>
                  <a:pt x="60571" y="58896"/>
                </a:lnTo>
                <a:lnTo>
                  <a:pt x="74478" y="74365"/>
                </a:lnTo>
                <a:lnTo>
                  <a:pt x="74973" y="76206"/>
                </a:lnTo>
                <a:lnTo>
                  <a:pt x="74198" y="82620"/>
                </a:lnTo>
                <a:lnTo>
                  <a:pt x="80840" y="82671"/>
                </a:lnTo>
                <a:lnTo>
                  <a:pt x="87076" y="81134"/>
                </a:lnTo>
                <a:lnTo>
                  <a:pt x="92905" y="78657"/>
                </a:lnTo>
                <a:lnTo>
                  <a:pt x="89984" y="73425"/>
                </a:lnTo>
                <a:lnTo>
                  <a:pt x="87165" y="67494"/>
                </a:lnTo>
                <a:lnTo>
                  <a:pt x="87165" y="64154"/>
                </a:lnTo>
                <a:lnTo>
                  <a:pt x="82693" y="58896"/>
                </a:lnTo>
                <a:close/>
              </a:path>
              <a:path w="93345" h="83185">
                <a:moveTo>
                  <a:pt x="73408" y="48927"/>
                </a:moveTo>
                <a:lnTo>
                  <a:pt x="31425" y="48927"/>
                </a:lnTo>
                <a:lnTo>
                  <a:pt x="37305" y="49981"/>
                </a:lnTo>
                <a:lnTo>
                  <a:pt x="39121" y="52457"/>
                </a:lnTo>
                <a:lnTo>
                  <a:pt x="40213" y="55531"/>
                </a:lnTo>
                <a:lnTo>
                  <a:pt x="46220" y="56928"/>
                </a:lnTo>
                <a:lnTo>
                  <a:pt x="51592" y="60954"/>
                </a:lnTo>
                <a:lnTo>
                  <a:pt x="58107" y="63849"/>
                </a:lnTo>
                <a:lnTo>
                  <a:pt x="60571" y="58896"/>
                </a:lnTo>
                <a:lnTo>
                  <a:pt x="82693" y="58896"/>
                </a:lnTo>
                <a:lnTo>
                  <a:pt x="79406" y="55031"/>
                </a:lnTo>
                <a:lnTo>
                  <a:pt x="73408" y="48927"/>
                </a:lnTo>
                <a:close/>
              </a:path>
              <a:path w="93345" h="83185">
                <a:moveTo>
                  <a:pt x="25804" y="0"/>
                </a:moveTo>
                <a:lnTo>
                  <a:pt x="12933" y="2329"/>
                </a:lnTo>
                <a:lnTo>
                  <a:pt x="1001" y="5084"/>
                </a:lnTo>
                <a:lnTo>
                  <a:pt x="0" y="16027"/>
                </a:lnTo>
                <a:lnTo>
                  <a:pt x="2109" y="28658"/>
                </a:lnTo>
                <a:lnTo>
                  <a:pt x="10816" y="36758"/>
                </a:lnTo>
                <a:lnTo>
                  <a:pt x="20689" y="37340"/>
                </a:lnTo>
                <a:lnTo>
                  <a:pt x="26192" y="39757"/>
                </a:lnTo>
                <a:lnTo>
                  <a:pt x="28110" y="44190"/>
                </a:lnTo>
                <a:lnTo>
                  <a:pt x="29850" y="49079"/>
                </a:lnTo>
                <a:lnTo>
                  <a:pt x="31425" y="48927"/>
                </a:lnTo>
                <a:lnTo>
                  <a:pt x="73408" y="48927"/>
                </a:lnTo>
                <a:lnTo>
                  <a:pt x="69590" y="45041"/>
                </a:lnTo>
                <a:lnTo>
                  <a:pt x="64522" y="32411"/>
                </a:lnTo>
                <a:lnTo>
                  <a:pt x="58823" y="22254"/>
                </a:lnTo>
                <a:lnTo>
                  <a:pt x="60038" y="14827"/>
                </a:lnTo>
                <a:lnTo>
                  <a:pt x="53993" y="8122"/>
                </a:lnTo>
                <a:lnTo>
                  <a:pt x="50894" y="2711"/>
                </a:lnTo>
                <a:lnTo>
                  <a:pt x="38335" y="404"/>
                </a:lnTo>
                <a:lnTo>
                  <a:pt x="25804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412468" y="3518161"/>
            <a:ext cx="93345" cy="83185"/>
          </a:xfrm>
          <a:custGeom>
            <a:avLst/>
            <a:gdLst/>
            <a:ahLst/>
            <a:cxnLst/>
            <a:rect l="l" t="t" r="r" b="b"/>
            <a:pathLst>
              <a:path w="93345" h="83185">
                <a:moveTo>
                  <a:pt x="87165" y="64154"/>
                </a:moveTo>
                <a:lnTo>
                  <a:pt x="79406" y="55031"/>
                </a:lnTo>
                <a:lnTo>
                  <a:pt x="69590" y="45041"/>
                </a:lnTo>
                <a:lnTo>
                  <a:pt x="64522" y="32411"/>
                </a:lnTo>
                <a:lnTo>
                  <a:pt x="58823" y="22254"/>
                </a:lnTo>
                <a:lnTo>
                  <a:pt x="60038" y="14827"/>
                </a:lnTo>
                <a:lnTo>
                  <a:pt x="53993" y="8122"/>
                </a:lnTo>
                <a:lnTo>
                  <a:pt x="50894" y="2711"/>
                </a:lnTo>
                <a:lnTo>
                  <a:pt x="38335" y="404"/>
                </a:lnTo>
                <a:lnTo>
                  <a:pt x="25804" y="0"/>
                </a:lnTo>
                <a:lnTo>
                  <a:pt x="12933" y="2329"/>
                </a:lnTo>
                <a:lnTo>
                  <a:pt x="1001" y="5084"/>
                </a:lnTo>
                <a:lnTo>
                  <a:pt x="0" y="16027"/>
                </a:lnTo>
                <a:lnTo>
                  <a:pt x="2109" y="28658"/>
                </a:lnTo>
                <a:lnTo>
                  <a:pt x="10816" y="36758"/>
                </a:lnTo>
                <a:lnTo>
                  <a:pt x="20689" y="37340"/>
                </a:lnTo>
                <a:lnTo>
                  <a:pt x="26192" y="39757"/>
                </a:lnTo>
                <a:lnTo>
                  <a:pt x="28110" y="44190"/>
                </a:lnTo>
                <a:lnTo>
                  <a:pt x="29850" y="49079"/>
                </a:lnTo>
                <a:lnTo>
                  <a:pt x="30650" y="49028"/>
                </a:lnTo>
                <a:lnTo>
                  <a:pt x="40213" y="55531"/>
                </a:lnTo>
                <a:lnTo>
                  <a:pt x="46220" y="56928"/>
                </a:lnTo>
                <a:lnTo>
                  <a:pt x="51592" y="60954"/>
                </a:lnTo>
                <a:lnTo>
                  <a:pt x="54386" y="62211"/>
                </a:lnTo>
                <a:lnTo>
                  <a:pt x="58107" y="63849"/>
                </a:lnTo>
                <a:lnTo>
                  <a:pt x="60571" y="58896"/>
                </a:lnTo>
                <a:lnTo>
                  <a:pt x="68001" y="67151"/>
                </a:lnTo>
                <a:lnTo>
                  <a:pt x="74478" y="74365"/>
                </a:lnTo>
                <a:lnTo>
                  <a:pt x="74973" y="76206"/>
                </a:lnTo>
                <a:lnTo>
                  <a:pt x="74198" y="82620"/>
                </a:lnTo>
                <a:lnTo>
                  <a:pt x="80840" y="82671"/>
                </a:lnTo>
                <a:lnTo>
                  <a:pt x="87076" y="81134"/>
                </a:lnTo>
                <a:lnTo>
                  <a:pt x="92905" y="78657"/>
                </a:lnTo>
                <a:lnTo>
                  <a:pt x="89984" y="73425"/>
                </a:lnTo>
                <a:lnTo>
                  <a:pt x="87165" y="67494"/>
                </a:lnTo>
                <a:lnTo>
                  <a:pt x="87165" y="64154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452682" y="3498835"/>
            <a:ext cx="139700" cy="114935"/>
          </a:xfrm>
          <a:custGeom>
            <a:avLst/>
            <a:gdLst/>
            <a:ahLst/>
            <a:cxnLst/>
            <a:rect l="l" t="t" r="r" b="b"/>
            <a:pathLst>
              <a:path w="139700" h="114935">
                <a:moveTo>
                  <a:pt x="132955" y="77475"/>
                </a:moveTo>
                <a:lnTo>
                  <a:pt x="85557" y="77475"/>
                </a:lnTo>
                <a:lnTo>
                  <a:pt x="93990" y="77841"/>
                </a:lnTo>
                <a:lnTo>
                  <a:pt x="96090" y="86944"/>
                </a:lnTo>
                <a:lnTo>
                  <a:pt x="94720" y="97796"/>
                </a:lnTo>
                <a:lnTo>
                  <a:pt x="96677" y="106955"/>
                </a:lnTo>
                <a:lnTo>
                  <a:pt x="106691" y="114595"/>
                </a:lnTo>
                <a:lnTo>
                  <a:pt x="113537" y="111633"/>
                </a:lnTo>
                <a:lnTo>
                  <a:pt x="115036" y="105575"/>
                </a:lnTo>
                <a:lnTo>
                  <a:pt x="119112" y="100534"/>
                </a:lnTo>
                <a:lnTo>
                  <a:pt x="126454" y="90078"/>
                </a:lnTo>
                <a:lnTo>
                  <a:pt x="132653" y="78309"/>
                </a:lnTo>
                <a:lnTo>
                  <a:pt x="132955" y="77475"/>
                </a:lnTo>
                <a:close/>
              </a:path>
              <a:path w="139700" h="114935">
                <a:moveTo>
                  <a:pt x="0" y="74866"/>
                </a:moveTo>
                <a:lnTo>
                  <a:pt x="1751" y="79698"/>
                </a:lnTo>
                <a:lnTo>
                  <a:pt x="1802" y="81534"/>
                </a:lnTo>
                <a:lnTo>
                  <a:pt x="1676" y="86639"/>
                </a:lnTo>
                <a:lnTo>
                  <a:pt x="9537" y="90220"/>
                </a:lnTo>
                <a:lnTo>
                  <a:pt x="14163" y="93571"/>
                </a:lnTo>
                <a:lnTo>
                  <a:pt x="14543" y="96206"/>
                </a:lnTo>
                <a:lnTo>
                  <a:pt x="15545" y="98426"/>
                </a:lnTo>
                <a:lnTo>
                  <a:pt x="22038" y="100534"/>
                </a:lnTo>
                <a:lnTo>
                  <a:pt x="30695" y="101904"/>
                </a:lnTo>
                <a:lnTo>
                  <a:pt x="33985" y="101942"/>
                </a:lnTo>
                <a:lnTo>
                  <a:pt x="34759" y="95542"/>
                </a:lnTo>
                <a:lnTo>
                  <a:pt x="34264" y="93687"/>
                </a:lnTo>
                <a:lnTo>
                  <a:pt x="24810" y="83172"/>
                </a:lnTo>
                <a:lnTo>
                  <a:pt x="17894" y="83172"/>
                </a:lnTo>
                <a:lnTo>
                  <a:pt x="11379" y="80276"/>
                </a:lnTo>
                <a:lnTo>
                  <a:pt x="6007" y="76250"/>
                </a:lnTo>
                <a:lnTo>
                  <a:pt x="0" y="74866"/>
                </a:lnTo>
                <a:close/>
              </a:path>
              <a:path w="139700" h="114935">
                <a:moveTo>
                  <a:pt x="18513" y="15213"/>
                </a:moveTo>
                <a:lnTo>
                  <a:pt x="9257" y="15602"/>
                </a:lnTo>
                <a:lnTo>
                  <a:pt x="12415" y="24863"/>
                </a:lnTo>
                <a:lnTo>
                  <a:pt x="18548" y="35809"/>
                </a:lnTo>
                <a:lnTo>
                  <a:pt x="21973" y="47629"/>
                </a:lnTo>
                <a:lnTo>
                  <a:pt x="28297" y="58461"/>
                </a:lnTo>
                <a:lnTo>
                  <a:pt x="35329" y="70724"/>
                </a:lnTo>
                <a:lnTo>
                  <a:pt x="45309" y="79698"/>
                </a:lnTo>
                <a:lnTo>
                  <a:pt x="46910" y="86639"/>
                </a:lnTo>
                <a:lnTo>
                  <a:pt x="47012" y="86944"/>
                </a:lnTo>
                <a:lnTo>
                  <a:pt x="49771" y="92760"/>
                </a:lnTo>
                <a:lnTo>
                  <a:pt x="52692" y="97980"/>
                </a:lnTo>
                <a:lnTo>
                  <a:pt x="65095" y="91297"/>
                </a:lnTo>
                <a:lnTo>
                  <a:pt x="76048" y="83776"/>
                </a:lnTo>
                <a:lnTo>
                  <a:pt x="85557" y="77475"/>
                </a:lnTo>
                <a:lnTo>
                  <a:pt x="132955" y="77475"/>
                </a:lnTo>
                <a:lnTo>
                  <a:pt x="137051" y="66161"/>
                </a:lnTo>
                <a:lnTo>
                  <a:pt x="139081" y="54440"/>
                </a:lnTo>
                <a:lnTo>
                  <a:pt x="138173" y="43954"/>
                </a:lnTo>
                <a:lnTo>
                  <a:pt x="136156" y="38900"/>
                </a:lnTo>
                <a:lnTo>
                  <a:pt x="131180" y="31495"/>
                </a:lnTo>
                <a:lnTo>
                  <a:pt x="128245" y="27736"/>
                </a:lnTo>
                <a:lnTo>
                  <a:pt x="46951" y="27736"/>
                </a:lnTo>
                <a:lnTo>
                  <a:pt x="33210" y="26009"/>
                </a:lnTo>
                <a:lnTo>
                  <a:pt x="28943" y="21704"/>
                </a:lnTo>
                <a:lnTo>
                  <a:pt x="18513" y="15213"/>
                </a:lnTo>
                <a:close/>
              </a:path>
              <a:path w="139700" h="114935">
                <a:moveTo>
                  <a:pt x="20358" y="78219"/>
                </a:moveTo>
                <a:lnTo>
                  <a:pt x="17894" y="83172"/>
                </a:lnTo>
                <a:lnTo>
                  <a:pt x="24810" y="83172"/>
                </a:lnTo>
                <a:lnTo>
                  <a:pt x="20358" y="78219"/>
                </a:lnTo>
                <a:close/>
              </a:path>
              <a:path w="139700" h="114935">
                <a:moveTo>
                  <a:pt x="47637" y="0"/>
                </a:moveTo>
                <a:lnTo>
                  <a:pt x="43916" y="3987"/>
                </a:lnTo>
                <a:lnTo>
                  <a:pt x="40512" y="8420"/>
                </a:lnTo>
                <a:lnTo>
                  <a:pt x="44373" y="14846"/>
                </a:lnTo>
                <a:lnTo>
                  <a:pt x="55524" y="19151"/>
                </a:lnTo>
                <a:lnTo>
                  <a:pt x="46951" y="27736"/>
                </a:lnTo>
                <a:lnTo>
                  <a:pt x="128245" y="27736"/>
                </a:lnTo>
                <a:lnTo>
                  <a:pt x="126559" y="25577"/>
                </a:lnTo>
                <a:lnTo>
                  <a:pt x="88988" y="25577"/>
                </a:lnTo>
                <a:lnTo>
                  <a:pt x="83628" y="19151"/>
                </a:lnTo>
                <a:lnTo>
                  <a:pt x="78676" y="19151"/>
                </a:lnTo>
                <a:lnTo>
                  <a:pt x="70846" y="13569"/>
                </a:lnTo>
                <a:lnTo>
                  <a:pt x="59587" y="4517"/>
                </a:lnTo>
                <a:lnTo>
                  <a:pt x="54089" y="3327"/>
                </a:lnTo>
                <a:lnTo>
                  <a:pt x="50876" y="1828"/>
                </a:lnTo>
                <a:lnTo>
                  <a:pt x="47637" y="0"/>
                </a:lnTo>
                <a:close/>
              </a:path>
              <a:path w="139700" h="114935">
                <a:moveTo>
                  <a:pt x="113674" y="9594"/>
                </a:moveTo>
                <a:lnTo>
                  <a:pt x="92098" y="18151"/>
                </a:lnTo>
                <a:lnTo>
                  <a:pt x="88988" y="25577"/>
                </a:lnTo>
                <a:lnTo>
                  <a:pt x="126559" y="25577"/>
                </a:lnTo>
                <a:lnTo>
                  <a:pt x="123318" y="21428"/>
                </a:lnTo>
                <a:lnTo>
                  <a:pt x="113674" y="9594"/>
                </a:lnTo>
                <a:close/>
              </a:path>
              <a:path w="139700" h="114935">
                <a:moveTo>
                  <a:pt x="82537" y="17843"/>
                </a:moveTo>
                <a:lnTo>
                  <a:pt x="78676" y="19151"/>
                </a:lnTo>
                <a:lnTo>
                  <a:pt x="83628" y="19151"/>
                </a:lnTo>
                <a:lnTo>
                  <a:pt x="82537" y="17843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452682" y="3573701"/>
            <a:ext cx="34925" cy="27305"/>
          </a:xfrm>
          <a:custGeom>
            <a:avLst/>
            <a:gdLst/>
            <a:ahLst/>
            <a:cxnLst/>
            <a:rect l="l" t="t" r="r" b="b"/>
            <a:pathLst>
              <a:path w="34925" h="27304">
                <a:moveTo>
                  <a:pt x="14173" y="6667"/>
                </a:moveTo>
                <a:lnTo>
                  <a:pt x="11379" y="5410"/>
                </a:lnTo>
                <a:lnTo>
                  <a:pt x="6007" y="1384"/>
                </a:lnTo>
                <a:lnTo>
                  <a:pt x="0" y="0"/>
                </a:lnTo>
                <a:lnTo>
                  <a:pt x="1841" y="5079"/>
                </a:lnTo>
                <a:lnTo>
                  <a:pt x="1676" y="11772"/>
                </a:lnTo>
                <a:lnTo>
                  <a:pt x="9537" y="15354"/>
                </a:lnTo>
                <a:lnTo>
                  <a:pt x="14163" y="18705"/>
                </a:lnTo>
                <a:lnTo>
                  <a:pt x="14543" y="21339"/>
                </a:lnTo>
                <a:lnTo>
                  <a:pt x="15545" y="23559"/>
                </a:lnTo>
                <a:lnTo>
                  <a:pt x="22038" y="25667"/>
                </a:lnTo>
                <a:lnTo>
                  <a:pt x="30695" y="27038"/>
                </a:lnTo>
                <a:lnTo>
                  <a:pt x="32346" y="27050"/>
                </a:lnTo>
                <a:lnTo>
                  <a:pt x="33985" y="27076"/>
                </a:lnTo>
                <a:lnTo>
                  <a:pt x="34759" y="20675"/>
                </a:lnTo>
                <a:lnTo>
                  <a:pt x="34264" y="18821"/>
                </a:lnTo>
                <a:lnTo>
                  <a:pt x="27787" y="11620"/>
                </a:lnTo>
                <a:lnTo>
                  <a:pt x="20358" y="3352"/>
                </a:lnTo>
                <a:lnTo>
                  <a:pt x="17894" y="8305"/>
                </a:lnTo>
                <a:lnTo>
                  <a:pt x="14173" y="6667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461940" y="3498835"/>
            <a:ext cx="130175" cy="114935"/>
          </a:xfrm>
          <a:custGeom>
            <a:avLst/>
            <a:gdLst/>
            <a:ahLst/>
            <a:cxnLst/>
            <a:rect l="l" t="t" r="r" b="b"/>
            <a:pathLst>
              <a:path w="130175" h="114935">
                <a:moveTo>
                  <a:pt x="126898" y="38900"/>
                </a:moveTo>
                <a:lnTo>
                  <a:pt x="121922" y="31495"/>
                </a:lnTo>
                <a:lnTo>
                  <a:pt x="114061" y="21428"/>
                </a:lnTo>
                <a:lnTo>
                  <a:pt x="104416" y="9594"/>
                </a:lnTo>
                <a:lnTo>
                  <a:pt x="92446" y="14341"/>
                </a:lnTo>
                <a:lnTo>
                  <a:pt x="82840" y="18151"/>
                </a:lnTo>
                <a:lnTo>
                  <a:pt x="79730" y="25577"/>
                </a:lnTo>
                <a:lnTo>
                  <a:pt x="73279" y="17843"/>
                </a:lnTo>
                <a:lnTo>
                  <a:pt x="69418" y="19151"/>
                </a:lnTo>
                <a:lnTo>
                  <a:pt x="61588" y="13569"/>
                </a:lnTo>
                <a:lnTo>
                  <a:pt x="50329" y="4517"/>
                </a:lnTo>
                <a:lnTo>
                  <a:pt x="44831" y="3327"/>
                </a:lnTo>
                <a:lnTo>
                  <a:pt x="41618" y="1828"/>
                </a:lnTo>
                <a:lnTo>
                  <a:pt x="38379" y="0"/>
                </a:lnTo>
                <a:lnTo>
                  <a:pt x="34658" y="3987"/>
                </a:lnTo>
                <a:lnTo>
                  <a:pt x="31255" y="8420"/>
                </a:lnTo>
                <a:lnTo>
                  <a:pt x="32550" y="10566"/>
                </a:lnTo>
                <a:lnTo>
                  <a:pt x="35115" y="14846"/>
                </a:lnTo>
                <a:lnTo>
                  <a:pt x="46266" y="19151"/>
                </a:lnTo>
                <a:lnTo>
                  <a:pt x="41986" y="23431"/>
                </a:lnTo>
                <a:lnTo>
                  <a:pt x="37693" y="27736"/>
                </a:lnTo>
                <a:lnTo>
                  <a:pt x="23952" y="26009"/>
                </a:lnTo>
                <a:lnTo>
                  <a:pt x="19685" y="21704"/>
                </a:lnTo>
                <a:lnTo>
                  <a:pt x="9255" y="15213"/>
                </a:lnTo>
                <a:lnTo>
                  <a:pt x="0" y="15602"/>
                </a:lnTo>
                <a:lnTo>
                  <a:pt x="3157" y="24863"/>
                </a:lnTo>
                <a:lnTo>
                  <a:pt x="9290" y="35809"/>
                </a:lnTo>
                <a:lnTo>
                  <a:pt x="12715" y="47629"/>
                </a:lnTo>
                <a:lnTo>
                  <a:pt x="19039" y="58461"/>
                </a:lnTo>
                <a:lnTo>
                  <a:pt x="26071" y="70724"/>
                </a:lnTo>
                <a:lnTo>
                  <a:pt x="36051" y="79698"/>
                </a:lnTo>
                <a:lnTo>
                  <a:pt x="37693" y="86817"/>
                </a:lnTo>
                <a:lnTo>
                  <a:pt x="40513" y="92760"/>
                </a:lnTo>
                <a:lnTo>
                  <a:pt x="43434" y="97980"/>
                </a:lnTo>
                <a:lnTo>
                  <a:pt x="55837" y="91297"/>
                </a:lnTo>
                <a:lnTo>
                  <a:pt x="66790" y="83776"/>
                </a:lnTo>
                <a:lnTo>
                  <a:pt x="76299" y="77475"/>
                </a:lnTo>
                <a:lnTo>
                  <a:pt x="84732" y="77841"/>
                </a:lnTo>
                <a:lnTo>
                  <a:pt x="86832" y="86944"/>
                </a:lnTo>
                <a:lnTo>
                  <a:pt x="85462" y="97796"/>
                </a:lnTo>
                <a:lnTo>
                  <a:pt x="87419" y="106955"/>
                </a:lnTo>
                <a:lnTo>
                  <a:pt x="97433" y="114595"/>
                </a:lnTo>
                <a:lnTo>
                  <a:pt x="104280" y="111633"/>
                </a:lnTo>
                <a:lnTo>
                  <a:pt x="105778" y="105575"/>
                </a:lnTo>
                <a:lnTo>
                  <a:pt x="109766" y="100660"/>
                </a:lnTo>
                <a:lnTo>
                  <a:pt x="117196" y="90078"/>
                </a:lnTo>
                <a:lnTo>
                  <a:pt x="123395" y="78309"/>
                </a:lnTo>
                <a:lnTo>
                  <a:pt x="127793" y="66161"/>
                </a:lnTo>
                <a:lnTo>
                  <a:pt x="129823" y="54440"/>
                </a:lnTo>
                <a:lnTo>
                  <a:pt x="128915" y="43954"/>
                </a:lnTo>
                <a:lnTo>
                  <a:pt x="126898" y="38900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892738" y="4635120"/>
            <a:ext cx="1336120" cy="47884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352661" y="3305703"/>
            <a:ext cx="466936" cy="37327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823737" y="5867539"/>
            <a:ext cx="494030" cy="288925"/>
          </a:xfrm>
          <a:custGeom>
            <a:avLst/>
            <a:gdLst/>
            <a:ahLst/>
            <a:cxnLst/>
            <a:rect l="l" t="t" r="r" b="b"/>
            <a:pathLst>
              <a:path w="494029" h="288925">
                <a:moveTo>
                  <a:pt x="0" y="0"/>
                </a:moveTo>
                <a:lnTo>
                  <a:pt x="493598" y="0"/>
                </a:lnTo>
                <a:lnTo>
                  <a:pt x="49359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>
            <a:spLocks noGrp="1"/>
          </p:cNvSpPr>
          <p:nvPr>
            <p:ph type="title"/>
          </p:nvPr>
        </p:nvSpPr>
        <p:spPr>
          <a:xfrm>
            <a:off x="1034144" y="200025"/>
            <a:ext cx="8625110" cy="921020"/>
          </a:xfrm>
          <a:prstGeom prst="rect">
            <a:avLst/>
          </a:prstGeom>
        </p:spPr>
        <p:txBody>
          <a:bodyPr vert="horz" wrap="square" lIns="0" tIns="180593" rIns="0" bIns="0" rtlCol="0">
            <a:spAutoFit/>
          </a:bodyPr>
          <a:lstStyle/>
          <a:p>
            <a:pPr marL="92075">
              <a:lnSpc>
                <a:spcPct val="100000"/>
              </a:lnSpc>
            </a:pPr>
            <a:r>
              <a:rPr lang="ky-KG" sz="24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График 10.</a:t>
            </a:r>
            <a:r>
              <a:rPr sz="2400" spc="13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Численность</a:t>
            </a:r>
            <a:r>
              <a:rPr sz="240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60" dirty="0"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400" spc="-105" dirty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sz="2400" spc="175" dirty="0">
                <a:latin typeface="Arial" panose="020B0604020202020204" pitchFamily="34" charset="0"/>
                <a:cs typeface="Arial" panose="020B0604020202020204" pitchFamily="34" charset="0"/>
              </a:rPr>
              <a:t>ен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spc="160" dirty="0"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8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65" dirty="0">
                <a:latin typeface="Arial" panose="020B0604020202020204" pitchFamily="34" charset="0"/>
                <a:cs typeface="Arial" panose="020B0604020202020204" pitchFamily="34" charset="0"/>
              </a:rPr>
              <a:t>КР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0" dirty="0"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75" dirty="0"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sz="2400" spc="195" dirty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ан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40" dirty="0">
                <a:latin typeface="Arial" panose="020B0604020202020204" pitchFamily="34" charset="0"/>
                <a:cs typeface="Arial" panose="020B0604020202020204" pitchFamily="34" charset="0"/>
              </a:rPr>
              <a:t>вне</a:t>
            </a:r>
            <a:r>
              <a:rPr sz="24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45" dirty="0">
                <a:latin typeface="Arial" panose="020B0604020202020204" pitchFamily="34" charset="0"/>
                <a:cs typeface="Arial" panose="020B0604020202020204" pitchFamily="34" charset="0"/>
              </a:rPr>
              <a:t>СНГ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998229" y="1104215"/>
            <a:ext cx="4695825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dirty="0">
                <a:solidFill>
                  <a:srgbClr val="202B32"/>
                </a:solidFill>
                <a:latin typeface="Calibri"/>
                <a:cs typeface="Calibri"/>
              </a:rPr>
              <a:t>(на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начало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учебно</a:t>
            </a:r>
            <a:r>
              <a:rPr sz="2400" i="1" spc="-15" dirty="0">
                <a:solidFill>
                  <a:srgbClr val="202B32"/>
                </a:solidFill>
                <a:latin typeface="Calibri"/>
                <a:cs typeface="Calibri"/>
              </a:rPr>
              <a:t>г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5" dirty="0">
                <a:solidFill>
                  <a:srgbClr val="202B32"/>
                </a:solidFill>
                <a:latin typeface="Calibri"/>
                <a:cs typeface="Calibri"/>
              </a:rPr>
              <a:t>г</a:t>
            </a:r>
            <a:r>
              <a:rPr sz="2400" i="1" spc="-15" dirty="0">
                <a:solidFill>
                  <a:srgbClr val="202B32"/>
                </a:solidFill>
                <a:latin typeface="Calibri"/>
                <a:cs typeface="Calibri"/>
              </a:rPr>
              <a:t>ода,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sz="2400" i="1" spc="30" dirty="0">
                <a:solidFill>
                  <a:srgbClr val="202B32"/>
                </a:solidFill>
                <a:latin typeface="Calibri"/>
                <a:cs typeface="Calibri"/>
              </a:rPr>
              <a:t>ч</a:t>
            </a:r>
            <a:r>
              <a:rPr sz="2400" i="1" spc="5" dirty="0">
                <a:solidFill>
                  <a:srgbClr val="202B32"/>
                </a:solidFill>
                <a:latin typeface="Calibri"/>
                <a:cs typeface="Calibri"/>
              </a:rPr>
              <a:t>е</a:t>
            </a:r>
            <a:r>
              <a:rPr sz="2400" i="1" spc="20" dirty="0">
                <a:solidFill>
                  <a:srgbClr val="202B32"/>
                </a:solidFill>
                <a:latin typeface="Calibri"/>
                <a:cs typeface="Calibri"/>
              </a:rPr>
              <a:t>ло</a:t>
            </a:r>
            <a:r>
              <a:rPr sz="2400" i="1" spc="10" dirty="0">
                <a:solidFill>
                  <a:srgbClr val="202B32"/>
                </a:solidFill>
                <a:latin typeface="Calibri"/>
                <a:cs typeface="Calibri"/>
              </a:rPr>
              <a:t>век)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097142" y="4160017"/>
            <a:ext cx="61849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30" dirty="0">
                <a:solidFill>
                  <a:srgbClr val="4B555B"/>
                </a:solidFill>
                <a:latin typeface="Arial Black"/>
                <a:cs typeface="Arial Black"/>
              </a:rPr>
              <a:t>Индия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132409" y="4724107"/>
            <a:ext cx="58356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90" dirty="0">
                <a:solidFill>
                  <a:srgbClr val="4B555B"/>
                </a:solidFill>
                <a:latin typeface="Arial Black"/>
                <a:cs typeface="Arial Black"/>
              </a:rPr>
              <a:t>Непал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21174" y="5310796"/>
            <a:ext cx="88519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75" dirty="0">
                <a:solidFill>
                  <a:srgbClr val="4B555B"/>
                </a:solidFill>
                <a:latin typeface="Arial Black"/>
                <a:cs typeface="Arial Black"/>
              </a:rPr>
              <a:t>Пакистан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033457" y="5880879"/>
            <a:ext cx="67310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65" dirty="0">
                <a:solidFill>
                  <a:srgbClr val="4B555B"/>
                </a:solidFill>
                <a:latin typeface="Arial Black"/>
                <a:cs typeface="Arial Black"/>
              </a:rPr>
              <a:t>Турция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038080" y="6402684"/>
            <a:ext cx="66865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65" dirty="0">
                <a:solidFill>
                  <a:srgbClr val="4B555B"/>
                </a:solidFill>
                <a:latin typeface="Arial Black"/>
                <a:cs typeface="Arial Black"/>
              </a:rPr>
              <a:t>Другие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1871033" y="3126880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620"/>
                </a:lnTo>
              </a:path>
            </a:pathLst>
          </a:custGeom>
          <a:ln w="43141">
            <a:solidFill>
              <a:srgbClr val="15AE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850097" y="3655657"/>
            <a:ext cx="91440" cy="288925"/>
          </a:xfrm>
          <a:custGeom>
            <a:avLst/>
            <a:gdLst/>
            <a:ahLst/>
            <a:cxnLst/>
            <a:rect l="l" t="t" r="r" b="b"/>
            <a:pathLst>
              <a:path w="91439" h="288925">
                <a:moveTo>
                  <a:pt x="0" y="0"/>
                </a:moveTo>
                <a:lnTo>
                  <a:pt x="91173" y="0"/>
                </a:lnTo>
                <a:lnTo>
                  <a:pt x="91173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850097" y="4193768"/>
            <a:ext cx="2001520" cy="288925"/>
          </a:xfrm>
          <a:custGeom>
            <a:avLst/>
            <a:gdLst/>
            <a:ahLst/>
            <a:cxnLst/>
            <a:rect l="l" t="t" r="r" b="b"/>
            <a:pathLst>
              <a:path w="2001520" h="288925">
                <a:moveTo>
                  <a:pt x="0" y="0"/>
                </a:moveTo>
                <a:lnTo>
                  <a:pt x="2001456" y="0"/>
                </a:lnTo>
                <a:lnTo>
                  <a:pt x="2001456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938600" y="4193768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938600" y="4737379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938600" y="5313490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938600" y="5871972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938600" y="6405397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940708" y="3126880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938600" y="3650958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865242" y="4731918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632"/>
                </a:lnTo>
              </a:path>
            </a:pathLst>
          </a:custGeom>
          <a:ln w="31559">
            <a:solidFill>
              <a:srgbClr val="15AE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841042" y="5349621"/>
            <a:ext cx="376555" cy="288925"/>
          </a:xfrm>
          <a:custGeom>
            <a:avLst/>
            <a:gdLst/>
            <a:ahLst/>
            <a:cxnLst/>
            <a:rect l="l" t="t" r="r" b="b"/>
            <a:pathLst>
              <a:path w="376555" h="288925">
                <a:moveTo>
                  <a:pt x="0" y="0"/>
                </a:moveTo>
                <a:lnTo>
                  <a:pt x="376364" y="0"/>
                </a:lnTo>
                <a:lnTo>
                  <a:pt x="376364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841042" y="5891593"/>
            <a:ext cx="526415" cy="288925"/>
          </a:xfrm>
          <a:custGeom>
            <a:avLst/>
            <a:gdLst/>
            <a:ahLst/>
            <a:cxnLst/>
            <a:rect l="l" t="t" r="r" b="b"/>
            <a:pathLst>
              <a:path w="526414" h="288925">
                <a:moveTo>
                  <a:pt x="0" y="0"/>
                </a:moveTo>
                <a:lnTo>
                  <a:pt x="525894" y="0"/>
                </a:lnTo>
                <a:lnTo>
                  <a:pt x="525894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841042" y="6434340"/>
            <a:ext cx="217804" cy="288925"/>
          </a:xfrm>
          <a:custGeom>
            <a:avLst/>
            <a:gdLst/>
            <a:ahLst/>
            <a:cxnLst/>
            <a:rect l="l" t="t" r="r" b="b"/>
            <a:pathLst>
              <a:path w="217805" h="288925">
                <a:moveTo>
                  <a:pt x="0" y="0"/>
                </a:moveTo>
                <a:lnTo>
                  <a:pt x="217716" y="0"/>
                </a:lnTo>
                <a:lnTo>
                  <a:pt x="217716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808573" y="3126841"/>
            <a:ext cx="105410" cy="288925"/>
          </a:xfrm>
          <a:custGeom>
            <a:avLst/>
            <a:gdLst/>
            <a:ahLst/>
            <a:cxnLst/>
            <a:rect l="l" t="t" r="r" b="b"/>
            <a:pathLst>
              <a:path w="105410" h="288925">
                <a:moveTo>
                  <a:pt x="0" y="0"/>
                </a:moveTo>
                <a:lnTo>
                  <a:pt x="105079" y="0"/>
                </a:lnTo>
                <a:lnTo>
                  <a:pt x="105079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808573" y="3655631"/>
            <a:ext cx="155575" cy="288925"/>
          </a:xfrm>
          <a:custGeom>
            <a:avLst/>
            <a:gdLst/>
            <a:ahLst/>
            <a:cxnLst/>
            <a:rect l="l" t="t" r="r" b="b"/>
            <a:pathLst>
              <a:path w="155575" h="288925">
                <a:moveTo>
                  <a:pt x="0" y="0"/>
                </a:moveTo>
                <a:lnTo>
                  <a:pt x="155232" y="0"/>
                </a:lnTo>
                <a:lnTo>
                  <a:pt x="155232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816669" y="4733379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670"/>
                </a:lnTo>
              </a:path>
            </a:pathLst>
          </a:custGeom>
          <a:ln w="11874">
            <a:solidFill>
              <a:srgbClr val="15AE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823737" y="5324246"/>
            <a:ext cx="2005964" cy="288925"/>
          </a:xfrm>
          <a:custGeom>
            <a:avLst/>
            <a:gdLst/>
            <a:ahLst/>
            <a:cxnLst/>
            <a:rect l="l" t="t" r="r" b="b"/>
            <a:pathLst>
              <a:path w="2005965" h="288925">
                <a:moveTo>
                  <a:pt x="0" y="0"/>
                </a:moveTo>
                <a:lnTo>
                  <a:pt x="2005634" y="0"/>
                </a:lnTo>
                <a:lnTo>
                  <a:pt x="2005634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808713" y="4205605"/>
            <a:ext cx="3707765" cy="92075"/>
          </a:xfrm>
          <a:custGeom>
            <a:avLst/>
            <a:gdLst/>
            <a:ahLst/>
            <a:cxnLst/>
            <a:rect l="l" t="t" r="r" b="b"/>
            <a:pathLst>
              <a:path w="3707765" h="92075">
                <a:moveTo>
                  <a:pt x="0" y="0"/>
                </a:moveTo>
                <a:lnTo>
                  <a:pt x="3707472" y="0"/>
                </a:lnTo>
                <a:lnTo>
                  <a:pt x="3707472" y="91516"/>
                </a:lnTo>
                <a:lnTo>
                  <a:pt x="0" y="91516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809018" y="4304843"/>
            <a:ext cx="1614170" cy="92075"/>
          </a:xfrm>
          <a:custGeom>
            <a:avLst/>
            <a:gdLst/>
            <a:ahLst/>
            <a:cxnLst/>
            <a:rect l="l" t="t" r="r" b="b"/>
            <a:pathLst>
              <a:path w="1614170" h="92075">
                <a:moveTo>
                  <a:pt x="0" y="0"/>
                </a:moveTo>
                <a:lnTo>
                  <a:pt x="1613827" y="0"/>
                </a:lnTo>
                <a:lnTo>
                  <a:pt x="1613827" y="91516"/>
                </a:lnTo>
                <a:lnTo>
                  <a:pt x="0" y="91516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823737" y="6409118"/>
            <a:ext cx="333375" cy="288925"/>
          </a:xfrm>
          <a:custGeom>
            <a:avLst/>
            <a:gdLst/>
            <a:ahLst/>
            <a:cxnLst/>
            <a:rect l="l" t="t" r="r" b="b"/>
            <a:pathLst>
              <a:path w="333375" h="288925">
                <a:moveTo>
                  <a:pt x="0" y="0"/>
                </a:moveTo>
                <a:lnTo>
                  <a:pt x="333349" y="0"/>
                </a:lnTo>
                <a:lnTo>
                  <a:pt x="333349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 txBox="1"/>
          <p:nvPr/>
        </p:nvSpPr>
        <p:spPr>
          <a:xfrm>
            <a:off x="1833500" y="1665347"/>
            <a:ext cx="1024890" cy="521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2015-2016</a:t>
            </a:r>
            <a:endParaRPr sz="1400">
              <a:latin typeface="Arial Black"/>
              <a:cs typeface="Arial Black"/>
            </a:endParaRPr>
          </a:p>
          <a:p>
            <a:pPr marL="16510">
              <a:lnSpc>
                <a:spcPct val="100000"/>
              </a:lnSpc>
              <a:spcBef>
                <a:spcPts val="825"/>
              </a:spcBef>
            </a:pPr>
            <a:r>
              <a:rPr sz="1400" b="1" spc="-35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4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5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627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1850135" y="2190915"/>
            <a:ext cx="2997200" cy="288290"/>
          </a:xfrm>
          <a:custGeom>
            <a:avLst/>
            <a:gdLst/>
            <a:ahLst/>
            <a:cxnLst/>
            <a:rect l="l" t="t" r="r" b="b"/>
            <a:pathLst>
              <a:path w="2997200" h="288289">
                <a:moveTo>
                  <a:pt x="0" y="0"/>
                </a:moveTo>
                <a:lnTo>
                  <a:pt x="2996793" y="0"/>
                </a:lnTo>
                <a:lnTo>
                  <a:pt x="2996793" y="287997"/>
                </a:lnTo>
                <a:lnTo>
                  <a:pt x="0" y="28799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77358" y="1713456"/>
            <a:ext cx="0" cy="36830"/>
          </a:xfrm>
          <a:custGeom>
            <a:avLst/>
            <a:gdLst/>
            <a:ahLst/>
            <a:cxnLst/>
            <a:rect l="l" t="t" r="r" b="b"/>
            <a:pathLst>
              <a:path h="36830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677358" y="1822510"/>
            <a:ext cx="0" cy="5465445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0"/>
                </a:moveTo>
                <a:lnTo>
                  <a:pt x="0" y="5465254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677358" y="7323954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 txBox="1"/>
          <p:nvPr/>
        </p:nvSpPr>
        <p:spPr>
          <a:xfrm>
            <a:off x="5795869" y="1665347"/>
            <a:ext cx="1122680" cy="521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2019-2020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400" b="1" spc="-35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4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15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548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611447" y="3090437"/>
            <a:ext cx="110426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95" dirty="0">
                <a:solidFill>
                  <a:srgbClr val="4B555B"/>
                </a:solidFill>
                <a:latin typeface="Arial Black"/>
                <a:cs typeface="Arial Black"/>
              </a:rPr>
              <a:t>Афганистан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1130325" y="3626770"/>
            <a:ext cx="58483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20" dirty="0">
                <a:solidFill>
                  <a:srgbClr val="4B555B"/>
                </a:solidFill>
                <a:latin typeface="Arial Black"/>
                <a:cs typeface="Arial Black"/>
              </a:rPr>
              <a:t>Китай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5808598" y="2182088"/>
            <a:ext cx="3707765" cy="303928"/>
          </a:xfrm>
          <a:custGeom>
            <a:avLst/>
            <a:gdLst/>
            <a:ahLst/>
            <a:cxnLst/>
            <a:rect l="l" t="t" r="r" b="b"/>
            <a:pathLst>
              <a:path w="3707765" h="112394">
                <a:moveTo>
                  <a:pt x="0" y="0"/>
                </a:moveTo>
                <a:lnTo>
                  <a:pt x="3707409" y="0"/>
                </a:lnTo>
                <a:lnTo>
                  <a:pt x="3707409" y="111937"/>
                </a:lnTo>
                <a:lnTo>
                  <a:pt x="0" y="11193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934101" y="2522139"/>
            <a:ext cx="48895" cy="51435"/>
          </a:xfrm>
          <a:custGeom>
            <a:avLst/>
            <a:gdLst/>
            <a:ahLst/>
            <a:cxnLst/>
            <a:rect l="l" t="t" r="r" b="b"/>
            <a:pathLst>
              <a:path w="48894" h="51435">
                <a:moveTo>
                  <a:pt x="25475" y="0"/>
                </a:moveTo>
                <a:lnTo>
                  <a:pt x="19967" y="588"/>
                </a:lnTo>
                <a:lnTo>
                  <a:pt x="9245" y="6140"/>
                </a:lnTo>
                <a:lnTo>
                  <a:pt x="2090" y="17330"/>
                </a:lnTo>
                <a:lnTo>
                  <a:pt x="0" y="33894"/>
                </a:lnTo>
                <a:lnTo>
                  <a:pt x="6165" y="43638"/>
                </a:lnTo>
                <a:lnTo>
                  <a:pt x="17850" y="49849"/>
                </a:lnTo>
                <a:lnTo>
                  <a:pt x="35125" y="51132"/>
                </a:lnTo>
                <a:lnTo>
                  <a:pt x="43528" y="44135"/>
                </a:lnTo>
                <a:lnTo>
                  <a:pt x="48440" y="31722"/>
                </a:lnTo>
                <a:lnTo>
                  <a:pt x="48604" y="13501"/>
                </a:lnTo>
                <a:lnTo>
                  <a:pt x="39050" y="3728"/>
                </a:lnTo>
                <a:lnTo>
                  <a:pt x="254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905790" y="2581910"/>
            <a:ext cx="108585" cy="153035"/>
          </a:xfrm>
          <a:custGeom>
            <a:avLst/>
            <a:gdLst/>
            <a:ahLst/>
            <a:cxnLst/>
            <a:rect l="l" t="t" r="r" b="b"/>
            <a:pathLst>
              <a:path w="108585" h="153035">
                <a:moveTo>
                  <a:pt x="88070" y="64909"/>
                </a:moveTo>
                <a:lnTo>
                  <a:pt x="21031" y="64909"/>
                </a:lnTo>
                <a:lnTo>
                  <a:pt x="20751" y="66344"/>
                </a:lnTo>
                <a:lnTo>
                  <a:pt x="18170" y="80691"/>
                </a:lnTo>
                <a:lnTo>
                  <a:pt x="15998" y="93002"/>
                </a:lnTo>
                <a:lnTo>
                  <a:pt x="15150" y="97256"/>
                </a:lnTo>
                <a:lnTo>
                  <a:pt x="17970" y="100698"/>
                </a:lnTo>
                <a:lnTo>
                  <a:pt x="33261" y="100698"/>
                </a:lnTo>
                <a:lnTo>
                  <a:pt x="33134" y="148869"/>
                </a:lnTo>
                <a:lnTo>
                  <a:pt x="37388" y="152463"/>
                </a:lnTo>
                <a:lnTo>
                  <a:pt x="47878" y="152463"/>
                </a:lnTo>
                <a:lnTo>
                  <a:pt x="52133" y="148869"/>
                </a:lnTo>
                <a:lnTo>
                  <a:pt x="52120" y="100685"/>
                </a:lnTo>
                <a:lnTo>
                  <a:pt x="90523" y="100685"/>
                </a:lnTo>
                <a:lnTo>
                  <a:pt x="93395" y="97243"/>
                </a:lnTo>
                <a:lnTo>
                  <a:pt x="92571" y="92698"/>
                </a:lnTo>
                <a:lnTo>
                  <a:pt x="88070" y="64909"/>
                </a:lnTo>
                <a:close/>
              </a:path>
              <a:path w="108585" h="153035">
                <a:moveTo>
                  <a:pt x="90523" y="100685"/>
                </a:moveTo>
                <a:lnTo>
                  <a:pt x="52120" y="100685"/>
                </a:lnTo>
                <a:lnTo>
                  <a:pt x="55473" y="100698"/>
                </a:lnTo>
                <a:lnTo>
                  <a:pt x="55435" y="148869"/>
                </a:lnTo>
                <a:lnTo>
                  <a:pt x="59689" y="152463"/>
                </a:lnTo>
                <a:lnTo>
                  <a:pt x="70192" y="152463"/>
                </a:lnTo>
                <a:lnTo>
                  <a:pt x="74447" y="148869"/>
                </a:lnTo>
                <a:lnTo>
                  <a:pt x="74383" y="100698"/>
                </a:lnTo>
                <a:lnTo>
                  <a:pt x="90523" y="100685"/>
                </a:lnTo>
                <a:close/>
              </a:path>
              <a:path w="108585" h="153035">
                <a:moveTo>
                  <a:pt x="106888" y="63601"/>
                </a:moveTo>
                <a:lnTo>
                  <a:pt x="87858" y="63601"/>
                </a:lnTo>
                <a:lnTo>
                  <a:pt x="92836" y="74269"/>
                </a:lnTo>
                <a:lnTo>
                  <a:pt x="97015" y="76225"/>
                </a:lnTo>
                <a:lnTo>
                  <a:pt x="106197" y="71869"/>
                </a:lnTo>
                <a:lnTo>
                  <a:pt x="108165" y="66344"/>
                </a:lnTo>
                <a:lnTo>
                  <a:pt x="106888" y="63601"/>
                </a:lnTo>
                <a:close/>
              </a:path>
              <a:path w="108585" h="153035">
                <a:moveTo>
                  <a:pt x="80898" y="0"/>
                </a:moveTo>
                <a:lnTo>
                  <a:pt x="30060" y="0"/>
                </a:lnTo>
                <a:lnTo>
                  <a:pt x="27279" y="3454"/>
                </a:lnTo>
                <a:lnTo>
                  <a:pt x="25768" y="6565"/>
                </a:lnTo>
                <a:lnTo>
                  <a:pt x="2235" y="61353"/>
                </a:lnTo>
                <a:lnTo>
                  <a:pt x="18" y="65887"/>
                </a:lnTo>
                <a:lnTo>
                  <a:pt x="1854" y="71500"/>
                </a:lnTo>
                <a:lnTo>
                  <a:pt x="10959" y="76022"/>
                </a:lnTo>
                <a:lnTo>
                  <a:pt x="16471" y="74117"/>
                </a:lnTo>
                <a:lnTo>
                  <a:pt x="20484" y="65887"/>
                </a:lnTo>
                <a:lnTo>
                  <a:pt x="21031" y="64909"/>
                </a:lnTo>
                <a:lnTo>
                  <a:pt x="88070" y="64909"/>
                </a:lnTo>
                <a:lnTo>
                  <a:pt x="87858" y="63601"/>
                </a:lnTo>
                <a:lnTo>
                  <a:pt x="106888" y="63601"/>
                </a:lnTo>
                <a:lnTo>
                  <a:pt x="106006" y="61709"/>
                </a:lnTo>
                <a:lnTo>
                  <a:pt x="83349" y="6502"/>
                </a:lnTo>
                <a:lnTo>
                  <a:pt x="82054" y="3733"/>
                </a:lnTo>
                <a:lnTo>
                  <a:pt x="80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 txBox="1"/>
          <p:nvPr/>
        </p:nvSpPr>
        <p:spPr>
          <a:xfrm>
            <a:off x="1837400" y="2965230"/>
            <a:ext cx="7524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123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3925890" y="2965230"/>
            <a:ext cx="88773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90" dirty="0">
                <a:solidFill>
                  <a:srgbClr val="202B32"/>
                </a:solidFill>
                <a:latin typeface="Century Gothic"/>
                <a:cs typeface="Century Gothic"/>
              </a:rPr>
              <a:t>В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%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30" dirty="0">
                <a:solidFill>
                  <a:srgbClr val="202B32"/>
                </a:solidFill>
                <a:latin typeface="Century Gothic"/>
                <a:cs typeface="Century Gothic"/>
              </a:rPr>
              <a:t>к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итогу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4171711" y="3199621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2,2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4171711" y="3731345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3,3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4171711" y="4256058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69,6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4171711" y="4805612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0,3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4171711" y="5385494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7,3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4171711" y="5942516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12,4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4171711" y="6458086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3,3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9651948" y="4193768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651948" y="4737379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651948" y="5313490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651948" y="5871972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651948" y="6405397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654057" y="3126880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651948" y="3650958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 txBox="1"/>
          <p:nvPr/>
        </p:nvSpPr>
        <p:spPr>
          <a:xfrm>
            <a:off x="9639244" y="2965230"/>
            <a:ext cx="88773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90" dirty="0">
                <a:solidFill>
                  <a:srgbClr val="202B32"/>
                </a:solidFill>
                <a:latin typeface="Century Gothic"/>
                <a:cs typeface="Century Gothic"/>
              </a:rPr>
              <a:t>В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%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30" dirty="0">
                <a:solidFill>
                  <a:srgbClr val="202B32"/>
                </a:solidFill>
                <a:latin typeface="Century Gothic"/>
                <a:cs typeface="Century Gothic"/>
              </a:rPr>
              <a:t>к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итогу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9885065" y="3199621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0,9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9885065" y="3731345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1,3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9885065" y="4256058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69,1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9885065" y="4805612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0,04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9885065" y="5385494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22,7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9885065" y="5942516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3,4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9885065" y="6458086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2,5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5795868" y="2965230"/>
            <a:ext cx="7524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141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1837430" y="3494058"/>
            <a:ext cx="7524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187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5795868" y="3494058"/>
            <a:ext cx="7524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204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1833468" y="4030658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917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1837430" y="4570307"/>
            <a:ext cx="66548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17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5795868" y="4044831"/>
            <a:ext cx="9658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10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749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5798611" y="4561467"/>
            <a:ext cx="57848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1828286" y="5187374"/>
            <a:ext cx="7524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413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5810956" y="5161619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533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1828286" y="5721384"/>
            <a:ext cx="7524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695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5810956" y="5695628"/>
            <a:ext cx="7524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532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1828286" y="6264080"/>
            <a:ext cx="7524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275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5810956" y="6238325"/>
            <a:ext cx="7524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382</a:t>
            </a:r>
            <a:endParaRPr sz="1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2900" y="1800225"/>
            <a:ext cx="8625110" cy="1231106"/>
          </a:xfrm>
        </p:spPr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СПАСИБО 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ЗА ВНИМАНИЕ!</a:t>
            </a:r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000" dirty="0"/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7" y="220695"/>
            <a:ext cx="877333" cy="81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364" y="3140832"/>
            <a:ext cx="4824536" cy="246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806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882</Words>
  <Application>Microsoft Office PowerPoint</Application>
  <PresentationFormat>Произвольный</PresentationFormat>
  <Paragraphs>392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Calibri</vt:lpstr>
      <vt:lpstr>Century Gothic</vt:lpstr>
      <vt:lpstr>Palatino Linotype</vt:lpstr>
      <vt:lpstr>Times New Roman</vt:lpstr>
      <vt:lpstr>Office Theme</vt:lpstr>
      <vt:lpstr>Национальный статистический комитет Кыргызской Республики</vt:lpstr>
      <vt:lpstr>Основные тенденции в сфере образования за истекшие пять лет характеризовались:</vt:lpstr>
      <vt:lpstr>Презентация PowerPoint</vt:lpstr>
      <vt:lpstr>Презентация PowerPoint</vt:lpstr>
      <vt:lpstr>Презентация PowerPoint</vt:lpstr>
      <vt:lpstr>Презентация PowerPoint</vt:lpstr>
      <vt:lpstr>График 5.Распределение численности принятых в СПУЗы по специальностям</vt:lpstr>
      <vt:lpstr>Презентация PowerPoint</vt:lpstr>
      <vt:lpstr>График 8. Распределение численности принятых в ВПУЗы по специальностям</vt:lpstr>
      <vt:lpstr>График 9.Численность студентов в КР из стран СНГ</vt:lpstr>
      <vt:lpstr>График 10.Численность студентов в КР из стран вне СНГ</vt:lpstr>
      <vt:lpstr>     СПАСИБО ЗА ВНИМАНИЕ!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Инфографика для Нацстаткома2</dc:title>
  <cp:lastModifiedBy>Mjusupova</cp:lastModifiedBy>
  <cp:revision>6</cp:revision>
  <cp:lastPrinted>2020-02-11T03:24:53Z</cp:lastPrinted>
  <dcterms:created xsi:type="dcterms:W3CDTF">2020-02-10T14:23:22Z</dcterms:created>
  <dcterms:modified xsi:type="dcterms:W3CDTF">2020-02-11T03:29:46Z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2020-02-10T00:00:00Z</vt:filetime>
  </property>
  <property fmtid="{D5CDD505-2E9C-101B-9397-08002B2CF9AE}" pid="3" name="LastSaved">
    <vt:filetime>2020-02-10T00:00:00Z</vt:filetime>
  </property>
</Properties>
</file>