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4"/>
  </p:notesMasterIdLst>
  <p:handoutMasterIdLst>
    <p:handoutMasterId r:id="rId15"/>
  </p:handoutMasterIdLst>
  <p:sldIdLst>
    <p:sldId id="267" r:id="rId3"/>
    <p:sldId id="268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70" r:id="rId13"/>
  </p:sldIdLst>
  <p:sldSz cx="10693400" cy="756285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>
      <p:cViewPr varScale="1">
        <p:scale>
          <a:sx n="97" d="100"/>
          <a:sy n="97" d="100"/>
        </p:scale>
        <p:origin x="51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785463629994664E-2"/>
          <c:y val="2.7166666666666665E-2"/>
          <c:w val="0.93306136966134656"/>
          <c:h val="0.688063179602549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Лист3!$B$4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шаары</c:v>
                </c:pt>
                <c:pt idx="8">
                  <c:v>Ош шаары</c:v>
                </c:pt>
              </c:strCache>
            </c:strRef>
          </c:cat>
          <c:val>
            <c:numRef>
              <c:f>Лист3!$B$5:$B$13</c:f>
              <c:numCache>
                <c:formatCode>General</c:formatCode>
                <c:ptCount val="9"/>
                <c:pt idx="0">
                  <c:v>108.8</c:v>
                </c:pt>
                <c:pt idx="1">
                  <c:v>245.5</c:v>
                </c:pt>
                <c:pt idx="2">
                  <c:v>102.2</c:v>
                </c:pt>
                <c:pt idx="3">
                  <c:v>63.4</c:v>
                </c:pt>
                <c:pt idx="4">
                  <c:v>247.5</c:v>
                </c:pt>
                <c:pt idx="5">
                  <c:v>57.9</c:v>
                </c:pt>
                <c:pt idx="6">
                  <c:v>196</c:v>
                </c:pt>
                <c:pt idx="7">
                  <c:v>175.4</c:v>
                </c:pt>
                <c:pt idx="8">
                  <c:v>71.2</c:v>
                </c:pt>
              </c:numCache>
            </c:numRef>
          </c:val>
        </c:ser>
        <c:ser>
          <c:idx val="1"/>
          <c:order val="1"/>
          <c:tx>
            <c:strRef>
              <c:f>Лист3!$C$4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Лист3!$A$5:$A$13</c:f>
              <c:strCache>
                <c:ptCount val="9"/>
                <c:pt idx="0">
                  <c:v>Баткен облусу</c:v>
                </c:pt>
                <c:pt idx="1">
                  <c:v>Жалал-Абад облусу</c:v>
                </c:pt>
                <c:pt idx="2">
                  <c:v>Ысык-Көл облусу</c:v>
                </c:pt>
                <c:pt idx="3">
                  <c:v>Нарын облусу</c:v>
                </c:pt>
                <c:pt idx="4">
                  <c:v>Ош облусу</c:v>
                </c:pt>
                <c:pt idx="5">
                  <c:v>Талас облусу</c:v>
                </c:pt>
                <c:pt idx="6">
                  <c:v>Чүй облусу</c:v>
                </c:pt>
                <c:pt idx="7">
                  <c:v>Бишкек шаары</c:v>
                </c:pt>
                <c:pt idx="8">
                  <c:v>Ош шаары</c:v>
                </c:pt>
              </c:strCache>
            </c:strRef>
          </c:cat>
          <c:val>
            <c:numRef>
              <c:f>Лист3!$C$5:$C$13</c:f>
              <c:numCache>
                <c:formatCode>General</c:formatCode>
                <c:ptCount val="9"/>
                <c:pt idx="0" formatCode="0.0">
                  <c:v>126.3</c:v>
                </c:pt>
                <c:pt idx="1">
                  <c:v>276.89999999999998</c:v>
                </c:pt>
                <c:pt idx="2">
                  <c:v>107.9</c:v>
                </c:pt>
                <c:pt idx="3">
                  <c:v>65.400000000000006</c:v>
                </c:pt>
                <c:pt idx="4">
                  <c:v>281.60000000000002</c:v>
                </c:pt>
                <c:pt idx="5">
                  <c:v>60.4</c:v>
                </c:pt>
                <c:pt idx="6">
                  <c:v>226.6</c:v>
                </c:pt>
                <c:pt idx="7">
                  <c:v>215.3</c:v>
                </c:pt>
                <c:pt idx="8">
                  <c:v>87.3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642216"/>
        <c:axId val="329642608"/>
      </c:barChart>
      <c:catAx>
        <c:axId val="32964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29642608"/>
        <c:crosses val="autoZero"/>
        <c:auto val="1"/>
        <c:lblAlgn val="ctr"/>
        <c:lblOffset val="100"/>
        <c:noMultiLvlLbl val="0"/>
      </c:catAx>
      <c:valAx>
        <c:axId val="32964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964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Лист4!$B$3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Башкалар</c:v>
                </c:pt>
                <c:pt idx="1">
                  <c:v>Айыл жана балык чарбасы</c:v>
                </c:pt>
                <c:pt idx="2">
                  <c:v>Искусство жана маданият</c:v>
                </c:pt>
                <c:pt idx="3">
                  <c:v>Гуманитардык жана социалдык адистиктер</c:v>
                </c:pt>
                <c:pt idx="4">
                  <c:v>Информатика жана эсептөө техникасы</c:v>
                </c:pt>
                <c:pt idx="5">
                  <c:v>Саламаттык сактоо</c:v>
                </c:pt>
                <c:pt idx="6">
                  <c:v>Экономика жана башкаруу</c:v>
                </c:pt>
                <c:pt idx="7">
                  <c:v>Техникалык адистиктер</c:v>
                </c:pt>
                <c:pt idx="8">
                  <c:v>Билим берүү</c:v>
                </c:pt>
              </c:strCache>
            </c:strRef>
          </c:cat>
          <c:val>
            <c:numRef>
              <c:f>Лист4!$B$4:$B$12</c:f>
              <c:numCache>
                <c:formatCode>General</c:formatCode>
                <c:ptCount val="9"/>
                <c:pt idx="0">
                  <c:v>1851</c:v>
                </c:pt>
                <c:pt idx="1">
                  <c:v>790</c:v>
                </c:pt>
                <c:pt idx="2">
                  <c:v>1086</c:v>
                </c:pt>
                <c:pt idx="3">
                  <c:v>2928</c:v>
                </c:pt>
                <c:pt idx="4">
                  <c:v>2254</c:v>
                </c:pt>
                <c:pt idx="5">
                  <c:v>5648</c:v>
                </c:pt>
                <c:pt idx="6">
                  <c:v>5530</c:v>
                </c:pt>
                <c:pt idx="7">
                  <c:v>5130</c:v>
                </c:pt>
                <c:pt idx="8">
                  <c:v>8636</c:v>
                </c:pt>
              </c:numCache>
            </c:numRef>
          </c:val>
        </c:ser>
        <c:ser>
          <c:idx val="1"/>
          <c:order val="1"/>
          <c:tx>
            <c:strRef>
              <c:f>Лист4!$C$3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Лист4!$A$4:$A$12</c:f>
              <c:strCache>
                <c:ptCount val="9"/>
                <c:pt idx="0">
                  <c:v>Башкалар</c:v>
                </c:pt>
                <c:pt idx="1">
                  <c:v>Айыл жана балык чарбасы</c:v>
                </c:pt>
                <c:pt idx="2">
                  <c:v>Искусство жана маданият</c:v>
                </c:pt>
                <c:pt idx="3">
                  <c:v>Гуманитардык жана социалдык адистиктер</c:v>
                </c:pt>
                <c:pt idx="4">
                  <c:v>Информатика жана эсептөө техникасы</c:v>
                </c:pt>
                <c:pt idx="5">
                  <c:v>Саламаттык сактоо</c:v>
                </c:pt>
                <c:pt idx="6">
                  <c:v>Экономика жана башкаруу</c:v>
                </c:pt>
                <c:pt idx="7">
                  <c:v>Техникалык адистиктер</c:v>
                </c:pt>
                <c:pt idx="8">
                  <c:v>Билим берүү</c:v>
                </c:pt>
              </c:strCache>
            </c:strRef>
          </c:cat>
          <c:val>
            <c:numRef>
              <c:f>Лист4!$C$4:$C$12</c:f>
              <c:numCache>
                <c:formatCode>General</c:formatCode>
                <c:ptCount val="9"/>
                <c:pt idx="0">
                  <c:v>1177</c:v>
                </c:pt>
                <c:pt idx="1">
                  <c:v>890</c:v>
                </c:pt>
                <c:pt idx="2">
                  <c:v>1265</c:v>
                </c:pt>
                <c:pt idx="3">
                  <c:v>3964</c:v>
                </c:pt>
                <c:pt idx="4">
                  <c:v>4785</c:v>
                </c:pt>
                <c:pt idx="5">
                  <c:v>6589</c:v>
                </c:pt>
                <c:pt idx="6">
                  <c:v>6622</c:v>
                </c:pt>
                <c:pt idx="7">
                  <c:v>7698</c:v>
                </c:pt>
                <c:pt idx="8">
                  <c:v>15234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096344"/>
        <c:axId val="331093600"/>
      </c:barChart>
      <c:catAx>
        <c:axId val="331096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1093600"/>
        <c:crosses val="autoZero"/>
        <c:auto val="1"/>
        <c:lblAlgn val="ctr"/>
        <c:lblOffset val="100"/>
        <c:noMultiLvlLbl val="0"/>
      </c:catAx>
      <c:valAx>
        <c:axId val="331093600"/>
        <c:scaling>
          <c:orientation val="minMax"/>
          <c:max val="165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0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'граф 3,3'!$B$3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'граф 3,3'!$A$4:$A$11</c:f>
              <c:strCache>
                <c:ptCount val="8"/>
                <c:pt idx="0">
                  <c:v>Айыл чарба</c:v>
                </c:pt>
                <c:pt idx="1">
                  <c:v>Так илимдер жана математика</c:v>
                </c:pt>
                <c:pt idx="2">
                  <c:v>Маданият жана искусство</c:v>
                </c:pt>
                <c:pt idx="3">
                  <c:v>Экономикалык адистиктер</c:v>
                </c:pt>
                <c:pt idx="4">
                  <c:v>Медициналык илимдер</c:v>
                </c:pt>
                <c:pt idx="5">
                  <c:v>Техникалык илимдер</c:v>
                </c:pt>
                <c:pt idx="6">
                  <c:v>Педагогикалык илимдер</c:v>
                </c:pt>
                <c:pt idx="7">
                  <c:v>Гуманитардык жана социалдык адистиктер</c:v>
                </c:pt>
              </c:strCache>
            </c:strRef>
          </c:cat>
          <c:val>
            <c:numRef>
              <c:f>'граф 3,3'!$B$4:$B$11</c:f>
              <c:numCache>
                <c:formatCode>General</c:formatCode>
                <c:ptCount val="8"/>
                <c:pt idx="0">
                  <c:v>493</c:v>
                </c:pt>
                <c:pt idx="1">
                  <c:v>1877</c:v>
                </c:pt>
                <c:pt idx="2">
                  <c:v>2306</c:v>
                </c:pt>
                <c:pt idx="3">
                  <c:v>4141</c:v>
                </c:pt>
                <c:pt idx="4">
                  <c:v>5584</c:v>
                </c:pt>
                <c:pt idx="5">
                  <c:v>4286</c:v>
                </c:pt>
                <c:pt idx="6" formatCode="0">
                  <c:v>5103</c:v>
                </c:pt>
                <c:pt idx="7">
                  <c:v>7133</c:v>
                </c:pt>
              </c:numCache>
            </c:numRef>
          </c:val>
        </c:ser>
        <c:ser>
          <c:idx val="1"/>
          <c:order val="1"/>
          <c:tx>
            <c:strRef>
              <c:f>'граф 3,3'!$C$3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'граф 3,3'!$A$4:$A$11</c:f>
              <c:strCache>
                <c:ptCount val="8"/>
                <c:pt idx="0">
                  <c:v>Айыл чарба</c:v>
                </c:pt>
                <c:pt idx="1">
                  <c:v>Так илимдер жана математика</c:v>
                </c:pt>
                <c:pt idx="2">
                  <c:v>Маданият жана искусство</c:v>
                </c:pt>
                <c:pt idx="3">
                  <c:v>Экономикалык адистиктер</c:v>
                </c:pt>
                <c:pt idx="4">
                  <c:v>Медициналык илимдер</c:v>
                </c:pt>
                <c:pt idx="5">
                  <c:v>Техникалык илимдер</c:v>
                </c:pt>
                <c:pt idx="6">
                  <c:v>Педагогикалык илимдер</c:v>
                </c:pt>
                <c:pt idx="7">
                  <c:v>Гуманитардык жана социалдык адистиктер</c:v>
                </c:pt>
              </c:strCache>
            </c:strRef>
          </c:cat>
          <c:val>
            <c:numRef>
              <c:f>'граф 3,3'!$C$4:$C$11</c:f>
              <c:numCache>
                <c:formatCode>General</c:formatCode>
                <c:ptCount val="8"/>
                <c:pt idx="0">
                  <c:v>429</c:v>
                </c:pt>
                <c:pt idx="1">
                  <c:v>1282</c:v>
                </c:pt>
                <c:pt idx="2">
                  <c:v>1532</c:v>
                </c:pt>
                <c:pt idx="3">
                  <c:v>4633</c:v>
                </c:pt>
                <c:pt idx="4">
                  <c:v>4864</c:v>
                </c:pt>
                <c:pt idx="5">
                  <c:v>6158</c:v>
                </c:pt>
                <c:pt idx="6" formatCode="0">
                  <c:v>8168</c:v>
                </c:pt>
                <c:pt idx="7">
                  <c:v>10994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4703536"/>
        <c:axId val="334691776"/>
      </c:barChart>
      <c:catAx>
        <c:axId val="334703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4691776"/>
        <c:crosses val="autoZero"/>
        <c:auto val="1"/>
        <c:lblAlgn val="ctr"/>
        <c:lblOffset val="100"/>
        <c:noMultiLvlLbl val="0"/>
      </c:catAx>
      <c:valAx>
        <c:axId val="334691776"/>
        <c:scaling>
          <c:orientation val="minMax"/>
          <c:max val="1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70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sz="1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Жыйынтыкка карата % менен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c:rich>
      </c:tx>
      <c:layout>
        <c:manualLayout>
          <c:xMode val="edge"/>
          <c:yMode val="edge"/>
          <c:x val="0.12620655957904084"/>
          <c:y val="1.8825313164060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Лист1!$B$5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4F81BD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Лист1!$A$6:$A$11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Тажикстан</c:v>
                </c:pt>
                <c:pt idx="4">
                  <c:v>Өзбекстан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Лист1!$B$6:$B$11</c:f>
              <c:numCache>
                <c:formatCode>0.0%</c:formatCode>
                <c:ptCount val="6"/>
                <c:pt idx="0">
                  <c:v>0.28299999999999997</c:v>
                </c:pt>
                <c:pt idx="1">
                  <c:v>0.185</c:v>
                </c:pt>
                <c:pt idx="2">
                  <c:v>0.27</c:v>
                </c:pt>
                <c:pt idx="4">
                  <c:v>0.23499999999999999</c:v>
                </c:pt>
                <c:pt idx="5">
                  <c:v>2.7E-2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6.7304793348304193E-2"/>
          <c:y val="0.83482471177047946"/>
          <c:w val="0.86430165315299623"/>
          <c:h val="0.1347792896144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Жыйынтыкка карата% менен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c:rich>
      </c:tx>
      <c:layout>
        <c:manualLayout>
          <c:xMode val="edge"/>
          <c:yMode val="edge"/>
          <c:x val="0.16893415802917397"/>
          <c:y val="1.6262813902187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Лист1!$B$38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7964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4BACC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4.2397660818713441E-2"/>
                  <c:y val="2.1951325476063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26900584795321"/>
                      <c:h val="0.10720959957948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Лист1!$A$39:$A$44</c:f>
              <c:strCache>
                <c:ptCount val="6"/>
                <c:pt idx="0">
                  <c:v>Казакстан</c:v>
                </c:pt>
                <c:pt idx="1">
                  <c:v>Россия</c:v>
                </c:pt>
                <c:pt idx="2">
                  <c:v>Тажикстан</c:v>
                </c:pt>
                <c:pt idx="4">
                  <c:v>Өзбекстан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Лист1!$B$39:$B$44</c:f>
              <c:numCache>
                <c:formatCode>0.0%</c:formatCode>
                <c:ptCount val="6"/>
                <c:pt idx="0">
                  <c:v>6.9000000000000006E-2</c:v>
                </c:pt>
                <c:pt idx="1">
                  <c:v>4.1000000000000002E-2</c:v>
                </c:pt>
                <c:pt idx="2">
                  <c:v>1.9E-2</c:v>
                </c:pt>
                <c:pt idx="4">
                  <c:v>0.86899999999999999</c:v>
                </c:pt>
                <c:pt idx="5">
                  <c:v>2E-3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6.8529268962023174E-2"/>
          <c:y val="0.83723142880558377"/>
          <c:w val="0.89511304384539059"/>
          <c:h val="0.143795288308530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Жыйынтыкка</a:t>
            </a:r>
            <a:r>
              <a:rPr lang="ky-KG" baseline="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карата % менен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134337775085807"/>
          <c:y val="0.15895370069662956"/>
          <c:w val="0.69962093680597615"/>
          <c:h val="0.59622757569044615"/>
        </c:manualLayout>
      </c:layout>
      <c:pieChart>
        <c:varyColors val="1"/>
        <c:ser>
          <c:idx val="0"/>
          <c:order val="0"/>
          <c:tx>
            <c:strRef>
              <c:f>Лист2!$B$33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Лист2!$A$34:$A$39</c:f>
              <c:strCache>
                <c:ptCount val="6"/>
                <c:pt idx="0">
                  <c:v>Афганистан</c:v>
                </c:pt>
                <c:pt idx="1">
                  <c:v>Кытай</c:v>
                </c:pt>
                <c:pt idx="2">
                  <c:v>Индия</c:v>
                </c:pt>
                <c:pt idx="3">
                  <c:v>Пакистан</c:v>
                </c:pt>
                <c:pt idx="4">
                  <c:v>Турция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Лист2!$B$34:$B$39</c:f>
              <c:numCache>
                <c:formatCode>0.0%</c:formatCode>
                <c:ptCount val="6"/>
                <c:pt idx="0">
                  <c:v>1.4E-2</c:v>
                </c:pt>
                <c:pt idx="1">
                  <c:v>1.6E-2</c:v>
                </c:pt>
                <c:pt idx="2">
                  <c:v>0.60399999999999998</c:v>
                </c:pt>
                <c:pt idx="3">
                  <c:v>0.33200000000000002</c:v>
                </c:pt>
                <c:pt idx="4">
                  <c:v>1.7999999999999999E-2</c:v>
                </c:pt>
                <c:pt idx="5">
                  <c:v>1.6E-2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5740680281873821E-2"/>
          <c:y val="0.81275045359678888"/>
          <c:w val="0.84106325880943222"/>
          <c:h val="0.13022921444134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ky-KG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Жыйынтыкка</a:t>
            </a:r>
            <a:r>
              <a:rPr lang="ky-KG" baseline="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карата % менен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670069842964545"/>
          <c:y val="0.16018372703412073"/>
          <c:w val="0.61552515681302544"/>
          <c:h val="0.60526640419947508"/>
        </c:manualLayout>
      </c:layout>
      <c:pieChart>
        <c:varyColors val="1"/>
        <c:ser>
          <c:idx val="0"/>
          <c:order val="0"/>
          <c:tx>
            <c:strRef>
              <c:f>Лист2!$B$7</c:f>
              <c:strCache>
                <c:ptCount val="1"/>
                <c:pt idx="0">
                  <c:v>В процентах к итогу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Лист2!$A$8:$A$13</c:f>
              <c:strCache>
                <c:ptCount val="6"/>
                <c:pt idx="0">
                  <c:v>Афганистан</c:v>
                </c:pt>
                <c:pt idx="1">
                  <c:v>Кытай</c:v>
                </c:pt>
                <c:pt idx="2">
                  <c:v>Индия</c:v>
                </c:pt>
                <c:pt idx="3">
                  <c:v>Пакистан</c:v>
                </c:pt>
                <c:pt idx="4">
                  <c:v>Турция</c:v>
                </c:pt>
                <c:pt idx="5">
                  <c:v>Башка өлкөлөр</c:v>
                </c:pt>
              </c:strCache>
            </c:strRef>
          </c:cat>
          <c:val>
            <c:numRef>
              <c:f>Лист2!$B$8:$B$13</c:f>
              <c:numCache>
                <c:formatCode>0.0%</c:formatCode>
                <c:ptCount val="6"/>
                <c:pt idx="0">
                  <c:v>1.4999999999999999E-2</c:v>
                </c:pt>
                <c:pt idx="1">
                  <c:v>0.02</c:v>
                </c:pt>
                <c:pt idx="2">
                  <c:v>0.79700000000000004</c:v>
                </c:pt>
                <c:pt idx="3">
                  <c:v>7.5999999999999998E-2</c:v>
                </c:pt>
                <c:pt idx="4">
                  <c:v>4.7E-2</c:v>
                </c:pt>
                <c:pt idx="5">
                  <c:v>4.4999999999999998E-2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604519774011298E-2"/>
          <c:y val="0.80237405808144946"/>
          <c:w val="0.84644067796610167"/>
          <c:h val="0.13310981288629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9904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256" y="1"/>
            <a:ext cx="2928900" cy="498796"/>
          </a:xfrm>
          <a:prstGeom prst="rect">
            <a:avLst/>
          </a:prstGeom>
        </p:spPr>
        <p:txBody>
          <a:bodyPr vert="horz" lIns="83658" tIns="41829" rIns="83658" bIns="41829" rtlCol="0"/>
          <a:lstStyle>
            <a:lvl1pPr algn="r">
              <a:defRPr sz="1100"/>
            </a:lvl1pPr>
          </a:lstStyle>
          <a:p>
            <a:fld id="{A5C73F73-A2A1-48DE-ABE5-A11BDB4BEEF5}" type="datetimeFigureOut">
              <a:rPr lang="ru-RU" smtClean="0"/>
              <a:t>09.02.2023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719"/>
            <a:ext cx="2929904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256" y="9443719"/>
            <a:ext cx="2928900" cy="498795"/>
          </a:xfrm>
          <a:prstGeom prst="rect">
            <a:avLst/>
          </a:prstGeom>
        </p:spPr>
        <p:txBody>
          <a:bodyPr vert="horz" lIns="83658" tIns="41829" rIns="83658" bIns="41829" rtlCol="0" anchor="b"/>
          <a:lstStyle>
            <a:lvl1pPr algn="r">
              <a:defRPr sz="1100"/>
            </a:lvl1pPr>
          </a:lstStyle>
          <a:p>
            <a:fld id="{2FB4973D-1E7A-4EEE-94B0-FE665C0AC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80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42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FAFBB5-85E4-449C-871F-F14DFD2F6A6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07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021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7101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18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13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869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58" tIns="41829" rIns="83658" bIns="4182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682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322388" y="981075"/>
            <a:ext cx="6921501" cy="489743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27194" y="6208858"/>
            <a:ext cx="3420524" cy="588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2421753" y="12415624"/>
            <a:ext cx="1852163" cy="6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658" tIns="41829" rIns="83658" bIns="41829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679725" indent="-26143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45731" indent="-20914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464023" indent="-20914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82315" indent="-20914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300608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18900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37192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555484" indent="-20914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7ACA1-766A-41B6-8601-2221F8177528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1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553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3077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/>
              <a:pPr>
                <a:defRPr/>
              </a:pPr>
              <a:t>09.02.2023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9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9386"/>
            <a:ext cx="9089390" cy="16211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5615"/>
            <a:ext cx="7485380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7087-06F5-4681-84FD-2ABD773134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3CC0-35FF-499A-A3F3-B1F56AC7D6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6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478A-A05E-4A49-957D-65363CF7A5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BD470-16DF-49D2-B089-AD92736E63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9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9832"/>
            <a:ext cx="9089390" cy="1502066"/>
          </a:xfrm>
        </p:spPr>
        <p:txBody>
          <a:bodyPr anchor="t"/>
          <a:lstStyle>
            <a:lvl1pPr algn="l">
              <a:defRPr sz="4411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5459"/>
            <a:ext cx="9089390" cy="1654373"/>
          </a:xfrm>
        </p:spPr>
        <p:txBody>
          <a:bodyPr anchor="b"/>
          <a:lstStyle>
            <a:lvl1pPr marL="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3725D-F2FD-493D-AF49-DD999DB0BE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900B-9A16-41A5-BF92-CC7A77C956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2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666"/>
            <a:ext cx="4722918" cy="4991131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1A47-EA96-4FAE-87E3-73815F714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F6A1-F16B-4E93-A30F-1E59E6073D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7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889"/>
            <a:ext cx="4724775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8404"/>
            <a:ext cx="4724775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889"/>
            <a:ext cx="4726631" cy="705515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8404"/>
            <a:ext cx="4726631" cy="4357393"/>
          </a:xfrm>
        </p:spPr>
        <p:txBody>
          <a:bodyPr/>
          <a:lstStyle>
            <a:lvl1pPr>
              <a:defRPr sz="2647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D383-4E2E-40E6-ADE9-46DEFA9465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2DC5-82E2-416B-93AE-4A25AF3F7C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66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DEB-90BA-474E-8F80-B71A1EAB22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450E-E7FD-4DF0-9A0A-9DC771568F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8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BE8C-7AE3-41E0-A2EA-EB8B911314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73A33-6BF8-498E-A61C-366BC1C357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7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113"/>
            <a:ext cx="3518055" cy="1281483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114"/>
            <a:ext cx="5977908" cy="6454683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597"/>
            <a:ext cx="3518055" cy="5173200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90D7-FBD2-496B-92C1-13AF5F631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FA725-76F8-4B1D-9634-EDCEE64622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67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3995"/>
            <a:ext cx="6416040" cy="624986"/>
          </a:xfrm>
        </p:spPr>
        <p:txBody>
          <a:bodyPr anchor="b"/>
          <a:lstStyle>
            <a:lvl1pPr algn="l">
              <a:defRPr sz="220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755"/>
            <a:ext cx="6416040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8981"/>
            <a:ext cx="6416040" cy="887584"/>
          </a:xfrm>
        </p:spPr>
        <p:txBody>
          <a:bodyPr/>
          <a:lstStyle>
            <a:lvl1pPr marL="0" indent="0">
              <a:buNone/>
              <a:defRPr sz="1544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9F848-A347-4564-84D8-4A8389B22D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2FD8F-E096-4DF8-B6F3-EE31C83E0A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799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BC15-76E2-4F42-AB5F-DB78713B75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88477-57C7-4C5A-AF63-BC6505253E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5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65"/>
            <a:ext cx="2406015" cy="645293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65"/>
            <a:ext cx="7039822" cy="64529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C311-A508-45CD-9B7E-C7E4CE5A5B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2743D-FCCE-440B-A07F-C0A03204E22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0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144" y="395432"/>
            <a:ext cx="8625110" cy="86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202B3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5233" y="1459214"/>
            <a:ext cx="8022932" cy="3408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02B3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0" y="302865"/>
            <a:ext cx="962406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764666"/>
            <a:ext cx="9624060" cy="499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789629-047E-4B12-8658-33965BB839D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9642"/>
            <a:ext cx="338624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9642"/>
            <a:ext cx="2495127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2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EBC8-165D-44F4-A604-DED070D47A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5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5pPr>
      <a:lvl6pPr marL="5042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6pPr>
      <a:lvl7pPr marL="10084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7pPr>
      <a:lvl8pPr marL="1512600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8pPr>
      <a:lvl9pPr marL="2016801" algn="ctr" rtl="0" fontAlgn="base">
        <a:spcBef>
          <a:spcPct val="0"/>
        </a:spcBef>
        <a:spcAft>
          <a:spcPct val="0"/>
        </a:spcAft>
        <a:defRPr sz="4852">
          <a:solidFill>
            <a:schemeClr val="tx1"/>
          </a:solidFill>
          <a:latin typeface="Calibri" pitchFamily="34" charset="0"/>
        </a:defRPr>
      </a:lvl9pPr>
    </p:titleStyle>
    <p:bodyStyle>
      <a:lvl1pPr marL="378150" indent="-3781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529" kern="1200">
          <a:solidFill>
            <a:schemeClr val="tx1"/>
          </a:solidFill>
          <a:latin typeface="+mn-lt"/>
          <a:ea typeface="+mn-ea"/>
          <a:cs typeface="+mn-cs"/>
        </a:defRPr>
      </a:lvl1pPr>
      <a:lvl2pPr marL="819325" indent="-3151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088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206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206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spcBef>
          <a:spcPct val="20000"/>
        </a:spcBef>
        <a:buFont typeface="Arial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917700" y="276225"/>
            <a:ext cx="7621186" cy="305468"/>
          </a:xfrm>
        </p:spPr>
        <p:txBody>
          <a:bodyPr/>
          <a:lstStyle/>
          <a:p>
            <a:r>
              <a:rPr lang="ru-RU" sz="19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Улуттук</a:t>
            </a:r>
            <a:r>
              <a:rPr lang="ru-RU" sz="198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статистика </a:t>
            </a:r>
            <a:r>
              <a:rPr lang="ru-RU" sz="198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комитети</a:t>
            </a:r>
            <a:endParaRPr lang="ru-RU" sz="1985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3300" y="2181225"/>
            <a:ext cx="9052306" cy="2057400"/>
          </a:xfrm>
        </p:spPr>
        <p:txBody>
          <a:bodyPr rtlCol="0">
            <a:normAutofit fontScale="47500" lnSpcReduction="20000"/>
          </a:bodyPr>
          <a:lstStyle/>
          <a:p>
            <a:pPr>
              <a:defRPr/>
            </a:pP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2018-2022-жылдардагы </a:t>
            </a:r>
            <a:endParaRPr lang="en-US" sz="838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Кыргыз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Республикасынын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38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чөйрөсүндөгү</a:t>
            </a:r>
            <a:endParaRPr lang="ru-RU" sz="838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ky-KG" sz="838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негизги тенденциялар тууралуу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2" name="Picture 2" descr="logo 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23483"/>
            <a:ext cx="1053897" cy="105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98700" y="6753225"/>
            <a:ext cx="67150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Социалдык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статистика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бөлүмү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ky-KG" sz="1600" b="1" dirty="0" smtClean="0">
                <a:solidFill>
                  <a:schemeClr val="accent1">
                    <a:lumMod val="50000"/>
                  </a:schemeClr>
                </a:solidFill>
              </a:rPr>
              <a:t>Рахманова </a:t>
            </a:r>
            <a:r>
              <a:rPr lang="ky-KG" sz="1600" b="1" dirty="0" smtClean="0">
                <a:solidFill>
                  <a:schemeClr val="accent1">
                    <a:lumMod val="50000"/>
                  </a:schemeClr>
                </a:solidFill>
              </a:rPr>
              <a:t>Жылдыз Жалиловна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98500" y="504825"/>
            <a:ext cx="9449650" cy="861774"/>
          </a:xfrm>
        </p:spPr>
        <p:txBody>
          <a:bodyPr/>
          <a:lstStyle/>
          <a:p>
            <a:pPr algn="ctr"/>
            <a:r>
              <a:rPr lang="ky-KG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Өткөн беш жылда билим берүү чөйрөсүндө негизги тенденциялар төмөнкүдөй мүнөздөлдү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647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7100" y="2057848"/>
            <a:ext cx="8496744" cy="4619222"/>
          </a:xfrm>
        </p:spPr>
        <p:txBody>
          <a:bodyPr rtlCol="0">
            <a:noAutofit/>
          </a:bodyPr>
          <a:lstStyle/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 </a:t>
            </a:r>
            <a:r>
              <a:rPr lang="ky-KG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 берүүчү мектептердин жана алардагы окуучулардын санынын өсүшү менен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15000"/>
              </a:lnSpc>
              <a:spcBef>
                <a:spcPct val="0"/>
              </a:spcBef>
              <a:buFontTx/>
              <a:buChar char="-"/>
            </a:pPr>
            <a:r>
              <a:rPr lang="ky-KG" alt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 кесиптик билим берүү уюмдарындагы студенттердин санынын көбөйүүсү менен</a:t>
            </a:r>
            <a:r>
              <a:rPr lang="en-US" alt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altLang="ru-RU" sz="2400" b="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sz="2400" b="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өсүшүнүн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эсебинен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шартталган</a:t>
            </a: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0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sz="2400" b="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санынын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көбөйүүсү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sz="2400" b="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764" dirty="0"/>
          </a:p>
          <a:p>
            <a:pPr>
              <a:defRPr/>
            </a:pPr>
            <a:endParaRPr lang="ru-RU" sz="1764" dirty="0">
              <a:solidFill>
                <a:schemeClr val="tx1"/>
              </a:solidFill>
            </a:endParaRPr>
          </a:p>
          <a:p>
            <a:pPr>
              <a:defRPr/>
            </a:pPr>
            <a:endParaRPr lang="ru-RU" sz="1764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5" y="6628875"/>
            <a:ext cx="769189" cy="68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557472" y="6828454"/>
            <a:ext cx="7879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544" b="1" dirty="0" smtClean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263" y="3291407"/>
            <a:ext cx="781050" cy="655320"/>
          </a:xfrm>
          <a:custGeom>
            <a:avLst/>
            <a:gdLst/>
            <a:ahLst/>
            <a:cxnLst/>
            <a:rect l="l" t="t" r="r" b="b"/>
            <a:pathLst>
              <a:path w="781050" h="655320">
                <a:moveTo>
                  <a:pt x="119519" y="0"/>
                </a:moveTo>
                <a:lnTo>
                  <a:pt x="92970" y="27847"/>
                </a:lnTo>
                <a:lnTo>
                  <a:pt x="59887" y="66067"/>
                </a:lnTo>
                <a:lnTo>
                  <a:pt x="29044" y="106025"/>
                </a:lnTo>
                <a:lnTo>
                  <a:pt x="7116" y="137459"/>
                </a:lnTo>
                <a:lnTo>
                  <a:pt x="0" y="148260"/>
                </a:lnTo>
                <a:lnTo>
                  <a:pt x="780491" y="655117"/>
                </a:lnTo>
                <a:lnTo>
                  <a:pt x="119519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9095" y="3015897"/>
            <a:ext cx="1864360" cy="1861820"/>
          </a:xfrm>
          <a:custGeom>
            <a:avLst/>
            <a:gdLst/>
            <a:ahLst/>
            <a:cxnLst/>
            <a:rect l="l" t="t" r="r" b="b"/>
            <a:pathLst>
              <a:path w="1864360" h="1861820">
                <a:moveTo>
                  <a:pt x="153167" y="423770"/>
                </a:moveTo>
                <a:lnTo>
                  <a:pt x="118834" y="480731"/>
                </a:lnTo>
                <a:lnTo>
                  <a:pt x="88880" y="538980"/>
                </a:lnTo>
                <a:lnTo>
                  <a:pt x="63285" y="598325"/>
                </a:lnTo>
                <a:lnTo>
                  <a:pt x="42030" y="658574"/>
                </a:lnTo>
                <a:lnTo>
                  <a:pt x="25094" y="719535"/>
                </a:lnTo>
                <a:lnTo>
                  <a:pt x="12457" y="781015"/>
                </a:lnTo>
                <a:lnTo>
                  <a:pt x="4099" y="842823"/>
                </a:lnTo>
                <a:lnTo>
                  <a:pt x="0" y="904766"/>
                </a:lnTo>
                <a:lnTo>
                  <a:pt x="138" y="966652"/>
                </a:lnTo>
                <a:lnTo>
                  <a:pt x="4495" y="1028288"/>
                </a:lnTo>
                <a:lnTo>
                  <a:pt x="13049" y="1089484"/>
                </a:lnTo>
                <a:lnTo>
                  <a:pt x="25781" y="1150046"/>
                </a:lnTo>
                <a:lnTo>
                  <a:pt x="42671" y="1209782"/>
                </a:lnTo>
                <a:lnTo>
                  <a:pt x="63698" y="1268501"/>
                </a:lnTo>
                <a:lnTo>
                  <a:pt x="88841" y="1326009"/>
                </a:lnTo>
                <a:lnTo>
                  <a:pt x="118082" y="1382116"/>
                </a:lnTo>
                <a:lnTo>
                  <a:pt x="151399" y="1436628"/>
                </a:lnTo>
                <a:lnTo>
                  <a:pt x="188773" y="1489354"/>
                </a:lnTo>
                <a:lnTo>
                  <a:pt x="230182" y="1540101"/>
                </a:lnTo>
                <a:lnTo>
                  <a:pt x="275608" y="1588677"/>
                </a:lnTo>
                <a:lnTo>
                  <a:pt x="331760" y="1640467"/>
                </a:lnTo>
                <a:lnTo>
                  <a:pt x="390961" y="1686805"/>
                </a:lnTo>
                <a:lnTo>
                  <a:pt x="452871" y="1727692"/>
                </a:lnTo>
                <a:lnTo>
                  <a:pt x="517152" y="1763127"/>
                </a:lnTo>
                <a:lnTo>
                  <a:pt x="583465" y="1793110"/>
                </a:lnTo>
                <a:lnTo>
                  <a:pt x="651472" y="1817642"/>
                </a:lnTo>
                <a:lnTo>
                  <a:pt x="720833" y="1836722"/>
                </a:lnTo>
                <a:lnTo>
                  <a:pt x="791210" y="1850351"/>
                </a:lnTo>
                <a:lnTo>
                  <a:pt x="862265" y="1858529"/>
                </a:lnTo>
                <a:lnTo>
                  <a:pt x="933658" y="1861254"/>
                </a:lnTo>
                <a:lnTo>
                  <a:pt x="1005052" y="1858529"/>
                </a:lnTo>
                <a:lnTo>
                  <a:pt x="1076107" y="1850351"/>
                </a:lnTo>
                <a:lnTo>
                  <a:pt x="1146484" y="1836722"/>
                </a:lnTo>
                <a:lnTo>
                  <a:pt x="1215845" y="1817642"/>
                </a:lnTo>
                <a:lnTo>
                  <a:pt x="1283852" y="1793110"/>
                </a:lnTo>
                <a:lnTo>
                  <a:pt x="1350165" y="1763127"/>
                </a:lnTo>
                <a:lnTo>
                  <a:pt x="1414446" y="1727692"/>
                </a:lnTo>
                <a:lnTo>
                  <a:pt x="1476356" y="1686805"/>
                </a:lnTo>
                <a:lnTo>
                  <a:pt x="1535557" y="1640467"/>
                </a:lnTo>
                <a:lnTo>
                  <a:pt x="1591709" y="1588677"/>
                </a:lnTo>
                <a:lnTo>
                  <a:pt x="1643499" y="1532525"/>
                </a:lnTo>
                <a:lnTo>
                  <a:pt x="1689837" y="1473324"/>
                </a:lnTo>
                <a:lnTo>
                  <a:pt x="1730723" y="1411414"/>
                </a:lnTo>
                <a:lnTo>
                  <a:pt x="1766158" y="1347133"/>
                </a:lnTo>
                <a:lnTo>
                  <a:pt x="1796142" y="1280820"/>
                </a:lnTo>
                <a:lnTo>
                  <a:pt x="1820674" y="1212814"/>
                </a:lnTo>
                <a:lnTo>
                  <a:pt x="1839754" y="1143452"/>
                </a:lnTo>
                <a:lnTo>
                  <a:pt x="1853383" y="1073075"/>
                </a:lnTo>
                <a:lnTo>
                  <a:pt x="1861560" y="1002020"/>
                </a:lnTo>
                <a:lnTo>
                  <a:pt x="1864286" y="930627"/>
                </a:lnTo>
                <a:lnTo>
                  <a:pt x="933658" y="930627"/>
                </a:lnTo>
                <a:lnTo>
                  <a:pt x="153167" y="423770"/>
                </a:lnTo>
                <a:close/>
              </a:path>
              <a:path w="1864360" h="1861820">
                <a:moveTo>
                  <a:pt x="933658" y="0"/>
                </a:moveTo>
                <a:lnTo>
                  <a:pt x="862265" y="2725"/>
                </a:lnTo>
                <a:lnTo>
                  <a:pt x="791210" y="10903"/>
                </a:lnTo>
                <a:lnTo>
                  <a:pt x="720833" y="24531"/>
                </a:lnTo>
                <a:lnTo>
                  <a:pt x="651472" y="43612"/>
                </a:lnTo>
                <a:lnTo>
                  <a:pt x="583465" y="68144"/>
                </a:lnTo>
                <a:lnTo>
                  <a:pt x="517152" y="98127"/>
                </a:lnTo>
                <a:lnTo>
                  <a:pt x="452871" y="133562"/>
                </a:lnTo>
                <a:lnTo>
                  <a:pt x="390961" y="174449"/>
                </a:lnTo>
                <a:lnTo>
                  <a:pt x="331760" y="220787"/>
                </a:lnTo>
                <a:lnTo>
                  <a:pt x="275608" y="272576"/>
                </a:lnTo>
                <a:lnTo>
                  <a:pt x="933658" y="930627"/>
                </a:lnTo>
                <a:lnTo>
                  <a:pt x="1864286" y="930627"/>
                </a:lnTo>
                <a:lnTo>
                  <a:pt x="1861560" y="859233"/>
                </a:lnTo>
                <a:lnTo>
                  <a:pt x="1853383" y="788179"/>
                </a:lnTo>
                <a:lnTo>
                  <a:pt x="1839754" y="717801"/>
                </a:lnTo>
                <a:lnTo>
                  <a:pt x="1820674" y="648440"/>
                </a:lnTo>
                <a:lnTo>
                  <a:pt x="1796142" y="580434"/>
                </a:lnTo>
                <a:lnTo>
                  <a:pt x="1766158" y="514120"/>
                </a:lnTo>
                <a:lnTo>
                  <a:pt x="1730723" y="449840"/>
                </a:lnTo>
                <a:lnTo>
                  <a:pt x="1689837" y="387929"/>
                </a:lnTo>
                <a:lnTo>
                  <a:pt x="1643499" y="328729"/>
                </a:lnTo>
                <a:lnTo>
                  <a:pt x="1591709" y="272576"/>
                </a:lnTo>
                <a:lnTo>
                  <a:pt x="1535557" y="220787"/>
                </a:lnTo>
                <a:lnTo>
                  <a:pt x="1476356" y="174449"/>
                </a:lnTo>
                <a:lnTo>
                  <a:pt x="1414446" y="133562"/>
                </a:lnTo>
                <a:lnTo>
                  <a:pt x="1350165" y="98127"/>
                </a:lnTo>
                <a:lnTo>
                  <a:pt x="1283852" y="68144"/>
                </a:lnTo>
                <a:lnTo>
                  <a:pt x="1215845" y="43612"/>
                </a:lnTo>
                <a:lnTo>
                  <a:pt x="1146484" y="24531"/>
                </a:lnTo>
                <a:lnTo>
                  <a:pt x="1076107" y="10903"/>
                </a:lnTo>
                <a:lnTo>
                  <a:pt x="1005052" y="2725"/>
                </a:lnTo>
                <a:lnTo>
                  <a:pt x="933658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75909" y="3209465"/>
            <a:ext cx="838200" cy="737870"/>
          </a:xfrm>
          <a:custGeom>
            <a:avLst/>
            <a:gdLst/>
            <a:ahLst/>
            <a:cxnLst/>
            <a:rect l="l" t="t" r="r" b="b"/>
            <a:pathLst>
              <a:path w="838200" h="737870">
                <a:moveTo>
                  <a:pt x="240753" y="0"/>
                </a:moveTo>
                <a:lnTo>
                  <a:pt x="211108" y="24958"/>
                </a:lnTo>
                <a:lnTo>
                  <a:pt x="182776" y="50769"/>
                </a:lnTo>
                <a:lnTo>
                  <a:pt x="142680" y="91157"/>
                </a:lnTo>
                <a:lnTo>
                  <a:pt x="105379" y="133656"/>
                </a:lnTo>
                <a:lnTo>
                  <a:pt x="70779" y="178381"/>
                </a:lnTo>
                <a:lnTo>
                  <a:pt x="38781" y="225448"/>
                </a:lnTo>
                <a:lnTo>
                  <a:pt x="18847" y="258185"/>
                </a:lnTo>
                <a:lnTo>
                  <a:pt x="0" y="292049"/>
                </a:lnTo>
                <a:lnTo>
                  <a:pt x="838136" y="737692"/>
                </a:lnTo>
                <a:lnTo>
                  <a:pt x="240753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0053" y="2998273"/>
            <a:ext cx="1903095" cy="1898014"/>
          </a:xfrm>
          <a:custGeom>
            <a:avLst/>
            <a:gdLst/>
            <a:ahLst/>
            <a:cxnLst/>
            <a:rect l="l" t="t" r="r" b="b"/>
            <a:pathLst>
              <a:path w="1903095" h="1898014">
                <a:moveTo>
                  <a:pt x="115856" y="503241"/>
                </a:moveTo>
                <a:lnTo>
                  <a:pt x="89797" y="555683"/>
                </a:lnTo>
                <a:lnTo>
                  <a:pt x="67063" y="608657"/>
                </a:lnTo>
                <a:lnTo>
                  <a:pt x="47647" y="662071"/>
                </a:lnTo>
                <a:lnTo>
                  <a:pt x="31538" y="715829"/>
                </a:lnTo>
                <a:lnTo>
                  <a:pt x="18728" y="769839"/>
                </a:lnTo>
                <a:lnTo>
                  <a:pt x="9207" y="824006"/>
                </a:lnTo>
                <a:lnTo>
                  <a:pt x="2968" y="878237"/>
                </a:lnTo>
                <a:lnTo>
                  <a:pt x="0" y="932437"/>
                </a:lnTo>
                <a:lnTo>
                  <a:pt x="294" y="986512"/>
                </a:lnTo>
                <a:lnTo>
                  <a:pt x="3842" y="1040369"/>
                </a:lnTo>
                <a:lnTo>
                  <a:pt x="10635" y="1093913"/>
                </a:lnTo>
                <a:lnTo>
                  <a:pt x="20664" y="1147051"/>
                </a:lnTo>
                <a:lnTo>
                  <a:pt x="33919" y="1199689"/>
                </a:lnTo>
                <a:lnTo>
                  <a:pt x="50391" y="1251732"/>
                </a:lnTo>
                <a:lnTo>
                  <a:pt x="70072" y="1303088"/>
                </a:lnTo>
                <a:lnTo>
                  <a:pt x="92953" y="1353661"/>
                </a:lnTo>
                <a:lnTo>
                  <a:pt x="119023" y="1403358"/>
                </a:lnTo>
                <a:lnTo>
                  <a:pt x="148276" y="1452085"/>
                </a:lnTo>
                <a:lnTo>
                  <a:pt x="180700" y="1499749"/>
                </a:lnTo>
                <a:lnTo>
                  <a:pt x="216288" y="1546254"/>
                </a:lnTo>
                <a:lnTo>
                  <a:pt x="267729" y="1604776"/>
                </a:lnTo>
                <a:lnTo>
                  <a:pt x="322844" y="1658093"/>
                </a:lnTo>
                <a:lnTo>
                  <a:pt x="381288" y="1706169"/>
                </a:lnTo>
                <a:lnTo>
                  <a:pt x="442718" y="1748968"/>
                </a:lnTo>
                <a:lnTo>
                  <a:pt x="506791" y="1786453"/>
                </a:lnTo>
                <a:lnTo>
                  <a:pt x="573163" y="1818589"/>
                </a:lnTo>
                <a:lnTo>
                  <a:pt x="641491" y="1845340"/>
                </a:lnTo>
                <a:lnTo>
                  <a:pt x="711430" y="1866668"/>
                </a:lnTo>
                <a:lnTo>
                  <a:pt x="782637" y="1882539"/>
                </a:lnTo>
                <a:lnTo>
                  <a:pt x="854769" y="1892917"/>
                </a:lnTo>
                <a:lnTo>
                  <a:pt x="927483" y="1897764"/>
                </a:lnTo>
                <a:lnTo>
                  <a:pt x="1000434" y="1897044"/>
                </a:lnTo>
                <a:lnTo>
                  <a:pt x="1073278" y="1890723"/>
                </a:lnTo>
                <a:lnTo>
                  <a:pt x="1145674" y="1878763"/>
                </a:lnTo>
                <a:lnTo>
                  <a:pt x="1217276" y="1861129"/>
                </a:lnTo>
                <a:lnTo>
                  <a:pt x="1287741" y="1837784"/>
                </a:lnTo>
                <a:lnTo>
                  <a:pt x="1356726" y="1808693"/>
                </a:lnTo>
                <a:lnTo>
                  <a:pt x="1423887" y="1773818"/>
                </a:lnTo>
                <a:lnTo>
                  <a:pt x="1488880" y="1733125"/>
                </a:lnTo>
                <a:lnTo>
                  <a:pt x="1551363" y="1686576"/>
                </a:lnTo>
                <a:lnTo>
                  <a:pt x="1609885" y="1635137"/>
                </a:lnTo>
                <a:lnTo>
                  <a:pt x="1663201" y="1580024"/>
                </a:lnTo>
                <a:lnTo>
                  <a:pt x="1711277" y="1521581"/>
                </a:lnTo>
                <a:lnTo>
                  <a:pt x="1754075" y="1460152"/>
                </a:lnTo>
                <a:lnTo>
                  <a:pt x="1791560" y="1396080"/>
                </a:lnTo>
                <a:lnTo>
                  <a:pt x="1823695" y="1329709"/>
                </a:lnTo>
                <a:lnTo>
                  <a:pt x="1850445" y="1261383"/>
                </a:lnTo>
                <a:lnTo>
                  <a:pt x="1871773" y="1191444"/>
                </a:lnTo>
                <a:lnTo>
                  <a:pt x="1887644" y="1120237"/>
                </a:lnTo>
                <a:lnTo>
                  <a:pt x="1898020" y="1048105"/>
                </a:lnTo>
                <a:lnTo>
                  <a:pt x="1902867" y="975391"/>
                </a:lnTo>
                <a:lnTo>
                  <a:pt x="1902606" y="948884"/>
                </a:lnTo>
                <a:lnTo>
                  <a:pt x="953993" y="948884"/>
                </a:lnTo>
                <a:lnTo>
                  <a:pt x="115856" y="503241"/>
                </a:lnTo>
                <a:close/>
              </a:path>
              <a:path w="1903095" h="1898014">
                <a:moveTo>
                  <a:pt x="980490" y="0"/>
                </a:moveTo>
                <a:lnTo>
                  <a:pt x="907540" y="720"/>
                </a:lnTo>
                <a:lnTo>
                  <a:pt x="834695" y="7042"/>
                </a:lnTo>
                <a:lnTo>
                  <a:pt x="762300" y="19002"/>
                </a:lnTo>
                <a:lnTo>
                  <a:pt x="690698" y="36637"/>
                </a:lnTo>
                <a:lnTo>
                  <a:pt x="620232" y="59983"/>
                </a:lnTo>
                <a:lnTo>
                  <a:pt x="551247" y="89075"/>
                </a:lnTo>
                <a:lnTo>
                  <a:pt x="484086" y="123950"/>
                </a:lnTo>
                <a:lnTo>
                  <a:pt x="419093" y="164643"/>
                </a:lnTo>
                <a:lnTo>
                  <a:pt x="356610" y="211192"/>
                </a:lnTo>
                <a:lnTo>
                  <a:pt x="953993" y="948884"/>
                </a:lnTo>
                <a:lnTo>
                  <a:pt x="1902606" y="948884"/>
                </a:lnTo>
                <a:lnTo>
                  <a:pt x="1902148" y="902440"/>
                </a:lnTo>
                <a:lnTo>
                  <a:pt x="1895826" y="829595"/>
                </a:lnTo>
                <a:lnTo>
                  <a:pt x="1883867" y="757199"/>
                </a:lnTo>
                <a:lnTo>
                  <a:pt x="1866233" y="685596"/>
                </a:lnTo>
                <a:lnTo>
                  <a:pt x="1842888" y="615130"/>
                </a:lnTo>
                <a:lnTo>
                  <a:pt x="1813797" y="546143"/>
                </a:lnTo>
                <a:lnTo>
                  <a:pt x="1778924" y="478981"/>
                </a:lnTo>
                <a:lnTo>
                  <a:pt x="1738232" y="413986"/>
                </a:lnTo>
                <a:lnTo>
                  <a:pt x="1691685" y="351502"/>
                </a:lnTo>
                <a:lnTo>
                  <a:pt x="1640244" y="292980"/>
                </a:lnTo>
                <a:lnTo>
                  <a:pt x="1585129" y="239663"/>
                </a:lnTo>
                <a:lnTo>
                  <a:pt x="1526685" y="191588"/>
                </a:lnTo>
                <a:lnTo>
                  <a:pt x="1465255" y="148789"/>
                </a:lnTo>
                <a:lnTo>
                  <a:pt x="1401182" y="111305"/>
                </a:lnTo>
                <a:lnTo>
                  <a:pt x="1334810" y="79169"/>
                </a:lnTo>
                <a:lnTo>
                  <a:pt x="1266483" y="52420"/>
                </a:lnTo>
                <a:lnTo>
                  <a:pt x="1196543" y="31092"/>
                </a:lnTo>
                <a:lnTo>
                  <a:pt x="1125336" y="15222"/>
                </a:lnTo>
                <a:lnTo>
                  <a:pt x="1053204" y="4846"/>
                </a:lnTo>
                <a:lnTo>
                  <a:pt x="98049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02527" y="2242305"/>
            <a:ext cx="131561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b="1" spc="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en-US" b="1" spc="2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b="1" spc="-6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</a:t>
            </a:r>
            <a:r>
              <a:rPr b="1" spc="-1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lang="en-US" b="1" spc="-1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</a:t>
            </a:r>
            <a:endParaRPr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2430" y="240388"/>
            <a:ext cx="882713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4145" marR="5080" indent="-1402080">
              <a:lnSpc>
                <a:spcPct val="100000"/>
              </a:lnSpc>
            </a:pP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күндүзгү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мектептердин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алардагы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окуучулардын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6888" y="1197030"/>
            <a:ext cx="53672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1119" y="2256011"/>
            <a:ext cx="166864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b="1" spc="40" dirty="0" smtClean="0">
                <a:solidFill>
                  <a:srgbClr val="4B555B"/>
                </a:solidFill>
                <a:latin typeface="Arial Black" panose="020B0A04020102020204" pitchFamily="34" charset="0"/>
                <a:cs typeface="Calibri"/>
              </a:rPr>
              <a:t> 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b="1" spc="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0</a:t>
            </a:r>
            <a:r>
              <a:rPr lang="ky-KG" b="1" spc="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lang="en-US" b="1" spc="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b="1" spc="-6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-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b="1" spc="2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0</a:t>
            </a:r>
            <a:r>
              <a:rPr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2</a:t>
            </a:r>
            <a:r>
              <a:rPr lang="en-US" b="1" spc="4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alibri"/>
              </a:rPr>
              <a:t>3</a:t>
            </a:r>
            <a:endParaRPr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357662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2171" y="3755949"/>
            <a:ext cx="1169435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96520">
              <a:lnSpc>
                <a:spcPts val="1570"/>
              </a:lnSpc>
            </a:pPr>
            <a:r>
              <a:rPr lang="ky-KG" sz="1400" b="1" spc="-9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Palatino Linotype"/>
              </a:rPr>
              <a:t>Бардык мектептер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Palatino Linotype"/>
            </a:endParaRPr>
          </a:p>
          <a:p>
            <a:pPr marL="140335">
              <a:lnSpc>
                <a:spcPts val="1980"/>
              </a:lnSpc>
            </a:pPr>
            <a:r>
              <a:rPr lang="ky-KG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ky-KG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</a:t>
            </a:r>
            <a:r>
              <a:rPr lang="en-US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7188" y="5150498"/>
            <a:ext cx="170365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68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068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7543" y="5150504"/>
            <a:ext cx="1542514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Бардык окуучулар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71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12173" y="3355938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95" y="0"/>
                </a:moveTo>
                <a:lnTo>
                  <a:pt x="541147" y="1954"/>
                </a:lnTo>
                <a:lnTo>
                  <a:pt x="493874" y="7715"/>
                </a:lnTo>
                <a:lnTo>
                  <a:pt x="447830" y="17131"/>
                </a:lnTo>
                <a:lnTo>
                  <a:pt x="403166" y="30052"/>
                </a:lnTo>
                <a:lnTo>
                  <a:pt x="360034" y="46324"/>
                </a:lnTo>
                <a:lnTo>
                  <a:pt x="318585" y="65797"/>
                </a:lnTo>
                <a:lnTo>
                  <a:pt x="278971" y="88318"/>
                </a:lnTo>
                <a:lnTo>
                  <a:pt x="241343" y="113736"/>
                </a:lnTo>
                <a:lnTo>
                  <a:pt x="205855" y="141899"/>
                </a:lnTo>
                <a:lnTo>
                  <a:pt x="172656" y="172656"/>
                </a:lnTo>
                <a:lnTo>
                  <a:pt x="141899" y="205855"/>
                </a:lnTo>
                <a:lnTo>
                  <a:pt x="113736" y="241343"/>
                </a:lnTo>
                <a:lnTo>
                  <a:pt x="88318" y="278971"/>
                </a:lnTo>
                <a:lnTo>
                  <a:pt x="65797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2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18"/>
                </a:lnTo>
                <a:lnTo>
                  <a:pt x="46324" y="818950"/>
                </a:lnTo>
                <a:lnTo>
                  <a:pt x="65797" y="860398"/>
                </a:lnTo>
                <a:lnTo>
                  <a:pt x="88318" y="900011"/>
                </a:lnTo>
                <a:lnTo>
                  <a:pt x="113736" y="937637"/>
                </a:lnTo>
                <a:lnTo>
                  <a:pt x="141899" y="973126"/>
                </a:lnTo>
                <a:lnTo>
                  <a:pt x="172656" y="1006324"/>
                </a:lnTo>
                <a:lnTo>
                  <a:pt x="205855" y="1037080"/>
                </a:lnTo>
                <a:lnTo>
                  <a:pt x="241343" y="1065243"/>
                </a:lnTo>
                <a:lnTo>
                  <a:pt x="278971" y="1090661"/>
                </a:lnTo>
                <a:lnTo>
                  <a:pt x="318585" y="1113182"/>
                </a:lnTo>
                <a:lnTo>
                  <a:pt x="360034" y="1132654"/>
                </a:lnTo>
                <a:lnTo>
                  <a:pt x="403166" y="1148927"/>
                </a:lnTo>
                <a:lnTo>
                  <a:pt x="447830" y="1161847"/>
                </a:lnTo>
                <a:lnTo>
                  <a:pt x="493874" y="1171263"/>
                </a:lnTo>
                <a:lnTo>
                  <a:pt x="541147" y="1177024"/>
                </a:lnTo>
                <a:lnTo>
                  <a:pt x="589495" y="1178979"/>
                </a:lnTo>
                <a:lnTo>
                  <a:pt x="637842" y="1177024"/>
                </a:lnTo>
                <a:lnTo>
                  <a:pt x="685113" y="1171263"/>
                </a:lnTo>
                <a:lnTo>
                  <a:pt x="731156" y="1161847"/>
                </a:lnTo>
                <a:lnTo>
                  <a:pt x="775818" y="1148927"/>
                </a:lnTo>
                <a:lnTo>
                  <a:pt x="818950" y="1132654"/>
                </a:lnTo>
                <a:lnTo>
                  <a:pt x="860398" y="1113182"/>
                </a:lnTo>
                <a:lnTo>
                  <a:pt x="900011" y="1090661"/>
                </a:lnTo>
                <a:lnTo>
                  <a:pt x="937637" y="1065243"/>
                </a:lnTo>
                <a:lnTo>
                  <a:pt x="973126" y="1037080"/>
                </a:lnTo>
                <a:lnTo>
                  <a:pt x="1006324" y="1006324"/>
                </a:lnTo>
                <a:lnTo>
                  <a:pt x="1037080" y="973126"/>
                </a:lnTo>
                <a:lnTo>
                  <a:pt x="1065243" y="937637"/>
                </a:lnTo>
                <a:lnTo>
                  <a:pt x="1090661" y="900011"/>
                </a:lnTo>
                <a:lnTo>
                  <a:pt x="1113182" y="860398"/>
                </a:lnTo>
                <a:lnTo>
                  <a:pt x="1132654" y="818950"/>
                </a:lnTo>
                <a:lnTo>
                  <a:pt x="1148927" y="775818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2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7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1" y="278971"/>
                </a:lnTo>
                <a:lnTo>
                  <a:pt x="1065243" y="241343"/>
                </a:lnTo>
                <a:lnTo>
                  <a:pt x="1037080" y="205855"/>
                </a:lnTo>
                <a:lnTo>
                  <a:pt x="1006324" y="172656"/>
                </a:lnTo>
                <a:lnTo>
                  <a:pt x="973126" y="141899"/>
                </a:lnTo>
                <a:lnTo>
                  <a:pt x="937637" y="113736"/>
                </a:lnTo>
                <a:lnTo>
                  <a:pt x="900011" y="88318"/>
                </a:lnTo>
                <a:lnTo>
                  <a:pt x="860398" y="65797"/>
                </a:lnTo>
                <a:lnTo>
                  <a:pt x="818950" y="46324"/>
                </a:lnTo>
                <a:lnTo>
                  <a:pt x="775818" y="30052"/>
                </a:lnTo>
                <a:lnTo>
                  <a:pt x="731156" y="17131"/>
                </a:lnTo>
                <a:lnTo>
                  <a:pt x="685113" y="7715"/>
                </a:lnTo>
                <a:lnTo>
                  <a:pt x="637842" y="1954"/>
                </a:lnTo>
                <a:lnTo>
                  <a:pt x="5894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032810" y="3769981"/>
            <a:ext cx="93789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Бардык мектептер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50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85718" y="4285305"/>
            <a:ext cx="148347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Мамлекеттик</a:t>
            </a:r>
            <a:endParaRPr sz="1400" b="1" dirty="0">
              <a:solidFill>
                <a:schemeClr val="accent1">
                  <a:lumMod val="50000"/>
                </a:schemeClr>
              </a:solidFill>
              <a:latin typeface="Palatino Linotype"/>
              <a:cs typeface="Palatino Linotype"/>
            </a:endParaRPr>
          </a:p>
          <a:p>
            <a:pPr marL="46990">
              <a:lnSpc>
                <a:spcPct val="100000"/>
              </a:lnSpc>
              <a:spcBef>
                <a:spcPts val="15"/>
              </a:spcBef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39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1964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1964" y="6385941"/>
            <a:ext cx="11588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257</a:t>
            </a: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5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007" y="3120487"/>
            <a:ext cx="892408" cy="397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90"/>
              </a:lnSpc>
            </a:pP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Palatino Linotype"/>
                <a:cs typeface="Palatino Linotype"/>
              </a:rPr>
              <a:t>Жеке         </a:t>
            </a: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2182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79656" y="6385941"/>
            <a:ext cx="82379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30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506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7250" y="6191749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7250" y="6385941"/>
            <a:ext cx="10585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en-US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94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869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89993" y="6191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80500" y="6385941"/>
            <a:ext cx="75076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52 869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74100" y="4281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2563" y="31180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307340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0964" y="3284116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00927" y="339277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23093" y="341420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75" y="0"/>
                </a:moveTo>
                <a:lnTo>
                  <a:pt x="9700" y="6313"/>
                </a:lnTo>
                <a:lnTo>
                  <a:pt x="2392" y="17783"/>
                </a:lnTo>
                <a:lnTo>
                  <a:pt x="0" y="33898"/>
                </a:lnTo>
                <a:lnTo>
                  <a:pt x="5727" y="45716"/>
                </a:lnTo>
                <a:lnTo>
                  <a:pt x="16658" y="53839"/>
                </a:lnTo>
                <a:lnTo>
                  <a:pt x="31825" y="56765"/>
                </a:lnTo>
                <a:lnTo>
                  <a:pt x="44880" y="51843"/>
                </a:lnTo>
                <a:lnTo>
                  <a:pt x="54007" y="41641"/>
                </a:lnTo>
                <a:lnTo>
                  <a:pt x="57442" y="27931"/>
                </a:lnTo>
                <a:lnTo>
                  <a:pt x="55903" y="18774"/>
                </a:lnTo>
                <a:lnTo>
                  <a:pt x="49173" y="8598"/>
                </a:lnTo>
                <a:lnTo>
                  <a:pt x="37317" y="1919"/>
                </a:lnTo>
                <a:lnTo>
                  <a:pt x="2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6793" y="4283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8963" y="4304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2800" y="4365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2695" y="3282392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13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62660" y="339105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84829" y="341247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7" y="0"/>
                </a:moveTo>
                <a:lnTo>
                  <a:pt x="9701" y="6310"/>
                </a:lnTo>
                <a:lnTo>
                  <a:pt x="2392" y="17780"/>
                </a:lnTo>
                <a:lnTo>
                  <a:pt x="0" y="33896"/>
                </a:lnTo>
                <a:lnTo>
                  <a:pt x="5721" y="45720"/>
                </a:lnTo>
                <a:lnTo>
                  <a:pt x="16648" y="53843"/>
                </a:lnTo>
                <a:lnTo>
                  <a:pt x="31815" y="56768"/>
                </a:lnTo>
                <a:lnTo>
                  <a:pt x="44870" y="51850"/>
                </a:lnTo>
                <a:lnTo>
                  <a:pt x="53997" y="41650"/>
                </a:lnTo>
                <a:lnTo>
                  <a:pt x="57432" y="27934"/>
                </a:lnTo>
                <a:lnTo>
                  <a:pt x="55896" y="18785"/>
                </a:lnTo>
                <a:lnTo>
                  <a:pt x="49168" y="8605"/>
                </a:lnTo>
                <a:lnTo>
                  <a:pt x="37315" y="1922"/>
                </a:lnTo>
                <a:lnTo>
                  <a:pt x="205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8518" y="4281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80684" y="4302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64525" y="4364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394580" y="5609171"/>
            <a:ext cx="59055" cy="516890"/>
          </a:xfrm>
          <a:custGeom>
            <a:avLst/>
            <a:gdLst/>
            <a:ahLst/>
            <a:cxnLst/>
            <a:rect l="l" t="t" r="r" b="b"/>
            <a:pathLst>
              <a:path w="59054" h="516889">
                <a:moveTo>
                  <a:pt x="0" y="0"/>
                </a:moveTo>
                <a:lnTo>
                  <a:pt x="59016" y="0"/>
                </a:lnTo>
                <a:lnTo>
                  <a:pt x="5901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820388" y="5609171"/>
            <a:ext cx="112395" cy="516890"/>
          </a:xfrm>
          <a:custGeom>
            <a:avLst/>
            <a:gdLst/>
            <a:ahLst/>
            <a:cxnLst/>
            <a:rect l="l" t="t" r="r" b="b"/>
            <a:pathLst>
              <a:path w="112395" h="516889">
                <a:moveTo>
                  <a:pt x="0" y="0"/>
                </a:moveTo>
                <a:lnTo>
                  <a:pt x="111810" y="0"/>
                </a:lnTo>
                <a:lnTo>
                  <a:pt x="1118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1109" y="5638859"/>
            <a:ext cx="3663789" cy="487201"/>
          </a:xfrm>
          <a:custGeom>
            <a:avLst/>
            <a:gdLst/>
            <a:ahLst/>
            <a:cxnLst/>
            <a:rect l="l" t="t" r="r" b="b"/>
            <a:pathLst>
              <a:path w="3329940" h="516889">
                <a:moveTo>
                  <a:pt x="0" y="0"/>
                </a:moveTo>
                <a:lnTo>
                  <a:pt x="3329609" y="0"/>
                </a:lnTo>
                <a:lnTo>
                  <a:pt x="3329609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60250" y="5609171"/>
            <a:ext cx="3960495" cy="516890"/>
          </a:xfrm>
          <a:custGeom>
            <a:avLst/>
            <a:gdLst/>
            <a:ahLst/>
            <a:cxnLst/>
            <a:rect l="l" t="t" r="r" b="b"/>
            <a:pathLst>
              <a:path w="3960495" h="516889">
                <a:moveTo>
                  <a:pt x="0" y="0"/>
                </a:moveTo>
                <a:lnTo>
                  <a:pt x="3960126" y="0"/>
                </a:lnTo>
                <a:lnTo>
                  <a:pt x="396012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5998" y="23410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5998" y="2456148"/>
            <a:ext cx="0" cy="4274820"/>
          </a:xfrm>
          <a:custGeom>
            <a:avLst/>
            <a:gdLst/>
            <a:ahLst/>
            <a:cxnLst/>
            <a:rect l="l" t="t" r="r" b="b"/>
            <a:pathLst>
              <a:path h="4274820">
                <a:moveTo>
                  <a:pt x="0" y="0"/>
                </a:moveTo>
                <a:lnTo>
                  <a:pt x="0" y="4274439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67691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46175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95600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766" y="5963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614" y="6054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91034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13203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63025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5765" y="5941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47931" y="596342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12356" y="6054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75103" y="5941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EDED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97264" y="5963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0" y="0"/>
                </a:moveTo>
                <a:lnTo>
                  <a:pt x="9709" y="6306"/>
                </a:lnTo>
                <a:lnTo>
                  <a:pt x="2395" y="17771"/>
                </a:lnTo>
                <a:lnTo>
                  <a:pt x="0" y="33886"/>
                </a:lnTo>
                <a:lnTo>
                  <a:pt x="5723" y="45708"/>
                </a:lnTo>
                <a:lnTo>
                  <a:pt x="16653" y="53831"/>
                </a:lnTo>
                <a:lnTo>
                  <a:pt x="31819" y="56758"/>
                </a:lnTo>
                <a:lnTo>
                  <a:pt x="44878" y="51842"/>
                </a:lnTo>
                <a:lnTo>
                  <a:pt x="54009" y="41645"/>
                </a:lnTo>
                <a:lnTo>
                  <a:pt x="57446" y="27935"/>
                </a:lnTo>
                <a:lnTo>
                  <a:pt x="55909" y="18781"/>
                </a:lnTo>
                <a:lnTo>
                  <a:pt x="49181" y="8601"/>
                </a:lnTo>
                <a:lnTo>
                  <a:pt x="37328" y="1921"/>
                </a:lnTo>
                <a:lnTo>
                  <a:pt x="20590" y="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Прямоугольник 58"/>
          <p:cNvSpPr/>
          <p:nvPr/>
        </p:nvSpPr>
        <p:spPr>
          <a:xfrm>
            <a:off x="1692263" y="7058035"/>
            <a:ext cx="79148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663300"/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61" y="6733151"/>
            <a:ext cx="747269" cy="668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 txBox="1"/>
          <p:nvPr/>
        </p:nvSpPr>
        <p:spPr>
          <a:xfrm>
            <a:off x="287548" y="2694539"/>
            <a:ext cx="160591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785">
              <a:lnSpc>
                <a:spcPts val="1535"/>
              </a:lnSpc>
            </a:pPr>
            <a:r>
              <a:rPr lang="ky-KG" sz="1350" b="1" spc="-80" dirty="0" smtClean="0">
                <a:solidFill>
                  <a:srgbClr val="4B555B"/>
                </a:solidFill>
                <a:latin typeface="Arial Black"/>
                <a:cs typeface="Arial Black"/>
              </a:rPr>
              <a:t>      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9241" y="147410"/>
            <a:ext cx="891413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608455" algn="ctr">
              <a:lnSpc>
                <a:spcPct val="100000"/>
              </a:lnSpc>
            </a:pPr>
            <a:r>
              <a:rPr lang="ky-KG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Аймактар </a:t>
            </a:r>
            <a:r>
              <a:rPr lang="ky-KG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 жалпы күндүзгү </a:t>
            </a:r>
            <a:r>
              <a:rPr lang="ky-KG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 берүүчү мектептердеги </a:t>
            </a:r>
            <a:r>
              <a:rPr lang="ky-KG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окуучулардын саны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32100" y="1009184"/>
            <a:ext cx="47244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spc="-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spc="-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2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-3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миң адам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38528" y="3761511"/>
            <a:ext cx="145478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05"/>
              </a:lnSpc>
            </a:pPr>
            <a:r>
              <a:rPr lang="ky-KG" sz="130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  </a:t>
            </a:r>
            <a:endParaRPr sz="1300" dirty="0">
              <a:latin typeface="Arial Black"/>
              <a:cs typeface="Arial Black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81830" y="4319084"/>
            <a:ext cx="101155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 marR="5080" indent="-282575">
              <a:lnSpc>
                <a:spcPts val="1450"/>
              </a:lnSpc>
            </a:pPr>
            <a:r>
              <a:rPr lang="ky-KG" sz="1300" b="1" spc="-65" dirty="0" smtClean="0">
                <a:solidFill>
                  <a:srgbClr val="4B555B"/>
                </a:solidFill>
                <a:latin typeface="Arial Black"/>
                <a:cs typeface="Arial Black"/>
              </a:rPr>
              <a:t>      </a:t>
            </a:r>
            <a:endParaRPr sz="1300" dirty="0">
              <a:latin typeface="Arial Black"/>
              <a:cs typeface="Arial Black"/>
            </a:endParaRPr>
          </a:p>
        </p:txBody>
      </p:sp>
      <p:graphicFrame>
        <p:nvGraphicFramePr>
          <p:cNvPr id="189" name="Диаграмма 1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465000"/>
              </p:ext>
            </p:extLst>
          </p:nvPr>
        </p:nvGraphicFramePr>
        <p:xfrm>
          <a:off x="881830" y="1495425"/>
          <a:ext cx="8648459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61" y="6733151"/>
            <a:ext cx="747269" cy="6686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698" y="3038870"/>
            <a:ext cx="930275" cy="1334770"/>
          </a:xfrm>
          <a:custGeom>
            <a:avLst/>
            <a:gdLst/>
            <a:ahLst/>
            <a:cxnLst/>
            <a:rect l="l" t="t" r="r" b="b"/>
            <a:pathLst>
              <a:path w="930275" h="1334770">
                <a:moveTo>
                  <a:pt x="267664" y="0"/>
                </a:moveTo>
                <a:lnTo>
                  <a:pt x="199640" y="76886"/>
                </a:lnTo>
                <a:lnTo>
                  <a:pt x="155398" y="137669"/>
                </a:lnTo>
                <a:lnTo>
                  <a:pt x="116698" y="200969"/>
                </a:lnTo>
                <a:lnTo>
                  <a:pt x="83529" y="266449"/>
                </a:lnTo>
                <a:lnTo>
                  <a:pt x="55879" y="333769"/>
                </a:lnTo>
                <a:lnTo>
                  <a:pt x="33736" y="402591"/>
                </a:lnTo>
                <a:lnTo>
                  <a:pt x="17088" y="472577"/>
                </a:lnTo>
                <a:lnTo>
                  <a:pt x="5924" y="543388"/>
                </a:lnTo>
                <a:lnTo>
                  <a:pt x="232" y="614686"/>
                </a:lnTo>
                <a:lnTo>
                  <a:pt x="0" y="686131"/>
                </a:lnTo>
                <a:lnTo>
                  <a:pt x="5215" y="757387"/>
                </a:lnTo>
                <a:lnTo>
                  <a:pt x="15867" y="828114"/>
                </a:lnTo>
                <a:lnTo>
                  <a:pt x="31944" y="897973"/>
                </a:lnTo>
                <a:lnTo>
                  <a:pt x="53433" y="966627"/>
                </a:lnTo>
                <a:lnTo>
                  <a:pt x="80323" y="1033736"/>
                </a:lnTo>
                <a:lnTo>
                  <a:pt x="112602" y="1098963"/>
                </a:lnTo>
                <a:lnTo>
                  <a:pt x="150259" y="1161968"/>
                </a:lnTo>
                <a:lnTo>
                  <a:pt x="193280" y="1222414"/>
                </a:lnTo>
                <a:lnTo>
                  <a:pt x="241656" y="1279962"/>
                </a:lnTo>
                <a:lnTo>
                  <a:pt x="295373" y="1334273"/>
                </a:lnTo>
                <a:lnTo>
                  <a:pt x="930055" y="653654"/>
                </a:lnTo>
                <a:lnTo>
                  <a:pt x="267664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4704" y="2761897"/>
            <a:ext cx="1588770" cy="1863725"/>
          </a:xfrm>
          <a:custGeom>
            <a:avLst/>
            <a:gdLst/>
            <a:ahLst/>
            <a:cxnLst/>
            <a:rect l="l" t="t" r="r" b="b"/>
            <a:pathLst>
              <a:path w="1588770" h="1863725">
                <a:moveTo>
                  <a:pt x="658050" y="0"/>
                </a:moveTo>
                <a:lnTo>
                  <a:pt x="586657" y="2725"/>
                </a:lnTo>
                <a:lnTo>
                  <a:pt x="515602" y="10903"/>
                </a:lnTo>
                <a:lnTo>
                  <a:pt x="445224" y="24531"/>
                </a:lnTo>
                <a:lnTo>
                  <a:pt x="375863" y="43612"/>
                </a:lnTo>
                <a:lnTo>
                  <a:pt x="307857" y="68144"/>
                </a:lnTo>
                <a:lnTo>
                  <a:pt x="241544" y="98127"/>
                </a:lnTo>
                <a:lnTo>
                  <a:pt x="177263" y="133562"/>
                </a:lnTo>
                <a:lnTo>
                  <a:pt x="115352" y="174449"/>
                </a:lnTo>
                <a:lnTo>
                  <a:pt x="56152" y="220787"/>
                </a:lnTo>
                <a:lnTo>
                  <a:pt x="0" y="272576"/>
                </a:lnTo>
                <a:lnTo>
                  <a:pt x="658050" y="930627"/>
                </a:lnTo>
                <a:lnTo>
                  <a:pt x="23367" y="1611245"/>
                </a:lnTo>
                <a:lnTo>
                  <a:pt x="80264" y="1660323"/>
                </a:lnTo>
                <a:lnTo>
                  <a:pt x="139788" y="1704085"/>
                </a:lnTo>
                <a:lnTo>
                  <a:pt x="201638" y="1742535"/>
                </a:lnTo>
                <a:lnTo>
                  <a:pt x="265512" y="1775679"/>
                </a:lnTo>
                <a:lnTo>
                  <a:pt x="331108" y="1803522"/>
                </a:lnTo>
                <a:lnTo>
                  <a:pt x="398123" y="1826070"/>
                </a:lnTo>
                <a:lnTo>
                  <a:pt x="466254" y="1843328"/>
                </a:lnTo>
                <a:lnTo>
                  <a:pt x="535201" y="1855301"/>
                </a:lnTo>
                <a:lnTo>
                  <a:pt x="604660" y="1861994"/>
                </a:lnTo>
                <a:lnTo>
                  <a:pt x="674330" y="1863413"/>
                </a:lnTo>
                <a:lnTo>
                  <a:pt x="743907" y="1859563"/>
                </a:lnTo>
                <a:lnTo>
                  <a:pt x="813091" y="1850450"/>
                </a:lnTo>
                <a:lnTo>
                  <a:pt x="881578" y="1836077"/>
                </a:lnTo>
                <a:lnTo>
                  <a:pt x="949066" y="1816452"/>
                </a:lnTo>
                <a:lnTo>
                  <a:pt x="1015254" y="1791579"/>
                </a:lnTo>
                <a:lnTo>
                  <a:pt x="1079838" y="1761463"/>
                </a:lnTo>
                <a:lnTo>
                  <a:pt x="1142518" y="1726109"/>
                </a:lnTo>
                <a:lnTo>
                  <a:pt x="1202989" y="1685524"/>
                </a:lnTo>
                <a:lnTo>
                  <a:pt x="1260951" y="1639711"/>
                </a:lnTo>
                <a:lnTo>
                  <a:pt x="1316101" y="1588677"/>
                </a:lnTo>
                <a:lnTo>
                  <a:pt x="1367890" y="1532525"/>
                </a:lnTo>
                <a:lnTo>
                  <a:pt x="1414228" y="1473324"/>
                </a:lnTo>
                <a:lnTo>
                  <a:pt x="1455115" y="1411414"/>
                </a:lnTo>
                <a:lnTo>
                  <a:pt x="1490550" y="1347133"/>
                </a:lnTo>
                <a:lnTo>
                  <a:pt x="1520533" y="1280820"/>
                </a:lnTo>
                <a:lnTo>
                  <a:pt x="1545065" y="1212814"/>
                </a:lnTo>
                <a:lnTo>
                  <a:pt x="1564146" y="1143452"/>
                </a:lnTo>
                <a:lnTo>
                  <a:pt x="1577774" y="1073075"/>
                </a:lnTo>
                <a:lnTo>
                  <a:pt x="1585952" y="1002020"/>
                </a:lnTo>
                <a:lnTo>
                  <a:pt x="1588677" y="930627"/>
                </a:lnTo>
                <a:lnTo>
                  <a:pt x="1585952" y="859233"/>
                </a:lnTo>
                <a:lnTo>
                  <a:pt x="1577774" y="788179"/>
                </a:lnTo>
                <a:lnTo>
                  <a:pt x="1564146" y="717801"/>
                </a:lnTo>
                <a:lnTo>
                  <a:pt x="1545065" y="648440"/>
                </a:lnTo>
                <a:lnTo>
                  <a:pt x="1520533" y="580434"/>
                </a:lnTo>
                <a:lnTo>
                  <a:pt x="1490550" y="514120"/>
                </a:lnTo>
                <a:lnTo>
                  <a:pt x="1455115" y="449840"/>
                </a:lnTo>
                <a:lnTo>
                  <a:pt x="1414228" y="387929"/>
                </a:lnTo>
                <a:lnTo>
                  <a:pt x="1367890" y="328729"/>
                </a:lnTo>
                <a:lnTo>
                  <a:pt x="1316101" y="272576"/>
                </a:lnTo>
                <a:lnTo>
                  <a:pt x="1259948" y="220787"/>
                </a:lnTo>
                <a:lnTo>
                  <a:pt x="1200748" y="174449"/>
                </a:lnTo>
                <a:lnTo>
                  <a:pt x="1138837" y="133562"/>
                </a:lnTo>
                <a:lnTo>
                  <a:pt x="1074556" y="98127"/>
                </a:lnTo>
                <a:lnTo>
                  <a:pt x="1008243" y="68144"/>
                </a:lnTo>
                <a:lnTo>
                  <a:pt x="940237" y="43612"/>
                </a:lnTo>
                <a:lnTo>
                  <a:pt x="870876" y="24531"/>
                </a:lnTo>
                <a:lnTo>
                  <a:pt x="800498" y="10903"/>
                </a:lnTo>
                <a:lnTo>
                  <a:pt x="729443" y="2725"/>
                </a:lnTo>
                <a:lnTo>
                  <a:pt x="65805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34370" y="2933329"/>
            <a:ext cx="979805" cy="1234440"/>
          </a:xfrm>
          <a:custGeom>
            <a:avLst/>
            <a:gdLst/>
            <a:ahLst/>
            <a:cxnLst/>
            <a:rect l="l" t="t" r="r" b="b"/>
            <a:pathLst>
              <a:path w="979804" h="1234439">
                <a:moveTo>
                  <a:pt x="364410" y="0"/>
                </a:moveTo>
                <a:lnTo>
                  <a:pt x="310569" y="46808"/>
                </a:lnTo>
                <a:lnTo>
                  <a:pt x="260866" y="96552"/>
                </a:lnTo>
                <a:lnTo>
                  <a:pt x="215346" y="149004"/>
                </a:lnTo>
                <a:lnTo>
                  <a:pt x="174055" y="203935"/>
                </a:lnTo>
                <a:lnTo>
                  <a:pt x="137035" y="261117"/>
                </a:lnTo>
                <a:lnTo>
                  <a:pt x="104332" y="320322"/>
                </a:lnTo>
                <a:lnTo>
                  <a:pt x="75990" y="381322"/>
                </a:lnTo>
                <a:lnTo>
                  <a:pt x="52053" y="443889"/>
                </a:lnTo>
                <a:lnTo>
                  <a:pt x="32565" y="507794"/>
                </a:lnTo>
                <a:lnTo>
                  <a:pt x="17572" y="572809"/>
                </a:lnTo>
                <a:lnTo>
                  <a:pt x="7117" y="638707"/>
                </a:lnTo>
                <a:lnTo>
                  <a:pt x="1245" y="705258"/>
                </a:lnTo>
                <a:lnTo>
                  <a:pt x="0" y="772235"/>
                </a:lnTo>
                <a:lnTo>
                  <a:pt x="3426" y="839410"/>
                </a:lnTo>
                <a:lnTo>
                  <a:pt x="11568" y="906554"/>
                </a:lnTo>
                <a:lnTo>
                  <a:pt x="24471" y="973439"/>
                </a:lnTo>
                <a:lnTo>
                  <a:pt x="42178" y="1039838"/>
                </a:lnTo>
                <a:lnTo>
                  <a:pt x="64734" y="1105521"/>
                </a:lnTo>
                <a:lnTo>
                  <a:pt x="92184" y="1170261"/>
                </a:lnTo>
                <a:lnTo>
                  <a:pt x="124571" y="1233830"/>
                </a:lnTo>
                <a:lnTo>
                  <a:pt x="979700" y="759828"/>
                </a:lnTo>
                <a:lnTo>
                  <a:pt x="36441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1664" y="2715808"/>
            <a:ext cx="1830070" cy="1955164"/>
          </a:xfrm>
          <a:custGeom>
            <a:avLst/>
            <a:gdLst/>
            <a:ahLst/>
            <a:cxnLst/>
            <a:rect l="l" t="t" r="r" b="b"/>
            <a:pathLst>
              <a:path w="1830070" h="1955164">
                <a:moveTo>
                  <a:pt x="879709" y="0"/>
                </a:moveTo>
                <a:lnTo>
                  <a:pt x="804570" y="740"/>
                </a:lnTo>
                <a:lnTo>
                  <a:pt x="729540" y="7251"/>
                </a:lnTo>
                <a:lnTo>
                  <a:pt x="654973" y="19569"/>
                </a:lnTo>
                <a:lnTo>
                  <a:pt x="581224" y="37733"/>
                </a:lnTo>
                <a:lnTo>
                  <a:pt x="508645" y="61778"/>
                </a:lnTo>
                <a:lnTo>
                  <a:pt x="437591" y="91742"/>
                </a:lnTo>
                <a:lnTo>
                  <a:pt x="368416" y="127662"/>
                </a:lnTo>
                <a:lnTo>
                  <a:pt x="301473" y="169576"/>
                </a:lnTo>
                <a:lnTo>
                  <a:pt x="237117" y="217520"/>
                </a:lnTo>
                <a:lnTo>
                  <a:pt x="852407" y="977348"/>
                </a:lnTo>
                <a:lnTo>
                  <a:pt x="0" y="1456235"/>
                </a:lnTo>
                <a:lnTo>
                  <a:pt x="19546" y="1489687"/>
                </a:lnTo>
                <a:lnTo>
                  <a:pt x="46628" y="1531443"/>
                </a:lnTo>
                <a:lnTo>
                  <a:pt x="76294" y="1572049"/>
                </a:lnTo>
                <a:lnTo>
                  <a:pt x="145562" y="1652917"/>
                </a:lnTo>
                <a:lnTo>
                  <a:pt x="202329" y="1707834"/>
                </a:lnTo>
                <a:lnTo>
                  <a:pt x="262526" y="1757353"/>
                </a:lnTo>
                <a:lnTo>
                  <a:pt x="325799" y="1801436"/>
                </a:lnTo>
                <a:lnTo>
                  <a:pt x="391794" y="1840047"/>
                </a:lnTo>
                <a:lnTo>
                  <a:pt x="460157" y="1873147"/>
                </a:lnTo>
                <a:lnTo>
                  <a:pt x="530533" y="1900700"/>
                </a:lnTo>
                <a:lnTo>
                  <a:pt x="602570" y="1922669"/>
                </a:lnTo>
                <a:lnTo>
                  <a:pt x="675914" y="1939016"/>
                </a:lnTo>
                <a:lnTo>
                  <a:pt x="750210" y="1949705"/>
                </a:lnTo>
                <a:lnTo>
                  <a:pt x="825104" y="1954697"/>
                </a:lnTo>
                <a:lnTo>
                  <a:pt x="900243" y="1953957"/>
                </a:lnTo>
                <a:lnTo>
                  <a:pt x="975273" y="1947446"/>
                </a:lnTo>
                <a:lnTo>
                  <a:pt x="1049840" y="1935127"/>
                </a:lnTo>
                <a:lnTo>
                  <a:pt x="1123589" y="1916964"/>
                </a:lnTo>
                <a:lnTo>
                  <a:pt x="1196168" y="1892919"/>
                </a:lnTo>
                <a:lnTo>
                  <a:pt x="1267222" y="1862955"/>
                </a:lnTo>
                <a:lnTo>
                  <a:pt x="1336397" y="1827035"/>
                </a:lnTo>
                <a:lnTo>
                  <a:pt x="1403340" y="1785121"/>
                </a:lnTo>
                <a:lnTo>
                  <a:pt x="1467696" y="1737177"/>
                </a:lnTo>
                <a:lnTo>
                  <a:pt x="1527975" y="1684193"/>
                </a:lnTo>
                <a:lnTo>
                  <a:pt x="1582892" y="1627426"/>
                </a:lnTo>
                <a:lnTo>
                  <a:pt x="1632411" y="1567229"/>
                </a:lnTo>
                <a:lnTo>
                  <a:pt x="1676494" y="1503956"/>
                </a:lnTo>
                <a:lnTo>
                  <a:pt x="1715105" y="1437961"/>
                </a:lnTo>
                <a:lnTo>
                  <a:pt x="1748205" y="1369598"/>
                </a:lnTo>
                <a:lnTo>
                  <a:pt x="1775758" y="1299222"/>
                </a:lnTo>
                <a:lnTo>
                  <a:pt x="1797727" y="1227185"/>
                </a:lnTo>
                <a:lnTo>
                  <a:pt x="1814075" y="1153841"/>
                </a:lnTo>
                <a:lnTo>
                  <a:pt x="1824763" y="1079545"/>
                </a:lnTo>
                <a:lnTo>
                  <a:pt x="1829755" y="1004651"/>
                </a:lnTo>
                <a:lnTo>
                  <a:pt x="1829015" y="929512"/>
                </a:lnTo>
                <a:lnTo>
                  <a:pt x="1822504" y="854482"/>
                </a:lnTo>
                <a:lnTo>
                  <a:pt x="1810186" y="779915"/>
                </a:lnTo>
                <a:lnTo>
                  <a:pt x="1792022" y="706166"/>
                </a:lnTo>
                <a:lnTo>
                  <a:pt x="1767977" y="633587"/>
                </a:lnTo>
                <a:lnTo>
                  <a:pt x="1738013" y="562533"/>
                </a:lnTo>
                <a:lnTo>
                  <a:pt x="1702093" y="493358"/>
                </a:lnTo>
                <a:lnTo>
                  <a:pt x="1660179" y="426415"/>
                </a:lnTo>
                <a:lnTo>
                  <a:pt x="1612235" y="362059"/>
                </a:lnTo>
                <a:lnTo>
                  <a:pt x="1559251" y="301780"/>
                </a:lnTo>
                <a:lnTo>
                  <a:pt x="1502484" y="246863"/>
                </a:lnTo>
                <a:lnTo>
                  <a:pt x="1442287" y="197344"/>
                </a:lnTo>
                <a:lnTo>
                  <a:pt x="1379014" y="153261"/>
                </a:lnTo>
                <a:lnTo>
                  <a:pt x="1313019" y="114650"/>
                </a:lnTo>
                <a:lnTo>
                  <a:pt x="1244657" y="81550"/>
                </a:lnTo>
                <a:lnTo>
                  <a:pt x="1174280" y="53997"/>
                </a:lnTo>
                <a:lnTo>
                  <a:pt x="1102243" y="32028"/>
                </a:lnTo>
                <a:lnTo>
                  <a:pt x="1028899" y="15680"/>
                </a:lnTo>
                <a:lnTo>
                  <a:pt x="954603" y="4992"/>
                </a:lnTo>
                <a:lnTo>
                  <a:pt x="879709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99689" y="2135935"/>
            <a:ext cx="141182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739" y="288590"/>
            <a:ext cx="9509286" cy="43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45415">
              <a:lnSpc>
                <a:spcPct val="100800"/>
              </a:lnSpc>
            </a:pP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 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96793" y="848748"/>
            <a:ext cx="36724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8932" y="2117967"/>
            <a:ext cx="12423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61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1"/>
                </a:lnTo>
                <a:lnTo>
                  <a:pt x="403160" y="30052"/>
                </a:lnTo>
                <a:lnTo>
                  <a:pt x="360028" y="46324"/>
                </a:lnTo>
                <a:lnTo>
                  <a:pt x="318580" y="65797"/>
                </a:lnTo>
                <a:lnTo>
                  <a:pt x="278967" y="88318"/>
                </a:lnTo>
                <a:lnTo>
                  <a:pt x="241341" y="113736"/>
                </a:lnTo>
                <a:lnTo>
                  <a:pt x="205853" y="141899"/>
                </a:lnTo>
                <a:lnTo>
                  <a:pt x="172654" y="172656"/>
                </a:lnTo>
                <a:lnTo>
                  <a:pt x="141898" y="205855"/>
                </a:lnTo>
                <a:lnTo>
                  <a:pt x="113735" y="241343"/>
                </a:lnTo>
                <a:lnTo>
                  <a:pt x="88317" y="278971"/>
                </a:lnTo>
                <a:lnTo>
                  <a:pt x="65796" y="318585"/>
                </a:lnTo>
                <a:lnTo>
                  <a:pt x="46324" y="360034"/>
                </a:lnTo>
                <a:lnTo>
                  <a:pt x="30052" y="403166"/>
                </a:lnTo>
                <a:lnTo>
                  <a:pt x="17131" y="447830"/>
                </a:lnTo>
                <a:lnTo>
                  <a:pt x="7715" y="493874"/>
                </a:lnTo>
                <a:lnTo>
                  <a:pt x="1954" y="541147"/>
                </a:lnTo>
                <a:lnTo>
                  <a:pt x="0" y="589495"/>
                </a:lnTo>
                <a:lnTo>
                  <a:pt x="1954" y="637843"/>
                </a:lnTo>
                <a:lnTo>
                  <a:pt x="7715" y="685113"/>
                </a:lnTo>
                <a:lnTo>
                  <a:pt x="17131" y="731156"/>
                </a:lnTo>
                <a:lnTo>
                  <a:pt x="30052" y="775820"/>
                </a:lnTo>
                <a:lnTo>
                  <a:pt x="46324" y="818952"/>
                </a:lnTo>
                <a:lnTo>
                  <a:pt x="65796" y="860400"/>
                </a:lnTo>
                <a:lnTo>
                  <a:pt x="88317" y="900014"/>
                </a:lnTo>
                <a:lnTo>
                  <a:pt x="113735" y="937642"/>
                </a:lnTo>
                <a:lnTo>
                  <a:pt x="141898" y="973131"/>
                </a:lnTo>
                <a:lnTo>
                  <a:pt x="172654" y="1006330"/>
                </a:lnTo>
                <a:lnTo>
                  <a:pt x="205853" y="1037087"/>
                </a:lnTo>
                <a:lnTo>
                  <a:pt x="241341" y="1065251"/>
                </a:lnTo>
                <a:lnTo>
                  <a:pt x="278967" y="1090670"/>
                </a:lnTo>
                <a:lnTo>
                  <a:pt x="318580" y="1113192"/>
                </a:lnTo>
                <a:lnTo>
                  <a:pt x="360028" y="1132665"/>
                </a:lnTo>
                <a:lnTo>
                  <a:pt x="403160" y="1148938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8"/>
                </a:lnTo>
                <a:lnTo>
                  <a:pt x="818944" y="1132665"/>
                </a:lnTo>
                <a:lnTo>
                  <a:pt x="860393" y="1113192"/>
                </a:lnTo>
                <a:lnTo>
                  <a:pt x="900007" y="1090670"/>
                </a:lnTo>
                <a:lnTo>
                  <a:pt x="937635" y="1065251"/>
                </a:lnTo>
                <a:lnTo>
                  <a:pt x="973123" y="1037087"/>
                </a:lnTo>
                <a:lnTo>
                  <a:pt x="1006322" y="1006330"/>
                </a:lnTo>
                <a:lnTo>
                  <a:pt x="1037079" y="973131"/>
                </a:lnTo>
                <a:lnTo>
                  <a:pt x="1065242" y="937642"/>
                </a:lnTo>
                <a:lnTo>
                  <a:pt x="1090660" y="900014"/>
                </a:lnTo>
                <a:lnTo>
                  <a:pt x="1113182" y="860400"/>
                </a:lnTo>
                <a:lnTo>
                  <a:pt x="1132654" y="818952"/>
                </a:lnTo>
                <a:lnTo>
                  <a:pt x="1148926" y="775820"/>
                </a:lnTo>
                <a:lnTo>
                  <a:pt x="1161847" y="731156"/>
                </a:lnTo>
                <a:lnTo>
                  <a:pt x="1171263" y="685113"/>
                </a:lnTo>
                <a:lnTo>
                  <a:pt x="1177024" y="637843"/>
                </a:lnTo>
                <a:lnTo>
                  <a:pt x="1178979" y="589495"/>
                </a:lnTo>
                <a:lnTo>
                  <a:pt x="1177024" y="541147"/>
                </a:lnTo>
                <a:lnTo>
                  <a:pt x="1171263" y="493874"/>
                </a:lnTo>
                <a:lnTo>
                  <a:pt x="1161847" y="447830"/>
                </a:lnTo>
                <a:lnTo>
                  <a:pt x="1148926" y="403166"/>
                </a:lnTo>
                <a:lnTo>
                  <a:pt x="1132654" y="360034"/>
                </a:lnTo>
                <a:lnTo>
                  <a:pt x="1113182" y="318585"/>
                </a:lnTo>
                <a:lnTo>
                  <a:pt x="1090660" y="278971"/>
                </a:lnTo>
                <a:lnTo>
                  <a:pt x="1065242" y="241343"/>
                </a:lnTo>
                <a:lnTo>
                  <a:pt x="1037079" y="205855"/>
                </a:lnTo>
                <a:lnTo>
                  <a:pt x="1006322" y="172656"/>
                </a:lnTo>
                <a:lnTo>
                  <a:pt x="973123" y="141899"/>
                </a:lnTo>
                <a:lnTo>
                  <a:pt x="937635" y="113736"/>
                </a:lnTo>
                <a:lnTo>
                  <a:pt x="900007" y="88318"/>
                </a:lnTo>
                <a:lnTo>
                  <a:pt x="860393" y="65797"/>
                </a:lnTo>
                <a:lnTo>
                  <a:pt x="818944" y="46324"/>
                </a:lnTo>
                <a:lnTo>
                  <a:pt x="775812" y="30052"/>
                </a:lnTo>
                <a:lnTo>
                  <a:pt x="731148" y="17131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0719" y="3517704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Бардыгы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264" y="4769498"/>
            <a:ext cx="171506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Бардык студенттер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535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4958" y="6534150"/>
            <a:ext cx="120713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3 853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0250" y="6534150"/>
            <a:ext cx="127190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48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242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8040" y="4759416"/>
            <a:ext cx="1715226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108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186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93774" y="3083536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49838" y="3515981"/>
            <a:ext cx="110363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Бардыгы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lang="ky-KG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4961" y="5802386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8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6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3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7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08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58172" y="3196803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8136" y="330546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8"/>
                </a:moveTo>
                <a:lnTo>
                  <a:pt x="84612" y="86882"/>
                </a:lnTo>
                <a:lnTo>
                  <a:pt x="59891" y="99163"/>
                </a:lnTo>
                <a:lnTo>
                  <a:pt x="43083" y="97829"/>
                </a:lnTo>
                <a:lnTo>
                  <a:pt x="8239" y="76501"/>
                </a:lnTo>
                <a:lnTo>
                  <a:pt x="0" y="52379"/>
                </a:lnTo>
                <a:lnTo>
                  <a:pt x="1884" y="37202"/>
                </a:lnTo>
                <a:lnTo>
                  <a:pt x="7273" y="23937"/>
                </a:lnTo>
                <a:lnTo>
                  <a:pt x="15636" y="13023"/>
                </a:lnTo>
                <a:lnTo>
                  <a:pt x="26438" y="4898"/>
                </a:lnTo>
                <a:lnTo>
                  <a:pt x="39147" y="0"/>
                </a:lnTo>
                <a:lnTo>
                  <a:pt x="56431" y="1085"/>
                </a:lnTo>
                <a:lnTo>
                  <a:pt x="92101" y="21256"/>
                </a:lnTo>
                <a:lnTo>
                  <a:pt x="101244" y="4935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70306" y="332689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1"/>
                </a:lnTo>
                <a:lnTo>
                  <a:pt x="2393" y="17765"/>
                </a:lnTo>
                <a:lnTo>
                  <a:pt x="0" y="33887"/>
                </a:lnTo>
                <a:lnTo>
                  <a:pt x="5721" y="45711"/>
                </a:lnTo>
                <a:lnTo>
                  <a:pt x="16648" y="53834"/>
                </a:lnTo>
                <a:lnTo>
                  <a:pt x="31815" y="56760"/>
                </a:lnTo>
                <a:lnTo>
                  <a:pt x="44870" y="51841"/>
                </a:lnTo>
                <a:lnTo>
                  <a:pt x="53997" y="41641"/>
                </a:lnTo>
                <a:lnTo>
                  <a:pt x="57432" y="27926"/>
                </a:lnTo>
                <a:lnTo>
                  <a:pt x="55900" y="18785"/>
                </a:lnTo>
                <a:lnTo>
                  <a:pt x="49175" y="8602"/>
                </a:lnTo>
                <a:lnTo>
                  <a:pt x="37323" y="1922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58518" y="4027570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6"/>
                </a:moveTo>
                <a:lnTo>
                  <a:pt x="84615" y="86894"/>
                </a:lnTo>
                <a:lnTo>
                  <a:pt x="59894" y="99172"/>
                </a:lnTo>
                <a:lnTo>
                  <a:pt x="43085" y="97838"/>
                </a:lnTo>
                <a:lnTo>
                  <a:pt x="8239" y="76509"/>
                </a:lnTo>
                <a:lnTo>
                  <a:pt x="0" y="52389"/>
                </a:lnTo>
                <a:lnTo>
                  <a:pt x="1883" y="37213"/>
                </a:lnTo>
                <a:lnTo>
                  <a:pt x="7270" y="23948"/>
                </a:lnTo>
                <a:lnTo>
                  <a:pt x="15630" y="13032"/>
                </a:lnTo>
                <a:lnTo>
                  <a:pt x="26429" y="4903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51"/>
                </a:lnTo>
                <a:lnTo>
                  <a:pt x="101244" y="4936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0684" y="4048998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4" y="0"/>
                </a:moveTo>
                <a:lnTo>
                  <a:pt x="9709" y="6304"/>
                </a:lnTo>
                <a:lnTo>
                  <a:pt x="2395" y="17767"/>
                </a:lnTo>
                <a:lnTo>
                  <a:pt x="0" y="33880"/>
                </a:lnTo>
                <a:lnTo>
                  <a:pt x="5717" y="45705"/>
                </a:lnTo>
                <a:lnTo>
                  <a:pt x="16643" y="53832"/>
                </a:lnTo>
                <a:lnTo>
                  <a:pt x="31810" y="56761"/>
                </a:lnTo>
                <a:lnTo>
                  <a:pt x="44866" y="51848"/>
                </a:lnTo>
                <a:lnTo>
                  <a:pt x="53998" y="41650"/>
                </a:lnTo>
                <a:lnTo>
                  <a:pt x="57435" y="27937"/>
                </a:lnTo>
                <a:lnTo>
                  <a:pt x="55902" y="18792"/>
                </a:lnTo>
                <a:lnTo>
                  <a:pt x="49178" y="8607"/>
                </a:lnTo>
                <a:lnTo>
                  <a:pt x="37327" y="1923"/>
                </a:lnTo>
                <a:lnTo>
                  <a:pt x="205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64525" y="411000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20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9392" y="5228171"/>
            <a:ext cx="425450" cy="516890"/>
          </a:xfrm>
          <a:custGeom>
            <a:avLst/>
            <a:gdLst/>
            <a:ahLst/>
            <a:cxnLst/>
            <a:rect l="l" t="t" r="r" b="b"/>
            <a:pathLst>
              <a:path w="425450" h="516889">
                <a:moveTo>
                  <a:pt x="0" y="0"/>
                </a:moveTo>
                <a:lnTo>
                  <a:pt x="425310" y="0"/>
                </a:lnTo>
                <a:lnTo>
                  <a:pt x="425310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53119" y="5228171"/>
            <a:ext cx="472440" cy="516890"/>
          </a:xfrm>
          <a:custGeom>
            <a:avLst/>
            <a:gdLst/>
            <a:ahLst/>
            <a:cxnLst/>
            <a:rect l="l" t="t" r="r" b="b"/>
            <a:pathLst>
              <a:path w="472440" h="516889">
                <a:moveTo>
                  <a:pt x="0" y="0"/>
                </a:moveTo>
                <a:lnTo>
                  <a:pt x="471855" y="0"/>
                </a:lnTo>
                <a:lnTo>
                  <a:pt x="471855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64958" y="5228171"/>
            <a:ext cx="2964815" cy="516890"/>
          </a:xfrm>
          <a:custGeom>
            <a:avLst/>
            <a:gdLst/>
            <a:ahLst/>
            <a:cxnLst/>
            <a:rect l="l" t="t" r="r" b="b"/>
            <a:pathLst>
              <a:path w="2964815" h="516889">
                <a:moveTo>
                  <a:pt x="0" y="0"/>
                </a:moveTo>
                <a:lnTo>
                  <a:pt x="2964433" y="0"/>
                </a:lnTo>
                <a:lnTo>
                  <a:pt x="2964433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52262" y="6004935"/>
            <a:ext cx="2351211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lang="ky-KG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364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23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11519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614917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171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87250" y="5810742"/>
            <a:ext cx="155892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847529" y="6004935"/>
            <a:ext cx="2262270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90 204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50777" y="5810749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54175" y="6004941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b="1" spc="-18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982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74100" y="4027949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6528" y="3032451"/>
            <a:ext cx="773348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7515">
              <a:lnSpc>
                <a:spcPts val="2039"/>
              </a:lnSpc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60250" y="5228171"/>
            <a:ext cx="2993390" cy="516890"/>
          </a:xfrm>
          <a:custGeom>
            <a:avLst/>
            <a:gdLst/>
            <a:ahLst/>
            <a:cxnLst/>
            <a:rect l="l" t="t" r="r" b="b"/>
            <a:pathLst>
              <a:path w="2993390" h="516889">
                <a:moveTo>
                  <a:pt x="0" y="0"/>
                </a:moveTo>
                <a:lnTo>
                  <a:pt x="2992856" y="0"/>
                </a:lnTo>
                <a:lnTo>
                  <a:pt x="2992856" y="516458"/>
                </a:lnTo>
                <a:lnTo>
                  <a:pt x="0" y="516458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9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3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53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300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46175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95600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17766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1614" y="5673725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91034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9" y="97838"/>
                </a:lnTo>
                <a:lnTo>
                  <a:pt x="8243" y="76510"/>
                </a:lnTo>
                <a:lnTo>
                  <a:pt x="0" y="52389"/>
                </a:lnTo>
                <a:lnTo>
                  <a:pt x="1884" y="37209"/>
                </a:lnTo>
                <a:lnTo>
                  <a:pt x="7273" y="23943"/>
                </a:lnTo>
                <a:lnTo>
                  <a:pt x="15635" y="13028"/>
                </a:lnTo>
                <a:lnTo>
                  <a:pt x="26435" y="4901"/>
                </a:lnTo>
                <a:lnTo>
                  <a:pt x="39141" y="0"/>
                </a:lnTo>
                <a:lnTo>
                  <a:pt x="56429" y="1083"/>
                </a:lnTo>
                <a:lnTo>
                  <a:pt x="92098" y="21248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3203" y="558242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6" y="0"/>
                </a:moveTo>
                <a:lnTo>
                  <a:pt x="9704" y="6306"/>
                </a:lnTo>
                <a:lnTo>
                  <a:pt x="2393" y="17771"/>
                </a:lnTo>
                <a:lnTo>
                  <a:pt x="0" y="33887"/>
                </a:lnTo>
                <a:lnTo>
                  <a:pt x="5719" y="45708"/>
                </a:lnTo>
                <a:lnTo>
                  <a:pt x="16648" y="53831"/>
                </a:lnTo>
                <a:lnTo>
                  <a:pt x="31820" y="56758"/>
                </a:lnTo>
                <a:lnTo>
                  <a:pt x="44879" y="51842"/>
                </a:lnTo>
                <a:lnTo>
                  <a:pt x="54010" y="41645"/>
                </a:lnTo>
                <a:lnTo>
                  <a:pt x="57446" y="27936"/>
                </a:lnTo>
                <a:lnTo>
                  <a:pt x="55909" y="18779"/>
                </a:lnTo>
                <a:lnTo>
                  <a:pt x="49180" y="8599"/>
                </a:lnTo>
                <a:lnTo>
                  <a:pt x="37326" y="1920"/>
                </a:lnTo>
                <a:lnTo>
                  <a:pt x="205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3808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6549" y="556099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8"/>
                </a:moveTo>
                <a:lnTo>
                  <a:pt x="84616" y="86892"/>
                </a:lnTo>
                <a:lnTo>
                  <a:pt x="59894" y="99173"/>
                </a:lnTo>
                <a:lnTo>
                  <a:pt x="43085" y="97839"/>
                </a:lnTo>
                <a:lnTo>
                  <a:pt x="8240" y="76512"/>
                </a:lnTo>
                <a:lnTo>
                  <a:pt x="0" y="52392"/>
                </a:lnTo>
                <a:lnTo>
                  <a:pt x="1883" y="37210"/>
                </a:lnTo>
                <a:lnTo>
                  <a:pt x="7271" y="23943"/>
                </a:lnTo>
                <a:lnTo>
                  <a:pt x="15631" y="13027"/>
                </a:lnTo>
                <a:lnTo>
                  <a:pt x="26430" y="4900"/>
                </a:lnTo>
                <a:lnTo>
                  <a:pt x="39136" y="0"/>
                </a:lnTo>
                <a:lnTo>
                  <a:pt x="56426" y="1083"/>
                </a:lnTo>
                <a:lnTo>
                  <a:pt x="92097" y="21248"/>
                </a:lnTo>
                <a:lnTo>
                  <a:pt x="101244" y="49368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0871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61693" y="5673725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24432" y="556099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67"/>
                </a:moveTo>
                <a:lnTo>
                  <a:pt x="84615" y="86894"/>
                </a:lnTo>
                <a:lnTo>
                  <a:pt x="59894" y="99173"/>
                </a:lnTo>
                <a:lnTo>
                  <a:pt x="43085" y="97838"/>
                </a:lnTo>
                <a:lnTo>
                  <a:pt x="8239" y="76510"/>
                </a:lnTo>
                <a:lnTo>
                  <a:pt x="0" y="52389"/>
                </a:lnTo>
                <a:lnTo>
                  <a:pt x="1883" y="37209"/>
                </a:lnTo>
                <a:lnTo>
                  <a:pt x="7270" y="23943"/>
                </a:lnTo>
                <a:lnTo>
                  <a:pt x="15630" y="13028"/>
                </a:lnTo>
                <a:lnTo>
                  <a:pt x="26429" y="4901"/>
                </a:lnTo>
                <a:lnTo>
                  <a:pt x="39137" y="0"/>
                </a:lnTo>
                <a:lnTo>
                  <a:pt x="56426" y="1083"/>
                </a:lnTo>
                <a:lnTo>
                  <a:pt x="92097" y="21246"/>
                </a:lnTo>
                <a:lnTo>
                  <a:pt x="101244" y="4936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46605" y="558242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3" y="0"/>
                </a:moveTo>
                <a:lnTo>
                  <a:pt x="9710" y="6303"/>
                </a:lnTo>
                <a:lnTo>
                  <a:pt x="2396" y="17767"/>
                </a:lnTo>
                <a:lnTo>
                  <a:pt x="0" y="33882"/>
                </a:lnTo>
                <a:lnTo>
                  <a:pt x="5717" y="45707"/>
                </a:lnTo>
                <a:lnTo>
                  <a:pt x="16643" y="53834"/>
                </a:lnTo>
                <a:lnTo>
                  <a:pt x="31809" y="56761"/>
                </a:lnTo>
                <a:lnTo>
                  <a:pt x="44868" y="51846"/>
                </a:lnTo>
                <a:lnTo>
                  <a:pt x="53999" y="41649"/>
                </a:lnTo>
                <a:lnTo>
                  <a:pt x="57435" y="27939"/>
                </a:lnTo>
                <a:lnTo>
                  <a:pt x="55902" y="18795"/>
                </a:lnTo>
                <a:lnTo>
                  <a:pt x="49178" y="8609"/>
                </a:lnTo>
                <a:lnTo>
                  <a:pt x="37327" y="1924"/>
                </a:lnTo>
                <a:lnTo>
                  <a:pt x="20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61" y="6733151"/>
            <a:ext cx="747269" cy="668609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2501871" y="7115837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2402347" y="1584763"/>
            <a:ext cx="52578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305">
              <a:lnSpc>
                <a:spcPct val="100000"/>
              </a:lnSpc>
            </a:pP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3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-139701" y="214580"/>
            <a:ext cx="10341897" cy="1370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457200" algn="ctr">
              <a:lnSpc>
                <a:spcPct val="105600"/>
              </a:lnSpc>
            </a:pPr>
            <a:r>
              <a:rPr lang="en-US" sz="2200" dirty="0" smtClean="0">
                <a:latin typeface="Kyrghyz Times" pitchFamily="2" charset="0"/>
                <a:cs typeface="Arial" panose="020B0604020202020204" pitchFamily="34" charset="0"/>
              </a:rPr>
              <a:t>       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боюнча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берүүчү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уюмдарына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алынган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студенттердин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бөлүштүрүү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3" name="Диаграмма 1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787043"/>
              </p:ext>
            </p:extLst>
          </p:nvPr>
        </p:nvGraphicFramePr>
        <p:xfrm>
          <a:off x="1155700" y="1952625"/>
          <a:ext cx="8382000" cy="5114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61" y="6733151"/>
            <a:ext cx="747269" cy="6686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2174" y="2870895"/>
            <a:ext cx="930910" cy="1651000"/>
          </a:xfrm>
          <a:custGeom>
            <a:avLst/>
            <a:gdLst/>
            <a:ahLst/>
            <a:cxnLst/>
            <a:rect l="l" t="t" r="r" b="b"/>
            <a:pathLst>
              <a:path w="930910" h="1651000">
                <a:moveTo>
                  <a:pt x="493898" y="0"/>
                </a:moveTo>
                <a:lnTo>
                  <a:pt x="442989" y="28945"/>
                </a:lnTo>
                <a:lnTo>
                  <a:pt x="394788" y="60215"/>
                </a:lnTo>
                <a:lnTo>
                  <a:pt x="349253" y="93852"/>
                </a:lnTo>
                <a:lnTo>
                  <a:pt x="306341" y="129899"/>
                </a:lnTo>
                <a:lnTo>
                  <a:pt x="266011" y="168398"/>
                </a:lnTo>
                <a:lnTo>
                  <a:pt x="228220" y="209393"/>
                </a:lnTo>
                <a:lnTo>
                  <a:pt x="192926" y="252927"/>
                </a:lnTo>
                <a:lnTo>
                  <a:pt x="160088" y="299042"/>
                </a:lnTo>
                <a:lnTo>
                  <a:pt x="129662" y="347780"/>
                </a:lnTo>
                <a:lnTo>
                  <a:pt x="101608" y="399186"/>
                </a:lnTo>
                <a:lnTo>
                  <a:pt x="69705" y="468595"/>
                </a:lnTo>
                <a:lnTo>
                  <a:pt x="43930" y="539218"/>
                </a:lnTo>
                <a:lnTo>
                  <a:pt x="24176" y="610734"/>
                </a:lnTo>
                <a:lnTo>
                  <a:pt x="10339" y="682820"/>
                </a:lnTo>
                <a:lnTo>
                  <a:pt x="2315" y="755154"/>
                </a:lnTo>
                <a:lnTo>
                  <a:pt x="0" y="827413"/>
                </a:lnTo>
                <a:lnTo>
                  <a:pt x="3287" y="899277"/>
                </a:lnTo>
                <a:lnTo>
                  <a:pt x="12073" y="970423"/>
                </a:lnTo>
                <a:lnTo>
                  <a:pt x="26253" y="1040528"/>
                </a:lnTo>
                <a:lnTo>
                  <a:pt x="45723" y="1109270"/>
                </a:lnTo>
                <a:lnTo>
                  <a:pt x="70377" y="1176328"/>
                </a:lnTo>
                <a:lnTo>
                  <a:pt x="100112" y="1241378"/>
                </a:lnTo>
                <a:lnTo>
                  <a:pt x="134822" y="1304100"/>
                </a:lnTo>
                <a:lnTo>
                  <a:pt x="174402" y="1364171"/>
                </a:lnTo>
                <a:lnTo>
                  <a:pt x="218749" y="1421269"/>
                </a:lnTo>
                <a:lnTo>
                  <a:pt x="267757" y="1475071"/>
                </a:lnTo>
                <a:lnTo>
                  <a:pt x="321323" y="1525256"/>
                </a:lnTo>
                <a:lnTo>
                  <a:pt x="379340" y="1571502"/>
                </a:lnTo>
                <a:lnTo>
                  <a:pt x="441705" y="1613485"/>
                </a:lnTo>
                <a:lnTo>
                  <a:pt x="508313" y="1650885"/>
                </a:lnTo>
                <a:lnTo>
                  <a:pt x="930803" y="821689"/>
                </a:lnTo>
                <a:lnTo>
                  <a:pt x="493898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36072" y="2761825"/>
            <a:ext cx="1367790" cy="1866264"/>
          </a:xfrm>
          <a:custGeom>
            <a:avLst/>
            <a:gdLst/>
            <a:ahLst/>
            <a:cxnLst/>
            <a:rect l="l" t="t" r="r" b="b"/>
            <a:pathLst>
              <a:path w="1367789" h="1866264">
                <a:moveTo>
                  <a:pt x="426383" y="0"/>
                </a:moveTo>
                <a:lnTo>
                  <a:pt x="354175" y="3576"/>
                </a:lnTo>
                <a:lnTo>
                  <a:pt x="281993" y="12862"/>
                </a:lnTo>
                <a:lnTo>
                  <a:pt x="210160" y="27955"/>
                </a:lnTo>
                <a:lnTo>
                  <a:pt x="139001" y="48954"/>
                </a:lnTo>
                <a:lnTo>
                  <a:pt x="68840" y="75960"/>
                </a:lnTo>
                <a:lnTo>
                  <a:pt x="0" y="109069"/>
                </a:lnTo>
                <a:lnTo>
                  <a:pt x="436905" y="930759"/>
                </a:lnTo>
                <a:lnTo>
                  <a:pt x="14414" y="1759955"/>
                </a:lnTo>
                <a:lnTo>
                  <a:pt x="56782" y="1780384"/>
                </a:lnTo>
                <a:lnTo>
                  <a:pt x="99379" y="1798621"/>
                </a:lnTo>
                <a:lnTo>
                  <a:pt x="142176" y="1814668"/>
                </a:lnTo>
                <a:lnTo>
                  <a:pt x="185146" y="1828524"/>
                </a:lnTo>
                <a:lnTo>
                  <a:pt x="228262" y="1840189"/>
                </a:lnTo>
                <a:lnTo>
                  <a:pt x="271496" y="1849664"/>
                </a:lnTo>
                <a:lnTo>
                  <a:pt x="314820" y="1856948"/>
                </a:lnTo>
                <a:lnTo>
                  <a:pt x="358208" y="1862043"/>
                </a:lnTo>
                <a:lnTo>
                  <a:pt x="401632" y="1864948"/>
                </a:lnTo>
                <a:lnTo>
                  <a:pt x="445065" y="1865663"/>
                </a:lnTo>
                <a:lnTo>
                  <a:pt x="488478" y="1864190"/>
                </a:lnTo>
                <a:lnTo>
                  <a:pt x="531845" y="1860527"/>
                </a:lnTo>
                <a:lnTo>
                  <a:pt x="575137" y="1854676"/>
                </a:lnTo>
                <a:lnTo>
                  <a:pt x="618329" y="1846636"/>
                </a:lnTo>
                <a:lnTo>
                  <a:pt x="661391" y="1836407"/>
                </a:lnTo>
                <a:lnTo>
                  <a:pt x="704298" y="1823991"/>
                </a:lnTo>
                <a:lnTo>
                  <a:pt x="747020" y="1809387"/>
                </a:lnTo>
                <a:lnTo>
                  <a:pt x="789531" y="1792595"/>
                </a:lnTo>
                <a:lnTo>
                  <a:pt x="831804" y="1773616"/>
                </a:lnTo>
                <a:lnTo>
                  <a:pt x="873810" y="1752449"/>
                </a:lnTo>
                <a:lnTo>
                  <a:pt x="939754" y="1713892"/>
                </a:lnTo>
                <a:lnTo>
                  <a:pt x="1001375" y="1670826"/>
                </a:lnTo>
                <a:lnTo>
                  <a:pt x="1058575" y="1623574"/>
                </a:lnTo>
                <a:lnTo>
                  <a:pt x="1111255" y="1572462"/>
                </a:lnTo>
                <a:lnTo>
                  <a:pt x="1159316" y="1517812"/>
                </a:lnTo>
                <a:lnTo>
                  <a:pt x="1202659" y="1459949"/>
                </a:lnTo>
                <a:lnTo>
                  <a:pt x="1241185" y="1399197"/>
                </a:lnTo>
                <a:lnTo>
                  <a:pt x="1274794" y="1335879"/>
                </a:lnTo>
                <a:lnTo>
                  <a:pt x="1303389" y="1270320"/>
                </a:lnTo>
                <a:lnTo>
                  <a:pt x="1326869" y="1202842"/>
                </a:lnTo>
                <a:lnTo>
                  <a:pt x="1345135" y="1133771"/>
                </a:lnTo>
                <a:lnTo>
                  <a:pt x="1358089" y="1063431"/>
                </a:lnTo>
                <a:lnTo>
                  <a:pt x="1365632" y="992144"/>
                </a:lnTo>
                <a:lnTo>
                  <a:pt x="1367665" y="920235"/>
                </a:lnTo>
                <a:lnTo>
                  <a:pt x="1364088" y="848027"/>
                </a:lnTo>
                <a:lnTo>
                  <a:pt x="1354802" y="775846"/>
                </a:lnTo>
                <a:lnTo>
                  <a:pt x="1339709" y="704014"/>
                </a:lnTo>
                <a:lnTo>
                  <a:pt x="1318710" y="632855"/>
                </a:lnTo>
                <a:lnTo>
                  <a:pt x="1291705" y="562694"/>
                </a:lnTo>
                <a:lnTo>
                  <a:pt x="1258595" y="493854"/>
                </a:lnTo>
                <a:lnTo>
                  <a:pt x="1220039" y="427910"/>
                </a:lnTo>
                <a:lnTo>
                  <a:pt x="1176974" y="366289"/>
                </a:lnTo>
                <a:lnTo>
                  <a:pt x="1129724" y="309089"/>
                </a:lnTo>
                <a:lnTo>
                  <a:pt x="1078612" y="256409"/>
                </a:lnTo>
                <a:lnTo>
                  <a:pt x="1023963" y="208348"/>
                </a:lnTo>
                <a:lnTo>
                  <a:pt x="966101" y="165005"/>
                </a:lnTo>
                <a:lnTo>
                  <a:pt x="905348" y="126479"/>
                </a:lnTo>
                <a:lnTo>
                  <a:pt x="842030" y="92870"/>
                </a:lnTo>
                <a:lnTo>
                  <a:pt x="776470" y="64276"/>
                </a:lnTo>
                <a:lnTo>
                  <a:pt x="708993" y="40796"/>
                </a:lnTo>
                <a:lnTo>
                  <a:pt x="639921" y="22529"/>
                </a:lnTo>
                <a:lnTo>
                  <a:pt x="569580" y="9575"/>
                </a:lnTo>
                <a:lnTo>
                  <a:pt x="498292" y="2032"/>
                </a:lnTo>
                <a:lnTo>
                  <a:pt x="4263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3685" y="2882615"/>
            <a:ext cx="977265" cy="1621155"/>
          </a:xfrm>
          <a:custGeom>
            <a:avLst/>
            <a:gdLst/>
            <a:ahLst/>
            <a:cxnLst/>
            <a:rect l="l" t="t" r="r" b="b"/>
            <a:pathLst>
              <a:path w="977265" h="1621154">
                <a:moveTo>
                  <a:pt x="430385" y="0"/>
                </a:moveTo>
                <a:lnTo>
                  <a:pt x="384101" y="33134"/>
                </a:lnTo>
                <a:lnTo>
                  <a:pt x="340280" y="68444"/>
                </a:lnTo>
                <a:lnTo>
                  <a:pt x="298861" y="105993"/>
                </a:lnTo>
                <a:lnTo>
                  <a:pt x="259784" y="145843"/>
                </a:lnTo>
                <a:lnTo>
                  <a:pt x="222986" y="188055"/>
                </a:lnTo>
                <a:lnTo>
                  <a:pt x="188407" y="232693"/>
                </a:lnTo>
                <a:lnTo>
                  <a:pt x="124402" y="332119"/>
                </a:lnTo>
                <a:lnTo>
                  <a:pt x="88481" y="402460"/>
                </a:lnTo>
                <a:lnTo>
                  <a:pt x="58726" y="474503"/>
                </a:lnTo>
                <a:lnTo>
                  <a:pt x="35068" y="547898"/>
                </a:lnTo>
                <a:lnTo>
                  <a:pt x="17439" y="622297"/>
                </a:lnTo>
                <a:lnTo>
                  <a:pt x="5772" y="697350"/>
                </a:lnTo>
                <a:lnTo>
                  <a:pt x="0" y="772707"/>
                </a:lnTo>
                <a:lnTo>
                  <a:pt x="52" y="848020"/>
                </a:lnTo>
                <a:lnTo>
                  <a:pt x="5863" y="922938"/>
                </a:lnTo>
                <a:lnTo>
                  <a:pt x="17364" y="997113"/>
                </a:lnTo>
                <a:lnTo>
                  <a:pt x="34487" y="1070195"/>
                </a:lnTo>
                <a:lnTo>
                  <a:pt x="57164" y="1141835"/>
                </a:lnTo>
                <a:lnTo>
                  <a:pt x="85328" y="1211684"/>
                </a:lnTo>
                <a:lnTo>
                  <a:pt x="118910" y="1279392"/>
                </a:lnTo>
                <a:lnTo>
                  <a:pt x="157842" y="1344609"/>
                </a:lnTo>
                <a:lnTo>
                  <a:pt x="202057" y="1406987"/>
                </a:lnTo>
                <a:lnTo>
                  <a:pt x="251487" y="1466176"/>
                </a:lnTo>
                <a:lnTo>
                  <a:pt x="306063" y="1521827"/>
                </a:lnTo>
                <a:lnTo>
                  <a:pt x="365719" y="1573590"/>
                </a:lnTo>
                <a:lnTo>
                  <a:pt x="430385" y="1621116"/>
                </a:lnTo>
                <a:lnTo>
                  <a:pt x="977120" y="810552"/>
                </a:lnTo>
                <a:lnTo>
                  <a:pt x="430385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4071" y="2716059"/>
            <a:ext cx="1524000" cy="1960880"/>
          </a:xfrm>
          <a:custGeom>
            <a:avLst/>
            <a:gdLst/>
            <a:ahLst/>
            <a:cxnLst/>
            <a:rect l="l" t="t" r="r" b="b"/>
            <a:pathLst>
              <a:path w="1524000" h="1960879">
                <a:moveTo>
                  <a:pt x="508883" y="0"/>
                </a:moveTo>
                <a:lnTo>
                  <a:pt x="433525" y="5772"/>
                </a:lnTo>
                <a:lnTo>
                  <a:pt x="358472" y="17439"/>
                </a:lnTo>
                <a:lnTo>
                  <a:pt x="284073" y="35068"/>
                </a:lnTo>
                <a:lnTo>
                  <a:pt x="210677" y="58726"/>
                </a:lnTo>
                <a:lnTo>
                  <a:pt x="138633" y="88481"/>
                </a:lnTo>
                <a:lnTo>
                  <a:pt x="68291" y="124402"/>
                </a:lnTo>
                <a:lnTo>
                  <a:pt x="0" y="166556"/>
                </a:lnTo>
                <a:lnTo>
                  <a:pt x="546734" y="977108"/>
                </a:lnTo>
                <a:lnTo>
                  <a:pt x="0" y="1787673"/>
                </a:lnTo>
                <a:lnTo>
                  <a:pt x="51733" y="1820503"/>
                </a:lnTo>
                <a:lnTo>
                  <a:pt x="104395" y="1849878"/>
                </a:lnTo>
                <a:lnTo>
                  <a:pt x="157882" y="1875797"/>
                </a:lnTo>
                <a:lnTo>
                  <a:pt x="212090" y="1898260"/>
                </a:lnTo>
                <a:lnTo>
                  <a:pt x="266918" y="1917267"/>
                </a:lnTo>
                <a:lnTo>
                  <a:pt x="322261" y="1932819"/>
                </a:lnTo>
                <a:lnTo>
                  <a:pt x="378017" y="1944914"/>
                </a:lnTo>
                <a:lnTo>
                  <a:pt x="434083" y="1953554"/>
                </a:lnTo>
                <a:lnTo>
                  <a:pt x="490355" y="1958738"/>
                </a:lnTo>
                <a:lnTo>
                  <a:pt x="546730" y="1960466"/>
                </a:lnTo>
                <a:lnTo>
                  <a:pt x="603105" y="1958738"/>
                </a:lnTo>
                <a:lnTo>
                  <a:pt x="659377" y="1953554"/>
                </a:lnTo>
                <a:lnTo>
                  <a:pt x="715443" y="1944914"/>
                </a:lnTo>
                <a:lnTo>
                  <a:pt x="771200" y="1932819"/>
                </a:lnTo>
                <a:lnTo>
                  <a:pt x="826544" y="1917267"/>
                </a:lnTo>
                <a:lnTo>
                  <a:pt x="881373" y="1898260"/>
                </a:lnTo>
                <a:lnTo>
                  <a:pt x="935583" y="1875797"/>
                </a:lnTo>
                <a:lnTo>
                  <a:pt x="989071" y="1849878"/>
                </a:lnTo>
                <a:lnTo>
                  <a:pt x="1041734" y="1820503"/>
                </a:lnTo>
                <a:lnTo>
                  <a:pt x="1093469" y="1787673"/>
                </a:lnTo>
                <a:lnTo>
                  <a:pt x="1158136" y="1740146"/>
                </a:lnTo>
                <a:lnTo>
                  <a:pt x="1217791" y="1688383"/>
                </a:lnTo>
                <a:lnTo>
                  <a:pt x="1272368" y="1632732"/>
                </a:lnTo>
                <a:lnTo>
                  <a:pt x="1321798" y="1573543"/>
                </a:lnTo>
                <a:lnTo>
                  <a:pt x="1366013" y="1511165"/>
                </a:lnTo>
                <a:lnTo>
                  <a:pt x="1404945" y="1445948"/>
                </a:lnTo>
                <a:lnTo>
                  <a:pt x="1438527" y="1378240"/>
                </a:lnTo>
                <a:lnTo>
                  <a:pt x="1466690" y="1308391"/>
                </a:lnTo>
                <a:lnTo>
                  <a:pt x="1489367" y="1236751"/>
                </a:lnTo>
                <a:lnTo>
                  <a:pt x="1506489" y="1163669"/>
                </a:lnTo>
                <a:lnTo>
                  <a:pt x="1517990" y="1089494"/>
                </a:lnTo>
                <a:lnTo>
                  <a:pt x="1523800" y="1014576"/>
                </a:lnTo>
                <a:lnTo>
                  <a:pt x="1523852" y="939263"/>
                </a:lnTo>
                <a:lnTo>
                  <a:pt x="1518078" y="863906"/>
                </a:lnTo>
                <a:lnTo>
                  <a:pt x="1506410" y="788853"/>
                </a:lnTo>
                <a:lnTo>
                  <a:pt x="1488781" y="714454"/>
                </a:lnTo>
                <a:lnTo>
                  <a:pt x="1465122" y="641059"/>
                </a:lnTo>
                <a:lnTo>
                  <a:pt x="1435365" y="569016"/>
                </a:lnTo>
                <a:lnTo>
                  <a:pt x="1399442" y="498675"/>
                </a:lnTo>
                <a:lnTo>
                  <a:pt x="1357287" y="430385"/>
                </a:lnTo>
                <a:lnTo>
                  <a:pt x="1309760" y="365719"/>
                </a:lnTo>
                <a:lnTo>
                  <a:pt x="1257997" y="306063"/>
                </a:lnTo>
                <a:lnTo>
                  <a:pt x="1202347" y="251487"/>
                </a:lnTo>
                <a:lnTo>
                  <a:pt x="1143158" y="202057"/>
                </a:lnTo>
                <a:lnTo>
                  <a:pt x="1080781" y="157842"/>
                </a:lnTo>
                <a:lnTo>
                  <a:pt x="1015564" y="118910"/>
                </a:lnTo>
                <a:lnTo>
                  <a:pt x="947857" y="85328"/>
                </a:lnTo>
                <a:lnTo>
                  <a:pt x="878009" y="57164"/>
                </a:lnTo>
                <a:lnTo>
                  <a:pt x="806370" y="34487"/>
                </a:lnTo>
                <a:lnTo>
                  <a:pt x="733288" y="17364"/>
                </a:lnTo>
                <a:lnTo>
                  <a:pt x="659113" y="5863"/>
                </a:lnTo>
                <a:lnTo>
                  <a:pt x="584195" y="52"/>
                </a:lnTo>
                <a:lnTo>
                  <a:pt x="508883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3038" y="1977312"/>
            <a:ext cx="12216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302" y="288889"/>
            <a:ext cx="9323636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9705">
              <a:lnSpc>
                <a:spcPct val="100000"/>
              </a:lnSpc>
            </a:pP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кесиптик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билим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берүү</a:t>
            </a:r>
            <a:r>
              <a:rPr lang="ky-KG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уюмдарынын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 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54547" y="992082"/>
            <a:ext cx="45248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Kyrghyz Times" pitchFamily="2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1597" y="1948547"/>
            <a:ext cx="119030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3060" y="3103659"/>
            <a:ext cx="1179195" cy="1179195"/>
          </a:xfrm>
          <a:custGeom>
            <a:avLst/>
            <a:gdLst/>
            <a:ahLst/>
            <a:cxnLst/>
            <a:rect l="l" t="t" r="r" b="b"/>
            <a:pathLst>
              <a:path w="1179195" h="1179195">
                <a:moveTo>
                  <a:pt x="589483" y="0"/>
                </a:moveTo>
                <a:lnTo>
                  <a:pt x="541136" y="1954"/>
                </a:lnTo>
                <a:lnTo>
                  <a:pt x="493865" y="7715"/>
                </a:lnTo>
                <a:lnTo>
                  <a:pt x="447822" y="17132"/>
                </a:lnTo>
                <a:lnTo>
                  <a:pt x="403160" y="30053"/>
                </a:lnTo>
                <a:lnTo>
                  <a:pt x="360028" y="46326"/>
                </a:lnTo>
                <a:lnTo>
                  <a:pt x="318580" y="65799"/>
                </a:lnTo>
                <a:lnTo>
                  <a:pt x="278967" y="88321"/>
                </a:lnTo>
                <a:lnTo>
                  <a:pt x="241341" y="113739"/>
                </a:lnTo>
                <a:lnTo>
                  <a:pt x="205853" y="141903"/>
                </a:lnTo>
                <a:lnTo>
                  <a:pt x="172654" y="172661"/>
                </a:lnTo>
                <a:lnTo>
                  <a:pt x="141898" y="205860"/>
                </a:lnTo>
                <a:lnTo>
                  <a:pt x="113735" y="241349"/>
                </a:lnTo>
                <a:lnTo>
                  <a:pt x="88317" y="278976"/>
                </a:lnTo>
                <a:lnTo>
                  <a:pt x="65796" y="318590"/>
                </a:lnTo>
                <a:lnTo>
                  <a:pt x="46324" y="360039"/>
                </a:lnTo>
                <a:lnTo>
                  <a:pt x="30052" y="403171"/>
                </a:lnTo>
                <a:lnTo>
                  <a:pt x="17131" y="447834"/>
                </a:lnTo>
                <a:lnTo>
                  <a:pt x="7715" y="493877"/>
                </a:lnTo>
                <a:lnTo>
                  <a:pt x="1954" y="541148"/>
                </a:lnTo>
                <a:lnTo>
                  <a:pt x="0" y="589495"/>
                </a:lnTo>
                <a:lnTo>
                  <a:pt x="1954" y="637844"/>
                </a:lnTo>
                <a:lnTo>
                  <a:pt x="7715" y="685117"/>
                </a:lnTo>
                <a:lnTo>
                  <a:pt x="17131" y="731161"/>
                </a:lnTo>
                <a:lnTo>
                  <a:pt x="30052" y="775825"/>
                </a:lnTo>
                <a:lnTo>
                  <a:pt x="46324" y="818957"/>
                </a:lnTo>
                <a:lnTo>
                  <a:pt x="65796" y="860406"/>
                </a:lnTo>
                <a:lnTo>
                  <a:pt x="88317" y="900020"/>
                </a:lnTo>
                <a:lnTo>
                  <a:pt x="113735" y="937647"/>
                </a:lnTo>
                <a:lnTo>
                  <a:pt x="141898" y="973136"/>
                </a:lnTo>
                <a:lnTo>
                  <a:pt x="172654" y="1006335"/>
                </a:lnTo>
                <a:lnTo>
                  <a:pt x="205853" y="1037092"/>
                </a:lnTo>
                <a:lnTo>
                  <a:pt x="241341" y="1065255"/>
                </a:lnTo>
                <a:lnTo>
                  <a:pt x="278967" y="1090673"/>
                </a:lnTo>
                <a:lnTo>
                  <a:pt x="318580" y="1113194"/>
                </a:lnTo>
                <a:lnTo>
                  <a:pt x="360028" y="1132667"/>
                </a:lnTo>
                <a:lnTo>
                  <a:pt x="403160" y="1148939"/>
                </a:lnTo>
                <a:lnTo>
                  <a:pt x="447822" y="1161859"/>
                </a:lnTo>
                <a:lnTo>
                  <a:pt x="493865" y="1171276"/>
                </a:lnTo>
                <a:lnTo>
                  <a:pt x="541136" y="1177037"/>
                </a:lnTo>
                <a:lnTo>
                  <a:pt x="589483" y="1178991"/>
                </a:lnTo>
                <a:lnTo>
                  <a:pt x="637832" y="1177037"/>
                </a:lnTo>
                <a:lnTo>
                  <a:pt x="685104" y="1171276"/>
                </a:lnTo>
                <a:lnTo>
                  <a:pt x="731148" y="1161859"/>
                </a:lnTo>
                <a:lnTo>
                  <a:pt x="775812" y="1148939"/>
                </a:lnTo>
                <a:lnTo>
                  <a:pt x="818944" y="1132667"/>
                </a:lnTo>
                <a:lnTo>
                  <a:pt x="860393" y="1113194"/>
                </a:lnTo>
                <a:lnTo>
                  <a:pt x="900007" y="1090673"/>
                </a:lnTo>
                <a:lnTo>
                  <a:pt x="937635" y="1065255"/>
                </a:lnTo>
                <a:lnTo>
                  <a:pt x="973123" y="1037092"/>
                </a:lnTo>
                <a:lnTo>
                  <a:pt x="1006322" y="1006335"/>
                </a:lnTo>
                <a:lnTo>
                  <a:pt x="1037079" y="973136"/>
                </a:lnTo>
                <a:lnTo>
                  <a:pt x="1065242" y="937647"/>
                </a:lnTo>
                <a:lnTo>
                  <a:pt x="1090660" y="900020"/>
                </a:lnTo>
                <a:lnTo>
                  <a:pt x="1113182" y="860406"/>
                </a:lnTo>
                <a:lnTo>
                  <a:pt x="1132654" y="818957"/>
                </a:lnTo>
                <a:lnTo>
                  <a:pt x="1148926" y="775825"/>
                </a:lnTo>
                <a:lnTo>
                  <a:pt x="1161847" y="731161"/>
                </a:lnTo>
                <a:lnTo>
                  <a:pt x="1171263" y="685117"/>
                </a:lnTo>
                <a:lnTo>
                  <a:pt x="1177024" y="637844"/>
                </a:lnTo>
                <a:lnTo>
                  <a:pt x="1178979" y="589495"/>
                </a:lnTo>
                <a:lnTo>
                  <a:pt x="1177024" y="541148"/>
                </a:lnTo>
                <a:lnTo>
                  <a:pt x="1171263" y="493877"/>
                </a:lnTo>
                <a:lnTo>
                  <a:pt x="1161847" y="447834"/>
                </a:lnTo>
                <a:lnTo>
                  <a:pt x="1148926" y="403171"/>
                </a:lnTo>
                <a:lnTo>
                  <a:pt x="1132654" y="360039"/>
                </a:lnTo>
                <a:lnTo>
                  <a:pt x="1113182" y="318590"/>
                </a:lnTo>
                <a:lnTo>
                  <a:pt x="1090660" y="278976"/>
                </a:lnTo>
                <a:lnTo>
                  <a:pt x="1065242" y="241349"/>
                </a:lnTo>
                <a:lnTo>
                  <a:pt x="1037079" y="205860"/>
                </a:lnTo>
                <a:lnTo>
                  <a:pt x="1006322" y="172661"/>
                </a:lnTo>
                <a:lnTo>
                  <a:pt x="973123" y="141903"/>
                </a:lnTo>
                <a:lnTo>
                  <a:pt x="937635" y="113739"/>
                </a:lnTo>
                <a:lnTo>
                  <a:pt x="900007" y="88321"/>
                </a:lnTo>
                <a:lnTo>
                  <a:pt x="860393" y="65799"/>
                </a:lnTo>
                <a:lnTo>
                  <a:pt x="818944" y="46326"/>
                </a:lnTo>
                <a:lnTo>
                  <a:pt x="775812" y="30053"/>
                </a:lnTo>
                <a:lnTo>
                  <a:pt x="731148" y="17132"/>
                </a:lnTo>
                <a:lnTo>
                  <a:pt x="685104" y="7715"/>
                </a:lnTo>
                <a:lnTo>
                  <a:pt x="637832" y="1954"/>
                </a:lnTo>
                <a:lnTo>
                  <a:pt x="58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18078" y="3517704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Бардыгы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1264" y="4769492"/>
            <a:ext cx="1801820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64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585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6750" y="6534150"/>
            <a:ext cx="960755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80645">
              <a:lnSpc>
                <a:spcPct val="100000"/>
              </a:lnSpc>
            </a:pP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38</a:t>
            </a:r>
            <a:r>
              <a:rPr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675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958" y="6534150"/>
            <a:ext cx="807720" cy="281940"/>
          </a:xfrm>
          <a:prstGeom prst="rect">
            <a:avLst/>
          </a:prstGeom>
          <a:solidFill>
            <a:srgbClr val="3080BE"/>
          </a:solidFill>
        </p:spPr>
        <p:txBody>
          <a:bodyPr vert="horz" wrap="square" lIns="0" tIns="0" rIns="0" bIns="0" rtlCol="0">
            <a:spAutoFit/>
          </a:bodyPr>
          <a:lstStyle/>
          <a:p>
            <a:pPr marL="55244">
              <a:lnSpc>
                <a:spcPct val="100000"/>
              </a:lnSpc>
            </a:pP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31</a:t>
            </a:r>
            <a:r>
              <a:rPr lang="ky-KG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800" b="1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475</a:t>
            </a:r>
            <a:endParaRPr sz="18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4043" y="4769498"/>
            <a:ext cx="2040321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Бардык студенттер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40"/>
              </a:lnSpc>
            </a:pPr>
            <a:r>
              <a:rPr lang="ky-KG" b="1" spc="-18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</a:t>
            </a:r>
            <a:r>
              <a:rPr lang="en-US" b="1" spc="-18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27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582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30274" y="3083533"/>
            <a:ext cx="1216025" cy="1216025"/>
          </a:xfrm>
          <a:custGeom>
            <a:avLst/>
            <a:gdLst/>
            <a:ahLst/>
            <a:cxnLst/>
            <a:rect l="l" t="t" r="r" b="b"/>
            <a:pathLst>
              <a:path w="1216025" h="1216025">
                <a:moveTo>
                  <a:pt x="607898" y="0"/>
                </a:moveTo>
                <a:lnTo>
                  <a:pt x="558040" y="2015"/>
                </a:lnTo>
                <a:lnTo>
                  <a:pt x="509292" y="7956"/>
                </a:lnTo>
                <a:lnTo>
                  <a:pt x="461811" y="17666"/>
                </a:lnTo>
                <a:lnTo>
                  <a:pt x="415753" y="30990"/>
                </a:lnTo>
                <a:lnTo>
                  <a:pt x="371274" y="47771"/>
                </a:lnTo>
                <a:lnTo>
                  <a:pt x="328532" y="67851"/>
                </a:lnTo>
                <a:lnTo>
                  <a:pt x="287681" y="91076"/>
                </a:lnTo>
                <a:lnTo>
                  <a:pt x="248879" y="117287"/>
                </a:lnTo>
                <a:lnTo>
                  <a:pt x="212282" y="146330"/>
                </a:lnTo>
                <a:lnTo>
                  <a:pt x="178047" y="178047"/>
                </a:lnTo>
                <a:lnTo>
                  <a:pt x="146330" y="212282"/>
                </a:lnTo>
                <a:lnTo>
                  <a:pt x="117287" y="248879"/>
                </a:lnTo>
                <a:lnTo>
                  <a:pt x="91076" y="287681"/>
                </a:lnTo>
                <a:lnTo>
                  <a:pt x="67851" y="328532"/>
                </a:lnTo>
                <a:lnTo>
                  <a:pt x="47771" y="371274"/>
                </a:lnTo>
                <a:lnTo>
                  <a:pt x="30990" y="415753"/>
                </a:lnTo>
                <a:lnTo>
                  <a:pt x="17666" y="461811"/>
                </a:lnTo>
                <a:lnTo>
                  <a:pt x="7956" y="509292"/>
                </a:lnTo>
                <a:lnTo>
                  <a:pt x="2015" y="558040"/>
                </a:lnTo>
                <a:lnTo>
                  <a:pt x="0" y="607898"/>
                </a:lnTo>
                <a:lnTo>
                  <a:pt x="2015" y="657755"/>
                </a:lnTo>
                <a:lnTo>
                  <a:pt x="7956" y="706503"/>
                </a:lnTo>
                <a:lnTo>
                  <a:pt x="17666" y="753983"/>
                </a:lnTo>
                <a:lnTo>
                  <a:pt x="30990" y="800041"/>
                </a:lnTo>
                <a:lnTo>
                  <a:pt x="47771" y="844519"/>
                </a:lnTo>
                <a:lnTo>
                  <a:pt x="67851" y="887261"/>
                </a:lnTo>
                <a:lnTo>
                  <a:pt x="91076" y="928111"/>
                </a:lnTo>
                <a:lnTo>
                  <a:pt x="117287" y="966912"/>
                </a:lnTo>
                <a:lnTo>
                  <a:pt x="146330" y="1003508"/>
                </a:lnTo>
                <a:lnTo>
                  <a:pt x="178047" y="1037742"/>
                </a:lnTo>
                <a:lnTo>
                  <a:pt x="212282" y="1069458"/>
                </a:lnTo>
                <a:lnTo>
                  <a:pt x="248879" y="1098500"/>
                </a:lnTo>
                <a:lnTo>
                  <a:pt x="287681" y="1124711"/>
                </a:lnTo>
                <a:lnTo>
                  <a:pt x="328532" y="1147934"/>
                </a:lnTo>
                <a:lnTo>
                  <a:pt x="371274" y="1168014"/>
                </a:lnTo>
                <a:lnTo>
                  <a:pt x="415753" y="1184794"/>
                </a:lnTo>
                <a:lnTo>
                  <a:pt x="461811" y="1198117"/>
                </a:lnTo>
                <a:lnTo>
                  <a:pt x="509292" y="1207827"/>
                </a:lnTo>
                <a:lnTo>
                  <a:pt x="558040" y="1213768"/>
                </a:lnTo>
                <a:lnTo>
                  <a:pt x="607898" y="1215783"/>
                </a:lnTo>
                <a:lnTo>
                  <a:pt x="657754" y="1213768"/>
                </a:lnTo>
                <a:lnTo>
                  <a:pt x="706500" y="1207827"/>
                </a:lnTo>
                <a:lnTo>
                  <a:pt x="753979" y="1198117"/>
                </a:lnTo>
                <a:lnTo>
                  <a:pt x="800036" y="1184794"/>
                </a:lnTo>
                <a:lnTo>
                  <a:pt x="844514" y="1168014"/>
                </a:lnTo>
                <a:lnTo>
                  <a:pt x="887255" y="1147934"/>
                </a:lnTo>
                <a:lnTo>
                  <a:pt x="928105" y="1124711"/>
                </a:lnTo>
                <a:lnTo>
                  <a:pt x="966906" y="1098500"/>
                </a:lnTo>
                <a:lnTo>
                  <a:pt x="1003503" y="1069458"/>
                </a:lnTo>
                <a:lnTo>
                  <a:pt x="1037737" y="1037742"/>
                </a:lnTo>
                <a:lnTo>
                  <a:pt x="1069454" y="1003508"/>
                </a:lnTo>
                <a:lnTo>
                  <a:pt x="1098496" y="966912"/>
                </a:lnTo>
                <a:lnTo>
                  <a:pt x="1124708" y="928111"/>
                </a:lnTo>
                <a:lnTo>
                  <a:pt x="1147932" y="887261"/>
                </a:lnTo>
                <a:lnTo>
                  <a:pt x="1168012" y="844519"/>
                </a:lnTo>
                <a:lnTo>
                  <a:pt x="1184793" y="800041"/>
                </a:lnTo>
                <a:lnTo>
                  <a:pt x="1198116" y="753983"/>
                </a:lnTo>
                <a:lnTo>
                  <a:pt x="1207827" y="706503"/>
                </a:lnTo>
                <a:lnTo>
                  <a:pt x="1213768" y="657755"/>
                </a:lnTo>
                <a:lnTo>
                  <a:pt x="1215783" y="607898"/>
                </a:lnTo>
                <a:lnTo>
                  <a:pt x="1213768" y="558040"/>
                </a:lnTo>
                <a:lnTo>
                  <a:pt x="1207827" y="509292"/>
                </a:lnTo>
                <a:lnTo>
                  <a:pt x="1198116" y="461811"/>
                </a:lnTo>
                <a:lnTo>
                  <a:pt x="1184793" y="415753"/>
                </a:lnTo>
                <a:lnTo>
                  <a:pt x="1168012" y="371274"/>
                </a:lnTo>
                <a:lnTo>
                  <a:pt x="1147932" y="328532"/>
                </a:lnTo>
                <a:lnTo>
                  <a:pt x="1124708" y="287681"/>
                </a:lnTo>
                <a:lnTo>
                  <a:pt x="1098496" y="248879"/>
                </a:lnTo>
                <a:lnTo>
                  <a:pt x="1069454" y="212282"/>
                </a:lnTo>
                <a:lnTo>
                  <a:pt x="1037737" y="178047"/>
                </a:lnTo>
                <a:lnTo>
                  <a:pt x="1003503" y="146330"/>
                </a:lnTo>
                <a:lnTo>
                  <a:pt x="966906" y="117287"/>
                </a:lnTo>
                <a:lnTo>
                  <a:pt x="928105" y="91076"/>
                </a:lnTo>
                <a:lnTo>
                  <a:pt x="887255" y="67851"/>
                </a:lnTo>
                <a:lnTo>
                  <a:pt x="844514" y="47771"/>
                </a:lnTo>
                <a:lnTo>
                  <a:pt x="800036" y="30990"/>
                </a:lnTo>
                <a:lnTo>
                  <a:pt x="753979" y="17666"/>
                </a:lnTo>
                <a:lnTo>
                  <a:pt x="706500" y="7956"/>
                </a:lnTo>
                <a:lnTo>
                  <a:pt x="657754" y="2015"/>
                </a:lnTo>
                <a:lnTo>
                  <a:pt x="6078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696" y="3515968"/>
            <a:ext cx="110934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ky-KG" sz="12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Бардыгы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ts val="2039"/>
              </a:lnSpc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61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85722" y="4029673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7405" y="5828233"/>
            <a:ext cx="178821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 уюмдарда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1267" y="3184460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5" h="122554">
                <a:moveTo>
                  <a:pt x="0" y="0"/>
                </a:moveTo>
                <a:lnTo>
                  <a:pt x="795870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1232" y="3293125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3"/>
                </a:moveTo>
                <a:lnTo>
                  <a:pt x="84618" y="86889"/>
                </a:lnTo>
                <a:lnTo>
                  <a:pt x="59902" y="99170"/>
                </a:lnTo>
                <a:lnTo>
                  <a:pt x="43092" y="97837"/>
                </a:lnTo>
                <a:lnTo>
                  <a:pt x="8245" y="76514"/>
                </a:lnTo>
                <a:lnTo>
                  <a:pt x="0" y="52393"/>
                </a:lnTo>
                <a:lnTo>
                  <a:pt x="1882" y="37212"/>
                </a:lnTo>
                <a:lnTo>
                  <a:pt x="7269" y="23945"/>
                </a:lnTo>
                <a:lnTo>
                  <a:pt x="15627" y="13029"/>
                </a:lnTo>
                <a:lnTo>
                  <a:pt x="26426" y="4902"/>
                </a:lnTo>
                <a:lnTo>
                  <a:pt x="39132" y="0"/>
                </a:lnTo>
                <a:lnTo>
                  <a:pt x="56424" y="1082"/>
                </a:lnTo>
                <a:lnTo>
                  <a:pt x="92098" y="21245"/>
                </a:lnTo>
                <a:lnTo>
                  <a:pt x="101243" y="49353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43405" y="3314553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96794" y="40293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9" y="86887"/>
                </a:lnTo>
                <a:lnTo>
                  <a:pt x="59902" y="99170"/>
                </a:lnTo>
                <a:lnTo>
                  <a:pt x="43092" y="97838"/>
                </a:lnTo>
                <a:lnTo>
                  <a:pt x="8245" y="76516"/>
                </a:lnTo>
                <a:lnTo>
                  <a:pt x="0" y="52396"/>
                </a:lnTo>
                <a:lnTo>
                  <a:pt x="1883" y="37213"/>
                </a:lnTo>
                <a:lnTo>
                  <a:pt x="7270" y="23944"/>
                </a:lnTo>
                <a:lnTo>
                  <a:pt x="15629" y="13028"/>
                </a:lnTo>
                <a:lnTo>
                  <a:pt x="26427" y="4901"/>
                </a:lnTo>
                <a:lnTo>
                  <a:pt x="39132" y="0"/>
                </a:lnTo>
                <a:lnTo>
                  <a:pt x="56423" y="1083"/>
                </a:lnTo>
                <a:lnTo>
                  <a:pt x="92098" y="21246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18963" y="4050731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02800" y="4111734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20"/>
                </a:moveTo>
                <a:lnTo>
                  <a:pt x="167208" y="103720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94672" y="3196801"/>
            <a:ext cx="984885" cy="122555"/>
          </a:xfrm>
          <a:custGeom>
            <a:avLst/>
            <a:gdLst/>
            <a:ahLst/>
            <a:cxnLst/>
            <a:rect l="l" t="t" r="r" b="b"/>
            <a:pathLst>
              <a:path w="984884" h="122554">
                <a:moveTo>
                  <a:pt x="0" y="0"/>
                </a:moveTo>
                <a:lnTo>
                  <a:pt x="795858" y="0"/>
                </a:lnTo>
                <a:lnTo>
                  <a:pt x="984872" y="122326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4636" y="3305464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3" y="49355"/>
                </a:moveTo>
                <a:lnTo>
                  <a:pt x="84614" y="86887"/>
                </a:lnTo>
                <a:lnTo>
                  <a:pt x="59899" y="99171"/>
                </a:lnTo>
                <a:lnTo>
                  <a:pt x="43090" y="97838"/>
                </a:lnTo>
                <a:lnTo>
                  <a:pt x="8244" y="76516"/>
                </a:lnTo>
                <a:lnTo>
                  <a:pt x="0" y="52394"/>
                </a:lnTo>
                <a:lnTo>
                  <a:pt x="1883" y="37211"/>
                </a:lnTo>
                <a:lnTo>
                  <a:pt x="7270" y="23943"/>
                </a:lnTo>
                <a:lnTo>
                  <a:pt x="15630" y="13027"/>
                </a:lnTo>
                <a:lnTo>
                  <a:pt x="26428" y="4900"/>
                </a:lnTo>
                <a:lnTo>
                  <a:pt x="39134" y="0"/>
                </a:lnTo>
                <a:lnTo>
                  <a:pt x="56421" y="1083"/>
                </a:lnTo>
                <a:lnTo>
                  <a:pt x="92095" y="21248"/>
                </a:lnTo>
                <a:lnTo>
                  <a:pt x="101243" y="49355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6806" y="332689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85" y="0"/>
                </a:moveTo>
                <a:lnTo>
                  <a:pt x="9705" y="6304"/>
                </a:lnTo>
                <a:lnTo>
                  <a:pt x="2393" y="17770"/>
                </a:lnTo>
                <a:lnTo>
                  <a:pt x="0" y="33886"/>
                </a:lnTo>
                <a:lnTo>
                  <a:pt x="5721" y="45710"/>
                </a:lnTo>
                <a:lnTo>
                  <a:pt x="16648" y="53834"/>
                </a:lnTo>
                <a:lnTo>
                  <a:pt x="31815" y="56759"/>
                </a:lnTo>
                <a:lnTo>
                  <a:pt x="44870" y="51840"/>
                </a:lnTo>
                <a:lnTo>
                  <a:pt x="53997" y="41640"/>
                </a:lnTo>
                <a:lnTo>
                  <a:pt x="57432" y="27925"/>
                </a:lnTo>
                <a:lnTo>
                  <a:pt x="55900" y="18788"/>
                </a:lnTo>
                <a:lnTo>
                  <a:pt x="49175" y="8606"/>
                </a:lnTo>
                <a:lnTo>
                  <a:pt x="37322" y="1923"/>
                </a:lnTo>
                <a:lnTo>
                  <a:pt x="205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95018" y="4027577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5" y="97828"/>
                </a:lnTo>
                <a:lnTo>
                  <a:pt x="8239" y="76499"/>
                </a:lnTo>
                <a:lnTo>
                  <a:pt x="0" y="52379"/>
                </a:lnTo>
                <a:lnTo>
                  <a:pt x="1883" y="37202"/>
                </a:lnTo>
                <a:lnTo>
                  <a:pt x="7272" y="23939"/>
                </a:lnTo>
                <a:lnTo>
                  <a:pt x="15633" y="13025"/>
                </a:lnTo>
                <a:lnTo>
                  <a:pt x="26435" y="4899"/>
                </a:lnTo>
                <a:lnTo>
                  <a:pt x="39146" y="0"/>
                </a:lnTo>
                <a:lnTo>
                  <a:pt x="56434" y="1084"/>
                </a:lnTo>
                <a:lnTo>
                  <a:pt x="92103" y="21253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17187" y="404900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78" y="0"/>
                </a:moveTo>
                <a:lnTo>
                  <a:pt x="9700" y="6308"/>
                </a:lnTo>
                <a:lnTo>
                  <a:pt x="2392" y="17776"/>
                </a:lnTo>
                <a:lnTo>
                  <a:pt x="0" y="33895"/>
                </a:lnTo>
                <a:lnTo>
                  <a:pt x="5721" y="45719"/>
                </a:lnTo>
                <a:lnTo>
                  <a:pt x="16648" y="53842"/>
                </a:lnTo>
                <a:lnTo>
                  <a:pt x="31816" y="56768"/>
                </a:lnTo>
                <a:lnTo>
                  <a:pt x="44868" y="51852"/>
                </a:lnTo>
                <a:lnTo>
                  <a:pt x="53996" y="41652"/>
                </a:lnTo>
                <a:lnTo>
                  <a:pt x="57432" y="27933"/>
                </a:lnTo>
                <a:lnTo>
                  <a:pt x="55896" y="18779"/>
                </a:lnTo>
                <a:lnTo>
                  <a:pt x="49168" y="8599"/>
                </a:lnTo>
                <a:lnTo>
                  <a:pt x="37315" y="1920"/>
                </a:lnTo>
                <a:lnTo>
                  <a:pt x="205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01025" y="4110011"/>
            <a:ext cx="1655445" cy="104139"/>
          </a:xfrm>
          <a:custGeom>
            <a:avLst/>
            <a:gdLst/>
            <a:ahLst/>
            <a:cxnLst/>
            <a:rect l="l" t="t" r="r" b="b"/>
            <a:pathLst>
              <a:path w="1655445" h="104139">
                <a:moveTo>
                  <a:pt x="1655229" y="103708"/>
                </a:moveTo>
                <a:lnTo>
                  <a:pt x="167220" y="103708"/>
                </a:lnTo>
                <a:lnTo>
                  <a:pt x="0" y="0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63681" y="5228171"/>
            <a:ext cx="501015" cy="516890"/>
          </a:xfrm>
          <a:custGeom>
            <a:avLst/>
            <a:gdLst/>
            <a:ahLst/>
            <a:cxnLst/>
            <a:rect l="l" t="t" r="r" b="b"/>
            <a:pathLst>
              <a:path w="501014" h="516889">
                <a:moveTo>
                  <a:pt x="0" y="0"/>
                </a:moveTo>
                <a:lnTo>
                  <a:pt x="500811" y="0"/>
                </a:lnTo>
                <a:lnTo>
                  <a:pt x="500811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0507" y="5228171"/>
            <a:ext cx="506730" cy="516890"/>
          </a:xfrm>
          <a:custGeom>
            <a:avLst/>
            <a:gdLst/>
            <a:ahLst/>
            <a:cxnLst/>
            <a:rect l="l" t="t" r="r" b="b"/>
            <a:pathLst>
              <a:path w="506729" h="516889">
                <a:moveTo>
                  <a:pt x="0" y="0"/>
                </a:moveTo>
                <a:lnTo>
                  <a:pt x="506653" y="0"/>
                </a:lnTo>
                <a:lnTo>
                  <a:pt x="50665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F894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3958" y="5228171"/>
            <a:ext cx="3679825" cy="516890"/>
          </a:xfrm>
          <a:custGeom>
            <a:avLst/>
            <a:gdLst/>
            <a:ahLst/>
            <a:cxnLst/>
            <a:rect l="l" t="t" r="r" b="b"/>
            <a:pathLst>
              <a:path w="3679825" h="516889">
                <a:moveTo>
                  <a:pt x="0" y="0"/>
                </a:moveTo>
                <a:lnTo>
                  <a:pt x="3679723" y="0"/>
                </a:lnTo>
                <a:lnTo>
                  <a:pt x="3679723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1264" y="6004930"/>
            <a:ext cx="2291724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41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223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</a:t>
            </a:r>
            <a:r>
              <a:rPr sz="1200" b="1" spc="-9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9887" y="3020110"/>
            <a:ext cx="711835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</a:p>
          <a:p>
            <a:pPr marL="12700">
              <a:lnSpc>
                <a:spcPts val="1320"/>
              </a:lnSpc>
            </a:pPr>
            <a:endParaRPr lang="ky-KG" sz="1200" b="1" spc="-8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132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43218" y="5810742"/>
            <a:ext cx="131509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Жеке уюмдарда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20969" y="6004935"/>
            <a:ext cx="73787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362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23750" y="5810737"/>
            <a:ext cx="190061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b="1" spc="-13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 уюмдарда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83979" y="6004930"/>
            <a:ext cx="2333208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>
              <a:lnSpc>
                <a:spcPct val="100000"/>
              </a:lnSpc>
            </a:pPr>
            <a:r>
              <a:rPr lang="ky-KG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19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522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lang="ky-KG" sz="1200" b="1" spc="-4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алынган </a:t>
            </a:r>
            <a:r>
              <a:rPr sz="1200" b="1" spc="-4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</a:t>
            </a:r>
            <a:r>
              <a:rPr lang="ky-KG" sz="1200" b="1" spc="-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74627" y="5810742"/>
            <a:ext cx="84074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2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74627" y="6004935"/>
            <a:ext cx="84126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32</a:t>
            </a:r>
            <a:r>
              <a:rPr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en-US" sz="1800" b="1" spc="-1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060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410600" y="4027937"/>
            <a:ext cx="1431925" cy="44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ky-KG" sz="1200" b="1" spc="-7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Мамлекеттик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ts val="2140"/>
              </a:lnSpc>
            </a:pPr>
            <a:r>
              <a:rPr lang="ky-KG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4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34540" y="3032451"/>
            <a:ext cx="711835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20"/>
              </a:lnSpc>
            </a:pPr>
            <a:r>
              <a:rPr lang="ky-KG" sz="1200" b="1" spc="-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Жеке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437515">
              <a:lnSpc>
                <a:spcPts val="2039"/>
              </a:lnSpc>
            </a:pPr>
            <a:r>
              <a:rPr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1</a:t>
            </a:r>
            <a:r>
              <a:rPr lang="en-US" sz="1800" b="1" spc="-18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endParaRPr sz="18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96750" y="5228171"/>
            <a:ext cx="3343910" cy="516890"/>
          </a:xfrm>
          <a:custGeom>
            <a:avLst/>
            <a:gdLst/>
            <a:ahLst/>
            <a:cxnLst/>
            <a:rect l="l" t="t" r="r" b="b"/>
            <a:pathLst>
              <a:path w="3343909" h="516889">
                <a:moveTo>
                  <a:pt x="0" y="0"/>
                </a:moveTo>
                <a:lnTo>
                  <a:pt x="3343744" y="0"/>
                </a:lnTo>
                <a:lnTo>
                  <a:pt x="3343744" y="516470"/>
                </a:lnTo>
                <a:lnTo>
                  <a:pt x="0" y="516470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5998" y="221402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45998" y="2329071"/>
            <a:ext cx="0" cy="4732020"/>
          </a:xfrm>
          <a:custGeom>
            <a:avLst/>
            <a:gdLst/>
            <a:ahLst/>
            <a:cxnLst/>
            <a:rect l="l" t="t" r="r" b="b"/>
            <a:pathLst>
              <a:path h="4732020">
                <a:moveTo>
                  <a:pt x="0" y="0"/>
                </a:moveTo>
                <a:lnTo>
                  <a:pt x="0" y="4731766"/>
                </a:lnTo>
              </a:path>
            </a:pathLst>
          </a:custGeom>
          <a:ln w="1270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345998" y="7099297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5175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5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4600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766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78114" y="5673722"/>
            <a:ext cx="1621155" cy="316230"/>
          </a:xfrm>
          <a:custGeom>
            <a:avLst/>
            <a:gdLst/>
            <a:ahLst/>
            <a:cxnLst/>
            <a:rect l="l" t="t" r="r" b="b"/>
            <a:pathLst>
              <a:path w="1621154" h="316229">
                <a:moveTo>
                  <a:pt x="0" y="0"/>
                </a:moveTo>
                <a:lnTo>
                  <a:pt x="0" y="315912"/>
                </a:lnTo>
                <a:lnTo>
                  <a:pt x="1620837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7534" y="5561003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6"/>
                </a:moveTo>
                <a:lnTo>
                  <a:pt x="84615" y="86884"/>
                </a:lnTo>
                <a:lnTo>
                  <a:pt x="59894" y="99162"/>
                </a:lnTo>
                <a:lnTo>
                  <a:pt x="43089" y="97828"/>
                </a:lnTo>
                <a:lnTo>
                  <a:pt x="8243" y="76499"/>
                </a:lnTo>
                <a:lnTo>
                  <a:pt x="0" y="52379"/>
                </a:lnTo>
                <a:lnTo>
                  <a:pt x="1884" y="37202"/>
                </a:lnTo>
                <a:lnTo>
                  <a:pt x="7275" y="23939"/>
                </a:lnTo>
                <a:lnTo>
                  <a:pt x="15638" y="13025"/>
                </a:lnTo>
                <a:lnTo>
                  <a:pt x="26441" y="4899"/>
                </a:lnTo>
                <a:lnTo>
                  <a:pt x="39150" y="0"/>
                </a:lnTo>
                <a:lnTo>
                  <a:pt x="56437" y="1084"/>
                </a:lnTo>
                <a:lnTo>
                  <a:pt x="92105" y="21255"/>
                </a:lnTo>
                <a:lnTo>
                  <a:pt x="101244" y="49356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49703" y="558242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84" y="0"/>
                </a:moveTo>
                <a:lnTo>
                  <a:pt x="9703" y="6307"/>
                </a:lnTo>
                <a:lnTo>
                  <a:pt x="2393" y="17773"/>
                </a:lnTo>
                <a:lnTo>
                  <a:pt x="0" y="33889"/>
                </a:lnTo>
                <a:lnTo>
                  <a:pt x="5719" y="45712"/>
                </a:lnTo>
                <a:lnTo>
                  <a:pt x="16648" y="53833"/>
                </a:lnTo>
                <a:lnTo>
                  <a:pt x="31820" y="56757"/>
                </a:lnTo>
                <a:lnTo>
                  <a:pt x="44879" y="51845"/>
                </a:lnTo>
                <a:lnTo>
                  <a:pt x="54010" y="41650"/>
                </a:lnTo>
                <a:lnTo>
                  <a:pt x="57446" y="27935"/>
                </a:lnTo>
                <a:lnTo>
                  <a:pt x="55908" y="18777"/>
                </a:lnTo>
                <a:lnTo>
                  <a:pt x="49179" y="8598"/>
                </a:lnTo>
                <a:lnTo>
                  <a:pt x="37324" y="1920"/>
                </a:lnTo>
                <a:lnTo>
                  <a:pt x="205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47658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5" h="316229">
                <a:moveTo>
                  <a:pt x="913307" y="0"/>
                </a:moveTo>
                <a:lnTo>
                  <a:pt x="913307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510399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32565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4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67745" y="5673722"/>
            <a:ext cx="913765" cy="316230"/>
          </a:xfrm>
          <a:custGeom>
            <a:avLst/>
            <a:gdLst/>
            <a:ahLst/>
            <a:cxnLst/>
            <a:rect l="l" t="t" r="r" b="b"/>
            <a:pathLst>
              <a:path w="913764" h="316229">
                <a:moveTo>
                  <a:pt x="913320" y="0"/>
                </a:moveTo>
                <a:lnTo>
                  <a:pt x="913320" y="315912"/>
                </a:lnTo>
                <a:lnTo>
                  <a:pt x="0" y="315912"/>
                </a:lnTo>
              </a:path>
            </a:pathLst>
          </a:custGeom>
          <a:ln w="6350">
            <a:solidFill>
              <a:srgbClr val="202B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0492" y="5561002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101244" y="49357"/>
                </a:moveTo>
                <a:lnTo>
                  <a:pt x="84616" y="86882"/>
                </a:lnTo>
                <a:lnTo>
                  <a:pt x="59894" y="99162"/>
                </a:lnTo>
                <a:lnTo>
                  <a:pt x="43085" y="97828"/>
                </a:lnTo>
                <a:lnTo>
                  <a:pt x="8240" y="76502"/>
                </a:lnTo>
                <a:lnTo>
                  <a:pt x="0" y="52381"/>
                </a:lnTo>
                <a:lnTo>
                  <a:pt x="1884" y="37203"/>
                </a:lnTo>
                <a:lnTo>
                  <a:pt x="7273" y="23938"/>
                </a:lnTo>
                <a:lnTo>
                  <a:pt x="15635" y="13024"/>
                </a:lnTo>
                <a:lnTo>
                  <a:pt x="26436" y="4898"/>
                </a:lnTo>
                <a:lnTo>
                  <a:pt x="39145" y="0"/>
                </a:lnTo>
                <a:lnTo>
                  <a:pt x="56434" y="1085"/>
                </a:lnTo>
                <a:lnTo>
                  <a:pt x="92103" y="21255"/>
                </a:lnTo>
                <a:lnTo>
                  <a:pt x="101244" y="49357"/>
                </a:lnTo>
                <a:close/>
              </a:path>
            </a:pathLst>
          </a:custGeom>
          <a:ln w="126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52658" y="5582420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20591" y="0"/>
                </a:moveTo>
                <a:lnTo>
                  <a:pt x="9709" y="6303"/>
                </a:lnTo>
                <a:lnTo>
                  <a:pt x="2396" y="17768"/>
                </a:lnTo>
                <a:lnTo>
                  <a:pt x="0" y="33885"/>
                </a:lnTo>
                <a:lnTo>
                  <a:pt x="5717" y="45712"/>
                </a:lnTo>
                <a:lnTo>
                  <a:pt x="16643" y="53835"/>
                </a:lnTo>
                <a:lnTo>
                  <a:pt x="31809" y="56761"/>
                </a:lnTo>
                <a:lnTo>
                  <a:pt x="44868" y="51849"/>
                </a:lnTo>
                <a:lnTo>
                  <a:pt x="53999" y="41654"/>
                </a:lnTo>
                <a:lnTo>
                  <a:pt x="57435" y="27939"/>
                </a:lnTo>
                <a:lnTo>
                  <a:pt x="55902" y="18792"/>
                </a:lnTo>
                <a:lnTo>
                  <a:pt x="49177" y="8607"/>
                </a:lnTo>
                <a:lnTo>
                  <a:pt x="37325" y="1924"/>
                </a:lnTo>
                <a:lnTo>
                  <a:pt x="205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9" y="6831338"/>
            <a:ext cx="747269" cy="668609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100" y="49042"/>
            <a:ext cx="10210800" cy="13701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4000" marR="5080" indent="-2552065" algn="ctr">
              <a:lnSpc>
                <a:spcPct val="105600"/>
              </a:lnSpc>
            </a:pPr>
            <a:r>
              <a:rPr lang="ky-KG" sz="2000" spc="15" dirty="0" smtClean="0">
                <a:latin typeface="Kyrghyz Times" pitchFamily="2" charset="0"/>
                <a:cs typeface="Arial" panose="020B0604020202020204" pitchFamily="34" charset="0"/>
              </a:rPr>
              <a:t> </a:t>
            </a:r>
            <a:r>
              <a:rPr lang="en-US" sz="2000" spc="15" dirty="0" smtClean="0">
                <a:latin typeface="Kyrghyz Times" pitchFamily="2" charset="0"/>
                <a:cs typeface="Arial" panose="020B0604020202020204" pitchFamily="34" charset="0"/>
              </a:rPr>
              <a:t>       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Адистиктер боюнча жогорку кесиптик билим берүү</a:t>
            </a:r>
            <a:r>
              <a:rPr lang="en-US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уюмдарына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кабыл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алынган студенттердин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en-US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бөлүштүрүү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365500" y="1419225"/>
            <a:ext cx="469582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y-KG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окуу жылынын башына карата</a:t>
            </a:r>
            <a:r>
              <a:rPr i="1" spc="-1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i="1" spc="1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1" name="Диаграмма 1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475816"/>
              </p:ext>
            </p:extLst>
          </p:nvPr>
        </p:nvGraphicFramePr>
        <p:xfrm>
          <a:off x="850900" y="1779289"/>
          <a:ext cx="8763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61" y="6733151"/>
            <a:ext cx="747269" cy="6686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94694" y="2299240"/>
            <a:ext cx="502284" cy="189865"/>
          </a:xfrm>
          <a:custGeom>
            <a:avLst/>
            <a:gdLst/>
            <a:ahLst/>
            <a:cxnLst/>
            <a:rect l="l" t="t" r="r" b="b"/>
            <a:pathLst>
              <a:path w="502284" h="189864">
                <a:moveTo>
                  <a:pt x="16391" y="144411"/>
                </a:moveTo>
                <a:lnTo>
                  <a:pt x="49473" y="167770"/>
                </a:lnTo>
                <a:lnTo>
                  <a:pt x="65697" y="184479"/>
                </a:lnTo>
                <a:lnTo>
                  <a:pt x="73064" y="188566"/>
                </a:lnTo>
                <a:lnTo>
                  <a:pt x="83231" y="189837"/>
                </a:lnTo>
                <a:lnTo>
                  <a:pt x="95388" y="188870"/>
                </a:lnTo>
                <a:lnTo>
                  <a:pt x="108724" y="186245"/>
                </a:lnTo>
                <a:lnTo>
                  <a:pt x="122428" y="182543"/>
                </a:lnTo>
                <a:lnTo>
                  <a:pt x="135689" y="178342"/>
                </a:lnTo>
                <a:lnTo>
                  <a:pt x="147697" y="174222"/>
                </a:lnTo>
                <a:lnTo>
                  <a:pt x="157639" y="170764"/>
                </a:lnTo>
                <a:lnTo>
                  <a:pt x="166200" y="169992"/>
                </a:lnTo>
                <a:lnTo>
                  <a:pt x="173179" y="172938"/>
                </a:lnTo>
                <a:lnTo>
                  <a:pt x="179415" y="177905"/>
                </a:lnTo>
                <a:lnTo>
                  <a:pt x="185743" y="183198"/>
                </a:lnTo>
                <a:lnTo>
                  <a:pt x="192999" y="187120"/>
                </a:lnTo>
                <a:lnTo>
                  <a:pt x="202020" y="187977"/>
                </a:lnTo>
                <a:lnTo>
                  <a:pt x="213643" y="184072"/>
                </a:lnTo>
                <a:lnTo>
                  <a:pt x="226019" y="177384"/>
                </a:lnTo>
                <a:lnTo>
                  <a:pt x="238157" y="172743"/>
                </a:lnTo>
                <a:lnTo>
                  <a:pt x="250130" y="169823"/>
                </a:lnTo>
                <a:lnTo>
                  <a:pt x="262007" y="168298"/>
                </a:lnTo>
                <a:lnTo>
                  <a:pt x="273862" y="167844"/>
                </a:lnTo>
                <a:lnTo>
                  <a:pt x="285763" y="168135"/>
                </a:lnTo>
                <a:lnTo>
                  <a:pt x="297784" y="168845"/>
                </a:lnTo>
                <a:lnTo>
                  <a:pt x="309995" y="169648"/>
                </a:lnTo>
                <a:lnTo>
                  <a:pt x="322467" y="170221"/>
                </a:lnTo>
                <a:lnTo>
                  <a:pt x="334425" y="168699"/>
                </a:lnTo>
                <a:lnTo>
                  <a:pt x="341106" y="164429"/>
                </a:lnTo>
                <a:lnTo>
                  <a:pt x="343508" y="157943"/>
                </a:lnTo>
                <a:lnTo>
                  <a:pt x="342630" y="149775"/>
                </a:lnTo>
                <a:lnTo>
                  <a:pt x="339469" y="140458"/>
                </a:lnTo>
                <a:lnTo>
                  <a:pt x="335025" y="130525"/>
                </a:lnTo>
                <a:lnTo>
                  <a:pt x="330295" y="120509"/>
                </a:lnTo>
                <a:lnTo>
                  <a:pt x="326278" y="110944"/>
                </a:lnTo>
                <a:lnTo>
                  <a:pt x="323972" y="102362"/>
                </a:lnTo>
                <a:lnTo>
                  <a:pt x="327251" y="93263"/>
                </a:lnTo>
                <a:lnTo>
                  <a:pt x="334276" y="88775"/>
                </a:lnTo>
                <a:lnTo>
                  <a:pt x="343055" y="88185"/>
                </a:lnTo>
                <a:lnTo>
                  <a:pt x="351596" y="90785"/>
                </a:lnTo>
                <a:lnTo>
                  <a:pt x="357908" y="95863"/>
                </a:lnTo>
                <a:lnTo>
                  <a:pt x="360000" y="102709"/>
                </a:lnTo>
                <a:lnTo>
                  <a:pt x="356430" y="110221"/>
                </a:lnTo>
                <a:lnTo>
                  <a:pt x="355626" y="118351"/>
                </a:lnTo>
                <a:lnTo>
                  <a:pt x="376778" y="150579"/>
                </a:lnTo>
                <a:lnTo>
                  <a:pt x="413623" y="165392"/>
                </a:lnTo>
                <a:lnTo>
                  <a:pt x="429023" y="166824"/>
                </a:lnTo>
                <a:lnTo>
                  <a:pt x="443945" y="165203"/>
                </a:lnTo>
                <a:lnTo>
                  <a:pt x="471015" y="137628"/>
                </a:lnTo>
                <a:lnTo>
                  <a:pt x="471146" y="131903"/>
                </a:lnTo>
                <a:lnTo>
                  <a:pt x="471749" y="126381"/>
                </a:lnTo>
                <a:lnTo>
                  <a:pt x="473469" y="121261"/>
                </a:lnTo>
                <a:lnTo>
                  <a:pt x="476954" y="116741"/>
                </a:lnTo>
                <a:lnTo>
                  <a:pt x="482848" y="113018"/>
                </a:lnTo>
                <a:lnTo>
                  <a:pt x="493154" y="107563"/>
                </a:lnTo>
                <a:lnTo>
                  <a:pt x="499644" y="101773"/>
                </a:lnTo>
                <a:lnTo>
                  <a:pt x="502239" y="95503"/>
                </a:lnTo>
                <a:lnTo>
                  <a:pt x="500858" y="88612"/>
                </a:lnTo>
                <a:lnTo>
                  <a:pt x="495422" y="80956"/>
                </a:lnTo>
                <a:lnTo>
                  <a:pt x="460009" y="56392"/>
                </a:lnTo>
                <a:lnTo>
                  <a:pt x="422927" y="45828"/>
                </a:lnTo>
                <a:lnTo>
                  <a:pt x="386285" y="42575"/>
                </a:lnTo>
                <a:lnTo>
                  <a:pt x="374572" y="41873"/>
                </a:lnTo>
                <a:lnTo>
                  <a:pt x="332520" y="33886"/>
                </a:lnTo>
                <a:lnTo>
                  <a:pt x="317957" y="28186"/>
                </a:lnTo>
                <a:lnTo>
                  <a:pt x="303352" y="24171"/>
                </a:lnTo>
                <a:lnTo>
                  <a:pt x="289211" y="22074"/>
                </a:lnTo>
                <a:lnTo>
                  <a:pt x="276038" y="22124"/>
                </a:lnTo>
                <a:lnTo>
                  <a:pt x="264340" y="24553"/>
                </a:lnTo>
                <a:lnTo>
                  <a:pt x="254621" y="29592"/>
                </a:lnTo>
                <a:lnTo>
                  <a:pt x="247388" y="37472"/>
                </a:lnTo>
                <a:lnTo>
                  <a:pt x="243147" y="48425"/>
                </a:lnTo>
                <a:lnTo>
                  <a:pt x="241631" y="56304"/>
                </a:lnTo>
                <a:lnTo>
                  <a:pt x="238299" y="60977"/>
                </a:lnTo>
                <a:lnTo>
                  <a:pt x="233353" y="62815"/>
                </a:lnTo>
                <a:lnTo>
                  <a:pt x="226993" y="62185"/>
                </a:lnTo>
                <a:lnTo>
                  <a:pt x="219422" y="59456"/>
                </a:lnTo>
                <a:lnTo>
                  <a:pt x="181057" y="34941"/>
                </a:lnTo>
                <a:lnTo>
                  <a:pt x="170453" y="27257"/>
                </a:lnTo>
                <a:lnTo>
                  <a:pt x="159848" y="19690"/>
                </a:lnTo>
                <a:lnTo>
                  <a:pt x="149444" y="12607"/>
                </a:lnTo>
                <a:lnTo>
                  <a:pt x="139441" y="6378"/>
                </a:lnTo>
                <a:lnTo>
                  <a:pt x="130041" y="1373"/>
                </a:lnTo>
                <a:lnTo>
                  <a:pt x="122167" y="0"/>
                </a:lnTo>
                <a:lnTo>
                  <a:pt x="113333" y="615"/>
                </a:lnTo>
                <a:lnTo>
                  <a:pt x="72371" y="19335"/>
                </a:lnTo>
                <a:lnTo>
                  <a:pt x="41294" y="45347"/>
                </a:lnTo>
                <a:lnTo>
                  <a:pt x="15865" y="76159"/>
                </a:lnTo>
                <a:lnTo>
                  <a:pt x="0" y="116212"/>
                </a:lnTo>
                <a:lnTo>
                  <a:pt x="577" y="124829"/>
                </a:lnTo>
                <a:lnTo>
                  <a:pt x="3370" y="132522"/>
                </a:lnTo>
                <a:lnTo>
                  <a:pt x="8575" y="139110"/>
                </a:lnTo>
                <a:lnTo>
                  <a:pt x="16391" y="144411"/>
                </a:lnTo>
                <a:close/>
              </a:path>
            </a:pathLst>
          </a:custGeom>
          <a:ln w="778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46563" y="21303"/>
            <a:ext cx="9012691" cy="1054147"/>
          </a:xfrm>
          <a:prstGeom prst="rect">
            <a:avLst/>
          </a:prstGeom>
        </p:spPr>
        <p:txBody>
          <a:bodyPr vert="horz" wrap="square" lIns="0" tIns="190512" rIns="0" bIns="0" rtlCol="0">
            <a:spAutoFit/>
          </a:bodyPr>
          <a:lstStyle/>
          <a:p>
            <a:pPr marL="598170" algn="ctr">
              <a:lnSpc>
                <a:spcPct val="100000"/>
              </a:lnSpc>
            </a:pPr>
            <a:r>
              <a:rPr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800" spc="16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</a:t>
            </a:r>
            <a:r>
              <a:rPr lang="ky-KG" sz="28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КММ өлкөлөрүнөн </a:t>
            </a:r>
            <a:r>
              <a:rPr lang="ky-KG" sz="2800" spc="14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келген студенттердин саны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2114" y="4817750"/>
            <a:ext cx="124333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0" dirty="0" smtClean="0">
                <a:solidFill>
                  <a:srgbClr val="4B555B"/>
                </a:solidFill>
                <a:latin typeface="Arial Black"/>
                <a:cs typeface="Arial Black"/>
              </a:rPr>
              <a:t>   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131" y="5337159"/>
            <a:ext cx="131826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563" y="5907241"/>
            <a:ext cx="106870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75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88626" y="1233775"/>
            <a:ext cx="2819400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8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764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113159" y="1865682"/>
            <a:ext cx="2832148" cy="288290"/>
          </a:xfrm>
          <a:custGeom>
            <a:avLst/>
            <a:gdLst/>
            <a:ahLst/>
            <a:cxnLst/>
            <a:rect l="l" t="t" r="r" b="b"/>
            <a:pathLst>
              <a:path w="3148965" h="288289">
                <a:moveTo>
                  <a:pt x="0" y="0"/>
                </a:moveTo>
                <a:lnTo>
                  <a:pt x="3148698" y="0"/>
                </a:lnTo>
                <a:lnTo>
                  <a:pt x="3148698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346700" y="1826033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77358" y="732396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808573" y="1233774"/>
            <a:ext cx="2294075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46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353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74891" y="3626851"/>
            <a:ext cx="94043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ky-KG" sz="1350" b="1" spc="-100" dirty="0" smtClean="0">
                <a:solidFill>
                  <a:srgbClr val="4B55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8573" y="1826033"/>
            <a:ext cx="3710304" cy="310078"/>
          </a:xfrm>
          <a:custGeom>
            <a:avLst/>
            <a:gdLst/>
            <a:ahLst/>
            <a:cxnLst/>
            <a:rect l="l" t="t" r="r" b="b"/>
            <a:pathLst>
              <a:path w="3710304" h="112394">
                <a:moveTo>
                  <a:pt x="0" y="0"/>
                </a:moveTo>
                <a:lnTo>
                  <a:pt x="3710076" y="0"/>
                </a:lnTo>
                <a:lnTo>
                  <a:pt x="3710076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636285"/>
              </p:ext>
            </p:extLst>
          </p:nvPr>
        </p:nvGraphicFramePr>
        <p:xfrm>
          <a:off x="417205" y="2299240"/>
          <a:ext cx="4852537" cy="4722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9627438"/>
              </p:ext>
            </p:extLst>
          </p:nvPr>
        </p:nvGraphicFramePr>
        <p:xfrm>
          <a:off x="5677358" y="2281119"/>
          <a:ext cx="4737100" cy="468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79" y="6732040"/>
            <a:ext cx="747269" cy="668609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6558685" y="2342097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5262" y="30537"/>
                </a:moveTo>
                <a:lnTo>
                  <a:pt x="16514" y="37269"/>
                </a:lnTo>
                <a:lnTo>
                  <a:pt x="27051" y="37574"/>
                </a:lnTo>
                <a:lnTo>
                  <a:pt x="36732" y="33697"/>
                </a:lnTo>
                <a:lnTo>
                  <a:pt x="45414" y="27883"/>
                </a:lnTo>
                <a:lnTo>
                  <a:pt x="52956" y="22378"/>
                </a:lnTo>
                <a:lnTo>
                  <a:pt x="59216" y="19427"/>
                </a:lnTo>
                <a:lnTo>
                  <a:pt x="24318" y="0"/>
                </a:lnTo>
                <a:lnTo>
                  <a:pt x="14260" y="2515"/>
                </a:lnTo>
                <a:lnTo>
                  <a:pt x="5896" y="7593"/>
                </a:lnTo>
                <a:lnTo>
                  <a:pt x="663" y="14475"/>
                </a:lnTo>
                <a:lnTo>
                  <a:pt x="0" y="22401"/>
                </a:lnTo>
                <a:lnTo>
                  <a:pt x="5262" y="30537"/>
                </a:lnTo>
                <a:close/>
              </a:path>
            </a:pathLst>
          </a:custGeom>
          <a:ln w="88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836169" y="136167"/>
            <a:ext cx="9525000" cy="1044131"/>
          </a:xfrm>
          <a:prstGeom prst="rect">
            <a:avLst/>
          </a:prstGeom>
        </p:spPr>
        <p:txBody>
          <a:bodyPr vert="horz" wrap="square" lIns="0" tIns="180593" rIns="0" bIns="0" rtlCol="0">
            <a:spAutoFit/>
          </a:bodyPr>
          <a:lstStyle/>
          <a:p>
            <a:pPr marL="92075" algn="ctr">
              <a:lnSpc>
                <a:spcPct val="100000"/>
              </a:lnSpc>
            </a:pPr>
            <a:r>
              <a:rPr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ыргыз </a:t>
            </a:r>
            <a:r>
              <a:rPr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еспубликасындагы 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КМШдан тышкары</a:t>
            </a:r>
            <a:r>
              <a:rPr lang="ru-RU" sz="2800" spc="16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өлкөлөрдөн </a:t>
            </a:r>
            <a:r>
              <a:rPr lang="ky-KG" sz="2800" spc="165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келген студенттердин саны</a:t>
            </a:r>
            <a:endParaRPr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155700" y="1382638"/>
            <a:ext cx="2057400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-201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9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651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10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862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155700" y="1974312"/>
            <a:ext cx="2997200" cy="288290"/>
          </a:xfrm>
          <a:custGeom>
            <a:avLst/>
            <a:gdLst/>
            <a:ahLst/>
            <a:cxnLst/>
            <a:rect l="l" t="t" r="r" b="b"/>
            <a:pathLst>
              <a:path w="2997200" h="288289">
                <a:moveTo>
                  <a:pt x="0" y="0"/>
                </a:moveTo>
                <a:lnTo>
                  <a:pt x="2996793" y="0"/>
                </a:lnTo>
                <a:lnTo>
                  <a:pt x="2996793" y="287997"/>
                </a:lnTo>
                <a:lnTo>
                  <a:pt x="0" y="28799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346700" y="1876924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0"/>
                </a:moveTo>
                <a:lnTo>
                  <a:pt x="0" y="5465254"/>
                </a:lnTo>
              </a:path>
            </a:pathLst>
          </a:custGeom>
          <a:ln w="12230">
            <a:solidFill>
              <a:srgbClr val="4B555B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77358" y="7323954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77"/>
                </a:lnTo>
              </a:path>
            </a:pathLst>
          </a:custGeom>
          <a:ln w="12230">
            <a:solidFill>
              <a:srgbClr val="4B55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5808598" y="1382637"/>
            <a:ext cx="2217831" cy="533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20</a:t>
            </a:r>
            <a:r>
              <a:rPr lang="ky-KG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2</a:t>
            </a:r>
            <a:r>
              <a:rPr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-202</a:t>
            </a:r>
            <a:r>
              <a:rPr lang="en-US" sz="1400" b="1" spc="-12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</a:t>
            </a:r>
            <a:endParaRPr sz="1400" dirty="0" smtClean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ky-KG" sz="1400" b="1" spc="-35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Бардыгы</a:t>
            </a:r>
            <a:r>
              <a:rPr sz="1400" b="1" spc="-30" dirty="0" smtClean="0">
                <a:solidFill>
                  <a:schemeClr val="accent1">
                    <a:lumMod val="50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ky-KG" sz="1400" b="1" spc="-3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Century Gothic"/>
              </a:rPr>
              <a:t>25</a:t>
            </a:r>
            <a:r>
              <a:rPr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ky-KG" sz="1400" b="1" spc="-10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381</a:t>
            </a:r>
            <a:r>
              <a:rPr lang="ky-KG" sz="1400" b="1" spc="-14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адам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795868" y="1975202"/>
            <a:ext cx="3707765" cy="310314"/>
          </a:xfrm>
          <a:custGeom>
            <a:avLst/>
            <a:gdLst/>
            <a:ahLst/>
            <a:cxnLst/>
            <a:rect l="l" t="t" r="r" b="b"/>
            <a:pathLst>
              <a:path w="3707765" h="112394">
                <a:moveTo>
                  <a:pt x="0" y="0"/>
                </a:moveTo>
                <a:lnTo>
                  <a:pt x="3707409" y="0"/>
                </a:lnTo>
                <a:lnTo>
                  <a:pt x="3707409" y="111937"/>
                </a:lnTo>
                <a:lnTo>
                  <a:pt x="0" y="111937"/>
                </a:lnTo>
                <a:lnTo>
                  <a:pt x="0" y="0"/>
                </a:lnTo>
                <a:close/>
              </a:path>
            </a:pathLst>
          </a:custGeom>
          <a:solidFill>
            <a:srgbClr val="15A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 txBox="1"/>
          <p:nvPr/>
        </p:nvSpPr>
        <p:spPr>
          <a:xfrm>
            <a:off x="5795868" y="2965230"/>
            <a:ext cx="100995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5" dirty="0" smtClean="0">
                <a:solidFill>
                  <a:srgbClr val="202B32"/>
                </a:solidFill>
                <a:latin typeface="Century Gothic"/>
                <a:cs typeface="Century Gothic"/>
              </a:rPr>
              <a:t> </a:t>
            </a:r>
            <a:endParaRPr sz="1200" dirty="0">
              <a:latin typeface="Century Gothic"/>
              <a:cs typeface="Century Gothic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01189"/>
              </p:ext>
            </p:extLst>
          </p:nvPr>
        </p:nvGraphicFramePr>
        <p:xfrm>
          <a:off x="5501112" y="2415576"/>
          <a:ext cx="4569988" cy="471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398423"/>
              </p:ext>
            </p:extLst>
          </p:nvPr>
        </p:nvGraphicFramePr>
        <p:xfrm>
          <a:off x="462534" y="2412134"/>
          <a:ext cx="44958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6753225"/>
            <a:ext cx="747269" cy="66860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603500" y="7037089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808990" y="1764666"/>
            <a:ext cx="9075420" cy="4637251"/>
          </a:xfrm>
        </p:spPr>
        <p:txBody>
          <a:bodyPr/>
          <a:lstStyle/>
          <a:p>
            <a:pPr marL="0" indent="0" algn="ctr">
              <a:buNone/>
            </a:pPr>
            <a:r>
              <a:rPr lang="ru-RU" sz="4411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КӨҢҮЛ БУРГАНЫҢЫЗДАР </a:t>
            </a:r>
            <a:endParaRPr lang="ru-RU" sz="4411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4411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ҮЧҮН  </a:t>
            </a:r>
            <a:r>
              <a:rPr lang="ru-RU" sz="4411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РАХМАТ!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BD470-16DF-49D2-B089-AD92736E63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logo N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23825"/>
            <a:ext cx="967503" cy="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982" y="3463640"/>
            <a:ext cx="5320391" cy="272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05060" y="7041691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Кыргыз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Республикасынын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Улуттук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статистика </a:t>
            </a:r>
            <a:r>
              <a:rPr lang="ru-RU" altLang="ru-RU" sz="16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комитети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962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1115</TotalTime>
  <Words>508</Words>
  <Application>Microsoft Office PowerPoint</Application>
  <PresentationFormat>Произвольный</PresentationFormat>
  <Paragraphs>149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Century Gothic</vt:lpstr>
      <vt:lpstr>Kyrghyz Times</vt:lpstr>
      <vt:lpstr>Palatino Linotype</vt:lpstr>
      <vt:lpstr>Office Theme</vt:lpstr>
      <vt:lpstr>Тема Office</vt:lpstr>
      <vt:lpstr> Кыргыз Республикасынын Улуттук статистика комитети</vt:lpstr>
      <vt:lpstr>Өткөн беш жылда билим берүү чөйрөсүндө негизги тенденциялар төмөнкүдөй мүнөздөлдү:</vt:lpstr>
      <vt:lpstr>Презентация PowerPoint</vt:lpstr>
      <vt:lpstr>Презентация PowerPoint</vt:lpstr>
      <vt:lpstr>Презентация PowerPoint</vt:lpstr>
      <vt:lpstr>        Адистиктер боюнча орто кесиптик билим берүүчү уюмдарына кабыл алынган студенттердин                           санын бөлүштүрүү</vt:lpstr>
      <vt:lpstr>Презентация PowerPoint</vt:lpstr>
      <vt:lpstr>         Адистиктер боюнча жогорку кесиптик билим берүү уюмдарына кабыл алынган студенттердин  санын бөлүштүрүү</vt:lpstr>
      <vt:lpstr>Кыргыз Республикасындагы КММ өлкөлөрүнөн келген студенттердин саны</vt:lpstr>
      <vt:lpstr>Кыргыз Республикасындагы КМШдан тышкары өлкөлөрдөн келген студенттердин саны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Инфографика для Нацстаткома2</dc:title>
  <dc:creator>Айнур Кошматова</dc:creator>
  <cp:lastModifiedBy>rahmanova</cp:lastModifiedBy>
  <cp:revision>98</cp:revision>
  <cp:lastPrinted>2022-02-09T07:02:05Z</cp:lastPrinted>
  <dcterms:created xsi:type="dcterms:W3CDTF">2020-02-10T14:23:22Z</dcterms:created>
  <dcterms:modified xsi:type="dcterms:W3CDTF">2023-02-09T05:44:50Z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2020-02-10T00:00:00Z</vt:filetime>
  </property>
  <property fmtid="{D5CDD505-2E9C-101B-9397-08002B2CF9AE}" pid="3" name="LastSaved">
    <vt:filetime>2020-02-10T00:00:00Z</vt:filetime>
  </property>
</Properties>
</file>