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9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10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handoutMasterIdLst>
    <p:handoutMasterId r:id="rId17"/>
  </p:handoutMasterIdLst>
  <p:sldIdLst>
    <p:sldId id="256" r:id="rId2"/>
    <p:sldId id="296" r:id="rId3"/>
    <p:sldId id="320" r:id="rId4"/>
    <p:sldId id="333" r:id="rId5"/>
    <p:sldId id="334" r:id="rId6"/>
    <p:sldId id="331" r:id="rId7"/>
    <p:sldId id="336" r:id="rId8"/>
    <p:sldId id="335" r:id="rId9"/>
    <p:sldId id="330" r:id="rId10"/>
    <p:sldId id="332" r:id="rId11"/>
    <p:sldId id="308" r:id="rId12"/>
    <p:sldId id="295" r:id="rId13"/>
    <p:sldId id="329" r:id="rId14"/>
    <p:sldId id="315" r:id="rId15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ktygul Ysabekova" initials="BY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C0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69965" autoAdjust="0"/>
  </p:normalViewPr>
  <p:slideViewPr>
    <p:cSldViewPr>
      <p:cViewPr varScale="1">
        <p:scale>
          <a:sx n="78" d="100"/>
          <a:sy n="78" d="100"/>
        </p:scale>
        <p:origin x="1374" y="78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image" Target="../media/image17.jpg"/><Relationship Id="rId4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D11EA5-8AAB-48E5-80FF-35759C50C587}" type="doc">
      <dgm:prSet loTypeId="urn:microsoft.com/office/officeart/2005/8/layout/chart3" loCatId="relationship" qsTypeId="urn:microsoft.com/office/officeart/2005/8/quickstyle/simple1" qsCatId="simple" csTypeId="urn:microsoft.com/office/officeart/2005/8/colors/colorful4" csCatId="colorful" phldr="1"/>
      <dgm:spPr/>
    </dgm:pt>
    <dgm:pt modelId="{3A0D6712-2F1F-40EA-80FC-4106EE951050}">
      <dgm:prSet phldrT="[Текст]" custT="1"/>
      <dgm:spPr/>
      <dgm:t>
        <a:bodyPr/>
        <a:lstStyle/>
        <a:p>
          <a:r>
            <a:rPr lang="ru-RU" sz="1200" b="1" dirty="0" smtClean="0"/>
            <a:t>Показатели мониторинга достижения ЦУР </a:t>
          </a:r>
          <a:endParaRPr lang="en-US" sz="1200" b="1" dirty="0"/>
        </a:p>
      </dgm:t>
    </dgm:pt>
    <dgm:pt modelId="{B811164B-F6D7-4F18-8E10-E423C3AEE193}" type="parTrans" cxnId="{3DA6766E-F8CC-4877-9E50-C0BDAE929CA7}">
      <dgm:prSet/>
      <dgm:spPr/>
      <dgm:t>
        <a:bodyPr/>
        <a:lstStyle/>
        <a:p>
          <a:endParaRPr lang="en-US"/>
        </a:p>
      </dgm:t>
    </dgm:pt>
    <dgm:pt modelId="{0F73E1D5-8667-412C-B28D-FE9C54287315}" type="sibTrans" cxnId="{3DA6766E-F8CC-4877-9E50-C0BDAE929CA7}">
      <dgm:prSet/>
      <dgm:spPr/>
      <dgm:t>
        <a:bodyPr/>
        <a:lstStyle/>
        <a:p>
          <a:endParaRPr lang="en-US"/>
        </a:p>
      </dgm:t>
    </dgm:pt>
    <dgm:pt modelId="{CB758F80-A677-483F-8CC2-C652DD392370}">
      <dgm:prSet phldrT="[Текст]"/>
      <dgm:spPr/>
      <dgm:t>
        <a:bodyPr/>
        <a:lstStyle/>
        <a:p>
          <a:endParaRPr lang="en-US" b="1" smtClean="0"/>
        </a:p>
        <a:p>
          <a:endParaRPr lang="en-US" b="1" smtClean="0"/>
        </a:p>
        <a:p>
          <a:r>
            <a:rPr lang="ru-RU" b="1" smtClean="0"/>
            <a:t>Финансирование</a:t>
          </a:r>
          <a:endParaRPr lang="en-US" b="1" dirty="0"/>
        </a:p>
      </dgm:t>
    </dgm:pt>
    <dgm:pt modelId="{07636F4D-6949-45D5-83DF-303791B0EDFB}" type="parTrans" cxnId="{40D955E7-DEF8-4FA6-A225-BDCA38D12787}">
      <dgm:prSet/>
      <dgm:spPr/>
      <dgm:t>
        <a:bodyPr/>
        <a:lstStyle/>
        <a:p>
          <a:endParaRPr lang="en-US"/>
        </a:p>
      </dgm:t>
    </dgm:pt>
    <dgm:pt modelId="{599F8D84-B360-46F0-8BF0-843ADC250544}" type="sibTrans" cxnId="{40D955E7-DEF8-4FA6-A225-BDCA38D12787}">
      <dgm:prSet/>
      <dgm:spPr/>
      <dgm:t>
        <a:bodyPr/>
        <a:lstStyle/>
        <a:p>
          <a:endParaRPr lang="en-US"/>
        </a:p>
      </dgm:t>
    </dgm:pt>
    <dgm:pt modelId="{46432061-7F0D-44DB-92E4-ADE3E1F4AAFE}">
      <dgm:prSet phldrT="[Текст]"/>
      <dgm:spPr/>
      <dgm:t>
        <a:bodyPr/>
        <a:lstStyle/>
        <a:p>
          <a:endParaRPr lang="en-US" b="1" smtClean="0"/>
        </a:p>
        <a:p>
          <a:endParaRPr lang="en-US" b="1" smtClean="0"/>
        </a:p>
        <a:p>
          <a:r>
            <a:rPr lang="ru-RU" b="1" smtClean="0"/>
            <a:t>Цели и задачи </a:t>
          </a:r>
          <a:endParaRPr lang="en-US" b="1" dirty="0"/>
        </a:p>
      </dgm:t>
    </dgm:pt>
    <dgm:pt modelId="{6DD48C22-A712-4BF6-A8FE-B5F728630363}" type="parTrans" cxnId="{C9F5F493-4517-49EA-9B26-B8D0A7A6BF26}">
      <dgm:prSet/>
      <dgm:spPr/>
      <dgm:t>
        <a:bodyPr/>
        <a:lstStyle/>
        <a:p>
          <a:endParaRPr lang="en-US"/>
        </a:p>
      </dgm:t>
    </dgm:pt>
    <dgm:pt modelId="{25080BB4-0161-40A1-BA68-92F1A57E38F1}" type="sibTrans" cxnId="{C9F5F493-4517-49EA-9B26-B8D0A7A6BF26}">
      <dgm:prSet/>
      <dgm:spPr/>
      <dgm:t>
        <a:bodyPr/>
        <a:lstStyle/>
        <a:p>
          <a:endParaRPr lang="en-US"/>
        </a:p>
      </dgm:t>
    </dgm:pt>
    <dgm:pt modelId="{3E5247C3-2DD4-4E3B-9B33-5FE1CF11761C}" type="pres">
      <dgm:prSet presAssocID="{D8D11EA5-8AAB-48E5-80FF-35759C50C587}" presName="compositeShape" presStyleCnt="0">
        <dgm:presLayoutVars>
          <dgm:chMax val="7"/>
          <dgm:dir/>
          <dgm:resizeHandles val="exact"/>
        </dgm:presLayoutVars>
      </dgm:prSet>
      <dgm:spPr/>
    </dgm:pt>
    <dgm:pt modelId="{447D393E-5DB5-4682-A008-76FA2E04FD77}" type="pres">
      <dgm:prSet presAssocID="{D8D11EA5-8AAB-48E5-80FF-35759C50C587}" presName="wedge1" presStyleLbl="node1" presStyleIdx="0" presStyleCnt="3" custLinFactNeighborX="-2855" custLinFactNeighborY="778"/>
      <dgm:spPr/>
      <dgm:t>
        <a:bodyPr/>
        <a:lstStyle/>
        <a:p>
          <a:endParaRPr lang="en-US"/>
        </a:p>
      </dgm:t>
    </dgm:pt>
    <dgm:pt modelId="{5375B61A-D9DE-4D1E-B731-043436ED730B}" type="pres">
      <dgm:prSet presAssocID="{D8D11EA5-8AAB-48E5-80FF-35759C50C587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760771-0C20-45C4-A8EE-13F8916E3FF3}" type="pres">
      <dgm:prSet presAssocID="{D8D11EA5-8AAB-48E5-80FF-35759C50C587}" presName="wedge2" presStyleLbl="node1" presStyleIdx="1" presStyleCnt="3"/>
      <dgm:spPr/>
      <dgm:t>
        <a:bodyPr/>
        <a:lstStyle/>
        <a:p>
          <a:endParaRPr lang="en-US"/>
        </a:p>
      </dgm:t>
    </dgm:pt>
    <dgm:pt modelId="{29C8357B-48AB-4052-8A83-924295148998}" type="pres">
      <dgm:prSet presAssocID="{D8D11EA5-8AAB-48E5-80FF-35759C50C587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11E002-D80E-4F6B-9A1A-BC0B96A932CC}" type="pres">
      <dgm:prSet presAssocID="{D8D11EA5-8AAB-48E5-80FF-35759C50C587}" presName="wedge3" presStyleLbl="node1" presStyleIdx="2" presStyleCnt="3"/>
      <dgm:spPr/>
      <dgm:t>
        <a:bodyPr/>
        <a:lstStyle/>
        <a:p>
          <a:endParaRPr lang="en-US"/>
        </a:p>
      </dgm:t>
    </dgm:pt>
    <dgm:pt modelId="{53FFFE54-8770-4FF8-9703-9398EBD8B521}" type="pres">
      <dgm:prSet presAssocID="{D8D11EA5-8AAB-48E5-80FF-35759C50C587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36CE05-2F2A-43A5-97C1-22EA43F46EE4}" type="presOf" srcId="{46432061-7F0D-44DB-92E4-ADE3E1F4AAFE}" destId="{AC11E002-D80E-4F6B-9A1A-BC0B96A932CC}" srcOrd="0" destOrd="0" presId="urn:microsoft.com/office/officeart/2005/8/layout/chart3"/>
    <dgm:cxn modelId="{DC50763D-D4A9-4D02-BD43-CF30A557E2AC}" type="presOf" srcId="{46432061-7F0D-44DB-92E4-ADE3E1F4AAFE}" destId="{53FFFE54-8770-4FF8-9703-9398EBD8B521}" srcOrd="1" destOrd="0" presId="urn:microsoft.com/office/officeart/2005/8/layout/chart3"/>
    <dgm:cxn modelId="{40D955E7-DEF8-4FA6-A225-BDCA38D12787}" srcId="{D8D11EA5-8AAB-48E5-80FF-35759C50C587}" destId="{CB758F80-A677-483F-8CC2-C652DD392370}" srcOrd="1" destOrd="0" parTransId="{07636F4D-6949-45D5-83DF-303791B0EDFB}" sibTransId="{599F8D84-B360-46F0-8BF0-843ADC250544}"/>
    <dgm:cxn modelId="{FABF081A-B2D8-4653-B44B-88677FED103B}" type="presOf" srcId="{CB758F80-A677-483F-8CC2-C652DD392370}" destId="{29C8357B-48AB-4052-8A83-924295148998}" srcOrd="1" destOrd="0" presId="urn:microsoft.com/office/officeart/2005/8/layout/chart3"/>
    <dgm:cxn modelId="{3DA6766E-F8CC-4877-9E50-C0BDAE929CA7}" srcId="{D8D11EA5-8AAB-48E5-80FF-35759C50C587}" destId="{3A0D6712-2F1F-40EA-80FC-4106EE951050}" srcOrd="0" destOrd="0" parTransId="{B811164B-F6D7-4F18-8E10-E423C3AEE193}" sibTransId="{0F73E1D5-8667-412C-B28D-FE9C54287315}"/>
    <dgm:cxn modelId="{4044D2CE-4E18-47FA-9DCB-A344708C71C7}" type="presOf" srcId="{CB758F80-A677-483F-8CC2-C652DD392370}" destId="{A8760771-0C20-45C4-A8EE-13F8916E3FF3}" srcOrd="0" destOrd="0" presId="urn:microsoft.com/office/officeart/2005/8/layout/chart3"/>
    <dgm:cxn modelId="{2858565B-C06E-4A0C-BD62-61B15A3829A1}" type="presOf" srcId="{D8D11EA5-8AAB-48E5-80FF-35759C50C587}" destId="{3E5247C3-2DD4-4E3B-9B33-5FE1CF11761C}" srcOrd="0" destOrd="0" presId="urn:microsoft.com/office/officeart/2005/8/layout/chart3"/>
    <dgm:cxn modelId="{C9F5F493-4517-49EA-9B26-B8D0A7A6BF26}" srcId="{D8D11EA5-8AAB-48E5-80FF-35759C50C587}" destId="{46432061-7F0D-44DB-92E4-ADE3E1F4AAFE}" srcOrd="2" destOrd="0" parTransId="{6DD48C22-A712-4BF6-A8FE-B5F728630363}" sibTransId="{25080BB4-0161-40A1-BA68-92F1A57E38F1}"/>
    <dgm:cxn modelId="{CA007D93-3F3E-4121-A070-44CDB33BDBAE}" type="presOf" srcId="{3A0D6712-2F1F-40EA-80FC-4106EE951050}" destId="{5375B61A-D9DE-4D1E-B731-043436ED730B}" srcOrd="1" destOrd="0" presId="urn:microsoft.com/office/officeart/2005/8/layout/chart3"/>
    <dgm:cxn modelId="{5F0D46EF-0D0F-442D-A4F1-5B794D3683E7}" type="presOf" srcId="{3A0D6712-2F1F-40EA-80FC-4106EE951050}" destId="{447D393E-5DB5-4682-A008-76FA2E04FD77}" srcOrd="0" destOrd="0" presId="urn:microsoft.com/office/officeart/2005/8/layout/chart3"/>
    <dgm:cxn modelId="{B9988A8A-FC58-4E50-BD0B-DFC40B9C5D1B}" type="presParOf" srcId="{3E5247C3-2DD4-4E3B-9B33-5FE1CF11761C}" destId="{447D393E-5DB5-4682-A008-76FA2E04FD77}" srcOrd="0" destOrd="0" presId="urn:microsoft.com/office/officeart/2005/8/layout/chart3"/>
    <dgm:cxn modelId="{C098483D-BBC1-47E5-AC05-863DD0496FEF}" type="presParOf" srcId="{3E5247C3-2DD4-4E3B-9B33-5FE1CF11761C}" destId="{5375B61A-D9DE-4D1E-B731-043436ED730B}" srcOrd="1" destOrd="0" presId="urn:microsoft.com/office/officeart/2005/8/layout/chart3"/>
    <dgm:cxn modelId="{8C4A549F-99C4-4FA3-9499-323C435F0A89}" type="presParOf" srcId="{3E5247C3-2DD4-4E3B-9B33-5FE1CF11761C}" destId="{A8760771-0C20-45C4-A8EE-13F8916E3FF3}" srcOrd="2" destOrd="0" presId="urn:microsoft.com/office/officeart/2005/8/layout/chart3"/>
    <dgm:cxn modelId="{6D295573-3CAC-49F4-BC8C-469DA8DE4FA6}" type="presParOf" srcId="{3E5247C3-2DD4-4E3B-9B33-5FE1CF11761C}" destId="{29C8357B-48AB-4052-8A83-924295148998}" srcOrd="3" destOrd="0" presId="urn:microsoft.com/office/officeart/2005/8/layout/chart3"/>
    <dgm:cxn modelId="{F65249DC-0448-44BE-BEC9-B2AB94719626}" type="presParOf" srcId="{3E5247C3-2DD4-4E3B-9B33-5FE1CF11761C}" destId="{AC11E002-D80E-4F6B-9A1A-BC0B96A932CC}" srcOrd="4" destOrd="0" presId="urn:microsoft.com/office/officeart/2005/8/layout/chart3"/>
    <dgm:cxn modelId="{1AF89769-3C38-49D0-B0E7-777152BE39A2}" type="presParOf" srcId="{3E5247C3-2DD4-4E3B-9B33-5FE1CF11761C}" destId="{53FFFE54-8770-4FF8-9703-9398EBD8B521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B35B9A-DC86-480F-B01A-82C09664C09A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00F7796-C629-4DF0-BF30-BDB64D1B3EC1}">
      <dgm:prSet phldrT="[Текст]"/>
      <dgm:spPr/>
      <dgm:t>
        <a:bodyPr/>
        <a:lstStyle/>
        <a:p>
          <a:pPr algn="l"/>
          <a:r>
            <a:rPr lang="ru-RU" b="1" dirty="0" smtClean="0"/>
            <a:t>17 целей</a:t>
          </a:r>
        </a:p>
        <a:p>
          <a:pPr algn="l"/>
          <a:r>
            <a:rPr lang="ru-RU" b="1" dirty="0" smtClean="0"/>
            <a:t>169 Задач</a:t>
          </a:r>
        </a:p>
        <a:p>
          <a:pPr algn="l"/>
          <a:r>
            <a:rPr lang="ru-RU" b="1" dirty="0" smtClean="0"/>
            <a:t>2</a:t>
          </a:r>
          <a:r>
            <a:rPr lang="en-US" b="1" dirty="0" smtClean="0"/>
            <a:t>32</a:t>
          </a:r>
          <a:r>
            <a:rPr lang="ru-RU" b="1" dirty="0" smtClean="0"/>
            <a:t> глобальных показателя</a:t>
          </a:r>
          <a:endParaRPr lang="en-US" b="1" dirty="0" smtClean="0"/>
        </a:p>
        <a:p>
          <a:pPr algn="l"/>
          <a:r>
            <a:rPr lang="ru-RU" b="1" dirty="0" smtClean="0"/>
            <a:t>Ответственные МА </a:t>
          </a:r>
          <a:r>
            <a:rPr lang="ru-RU" dirty="0" smtClean="0"/>
            <a:t>(</a:t>
          </a:r>
          <a:r>
            <a:rPr lang="en-US" dirty="0" smtClean="0"/>
            <a:t>Custodian agencies</a:t>
          </a:r>
          <a:r>
            <a:rPr lang="ru-RU" dirty="0" smtClean="0"/>
            <a:t>)</a:t>
          </a:r>
          <a:endParaRPr lang="en-US" dirty="0"/>
        </a:p>
      </dgm:t>
    </dgm:pt>
    <dgm:pt modelId="{E14EC376-13C7-446E-9CE0-F88AB9E68418}" type="parTrans" cxnId="{919ED43B-7592-4121-998F-115F5C9F8572}">
      <dgm:prSet/>
      <dgm:spPr/>
      <dgm:t>
        <a:bodyPr/>
        <a:lstStyle/>
        <a:p>
          <a:endParaRPr lang="en-US"/>
        </a:p>
      </dgm:t>
    </dgm:pt>
    <dgm:pt modelId="{73245625-0658-40E1-B150-159EDB7D0E0D}" type="sibTrans" cxnId="{919ED43B-7592-4121-998F-115F5C9F8572}">
      <dgm:prSet/>
      <dgm:spPr/>
      <dgm:t>
        <a:bodyPr/>
        <a:lstStyle/>
        <a:p>
          <a:endParaRPr lang="en-US"/>
        </a:p>
      </dgm:t>
    </dgm:pt>
    <dgm:pt modelId="{E24C2394-E5D9-4A52-8B45-E542F46488B8}">
      <dgm:prSet phldrT="[Текст]"/>
      <dgm:spPr/>
      <dgm:t>
        <a:bodyPr/>
        <a:lstStyle/>
        <a:p>
          <a:pPr algn="l"/>
          <a:r>
            <a:rPr lang="ru-RU" b="1" dirty="0" smtClean="0"/>
            <a:t>Никто не должен быть забыт:</a:t>
          </a:r>
        </a:p>
        <a:p>
          <a:pPr algn="l"/>
          <a:r>
            <a:rPr lang="ru-RU" b="1" dirty="0" err="1" smtClean="0"/>
            <a:t>дезагрегация</a:t>
          </a:r>
          <a:r>
            <a:rPr lang="ru-RU" b="1" dirty="0" smtClean="0"/>
            <a:t>: </a:t>
          </a:r>
          <a:r>
            <a:rPr lang="ru-RU" dirty="0" smtClean="0">
              <a:effectLst/>
              <a:latin typeface="+mn-lt"/>
              <a:ea typeface="+mn-ea"/>
              <a:cs typeface="+mn-cs"/>
            </a:rPr>
            <a:t>доход, пол, возраст, расовая и этническая принадлежность, миграционный статус,  фактор инвалидности и местоположение</a:t>
          </a:r>
          <a:endParaRPr lang="en-US" dirty="0"/>
        </a:p>
      </dgm:t>
    </dgm:pt>
    <dgm:pt modelId="{F6B34A15-5EF0-4506-9505-BC0FB2E54DA8}" type="parTrans" cxnId="{12A3F549-2C57-4391-8921-7E996C48DB43}">
      <dgm:prSet/>
      <dgm:spPr/>
      <dgm:t>
        <a:bodyPr/>
        <a:lstStyle/>
        <a:p>
          <a:endParaRPr lang="en-US"/>
        </a:p>
      </dgm:t>
    </dgm:pt>
    <dgm:pt modelId="{4F4A9F0C-EBCE-40CB-83E9-57621EE44EF4}" type="sibTrans" cxnId="{12A3F549-2C57-4391-8921-7E996C48DB43}">
      <dgm:prSet/>
      <dgm:spPr/>
      <dgm:t>
        <a:bodyPr/>
        <a:lstStyle/>
        <a:p>
          <a:endParaRPr lang="en-US"/>
        </a:p>
      </dgm:t>
    </dgm:pt>
    <dgm:pt modelId="{DEACFD0E-DAEF-42DC-AB2C-16EB48A24798}">
      <dgm:prSet phldrT="[Текст]"/>
      <dgm:spPr/>
      <dgm:t>
        <a:bodyPr/>
        <a:lstStyle/>
        <a:p>
          <a:pPr algn="l"/>
          <a:r>
            <a:rPr lang="ru-RU" b="1" dirty="0" smtClean="0"/>
            <a:t>Мониторинг и отчетность:</a:t>
          </a:r>
        </a:p>
        <a:p>
          <a:pPr algn="l"/>
          <a:r>
            <a:rPr lang="ru-RU" dirty="0" smtClean="0"/>
            <a:t>Фундаментальные принципы официальной статистики </a:t>
          </a:r>
        </a:p>
        <a:p>
          <a:pPr algn="l"/>
          <a:r>
            <a:rPr lang="ru-RU" dirty="0" smtClean="0"/>
            <a:t>Мета данные</a:t>
          </a:r>
          <a:endParaRPr lang="en-US" dirty="0"/>
        </a:p>
      </dgm:t>
    </dgm:pt>
    <dgm:pt modelId="{FD69F40B-66EC-4560-81CD-E6103CFBEFD9}" type="parTrans" cxnId="{C1653153-49E5-454B-88DC-E0FDA8A43B9E}">
      <dgm:prSet/>
      <dgm:spPr/>
      <dgm:t>
        <a:bodyPr/>
        <a:lstStyle/>
        <a:p>
          <a:endParaRPr lang="en-US"/>
        </a:p>
      </dgm:t>
    </dgm:pt>
    <dgm:pt modelId="{B22D5554-17FD-4903-92BB-AB15D50A3B32}" type="sibTrans" cxnId="{C1653153-49E5-454B-88DC-E0FDA8A43B9E}">
      <dgm:prSet/>
      <dgm:spPr/>
      <dgm:t>
        <a:bodyPr/>
        <a:lstStyle/>
        <a:p>
          <a:endParaRPr lang="en-US"/>
        </a:p>
      </dgm:t>
    </dgm:pt>
    <dgm:pt modelId="{928F5D0B-E33C-4419-8A92-B6692B0B30B7}" type="pres">
      <dgm:prSet presAssocID="{A4B35B9A-DC86-480F-B01A-82C09664C0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4B70633-7293-4787-AC0C-0973A772EE60}" type="pres">
      <dgm:prSet presAssocID="{B00F7796-C629-4DF0-BF30-BDB64D1B3EC1}" presName="linNode" presStyleCnt="0"/>
      <dgm:spPr/>
      <dgm:t>
        <a:bodyPr/>
        <a:lstStyle/>
        <a:p>
          <a:endParaRPr lang="en-US"/>
        </a:p>
      </dgm:t>
    </dgm:pt>
    <dgm:pt modelId="{66546C95-E98F-4A6C-85C6-4FBAEE5639F5}" type="pres">
      <dgm:prSet presAssocID="{B00F7796-C629-4DF0-BF30-BDB64D1B3EC1}" presName="parentText" presStyleLbl="node1" presStyleIdx="0" presStyleCnt="3" custLinFactNeighborX="-83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CD640C-81BD-4C38-990C-C54FD17A4D93}" type="pres">
      <dgm:prSet presAssocID="{73245625-0658-40E1-B150-159EDB7D0E0D}" presName="sp" presStyleCnt="0"/>
      <dgm:spPr/>
      <dgm:t>
        <a:bodyPr/>
        <a:lstStyle/>
        <a:p>
          <a:endParaRPr lang="en-US"/>
        </a:p>
      </dgm:t>
    </dgm:pt>
    <dgm:pt modelId="{58A1446F-A729-4A4C-8DF5-4C3AC790CBF5}" type="pres">
      <dgm:prSet presAssocID="{E24C2394-E5D9-4A52-8B45-E542F46488B8}" presName="linNode" presStyleCnt="0"/>
      <dgm:spPr/>
      <dgm:t>
        <a:bodyPr/>
        <a:lstStyle/>
        <a:p>
          <a:endParaRPr lang="en-US"/>
        </a:p>
      </dgm:t>
    </dgm:pt>
    <dgm:pt modelId="{21A239E9-6DB1-473C-A871-E181C3BC530D}" type="pres">
      <dgm:prSet presAssocID="{E24C2394-E5D9-4A52-8B45-E542F46488B8}" presName="parentText" presStyleLbl="node1" presStyleIdx="1" presStyleCnt="3" custScaleX="11774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94756C-0E50-46C9-880F-B686531DED36}" type="pres">
      <dgm:prSet presAssocID="{4F4A9F0C-EBCE-40CB-83E9-57621EE44EF4}" presName="sp" presStyleCnt="0"/>
      <dgm:spPr/>
      <dgm:t>
        <a:bodyPr/>
        <a:lstStyle/>
        <a:p>
          <a:endParaRPr lang="en-US"/>
        </a:p>
      </dgm:t>
    </dgm:pt>
    <dgm:pt modelId="{D03DBF60-3047-4CEB-A565-988F9EDC2253}" type="pres">
      <dgm:prSet presAssocID="{DEACFD0E-DAEF-42DC-AB2C-16EB48A24798}" presName="linNode" presStyleCnt="0"/>
      <dgm:spPr/>
      <dgm:t>
        <a:bodyPr/>
        <a:lstStyle/>
        <a:p>
          <a:endParaRPr lang="en-US"/>
        </a:p>
      </dgm:t>
    </dgm:pt>
    <dgm:pt modelId="{46A5D38C-D961-4E2C-9044-A6178CC78FB7}" type="pres">
      <dgm:prSet presAssocID="{DEACFD0E-DAEF-42DC-AB2C-16EB48A24798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A48B2D-3C84-4281-9605-0A77931725FA}" type="presOf" srcId="{B00F7796-C629-4DF0-BF30-BDB64D1B3EC1}" destId="{66546C95-E98F-4A6C-85C6-4FBAEE5639F5}" srcOrd="0" destOrd="0" presId="urn:microsoft.com/office/officeart/2005/8/layout/vList5"/>
    <dgm:cxn modelId="{12A3F549-2C57-4391-8921-7E996C48DB43}" srcId="{A4B35B9A-DC86-480F-B01A-82C09664C09A}" destId="{E24C2394-E5D9-4A52-8B45-E542F46488B8}" srcOrd="1" destOrd="0" parTransId="{F6B34A15-5EF0-4506-9505-BC0FB2E54DA8}" sibTransId="{4F4A9F0C-EBCE-40CB-83E9-57621EE44EF4}"/>
    <dgm:cxn modelId="{C1653153-49E5-454B-88DC-E0FDA8A43B9E}" srcId="{A4B35B9A-DC86-480F-B01A-82C09664C09A}" destId="{DEACFD0E-DAEF-42DC-AB2C-16EB48A24798}" srcOrd="2" destOrd="0" parTransId="{FD69F40B-66EC-4560-81CD-E6103CFBEFD9}" sibTransId="{B22D5554-17FD-4903-92BB-AB15D50A3B32}"/>
    <dgm:cxn modelId="{919ED43B-7592-4121-998F-115F5C9F8572}" srcId="{A4B35B9A-DC86-480F-B01A-82C09664C09A}" destId="{B00F7796-C629-4DF0-BF30-BDB64D1B3EC1}" srcOrd="0" destOrd="0" parTransId="{E14EC376-13C7-446E-9CE0-F88AB9E68418}" sibTransId="{73245625-0658-40E1-B150-159EDB7D0E0D}"/>
    <dgm:cxn modelId="{B3B052E4-815F-477C-9CFE-703A3EC691B6}" type="presOf" srcId="{A4B35B9A-DC86-480F-B01A-82C09664C09A}" destId="{928F5D0B-E33C-4419-8A92-B6692B0B30B7}" srcOrd="0" destOrd="0" presId="urn:microsoft.com/office/officeart/2005/8/layout/vList5"/>
    <dgm:cxn modelId="{A239EA0C-B631-4DE5-9DF4-B12BA4B2FA97}" type="presOf" srcId="{DEACFD0E-DAEF-42DC-AB2C-16EB48A24798}" destId="{46A5D38C-D961-4E2C-9044-A6178CC78FB7}" srcOrd="0" destOrd="0" presId="urn:microsoft.com/office/officeart/2005/8/layout/vList5"/>
    <dgm:cxn modelId="{6180AE14-FC51-45A6-8FBF-7F24E0DD5397}" type="presOf" srcId="{E24C2394-E5D9-4A52-8B45-E542F46488B8}" destId="{21A239E9-6DB1-473C-A871-E181C3BC530D}" srcOrd="0" destOrd="0" presId="urn:microsoft.com/office/officeart/2005/8/layout/vList5"/>
    <dgm:cxn modelId="{66865897-6BA6-4E3F-AECA-6EAC70F8AD2F}" type="presParOf" srcId="{928F5D0B-E33C-4419-8A92-B6692B0B30B7}" destId="{24B70633-7293-4787-AC0C-0973A772EE60}" srcOrd="0" destOrd="0" presId="urn:microsoft.com/office/officeart/2005/8/layout/vList5"/>
    <dgm:cxn modelId="{DC292148-0D05-4012-BF15-B8A546FC5763}" type="presParOf" srcId="{24B70633-7293-4787-AC0C-0973A772EE60}" destId="{66546C95-E98F-4A6C-85C6-4FBAEE5639F5}" srcOrd="0" destOrd="0" presId="urn:microsoft.com/office/officeart/2005/8/layout/vList5"/>
    <dgm:cxn modelId="{22E5C2B2-A229-4D40-94CC-C7A855FBB49B}" type="presParOf" srcId="{928F5D0B-E33C-4419-8A92-B6692B0B30B7}" destId="{93CD640C-81BD-4C38-990C-C54FD17A4D93}" srcOrd="1" destOrd="0" presId="urn:microsoft.com/office/officeart/2005/8/layout/vList5"/>
    <dgm:cxn modelId="{BBF575C9-1AB7-4878-81F4-0C03FCAA1586}" type="presParOf" srcId="{928F5D0B-E33C-4419-8A92-B6692B0B30B7}" destId="{58A1446F-A729-4A4C-8DF5-4C3AC790CBF5}" srcOrd="2" destOrd="0" presId="urn:microsoft.com/office/officeart/2005/8/layout/vList5"/>
    <dgm:cxn modelId="{8C125C09-BB02-4B9D-A061-6B583DF958A5}" type="presParOf" srcId="{58A1446F-A729-4A4C-8DF5-4C3AC790CBF5}" destId="{21A239E9-6DB1-473C-A871-E181C3BC530D}" srcOrd="0" destOrd="0" presId="urn:microsoft.com/office/officeart/2005/8/layout/vList5"/>
    <dgm:cxn modelId="{30DC8515-5BDD-4AA5-9836-23585EF9F1C7}" type="presParOf" srcId="{928F5D0B-E33C-4419-8A92-B6692B0B30B7}" destId="{4594756C-0E50-46C9-880F-B686531DED36}" srcOrd="3" destOrd="0" presId="urn:microsoft.com/office/officeart/2005/8/layout/vList5"/>
    <dgm:cxn modelId="{DF4D88CB-362A-488B-86F8-749649F1D674}" type="presParOf" srcId="{928F5D0B-E33C-4419-8A92-B6692B0B30B7}" destId="{D03DBF60-3047-4CEB-A565-988F9EDC2253}" srcOrd="4" destOrd="0" presId="urn:microsoft.com/office/officeart/2005/8/layout/vList5"/>
    <dgm:cxn modelId="{5F69D821-C588-40C3-8C1F-2C8109A41973}" type="presParOf" srcId="{D03DBF60-3047-4CEB-A565-988F9EDC2253}" destId="{46A5D38C-D961-4E2C-9044-A6178CC78FB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EE5C2E-8FCB-434A-831F-78C0BA7587D2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B06AABB-3DE3-4109-91EB-DEC90F0CC963}">
      <dgm:prSet phldrT="[Текст]"/>
      <dgm:spPr/>
      <dgm:t>
        <a:bodyPr/>
        <a:lstStyle/>
        <a:p>
          <a:r>
            <a:rPr lang="ru-RU" dirty="0" smtClean="0"/>
            <a:t>Пересмотр показателей: </a:t>
          </a:r>
        </a:p>
        <a:p>
          <a:r>
            <a:rPr lang="ru-RU" dirty="0" smtClean="0"/>
            <a:t>2020, 2025</a:t>
          </a:r>
          <a:endParaRPr lang="en-US" dirty="0"/>
        </a:p>
      </dgm:t>
    </dgm:pt>
    <dgm:pt modelId="{CABD7F0D-5042-4826-B77A-0F3657E81FB0}" type="parTrans" cxnId="{B6BEC8AC-0199-4EA9-86E8-8E80AF1FABE9}">
      <dgm:prSet/>
      <dgm:spPr/>
      <dgm:t>
        <a:bodyPr/>
        <a:lstStyle/>
        <a:p>
          <a:endParaRPr lang="en-US"/>
        </a:p>
      </dgm:t>
    </dgm:pt>
    <dgm:pt modelId="{644389D7-C23B-4A8A-ACEE-62781373CF3C}" type="sibTrans" cxnId="{B6BEC8AC-0199-4EA9-86E8-8E80AF1FABE9}">
      <dgm:prSet/>
      <dgm:spPr/>
      <dgm:t>
        <a:bodyPr/>
        <a:lstStyle/>
        <a:p>
          <a:endParaRPr lang="en-US"/>
        </a:p>
      </dgm:t>
    </dgm:pt>
    <dgm:pt modelId="{F769FA30-1CA4-477F-93A9-E388ADA87FEB}">
      <dgm:prSet phldrT="[Текст]"/>
      <dgm:spPr/>
      <dgm:t>
        <a:bodyPr/>
        <a:lstStyle/>
        <a:p>
          <a:r>
            <a:rPr lang="ru-RU" dirty="0" smtClean="0"/>
            <a:t>Национальные добровольные отчеты </a:t>
          </a:r>
        </a:p>
        <a:p>
          <a:r>
            <a:rPr lang="ru-RU" dirty="0" smtClean="0"/>
            <a:t>2 раза до 2030г</a:t>
          </a:r>
          <a:endParaRPr lang="en-US" dirty="0"/>
        </a:p>
      </dgm:t>
    </dgm:pt>
    <dgm:pt modelId="{5DD7D7BE-9780-47AF-AB99-4537651D74D6}" type="parTrans" cxnId="{AED1F928-0A1A-4542-BEC0-2DF88858E85F}">
      <dgm:prSet/>
      <dgm:spPr/>
      <dgm:t>
        <a:bodyPr/>
        <a:lstStyle/>
        <a:p>
          <a:endParaRPr lang="en-US"/>
        </a:p>
      </dgm:t>
    </dgm:pt>
    <dgm:pt modelId="{4549DFDB-4FA4-4C79-BD80-4CEE8CF3CE56}" type="sibTrans" cxnId="{AED1F928-0A1A-4542-BEC0-2DF88858E85F}">
      <dgm:prSet/>
      <dgm:spPr/>
      <dgm:t>
        <a:bodyPr/>
        <a:lstStyle/>
        <a:p>
          <a:endParaRPr lang="en-US"/>
        </a:p>
      </dgm:t>
    </dgm:pt>
    <dgm:pt modelId="{F3C376DD-2C61-4902-B6B4-625B702DEB71}" type="pres">
      <dgm:prSet presAssocID="{F7EE5C2E-8FCB-434A-831F-78C0BA7587D2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E1A3E0F-8ABB-4254-A485-D0F4B808BB41}" type="pres">
      <dgm:prSet presAssocID="{EB06AABB-3DE3-4109-91EB-DEC90F0CC963}" presName="Accent1" presStyleCnt="0"/>
      <dgm:spPr/>
      <dgm:t>
        <a:bodyPr/>
        <a:lstStyle/>
        <a:p>
          <a:endParaRPr lang="ru-RU"/>
        </a:p>
      </dgm:t>
    </dgm:pt>
    <dgm:pt modelId="{6D378A59-ACD9-44A6-A234-2E543C0007A5}" type="pres">
      <dgm:prSet presAssocID="{EB06AABB-3DE3-4109-91EB-DEC90F0CC963}" presName="Accent" presStyleLbl="node1" presStyleIdx="0" presStyleCnt="2" custLinFactNeighborX="1207" custLinFactNeighborY="-1207"/>
      <dgm:spPr/>
      <dgm:t>
        <a:bodyPr/>
        <a:lstStyle/>
        <a:p>
          <a:endParaRPr lang="ru-RU"/>
        </a:p>
      </dgm:t>
    </dgm:pt>
    <dgm:pt modelId="{D54388E3-70FE-40BC-93FB-CF7DA32075F1}" type="pres">
      <dgm:prSet presAssocID="{EB06AABB-3DE3-4109-91EB-DEC90F0CC963}" presName="Parent1" presStyleLbl="revTx" presStyleIdx="0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376078-3941-4E50-B104-7AA5A53B892A}" type="pres">
      <dgm:prSet presAssocID="{F769FA30-1CA4-477F-93A9-E388ADA87FEB}" presName="Accent2" presStyleCnt="0"/>
      <dgm:spPr/>
      <dgm:t>
        <a:bodyPr/>
        <a:lstStyle/>
        <a:p>
          <a:endParaRPr lang="ru-RU"/>
        </a:p>
      </dgm:t>
    </dgm:pt>
    <dgm:pt modelId="{0154E7E4-23B0-43B9-A422-9CA79B03B593}" type="pres">
      <dgm:prSet presAssocID="{F769FA30-1CA4-477F-93A9-E388ADA87FEB}" presName="Accent" presStyleLbl="node1" presStyleIdx="1" presStyleCnt="2"/>
      <dgm:spPr/>
      <dgm:t>
        <a:bodyPr/>
        <a:lstStyle/>
        <a:p>
          <a:endParaRPr lang="ru-RU"/>
        </a:p>
      </dgm:t>
    </dgm:pt>
    <dgm:pt modelId="{73E39304-8267-4E9C-9D37-43CE87957CB8}" type="pres">
      <dgm:prSet presAssocID="{F769FA30-1CA4-477F-93A9-E388ADA87FEB}" presName="Parent2" presStyleLbl="revTx" presStyleIdx="1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F19C611-DE1E-44AA-ABB6-5D8F62F5DBD6}" type="presOf" srcId="{F769FA30-1CA4-477F-93A9-E388ADA87FEB}" destId="{73E39304-8267-4E9C-9D37-43CE87957CB8}" srcOrd="0" destOrd="0" presId="urn:microsoft.com/office/officeart/2009/layout/CircleArrowProcess"/>
    <dgm:cxn modelId="{B6BEC8AC-0199-4EA9-86E8-8E80AF1FABE9}" srcId="{F7EE5C2E-8FCB-434A-831F-78C0BA7587D2}" destId="{EB06AABB-3DE3-4109-91EB-DEC90F0CC963}" srcOrd="0" destOrd="0" parTransId="{CABD7F0D-5042-4826-B77A-0F3657E81FB0}" sibTransId="{644389D7-C23B-4A8A-ACEE-62781373CF3C}"/>
    <dgm:cxn modelId="{0FC4F889-8897-41BC-9ED1-2FEFE1713F1E}" type="presOf" srcId="{F7EE5C2E-8FCB-434A-831F-78C0BA7587D2}" destId="{F3C376DD-2C61-4902-B6B4-625B702DEB71}" srcOrd="0" destOrd="0" presId="urn:microsoft.com/office/officeart/2009/layout/CircleArrowProcess"/>
    <dgm:cxn modelId="{AED1F928-0A1A-4542-BEC0-2DF88858E85F}" srcId="{F7EE5C2E-8FCB-434A-831F-78C0BA7587D2}" destId="{F769FA30-1CA4-477F-93A9-E388ADA87FEB}" srcOrd="1" destOrd="0" parTransId="{5DD7D7BE-9780-47AF-AB99-4537651D74D6}" sibTransId="{4549DFDB-4FA4-4C79-BD80-4CEE8CF3CE56}"/>
    <dgm:cxn modelId="{7E0E2DC5-0F9A-43E7-9251-464D46FB7428}" type="presOf" srcId="{EB06AABB-3DE3-4109-91EB-DEC90F0CC963}" destId="{D54388E3-70FE-40BC-93FB-CF7DA32075F1}" srcOrd="0" destOrd="0" presId="urn:microsoft.com/office/officeart/2009/layout/CircleArrowProcess"/>
    <dgm:cxn modelId="{CACF4A9C-A13B-4BE6-BEAA-7FD5424BDCA5}" type="presParOf" srcId="{F3C376DD-2C61-4902-B6B4-625B702DEB71}" destId="{8E1A3E0F-8ABB-4254-A485-D0F4B808BB41}" srcOrd="0" destOrd="0" presId="urn:microsoft.com/office/officeart/2009/layout/CircleArrowProcess"/>
    <dgm:cxn modelId="{0D847171-D5CA-4856-82C5-7BF6912F3B70}" type="presParOf" srcId="{8E1A3E0F-8ABB-4254-A485-D0F4B808BB41}" destId="{6D378A59-ACD9-44A6-A234-2E543C0007A5}" srcOrd="0" destOrd="0" presId="urn:microsoft.com/office/officeart/2009/layout/CircleArrowProcess"/>
    <dgm:cxn modelId="{2C8D691C-BBF0-4B79-B7BA-03B95C56DDED}" type="presParOf" srcId="{F3C376DD-2C61-4902-B6B4-625B702DEB71}" destId="{D54388E3-70FE-40BC-93FB-CF7DA32075F1}" srcOrd="1" destOrd="0" presId="urn:microsoft.com/office/officeart/2009/layout/CircleArrowProcess"/>
    <dgm:cxn modelId="{2528EEB1-35A3-4413-B703-83A7D7D1A9C3}" type="presParOf" srcId="{F3C376DD-2C61-4902-B6B4-625B702DEB71}" destId="{F1376078-3941-4E50-B104-7AA5A53B892A}" srcOrd="2" destOrd="0" presId="urn:microsoft.com/office/officeart/2009/layout/CircleArrowProcess"/>
    <dgm:cxn modelId="{05E54EB2-CF10-48F4-8EBB-0FEC0B1CBEEF}" type="presParOf" srcId="{F1376078-3941-4E50-B104-7AA5A53B892A}" destId="{0154E7E4-23B0-43B9-A422-9CA79B03B593}" srcOrd="0" destOrd="0" presId="urn:microsoft.com/office/officeart/2009/layout/CircleArrowProcess"/>
    <dgm:cxn modelId="{2C321C24-1C62-4174-AEE6-15666A1B5B6C}" type="presParOf" srcId="{F3C376DD-2C61-4902-B6B4-625B702DEB71}" destId="{73E39304-8267-4E9C-9D37-43CE87957CB8}" srcOrd="3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9EA352-54F5-482C-909B-13E89D1BE65B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B78C3CC-561E-496B-8881-56D81B65E8A0}">
      <dgm:prSet phldrT="[Текст]" custT="1"/>
      <dgm:spPr/>
      <dgm:t>
        <a:bodyPr/>
        <a:lstStyle/>
        <a:p>
          <a:r>
            <a:rPr lang="ru-RU" sz="1400" b="1" smtClean="0">
              <a:sym typeface="Webdings"/>
            </a:rPr>
            <a:t>Резолюция 71/313 «Работа Статистической комиссии</a:t>
          </a:r>
          <a:r>
            <a:rPr lang="en-US" sz="1400" b="1" smtClean="0">
              <a:sym typeface="Webdings"/>
            </a:rPr>
            <a:t>…</a:t>
          </a:r>
          <a:endParaRPr lang="en-US" sz="1400" dirty="0"/>
        </a:p>
      </dgm:t>
    </dgm:pt>
    <dgm:pt modelId="{7DF3AF14-D411-4358-909B-BFEA0A984712}" type="parTrans" cxnId="{22BF1333-FB7C-4776-8456-8D79C6A7FCCB}">
      <dgm:prSet/>
      <dgm:spPr/>
      <dgm:t>
        <a:bodyPr/>
        <a:lstStyle/>
        <a:p>
          <a:endParaRPr lang="en-US"/>
        </a:p>
      </dgm:t>
    </dgm:pt>
    <dgm:pt modelId="{4C8B7844-7A28-498E-B6AA-BD54938E0AE2}" type="sibTrans" cxnId="{22BF1333-FB7C-4776-8456-8D79C6A7FCCB}">
      <dgm:prSet/>
      <dgm:spPr/>
      <dgm:t>
        <a:bodyPr/>
        <a:lstStyle/>
        <a:p>
          <a:endParaRPr lang="en-US"/>
        </a:p>
      </dgm:t>
    </dgm:pt>
    <dgm:pt modelId="{0B0E9B25-D11C-4A66-8EB9-A0042E2C12B5}">
      <dgm:prSet phldrT="[Текст]" custT="1"/>
      <dgm:spPr/>
      <dgm:t>
        <a:bodyPr/>
        <a:lstStyle/>
        <a:p>
          <a:r>
            <a:rPr lang="ru-RU" sz="1400" b="1" dirty="0" smtClean="0">
              <a:sym typeface="Webdings"/>
            </a:rPr>
            <a:t>Резолюция 70/1 «Преобразование нашего мира</a:t>
          </a:r>
          <a:r>
            <a:rPr lang="en-US" sz="1400" b="1" dirty="0" smtClean="0">
              <a:sym typeface="Webdings"/>
            </a:rPr>
            <a:t>…</a:t>
          </a:r>
          <a:endParaRPr lang="en-US" sz="1400" dirty="0"/>
        </a:p>
      </dgm:t>
    </dgm:pt>
    <dgm:pt modelId="{5630AE9A-8487-4918-9CBC-30AFBB4DCD10}" type="parTrans" cxnId="{EB464C00-4202-43ED-A163-D6EA4EE365D3}">
      <dgm:prSet/>
      <dgm:spPr/>
      <dgm:t>
        <a:bodyPr/>
        <a:lstStyle/>
        <a:p>
          <a:endParaRPr lang="en-US"/>
        </a:p>
      </dgm:t>
    </dgm:pt>
    <dgm:pt modelId="{2047C62A-8F04-4318-BAF1-DBA2CF2F7A77}" type="sibTrans" cxnId="{EB464C00-4202-43ED-A163-D6EA4EE365D3}">
      <dgm:prSet/>
      <dgm:spPr/>
      <dgm:t>
        <a:bodyPr/>
        <a:lstStyle/>
        <a:p>
          <a:endParaRPr lang="en-US"/>
        </a:p>
      </dgm:t>
    </dgm:pt>
    <dgm:pt modelId="{BC23F8B6-A3CC-487C-8F76-B7F0B6D615A5}" type="pres">
      <dgm:prSet presAssocID="{B39EA352-54F5-482C-909B-13E89D1BE65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01B50648-C080-43C3-BAD6-966200E6D7A3}" type="pres">
      <dgm:prSet presAssocID="{B39EA352-54F5-482C-909B-13E89D1BE65B}" presName="dot1" presStyleLbl="alignNode1" presStyleIdx="0" presStyleCnt="10"/>
      <dgm:spPr/>
      <dgm:t>
        <a:bodyPr/>
        <a:lstStyle/>
        <a:p>
          <a:endParaRPr lang="ru-RU"/>
        </a:p>
      </dgm:t>
    </dgm:pt>
    <dgm:pt modelId="{A5EE7530-A016-47A1-8E3B-EC40F5C82190}" type="pres">
      <dgm:prSet presAssocID="{B39EA352-54F5-482C-909B-13E89D1BE65B}" presName="dot2" presStyleLbl="alignNode1" presStyleIdx="1" presStyleCnt="10"/>
      <dgm:spPr/>
      <dgm:t>
        <a:bodyPr/>
        <a:lstStyle/>
        <a:p>
          <a:endParaRPr lang="ru-RU"/>
        </a:p>
      </dgm:t>
    </dgm:pt>
    <dgm:pt modelId="{1E8C3871-AE4A-46EB-8FC9-65DD651D0205}" type="pres">
      <dgm:prSet presAssocID="{B39EA352-54F5-482C-909B-13E89D1BE65B}" presName="dot3" presStyleLbl="alignNode1" presStyleIdx="2" presStyleCnt="10"/>
      <dgm:spPr/>
      <dgm:t>
        <a:bodyPr/>
        <a:lstStyle/>
        <a:p>
          <a:endParaRPr lang="ru-RU"/>
        </a:p>
      </dgm:t>
    </dgm:pt>
    <dgm:pt modelId="{5313BB16-CCB2-42BC-944C-32CBDC3E5139}" type="pres">
      <dgm:prSet presAssocID="{B39EA352-54F5-482C-909B-13E89D1BE65B}" presName="dotArrow1" presStyleLbl="alignNode1" presStyleIdx="3" presStyleCnt="10"/>
      <dgm:spPr/>
      <dgm:t>
        <a:bodyPr/>
        <a:lstStyle/>
        <a:p>
          <a:endParaRPr lang="ru-RU"/>
        </a:p>
      </dgm:t>
    </dgm:pt>
    <dgm:pt modelId="{2A481BF7-0148-4A28-A8F7-03EC2C9FFE55}" type="pres">
      <dgm:prSet presAssocID="{B39EA352-54F5-482C-909B-13E89D1BE65B}" presName="dotArrow2" presStyleLbl="alignNode1" presStyleIdx="4" presStyleCnt="10"/>
      <dgm:spPr/>
      <dgm:t>
        <a:bodyPr/>
        <a:lstStyle/>
        <a:p>
          <a:endParaRPr lang="ru-RU"/>
        </a:p>
      </dgm:t>
    </dgm:pt>
    <dgm:pt modelId="{7E175AF4-25A0-4362-A2C4-52AF691EFFF4}" type="pres">
      <dgm:prSet presAssocID="{B39EA352-54F5-482C-909B-13E89D1BE65B}" presName="dotArrow3" presStyleLbl="alignNode1" presStyleIdx="5" presStyleCnt="10"/>
      <dgm:spPr/>
      <dgm:t>
        <a:bodyPr/>
        <a:lstStyle/>
        <a:p>
          <a:endParaRPr lang="ru-RU"/>
        </a:p>
      </dgm:t>
    </dgm:pt>
    <dgm:pt modelId="{90486D2F-8072-41E6-B65E-D8D9AED2E758}" type="pres">
      <dgm:prSet presAssocID="{B39EA352-54F5-482C-909B-13E89D1BE65B}" presName="dotArrow4" presStyleLbl="alignNode1" presStyleIdx="6" presStyleCnt="10"/>
      <dgm:spPr/>
      <dgm:t>
        <a:bodyPr/>
        <a:lstStyle/>
        <a:p>
          <a:endParaRPr lang="ru-RU"/>
        </a:p>
      </dgm:t>
    </dgm:pt>
    <dgm:pt modelId="{1B4171E6-EDCC-434A-9332-1543C44AE802}" type="pres">
      <dgm:prSet presAssocID="{B39EA352-54F5-482C-909B-13E89D1BE65B}" presName="dotArrow5" presStyleLbl="alignNode1" presStyleIdx="7" presStyleCnt="10"/>
      <dgm:spPr/>
      <dgm:t>
        <a:bodyPr/>
        <a:lstStyle/>
        <a:p>
          <a:endParaRPr lang="ru-RU"/>
        </a:p>
      </dgm:t>
    </dgm:pt>
    <dgm:pt modelId="{E3153BB5-17C8-4DC5-9B90-55775AAE7812}" type="pres">
      <dgm:prSet presAssocID="{B39EA352-54F5-482C-909B-13E89D1BE65B}" presName="dotArrow6" presStyleLbl="alignNode1" presStyleIdx="8" presStyleCnt="10"/>
      <dgm:spPr/>
      <dgm:t>
        <a:bodyPr/>
        <a:lstStyle/>
        <a:p>
          <a:endParaRPr lang="ru-RU"/>
        </a:p>
      </dgm:t>
    </dgm:pt>
    <dgm:pt modelId="{30FC0C47-1A36-4D1D-91BE-291C9021B383}" type="pres">
      <dgm:prSet presAssocID="{B39EA352-54F5-482C-909B-13E89D1BE65B}" presName="dotArrow7" presStyleLbl="alignNode1" presStyleIdx="9" presStyleCnt="10"/>
      <dgm:spPr/>
      <dgm:t>
        <a:bodyPr/>
        <a:lstStyle/>
        <a:p>
          <a:endParaRPr lang="ru-RU"/>
        </a:p>
      </dgm:t>
    </dgm:pt>
    <dgm:pt modelId="{2D8912F1-E2BF-447C-A370-4CD076078415}" type="pres">
      <dgm:prSet presAssocID="{0B0E9B25-D11C-4A66-8EB9-A0042E2C12B5}" presName="parTx1" presStyleLbl="node1" presStyleIdx="0" presStyleCnt="2" custScaleX="229799" custScaleY="157307"/>
      <dgm:spPr/>
      <dgm:t>
        <a:bodyPr/>
        <a:lstStyle/>
        <a:p>
          <a:endParaRPr lang="en-US"/>
        </a:p>
      </dgm:t>
    </dgm:pt>
    <dgm:pt modelId="{3E4141B4-7FF5-4BF4-9D79-676CDC3E25F3}" type="pres">
      <dgm:prSet presAssocID="{2047C62A-8F04-4318-BAF1-DBA2CF2F7A77}" presName="picture1" presStyleCnt="0"/>
      <dgm:spPr/>
      <dgm:t>
        <a:bodyPr/>
        <a:lstStyle/>
        <a:p>
          <a:endParaRPr lang="ru-RU"/>
        </a:p>
      </dgm:t>
    </dgm:pt>
    <dgm:pt modelId="{F94A5BA5-D17B-4B64-BDC3-2AD2FBD98793}" type="pres">
      <dgm:prSet presAssocID="{2047C62A-8F04-4318-BAF1-DBA2CF2F7A77}" presName="imageRepeatNode" presStyleLbl="fgImgPlace1" presStyleIdx="0" presStyleCnt="2" custScaleX="34757" custScaleY="52507" custLinFactX="-19993" custLinFactY="-6778" custLinFactNeighborX="-100000" custLinFactNeighborY="-100000"/>
      <dgm:spPr>
        <a:prstGeom prst="star6">
          <a:avLst/>
        </a:prstGeom>
      </dgm:spPr>
      <dgm:t>
        <a:bodyPr/>
        <a:lstStyle/>
        <a:p>
          <a:endParaRPr lang="en-US"/>
        </a:p>
      </dgm:t>
    </dgm:pt>
    <dgm:pt modelId="{7D3DF126-2E5B-4262-83CF-1177DDDD723B}" type="pres">
      <dgm:prSet presAssocID="{1B78C3CC-561E-496B-8881-56D81B65E8A0}" presName="parTx2" presStyleLbl="node1" presStyleIdx="1" presStyleCnt="2" custScaleX="210508" custScaleY="167324" custLinFactNeighborX="6492" custLinFactNeighborY="-69588"/>
      <dgm:spPr/>
      <dgm:t>
        <a:bodyPr/>
        <a:lstStyle/>
        <a:p>
          <a:endParaRPr lang="en-US"/>
        </a:p>
      </dgm:t>
    </dgm:pt>
    <dgm:pt modelId="{8186638F-8E3B-4495-BE5C-05FC4057D7F3}" type="pres">
      <dgm:prSet presAssocID="{4C8B7844-7A28-498E-B6AA-BD54938E0AE2}" presName="picture2" presStyleCnt="0"/>
      <dgm:spPr/>
      <dgm:t>
        <a:bodyPr/>
        <a:lstStyle/>
        <a:p>
          <a:endParaRPr lang="ru-RU"/>
        </a:p>
      </dgm:t>
    </dgm:pt>
    <dgm:pt modelId="{36CB2CB4-41E6-410F-8691-CF7A1EBF82CE}" type="pres">
      <dgm:prSet presAssocID="{4C8B7844-7A28-498E-B6AA-BD54938E0AE2}" presName="imageRepeatNode" presStyleLbl="fgImgPlace1" presStyleIdx="1" presStyleCnt="2" custFlipHor="1" custScaleX="27594" custScaleY="27418" custLinFactX="-54584" custLinFactNeighborX="-100000" custLinFactNeighborY="-73519"/>
      <dgm:spPr/>
      <dgm:t>
        <a:bodyPr/>
        <a:lstStyle/>
        <a:p>
          <a:endParaRPr lang="en-US"/>
        </a:p>
      </dgm:t>
    </dgm:pt>
  </dgm:ptLst>
  <dgm:cxnLst>
    <dgm:cxn modelId="{4759A61E-14AF-45F8-BB0A-7F0FD6A07989}" type="presOf" srcId="{1B78C3CC-561E-496B-8881-56D81B65E8A0}" destId="{7D3DF126-2E5B-4262-83CF-1177DDDD723B}" srcOrd="0" destOrd="0" presId="urn:microsoft.com/office/officeart/2008/layout/AscendingPictureAccentProcess"/>
    <dgm:cxn modelId="{8B7BB1CB-A980-4EB4-9DA4-AF22381FB376}" type="presOf" srcId="{B39EA352-54F5-482C-909B-13E89D1BE65B}" destId="{BC23F8B6-A3CC-487C-8F76-B7F0B6D615A5}" srcOrd="0" destOrd="0" presId="urn:microsoft.com/office/officeart/2008/layout/AscendingPictureAccentProcess"/>
    <dgm:cxn modelId="{FADDF442-D3A1-4C51-9EE6-39C5E5B0484B}" type="presOf" srcId="{0B0E9B25-D11C-4A66-8EB9-A0042E2C12B5}" destId="{2D8912F1-E2BF-447C-A370-4CD076078415}" srcOrd="0" destOrd="0" presId="urn:microsoft.com/office/officeart/2008/layout/AscendingPictureAccentProcess"/>
    <dgm:cxn modelId="{EB464C00-4202-43ED-A163-D6EA4EE365D3}" srcId="{B39EA352-54F5-482C-909B-13E89D1BE65B}" destId="{0B0E9B25-D11C-4A66-8EB9-A0042E2C12B5}" srcOrd="0" destOrd="0" parTransId="{5630AE9A-8487-4918-9CBC-30AFBB4DCD10}" sibTransId="{2047C62A-8F04-4318-BAF1-DBA2CF2F7A77}"/>
    <dgm:cxn modelId="{22BF1333-FB7C-4776-8456-8D79C6A7FCCB}" srcId="{B39EA352-54F5-482C-909B-13E89D1BE65B}" destId="{1B78C3CC-561E-496B-8881-56D81B65E8A0}" srcOrd="1" destOrd="0" parTransId="{7DF3AF14-D411-4358-909B-BFEA0A984712}" sibTransId="{4C8B7844-7A28-498E-B6AA-BD54938E0AE2}"/>
    <dgm:cxn modelId="{38BD3151-D7A6-4761-A04C-39E633D08B6F}" type="presOf" srcId="{4C8B7844-7A28-498E-B6AA-BD54938E0AE2}" destId="{36CB2CB4-41E6-410F-8691-CF7A1EBF82CE}" srcOrd="0" destOrd="0" presId="urn:microsoft.com/office/officeart/2008/layout/AscendingPictureAccentProcess"/>
    <dgm:cxn modelId="{BB29F388-067B-41E1-87F8-6BCD3C28ADD8}" type="presOf" srcId="{2047C62A-8F04-4318-BAF1-DBA2CF2F7A77}" destId="{F94A5BA5-D17B-4B64-BDC3-2AD2FBD98793}" srcOrd="0" destOrd="0" presId="urn:microsoft.com/office/officeart/2008/layout/AscendingPictureAccentProcess"/>
    <dgm:cxn modelId="{F066D5B5-6FA1-4A86-807D-CD77CCFE2BB8}" type="presParOf" srcId="{BC23F8B6-A3CC-487C-8F76-B7F0B6D615A5}" destId="{01B50648-C080-43C3-BAD6-966200E6D7A3}" srcOrd="0" destOrd="0" presId="urn:microsoft.com/office/officeart/2008/layout/AscendingPictureAccentProcess"/>
    <dgm:cxn modelId="{82ED9EB0-D206-4FE9-BDC5-B2DEC1850E4F}" type="presParOf" srcId="{BC23F8B6-A3CC-487C-8F76-B7F0B6D615A5}" destId="{A5EE7530-A016-47A1-8E3B-EC40F5C82190}" srcOrd="1" destOrd="0" presId="urn:microsoft.com/office/officeart/2008/layout/AscendingPictureAccentProcess"/>
    <dgm:cxn modelId="{E43CD2E8-45AE-4834-9AC5-281D1C5757F9}" type="presParOf" srcId="{BC23F8B6-A3CC-487C-8F76-B7F0B6D615A5}" destId="{1E8C3871-AE4A-46EB-8FC9-65DD651D0205}" srcOrd="2" destOrd="0" presId="urn:microsoft.com/office/officeart/2008/layout/AscendingPictureAccentProcess"/>
    <dgm:cxn modelId="{8C7DEBFD-7F3B-44E3-AEF9-695F4AB4E3E7}" type="presParOf" srcId="{BC23F8B6-A3CC-487C-8F76-B7F0B6D615A5}" destId="{5313BB16-CCB2-42BC-944C-32CBDC3E5139}" srcOrd="3" destOrd="0" presId="urn:microsoft.com/office/officeart/2008/layout/AscendingPictureAccentProcess"/>
    <dgm:cxn modelId="{2A89C571-1EA6-4368-B25F-C28EBC7A1F0E}" type="presParOf" srcId="{BC23F8B6-A3CC-487C-8F76-B7F0B6D615A5}" destId="{2A481BF7-0148-4A28-A8F7-03EC2C9FFE55}" srcOrd="4" destOrd="0" presId="urn:microsoft.com/office/officeart/2008/layout/AscendingPictureAccentProcess"/>
    <dgm:cxn modelId="{52379B27-006F-45E4-8A5C-AA2AE4B94764}" type="presParOf" srcId="{BC23F8B6-A3CC-487C-8F76-B7F0B6D615A5}" destId="{7E175AF4-25A0-4362-A2C4-52AF691EFFF4}" srcOrd="5" destOrd="0" presId="urn:microsoft.com/office/officeart/2008/layout/AscendingPictureAccentProcess"/>
    <dgm:cxn modelId="{3F4E71DA-0CA8-4BD3-BC06-108665391EA1}" type="presParOf" srcId="{BC23F8B6-A3CC-487C-8F76-B7F0B6D615A5}" destId="{90486D2F-8072-41E6-B65E-D8D9AED2E758}" srcOrd="6" destOrd="0" presId="urn:microsoft.com/office/officeart/2008/layout/AscendingPictureAccentProcess"/>
    <dgm:cxn modelId="{EC85A30C-6F22-4652-AE1A-7493CBC0650E}" type="presParOf" srcId="{BC23F8B6-A3CC-487C-8F76-B7F0B6D615A5}" destId="{1B4171E6-EDCC-434A-9332-1543C44AE802}" srcOrd="7" destOrd="0" presId="urn:microsoft.com/office/officeart/2008/layout/AscendingPictureAccentProcess"/>
    <dgm:cxn modelId="{FB78C43F-088A-434A-8D83-4AF794F20749}" type="presParOf" srcId="{BC23F8B6-A3CC-487C-8F76-B7F0B6D615A5}" destId="{E3153BB5-17C8-4DC5-9B90-55775AAE7812}" srcOrd="8" destOrd="0" presId="urn:microsoft.com/office/officeart/2008/layout/AscendingPictureAccentProcess"/>
    <dgm:cxn modelId="{BE95D319-6C43-4C4D-BC14-0A240CBBC35B}" type="presParOf" srcId="{BC23F8B6-A3CC-487C-8F76-B7F0B6D615A5}" destId="{30FC0C47-1A36-4D1D-91BE-291C9021B383}" srcOrd="9" destOrd="0" presId="urn:microsoft.com/office/officeart/2008/layout/AscendingPictureAccentProcess"/>
    <dgm:cxn modelId="{DB8007A9-2BC8-42A8-AB39-2E9C0730CE3A}" type="presParOf" srcId="{BC23F8B6-A3CC-487C-8F76-B7F0B6D615A5}" destId="{2D8912F1-E2BF-447C-A370-4CD076078415}" srcOrd="10" destOrd="0" presId="urn:microsoft.com/office/officeart/2008/layout/AscendingPictureAccentProcess"/>
    <dgm:cxn modelId="{B14080F8-11A6-4353-92B6-73D9F9338D69}" type="presParOf" srcId="{BC23F8B6-A3CC-487C-8F76-B7F0B6D615A5}" destId="{3E4141B4-7FF5-4BF4-9D79-676CDC3E25F3}" srcOrd="11" destOrd="0" presId="urn:microsoft.com/office/officeart/2008/layout/AscendingPictureAccentProcess"/>
    <dgm:cxn modelId="{A2F951C1-83CE-47E3-8943-F95CDCA6F91E}" type="presParOf" srcId="{3E4141B4-7FF5-4BF4-9D79-676CDC3E25F3}" destId="{F94A5BA5-D17B-4B64-BDC3-2AD2FBD98793}" srcOrd="0" destOrd="0" presId="urn:microsoft.com/office/officeart/2008/layout/AscendingPictureAccentProcess"/>
    <dgm:cxn modelId="{3D984F8D-CB3A-4B64-A807-14A2F090D64B}" type="presParOf" srcId="{BC23F8B6-A3CC-487C-8F76-B7F0B6D615A5}" destId="{7D3DF126-2E5B-4262-83CF-1177DDDD723B}" srcOrd="12" destOrd="0" presId="urn:microsoft.com/office/officeart/2008/layout/AscendingPictureAccentProcess"/>
    <dgm:cxn modelId="{74BE1D68-2299-48BC-836D-48543F97CB09}" type="presParOf" srcId="{BC23F8B6-A3CC-487C-8F76-B7F0B6D615A5}" destId="{8186638F-8E3B-4495-BE5C-05FC4057D7F3}" srcOrd="13" destOrd="0" presId="urn:microsoft.com/office/officeart/2008/layout/AscendingPictureAccentProcess"/>
    <dgm:cxn modelId="{C48B67F8-DAF3-4626-9C1D-AB0552628D5E}" type="presParOf" srcId="{8186638F-8E3B-4495-BE5C-05FC4057D7F3}" destId="{36CB2CB4-41E6-410F-8691-CF7A1EBF82CE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24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6AD1D7-D726-4952-9D88-3EBD7EE938AF}" type="doc">
      <dgm:prSet loTypeId="urn:microsoft.com/office/officeart/2005/8/layout/orgChart1" loCatId="hierarchy" qsTypeId="urn:microsoft.com/office/officeart/2005/8/quickstyle/3d1" qsCatId="3D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559F86C2-666C-4763-B261-B02915E53987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Координационный совет по ЦУР             ПМ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F90ACA-833A-467A-9E06-58D8BB66740C}" type="parTrans" cxnId="{8F68163C-45FA-4876-BEF9-D2B094A04BD4}">
      <dgm:prSet/>
      <dgm:spPr/>
      <dgm:t>
        <a:bodyPr/>
        <a:lstStyle/>
        <a:p>
          <a:endParaRPr lang="ru-RU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5E4110-F6DF-4C33-B16E-AD56B7AA0CB9}" type="sibTrans" cxnId="{8F68163C-45FA-4876-BEF9-D2B094A04BD4}">
      <dgm:prSet/>
      <dgm:spPr/>
      <dgm:t>
        <a:bodyPr/>
        <a:lstStyle/>
        <a:p>
          <a:endParaRPr lang="ru-RU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A89CB8-4585-403E-98FC-C02A1D956E35}" type="asst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Секретариат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6E9090-F131-4191-8194-B8ABF33D6084}" type="parTrans" cxnId="{A5A60DC5-C8CA-467B-82EE-2D43922AE1BA}">
      <dgm:prSet/>
      <dgm:spPr/>
      <dgm:t>
        <a:bodyPr/>
        <a:lstStyle/>
        <a:p>
          <a:endParaRPr lang="ru-RU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7676E1-43F6-4CF6-8F6A-C2F8A22D9CB5}" type="sibTrans" cxnId="{A5A60DC5-C8CA-467B-82EE-2D43922AE1BA}">
      <dgm:prSet/>
      <dgm:spPr/>
      <dgm:t>
        <a:bodyPr/>
        <a:lstStyle/>
        <a:p>
          <a:endParaRPr lang="ru-RU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18E3FC-F0F9-4053-AF45-C633972760BD}">
      <dgm:prSet phldrT="[Текст]"/>
      <dgm:spPr/>
      <dgm:t>
        <a:bodyPr/>
        <a:lstStyle/>
        <a:p>
          <a:r>
            <a:rPr lang="ru-RU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Партнеры по развитию</a:t>
          </a:r>
          <a:endParaRPr lang="ru-RU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C1D719-5A00-400F-A669-CA25F2105841}" type="parTrans" cxnId="{208E3FF9-A486-4309-8A88-307687C466A5}">
      <dgm:prSet/>
      <dgm:spPr/>
      <dgm:t>
        <a:bodyPr/>
        <a:lstStyle/>
        <a:p>
          <a:endParaRPr lang="ru-RU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856C6B-338F-4AD4-95A2-9FE94A5155DB}" type="sibTrans" cxnId="{208E3FF9-A486-4309-8A88-307687C466A5}">
      <dgm:prSet/>
      <dgm:spPr/>
      <dgm:t>
        <a:bodyPr/>
        <a:lstStyle/>
        <a:p>
          <a:endParaRPr lang="ru-RU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B5AC9F-9DE4-4CD5-ABA8-9BBDAA3B9BD0}">
      <dgm:prSet phldrT="[Текст]"/>
      <dgm:spPr/>
      <dgm:t>
        <a:bodyPr/>
        <a:lstStyle/>
        <a:p>
          <a:r>
            <a:rPr lang="ru-RU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Парламент</a:t>
          </a:r>
          <a:endParaRPr lang="ru-RU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3CA7AF-6EC6-4BD1-BB70-A4FCD8F228B4}" type="parTrans" cxnId="{CE8C5B4F-FAFC-4A5C-9B8C-964E31AACA1C}">
      <dgm:prSet/>
      <dgm:spPr/>
      <dgm:t>
        <a:bodyPr/>
        <a:lstStyle/>
        <a:p>
          <a:endParaRPr lang="ru-RU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042349-F255-45BE-B825-EF63E8832370}" type="sibTrans" cxnId="{CE8C5B4F-FAFC-4A5C-9B8C-964E31AACA1C}">
      <dgm:prSet/>
      <dgm:spPr/>
      <dgm:t>
        <a:bodyPr/>
        <a:lstStyle/>
        <a:p>
          <a:endParaRPr lang="ru-RU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764064-B040-4278-9775-49AD6927060B}">
      <dgm:prSet phldrT="[Текст]"/>
      <dgm:spPr/>
      <dgm:t>
        <a:bodyPr/>
        <a:lstStyle/>
        <a:p>
          <a:r>
            <a:rPr lang="ru-RU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Правительство</a:t>
          </a:r>
          <a:endParaRPr lang="ru-RU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843519-0FCA-4F5F-838A-B3194C4ADBE8}" type="parTrans" cxnId="{CB695056-5D4E-4779-BC35-449AE838A973}">
      <dgm:prSet/>
      <dgm:spPr/>
      <dgm:t>
        <a:bodyPr/>
        <a:lstStyle/>
        <a:p>
          <a:endParaRPr lang="ru-RU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73DCA5-A08F-4E3A-817F-946FFF10DADC}" type="sibTrans" cxnId="{CB695056-5D4E-4779-BC35-449AE838A973}">
      <dgm:prSet/>
      <dgm:spPr/>
      <dgm:t>
        <a:bodyPr/>
        <a:lstStyle/>
        <a:p>
          <a:endParaRPr lang="ru-RU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AF6E79-87E8-46E0-99A3-884D9CBC613B}">
      <dgm:prSet/>
      <dgm:spPr/>
      <dgm:t>
        <a:bodyPr/>
        <a:lstStyle/>
        <a:p>
          <a:r>
            <a:rPr lang="ru-RU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НПО</a:t>
          </a:r>
          <a:endParaRPr lang="ru-RU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E7E05C-37A9-4DF7-A8BD-607BD29597B1}" type="parTrans" cxnId="{0933BF61-5BBC-4138-87D8-4ABE4A7428DB}">
      <dgm:prSet/>
      <dgm:spPr/>
      <dgm:t>
        <a:bodyPr/>
        <a:lstStyle/>
        <a:p>
          <a:endParaRPr lang="ru-RU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1422C8-B38B-4C8B-A87B-745E1F397C44}" type="sibTrans" cxnId="{0933BF61-5BBC-4138-87D8-4ABE4A7428DB}">
      <dgm:prSet/>
      <dgm:spPr/>
      <dgm:t>
        <a:bodyPr/>
        <a:lstStyle/>
        <a:p>
          <a:endParaRPr lang="ru-RU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348B0C-5FBE-4E09-9262-3095FC78B76A}">
      <dgm:prSet/>
      <dgm:spPr/>
      <dgm:t>
        <a:bodyPr/>
        <a:lstStyle/>
        <a:p>
          <a:r>
            <a:rPr lang="ru-RU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НСК, НБКР, ВС, Институт Омбудсмена</a:t>
          </a:r>
          <a:endParaRPr lang="ru-RU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359BC6-1F98-4E58-B63C-CA5BA1E825FD}" type="parTrans" cxnId="{62188110-B73D-44FE-B5DC-4ABADE032252}">
      <dgm:prSet/>
      <dgm:spPr/>
      <dgm:t>
        <a:bodyPr/>
        <a:lstStyle/>
        <a:p>
          <a:endParaRPr lang="ru-RU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424297-8687-4E54-A5EE-F6844197E587}" type="sibTrans" cxnId="{62188110-B73D-44FE-B5DC-4ABADE032252}">
      <dgm:prSet/>
      <dgm:spPr/>
      <dgm:t>
        <a:bodyPr/>
        <a:lstStyle/>
        <a:p>
          <a:endParaRPr lang="ru-RU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F34DD2-A4EB-489D-B1FD-770CFF43572B}" type="pres">
      <dgm:prSet presAssocID="{146AD1D7-D726-4952-9D88-3EBD7EE938A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3BF2A80-FFC9-48C2-A7BF-A9B46C7AB7A5}" type="pres">
      <dgm:prSet presAssocID="{559F86C2-666C-4763-B261-B02915E53987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5CA9A938-10BB-438D-A581-0739DBD3B10B}" type="pres">
      <dgm:prSet presAssocID="{559F86C2-666C-4763-B261-B02915E53987}" presName="rootComposite1" presStyleCnt="0"/>
      <dgm:spPr/>
      <dgm:t>
        <a:bodyPr/>
        <a:lstStyle/>
        <a:p>
          <a:endParaRPr lang="ru-RU"/>
        </a:p>
      </dgm:t>
    </dgm:pt>
    <dgm:pt modelId="{06DAAE30-89E3-416B-B1B3-9D3315A7DD2B}" type="pres">
      <dgm:prSet presAssocID="{559F86C2-666C-4763-B261-B02915E53987}" presName="rootText1" presStyleLbl="node0" presStyleIdx="0" presStyleCnt="1" custScaleX="19944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30DF73-20FC-487F-BAAB-E4AA1ECF16F3}" type="pres">
      <dgm:prSet presAssocID="{559F86C2-666C-4763-B261-B02915E5398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79C1C9F5-23C8-4CD9-98AB-FA6B15FBA506}" type="pres">
      <dgm:prSet presAssocID="{559F86C2-666C-4763-B261-B02915E53987}" presName="hierChild2" presStyleCnt="0"/>
      <dgm:spPr/>
      <dgm:t>
        <a:bodyPr/>
        <a:lstStyle/>
        <a:p>
          <a:endParaRPr lang="ru-RU"/>
        </a:p>
      </dgm:t>
    </dgm:pt>
    <dgm:pt modelId="{37B111BE-52F1-4430-9989-27869F0F739F}" type="pres">
      <dgm:prSet presAssocID="{DAC1D719-5A00-400F-A669-CA25F2105841}" presName="Name37" presStyleLbl="parChTrans1D2" presStyleIdx="0" presStyleCnt="6"/>
      <dgm:spPr/>
      <dgm:t>
        <a:bodyPr/>
        <a:lstStyle/>
        <a:p>
          <a:endParaRPr lang="ru-RU"/>
        </a:p>
      </dgm:t>
    </dgm:pt>
    <dgm:pt modelId="{D13A1148-0A69-4CB4-A94D-51A1CEF4CD18}" type="pres">
      <dgm:prSet presAssocID="{5818E3FC-F0F9-4053-AF45-C633972760BD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47204217-4BEC-4374-AA78-8E594C7C59D8}" type="pres">
      <dgm:prSet presAssocID="{5818E3FC-F0F9-4053-AF45-C633972760BD}" presName="rootComposite" presStyleCnt="0"/>
      <dgm:spPr/>
      <dgm:t>
        <a:bodyPr/>
        <a:lstStyle/>
        <a:p>
          <a:endParaRPr lang="ru-RU"/>
        </a:p>
      </dgm:t>
    </dgm:pt>
    <dgm:pt modelId="{43F63EF7-C630-48C0-96E7-6800B717FD1B}" type="pres">
      <dgm:prSet presAssocID="{5818E3FC-F0F9-4053-AF45-C633972760BD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08DCED-AED7-46EB-9E30-14F3569518AD}" type="pres">
      <dgm:prSet presAssocID="{5818E3FC-F0F9-4053-AF45-C633972760BD}" presName="rootConnector" presStyleLbl="node2" presStyleIdx="0" presStyleCnt="5"/>
      <dgm:spPr/>
      <dgm:t>
        <a:bodyPr/>
        <a:lstStyle/>
        <a:p>
          <a:endParaRPr lang="ru-RU"/>
        </a:p>
      </dgm:t>
    </dgm:pt>
    <dgm:pt modelId="{C09F35C9-EC3F-433E-989A-F9966093617B}" type="pres">
      <dgm:prSet presAssocID="{5818E3FC-F0F9-4053-AF45-C633972760BD}" presName="hierChild4" presStyleCnt="0"/>
      <dgm:spPr/>
      <dgm:t>
        <a:bodyPr/>
        <a:lstStyle/>
        <a:p>
          <a:endParaRPr lang="ru-RU"/>
        </a:p>
      </dgm:t>
    </dgm:pt>
    <dgm:pt modelId="{9C7305EA-796E-4AE7-AB18-8BF2E3E39E99}" type="pres">
      <dgm:prSet presAssocID="{5818E3FC-F0F9-4053-AF45-C633972760BD}" presName="hierChild5" presStyleCnt="0"/>
      <dgm:spPr/>
      <dgm:t>
        <a:bodyPr/>
        <a:lstStyle/>
        <a:p>
          <a:endParaRPr lang="ru-RU"/>
        </a:p>
      </dgm:t>
    </dgm:pt>
    <dgm:pt modelId="{15F9BC59-2782-4BE6-936E-75F98251CDCF}" type="pres">
      <dgm:prSet presAssocID="{4B3CA7AF-6EC6-4BD1-BB70-A4FCD8F228B4}" presName="Name37" presStyleLbl="parChTrans1D2" presStyleIdx="1" presStyleCnt="6"/>
      <dgm:spPr/>
      <dgm:t>
        <a:bodyPr/>
        <a:lstStyle/>
        <a:p>
          <a:endParaRPr lang="ru-RU"/>
        </a:p>
      </dgm:t>
    </dgm:pt>
    <dgm:pt modelId="{3B4C65B3-9766-4E0B-B4E2-ED380DE156E6}" type="pres">
      <dgm:prSet presAssocID="{9EB5AC9F-9DE4-4CD5-ABA8-9BBDAA3B9BD0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468122F4-FA20-4A91-B960-8C484BFB1B18}" type="pres">
      <dgm:prSet presAssocID="{9EB5AC9F-9DE4-4CD5-ABA8-9BBDAA3B9BD0}" presName="rootComposite" presStyleCnt="0"/>
      <dgm:spPr/>
      <dgm:t>
        <a:bodyPr/>
        <a:lstStyle/>
        <a:p>
          <a:endParaRPr lang="ru-RU"/>
        </a:p>
      </dgm:t>
    </dgm:pt>
    <dgm:pt modelId="{9383DCA8-43E6-4E41-AC02-9E73DEE8358F}" type="pres">
      <dgm:prSet presAssocID="{9EB5AC9F-9DE4-4CD5-ABA8-9BBDAA3B9BD0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FEA51D9-CCDA-4CCD-8AE5-006941ADBC80}" type="pres">
      <dgm:prSet presAssocID="{9EB5AC9F-9DE4-4CD5-ABA8-9BBDAA3B9BD0}" presName="rootConnector" presStyleLbl="node2" presStyleIdx="1" presStyleCnt="5"/>
      <dgm:spPr/>
      <dgm:t>
        <a:bodyPr/>
        <a:lstStyle/>
        <a:p>
          <a:endParaRPr lang="ru-RU"/>
        </a:p>
      </dgm:t>
    </dgm:pt>
    <dgm:pt modelId="{0A202B0F-8519-464A-97EA-AD7D9A095251}" type="pres">
      <dgm:prSet presAssocID="{9EB5AC9F-9DE4-4CD5-ABA8-9BBDAA3B9BD0}" presName="hierChild4" presStyleCnt="0"/>
      <dgm:spPr/>
      <dgm:t>
        <a:bodyPr/>
        <a:lstStyle/>
        <a:p>
          <a:endParaRPr lang="ru-RU"/>
        </a:p>
      </dgm:t>
    </dgm:pt>
    <dgm:pt modelId="{D53D90F5-C78B-48C9-BBFA-9C27A98A527C}" type="pres">
      <dgm:prSet presAssocID="{9EB5AC9F-9DE4-4CD5-ABA8-9BBDAA3B9BD0}" presName="hierChild5" presStyleCnt="0"/>
      <dgm:spPr/>
      <dgm:t>
        <a:bodyPr/>
        <a:lstStyle/>
        <a:p>
          <a:endParaRPr lang="ru-RU"/>
        </a:p>
      </dgm:t>
    </dgm:pt>
    <dgm:pt modelId="{DB7F3F8B-310D-4D61-B09F-BC0CDD3FF6B8}" type="pres">
      <dgm:prSet presAssocID="{B6843519-0FCA-4F5F-838A-B3194C4ADBE8}" presName="Name37" presStyleLbl="parChTrans1D2" presStyleIdx="2" presStyleCnt="6"/>
      <dgm:spPr/>
      <dgm:t>
        <a:bodyPr/>
        <a:lstStyle/>
        <a:p>
          <a:endParaRPr lang="ru-RU"/>
        </a:p>
      </dgm:t>
    </dgm:pt>
    <dgm:pt modelId="{3934C20E-5C8F-443B-B4AE-6D62D44ACE5B}" type="pres">
      <dgm:prSet presAssocID="{B2764064-B040-4278-9775-49AD6927060B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AC24B60E-D6D9-42FD-AD6A-36D7E1BF586B}" type="pres">
      <dgm:prSet presAssocID="{B2764064-B040-4278-9775-49AD6927060B}" presName="rootComposite" presStyleCnt="0"/>
      <dgm:spPr/>
      <dgm:t>
        <a:bodyPr/>
        <a:lstStyle/>
        <a:p>
          <a:endParaRPr lang="ru-RU"/>
        </a:p>
      </dgm:t>
    </dgm:pt>
    <dgm:pt modelId="{57200AAC-DE3E-4D2C-A422-97C655A7B6B8}" type="pres">
      <dgm:prSet presAssocID="{B2764064-B040-4278-9775-49AD6927060B}" presName="rootText" presStyleLbl="node2" presStyleIdx="2" presStyleCnt="5" custScaleX="1098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340250-7248-44DD-B6BC-D0F0B80E3DDE}" type="pres">
      <dgm:prSet presAssocID="{B2764064-B040-4278-9775-49AD6927060B}" presName="rootConnector" presStyleLbl="node2" presStyleIdx="2" presStyleCnt="5"/>
      <dgm:spPr/>
      <dgm:t>
        <a:bodyPr/>
        <a:lstStyle/>
        <a:p>
          <a:endParaRPr lang="ru-RU"/>
        </a:p>
      </dgm:t>
    </dgm:pt>
    <dgm:pt modelId="{F30C8DA0-F595-4097-B64F-B81CFB62F8DD}" type="pres">
      <dgm:prSet presAssocID="{B2764064-B040-4278-9775-49AD6927060B}" presName="hierChild4" presStyleCnt="0"/>
      <dgm:spPr/>
      <dgm:t>
        <a:bodyPr/>
        <a:lstStyle/>
        <a:p>
          <a:endParaRPr lang="ru-RU"/>
        </a:p>
      </dgm:t>
    </dgm:pt>
    <dgm:pt modelId="{522683DC-1D6B-436D-AC61-73E8089ACA26}" type="pres">
      <dgm:prSet presAssocID="{B2764064-B040-4278-9775-49AD6927060B}" presName="hierChild5" presStyleCnt="0"/>
      <dgm:spPr/>
      <dgm:t>
        <a:bodyPr/>
        <a:lstStyle/>
        <a:p>
          <a:endParaRPr lang="ru-RU"/>
        </a:p>
      </dgm:t>
    </dgm:pt>
    <dgm:pt modelId="{CA0C79FD-5AEA-4034-88B7-F4B6CD703294}" type="pres">
      <dgm:prSet presAssocID="{1DE7E05C-37A9-4DF7-A8BD-607BD29597B1}" presName="Name37" presStyleLbl="parChTrans1D2" presStyleIdx="3" presStyleCnt="6"/>
      <dgm:spPr/>
      <dgm:t>
        <a:bodyPr/>
        <a:lstStyle/>
        <a:p>
          <a:endParaRPr lang="ru-RU"/>
        </a:p>
      </dgm:t>
    </dgm:pt>
    <dgm:pt modelId="{CD0EF99D-23D2-4BCE-A7DE-F528A8F938FB}" type="pres">
      <dgm:prSet presAssocID="{81AF6E79-87E8-46E0-99A3-884D9CBC613B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3017B27C-5580-4BC3-A3F7-76B922486CB5}" type="pres">
      <dgm:prSet presAssocID="{81AF6E79-87E8-46E0-99A3-884D9CBC613B}" presName="rootComposite" presStyleCnt="0"/>
      <dgm:spPr/>
      <dgm:t>
        <a:bodyPr/>
        <a:lstStyle/>
        <a:p>
          <a:endParaRPr lang="ru-RU"/>
        </a:p>
      </dgm:t>
    </dgm:pt>
    <dgm:pt modelId="{A3E88F1B-61A0-4FD2-9EEE-671D90FB7FFA}" type="pres">
      <dgm:prSet presAssocID="{81AF6E79-87E8-46E0-99A3-884D9CBC613B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08A0A81-FA64-420E-B69B-311ED426FBDB}" type="pres">
      <dgm:prSet presAssocID="{81AF6E79-87E8-46E0-99A3-884D9CBC613B}" presName="rootConnector" presStyleLbl="node2" presStyleIdx="3" presStyleCnt="5"/>
      <dgm:spPr/>
      <dgm:t>
        <a:bodyPr/>
        <a:lstStyle/>
        <a:p>
          <a:endParaRPr lang="ru-RU"/>
        </a:p>
      </dgm:t>
    </dgm:pt>
    <dgm:pt modelId="{AEF49A05-4EB1-4472-B492-5613106D2056}" type="pres">
      <dgm:prSet presAssocID="{81AF6E79-87E8-46E0-99A3-884D9CBC613B}" presName="hierChild4" presStyleCnt="0"/>
      <dgm:spPr/>
      <dgm:t>
        <a:bodyPr/>
        <a:lstStyle/>
        <a:p>
          <a:endParaRPr lang="ru-RU"/>
        </a:p>
      </dgm:t>
    </dgm:pt>
    <dgm:pt modelId="{35423B5F-3831-4393-8E3E-EE1620623552}" type="pres">
      <dgm:prSet presAssocID="{81AF6E79-87E8-46E0-99A3-884D9CBC613B}" presName="hierChild5" presStyleCnt="0"/>
      <dgm:spPr/>
      <dgm:t>
        <a:bodyPr/>
        <a:lstStyle/>
        <a:p>
          <a:endParaRPr lang="ru-RU"/>
        </a:p>
      </dgm:t>
    </dgm:pt>
    <dgm:pt modelId="{BFFF5882-39C4-47DD-AE98-37BC601ACF10}" type="pres">
      <dgm:prSet presAssocID="{FD359BC6-1F98-4E58-B63C-CA5BA1E825FD}" presName="Name37" presStyleLbl="parChTrans1D2" presStyleIdx="4" presStyleCnt="6"/>
      <dgm:spPr/>
      <dgm:t>
        <a:bodyPr/>
        <a:lstStyle/>
        <a:p>
          <a:endParaRPr lang="ru-RU"/>
        </a:p>
      </dgm:t>
    </dgm:pt>
    <dgm:pt modelId="{D6B2EB72-D38A-47DD-8653-5A308FCA22E2}" type="pres">
      <dgm:prSet presAssocID="{A0348B0C-5FBE-4E09-9262-3095FC78B76A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390B14A8-82C7-4C1D-AE92-66CA2E3038E2}" type="pres">
      <dgm:prSet presAssocID="{A0348B0C-5FBE-4E09-9262-3095FC78B76A}" presName="rootComposite" presStyleCnt="0"/>
      <dgm:spPr/>
      <dgm:t>
        <a:bodyPr/>
        <a:lstStyle/>
        <a:p>
          <a:endParaRPr lang="ru-RU"/>
        </a:p>
      </dgm:t>
    </dgm:pt>
    <dgm:pt modelId="{EC09998E-FAFD-4916-801F-950F46D5585D}" type="pres">
      <dgm:prSet presAssocID="{A0348B0C-5FBE-4E09-9262-3095FC78B76A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226D97-6B0B-4520-86C1-D1D8F04905A6}" type="pres">
      <dgm:prSet presAssocID="{A0348B0C-5FBE-4E09-9262-3095FC78B76A}" presName="rootConnector" presStyleLbl="node2" presStyleIdx="4" presStyleCnt="5"/>
      <dgm:spPr/>
      <dgm:t>
        <a:bodyPr/>
        <a:lstStyle/>
        <a:p>
          <a:endParaRPr lang="ru-RU"/>
        </a:p>
      </dgm:t>
    </dgm:pt>
    <dgm:pt modelId="{F743964B-6740-4403-886F-1A97B6515BDC}" type="pres">
      <dgm:prSet presAssocID="{A0348B0C-5FBE-4E09-9262-3095FC78B76A}" presName="hierChild4" presStyleCnt="0"/>
      <dgm:spPr/>
      <dgm:t>
        <a:bodyPr/>
        <a:lstStyle/>
        <a:p>
          <a:endParaRPr lang="ru-RU"/>
        </a:p>
      </dgm:t>
    </dgm:pt>
    <dgm:pt modelId="{69F39523-215A-4A48-A9C5-51EFE298D25C}" type="pres">
      <dgm:prSet presAssocID="{A0348B0C-5FBE-4E09-9262-3095FC78B76A}" presName="hierChild5" presStyleCnt="0"/>
      <dgm:spPr/>
      <dgm:t>
        <a:bodyPr/>
        <a:lstStyle/>
        <a:p>
          <a:endParaRPr lang="ru-RU"/>
        </a:p>
      </dgm:t>
    </dgm:pt>
    <dgm:pt modelId="{269DFDB4-3A03-42FA-B066-56CA9A9A75A7}" type="pres">
      <dgm:prSet presAssocID="{559F86C2-666C-4763-B261-B02915E53987}" presName="hierChild3" presStyleCnt="0"/>
      <dgm:spPr/>
      <dgm:t>
        <a:bodyPr/>
        <a:lstStyle/>
        <a:p>
          <a:endParaRPr lang="ru-RU"/>
        </a:p>
      </dgm:t>
    </dgm:pt>
    <dgm:pt modelId="{8DDFA7E5-9825-4777-B314-FD2E73DEA253}" type="pres">
      <dgm:prSet presAssocID="{296E9090-F131-4191-8194-B8ABF33D6084}" presName="Name111" presStyleLbl="parChTrans1D2" presStyleIdx="5" presStyleCnt="6"/>
      <dgm:spPr/>
      <dgm:t>
        <a:bodyPr/>
        <a:lstStyle/>
        <a:p>
          <a:endParaRPr lang="ru-RU"/>
        </a:p>
      </dgm:t>
    </dgm:pt>
    <dgm:pt modelId="{5C9C11A7-12E2-48D6-BCED-17AE40C56B20}" type="pres">
      <dgm:prSet presAssocID="{B5A89CB8-4585-403E-98FC-C02A1D956E35}" presName="hierRoot3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4C457A9-75F8-431E-A5F6-8EF5E90F404F}" type="pres">
      <dgm:prSet presAssocID="{B5A89CB8-4585-403E-98FC-C02A1D956E35}" presName="rootComposite3" presStyleCnt="0"/>
      <dgm:spPr/>
      <dgm:t>
        <a:bodyPr/>
        <a:lstStyle/>
        <a:p>
          <a:endParaRPr lang="ru-RU"/>
        </a:p>
      </dgm:t>
    </dgm:pt>
    <dgm:pt modelId="{4D3F2729-4157-4362-8CCA-585C0CD21146}" type="pres">
      <dgm:prSet presAssocID="{B5A89CB8-4585-403E-98FC-C02A1D956E35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628128-10BE-4171-B47B-F4FEB2A6DF63}" type="pres">
      <dgm:prSet presAssocID="{B5A89CB8-4585-403E-98FC-C02A1D956E35}" presName="rootConnector3" presStyleLbl="asst1" presStyleIdx="0" presStyleCnt="1"/>
      <dgm:spPr/>
      <dgm:t>
        <a:bodyPr/>
        <a:lstStyle/>
        <a:p>
          <a:endParaRPr lang="ru-RU"/>
        </a:p>
      </dgm:t>
    </dgm:pt>
    <dgm:pt modelId="{CE279C5B-DBAB-41E6-BE4A-3D2ECB91AA0B}" type="pres">
      <dgm:prSet presAssocID="{B5A89CB8-4585-403E-98FC-C02A1D956E35}" presName="hierChild6" presStyleCnt="0"/>
      <dgm:spPr/>
      <dgm:t>
        <a:bodyPr/>
        <a:lstStyle/>
        <a:p>
          <a:endParaRPr lang="ru-RU"/>
        </a:p>
      </dgm:t>
    </dgm:pt>
    <dgm:pt modelId="{04D5C175-B462-418B-95F3-929C2BF825C8}" type="pres">
      <dgm:prSet presAssocID="{B5A89CB8-4585-403E-98FC-C02A1D956E35}" presName="hierChild7" presStyleCnt="0"/>
      <dgm:spPr/>
      <dgm:t>
        <a:bodyPr/>
        <a:lstStyle/>
        <a:p>
          <a:endParaRPr lang="ru-RU"/>
        </a:p>
      </dgm:t>
    </dgm:pt>
  </dgm:ptLst>
  <dgm:cxnLst>
    <dgm:cxn modelId="{5623797A-96D9-42F0-9A2D-BD5AF548C900}" type="presOf" srcId="{DAC1D719-5A00-400F-A669-CA25F2105841}" destId="{37B111BE-52F1-4430-9989-27869F0F739F}" srcOrd="0" destOrd="0" presId="urn:microsoft.com/office/officeart/2005/8/layout/orgChart1"/>
    <dgm:cxn modelId="{89B230FF-D9B6-4AAD-A4EF-8196CA38723F}" type="presOf" srcId="{FD359BC6-1F98-4E58-B63C-CA5BA1E825FD}" destId="{BFFF5882-39C4-47DD-AE98-37BC601ACF10}" srcOrd="0" destOrd="0" presId="urn:microsoft.com/office/officeart/2005/8/layout/orgChart1"/>
    <dgm:cxn modelId="{189953F5-CB58-45D5-919B-CDAAED8E1650}" type="presOf" srcId="{9EB5AC9F-9DE4-4CD5-ABA8-9BBDAA3B9BD0}" destId="{9383DCA8-43E6-4E41-AC02-9E73DEE8358F}" srcOrd="0" destOrd="0" presId="urn:microsoft.com/office/officeart/2005/8/layout/orgChart1"/>
    <dgm:cxn modelId="{596A7EA8-5E89-49A2-AE08-D2545CF9702B}" type="presOf" srcId="{9EB5AC9F-9DE4-4CD5-ABA8-9BBDAA3B9BD0}" destId="{2FEA51D9-CCDA-4CCD-8AE5-006941ADBC80}" srcOrd="1" destOrd="0" presId="urn:microsoft.com/office/officeart/2005/8/layout/orgChart1"/>
    <dgm:cxn modelId="{244163CD-A9D0-45E0-9628-C610DCD31ECB}" type="presOf" srcId="{81AF6E79-87E8-46E0-99A3-884D9CBC613B}" destId="{E08A0A81-FA64-420E-B69B-311ED426FBDB}" srcOrd="1" destOrd="0" presId="urn:microsoft.com/office/officeart/2005/8/layout/orgChart1"/>
    <dgm:cxn modelId="{3CC97925-4E0A-4351-B04B-BF536704B7E3}" type="presOf" srcId="{B2764064-B040-4278-9775-49AD6927060B}" destId="{57200AAC-DE3E-4D2C-A422-97C655A7B6B8}" srcOrd="0" destOrd="0" presId="urn:microsoft.com/office/officeart/2005/8/layout/orgChart1"/>
    <dgm:cxn modelId="{CE8C5B4F-FAFC-4A5C-9B8C-964E31AACA1C}" srcId="{559F86C2-666C-4763-B261-B02915E53987}" destId="{9EB5AC9F-9DE4-4CD5-ABA8-9BBDAA3B9BD0}" srcOrd="2" destOrd="0" parTransId="{4B3CA7AF-6EC6-4BD1-BB70-A4FCD8F228B4}" sibTransId="{DC042349-F255-45BE-B825-EF63E8832370}"/>
    <dgm:cxn modelId="{208E3FF9-A486-4309-8A88-307687C466A5}" srcId="{559F86C2-666C-4763-B261-B02915E53987}" destId="{5818E3FC-F0F9-4053-AF45-C633972760BD}" srcOrd="1" destOrd="0" parTransId="{DAC1D719-5A00-400F-A669-CA25F2105841}" sibTransId="{06856C6B-338F-4AD4-95A2-9FE94A5155DB}"/>
    <dgm:cxn modelId="{D8D1F190-FFB0-4E1C-85B2-D1B8011A7613}" type="presOf" srcId="{B6843519-0FCA-4F5F-838A-B3194C4ADBE8}" destId="{DB7F3F8B-310D-4D61-B09F-BC0CDD3FF6B8}" srcOrd="0" destOrd="0" presId="urn:microsoft.com/office/officeart/2005/8/layout/orgChart1"/>
    <dgm:cxn modelId="{4C031819-3B19-42C1-BA9D-1762472129B5}" type="presOf" srcId="{559F86C2-666C-4763-B261-B02915E53987}" destId="{DA30DF73-20FC-487F-BAAB-E4AA1ECF16F3}" srcOrd="1" destOrd="0" presId="urn:microsoft.com/office/officeart/2005/8/layout/orgChart1"/>
    <dgm:cxn modelId="{0933BF61-5BBC-4138-87D8-4ABE4A7428DB}" srcId="{559F86C2-666C-4763-B261-B02915E53987}" destId="{81AF6E79-87E8-46E0-99A3-884D9CBC613B}" srcOrd="4" destOrd="0" parTransId="{1DE7E05C-37A9-4DF7-A8BD-607BD29597B1}" sibTransId="{751422C8-B38B-4C8B-A87B-745E1F397C44}"/>
    <dgm:cxn modelId="{CCEA52AE-9467-45DD-AE22-0A00FDBDE929}" type="presOf" srcId="{A0348B0C-5FBE-4E09-9262-3095FC78B76A}" destId="{EC09998E-FAFD-4916-801F-950F46D5585D}" srcOrd="0" destOrd="0" presId="urn:microsoft.com/office/officeart/2005/8/layout/orgChart1"/>
    <dgm:cxn modelId="{C967824A-AC76-48B6-BD21-795C09A1931D}" type="presOf" srcId="{81AF6E79-87E8-46E0-99A3-884D9CBC613B}" destId="{A3E88F1B-61A0-4FD2-9EEE-671D90FB7FFA}" srcOrd="0" destOrd="0" presId="urn:microsoft.com/office/officeart/2005/8/layout/orgChart1"/>
    <dgm:cxn modelId="{C3D0751B-CA71-40E3-BA61-C2D95A6EE01B}" type="presOf" srcId="{B2764064-B040-4278-9775-49AD6927060B}" destId="{98340250-7248-44DD-B6BC-D0F0B80E3DDE}" srcOrd="1" destOrd="0" presId="urn:microsoft.com/office/officeart/2005/8/layout/orgChart1"/>
    <dgm:cxn modelId="{C235A079-653E-4C11-ADAA-107EA215557B}" type="presOf" srcId="{4B3CA7AF-6EC6-4BD1-BB70-A4FCD8F228B4}" destId="{15F9BC59-2782-4BE6-936E-75F98251CDCF}" srcOrd="0" destOrd="0" presId="urn:microsoft.com/office/officeart/2005/8/layout/orgChart1"/>
    <dgm:cxn modelId="{A5A60DC5-C8CA-467B-82EE-2D43922AE1BA}" srcId="{559F86C2-666C-4763-B261-B02915E53987}" destId="{B5A89CB8-4585-403E-98FC-C02A1D956E35}" srcOrd="0" destOrd="0" parTransId="{296E9090-F131-4191-8194-B8ABF33D6084}" sibTransId="{477676E1-43F6-4CF6-8F6A-C2F8A22D9CB5}"/>
    <dgm:cxn modelId="{8BB2C4CB-504D-41ED-8969-5E22EA7DF6D4}" type="presOf" srcId="{559F86C2-666C-4763-B261-B02915E53987}" destId="{06DAAE30-89E3-416B-B1B3-9D3315A7DD2B}" srcOrd="0" destOrd="0" presId="urn:microsoft.com/office/officeart/2005/8/layout/orgChart1"/>
    <dgm:cxn modelId="{448B2ED2-BF54-44DF-A659-9E62C8DBC141}" type="presOf" srcId="{146AD1D7-D726-4952-9D88-3EBD7EE938AF}" destId="{4AF34DD2-A4EB-489D-B1FD-770CFF43572B}" srcOrd="0" destOrd="0" presId="urn:microsoft.com/office/officeart/2005/8/layout/orgChart1"/>
    <dgm:cxn modelId="{8F68163C-45FA-4876-BEF9-D2B094A04BD4}" srcId="{146AD1D7-D726-4952-9D88-3EBD7EE938AF}" destId="{559F86C2-666C-4763-B261-B02915E53987}" srcOrd="0" destOrd="0" parTransId="{98F90ACA-833A-467A-9E06-58D8BB66740C}" sibTransId="{955E4110-F6DF-4C33-B16E-AD56B7AA0CB9}"/>
    <dgm:cxn modelId="{72238BE4-3B53-429F-BA7B-56B3ABB769F4}" type="presOf" srcId="{A0348B0C-5FBE-4E09-9262-3095FC78B76A}" destId="{9E226D97-6B0B-4520-86C1-D1D8F04905A6}" srcOrd="1" destOrd="0" presId="urn:microsoft.com/office/officeart/2005/8/layout/orgChart1"/>
    <dgm:cxn modelId="{87509339-BB28-4DF1-80C0-BADEC11873A2}" type="presOf" srcId="{296E9090-F131-4191-8194-B8ABF33D6084}" destId="{8DDFA7E5-9825-4777-B314-FD2E73DEA253}" srcOrd="0" destOrd="0" presId="urn:microsoft.com/office/officeart/2005/8/layout/orgChart1"/>
    <dgm:cxn modelId="{CB695056-5D4E-4779-BC35-449AE838A973}" srcId="{559F86C2-666C-4763-B261-B02915E53987}" destId="{B2764064-B040-4278-9775-49AD6927060B}" srcOrd="3" destOrd="0" parTransId="{B6843519-0FCA-4F5F-838A-B3194C4ADBE8}" sibTransId="{4B73DCA5-A08F-4E3A-817F-946FFF10DADC}"/>
    <dgm:cxn modelId="{2E6F0134-4744-4124-83BB-9A67055F6267}" type="presOf" srcId="{B5A89CB8-4585-403E-98FC-C02A1D956E35}" destId="{4D3F2729-4157-4362-8CCA-585C0CD21146}" srcOrd="0" destOrd="0" presId="urn:microsoft.com/office/officeart/2005/8/layout/orgChart1"/>
    <dgm:cxn modelId="{62188110-B73D-44FE-B5DC-4ABADE032252}" srcId="{559F86C2-666C-4763-B261-B02915E53987}" destId="{A0348B0C-5FBE-4E09-9262-3095FC78B76A}" srcOrd="5" destOrd="0" parTransId="{FD359BC6-1F98-4E58-B63C-CA5BA1E825FD}" sibTransId="{C4424297-8687-4E54-A5EE-F6844197E587}"/>
    <dgm:cxn modelId="{CF162464-0F0F-4A19-A4EE-846646964A65}" type="presOf" srcId="{5818E3FC-F0F9-4053-AF45-C633972760BD}" destId="{43F63EF7-C630-48C0-96E7-6800B717FD1B}" srcOrd="0" destOrd="0" presId="urn:microsoft.com/office/officeart/2005/8/layout/orgChart1"/>
    <dgm:cxn modelId="{E8BF94A8-6A58-4EEB-B880-190B4E15016E}" type="presOf" srcId="{B5A89CB8-4585-403E-98FC-C02A1D956E35}" destId="{3E628128-10BE-4171-B47B-F4FEB2A6DF63}" srcOrd="1" destOrd="0" presId="urn:microsoft.com/office/officeart/2005/8/layout/orgChart1"/>
    <dgm:cxn modelId="{3BD272C8-E864-4C89-9667-CA22A3852272}" type="presOf" srcId="{5818E3FC-F0F9-4053-AF45-C633972760BD}" destId="{1F08DCED-AED7-46EB-9E30-14F3569518AD}" srcOrd="1" destOrd="0" presId="urn:microsoft.com/office/officeart/2005/8/layout/orgChart1"/>
    <dgm:cxn modelId="{8F509E8A-BD56-4BD4-8D09-B7F610973103}" type="presOf" srcId="{1DE7E05C-37A9-4DF7-A8BD-607BD29597B1}" destId="{CA0C79FD-5AEA-4034-88B7-F4B6CD703294}" srcOrd="0" destOrd="0" presId="urn:microsoft.com/office/officeart/2005/8/layout/orgChart1"/>
    <dgm:cxn modelId="{912D5AE2-7C5A-4FEE-8200-14AA681BAA48}" type="presParOf" srcId="{4AF34DD2-A4EB-489D-B1FD-770CFF43572B}" destId="{B3BF2A80-FFC9-48C2-A7BF-A9B46C7AB7A5}" srcOrd="0" destOrd="0" presId="urn:microsoft.com/office/officeart/2005/8/layout/orgChart1"/>
    <dgm:cxn modelId="{AACDA3AA-9D3C-473B-8B71-AB2653CBAA3D}" type="presParOf" srcId="{B3BF2A80-FFC9-48C2-A7BF-A9B46C7AB7A5}" destId="{5CA9A938-10BB-438D-A581-0739DBD3B10B}" srcOrd="0" destOrd="0" presId="urn:microsoft.com/office/officeart/2005/8/layout/orgChart1"/>
    <dgm:cxn modelId="{C0E164E5-1A8D-4B1B-AFA7-154574905186}" type="presParOf" srcId="{5CA9A938-10BB-438D-A581-0739DBD3B10B}" destId="{06DAAE30-89E3-416B-B1B3-9D3315A7DD2B}" srcOrd="0" destOrd="0" presId="urn:microsoft.com/office/officeart/2005/8/layout/orgChart1"/>
    <dgm:cxn modelId="{8B0AFF04-7532-44DE-964A-D562319726D8}" type="presParOf" srcId="{5CA9A938-10BB-438D-A581-0739DBD3B10B}" destId="{DA30DF73-20FC-487F-BAAB-E4AA1ECF16F3}" srcOrd="1" destOrd="0" presId="urn:microsoft.com/office/officeart/2005/8/layout/orgChart1"/>
    <dgm:cxn modelId="{E9800B9B-A872-4B10-B5FD-26EAD8CF2A04}" type="presParOf" srcId="{B3BF2A80-FFC9-48C2-A7BF-A9B46C7AB7A5}" destId="{79C1C9F5-23C8-4CD9-98AB-FA6B15FBA506}" srcOrd="1" destOrd="0" presId="urn:microsoft.com/office/officeart/2005/8/layout/orgChart1"/>
    <dgm:cxn modelId="{06A60365-2068-4B96-AF8D-6050A6EABE13}" type="presParOf" srcId="{79C1C9F5-23C8-4CD9-98AB-FA6B15FBA506}" destId="{37B111BE-52F1-4430-9989-27869F0F739F}" srcOrd="0" destOrd="0" presId="urn:microsoft.com/office/officeart/2005/8/layout/orgChart1"/>
    <dgm:cxn modelId="{33C07145-A605-4041-8775-599F08B805C4}" type="presParOf" srcId="{79C1C9F5-23C8-4CD9-98AB-FA6B15FBA506}" destId="{D13A1148-0A69-4CB4-A94D-51A1CEF4CD18}" srcOrd="1" destOrd="0" presId="urn:microsoft.com/office/officeart/2005/8/layout/orgChart1"/>
    <dgm:cxn modelId="{F3657604-595D-48B2-A528-DE3B618BD3C3}" type="presParOf" srcId="{D13A1148-0A69-4CB4-A94D-51A1CEF4CD18}" destId="{47204217-4BEC-4374-AA78-8E594C7C59D8}" srcOrd="0" destOrd="0" presId="urn:microsoft.com/office/officeart/2005/8/layout/orgChart1"/>
    <dgm:cxn modelId="{4D44BF01-C142-4B8C-B551-68479C3EADDF}" type="presParOf" srcId="{47204217-4BEC-4374-AA78-8E594C7C59D8}" destId="{43F63EF7-C630-48C0-96E7-6800B717FD1B}" srcOrd="0" destOrd="0" presId="urn:microsoft.com/office/officeart/2005/8/layout/orgChart1"/>
    <dgm:cxn modelId="{FAD9489C-E1D3-4F70-8997-E1A11F5AB80E}" type="presParOf" srcId="{47204217-4BEC-4374-AA78-8E594C7C59D8}" destId="{1F08DCED-AED7-46EB-9E30-14F3569518AD}" srcOrd="1" destOrd="0" presId="urn:microsoft.com/office/officeart/2005/8/layout/orgChart1"/>
    <dgm:cxn modelId="{2C2506FE-FE31-474D-82DD-006BB545C874}" type="presParOf" srcId="{D13A1148-0A69-4CB4-A94D-51A1CEF4CD18}" destId="{C09F35C9-EC3F-433E-989A-F9966093617B}" srcOrd="1" destOrd="0" presId="urn:microsoft.com/office/officeart/2005/8/layout/orgChart1"/>
    <dgm:cxn modelId="{1407BDD2-519F-4CDD-AC27-27678469294A}" type="presParOf" srcId="{D13A1148-0A69-4CB4-A94D-51A1CEF4CD18}" destId="{9C7305EA-796E-4AE7-AB18-8BF2E3E39E99}" srcOrd="2" destOrd="0" presId="urn:microsoft.com/office/officeart/2005/8/layout/orgChart1"/>
    <dgm:cxn modelId="{481089ED-D590-423F-8844-BB7F10CB5161}" type="presParOf" srcId="{79C1C9F5-23C8-4CD9-98AB-FA6B15FBA506}" destId="{15F9BC59-2782-4BE6-936E-75F98251CDCF}" srcOrd="2" destOrd="0" presId="urn:microsoft.com/office/officeart/2005/8/layout/orgChart1"/>
    <dgm:cxn modelId="{8626A711-51F1-47E3-B340-6FE03528A597}" type="presParOf" srcId="{79C1C9F5-23C8-4CD9-98AB-FA6B15FBA506}" destId="{3B4C65B3-9766-4E0B-B4E2-ED380DE156E6}" srcOrd="3" destOrd="0" presId="urn:microsoft.com/office/officeart/2005/8/layout/orgChart1"/>
    <dgm:cxn modelId="{C849883B-FDDD-4D63-A9F6-94C7C7FCF7FC}" type="presParOf" srcId="{3B4C65B3-9766-4E0B-B4E2-ED380DE156E6}" destId="{468122F4-FA20-4A91-B960-8C484BFB1B18}" srcOrd="0" destOrd="0" presId="urn:microsoft.com/office/officeart/2005/8/layout/orgChart1"/>
    <dgm:cxn modelId="{8CB49D8A-7AFA-4422-9949-755870274CBA}" type="presParOf" srcId="{468122F4-FA20-4A91-B960-8C484BFB1B18}" destId="{9383DCA8-43E6-4E41-AC02-9E73DEE8358F}" srcOrd="0" destOrd="0" presId="urn:microsoft.com/office/officeart/2005/8/layout/orgChart1"/>
    <dgm:cxn modelId="{89240F0C-871B-4BB5-AB31-73CA6042DAEE}" type="presParOf" srcId="{468122F4-FA20-4A91-B960-8C484BFB1B18}" destId="{2FEA51D9-CCDA-4CCD-8AE5-006941ADBC80}" srcOrd="1" destOrd="0" presId="urn:microsoft.com/office/officeart/2005/8/layout/orgChart1"/>
    <dgm:cxn modelId="{7677343B-D53D-46C1-92F5-394E32F3E406}" type="presParOf" srcId="{3B4C65B3-9766-4E0B-B4E2-ED380DE156E6}" destId="{0A202B0F-8519-464A-97EA-AD7D9A095251}" srcOrd="1" destOrd="0" presId="urn:microsoft.com/office/officeart/2005/8/layout/orgChart1"/>
    <dgm:cxn modelId="{CB6D2F4D-3954-447E-8B83-0BFC1D71F130}" type="presParOf" srcId="{3B4C65B3-9766-4E0B-B4E2-ED380DE156E6}" destId="{D53D90F5-C78B-48C9-BBFA-9C27A98A527C}" srcOrd="2" destOrd="0" presId="urn:microsoft.com/office/officeart/2005/8/layout/orgChart1"/>
    <dgm:cxn modelId="{4917D520-263A-4A18-BD34-FBA7D4A826DD}" type="presParOf" srcId="{79C1C9F5-23C8-4CD9-98AB-FA6B15FBA506}" destId="{DB7F3F8B-310D-4D61-B09F-BC0CDD3FF6B8}" srcOrd="4" destOrd="0" presId="urn:microsoft.com/office/officeart/2005/8/layout/orgChart1"/>
    <dgm:cxn modelId="{6D5E5BDF-DA0D-45FD-9CCE-62F83DF2EE91}" type="presParOf" srcId="{79C1C9F5-23C8-4CD9-98AB-FA6B15FBA506}" destId="{3934C20E-5C8F-443B-B4AE-6D62D44ACE5B}" srcOrd="5" destOrd="0" presId="urn:microsoft.com/office/officeart/2005/8/layout/orgChart1"/>
    <dgm:cxn modelId="{AF9492DA-CDEB-4531-9C63-D10391272C83}" type="presParOf" srcId="{3934C20E-5C8F-443B-B4AE-6D62D44ACE5B}" destId="{AC24B60E-D6D9-42FD-AD6A-36D7E1BF586B}" srcOrd="0" destOrd="0" presId="urn:microsoft.com/office/officeart/2005/8/layout/orgChart1"/>
    <dgm:cxn modelId="{6EFA4B77-2570-403D-8456-906B799FC0F4}" type="presParOf" srcId="{AC24B60E-D6D9-42FD-AD6A-36D7E1BF586B}" destId="{57200AAC-DE3E-4D2C-A422-97C655A7B6B8}" srcOrd="0" destOrd="0" presId="urn:microsoft.com/office/officeart/2005/8/layout/orgChart1"/>
    <dgm:cxn modelId="{A40CDB2B-94F4-43DE-8013-DC2FBA3636EE}" type="presParOf" srcId="{AC24B60E-D6D9-42FD-AD6A-36D7E1BF586B}" destId="{98340250-7248-44DD-B6BC-D0F0B80E3DDE}" srcOrd="1" destOrd="0" presId="urn:microsoft.com/office/officeart/2005/8/layout/orgChart1"/>
    <dgm:cxn modelId="{C0C109E0-08BF-4230-949D-43CBC9F7CB14}" type="presParOf" srcId="{3934C20E-5C8F-443B-B4AE-6D62D44ACE5B}" destId="{F30C8DA0-F595-4097-B64F-B81CFB62F8DD}" srcOrd="1" destOrd="0" presId="urn:microsoft.com/office/officeart/2005/8/layout/orgChart1"/>
    <dgm:cxn modelId="{36DC11A7-9FF4-42B6-AB32-0FA1751C7F92}" type="presParOf" srcId="{3934C20E-5C8F-443B-B4AE-6D62D44ACE5B}" destId="{522683DC-1D6B-436D-AC61-73E8089ACA26}" srcOrd="2" destOrd="0" presId="urn:microsoft.com/office/officeart/2005/8/layout/orgChart1"/>
    <dgm:cxn modelId="{6E69581D-3677-4681-85DA-0C52D3E046D7}" type="presParOf" srcId="{79C1C9F5-23C8-4CD9-98AB-FA6B15FBA506}" destId="{CA0C79FD-5AEA-4034-88B7-F4B6CD703294}" srcOrd="6" destOrd="0" presId="urn:microsoft.com/office/officeart/2005/8/layout/orgChart1"/>
    <dgm:cxn modelId="{FC8C08E6-B801-486C-8EC5-997CBAB7E0A2}" type="presParOf" srcId="{79C1C9F5-23C8-4CD9-98AB-FA6B15FBA506}" destId="{CD0EF99D-23D2-4BCE-A7DE-F528A8F938FB}" srcOrd="7" destOrd="0" presId="urn:microsoft.com/office/officeart/2005/8/layout/orgChart1"/>
    <dgm:cxn modelId="{B0A0CBF3-FA0A-4D6C-9BAB-3E29166AADF7}" type="presParOf" srcId="{CD0EF99D-23D2-4BCE-A7DE-F528A8F938FB}" destId="{3017B27C-5580-4BC3-A3F7-76B922486CB5}" srcOrd="0" destOrd="0" presId="urn:microsoft.com/office/officeart/2005/8/layout/orgChart1"/>
    <dgm:cxn modelId="{D387F570-E777-49A3-914E-F4D81B141149}" type="presParOf" srcId="{3017B27C-5580-4BC3-A3F7-76B922486CB5}" destId="{A3E88F1B-61A0-4FD2-9EEE-671D90FB7FFA}" srcOrd="0" destOrd="0" presId="urn:microsoft.com/office/officeart/2005/8/layout/orgChart1"/>
    <dgm:cxn modelId="{8F174F9A-DAAC-4DAC-B5B6-AD4EAC5C80E2}" type="presParOf" srcId="{3017B27C-5580-4BC3-A3F7-76B922486CB5}" destId="{E08A0A81-FA64-420E-B69B-311ED426FBDB}" srcOrd="1" destOrd="0" presId="urn:microsoft.com/office/officeart/2005/8/layout/orgChart1"/>
    <dgm:cxn modelId="{1CCFF6CD-0EC4-41E0-BC4E-5446FA17A0C5}" type="presParOf" srcId="{CD0EF99D-23D2-4BCE-A7DE-F528A8F938FB}" destId="{AEF49A05-4EB1-4472-B492-5613106D2056}" srcOrd="1" destOrd="0" presId="urn:microsoft.com/office/officeart/2005/8/layout/orgChart1"/>
    <dgm:cxn modelId="{6F7F1C99-23C4-4F82-B09F-6C2AD10D89D8}" type="presParOf" srcId="{CD0EF99D-23D2-4BCE-A7DE-F528A8F938FB}" destId="{35423B5F-3831-4393-8E3E-EE1620623552}" srcOrd="2" destOrd="0" presId="urn:microsoft.com/office/officeart/2005/8/layout/orgChart1"/>
    <dgm:cxn modelId="{90FF916D-4E92-46E2-A63E-5ED9C610CA46}" type="presParOf" srcId="{79C1C9F5-23C8-4CD9-98AB-FA6B15FBA506}" destId="{BFFF5882-39C4-47DD-AE98-37BC601ACF10}" srcOrd="8" destOrd="0" presId="urn:microsoft.com/office/officeart/2005/8/layout/orgChart1"/>
    <dgm:cxn modelId="{F59236B0-73BD-4C47-8FD1-F9FBEBAF5E53}" type="presParOf" srcId="{79C1C9F5-23C8-4CD9-98AB-FA6B15FBA506}" destId="{D6B2EB72-D38A-47DD-8653-5A308FCA22E2}" srcOrd="9" destOrd="0" presId="urn:microsoft.com/office/officeart/2005/8/layout/orgChart1"/>
    <dgm:cxn modelId="{276977C2-F7B1-428B-985B-044B65D6B17B}" type="presParOf" srcId="{D6B2EB72-D38A-47DD-8653-5A308FCA22E2}" destId="{390B14A8-82C7-4C1D-AE92-66CA2E3038E2}" srcOrd="0" destOrd="0" presId="urn:microsoft.com/office/officeart/2005/8/layout/orgChart1"/>
    <dgm:cxn modelId="{940DB95B-BFE4-4D65-B344-6A41627EEF29}" type="presParOf" srcId="{390B14A8-82C7-4C1D-AE92-66CA2E3038E2}" destId="{EC09998E-FAFD-4916-801F-950F46D5585D}" srcOrd="0" destOrd="0" presId="urn:microsoft.com/office/officeart/2005/8/layout/orgChart1"/>
    <dgm:cxn modelId="{FE4F500C-C934-414A-9348-678D38E57949}" type="presParOf" srcId="{390B14A8-82C7-4C1D-AE92-66CA2E3038E2}" destId="{9E226D97-6B0B-4520-86C1-D1D8F04905A6}" srcOrd="1" destOrd="0" presId="urn:microsoft.com/office/officeart/2005/8/layout/orgChart1"/>
    <dgm:cxn modelId="{69D635CE-B40A-42AE-8820-7A88D2316A4A}" type="presParOf" srcId="{D6B2EB72-D38A-47DD-8653-5A308FCA22E2}" destId="{F743964B-6740-4403-886F-1A97B6515BDC}" srcOrd="1" destOrd="0" presId="urn:microsoft.com/office/officeart/2005/8/layout/orgChart1"/>
    <dgm:cxn modelId="{F3DF1274-DF2F-49E1-9B1C-AD0AF48E8E60}" type="presParOf" srcId="{D6B2EB72-D38A-47DD-8653-5A308FCA22E2}" destId="{69F39523-215A-4A48-A9C5-51EFE298D25C}" srcOrd="2" destOrd="0" presId="urn:microsoft.com/office/officeart/2005/8/layout/orgChart1"/>
    <dgm:cxn modelId="{F51954BF-EE83-499A-A956-4578AA2AF4F8}" type="presParOf" srcId="{B3BF2A80-FFC9-48C2-A7BF-A9B46C7AB7A5}" destId="{269DFDB4-3A03-42FA-B066-56CA9A9A75A7}" srcOrd="2" destOrd="0" presId="urn:microsoft.com/office/officeart/2005/8/layout/orgChart1"/>
    <dgm:cxn modelId="{2C480C52-E10C-4794-9C41-CBF435640161}" type="presParOf" srcId="{269DFDB4-3A03-42FA-B066-56CA9A9A75A7}" destId="{8DDFA7E5-9825-4777-B314-FD2E73DEA253}" srcOrd="0" destOrd="0" presId="urn:microsoft.com/office/officeart/2005/8/layout/orgChart1"/>
    <dgm:cxn modelId="{4FB1831F-AEC7-465B-A49F-6712DD5E3A82}" type="presParOf" srcId="{269DFDB4-3A03-42FA-B066-56CA9A9A75A7}" destId="{5C9C11A7-12E2-48D6-BCED-17AE40C56B20}" srcOrd="1" destOrd="0" presId="urn:microsoft.com/office/officeart/2005/8/layout/orgChart1"/>
    <dgm:cxn modelId="{C2E11C2A-54BD-4EDB-A7B5-80907C0A90D5}" type="presParOf" srcId="{5C9C11A7-12E2-48D6-BCED-17AE40C56B20}" destId="{F4C457A9-75F8-431E-A5F6-8EF5E90F404F}" srcOrd="0" destOrd="0" presId="urn:microsoft.com/office/officeart/2005/8/layout/orgChart1"/>
    <dgm:cxn modelId="{1F688451-7CF8-4218-B226-92EF32AB406E}" type="presParOf" srcId="{F4C457A9-75F8-431E-A5F6-8EF5E90F404F}" destId="{4D3F2729-4157-4362-8CCA-585C0CD21146}" srcOrd="0" destOrd="0" presId="urn:microsoft.com/office/officeart/2005/8/layout/orgChart1"/>
    <dgm:cxn modelId="{BD0A1DF5-7037-4DB1-9F3C-D8DF103199AB}" type="presParOf" srcId="{F4C457A9-75F8-431E-A5F6-8EF5E90F404F}" destId="{3E628128-10BE-4171-B47B-F4FEB2A6DF63}" srcOrd="1" destOrd="0" presId="urn:microsoft.com/office/officeart/2005/8/layout/orgChart1"/>
    <dgm:cxn modelId="{C5A29DCD-AE45-42A9-A9ED-257FA6EFC8E5}" type="presParOf" srcId="{5C9C11A7-12E2-48D6-BCED-17AE40C56B20}" destId="{CE279C5B-DBAB-41E6-BE4A-3D2ECB91AA0B}" srcOrd="1" destOrd="0" presId="urn:microsoft.com/office/officeart/2005/8/layout/orgChart1"/>
    <dgm:cxn modelId="{48B20149-1F7A-4B82-BAD0-3AD6A798EAB6}" type="presParOf" srcId="{5C9C11A7-12E2-48D6-BCED-17AE40C56B20}" destId="{04D5C175-B462-418B-95F3-929C2BF825C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825BA20-8FED-4A71-94F8-B14757396852}" type="doc">
      <dgm:prSet loTypeId="urn:microsoft.com/office/officeart/2005/8/layout/chevron1" loCatId="process" qsTypeId="urn:microsoft.com/office/officeart/2005/8/quickstyle/simple1" qsCatId="simple" csTypeId="urn:microsoft.com/office/officeart/2005/8/colors/accent5_3" csCatId="accent5" phldr="1"/>
      <dgm:spPr/>
    </dgm:pt>
    <dgm:pt modelId="{8087ADBF-ADAD-40DE-AC26-DE6BB668B227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Экономическая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2D826D-71EF-417C-9BCA-1555649BBF44}" type="parTrans" cxnId="{C95BE028-EF93-40FF-AB0B-2FD02855F491}">
      <dgm:prSet/>
      <dgm:spPr/>
      <dgm:t>
        <a:bodyPr/>
        <a:lstStyle/>
        <a:p>
          <a:endParaRPr lang="ru-RU"/>
        </a:p>
      </dgm:t>
    </dgm:pt>
    <dgm:pt modelId="{8E4984EB-CD34-42C0-82AE-CF9287063E69}" type="sibTrans" cxnId="{C95BE028-EF93-40FF-AB0B-2FD02855F491}">
      <dgm:prSet/>
      <dgm:spPr/>
      <dgm:t>
        <a:bodyPr/>
        <a:lstStyle/>
        <a:p>
          <a:endParaRPr lang="ru-RU"/>
        </a:p>
      </dgm:t>
    </dgm:pt>
    <dgm:pt modelId="{D0E22B87-1283-4BCD-BD2F-1805700E6401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Социальный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E527C1-0733-4D04-B3E3-004E7F223A99}" type="parTrans" cxnId="{DD162603-EF63-4C0F-9A72-EAC68814C375}">
      <dgm:prSet/>
      <dgm:spPr/>
      <dgm:t>
        <a:bodyPr/>
        <a:lstStyle/>
        <a:p>
          <a:endParaRPr lang="ru-RU"/>
        </a:p>
      </dgm:t>
    </dgm:pt>
    <dgm:pt modelId="{1C2D89AD-B030-406F-B0BE-39ED5C23A352}" type="sibTrans" cxnId="{DD162603-EF63-4C0F-9A72-EAC68814C375}">
      <dgm:prSet/>
      <dgm:spPr/>
      <dgm:t>
        <a:bodyPr/>
        <a:lstStyle/>
        <a:p>
          <a:endParaRPr lang="ru-RU"/>
        </a:p>
      </dgm:t>
    </dgm:pt>
    <dgm:pt modelId="{C7EEC6AA-4C81-418C-B5EC-3ECE4D8ED89D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Экологическая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8005D4-26E1-4698-935B-773BF3A680DD}" type="parTrans" cxnId="{539DC005-8CA6-465A-BA01-7C86F9CDE188}">
      <dgm:prSet/>
      <dgm:spPr/>
      <dgm:t>
        <a:bodyPr/>
        <a:lstStyle/>
        <a:p>
          <a:endParaRPr lang="ru-RU"/>
        </a:p>
      </dgm:t>
    </dgm:pt>
    <dgm:pt modelId="{B5A20269-2759-44E4-989F-611A8AD08555}" type="sibTrans" cxnId="{539DC005-8CA6-465A-BA01-7C86F9CDE188}">
      <dgm:prSet/>
      <dgm:spPr/>
      <dgm:t>
        <a:bodyPr/>
        <a:lstStyle/>
        <a:p>
          <a:endParaRPr lang="ru-RU"/>
        </a:p>
      </dgm:t>
    </dgm:pt>
    <dgm:pt modelId="{E56883E6-2DA5-496D-B629-8AF1F5ED611B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Управление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FF56A8-DAD5-4D28-BA25-016BF4930FAA}" type="parTrans" cxnId="{4A50A455-CA72-4F9C-955E-3FD1B71DF70B}">
      <dgm:prSet/>
      <dgm:spPr/>
      <dgm:t>
        <a:bodyPr/>
        <a:lstStyle/>
        <a:p>
          <a:endParaRPr lang="ru-RU"/>
        </a:p>
      </dgm:t>
    </dgm:pt>
    <dgm:pt modelId="{BF64633E-D57C-4705-B667-C7ECC3009A3C}" type="sibTrans" cxnId="{4A50A455-CA72-4F9C-955E-3FD1B71DF70B}">
      <dgm:prSet/>
      <dgm:spPr/>
      <dgm:t>
        <a:bodyPr/>
        <a:lstStyle/>
        <a:p>
          <a:endParaRPr lang="ru-RU"/>
        </a:p>
      </dgm:t>
    </dgm:pt>
    <dgm:pt modelId="{FCACC15C-E274-4F4D-967B-AE26EC5BE314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Мониторинг и оценка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A75080-4D38-4ED8-AEF0-4B4A26B5910B}" type="parTrans" cxnId="{5D6E7D80-9C0C-4CAA-86D1-DC9F02FF68BF}">
      <dgm:prSet/>
      <dgm:spPr/>
      <dgm:t>
        <a:bodyPr/>
        <a:lstStyle/>
        <a:p>
          <a:endParaRPr lang="ru-RU"/>
        </a:p>
      </dgm:t>
    </dgm:pt>
    <dgm:pt modelId="{1EF18177-F7F1-4782-A537-F7D9D9931C67}" type="sibTrans" cxnId="{5D6E7D80-9C0C-4CAA-86D1-DC9F02FF68BF}">
      <dgm:prSet/>
      <dgm:spPr/>
      <dgm:t>
        <a:bodyPr/>
        <a:lstStyle/>
        <a:p>
          <a:endParaRPr lang="ru-RU"/>
        </a:p>
      </dgm:t>
    </dgm:pt>
    <dgm:pt modelId="{09CF6CCB-E5AE-483B-8C2E-20B3B00B5F7D}" type="pres">
      <dgm:prSet presAssocID="{8825BA20-8FED-4A71-94F8-B14757396852}" presName="Name0" presStyleCnt="0">
        <dgm:presLayoutVars>
          <dgm:dir/>
          <dgm:animLvl val="lvl"/>
          <dgm:resizeHandles val="exact"/>
        </dgm:presLayoutVars>
      </dgm:prSet>
      <dgm:spPr/>
    </dgm:pt>
    <dgm:pt modelId="{D73D2369-E05C-412D-966E-D05EE7E8A3DA}" type="pres">
      <dgm:prSet presAssocID="{8087ADBF-ADAD-40DE-AC26-DE6BB668B227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CB59A7-5610-4741-8CB8-82F256D5F92F}" type="pres">
      <dgm:prSet presAssocID="{8E4984EB-CD34-42C0-82AE-CF9287063E69}" presName="parTxOnlySpace" presStyleCnt="0"/>
      <dgm:spPr/>
    </dgm:pt>
    <dgm:pt modelId="{8B8F8A1E-E928-49E9-9C5C-8CCC506FEBAE}" type="pres">
      <dgm:prSet presAssocID="{D0E22B87-1283-4BCD-BD2F-1805700E6401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0730CE-3B46-4D44-A4C6-41D9A8172227}" type="pres">
      <dgm:prSet presAssocID="{1C2D89AD-B030-406F-B0BE-39ED5C23A352}" presName="parTxOnlySpace" presStyleCnt="0"/>
      <dgm:spPr/>
    </dgm:pt>
    <dgm:pt modelId="{F71B3A31-E169-4348-AFB4-43AFBE6A58A9}" type="pres">
      <dgm:prSet presAssocID="{C7EEC6AA-4C81-418C-B5EC-3ECE4D8ED89D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791C87-DDE6-4770-9E2F-6BFD7C81D243}" type="pres">
      <dgm:prSet presAssocID="{B5A20269-2759-44E4-989F-611A8AD08555}" presName="parTxOnlySpace" presStyleCnt="0"/>
      <dgm:spPr/>
    </dgm:pt>
    <dgm:pt modelId="{0B74E5BC-ABA5-469D-8652-E5B68C1F9E25}" type="pres">
      <dgm:prSet presAssocID="{E56883E6-2DA5-496D-B629-8AF1F5ED611B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78D8E9-48CA-4EC9-BC1A-8C8437FE1AED}" type="pres">
      <dgm:prSet presAssocID="{BF64633E-D57C-4705-B667-C7ECC3009A3C}" presName="parTxOnlySpace" presStyleCnt="0"/>
      <dgm:spPr/>
    </dgm:pt>
    <dgm:pt modelId="{C58249E6-4974-4954-9CF9-8F49AEA04286}" type="pres">
      <dgm:prSet presAssocID="{FCACC15C-E274-4F4D-967B-AE26EC5BE314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5CB564-4B39-40E2-8429-AFE73C352F5D}" type="presOf" srcId="{8825BA20-8FED-4A71-94F8-B14757396852}" destId="{09CF6CCB-E5AE-483B-8C2E-20B3B00B5F7D}" srcOrd="0" destOrd="0" presId="urn:microsoft.com/office/officeart/2005/8/layout/chevron1"/>
    <dgm:cxn modelId="{86089E95-3850-4794-9C1B-2660A26C1214}" type="presOf" srcId="{C7EEC6AA-4C81-418C-B5EC-3ECE4D8ED89D}" destId="{F71B3A31-E169-4348-AFB4-43AFBE6A58A9}" srcOrd="0" destOrd="0" presId="urn:microsoft.com/office/officeart/2005/8/layout/chevron1"/>
    <dgm:cxn modelId="{4C318A45-2157-4B56-A6C1-851A0916FCA1}" type="presOf" srcId="{FCACC15C-E274-4F4D-967B-AE26EC5BE314}" destId="{C58249E6-4974-4954-9CF9-8F49AEA04286}" srcOrd="0" destOrd="0" presId="urn:microsoft.com/office/officeart/2005/8/layout/chevron1"/>
    <dgm:cxn modelId="{7E042E02-330C-4AC3-8964-681ACF98BEB8}" type="presOf" srcId="{D0E22B87-1283-4BCD-BD2F-1805700E6401}" destId="{8B8F8A1E-E928-49E9-9C5C-8CCC506FEBAE}" srcOrd="0" destOrd="0" presId="urn:microsoft.com/office/officeart/2005/8/layout/chevron1"/>
    <dgm:cxn modelId="{6386DB4B-ED15-4D4F-ADDB-BADF3F848297}" type="presOf" srcId="{E56883E6-2DA5-496D-B629-8AF1F5ED611B}" destId="{0B74E5BC-ABA5-469D-8652-E5B68C1F9E25}" srcOrd="0" destOrd="0" presId="urn:microsoft.com/office/officeart/2005/8/layout/chevron1"/>
    <dgm:cxn modelId="{539DC005-8CA6-465A-BA01-7C86F9CDE188}" srcId="{8825BA20-8FED-4A71-94F8-B14757396852}" destId="{C7EEC6AA-4C81-418C-B5EC-3ECE4D8ED89D}" srcOrd="2" destOrd="0" parTransId="{268005D4-26E1-4698-935B-773BF3A680DD}" sibTransId="{B5A20269-2759-44E4-989F-611A8AD08555}"/>
    <dgm:cxn modelId="{4A50A455-CA72-4F9C-955E-3FD1B71DF70B}" srcId="{8825BA20-8FED-4A71-94F8-B14757396852}" destId="{E56883E6-2DA5-496D-B629-8AF1F5ED611B}" srcOrd="3" destOrd="0" parTransId="{DBFF56A8-DAD5-4D28-BA25-016BF4930FAA}" sibTransId="{BF64633E-D57C-4705-B667-C7ECC3009A3C}"/>
    <dgm:cxn modelId="{5D6E7D80-9C0C-4CAA-86D1-DC9F02FF68BF}" srcId="{8825BA20-8FED-4A71-94F8-B14757396852}" destId="{FCACC15C-E274-4F4D-967B-AE26EC5BE314}" srcOrd="4" destOrd="0" parTransId="{DFA75080-4D38-4ED8-AEF0-4B4A26B5910B}" sibTransId="{1EF18177-F7F1-4782-A537-F7D9D9931C67}"/>
    <dgm:cxn modelId="{1C35978D-7BF4-4358-815D-5383964210BC}" type="presOf" srcId="{8087ADBF-ADAD-40DE-AC26-DE6BB668B227}" destId="{D73D2369-E05C-412D-966E-D05EE7E8A3DA}" srcOrd="0" destOrd="0" presId="urn:microsoft.com/office/officeart/2005/8/layout/chevron1"/>
    <dgm:cxn modelId="{C95BE028-EF93-40FF-AB0B-2FD02855F491}" srcId="{8825BA20-8FED-4A71-94F8-B14757396852}" destId="{8087ADBF-ADAD-40DE-AC26-DE6BB668B227}" srcOrd="0" destOrd="0" parTransId="{6E2D826D-71EF-417C-9BCA-1555649BBF44}" sibTransId="{8E4984EB-CD34-42C0-82AE-CF9287063E69}"/>
    <dgm:cxn modelId="{DD162603-EF63-4C0F-9A72-EAC68814C375}" srcId="{8825BA20-8FED-4A71-94F8-B14757396852}" destId="{D0E22B87-1283-4BCD-BD2F-1805700E6401}" srcOrd="1" destOrd="0" parTransId="{F2E527C1-0733-4D04-B3E3-004E7F223A99}" sibTransId="{1C2D89AD-B030-406F-B0BE-39ED5C23A352}"/>
    <dgm:cxn modelId="{DB6BFCF7-F99D-4E58-AF35-D99F512ED5E6}" type="presParOf" srcId="{09CF6CCB-E5AE-483B-8C2E-20B3B00B5F7D}" destId="{D73D2369-E05C-412D-966E-D05EE7E8A3DA}" srcOrd="0" destOrd="0" presId="urn:microsoft.com/office/officeart/2005/8/layout/chevron1"/>
    <dgm:cxn modelId="{26B404EC-CDF6-47D0-87CF-7B41AE18185D}" type="presParOf" srcId="{09CF6CCB-E5AE-483B-8C2E-20B3B00B5F7D}" destId="{FECB59A7-5610-4741-8CB8-82F256D5F92F}" srcOrd="1" destOrd="0" presId="urn:microsoft.com/office/officeart/2005/8/layout/chevron1"/>
    <dgm:cxn modelId="{56B9C75E-6E72-4FAD-BC3C-851C21B0DB60}" type="presParOf" srcId="{09CF6CCB-E5AE-483B-8C2E-20B3B00B5F7D}" destId="{8B8F8A1E-E928-49E9-9C5C-8CCC506FEBAE}" srcOrd="2" destOrd="0" presId="urn:microsoft.com/office/officeart/2005/8/layout/chevron1"/>
    <dgm:cxn modelId="{0F7E15A6-E839-4AAD-945A-2413745F43F3}" type="presParOf" srcId="{09CF6CCB-E5AE-483B-8C2E-20B3B00B5F7D}" destId="{850730CE-3B46-4D44-A4C6-41D9A8172227}" srcOrd="3" destOrd="0" presId="urn:microsoft.com/office/officeart/2005/8/layout/chevron1"/>
    <dgm:cxn modelId="{5101782F-D16B-4C0D-B234-B12D14493CFD}" type="presParOf" srcId="{09CF6CCB-E5AE-483B-8C2E-20B3B00B5F7D}" destId="{F71B3A31-E169-4348-AFB4-43AFBE6A58A9}" srcOrd="4" destOrd="0" presId="urn:microsoft.com/office/officeart/2005/8/layout/chevron1"/>
    <dgm:cxn modelId="{17B4776E-D783-4A77-9E6D-535CD91669B1}" type="presParOf" srcId="{09CF6CCB-E5AE-483B-8C2E-20B3B00B5F7D}" destId="{DF791C87-DDE6-4770-9E2F-6BFD7C81D243}" srcOrd="5" destOrd="0" presId="urn:microsoft.com/office/officeart/2005/8/layout/chevron1"/>
    <dgm:cxn modelId="{CB42D23B-6B75-4781-8111-65472FC8C1C2}" type="presParOf" srcId="{09CF6CCB-E5AE-483B-8C2E-20B3B00B5F7D}" destId="{0B74E5BC-ABA5-469D-8652-E5B68C1F9E25}" srcOrd="6" destOrd="0" presId="urn:microsoft.com/office/officeart/2005/8/layout/chevron1"/>
    <dgm:cxn modelId="{B51987D7-E518-416F-AFF9-1132380FB24C}" type="presParOf" srcId="{09CF6CCB-E5AE-483B-8C2E-20B3B00B5F7D}" destId="{2B78D8E9-48CA-4EC9-BC1A-8C8437FE1AED}" srcOrd="7" destOrd="0" presId="urn:microsoft.com/office/officeart/2005/8/layout/chevron1"/>
    <dgm:cxn modelId="{002D7710-00BD-4AA7-9668-35F8604CD361}" type="presParOf" srcId="{09CF6CCB-E5AE-483B-8C2E-20B3B00B5F7D}" destId="{C58249E6-4974-4954-9CF9-8F49AEA04286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26DF2BA-85B1-4AF9-9D40-ABD83A1ADD45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71D394D-A359-43EF-9489-F1F97AC1B2D4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Новый Закон КР «Об официальной статистике»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53B7B1-579A-49AE-923C-634EDBE2B0FA}" type="parTrans" cxnId="{25CD3EE2-5DA5-4261-8663-DDFCFAA7480C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D32565-66E3-406E-9339-778C9FCEC3C0}" type="sibTrans" cxnId="{25CD3EE2-5DA5-4261-8663-DDFCFAA7480C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D6679C-8E6C-4899-B645-B4D1B92C2065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Производство</a:t>
          </a:r>
          <a:r>
            <a: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статистических данных в соответствии основополагающими принципами официальной статистики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6D1DB0-0193-406D-9C5E-67F0133C503D}" type="parTrans" cxnId="{856CCC3E-69A0-4A11-A834-30079068805D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2D4E73-F260-4419-BC73-91D697CC1675}" type="sibTrans" cxnId="{856CCC3E-69A0-4A11-A834-30079068805D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0E0F3C-83AE-4EB4-B1AE-90CC3EFA97F0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Программа совершенствования государственной статистике на 2015-2019 гг. 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5DAECF-C849-4F4A-A951-CFB04E15C134}" type="parTrans" cxnId="{FFE55AF7-D3C2-4BCA-8CEA-B93B2C1AFFDD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8D44CC-DC0F-4251-869B-740B0CF0DDEC}" type="sibTrans" cxnId="{FFE55AF7-D3C2-4BCA-8CEA-B93B2C1AFFDD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8F110F-435F-427D-A914-43D9301BFEEB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Осуществляется подготовка новой Программы с учетом развития статистики для ЦУР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A64320-7BD8-4736-9BC7-1106E3F6227B}" type="parTrans" cxnId="{B1EFDF84-7CF6-40CD-9C79-7FF85CA322BE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DF8F35-E169-4BCF-92EB-9BEB0B0F477A}" type="sibTrans" cxnId="{B1EFDF84-7CF6-40CD-9C79-7FF85CA322BE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8C1AA6-7F16-445A-8703-9AF4F91F3A6D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Программа статистических работ (ежегодно утверждается Правительством Кыргызской Республики)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1111D0-722A-402A-975F-6086D4B1F7B3}" type="parTrans" cxnId="{05947DB9-962B-48E5-8918-322A9E42581F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CB62F0-A1A7-4C6C-874A-5E40738052E5}" type="sibTrans" cxnId="{05947DB9-962B-48E5-8918-322A9E42581F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894159-1F2D-4F7C-848A-F9B479BF0208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Включены 74 статистических работ для подготовки показателей ЦУР (из них 18 - министерств и ведомств, НСК и ведомства -7 )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16F96B-7684-49D5-B532-60C4D82DDC2B}" type="parTrans" cxnId="{6691E55C-40E8-4387-88C8-762B9A4601B5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1969EE-6089-47C3-A074-5A3B5A58DBD1}" type="sibTrans" cxnId="{6691E55C-40E8-4387-88C8-762B9A4601B5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2B4080-4336-4696-9E0A-1BFF67AB6D04}" type="pres">
      <dgm:prSet presAssocID="{426DF2BA-85B1-4AF9-9D40-ABD83A1ADD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88D363C-C3A1-47A9-A92E-CD77CE4B3E97}" type="pres">
      <dgm:prSet presAssocID="{A71D394D-A359-43EF-9489-F1F97AC1B2D4}" presName="linNode" presStyleCnt="0"/>
      <dgm:spPr/>
    </dgm:pt>
    <dgm:pt modelId="{AB52EAC3-DEEE-4ABB-940D-DD6CEBB102B0}" type="pres">
      <dgm:prSet presAssocID="{A71D394D-A359-43EF-9489-F1F97AC1B2D4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872DD2-6A75-4496-8FCC-3543CE1A8F8F}" type="pres">
      <dgm:prSet presAssocID="{A71D394D-A359-43EF-9489-F1F97AC1B2D4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0B8388-EC4A-4B50-9D02-4B7AAED594D4}" type="pres">
      <dgm:prSet presAssocID="{0CD32565-66E3-406E-9339-778C9FCEC3C0}" presName="sp" presStyleCnt="0"/>
      <dgm:spPr/>
    </dgm:pt>
    <dgm:pt modelId="{3399616E-5D96-4189-AC0C-4D51F99CE065}" type="pres">
      <dgm:prSet presAssocID="{ED0E0F3C-83AE-4EB4-B1AE-90CC3EFA97F0}" presName="linNode" presStyleCnt="0"/>
      <dgm:spPr/>
    </dgm:pt>
    <dgm:pt modelId="{F70CED25-DC4A-426A-980D-42249670F08E}" type="pres">
      <dgm:prSet presAssocID="{ED0E0F3C-83AE-4EB4-B1AE-90CC3EFA97F0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2AE141-75DD-4834-8DCC-E1BF2ABC80DC}" type="pres">
      <dgm:prSet presAssocID="{ED0E0F3C-83AE-4EB4-B1AE-90CC3EFA97F0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03F65A-D286-4684-9E99-0AEE5EDD96CE}" type="pres">
      <dgm:prSet presAssocID="{A48D44CC-DC0F-4251-869B-740B0CF0DDEC}" presName="sp" presStyleCnt="0"/>
      <dgm:spPr/>
    </dgm:pt>
    <dgm:pt modelId="{FC5F1DAE-BABE-4249-8F63-C3E3F43830B7}" type="pres">
      <dgm:prSet presAssocID="{3A8C1AA6-7F16-445A-8703-9AF4F91F3A6D}" presName="linNode" presStyleCnt="0"/>
      <dgm:spPr/>
    </dgm:pt>
    <dgm:pt modelId="{921111D7-66BD-4112-8B4A-7BAE6919A149}" type="pres">
      <dgm:prSet presAssocID="{3A8C1AA6-7F16-445A-8703-9AF4F91F3A6D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EC2F8C-8AFC-4844-A20F-DC6636674787}" type="pres">
      <dgm:prSet presAssocID="{3A8C1AA6-7F16-445A-8703-9AF4F91F3A6D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91E55C-40E8-4387-88C8-762B9A4601B5}" srcId="{3A8C1AA6-7F16-445A-8703-9AF4F91F3A6D}" destId="{3D894159-1F2D-4F7C-848A-F9B479BF0208}" srcOrd="0" destOrd="0" parTransId="{1B16F96B-7684-49D5-B532-60C4D82DDC2B}" sibTransId="{FF1969EE-6089-47C3-A074-5A3B5A58DBD1}"/>
    <dgm:cxn modelId="{B1EFDF84-7CF6-40CD-9C79-7FF85CA322BE}" srcId="{ED0E0F3C-83AE-4EB4-B1AE-90CC3EFA97F0}" destId="{D98F110F-435F-427D-A914-43D9301BFEEB}" srcOrd="0" destOrd="0" parTransId="{EFA64320-7BD8-4736-9BC7-1106E3F6227B}" sibTransId="{8BDF8F35-E169-4BCF-92EB-9BEB0B0F477A}"/>
    <dgm:cxn modelId="{9F30A602-9B52-4FEF-A475-6688D68D7A6E}" type="presOf" srcId="{A71D394D-A359-43EF-9489-F1F97AC1B2D4}" destId="{AB52EAC3-DEEE-4ABB-940D-DD6CEBB102B0}" srcOrd="0" destOrd="0" presId="urn:microsoft.com/office/officeart/2005/8/layout/vList5"/>
    <dgm:cxn modelId="{1295564A-5D00-4667-A18D-37E69B6CAEE3}" type="presOf" srcId="{3A8C1AA6-7F16-445A-8703-9AF4F91F3A6D}" destId="{921111D7-66BD-4112-8B4A-7BAE6919A149}" srcOrd="0" destOrd="0" presId="urn:microsoft.com/office/officeart/2005/8/layout/vList5"/>
    <dgm:cxn modelId="{03F0714B-374F-4C33-83AB-F2C976E01BEE}" type="presOf" srcId="{D98F110F-435F-427D-A914-43D9301BFEEB}" destId="{FB2AE141-75DD-4834-8DCC-E1BF2ABC80DC}" srcOrd="0" destOrd="0" presId="urn:microsoft.com/office/officeart/2005/8/layout/vList5"/>
    <dgm:cxn modelId="{856CCC3E-69A0-4A11-A834-30079068805D}" srcId="{A71D394D-A359-43EF-9489-F1F97AC1B2D4}" destId="{83D6679C-8E6C-4899-B645-B4D1B92C2065}" srcOrd="0" destOrd="0" parTransId="{2C6D1DB0-0193-406D-9C5E-67F0133C503D}" sibTransId="{862D4E73-F260-4419-BC73-91D697CC1675}"/>
    <dgm:cxn modelId="{05947DB9-962B-48E5-8918-322A9E42581F}" srcId="{426DF2BA-85B1-4AF9-9D40-ABD83A1ADD45}" destId="{3A8C1AA6-7F16-445A-8703-9AF4F91F3A6D}" srcOrd="2" destOrd="0" parTransId="{1C1111D0-722A-402A-975F-6086D4B1F7B3}" sibTransId="{7ECB62F0-A1A7-4C6C-874A-5E40738052E5}"/>
    <dgm:cxn modelId="{FFE55AF7-D3C2-4BCA-8CEA-B93B2C1AFFDD}" srcId="{426DF2BA-85B1-4AF9-9D40-ABD83A1ADD45}" destId="{ED0E0F3C-83AE-4EB4-B1AE-90CC3EFA97F0}" srcOrd="1" destOrd="0" parTransId="{845DAECF-C849-4F4A-A951-CFB04E15C134}" sibTransId="{A48D44CC-DC0F-4251-869B-740B0CF0DDEC}"/>
    <dgm:cxn modelId="{25CD3EE2-5DA5-4261-8663-DDFCFAA7480C}" srcId="{426DF2BA-85B1-4AF9-9D40-ABD83A1ADD45}" destId="{A71D394D-A359-43EF-9489-F1F97AC1B2D4}" srcOrd="0" destOrd="0" parTransId="{4653B7B1-579A-49AE-923C-634EDBE2B0FA}" sibTransId="{0CD32565-66E3-406E-9339-778C9FCEC3C0}"/>
    <dgm:cxn modelId="{27DB1948-B119-4374-8AAF-E41C45253764}" type="presOf" srcId="{426DF2BA-85B1-4AF9-9D40-ABD83A1ADD45}" destId="{612B4080-4336-4696-9E0A-1BFF67AB6D04}" srcOrd="0" destOrd="0" presId="urn:microsoft.com/office/officeart/2005/8/layout/vList5"/>
    <dgm:cxn modelId="{46E6C6C4-EBD4-4661-889C-16EF7555399E}" type="presOf" srcId="{3D894159-1F2D-4F7C-848A-F9B479BF0208}" destId="{6BEC2F8C-8AFC-4844-A20F-DC6636674787}" srcOrd="0" destOrd="0" presId="urn:microsoft.com/office/officeart/2005/8/layout/vList5"/>
    <dgm:cxn modelId="{E2A3D9A9-2AC7-42A1-A1E1-1059878C59C9}" type="presOf" srcId="{ED0E0F3C-83AE-4EB4-B1AE-90CC3EFA97F0}" destId="{F70CED25-DC4A-426A-980D-42249670F08E}" srcOrd="0" destOrd="0" presId="urn:microsoft.com/office/officeart/2005/8/layout/vList5"/>
    <dgm:cxn modelId="{D3C08543-0825-4A93-A61A-305237E0E1C6}" type="presOf" srcId="{83D6679C-8E6C-4899-B645-B4D1B92C2065}" destId="{8C872DD2-6A75-4496-8FCC-3543CE1A8F8F}" srcOrd="0" destOrd="0" presId="urn:microsoft.com/office/officeart/2005/8/layout/vList5"/>
    <dgm:cxn modelId="{01E3103B-F168-4F4E-8509-27FD9D79B37D}" type="presParOf" srcId="{612B4080-4336-4696-9E0A-1BFF67AB6D04}" destId="{488D363C-C3A1-47A9-A92E-CD77CE4B3E97}" srcOrd="0" destOrd="0" presId="urn:microsoft.com/office/officeart/2005/8/layout/vList5"/>
    <dgm:cxn modelId="{1EC93C08-93DA-4AEE-BED3-2B358352B51B}" type="presParOf" srcId="{488D363C-C3A1-47A9-A92E-CD77CE4B3E97}" destId="{AB52EAC3-DEEE-4ABB-940D-DD6CEBB102B0}" srcOrd="0" destOrd="0" presId="urn:microsoft.com/office/officeart/2005/8/layout/vList5"/>
    <dgm:cxn modelId="{1719BC8B-267D-4BF7-8B58-3410981E54AB}" type="presParOf" srcId="{488D363C-C3A1-47A9-A92E-CD77CE4B3E97}" destId="{8C872DD2-6A75-4496-8FCC-3543CE1A8F8F}" srcOrd="1" destOrd="0" presId="urn:microsoft.com/office/officeart/2005/8/layout/vList5"/>
    <dgm:cxn modelId="{B3F9388A-1100-4E02-9FF4-A52972940BC6}" type="presParOf" srcId="{612B4080-4336-4696-9E0A-1BFF67AB6D04}" destId="{DC0B8388-EC4A-4B50-9D02-4B7AAED594D4}" srcOrd="1" destOrd="0" presId="urn:microsoft.com/office/officeart/2005/8/layout/vList5"/>
    <dgm:cxn modelId="{A4E59C4B-A8E8-4AA0-95FB-C62E1165B9C7}" type="presParOf" srcId="{612B4080-4336-4696-9E0A-1BFF67AB6D04}" destId="{3399616E-5D96-4189-AC0C-4D51F99CE065}" srcOrd="2" destOrd="0" presId="urn:microsoft.com/office/officeart/2005/8/layout/vList5"/>
    <dgm:cxn modelId="{54F47DB5-12B4-4D8D-A183-CF22D1BEB3A8}" type="presParOf" srcId="{3399616E-5D96-4189-AC0C-4D51F99CE065}" destId="{F70CED25-DC4A-426A-980D-42249670F08E}" srcOrd="0" destOrd="0" presId="urn:microsoft.com/office/officeart/2005/8/layout/vList5"/>
    <dgm:cxn modelId="{B525C169-4ABB-4B21-91C1-2128335EDA85}" type="presParOf" srcId="{3399616E-5D96-4189-AC0C-4D51F99CE065}" destId="{FB2AE141-75DD-4834-8DCC-E1BF2ABC80DC}" srcOrd="1" destOrd="0" presId="urn:microsoft.com/office/officeart/2005/8/layout/vList5"/>
    <dgm:cxn modelId="{408797BB-C69C-4866-87D0-21B40D6D673C}" type="presParOf" srcId="{612B4080-4336-4696-9E0A-1BFF67AB6D04}" destId="{4803F65A-D286-4684-9E99-0AEE5EDD96CE}" srcOrd="3" destOrd="0" presId="urn:microsoft.com/office/officeart/2005/8/layout/vList5"/>
    <dgm:cxn modelId="{9A20B953-5D52-42BF-8AF4-FE233F1BD20B}" type="presParOf" srcId="{612B4080-4336-4696-9E0A-1BFF67AB6D04}" destId="{FC5F1DAE-BABE-4249-8F63-C3E3F43830B7}" srcOrd="4" destOrd="0" presId="urn:microsoft.com/office/officeart/2005/8/layout/vList5"/>
    <dgm:cxn modelId="{D21D6858-0265-47B7-AA2F-64EDA685A4CA}" type="presParOf" srcId="{FC5F1DAE-BABE-4249-8F63-C3E3F43830B7}" destId="{921111D7-66BD-4112-8B4A-7BAE6919A149}" srcOrd="0" destOrd="0" presId="urn:microsoft.com/office/officeart/2005/8/layout/vList5"/>
    <dgm:cxn modelId="{5EE0CAA2-0E3D-4C2B-BBBC-78141A55C7B7}" type="presParOf" srcId="{FC5F1DAE-BABE-4249-8F63-C3E3F43830B7}" destId="{6BEC2F8C-8AFC-4844-A20F-DC663667478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E207DEA-A6DB-44DC-85E2-F5134A30AF23}" type="doc">
      <dgm:prSet loTypeId="urn:microsoft.com/office/officeart/2005/8/layout/vList5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AE30A858-86E1-4849-8008-EFE35F868588}">
      <dgm:prSet phldrT="[Текст]"/>
      <dgm:spPr/>
      <dgm:t>
        <a:bodyPr/>
        <a:lstStyle/>
        <a:p>
          <a:r>
            <a:rPr lang="ru-RU" b="1" smtClean="0">
              <a:latin typeface="Times New Roman" panose="02020603050405020304" pitchFamily="18" charset="0"/>
              <a:cs typeface="Times New Roman" panose="02020603050405020304" pitchFamily="18" charset="0"/>
            </a:rPr>
            <a:t>2016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8D8C6A-9EC0-4BA4-A705-46CE71ABD023}" type="parTrans" cxnId="{2353E997-B99C-43F1-8F59-C3A115D50722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50406B-24BB-46AB-BE0C-51F70C0EBB06}" type="sibTrans" cxnId="{2353E997-B99C-43F1-8F59-C3A115D50722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F4FD2D-1177-4485-9AAF-23F29292DECE}">
      <dgm:prSet phldrT="[Текст]"/>
      <dgm:spPr/>
      <dgm:t>
        <a:bodyPr/>
        <a:lstStyle/>
        <a:p>
          <a:r>
            <a:rPr lang="ru-RU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Международная конференция по ЦУР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D0E004-7F0B-47F1-9C0B-2B9F766CB088}" type="parTrans" cxnId="{6806E2CF-4667-46AE-89D1-4100CC8C9F89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33AE99-1BFF-4308-A92A-474ECD36FDC2}" type="sibTrans" cxnId="{6806E2CF-4667-46AE-89D1-4100CC8C9F89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5F237D-D8BF-41F9-BBAF-0E9D5667F6DF}">
      <dgm:prSet phldrT="[Текст]"/>
      <dgm:spPr/>
      <dgm:t>
        <a:bodyPr/>
        <a:lstStyle/>
        <a:p>
          <a:r>
            <a:rPr lang="ru-RU" b="1" smtClean="0">
              <a:latin typeface="Times New Roman" panose="02020603050405020304" pitchFamily="18" charset="0"/>
              <a:cs typeface="Times New Roman" panose="02020603050405020304" pitchFamily="18" charset="0"/>
            </a:rPr>
            <a:t>2017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04047B-FEDA-41A5-B4C0-BF50F7BB47CD}" type="parTrans" cxnId="{B2735A70-806E-4920-BC7A-A963475845F1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E0985F-8C24-4B08-9712-3B3C2898AC95}" type="sibTrans" cxnId="{B2735A70-806E-4920-BC7A-A963475845F1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9AD6F8-FC87-4E73-840A-DCB5283FF983}">
      <dgm:prSet phldrT="[Текст]"/>
      <dgm:spPr/>
      <dgm:t>
        <a:bodyPr/>
        <a:lstStyle/>
        <a:p>
          <a:r>
            <a:rPr lang="ru-RU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Инвентаризация и адаптация показателей ЦУР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46C658-6758-477C-BDC4-D0EBA576E943}" type="parTrans" cxnId="{38103A5C-A205-456E-ABA9-02A30CE91AAD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591772-0CE9-463C-8A0A-E3D937C0D201}" type="sibTrans" cxnId="{38103A5C-A205-456E-ABA9-02A30CE91AAD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3CD74E-94E0-4FCA-AE47-B3E761710173}">
      <dgm:prSet phldrT="[Текст]"/>
      <dgm:spPr/>
      <dgm:t>
        <a:bodyPr/>
        <a:lstStyle/>
        <a:p>
          <a:r>
            <a:rPr lang="ru-RU" b="1" smtClean="0">
              <a:latin typeface="Times New Roman" panose="02020603050405020304" pitchFamily="18" charset="0"/>
              <a:cs typeface="Times New Roman" panose="02020603050405020304" pitchFamily="18" charset="0"/>
            </a:rPr>
            <a:t>2017-2018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DF1C21-F741-4F77-88E2-ACFB85C3787A}" type="parTrans" cxnId="{80675E83-F7EE-44C2-88CD-713B4E99DEFC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B36CE4-8807-4D9D-8E99-012FA130D0E6}" type="sibTrans" cxnId="{80675E83-F7EE-44C2-88CD-713B4E99DEFC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1D0C2D-B119-4A08-A842-417A609DDAA9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Оценка текущего потенциала  (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DFID-UNSD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D2FF84-3707-4ADF-8B8D-360D7C12769A}" type="parTrans" cxnId="{AAC1FE57-C1AB-4D14-8723-E4A44101596D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98B92B-E38D-4E14-9DB7-543BB3C6F354}" type="sibTrans" cxnId="{AAC1FE57-C1AB-4D14-8723-E4A44101596D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2648FD-C52C-4DCF-8944-5A1529B0FBBF}">
      <dgm:prSet/>
      <dgm:spPr/>
      <dgm:t>
        <a:bodyPr/>
        <a:lstStyle/>
        <a:p>
          <a:r>
            <a:rPr lang="ru-RU" b="1" smtClean="0">
              <a:latin typeface="Times New Roman" panose="02020603050405020304" pitchFamily="18" charset="0"/>
              <a:cs typeface="Times New Roman" panose="02020603050405020304" pitchFamily="18" charset="0"/>
            </a:rPr>
            <a:t>2018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8ADCB8-FDB5-4293-8A57-658E07593C14}" type="parTrans" cxnId="{AD95A06F-12F1-485D-A8B8-AF84BC4FCB7F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1EA3E8-9B69-4A1C-A2C4-72AA0C2CF071}" type="sibTrans" cxnId="{AD95A06F-12F1-485D-A8B8-AF84BC4FCB7F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E72EE6-6AD9-4A26-A56E-C4C6B447A98A}">
      <dgm:prSet/>
      <dgm:spPr/>
      <dgm:t>
        <a:bodyPr/>
        <a:lstStyle/>
        <a:p>
          <a:r>
            <a:rPr lang="ru-RU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Миссия МАПС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260D02-4710-489A-84A5-92097567719C}" type="parTrans" cxnId="{51EBA79F-6D73-4054-A6AD-665262C4D8A0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A6CE44-4A83-4381-9761-B486A698C2C1}" type="sibTrans" cxnId="{51EBA79F-6D73-4054-A6AD-665262C4D8A0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78015A-F2FD-4175-A2EA-7D4158CC2602}">
      <dgm:prSet/>
      <dgm:spPr/>
      <dgm:t>
        <a:bodyPr/>
        <a:lstStyle/>
        <a:p>
          <a:r>
            <a:rPr lang="ru-RU" b="1" smtClean="0">
              <a:latin typeface="Times New Roman" panose="02020603050405020304" pitchFamily="18" charset="0"/>
              <a:cs typeface="Times New Roman" panose="02020603050405020304" pitchFamily="18" charset="0"/>
            </a:rPr>
            <a:t>2019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C7FAB3-FC90-4110-A385-27289AFFB86B}" type="parTrans" cxnId="{3BA578C9-BE05-4B69-B977-E2B9BE84E62F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F0F146-09D5-4F76-B3BC-286273771690}" type="sibTrans" cxnId="{3BA578C9-BE05-4B69-B977-E2B9BE84E62F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26A252-6060-4199-97BE-EDB5FBDF945F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Принятие нового Закона КР «Об официальной статистике»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058A4C-3CD9-4837-949F-0AB55F7DB384}" type="parTrans" cxnId="{A0A8F281-246D-49D5-8285-5E22A9B4AE18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7D5F22-5990-47EC-B2A8-A7D5CBC720F1}" type="sibTrans" cxnId="{A0A8F281-246D-49D5-8285-5E22A9B4AE18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DB0CAB-E8FD-424F-945C-96CEC33A1F31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2019-2020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E07FA6-1D68-46A9-A9A7-4760565EEDD1}" type="parTrans" cxnId="{A46E64FD-178E-4747-BAFD-06FC0035C158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9F2123-9A47-45F7-9C36-0A84A3B14F69}" type="sibTrans" cxnId="{A46E64FD-178E-4747-BAFD-06FC0035C158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9B91CD-37A4-4D83-83F7-F7EA0275D15B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Национальная платформа отчётности ЦУР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BF34E5-4547-4779-A4D8-A9DCC4597ED3}" type="parTrans" cxnId="{E96ECCFD-038C-452B-803F-4C9C3414ED57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A38DFA-81E4-4D12-B581-3372E1A4319A}" type="sibTrans" cxnId="{E96ECCFD-038C-452B-803F-4C9C3414ED57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2F975A-7C1B-4C69-B186-FB5981CF9F5D}" type="pres">
      <dgm:prSet presAssocID="{3E207DEA-A6DB-44DC-85E2-F5134A30AF2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9BA765B-A237-441D-9A54-F82A080A6361}" type="pres">
      <dgm:prSet presAssocID="{AE30A858-86E1-4849-8008-EFE35F868588}" presName="linNode" presStyleCnt="0"/>
      <dgm:spPr/>
      <dgm:t>
        <a:bodyPr/>
        <a:lstStyle/>
        <a:p>
          <a:endParaRPr lang="ru-RU"/>
        </a:p>
      </dgm:t>
    </dgm:pt>
    <dgm:pt modelId="{23A5E673-9456-45EB-8DA9-AA41FBCC0E95}" type="pres">
      <dgm:prSet presAssocID="{AE30A858-86E1-4849-8008-EFE35F868588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1C18B7-08FD-4E46-9EB7-69FF07E448D2}" type="pres">
      <dgm:prSet presAssocID="{AE30A858-86E1-4849-8008-EFE35F868588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FC934C-503A-436D-BA7A-2C5A6959BFBB}" type="pres">
      <dgm:prSet presAssocID="{F350406B-24BB-46AB-BE0C-51F70C0EBB06}" presName="sp" presStyleCnt="0"/>
      <dgm:spPr/>
      <dgm:t>
        <a:bodyPr/>
        <a:lstStyle/>
        <a:p>
          <a:endParaRPr lang="ru-RU"/>
        </a:p>
      </dgm:t>
    </dgm:pt>
    <dgm:pt modelId="{2234B90B-B946-4D08-8550-9FACC617CA8D}" type="pres">
      <dgm:prSet presAssocID="{485F237D-D8BF-41F9-BBAF-0E9D5667F6DF}" presName="linNode" presStyleCnt="0"/>
      <dgm:spPr/>
      <dgm:t>
        <a:bodyPr/>
        <a:lstStyle/>
        <a:p>
          <a:endParaRPr lang="ru-RU"/>
        </a:p>
      </dgm:t>
    </dgm:pt>
    <dgm:pt modelId="{ED38AC48-B47E-4249-811B-75CA9FE0EBBE}" type="pres">
      <dgm:prSet presAssocID="{485F237D-D8BF-41F9-BBAF-0E9D5667F6DF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10053A-CD1A-40F7-97A8-200090A684DF}" type="pres">
      <dgm:prSet presAssocID="{485F237D-D8BF-41F9-BBAF-0E9D5667F6DF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345E46-AE0E-4CD1-BDD0-DB802FCD61A3}" type="pres">
      <dgm:prSet presAssocID="{2DE0985F-8C24-4B08-9712-3B3C2898AC95}" presName="sp" presStyleCnt="0"/>
      <dgm:spPr/>
      <dgm:t>
        <a:bodyPr/>
        <a:lstStyle/>
        <a:p>
          <a:endParaRPr lang="ru-RU"/>
        </a:p>
      </dgm:t>
    </dgm:pt>
    <dgm:pt modelId="{E707C64B-CC3D-4B30-A785-20A55A3BC8AC}" type="pres">
      <dgm:prSet presAssocID="{4B3CD74E-94E0-4FCA-AE47-B3E761710173}" presName="linNode" presStyleCnt="0"/>
      <dgm:spPr/>
      <dgm:t>
        <a:bodyPr/>
        <a:lstStyle/>
        <a:p>
          <a:endParaRPr lang="ru-RU"/>
        </a:p>
      </dgm:t>
    </dgm:pt>
    <dgm:pt modelId="{152D6E63-A53F-4367-AAB0-E91EBE335B8C}" type="pres">
      <dgm:prSet presAssocID="{4B3CD74E-94E0-4FCA-AE47-B3E761710173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6F12F5-AF80-4EB1-BF91-7343BEA34048}" type="pres">
      <dgm:prSet presAssocID="{4B3CD74E-94E0-4FCA-AE47-B3E761710173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25A7FB-D88E-494C-ACCC-6314DD2011AA}" type="pres">
      <dgm:prSet presAssocID="{BFB36CE4-8807-4D9D-8E99-012FA130D0E6}" presName="sp" presStyleCnt="0"/>
      <dgm:spPr/>
      <dgm:t>
        <a:bodyPr/>
        <a:lstStyle/>
        <a:p>
          <a:endParaRPr lang="ru-RU"/>
        </a:p>
      </dgm:t>
    </dgm:pt>
    <dgm:pt modelId="{D4825886-2BFE-48A3-9BF0-3044BB9873C2}" type="pres">
      <dgm:prSet presAssocID="{372648FD-C52C-4DCF-8944-5A1529B0FBBF}" presName="linNode" presStyleCnt="0"/>
      <dgm:spPr/>
      <dgm:t>
        <a:bodyPr/>
        <a:lstStyle/>
        <a:p>
          <a:endParaRPr lang="ru-RU"/>
        </a:p>
      </dgm:t>
    </dgm:pt>
    <dgm:pt modelId="{D9626691-2AB4-4AD2-9F58-D42EFEB23BD6}" type="pres">
      <dgm:prSet presAssocID="{372648FD-C52C-4DCF-8944-5A1529B0FBBF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EE24B4-154C-4A3D-A29E-5FD447C9FE25}" type="pres">
      <dgm:prSet presAssocID="{372648FD-C52C-4DCF-8944-5A1529B0FBBF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DB497A-FB5D-4EFF-89C7-B649A1E76D45}" type="pres">
      <dgm:prSet presAssocID="{6B1EA3E8-9B69-4A1C-A2C4-72AA0C2CF071}" presName="sp" presStyleCnt="0"/>
      <dgm:spPr/>
      <dgm:t>
        <a:bodyPr/>
        <a:lstStyle/>
        <a:p>
          <a:endParaRPr lang="ru-RU"/>
        </a:p>
      </dgm:t>
    </dgm:pt>
    <dgm:pt modelId="{44048ADF-AA7C-4717-B723-F56EFF4EAFC4}" type="pres">
      <dgm:prSet presAssocID="{3878015A-F2FD-4175-A2EA-7D4158CC2602}" presName="linNode" presStyleCnt="0"/>
      <dgm:spPr/>
      <dgm:t>
        <a:bodyPr/>
        <a:lstStyle/>
        <a:p>
          <a:endParaRPr lang="ru-RU"/>
        </a:p>
      </dgm:t>
    </dgm:pt>
    <dgm:pt modelId="{154C1FF2-ACB2-4B51-886E-340EF09F940F}" type="pres">
      <dgm:prSet presAssocID="{3878015A-F2FD-4175-A2EA-7D4158CC2602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1F4D00-D933-408B-9472-F66CC1AE9BA0}" type="pres">
      <dgm:prSet presAssocID="{3878015A-F2FD-4175-A2EA-7D4158CC2602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566AA4-34C3-496E-B128-D941ED9DC2F8}" type="pres">
      <dgm:prSet presAssocID="{87F0F146-09D5-4F76-B3BC-286273771690}" presName="sp" presStyleCnt="0"/>
      <dgm:spPr/>
      <dgm:t>
        <a:bodyPr/>
        <a:lstStyle/>
        <a:p>
          <a:endParaRPr lang="ru-RU"/>
        </a:p>
      </dgm:t>
    </dgm:pt>
    <dgm:pt modelId="{8AC43CC5-A09D-4F83-B92B-151675B665E2}" type="pres">
      <dgm:prSet presAssocID="{7EDB0CAB-E8FD-424F-945C-96CEC33A1F31}" presName="linNode" presStyleCnt="0"/>
      <dgm:spPr/>
      <dgm:t>
        <a:bodyPr/>
        <a:lstStyle/>
        <a:p>
          <a:endParaRPr lang="ru-RU"/>
        </a:p>
      </dgm:t>
    </dgm:pt>
    <dgm:pt modelId="{B5050E96-0BFF-4DB7-A1BB-41850972A629}" type="pres">
      <dgm:prSet presAssocID="{7EDB0CAB-E8FD-424F-945C-96CEC33A1F31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7522F9-C0FC-43B5-85BE-37662BF5FEFD}" type="pres">
      <dgm:prSet presAssocID="{7EDB0CAB-E8FD-424F-945C-96CEC33A1F31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06E2CF-4667-46AE-89D1-4100CC8C9F89}" srcId="{AE30A858-86E1-4849-8008-EFE35F868588}" destId="{30F4FD2D-1177-4485-9AAF-23F29292DECE}" srcOrd="0" destOrd="0" parTransId="{6CD0E004-7F0B-47F1-9C0B-2B9F766CB088}" sibTransId="{3833AE99-1BFF-4308-A92A-474ECD36FDC2}"/>
    <dgm:cxn modelId="{20E5B9E1-89B4-41AA-A4BD-5C5829E55CED}" type="presOf" srcId="{7EDB0CAB-E8FD-424F-945C-96CEC33A1F31}" destId="{B5050E96-0BFF-4DB7-A1BB-41850972A629}" srcOrd="0" destOrd="0" presId="urn:microsoft.com/office/officeart/2005/8/layout/vList5"/>
    <dgm:cxn modelId="{3D33D666-B1A8-4A6E-BFAB-2F15ECD0F0C3}" type="presOf" srcId="{30F4FD2D-1177-4485-9AAF-23F29292DECE}" destId="{A91C18B7-08FD-4E46-9EB7-69FF07E448D2}" srcOrd="0" destOrd="0" presId="urn:microsoft.com/office/officeart/2005/8/layout/vList5"/>
    <dgm:cxn modelId="{AAC1FE57-C1AB-4D14-8723-E4A44101596D}" srcId="{4B3CD74E-94E0-4FCA-AE47-B3E761710173}" destId="{191D0C2D-B119-4A08-A842-417A609DDAA9}" srcOrd="0" destOrd="0" parTransId="{73D2FF84-3707-4ADF-8B8D-360D7C12769A}" sibTransId="{6498B92B-E38D-4E14-9DB7-543BB3C6F354}"/>
    <dgm:cxn modelId="{AD95A06F-12F1-485D-A8B8-AF84BC4FCB7F}" srcId="{3E207DEA-A6DB-44DC-85E2-F5134A30AF23}" destId="{372648FD-C52C-4DCF-8944-5A1529B0FBBF}" srcOrd="3" destOrd="0" parTransId="{618ADCB8-FDB5-4293-8A57-658E07593C14}" sibTransId="{6B1EA3E8-9B69-4A1C-A2C4-72AA0C2CF071}"/>
    <dgm:cxn modelId="{E96ECCFD-038C-452B-803F-4C9C3414ED57}" srcId="{7EDB0CAB-E8FD-424F-945C-96CEC33A1F31}" destId="{429B91CD-37A4-4D83-83F7-F7EA0275D15B}" srcOrd="0" destOrd="0" parTransId="{14BF34E5-4547-4779-A4D8-A9DCC4597ED3}" sibTransId="{4BA38DFA-81E4-4D12-B581-3372E1A4319A}"/>
    <dgm:cxn modelId="{A0A8F281-246D-49D5-8285-5E22A9B4AE18}" srcId="{3878015A-F2FD-4175-A2EA-7D4158CC2602}" destId="{8726A252-6060-4199-97BE-EDB5FBDF945F}" srcOrd="0" destOrd="0" parTransId="{40058A4C-3CD9-4837-949F-0AB55F7DB384}" sibTransId="{7D7D5F22-5990-47EC-B2A8-A7D5CBC720F1}"/>
    <dgm:cxn modelId="{9EDE765B-83CB-4128-8F81-7337DFC0F02F}" type="presOf" srcId="{191D0C2D-B119-4A08-A842-417A609DDAA9}" destId="{456F12F5-AF80-4EB1-BF91-7343BEA34048}" srcOrd="0" destOrd="0" presId="urn:microsoft.com/office/officeart/2005/8/layout/vList5"/>
    <dgm:cxn modelId="{81E9E36E-28D0-4F07-889B-680E4B0E5FC4}" type="presOf" srcId="{3E207DEA-A6DB-44DC-85E2-F5134A30AF23}" destId="{682F975A-7C1B-4C69-B186-FB5981CF9F5D}" srcOrd="0" destOrd="0" presId="urn:microsoft.com/office/officeart/2005/8/layout/vList5"/>
    <dgm:cxn modelId="{EE866D9C-81BF-4812-92AD-1C81F45EE158}" type="presOf" srcId="{059AD6F8-FC87-4E73-840A-DCB5283FF983}" destId="{8D10053A-CD1A-40F7-97A8-200090A684DF}" srcOrd="0" destOrd="0" presId="urn:microsoft.com/office/officeart/2005/8/layout/vList5"/>
    <dgm:cxn modelId="{2353E997-B99C-43F1-8F59-C3A115D50722}" srcId="{3E207DEA-A6DB-44DC-85E2-F5134A30AF23}" destId="{AE30A858-86E1-4849-8008-EFE35F868588}" srcOrd="0" destOrd="0" parTransId="{858D8C6A-9EC0-4BA4-A705-46CE71ABD023}" sibTransId="{F350406B-24BB-46AB-BE0C-51F70C0EBB06}"/>
    <dgm:cxn modelId="{B2735A70-806E-4920-BC7A-A963475845F1}" srcId="{3E207DEA-A6DB-44DC-85E2-F5134A30AF23}" destId="{485F237D-D8BF-41F9-BBAF-0E9D5667F6DF}" srcOrd="1" destOrd="0" parTransId="{F104047B-FEDA-41A5-B4C0-BF50F7BB47CD}" sibTransId="{2DE0985F-8C24-4B08-9712-3B3C2898AC95}"/>
    <dgm:cxn modelId="{66E3783A-EC05-4E4F-84BB-8715544B78D4}" type="presOf" srcId="{AE30A858-86E1-4849-8008-EFE35F868588}" destId="{23A5E673-9456-45EB-8DA9-AA41FBCC0E95}" srcOrd="0" destOrd="0" presId="urn:microsoft.com/office/officeart/2005/8/layout/vList5"/>
    <dgm:cxn modelId="{337F5CC0-F252-4DC1-AB7B-6596CCC42602}" type="presOf" srcId="{429B91CD-37A4-4D83-83F7-F7EA0275D15B}" destId="{6A7522F9-C0FC-43B5-85BE-37662BF5FEFD}" srcOrd="0" destOrd="0" presId="urn:microsoft.com/office/officeart/2005/8/layout/vList5"/>
    <dgm:cxn modelId="{51EBA79F-6D73-4054-A6AD-665262C4D8A0}" srcId="{372648FD-C52C-4DCF-8944-5A1529B0FBBF}" destId="{2CE72EE6-6AD9-4A26-A56E-C4C6B447A98A}" srcOrd="0" destOrd="0" parTransId="{9A260D02-4710-489A-84A5-92097567719C}" sibTransId="{D4A6CE44-4A83-4381-9761-B486A698C2C1}"/>
    <dgm:cxn modelId="{5D783989-0EF9-4C53-B6CA-2274FC8C3AAB}" type="presOf" srcId="{485F237D-D8BF-41F9-BBAF-0E9D5667F6DF}" destId="{ED38AC48-B47E-4249-811B-75CA9FE0EBBE}" srcOrd="0" destOrd="0" presId="urn:microsoft.com/office/officeart/2005/8/layout/vList5"/>
    <dgm:cxn modelId="{A2852BB6-BE41-4F90-8E3B-C4C280B42BDE}" type="presOf" srcId="{8726A252-6060-4199-97BE-EDB5FBDF945F}" destId="{A51F4D00-D933-408B-9472-F66CC1AE9BA0}" srcOrd="0" destOrd="0" presId="urn:microsoft.com/office/officeart/2005/8/layout/vList5"/>
    <dgm:cxn modelId="{706B7CB2-C879-403C-B0A5-9713866538B0}" type="presOf" srcId="{4B3CD74E-94E0-4FCA-AE47-B3E761710173}" destId="{152D6E63-A53F-4367-AAB0-E91EBE335B8C}" srcOrd="0" destOrd="0" presId="urn:microsoft.com/office/officeart/2005/8/layout/vList5"/>
    <dgm:cxn modelId="{3BA578C9-BE05-4B69-B977-E2B9BE84E62F}" srcId="{3E207DEA-A6DB-44DC-85E2-F5134A30AF23}" destId="{3878015A-F2FD-4175-A2EA-7D4158CC2602}" srcOrd="4" destOrd="0" parTransId="{6FC7FAB3-FC90-4110-A385-27289AFFB86B}" sibTransId="{87F0F146-09D5-4F76-B3BC-286273771690}"/>
    <dgm:cxn modelId="{80675E83-F7EE-44C2-88CD-713B4E99DEFC}" srcId="{3E207DEA-A6DB-44DC-85E2-F5134A30AF23}" destId="{4B3CD74E-94E0-4FCA-AE47-B3E761710173}" srcOrd="2" destOrd="0" parTransId="{47DF1C21-F741-4F77-88E2-ACFB85C3787A}" sibTransId="{BFB36CE4-8807-4D9D-8E99-012FA130D0E6}"/>
    <dgm:cxn modelId="{7C08608A-3A81-4411-A26E-03EB8102B967}" type="presOf" srcId="{2CE72EE6-6AD9-4A26-A56E-C4C6B447A98A}" destId="{ACEE24B4-154C-4A3D-A29E-5FD447C9FE25}" srcOrd="0" destOrd="0" presId="urn:microsoft.com/office/officeart/2005/8/layout/vList5"/>
    <dgm:cxn modelId="{A46E64FD-178E-4747-BAFD-06FC0035C158}" srcId="{3E207DEA-A6DB-44DC-85E2-F5134A30AF23}" destId="{7EDB0CAB-E8FD-424F-945C-96CEC33A1F31}" srcOrd="5" destOrd="0" parTransId="{18E07FA6-1D68-46A9-A9A7-4760565EEDD1}" sibTransId="{5D9F2123-9A47-45F7-9C36-0A84A3B14F69}"/>
    <dgm:cxn modelId="{38103A5C-A205-456E-ABA9-02A30CE91AAD}" srcId="{485F237D-D8BF-41F9-BBAF-0E9D5667F6DF}" destId="{059AD6F8-FC87-4E73-840A-DCB5283FF983}" srcOrd="0" destOrd="0" parTransId="{6046C658-6758-477C-BDC4-D0EBA576E943}" sibTransId="{72591772-0CE9-463C-8A0A-E3D937C0D201}"/>
    <dgm:cxn modelId="{D4AB30F2-757C-4F14-AC3A-63190C9D0E69}" type="presOf" srcId="{372648FD-C52C-4DCF-8944-5A1529B0FBBF}" destId="{D9626691-2AB4-4AD2-9F58-D42EFEB23BD6}" srcOrd="0" destOrd="0" presId="urn:microsoft.com/office/officeart/2005/8/layout/vList5"/>
    <dgm:cxn modelId="{BC965FF7-F56C-4B18-9A2A-251DA87E91A6}" type="presOf" srcId="{3878015A-F2FD-4175-A2EA-7D4158CC2602}" destId="{154C1FF2-ACB2-4B51-886E-340EF09F940F}" srcOrd="0" destOrd="0" presId="urn:microsoft.com/office/officeart/2005/8/layout/vList5"/>
    <dgm:cxn modelId="{0031D2C5-63E9-48CB-A15E-DDC2A3BA01EA}" type="presParOf" srcId="{682F975A-7C1B-4C69-B186-FB5981CF9F5D}" destId="{49BA765B-A237-441D-9A54-F82A080A6361}" srcOrd="0" destOrd="0" presId="urn:microsoft.com/office/officeart/2005/8/layout/vList5"/>
    <dgm:cxn modelId="{A1963424-85FF-4451-BC6C-88DFF9BFB080}" type="presParOf" srcId="{49BA765B-A237-441D-9A54-F82A080A6361}" destId="{23A5E673-9456-45EB-8DA9-AA41FBCC0E95}" srcOrd="0" destOrd="0" presId="urn:microsoft.com/office/officeart/2005/8/layout/vList5"/>
    <dgm:cxn modelId="{AA336548-A715-4A99-A0A8-235227DE24E9}" type="presParOf" srcId="{49BA765B-A237-441D-9A54-F82A080A6361}" destId="{A91C18B7-08FD-4E46-9EB7-69FF07E448D2}" srcOrd="1" destOrd="0" presId="urn:microsoft.com/office/officeart/2005/8/layout/vList5"/>
    <dgm:cxn modelId="{DC0F4B38-C67F-4A14-9216-B0BB9F903671}" type="presParOf" srcId="{682F975A-7C1B-4C69-B186-FB5981CF9F5D}" destId="{68FC934C-503A-436D-BA7A-2C5A6959BFBB}" srcOrd="1" destOrd="0" presId="urn:microsoft.com/office/officeart/2005/8/layout/vList5"/>
    <dgm:cxn modelId="{7763FEB3-3973-4A2A-9459-50A3576F5B0B}" type="presParOf" srcId="{682F975A-7C1B-4C69-B186-FB5981CF9F5D}" destId="{2234B90B-B946-4D08-8550-9FACC617CA8D}" srcOrd="2" destOrd="0" presId="urn:microsoft.com/office/officeart/2005/8/layout/vList5"/>
    <dgm:cxn modelId="{E669D766-0C11-4908-8FE7-916DBA2D9582}" type="presParOf" srcId="{2234B90B-B946-4D08-8550-9FACC617CA8D}" destId="{ED38AC48-B47E-4249-811B-75CA9FE0EBBE}" srcOrd="0" destOrd="0" presId="urn:microsoft.com/office/officeart/2005/8/layout/vList5"/>
    <dgm:cxn modelId="{ABED369F-074C-4062-A9CE-8BBEF3DB06BB}" type="presParOf" srcId="{2234B90B-B946-4D08-8550-9FACC617CA8D}" destId="{8D10053A-CD1A-40F7-97A8-200090A684DF}" srcOrd="1" destOrd="0" presId="urn:microsoft.com/office/officeart/2005/8/layout/vList5"/>
    <dgm:cxn modelId="{A4937FF5-5F24-4D07-ADE3-4B1CEA15F8A7}" type="presParOf" srcId="{682F975A-7C1B-4C69-B186-FB5981CF9F5D}" destId="{3A345E46-AE0E-4CD1-BDD0-DB802FCD61A3}" srcOrd="3" destOrd="0" presId="urn:microsoft.com/office/officeart/2005/8/layout/vList5"/>
    <dgm:cxn modelId="{DD41FFCF-2514-4AE3-B3FE-2BD2DDB4A5D8}" type="presParOf" srcId="{682F975A-7C1B-4C69-B186-FB5981CF9F5D}" destId="{E707C64B-CC3D-4B30-A785-20A55A3BC8AC}" srcOrd="4" destOrd="0" presId="urn:microsoft.com/office/officeart/2005/8/layout/vList5"/>
    <dgm:cxn modelId="{6E97E5DF-6A4D-4C01-A499-FD43431BC294}" type="presParOf" srcId="{E707C64B-CC3D-4B30-A785-20A55A3BC8AC}" destId="{152D6E63-A53F-4367-AAB0-E91EBE335B8C}" srcOrd="0" destOrd="0" presId="urn:microsoft.com/office/officeart/2005/8/layout/vList5"/>
    <dgm:cxn modelId="{DA798379-C90B-4830-AF68-34CB12D3F413}" type="presParOf" srcId="{E707C64B-CC3D-4B30-A785-20A55A3BC8AC}" destId="{456F12F5-AF80-4EB1-BF91-7343BEA34048}" srcOrd="1" destOrd="0" presId="urn:microsoft.com/office/officeart/2005/8/layout/vList5"/>
    <dgm:cxn modelId="{2264F73B-CCAD-400A-B1EF-86398A5EAC3A}" type="presParOf" srcId="{682F975A-7C1B-4C69-B186-FB5981CF9F5D}" destId="{BB25A7FB-D88E-494C-ACCC-6314DD2011AA}" srcOrd="5" destOrd="0" presId="urn:microsoft.com/office/officeart/2005/8/layout/vList5"/>
    <dgm:cxn modelId="{DB86A300-2859-46E0-9524-05D50231F3ED}" type="presParOf" srcId="{682F975A-7C1B-4C69-B186-FB5981CF9F5D}" destId="{D4825886-2BFE-48A3-9BF0-3044BB9873C2}" srcOrd="6" destOrd="0" presId="urn:microsoft.com/office/officeart/2005/8/layout/vList5"/>
    <dgm:cxn modelId="{119222FF-697A-4C8B-9310-DAFFA91C61BF}" type="presParOf" srcId="{D4825886-2BFE-48A3-9BF0-3044BB9873C2}" destId="{D9626691-2AB4-4AD2-9F58-D42EFEB23BD6}" srcOrd="0" destOrd="0" presId="urn:microsoft.com/office/officeart/2005/8/layout/vList5"/>
    <dgm:cxn modelId="{F2BADDC1-531F-4AFF-A276-9D46D8C93BA2}" type="presParOf" srcId="{D4825886-2BFE-48A3-9BF0-3044BB9873C2}" destId="{ACEE24B4-154C-4A3D-A29E-5FD447C9FE25}" srcOrd="1" destOrd="0" presId="urn:microsoft.com/office/officeart/2005/8/layout/vList5"/>
    <dgm:cxn modelId="{2BA68CDD-B645-4E58-BD3A-0946A2F5D072}" type="presParOf" srcId="{682F975A-7C1B-4C69-B186-FB5981CF9F5D}" destId="{C3DB497A-FB5D-4EFF-89C7-B649A1E76D45}" srcOrd="7" destOrd="0" presId="urn:microsoft.com/office/officeart/2005/8/layout/vList5"/>
    <dgm:cxn modelId="{C2F29394-C438-4891-A279-1884B16092B3}" type="presParOf" srcId="{682F975A-7C1B-4C69-B186-FB5981CF9F5D}" destId="{44048ADF-AA7C-4717-B723-F56EFF4EAFC4}" srcOrd="8" destOrd="0" presId="urn:microsoft.com/office/officeart/2005/8/layout/vList5"/>
    <dgm:cxn modelId="{E270DB24-3204-481D-A946-2D11D6C07F34}" type="presParOf" srcId="{44048ADF-AA7C-4717-B723-F56EFF4EAFC4}" destId="{154C1FF2-ACB2-4B51-886E-340EF09F940F}" srcOrd="0" destOrd="0" presId="urn:microsoft.com/office/officeart/2005/8/layout/vList5"/>
    <dgm:cxn modelId="{1ADE6970-76A7-4FF4-81E5-D880CC3E60B2}" type="presParOf" srcId="{44048ADF-AA7C-4717-B723-F56EFF4EAFC4}" destId="{A51F4D00-D933-408B-9472-F66CC1AE9BA0}" srcOrd="1" destOrd="0" presId="urn:microsoft.com/office/officeart/2005/8/layout/vList5"/>
    <dgm:cxn modelId="{56715812-6F99-4317-858E-C3DA291820AF}" type="presParOf" srcId="{682F975A-7C1B-4C69-B186-FB5981CF9F5D}" destId="{CF566AA4-34C3-496E-B128-D941ED9DC2F8}" srcOrd="9" destOrd="0" presId="urn:microsoft.com/office/officeart/2005/8/layout/vList5"/>
    <dgm:cxn modelId="{B9C89FDD-C295-4B43-8D64-42B237B342A1}" type="presParOf" srcId="{682F975A-7C1B-4C69-B186-FB5981CF9F5D}" destId="{8AC43CC5-A09D-4F83-B92B-151675B665E2}" srcOrd="10" destOrd="0" presId="urn:microsoft.com/office/officeart/2005/8/layout/vList5"/>
    <dgm:cxn modelId="{F795C1AA-11B0-4A32-A9BF-DE5266667CCC}" type="presParOf" srcId="{8AC43CC5-A09D-4F83-B92B-151675B665E2}" destId="{B5050E96-0BFF-4DB7-A1BB-41850972A629}" srcOrd="0" destOrd="0" presId="urn:microsoft.com/office/officeart/2005/8/layout/vList5"/>
    <dgm:cxn modelId="{0A0F99D9-2162-4493-9EBB-7DDE0AE47E12}" type="presParOf" srcId="{8AC43CC5-A09D-4F83-B92B-151675B665E2}" destId="{6A7522F9-C0FC-43B5-85BE-37662BF5FEF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C6DBCD8-32B2-4952-A0F6-0246D51C2530}" type="doc">
      <dgm:prSet loTypeId="urn:microsoft.com/office/officeart/2005/8/layout/hierarchy3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AF0F44B-E000-48EA-8641-445C254DB0C2}">
      <dgm:prSet phldrT="[Текст]" custT="1"/>
      <dgm:spPr/>
      <dgm:t>
        <a:bodyPr/>
        <a:lstStyle/>
        <a:p>
          <a:r>
            <a:rPr lang="ru-RU" sz="1100" dirty="0" smtClean="0"/>
            <a:t>МИНИСТЕРСТВО 1 </a:t>
          </a:r>
          <a:endParaRPr lang="en-US" sz="1100" dirty="0"/>
        </a:p>
      </dgm:t>
    </dgm:pt>
    <dgm:pt modelId="{2F9B76C6-7198-427D-A655-FFD075FED23F}" type="parTrans" cxnId="{A5B7BFBE-B6A4-4CA6-9262-0740AB1020C5}">
      <dgm:prSet/>
      <dgm:spPr/>
      <dgm:t>
        <a:bodyPr/>
        <a:lstStyle/>
        <a:p>
          <a:endParaRPr lang="en-US"/>
        </a:p>
      </dgm:t>
    </dgm:pt>
    <dgm:pt modelId="{94301CA0-3947-49BD-8B9A-A883C3EA786E}" type="sibTrans" cxnId="{A5B7BFBE-B6A4-4CA6-9262-0740AB1020C5}">
      <dgm:prSet/>
      <dgm:spPr/>
      <dgm:t>
        <a:bodyPr/>
        <a:lstStyle/>
        <a:p>
          <a:endParaRPr lang="en-US"/>
        </a:p>
      </dgm:t>
    </dgm:pt>
    <dgm:pt modelId="{0F8B3B9B-3C55-4969-9737-B482D381728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DB32597E-F710-4F59-BD23-F3E0226EBC98}" type="parTrans" cxnId="{E86EE7E1-529B-4304-B726-87F930802FA1}">
      <dgm:prSet/>
      <dgm:spPr/>
      <dgm:t>
        <a:bodyPr/>
        <a:lstStyle/>
        <a:p>
          <a:endParaRPr lang="en-US"/>
        </a:p>
      </dgm:t>
    </dgm:pt>
    <dgm:pt modelId="{BCD0FFA7-BEDF-46E6-A0C2-CA3127392312}" type="sibTrans" cxnId="{E86EE7E1-529B-4304-B726-87F930802FA1}">
      <dgm:prSet/>
      <dgm:spPr/>
      <dgm:t>
        <a:bodyPr/>
        <a:lstStyle/>
        <a:p>
          <a:endParaRPr lang="en-US"/>
        </a:p>
      </dgm:t>
    </dgm:pt>
    <dgm:pt modelId="{61E705CB-C54B-4261-9765-000B230E2F2D}">
      <dgm:prSet phldrT="[Текст]"/>
      <dgm:spPr/>
      <dgm:t>
        <a:bodyPr/>
        <a:lstStyle/>
        <a:p>
          <a:r>
            <a:rPr lang="ru-RU" dirty="0" smtClean="0"/>
            <a:t>Оценка прогресса</a:t>
          </a:r>
          <a:endParaRPr lang="en-US" dirty="0"/>
        </a:p>
      </dgm:t>
    </dgm:pt>
    <dgm:pt modelId="{FFEADB87-EA78-4B0F-833E-6EC09BBC8E41}" type="parTrans" cxnId="{93E94AFA-4399-4A7A-A6E4-377743025A0C}">
      <dgm:prSet/>
      <dgm:spPr/>
      <dgm:t>
        <a:bodyPr/>
        <a:lstStyle/>
        <a:p>
          <a:endParaRPr lang="en-US"/>
        </a:p>
      </dgm:t>
    </dgm:pt>
    <dgm:pt modelId="{5B67EAAE-43B4-4FCD-9D1D-8201CB30CE05}" type="sibTrans" cxnId="{93E94AFA-4399-4A7A-A6E4-377743025A0C}">
      <dgm:prSet/>
      <dgm:spPr/>
      <dgm:t>
        <a:bodyPr/>
        <a:lstStyle/>
        <a:p>
          <a:endParaRPr lang="en-US"/>
        </a:p>
      </dgm:t>
    </dgm:pt>
    <dgm:pt modelId="{AE3A0B14-797E-4515-8C30-5E2A70C2BAAF}">
      <dgm:prSet phldrT="[Текст]" custT="1"/>
      <dgm:spPr/>
      <dgm:t>
        <a:bodyPr/>
        <a:lstStyle/>
        <a:p>
          <a:r>
            <a:rPr lang="ru-RU" sz="1100" dirty="0" smtClean="0"/>
            <a:t>МИНИСТЕРСТВО 2</a:t>
          </a:r>
          <a:endParaRPr lang="en-US" sz="1100" dirty="0"/>
        </a:p>
      </dgm:t>
    </dgm:pt>
    <dgm:pt modelId="{FB5B4C4E-0572-4C8D-81AB-37D6738C65DA}" type="parTrans" cxnId="{FE99E988-9217-4A71-9097-28923FCAF600}">
      <dgm:prSet/>
      <dgm:spPr/>
      <dgm:t>
        <a:bodyPr/>
        <a:lstStyle/>
        <a:p>
          <a:endParaRPr lang="en-US"/>
        </a:p>
      </dgm:t>
    </dgm:pt>
    <dgm:pt modelId="{D1F756E9-81E9-4F61-9D2D-B3494EDE9D1D}" type="sibTrans" cxnId="{FE99E988-9217-4A71-9097-28923FCAF600}">
      <dgm:prSet/>
      <dgm:spPr/>
      <dgm:t>
        <a:bodyPr/>
        <a:lstStyle/>
        <a:p>
          <a:endParaRPr lang="en-US"/>
        </a:p>
      </dgm:t>
    </dgm:pt>
    <dgm:pt modelId="{3615718B-A251-4155-9DC4-FCBE77E6B16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A941C7D1-E15F-4CF0-8DFF-394194AD2CFF}" type="parTrans" cxnId="{EBC139F8-B50F-45DA-BEEB-0626ED380CB7}">
      <dgm:prSet/>
      <dgm:spPr/>
      <dgm:t>
        <a:bodyPr/>
        <a:lstStyle/>
        <a:p>
          <a:endParaRPr lang="en-US"/>
        </a:p>
      </dgm:t>
    </dgm:pt>
    <dgm:pt modelId="{F2D26745-608A-4BA6-BF90-37F9E4BB71EA}" type="sibTrans" cxnId="{EBC139F8-B50F-45DA-BEEB-0626ED380CB7}">
      <dgm:prSet/>
      <dgm:spPr/>
      <dgm:t>
        <a:bodyPr/>
        <a:lstStyle/>
        <a:p>
          <a:endParaRPr lang="en-US"/>
        </a:p>
      </dgm:t>
    </dgm:pt>
    <dgm:pt modelId="{A4C84E62-9281-46E0-9933-FCF702DD667F}">
      <dgm:prSet phldrT="[Текст]"/>
      <dgm:spPr/>
      <dgm:t>
        <a:bodyPr/>
        <a:lstStyle/>
        <a:p>
          <a:r>
            <a:rPr lang="ru-RU" dirty="0" smtClean="0"/>
            <a:t>Оценка прогресса</a:t>
          </a:r>
          <a:endParaRPr lang="en-US" dirty="0"/>
        </a:p>
      </dgm:t>
    </dgm:pt>
    <dgm:pt modelId="{2043300A-3D60-475F-9F61-8F79AFDA9BA3}" type="parTrans" cxnId="{484863F7-2A50-4121-BC1E-D3BE3118335A}">
      <dgm:prSet/>
      <dgm:spPr/>
      <dgm:t>
        <a:bodyPr/>
        <a:lstStyle/>
        <a:p>
          <a:endParaRPr lang="en-US"/>
        </a:p>
      </dgm:t>
    </dgm:pt>
    <dgm:pt modelId="{5065C68C-0B2C-4281-A5C4-2B51D64D2C92}" type="sibTrans" cxnId="{484863F7-2A50-4121-BC1E-D3BE3118335A}">
      <dgm:prSet/>
      <dgm:spPr/>
      <dgm:t>
        <a:bodyPr/>
        <a:lstStyle/>
        <a:p>
          <a:endParaRPr lang="en-US"/>
        </a:p>
      </dgm:t>
    </dgm:pt>
    <dgm:pt modelId="{4F2F2828-CCE8-4C74-9F09-5D6E47691CF7}" type="pres">
      <dgm:prSet presAssocID="{CC6DBCD8-32B2-4952-A0F6-0246D51C253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CFE6BF0-4FA0-43C6-99C7-CEAC88F22038}" type="pres">
      <dgm:prSet presAssocID="{BAF0F44B-E000-48EA-8641-445C254DB0C2}" presName="root" presStyleCnt="0"/>
      <dgm:spPr/>
      <dgm:t>
        <a:bodyPr/>
        <a:lstStyle/>
        <a:p>
          <a:endParaRPr lang="en-US"/>
        </a:p>
      </dgm:t>
    </dgm:pt>
    <dgm:pt modelId="{5AC66EA8-B090-4FB1-8CE0-04FADD615B0D}" type="pres">
      <dgm:prSet presAssocID="{BAF0F44B-E000-48EA-8641-445C254DB0C2}" presName="rootComposite" presStyleCnt="0"/>
      <dgm:spPr/>
      <dgm:t>
        <a:bodyPr/>
        <a:lstStyle/>
        <a:p>
          <a:endParaRPr lang="en-US"/>
        </a:p>
      </dgm:t>
    </dgm:pt>
    <dgm:pt modelId="{52843CDC-6A50-4533-9F0F-D0767884ACA4}" type="pres">
      <dgm:prSet presAssocID="{BAF0F44B-E000-48EA-8641-445C254DB0C2}" presName="rootText" presStyleLbl="node1" presStyleIdx="0" presStyleCnt="2" custScaleX="113896"/>
      <dgm:spPr/>
      <dgm:t>
        <a:bodyPr/>
        <a:lstStyle/>
        <a:p>
          <a:endParaRPr lang="en-US"/>
        </a:p>
      </dgm:t>
    </dgm:pt>
    <dgm:pt modelId="{CCD38BBB-AB6E-463D-A4CC-A320AC248BE3}" type="pres">
      <dgm:prSet presAssocID="{BAF0F44B-E000-48EA-8641-445C254DB0C2}" presName="rootConnector" presStyleLbl="node1" presStyleIdx="0" presStyleCnt="2"/>
      <dgm:spPr/>
      <dgm:t>
        <a:bodyPr/>
        <a:lstStyle/>
        <a:p>
          <a:endParaRPr lang="en-US"/>
        </a:p>
      </dgm:t>
    </dgm:pt>
    <dgm:pt modelId="{BF7A742C-9036-425A-A412-257080067D11}" type="pres">
      <dgm:prSet presAssocID="{BAF0F44B-E000-48EA-8641-445C254DB0C2}" presName="childShape" presStyleCnt="0"/>
      <dgm:spPr/>
      <dgm:t>
        <a:bodyPr/>
        <a:lstStyle/>
        <a:p>
          <a:endParaRPr lang="en-US"/>
        </a:p>
      </dgm:t>
    </dgm:pt>
    <dgm:pt modelId="{5BFD1203-A264-489E-B0A5-3E3C56DC2D3D}" type="pres">
      <dgm:prSet presAssocID="{DB32597E-F710-4F59-BD23-F3E0226EBC98}" presName="Name13" presStyleLbl="parChTrans1D2" presStyleIdx="0" presStyleCnt="4"/>
      <dgm:spPr/>
      <dgm:t>
        <a:bodyPr/>
        <a:lstStyle/>
        <a:p>
          <a:endParaRPr lang="en-US"/>
        </a:p>
      </dgm:t>
    </dgm:pt>
    <dgm:pt modelId="{B592C27B-5424-4A16-8CD8-7B89A839FAC5}" type="pres">
      <dgm:prSet presAssocID="{0F8B3B9B-3C55-4969-9737-B482D3817285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1BEB38-0657-43CE-B9DE-B6E6B14BF75A}" type="pres">
      <dgm:prSet presAssocID="{FFEADB87-EA78-4B0F-833E-6EC09BBC8E41}" presName="Name13" presStyleLbl="parChTrans1D2" presStyleIdx="1" presStyleCnt="4"/>
      <dgm:spPr/>
      <dgm:t>
        <a:bodyPr/>
        <a:lstStyle/>
        <a:p>
          <a:endParaRPr lang="en-US"/>
        </a:p>
      </dgm:t>
    </dgm:pt>
    <dgm:pt modelId="{BADA1655-7C65-4B24-B80C-BF7B9D6F0D33}" type="pres">
      <dgm:prSet presAssocID="{61E705CB-C54B-4261-9765-000B230E2F2D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CA345B-21DE-44AC-A551-BC0E3A493BAE}" type="pres">
      <dgm:prSet presAssocID="{AE3A0B14-797E-4515-8C30-5E2A70C2BAAF}" presName="root" presStyleCnt="0"/>
      <dgm:spPr/>
      <dgm:t>
        <a:bodyPr/>
        <a:lstStyle/>
        <a:p>
          <a:endParaRPr lang="en-US"/>
        </a:p>
      </dgm:t>
    </dgm:pt>
    <dgm:pt modelId="{B9887216-3623-4C32-BF14-033D6E913323}" type="pres">
      <dgm:prSet presAssocID="{AE3A0B14-797E-4515-8C30-5E2A70C2BAAF}" presName="rootComposite" presStyleCnt="0"/>
      <dgm:spPr/>
      <dgm:t>
        <a:bodyPr/>
        <a:lstStyle/>
        <a:p>
          <a:endParaRPr lang="en-US"/>
        </a:p>
      </dgm:t>
    </dgm:pt>
    <dgm:pt modelId="{F69AB139-23E1-4517-A9EB-B40C118835A2}" type="pres">
      <dgm:prSet presAssocID="{AE3A0B14-797E-4515-8C30-5E2A70C2BAAF}" presName="rootText" presStyleLbl="node1" presStyleIdx="1" presStyleCnt="2" custScaleX="108659"/>
      <dgm:spPr/>
      <dgm:t>
        <a:bodyPr/>
        <a:lstStyle/>
        <a:p>
          <a:endParaRPr lang="en-US"/>
        </a:p>
      </dgm:t>
    </dgm:pt>
    <dgm:pt modelId="{4E50722A-D11B-483F-8BC8-ADBB0EEE030F}" type="pres">
      <dgm:prSet presAssocID="{AE3A0B14-797E-4515-8C30-5E2A70C2BAAF}" presName="rootConnector" presStyleLbl="node1" presStyleIdx="1" presStyleCnt="2"/>
      <dgm:spPr/>
      <dgm:t>
        <a:bodyPr/>
        <a:lstStyle/>
        <a:p>
          <a:endParaRPr lang="en-US"/>
        </a:p>
      </dgm:t>
    </dgm:pt>
    <dgm:pt modelId="{E818B2CA-E58D-4F03-BE25-21137E1DB558}" type="pres">
      <dgm:prSet presAssocID="{AE3A0B14-797E-4515-8C30-5E2A70C2BAAF}" presName="childShape" presStyleCnt="0"/>
      <dgm:spPr/>
      <dgm:t>
        <a:bodyPr/>
        <a:lstStyle/>
        <a:p>
          <a:endParaRPr lang="en-US"/>
        </a:p>
      </dgm:t>
    </dgm:pt>
    <dgm:pt modelId="{4082B357-5078-40CB-86C6-0AC6FB35505D}" type="pres">
      <dgm:prSet presAssocID="{A941C7D1-E15F-4CF0-8DFF-394194AD2CFF}" presName="Name13" presStyleLbl="parChTrans1D2" presStyleIdx="2" presStyleCnt="4"/>
      <dgm:spPr/>
      <dgm:t>
        <a:bodyPr/>
        <a:lstStyle/>
        <a:p>
          <a:endParaRPr lang="en-US"/>
        </a:p>
      </dgm:t>
    </dgm:pt>
    <dgm:pt modelId="{54DA4273-D39A-47C9-939F-E4983646C02E}" type="pres">
      <dgm:prSet presAssocID="{3615718B-A251-4155-9DC4-FCBE77E6B165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162FDF-D618-4F9E-9D3A-E41AC1F070A5}" type="pres">
      <dgm:prSet presAssocID="{2043300A-3D60-475F-9F61-8F79AFDA9BA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4AA44C5B-8070-4E2A-AA29-F8E404AF0930}" type="pres">
      <dgm:prSet presAssocID="{A4C84E62-9281-46E0-9933-FCF702DD667F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BE8E3B-D462-4723-81D9-2B02981F6672}" type="presOf" srcId="{61E705CB-C54B-4261-9765-000B230E2F2D}" destId="{BADA1655-7C65-4B24-B80C-BF7B9D6F0D33}" srcOrd="0" destOrd="0" presId="urn:microsoft.com/office/officeart/2005/8/layout/hierarchy3"/>
    <dgm:cxn modelId="{8C32CFAD-A7C7-4563-8310-7465A50947CB}" type="presOf" srcId="{AE3A0B14-797E-4515-8C30-5E2A70C2BAAF}" destId="{4E50722A-D11B-483F-8BC8-ADBB0EEE030F}" srcOrd="1" destOrd="0" presId="urn:microsoft.com/office/officeart/2005/8/layout/hierarchy3"/>
    <dgm:cxn modelId="{F680D626-9423-4027-A506-0E967A40478C}" type="presOf" srcId="{FFEADB87-EA78-4B0F-833E-6EC09BBC8E41}" destId="{E21BEB38-0657-43CE-B9DE-B6E6B14BF75A}" srcOrd="0" destOrd="0" presId="urn:microsoft.com/office/officeart/2005/8/layout/hierarchy3"/>
    <dgm:cxn modelId="{EB07E884-084B-4DA1-8B75-0F8F24A2AFAD}" type="presOf" srcId="{CC6DBCD8-32B2-4952-A0F6-0246D51C2530}" destId="{4F2F2828-CCE8-4C74-9F09-5D6E47691CF7}" srcOrd="0" destOrd="0" presId="urn:microsoft.com/office/officeart/2005/8/layout/hierarchy3"/>
    <dgm:cxn modelId="{FE99E988-9217-4A71-9097-28923FCAF600}" srcId="{CC6DBCD8-32B2-4952-A0F6-0246D51C2530}" destId="{AE3A0B14-797E-4515-8C30-5E2A70C2BAAF}" srcOrd="1" destOrd="0" parTransId="{FB5B4C4E-0572-4C8D-81AB-37D6738C65DA}" sibTransId="{D1F756E9-81E9-4F61-9D2D-B3494EDE9D1D}"/>
    <dgm:cxn modelId="{5E6E00EF-F695-4027-A4C6-58A781310BF4}" type="presOf" srcId="{BAF0F44B-E000-48EA-8641-445C254DB0C2}" destId="{52843CDC-6A50-4533-9F0F-D0767884ACA4}" srcOrd="0" destOrd="0" presId="urn:microsoft.com/office/officeart/2005/8/layout/hierarchy3"/>
    <dgm:cxn modelId="{EBC139F8-B50F-45DA-BEEB-0626ED380CB7}" srcId="{AE3A0B14-797E-4515-8C30-5E2A70C2BAAF}" destId="{3615718B-A251-4155-9DC4-FCBE77E6B165}" srcOrd="0" destOrd="0" parTransId="{A941C7D1-E15F-4CF0-8DFF-394194AD2CFF}" sibTransId="{F2D26745-608A-4BA6-BF90-37F9E4BB71EA}"/>
    <dgm:cxn modelId="{93E0AFAD-3394-4D1B-9A16-C1D0D448B7D3}" type="presOf" srcId="{AE3A0B14-797E-4515-8C30-5E2A70C2BAAF}" destId="{F69AB139-23E1-4517-A9EB-B40C118835A2}" srcOrd="0" destOrd="0" presId="urn:microsoft.com/office/officeart/2005/8/layout/hierarchy3"/>
    <dgm:cxn modelId="{1CB267FC-F79D-40BD-BFFD-C58FE26E7BFB}" type="presOf" srcId="{A4C84E62-9281-46E0-9933-FCF702DD667F}" destId="{4AA44C5B-8070-4E2A-AA29-F8E404AF0930}" srcOrd="0" destOrd="0" presId="urn:microsoft.com/office/officeart/2005/8/layout/hierarchy3"/>
    <dgm:cxn modelId="{484863F7-2A50-4121-BC1E-D3BE3118335A}" srcId="{AE3A0B14-797E-4515-8C30-5E2A70C2BAAF}" destId="{A4C84E62-9281-46E0-9933-FCF702DD667F}" srcOrd="1" destOrd="0" parTransId="{2043300A-3D60-475F-9F61-8F79AFDA9BA3}" sibTransId="{5065C68C-0B2C-4281-A5C4-2B51D64D2C92}"/>
    <dgm:cxn modelId="{8FD77DD1-17EB-4713-91EE-EF53905C09B5}" type="presOf" srcId="{2043300A-3D60-475F-9F61-8F79AFDA9BA3}" destId="{37162FDF-D618-4F9E-9D3A-E41AC1F070A5}" srcOrd="0" destOrd="0" presId="urn:microsoft.com/office/officeart/2005/8/layout/hierarchy3"/>
    <dgm:cxn modelId="{917F07D5-929A-44B1-A8D3-742F97301CBD}" type="presOf" srcId="{3615718B-A251-4155-9DC4-FCBE77E6B165}" destId="{54DA4273-D39A-47C9-939F-E4983646C02E}" srcOrd="0" destOrd="0" presId="urn:microsoft.com/office/officeart/2005/8/layout/hierarchy3"/>
    <dgm:cxn modelId="{AE246E9B-38C7-4EAF-AB5A-831F03334E3B}" type="presOf" srcId="{DB32597E-F710-4F59-BD23-F3E0226EBC98}" destId="{5BFD1203-A264-489E-B0A5-3E3C56DC2D3D}" srcOrd="0" destOrd="0" presId="urn:microsoft.com/office/officeart/2005/8/layout/hierarchy3"/>
    <dgm:cxn modelId="{D8AAD852-119E-44D7-A79E-D41206F048D7}" type="presOf" srcId="{A941C7D1-E15F-4CF0-8DFF-394194AD2CFF}" destId="{4082B357-5078-40CB-86C6-0AC6FB35505D}" srcOrd="0" destOrd="0" presId="urn:microsoft.com/office/officeart/2005/8/layout/hierarchy3"/>
    <dgm:cxn modelId="{E86EE7E1-529B-4304-B726-87F930802FA1}" srcId="{BAF0F44B-E000-48EA-8641-445C254DB0C2}" destId="{0F8B3B9B-3C55-4969-9737-B482D3817285}" srcOrd="0" destOrd="0" parTransId="{DB32597E-F710-4F59-BD23-F3E0226EBC98}" sibTransId="{BCD0FFA7-BEDF-46E6-A0C2-CA3127392312}"/>
    <dgm:cxn modelId="{6BE71AE3-9663-4B75-8041-F9B2FEC246D4}" type="presOf" srcId="{0F8B3B9B-3C55-4969-9737-B482D3817285}" destId="{B592C27B-5424-4A16-8CD8-7B89A839FAC5}" srcOrd="0" destOrd="0" presId="urn:microsoft.com/office/officeart/2005/8/layout/hierarchy3"/>
    <dgm:cxn modelId="{D21AB3C8-C37D-4692-9E97-697DEFE54186}" type="presOf" srcId="{BAF0F44B-E000-48EA-8641-445C254DB0C2}" destId="{CCD38BBB-AB6E-463D-A4CC-A320AC248BE3}" srcOrd="1" destOrd="0" presId="urn:microsoft.com/office/officeart/2005/8/layout/hierarchy3"/>
    <dgm:cxn modelId="{93E94AFA-4399-4A7A-A6E4-377743025A0C}" srcId="{BAF0F44B-E000-48EA-8641-445C254DB0C2}" destId="{61E705CB-C54B-4261-9765-000B230E2F2D}" srcOrd="1" destOrd="0" parTransId="{FFEADB87-EA78-4B0F-833E-6EC09BBC8E41}" sibTransId="{5B67EAAE-43B4-4FCD-9D1D-8201CB30CE05}"/>
    <dgm:cxn modelId="{A5B7BFBE-B6A4-4CA6-9262-0740AB1020C5}" srcId="{CC6DBCD8-32B2-4952-A0F6-0246D51C2530}" destId="{BAF0F44B-E000-48EA-8641-445C254DB0C2}" srcOrd="0" destOrd="0" parTransId="{2F9B76C6-7198-427D-A655-FFD075FED23F}" sibTransId="{94301CA0-3947-49BD-8B9A-A883C3EA786E}"/>
    <dgm:cxn modelId="{BAEF9477-EBEA-4CFA-922D-20A99EFE314C}" type="presParOf" srcId="{4F2F2828-CCE8-4C74-9F09-5D6E47691CF7}" destId="{3CFE6BF0-4FA0-43C6-99C7-CEAC88F22038}" srcOrd="0" destOrd="0" presId="urn:microsoft.com/office/officeart/2005/8/layout/hierarchy3"/>
    <dgm:cxn modelId="{E34F7488-A720-4315-82E4-E2D39078124C}" type="presParOf" srcId="{3CFE6BF0-4FA0-43C6-99C7-CEAC88F22038}" destId="{5AC66EA8-B090-4FB1-8CE0-04FADD615B0D}" srcOrd="0" destOrd="0" presId="urn:microsoft.com/office/officeart/2005/8/layout/hierarchy3"/>
    <dgm:cxn modelId="{AF7D92A3-6B64-43F9-8A62-472DFB34761E}" type="presParOf" srcId="{5AC66EA8-B090-4FB1-8CE0-04FADD615B0D}" destId="{52843CDC-6A50-4533-9F0F-D0767884ACA4}" srcOrd="0" destOrd="0" presId="urn:microsoft.com/office/officeart/2005/8/layout/hierarchy3"/>
    <dgm:cxn modelId="{D07337F3-B026-4018-9E3D-6C8BFBA48611}" type="presParOf" srcId="{5AC66EA8-B090-4FB1-8CE0-04FADD615B0D}" destId="{CCD38BBB-AB6E-463D-A4CC-A320AC248BE3}" srcOrd="1" destOrd="0" presId="urn:microsoft.com/office/officeart/2005/8/layout/hierarchy3"/>
    <dgm:cxn modelId="{C7BE19E2-8BE0-4D04-A000-C197FC7284D6}" type="presParOf" srcId="{3CFE6BF0-4FA0-43C6-99C7-CEAC88F22038}" destId="{BF7A742C-9036-425A-A412-257080067D11}" srcOrd="1" destOrd="0" presId="urn:microsoft.com/office/officeart/2005/8/layout/hierarchy3"/>
    <dgm:cxn modelId="{279F3840-0545-470B-B527-2D36A8ED0A34}" type="presParOf" srcId="{BF7A742C-9036-425A-A412-257080067D11}" destId="{5BFD1203-A264-489E-B0A5-3E3C56DC2D3D}" srcOrd="0" destOrd="0" presId="urn:microsoft.com/office/officeart/2005/8/layout/hierarchy3"/>
    <dgm:cxn modelId="{FD39FDD5-37D8-4FCE-BDBD-A22C2F2EAC03}" type="presParOf" srcId="{BF7A742C-9036-425A-A412-257080067D11}" destId="{B592C27B-5424-4A16-8CD8-7B89A839FAC5}" srcOrd="1" destOrd="0" presId="urn:microsoft.com/office/officeart/2005/8/layout/hierarchy3"/>
    <dgm:cxn modelId="{E0BCE929-1D3D-40EE-96E0-0F87B10499C7}" type="presParOf" srcId="{BF7A742C-9036-425A-A412-257080067D11}" destId="{E21BEB38-0657-43CE-B9DE-B6E6B14BF75A}" srcOrd="2" destOrd="0" presId="urn:microsoft.com/office/officeart/2005/8/layout/hierarchy3"/>
    <dgm:cxn modelId="{E17CA7B5-3949-4220-8044-1B1E6230F469}" type="presParOf" srcId="{BF7A742C-9036-425A-A412-257080067D11}" destId="{BADA1655-7C65-4B24-B80C-BF7B9D6F0D33}" srcOrd="3" destOrd="0" presId="urn:microsoft.com/office/officeart/2005/8/layout/hierarchy3"/>
    <dgm:cxn modelId="{271BEEAA-5E3D-44D0-86E0-D0BF2E7E2C98}" type="presParOf" srcId="{4F2F2828-CCE8-4C74-9F09-5D6E47691CF7}" destId="{93CA345B-21DE-44AC-A551-BC0E3A493BAE}" srcOrd="1" destOrd="0" presId="urn:microsoft.com/office/officeart/2005/8/layout/hierarchy3"/>
    <dgm:cxn modelId="{42AAA570-EF19-4454-A8F0-55E6124B733C}" type="presParOf" srcId="{93CA345B-21DE-44AC-A551-BC0E3A493BAE}" destId="{B9887216-3623-4C32-BF14-033D6E913323}" srcOrd="0" destOrd="0" presId="urn:microsoft.com/office/officeart/2005/8/layout/hierarchy3"/>
    <dgm:cxn modelId="{8F30630C-592F-46B7-A8D6-508E4FDCF2A1}" type="presParOf" srcId="{B9887216-3623-4C32-BF14-033D6E913323}" destId="{F69AB139-23E1-4517-A9EB-B40C118835A2}" srcOrd="0" destOrd="0" presId="urn:microsoft.com/office/officeart/2005/8/layout/hierarchy3"/>
    <dgm:cxn modelId="{B3426225-B655-44FA-BEEF-20CB244760CF}" type="presParOf" srcId="{B9887216-3623-4C32-BF14-033D6E913323}" destId="{4E50722A-D11B-483F-8BC8-ADBB0EEE030F}" srcOrd="1" destOrd="0" presId="urn:microsoft.com/office/officeart/2005/8/layout/hierarchy3"/>
    <dgm:cxn modelId="{F307272E-50DB-47B7-90D6-4C6C527D2E46}" type="presParOf" srcId="{93CA345B-21DE-44AC-A551-BC0E3A493BAE}" destId="{E818B2CA-E58D-4F03-BE25-21137E1DB558}" srcOrd="1" destOrd="0" presId="urn:microsoft.com/office/officeart/2005/8/layout/hierarchy3"/>
    <dgm:cxn modelId="{EFE204E2-816C-4F56-8F0D-AF85324BF303}" type="presParOf" srcId="{E818B2CA-E58D-4F03-BE25-21137E1DB558}" destId="{4082B357-5078-40CB-86C6-0AC6FB35505D}" srcOrd="0" destOrd="0" presId="urn:microsoft.com/office/officeart/2005/8/layout/hierarchy3"/>
    <dgm:cxn modelId="{7DD66255-AC09-47D3-97B8-4973DCC2F7D8}" type="presParOf" srcId="{E818B2CA-E58D-4F03-BE25-21137E1DB558}" destId="{54DA4273-D39A-47C9-939F-E4983646C02E}" srcOrd="1" destOrd="0" presId="urn:microsoft.com/office/officeart/2005/8/layout/hierarchy3"/>
    <dgm:cxn modelId="{60054294-98A1-49A3-BEE8-24DAA1D6427C}" type="presParOf" srcId="{E818B2CA-E58D-4F03-BE25-21137E1DB558}" destId="{37162FDF-D618-4F9E-9D3A-E41AC1F070A5}" srcOrd="2" destOrd="0" presId="urn:microsoft.com/office/officeart/2005/8/layout/hierarchy3"/>
    <dgm:cxn modelId="{DCDC94F1-8C8C-4C40-83E5-6393D2E87BD9}" type="presParOf" srcId="{E818B2CA-E58D-4F03-BE25-21137E1DB558}" destId="{4AA44C5B-8070-4E2A-AA29-F8E404AF093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C6DBCD8-32B2-4952-A0F6-0246D51C2530}" type="doc">
      <dgm:prSet loTypeId="urn:microsoft.com/office/officeart/2005/8/layout/hierarchy3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AF0F44B-E000-48EA-8641-445C254DB0C2}">
      <dgm:prSet phldrT="[Текст]"/>
      <dgm:spPr/>
      <dgm:t>
        <a:bodyPr/>
        <a:lstStyle/>
        <a:p>
          <a:r>
            <a:rPr lang="ru-RU" dirty="0" smtClean="0"/>
            <a:t>МИНИСТЕРСТВО 3</a:t>
          </a:r>
          <a:endParaRPr lang="en-US" dirty="0"/>
        </a:p>
      </dgm:t>
    </dgm:pt>
    <dgm:pt modelId="{2F9B76C6-7198-427D-A655-FFD075FED23F}" type="parTrans" cxnId="{A5B7BFBE-B6A4-4CA6-9262-0740AB1020C5}">
      <dgm:prSet/>
      <dgm:spPr/>
      <dgm:t>
        <a:bodyPr/>
        <a:lstStyle/>
        <a:p>
          <a:endParaRPr lang="en-US"/>
        </a:p>
      </dgm:t>
    </dgm:pt>
    <dgm:pt modelId="{94301CA0-3947-49BD-8B9A-A883C3EA786E}" type="sibTrans" cxnId="{A5B7BFBE-B6A4-4CA6-9262-0740AB1020C5}">
      <dgm:prSet/>
      <dgm:spPr/>
      <dgm:t>
        <a:bodyPr/>
        <a:lstStyle/>
        <a:p>
          <a:endParaRPr lang="en-US"/>
        </a:p>
      </dgm:t>
    </dgm:pt>
    <dgm:pt modelId="{0F8B3B9B-3C55-4969-9737-B482D381728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DB32597E-F710-4F59-BD23-F3E0226EBC98}" type="parTrans" cxnId="{E86EE7E1-529B-4304-B726-87F930802FA1}">
      <dgm:prSet/>
      <dgm:spPr/>
      <dgm:t>
        <a:bodyPr/>
        <a:lstStyle/>
        <a:p>
          <a:endParaRPr lang="en-US"/>
        </a:p>
      </dgm:t>
    </dgm:pt>
    <dgm:pt modelId="{BCD0FFA7-BEDF-46E6-A0C2-CA3127392312}" type="sibTrans" cxnId="{E86EE7E1-529B-4304-B726-87F930802FA1}">
      <dgm:prSet/>
      <dgm:spPr/>
      <dgm:t>
        <a:bodyPr/>
        <a:lstStyle/>
        <a:p>
          <a:endParaRPr lang="en-US"/>
        </a:p>
      </dgm:t>
    </dgm:pt>
    <dgm:pt modelId="{61E705CB-C54B-4261-9765-000B230E2F2D}">
      <dgm:prSet phldrT="[Текст]"/>
      <dgm:spPr/>
      <dgm:t>
        <a:bodyPr/>
        <a:lstStyle/>
        <a:p>
          <a:r>
            <a:rPr lang="ru-RU" dirty="0" smtClean="0"/>
            <a:t>Оценка прогресса</a:t>
          </a:r>
          <a:endParaRPr lang="en-US" dirty="0"/>
        </a:p>
      </dgm:t>
    </dgm:pt>
    <dgm:pt modelId="{FFEADB87-EA78-4B0F-833E-6EC09BBC8E41}" type="parTrans" cxnId="{93E94AFA-4399-4A7A-A6E4-377743025A0C}">
      <dgm:prSet/>
      <dgm:spPr/>
      <dgm:t>
        <a:bodyPr/>
        <a:lstStyle/>
        <a:p>
          <a:endParaRPr lang="en-US"/>
        </a:p>
      </dgm:t>
    </dgm:pt>
    <dgm:pt modelId="{5B67EAAE-43B4-4FCD-9D1D-8201CB30CE05}" type="sibTrans" cxnId="{93E94AFA-4399-4A7A-A6E4-377743025A0C}">
      <dgm:prSet/>
      <dgm:spPr/>
      <dgm:t>
        <a:bodyPr/>
        <a:lstStyle/>
        <a:p>
          <a:endParaRPr lang="en-US"/>
        </a:p>
      </dgm:t>
    </dgm:pt>
    <dgm:pt modelId="{AE3A0B14-797E-4515-8C30-5E2A70C2BAAF}">
      <dgm:prSet phldrT="[Текст]"/>
      <dgm:spPr/>
      <dgm:t>
        <a:bodyPr/>
        <a:lstStyle/>
        <a:p>
          <a:r>
            <a:rPr lang="ru-RU" dirty="0" smtClean="0"/>
            <a:t>МИНИСТЕРСТВО 4</a:t>
          </a:r>
          <a:endParaRPr lang="en-US" dirty="0"/>
        </a:p>
      </dgm:t>
    </dgm:pt>
    <dgm:pt modelId="{FB5B4C4E-0572-4C8D-81AB-37D6738C65DA}" type="parTrans" cxnId="{FE99E988-9217-4A71-9097-28923FCAF600}">
      <dgm:prSet/>
      <dgm:spPr/>
      <dgm:t>
        <a:bodyPr/>
        <a:lstStyle/>
        <a:p>
          <a:endParaRPr lang="en-US"/>
        </a:p>
      </dgm:t>
    </dgm:pt>
    <dgm:pt modelId="{D1F756E9-81E9-4F61-9D2D-B3494EDE9D1D}" type="sibTrans" cxnId="{FE99E988-9217-4A71-9097-28923FCAF600}">
      <dgm:prSet/>
      <dgm:spPr/>
      <dgm:t>
        <a:bodyPr/>
        <a:lstStyle/>
        <a:p>
          <a:endParaRPr lang="en-US"/>
        </a:p>
      </dgm:t>
    </dgm:pt>
    <dgm:pt modelId="{3615718B-A251-4155-9DC4-FCBE77E6B16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A941C7D1-E15F-4CF0-8DFF-394194AD2CFF}" type="parTrans" cxnId="{EBC139F8-B50F-45DA-BEEB-0626ED380CB7}">
      <dgm:prSet/>
      <dgm:spPr/>
      <dgm:t>
        <a:bodyPr/>
        <a:lstStyle/>
        <a:p>
          <a:endParaRPr lang="en-US"/>
        </a:p>
      </dgm:t>
    </dgm:pt>
    <dgm:pt modelId="{F2D26745-608A-4BA6-BF90-37F9E4BB71EA}" type="sibTrans" cxnId="{EBC139F8-B50F-45DA-BEEB-0626ED380CB7}">
      <dgm:prSet/>
      <dgm:spPr/>
      <dgm:t>
        <a:bodyPr/>
        <a:lstStyle/>
        <a:p>
          <a:endParaRPr lang="en-US"/>
        </a:p>
      </dgm:t>
    </dgm:pt>
    <dgm:pt modelId="{A4C84E62-9281-46E0-9933-FCF702DD667F}">
      <dgm:prSet phldrT="[Текст]"/>
      <dgm:spPr/>
      <dgm:t>
        <a:bodyPr/>
        <a:lstStyle/>
        <a:p>
          <a:r>
            <a:rPr lang="ru-RU" smtClean="0"/>
            <a:t>Оценка прогресса</a:t>
          </a:r>
          <a:endParaRPr lang="en-US"/>
        </a:p>
      </dgm:t>
    </dgm:pt>
    <dgm:pt modelId="{2043300A-3D60-475F-9F61-8F79AFDA9BA3}" type="parTrans" cxnId="{484863F7-2A50-4121-BC1E-D3BE3118335A}">
      <dgm:prSet/>
      <dgm:spPr/>
      <dgm:t>
        <a:bodyPr/>
        <a:lstStyle/>
        <a:p>
          <a:endParaRPr lang="en-US"/>
        </a:p>
      </dgm:t>
    </dgm:pt>
    <dgm:pt modelId="{5065C68C-0B2C-4281-A5C4-2B51D64D2C92}" type="sibTrans" cxnId="{484863F7-2A50-4121-BC1E-D3BE3118335A}">
      <dgm:prSet/>
      <dgm:spPr/>
      <dgm:t>
        <a:bodyPr/>
        <a:lstStyle/>
        <a:p>
          <a:endParaRPr lang="en-US"/>
        </a:p>
      </dgm:t>
    </dgm:pt>
    <dgm:pt modelId="{4F2F2828-CCE8-4C74-9F09-5D6E47691CF7}" type="pres">
      <dgm:prSet presAssocID="{CC6DBCD8-32B2-4952-A0F6-0246D51C253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CFE6BF0-4FA0-43C6-99C7-CEAC88F22038}" type="pres">
      <dgm:prSet presAssocID="{BAF0F44B-E000-48EA-8641-445C254DB0C2}" presName="root" presStyleCnt="0"/>
      <dgm:spPr/>
      <dgm:t>
        <a:bodyPr/>
        <a:lstStyle/>
        <a:p>
          <a:endParaRPr lang="en-US"/>
        </a:p>
      </dgm:t>
    </dgm:pt>
    <dgm:pt modelId="{5AC66EA8-B090-4FB1-8CE0-04FADD615B0D}" type="pres">
      <dgm:prSet presAssocID="{BAF0F44B-E000-48EA-8641-445C254DB0C2}" presName="rootComposite" presStyleCnt="0"/>
      <dgm:spPr/>
      <dgm:t>
        <a:bodyPr/>
        <a:lstStyle/>
        <a:p>
          <a:endParaRPr lang="en-US"/>
        </a:p>
      </dgm:t>
    </dgm:pt>
    <dgm:pt modelId="{52843CDC-6A50-4533-9F0F-D0767884ACA4}" type="pres">
      <dgm:prSet presAssocID="{BAF0F44B-E000-48EA-8641-445C254DB0C2}" presName="rootText" presStyleLbl="node1" presStyleIdx="0" presStyleCnt="2"/>
      <dgm:spPr/>
      <dgm:t>
        <a:bodyPr/>
        <a:lstStyle/>
        <a:p>
          <a:endParaRPr lang="en-US"/>
        </a:p>
      </dgm:t>
    </dgm:pt>
    <dgm:pt modelId="{CCD38BBB-AB6E-463D-A4CC-A320AC248BE3}" type="pres">
      <dgm:prSet presAssocID="{BAF0F44B-E000-48EA-8641-445C254DB0C2}" presName="rootConnector" presStyleLbl="node1" presStyleIdx="0" presStyleCnt="2"/>
      <dgm:spPr/>
      <dgm:t>
        <a:bodyPr/>
        <a:lstStyle/>
        <a:p>
          <a:endParaRPr lang="en-US"/>
        </a:p>
      </dgm:t>
    </dgm:pt>
    <dgm:pt modelId="{BF7A742C-9036-425A-A412-257080067D11}" type="pres">
      <dgm:prSet presAssocID="{BAF0F44B-E000-48EA-8641-445C254DB0C2}" presName="childShape" presStyleCnt="0"/>
      <dgm:spPr/>
      <dgm:t>
        <a:bodyPr/>
        <a:lstStyle/>
        <a:p>
          <a:endParaRPr lang="en-US"/>
        </a:p>
      </dgm:t>
    </dgm:pt>
    <dgm:pt modelId="{5BFD1203-A264-489E-B0A5-3E3C56DC2D3D}" type="pres">
      <dgm:prSet presAssocID="{DB32597E-F710-4F59-BD23-F3E0226EBC98}" presName="Name13" presStyleLbl="parChTrans1D2" presStyleIdx="0" presStyleCnt="4"/>
      <dgm:spPr/>
      <dgm:t>
        <a:bodyPr/>
        <a:lstStyle/>
        <a:p>
          <a:endParaRPr lang="en-US"/>
        </a:p>
      </dgm:t>
    </dgm:pt>
    <dgm:pt modelId="{B592C27B-5424-4A16-8CD8-7B89A839FAC5}" type="pres">
      <dgm:prSet presAssocID="{0F8B3B9B-3C55-4969-9737-B482D3817285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1BEB38-0657-43CE-B9DE-B6E6B14BF75A}" type="pres">
      <dgm:prSet presAssocID="{FFEADB87-EA78-4B0F-833E-6EC09BBC8E41}" presName="Name13" presStyleLbl="parChTrans1D2" presStyleIdx="1" presStyleCnt="4"/>
      <dgm:spPr/>
      <dgm:t>
        <a:bodyPr/>
        <a:lstStyle/>
        <a:p>
          <a:endParaRPr lang="en-US"/>
        </a:p>
      </dgm:t>
    </dgm:pt>
    <dgm:pt modelId="{BADA1655-7C65-4B24-B80C-BF7B9D6F0D33}" type="pres">
      <dgm:prSet presAssocID="{61E705CB-C54B-4261-9765-000B230E2F2D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CA345B-21DE-44AC-A551-BC0E3A493BAE}" type="pres">
      <dgm:prSet presAssocID="{AE3A0B14-797E-4515-8C30-5E2A70C2BAAF}" presName="root" presStyleCnt="0"/>
      <dgm:spPr/>
      <dgm:t>
        <a:bodyPr/>
        <a:lstStyle/>
        <a:p>
          <a:endParaRPr lang="en-US"/>
        </a:p>
      </dgm:t>
    </dgm:pt>
    <dgm:pt modelId="{B9887216-3623-4C32-BF14-033D6E913323}" type="pres">
      <dgm:prSet presAssocID="{AE3A0B14-797E-4515-8C30-5E2A70C2BAAF}" presName="rootComposite" presStyleCnt="0"/>
      <dgm:spPr/>
      <dgm:t>
        <a:bodyPr/>
        <a:lstStyle/>
        <a:p>
          <a:endParaRPr lang="en-US"/>
        </a:p>
      </dgm:t>
    </dgm:pt>
    <dgm:pt modelId="{F69AB139-23E1-4517-A9EB-B40C118835A2}" type="pres">
      <dgm:prSet presAssocID="{AE3A0B14-797E-4515-8C30-5E2A70C2BAAF}" presName="rootText" presStyleLbl="node1" presStyleIdx="1" presStyleCnt="2"/>
      <dgm:spPr/>
      <dgm:t>
        <a:bodyPr/>
        <a:lstStyle/>
        <a:p>
          <a:endParaRPr lang="en-US"/>
        </a:p>
      </dgm:t>
    </dgm:pt>
    <dgm:pt modelId="{4E50722A-D11B-483F-8BC8-ADBB0EEE030F}" type="pres">
      <dgm:prSet presAssocID="{AE3A0B14-797E-4515-8C30-5E2A70C2BAAF}" presName="rootConnector" presStyleLbl="node1" presStyleIdx="1" presStyleCnt="2"/>
      <dgm:spPr/>
      <dgm:t>
        <a:bodyPr/>
        <a:lstStyle/>
        <a:p>
          <a:endParaRPr lang="en-US"/>
        </a:p>
      </dgm:t>
    </dgm:pt>
    <dgm:pt modelId="{E818B2CA-E58D-4F03-BE25-21137E1DB558}" type="pres">
      <dgm:prSet presAssocID="{AE3A0B14-797E-4515-8C30-5E2A70C2BAAF}" presName="childShape" presStyleCnt="0"/>
      <dgm:spPr/>
      <dgm:t>
        <a:bodyPr/>
        <a:lstStyle/>
        <a:p>
          <a:endParaRPr lang="en-US"/>
        </a:p>
      </dgm:t>
    </dgm:pt>
    <dgm:pt modelId="{4082B357-5078-40CB-86C6-0AC6FB35505D}" type="pres">
      <dgm:prSet presAssocID="{A941C7D1-E15F-4CF0-8DFF-394194AD2CFF}" presName="Name13" presStyleLbl="parChTrans1D2" presStyleIdx="2" presStyleCnt="4"/>
      <dgm:spPr/>
      <dgm:t>
        <a:bodyPr/>
        <a:lstStyle/>
        <a:p>
          <a:endParaRPr lang="en-US"/>
        </a:p>
      </dgm:t>
    </dgm:pt>
    <dgm:pt modelId="{54DA4273-D39A-47C9-939F-E4983646C02E}" type="pres">
      <dgm:prSet presAssocID="{3615718B-A251-4155-9DC4-FCBE77E6B165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162FDF-D618-4F9E-9D3A-E41AC1F070A5}" type="pres">
      <dgm:prSet presAssocID="{2043300A-3D60-475F-9F61-8F79AFDA9BA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4AA44C5B-8070-4E2A-AA29-F8E404AF0930}" type="pres">
      <dgm:prSet presAssocID="{A4C84E62-9281-46E0-9933-FCF702DD667F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06C48B-07FC-459F-BF61-8BBD6E15113F}" type="presOf" srcId="{AE3A0B14-797E-4515-8C30-5E2A70C2BAAF}" destId="{F69AB139-23E1-4517-A9EB-B40C118835A2}" srcOrd="0" destOrd="0" presId="urn:microsoft.com/office/officeart/2005/8/layout/hierarchy3"/>
    <dgm:cxn modelId="{FE99E988-9217-4A71-9097-28923FCAF600}" srcId="{CC6DBCD8-32B2-4952-A0F6-0246D51C2530}" destId="{AE3A0B14-797E-4515-8C30-5E2A70C2BAAF}" srcOrd="1" destOrd="0" parTransId="{FB5B4C4E-0572-4C8D-81AB-37D6738C65DA}" sibTransId="{D1F756E9-81E9-4F61-9D2D-B3494EDE9D1D}"/>
    <dgm:cxn modelId="{65A34A3D-EDD0-4C67-BFD6-CC95F753C38F}" type="presOf" srcId="{DB32597E-F710-4F59-BD23-F3E0226EBC98}" destId="{5BFD1203-A264-489E-B0A5-3E3C56DC2D3D}" srcOrd="0" destOrd="0" presId="urn:microsoft.com/office/officeart/2005/8/layout/hierarchy3"/>
    <dgm:cxn modelId="{EBC139F8-B50F-45DA-BEEB-0626ED380CB7}" srcId="{AE3A0B14-797E-4515-8C30-5E2A70C2BAAF}" destId="{3615718B-A251-4155-9DC4-FCBE77E6B165}" srcOrd="0" destOrd="0" parTransId="{A941C7D1-E15F-4CF0-8DFF-394194AD2CFF}" sibTransId="{F2D26745-608A-4BA6-BF90-37F9E4BB71EA}"/>
    <dgm:cxn modelId="{C4CE8FBA-65C4-4423-9638-2105E979BD74}" type="presOf" srcId="{2043300A-3D60-475F-9F61-8F79AFDA9BA3}" destId="{37162FDF-D618-4F9E-9D3A-E41AC1F070A5}" srcOrd="0" destOrd="0" presId="urn:microsoft.com/office/officeart/2005/8/layout/hierarchy3"/>
    <dgm:cxn modelId="{484863F7-2A50-4121-BC1E-D3BE3118335A}" srcId="{AE3A0B14-797E-4515-8C30-5E2A70C2BAAF}" destId="{A4C84E62-9281-46E0-9933-FCF702DD667F}" srcOrd="1" destOrd="0" parTransId="{2043300A-3D60-475F-9F61-8F79AFDA9BA3}" sibTransId="{5065C68C-0B2C-4281-A5C4-2B51D64D2C92}"/>
    <dgm:cxn modelId="{EA6D5752-7B2C-4024-AD66-C09065DD592D}" type="presOf" srcId="{BAF0F44B-E000-48EA-8641-445C254DB0C2}" destId="{52843CDC-6A50-4533-9F0F-D0767884ACA4}" srcOrd="0" destOrd="0" presId="urn:microsoft.com/office/officeart/2005/8/layout/hierarchy3"/>
    <dgm:cxn modelId="{A546A40D-53B7-497D-8D72-3CC7DF987007}" type="presOf" srcId="{A4C84E62-9281-46E0-9933-FCF702DD667F}" destId="{4AA44C5B-8070-4E2A-AA29-F8E404AF0930}" srcOrd="0" destOrd="0" presId="urn:microsoft.com/office/officeart/2005/8/layout/hierarchy3"/>
    <dgm:cxn modelId="{1C9B5F4B-1777-42A8-976D-2A616B0B55BC}" type="presOf" srcId="{61E705CB-C54B-4261-9765-000B230E2F2D}" destId="{BADA1655-7C65-4B24-B80C-BF7B9D6F0D33}" srcOrd="0" destOrd="0" presId="urn:microsoft.com/office/officeart/2005/8/layout/hierarchy3"/>
    <dgm:cxn modelId="{E86EE7E1-529B-4304-B726-87F930802FA1}" srcId="{BAF0F44B-E000-48EA-8641-445C254DB0C2}" destId="{0F8B3B9B-3C55-4969-9737-B482D3817285}" srcOrd="0" destOrd="0" parTransId="{DB32597E-F710-4F59-BD23-F3E0226EBC98}" sibTransId="{BCD0FFA7-BEDF-46E6-A0C2-CA3127392312}"/>
    <dgm:cxn modelId="{47D94AAF-43E6-4C43-8F57-7F43B09FB638}" type="presOf" srcId="{0F8B3B9B-3C55-4969-9737-B482D3817285}" destId="{B592C27B-5424-4A16-8CD8-7B89A839FAC5}" srcOrd="0" destOrd="0" presId="urn:microsoft.com/office/officeart/2005/8/layout/hierarchy3"/>
    <dgm:cxn modelId="{D22653D8-24C0-41C8-A202-EA7C7DE7CD6B}" type="presOf" srcId="{3615718B-A251-4155-9DC4-FCBE77E6B165}" destId="{54DA4273-D39A-47C9-939F-E4983646C02E}" srcOrd="0" destOrd="0" presId="urn:microsoft.com/office/officeart/2005/8/layout/hierarchy3"/>
    <dgm:cxn modelId="{C091167C-045D-461D-8FAC-B6F74E6D4954}" type="presOf" srcId="{FFEADB87-EA78-4B0F-833E-6EC09BBC8E41}" destId="{E21BEB38-0657-43CE-B9DE-B6E6B14BF75A}" srcOrd="0" destOrd="0" presId="urn:microsoft.com/office/officeart/2005/8/layout/hierarchy3"/>
    <dgm:cxn modelId="{897538A7-9FA0-47C4-8921-DC6319B56E1F}" type="presOf" srcId="{CC6DBCD8-32B2-4952-A0F6-0246D51C2530}" destId="{4F2F2828-CCE8-4C74-9F09-5D6E47691CF7}" srcOrd="0" destOrd="0" presId="urn:microsoft.com/office/officeart/2005/8/layout/hierarchy3"/>
    <dgm:cxn modelId="{93E94AFA-4399-4A7A-A6E4-377743025A0C}" srcId="{BAF0F44B-E000-48EA-8641-445C254DB0C2}" destId="{61E705CB-C54B-4261-9765-000B230E2F2D}" srcOrd="1" destOrd="0" parTransId="{FFEADB87-EA78-4B0F-833E-6EC09BBC8E41}" sibTransId="{5B67EAAE-43B4-4FCD-9D1D-8201CB30CE05}"/>
    <dgm:cxn modelId="{5082497E-040B-495F-8817-67794CBD59C3}" type="presOf" srcId="{AE3A0B14-797E-4515-8C30-5E2A70C2BAAF}" destId="{4E50722A-D11B-483F-8BC8-ADBB0EEE030F}" srcOrd="1" destOrd="0" presId="urn:microsoft.com/office/officeart/2005/8/layout/hierarchy3"/>
    <dgm:cxn modelId="{147A7CD2-AEEC-4699-A4AB-E8BA96D03F58}" type="presOf" srcId="{BAF0F44B-E000-48EA-8641-445C254DB0C2}" destId="{CCD38BBB-AB6E-463D-A4CC-A320AC248BE3}" srcOrd="1" destOrd="0" presId="urn:microsoft.com/office/officeart/2005/8/layout/hierarchy3"/>
    <dgm:cxn modelId="{A48547E1-AF42-4A27-91A5-EA9EB38EE01D}" type="presOf" srcId="{A941C7D1-E15F-4CF0-8DFF-394194AD2CFF}" destId="{4082B357-5078-40CB-86C6-0AC6FB35505D}" srcOrd="0" destOrd="0" presId="urn:microsoft.com/office/officeart/2005/8/layout/hierarchy3"/>
    <dgm:cxn modelId="{A5B7BFBE-B6A4-4CA6-9262-0740AB1020C5}" srcId="{CC6DBCD8-32B2-4952-A0F6-0246D51C2530}" destId="{BAF0F44B-E000-48EA-8641-445C254DB0C2}" srcOrd="0" destOrd="0" parTransId="{2F9B76C6-7198-427D-A655-FFD075FED23F}" sibTransId="{94301CA0-3947-49BD-8B9A-A883C3EA786E}"/>
    <dgm:cxn modelId="{605D404C-EC30-4FDB-80F5-0A68FAAAA85D}" type="presParOf" srcId="{4F2F2828-CCE8-4C74-9F09-5D6E47691CF7}" destId="{3CFE6BF0-4FA0-43C6-99C7-CEAC88F22038}" srcOrd="0" destOrd="0" presId="urn:microsoft.com/office/officeart/2005/8/layout/hierarchy3"/>
    <dgm:cxn modelId="{2FE878A1-C760-48D1-85BA-8DE9C2E8B231}" type="presParOf" srcId="{3CFE6BF0-4FA0-43C6-99C7-CEAC88F22038}" destId="{5AC66EA8-B090-4FB1-8CE0-04FADD615B0D}" srcOrd="0" destOrd="0" presId="urn:microsoft.com/office/officeart/2005/8/layout/hierarchy3"/>
    <dgm:cxn modelId="{8A16C534-7548-41C6-AB0B-660DE570129B}" type="presParOf" srcId="{5AC66EA8-B090-4FB1-8CE0-04FADD615B0D}" destId="{52843CDC-6A50-4533-9F0F-D0767884ACA4}" srcOrd="0" destOrd="0" presId="urn:microsoft.com/office/officeart/2005/8/layout/hierarchy3"/>
    <dgm:cxn modelId="{EDD0DEDB-DCC0-4C63-8E35-0BD799D82AAD}" type="presParOf" srcId="{5AC66EA8-B090-4FB1-8CE0-04FADD615B0D}" destId="{CCD38BBB-AB6E-463D-A4CC-A320AC248BE3}" srcOrd="1" destOrd="0" presId="urn:microsoft.com/office/officeart/2005/8/layout/hierarchy3"/>
    <dgm:cxn modelId="{AA332B12-8D77-4412-8555-48B017224AD0}" type="presParOf" srcId="{3CFE6BF0-4FA0-43C6-99C7-CEAC88F22038}" destId="{BF7A742C-9036-425A-A412-257080067D11}" srcOrd="1" destOrd="0" presId="urn:microsoft.com/office/officeart/2005/8/layout/hierarchy3"/>
    <dgm:cxn modelId="{19545817-C0DF-4B3F-BB4B-F3A5468AE4C7}" type="presParOf" srcId="{BF7A742C-9036-425A-A412-257080067D11}" destId="{5BFD1203-A264-489E-B0A5-3E3C56DC2D3D}" srcOrd="0" destOrd="0" presId="urn:microsoft.com/office/officeart/2005/8/layout/hierarchy3"/>
    <dgm:cxn modelId="{EE40E33E-24C3-4D94-966C-E790F0586528}" type="presParOf" srcId="{BF7A742C-9036-425A-A412-257080067D11}" destId="{B592C27B-5424-4A16-8CD8-7B89A839FAC5}" srcOrd="1" destOrd="0" presId="urn:microsoft.com/office/officeart/2005/8/layout/hierarchy3"/>
    <dgm:cxn modelId="{E9E7DA6D-5B5C-4C00-B70E-0B57709250BB}" type="presParOf" srcId="{BF7A742C-9036-425A-A412-257080067D11}" destId="{E21BEB38-0657-43CE-B9DE-B6E6B14BF75A}" srcOrd="2" destOrd="0" presId="urn:microsoft.com/office/officeart/2005/8/layout/hierarchy3"/>
    <dgm:cxn modelId="{FD6BB4FF-A15B-4844-A83F-D23CED81C556}" type="presParOf" srcId="{BF7A742C-9036-425A-A412-257080067D11}" destId="{BADA1655-7C65-4B24-B80C-BF7B9D6F0D33}" srcOrd="3" destOrd="0" presId="urn:microsoft.com/office/officeart/2005/8/layout/hierarchy3"/>
    <dgm:cxn modelId="{2F97F2EE-E986-48B9-8589-F55F97003124}" type="presParOf" srcId="{4F2F2828-CCE8-4C74-9F09-5D6E47691CF7}" destId="{93CA345B-21DE-44AC-A551-BC0E3A493BAE}" srcOrd="1" destOrd="0" presId="urn:microsoft.com/office/officeart/2005/8/layout/hierarchy3"/>
    <dgm:cxn modelId="{3FE98BA2-7603-49CF-A667-0D43A8B626CC}" type="presParOf" srcId="{93CA345B-21DE-44AC-A551-BC0E3A493BAE}" destId="{B9887216-3623-4C32-BF14-033D6E913323}" srcOrd="0" destOrd="0" presId="urn:microsoft.com/office/officeart/2005/8/layout/hierarchy3"/>
    <dgm:cxn modelId="{E81EF199-02D3-4B44-AED1-5291EEAD314D}" type="presParOf" srcId="{B9887216-3623-4C32-BF14-033D6E913323}" destId="{F69AB139-23E1-4517-A9EB-B40C118835A2}" srcOrd="0" destOrd="0" presId="urn:microsoft.com/office/officeart/2005/8/layout/hierarchy3"/>
    <dgm:cxn modelId="{D8D5D8CC-F763-4219-927F-0835C07C4A54}" type="presParOf" srcId="{B9887216-3623-4C32-BF14-033D6E913323}" destId="{4E50722A-D11B-483F-8BC8-ADBB0EEE030F}" srcOrd="1" destOrd="0" presId="urn:microsoft.com/office/officeart/2005/8/layout/hierarchy3"/>
    <dgm:cxn modelId="{9AC72844-EE40-44A1-AFEB-9269362FA4CB}" type="presParOf" srcId="{93CA345B-21DE-44AC-A551-BC0E3A493BAE}" destId="{E818B2CA-E58D-4F03-BE25-21137E1DB558}" srcOrd="1" destOrd="0" presId="urn:microsoft.com/office/officeart/2005/8/layout/hierarchy3"/>
    <dgm:cxn modelId="{12E8E932-9E3F-4DB7-AF7E-FEFD8C37B21F}" type="presParOf" srcId="{E818B2CA-E58D-4F03-BE25-21137E1DB558}" destId="{4082B357-5078-40CB-86C6-0AC6FB35505D}" srcOrd="0" destOrd="0" presId="urn:microsoft.com/office/officeart/2005/8/layout/hierarchy3"/>
    <dgm:cxn modelId="{D12726D8-2695-461B-81C9-5990A8DFB14E}" type="presParOf" srcId="{E818B2CA-E58D-4F03-BE25-21137E1DB558}" destId="{54DA4273-D39A-47C9-939F-E4983646C02E}" srcOrd="1" destOrd="0" presId="urn:microsoft.com/office/officeart/2005/8/layout/hierarchy3"/>
    <dgm:cxn modelId="{8B675E53-A173-45B3-AD15-7B35C6852D24}" type="presParOf" srcId="{E818B2CA-E58D-4F03-BE25-21137E1DB558}" destId="{37162FDF-D618-4F9E-9D3A-E41AC1F070A5}" srcOrd="2" destOrd="0" presId="urn:microsoft.com/office/officeart/2005/8/layout/hierarchy3"/>
    <dgm:cxn modelId="{DDA5DCFD-96C1-4605-AF66-F42E039B3DCA}" type="presParOf" srcId="{E818B2CA-E58D-4F03-BE25-21137E1DB558}" destId="{4AA44C5B-8070-4E2A-AA29-F8E404AF093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C6DBCD8-32B2-4952-A0F6-0246D51C2530}" type="doc">
      <dgm:prSet loTypeId="urn:microsoft.com/office/officeart/2005/8/layout/hierarchy3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AF0F44B-E000-48EA-8641-445C254DB0C2}">
      <dgm:prSet phldrT="[Текст]"/>
      <dgm:spPr/>
      <dgm:t>
        <a:bodyPr/>
        <a:lstStyle/>
        <a:p>
          <a:r>
            <a:rPr lang="ru-RU" dirty="0" smtClean="0"/>
            <a:t>АГЕНТСТВО 1 </a:t>
          </a:r>
          <a:endParaRPr lang="en-US" dirty="0"/>
        </a:p>
      </dgm:t>
    </dgm:pt>
    <dgm:pt modelId="{2F9B76C6-7198-427D-A655-FFD075FED23F}" type="parTrans" cxnId="{A5B7BFBE-B6A4-4CA6-9262-0740AB1020C5}">
      <dgm:prSet/>
      <dgm:spPr/>
      <dgm:t>
        <a:bodyPr/>
        <a:lstStyle/>
        <a:p>
          <a:endParaRPr lang="en-US"/>
        </a:p>
      </dgm:t>
    </dgm:pt>
    <dgm:pt modelId="{94301CA0-3947-49BD-8B9A-A883C3EA786E}" type="sibTrans" cxnId="{A5B7BFBE-B6A4-4CA6-9262-0740AB1020C5}">
      <dgm:prSet/>
      <dgm:spPr/>
      <dgm:t>
        <a:bodyPr/>
        <a:lstStyle/>
        <a:p>
          <a:endParaRPr lang="en-US"/>
        </a:p>
      </dgm:t>
    </dgm:pt>
    <dgm:pt modelId="{0F8B3B9B-3C55-4969-9737-B482D381728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DB32597E-F710-4F59-BD23-F3E0226EBC98}" type="parTrans" cxnId="{E86EE7E1-529B-4304-B726-87F930802FA1}">
      <dgm:prSet/>
      <dgm:spPr/>
      <dgm:t>
        <a:bodyPr/>
        <a:lstStyle/>
        <a:p>
          <a:endParaRPr lang="en-US"/>
        </a:p>
      </dgm:t>
    </dgm:pt>
    <dgm:pt modelId="{BCD0FFA7-BEDF-46E6-A0C2-CA3127392312}" type="sibTrans" cxnId="{E86EE7E1-529B-4304-B726-87F930802FA1}">
      <dgm:prSet/>
      <dgm:spPr/>
      <dgm:t>
        <a:bodyPr/>
        <a:lstStyle/>
        <a:p>
          <a:endParaRPr lang="en-US"/>
        </a:p>
      </dgm:t>
    </dgm:pt>
    <dgm:pt modelId="{61E705CB-C54B-4261-9765-000B230E2F2D}">
      <dgm:prSet phldrT="[Текст]"/>
      <dgm:spPr/>
      <dgm:t>
        <a:bodyPr/>
        <a:lstStyle/>
        <a:p>
          <a:r>
            <a:rPr lang="ru-RU" dirty="0" smtClean="0"/>
            <a:t>Тематические показатели мониторинга</a:t>
          </a:r>
          <a:endParaRPr lang="en-US" dirty="0"/>
        </a:p>
      </dgm:t>
    </dgm:pt>
    <dgm:pt modelId="{FFEADB87-EA78-4B0F-833E-6EC09BBC8E41}" type="parTrans" cxnId="{93E94AFA-4399-4A7A-A6E4-377743025A0C}">
      <dgm:prSet/>
      <dgm:spPr/>
      <dgm:t>
        <a:bodyPr/>
        <a:lstStyle/>
        <a:p>
          <a:endParaRPr lang="en-US"/>
        </a:p>
      </dgm:t>
    </dgm:pt>
    <dgm:pt modelId="{5B67EAAE-43B4-4FCD-9D1D-8201CB30CE05}" type="sibTrans" cxnId="{93E94AFA-4399-4A7A-A6E4-377743025A0C}">
      <dgm:prSet/>
      <dgm:spPr/>
      <dgm:t>
        <a:bodyPr/>
        <a:lstStyle/>
        <a:p>
          <a:endParaRPr lang="en-US"/>
        </a:p>
      </dgm:t>
    </dgm:pt>
    <dgm:pt modelId="{AE3A0B14-797E-4515-8C30-5E2A70C2BAAF}">
      <dgm:prSet phldrT="[Текст]"/>
      <dgm:spPr/>
      <dgm:t>
        <a:bodyPr/>
        <a:lstStyle/>
        <a:p>
          <a:r>
            <a:rPr lang="ru-RU" dirty="0" smtClean="0"/>
            <a:t>АГЕНТСТВО 2</a:t>
          </a:r>
          <a:endParaRPr lang="en-US" dirty="0"/>
        </a:p>
      </dgm:t>
    </dgm:pt>
    <dgm:pt modelId="{FB5B4C4E-0572-4C8D-81AB-37D6738C65DA}" type="parTrans" cxnId="{FE99E988-9217-4A71-9097-28923FCAF600}">
      <dgm:prSet/>
      <dgm:spPr/>
      <dgm:t>
        <a:bodyPr/>
        <a:lstStyle/>
        <a:p>
          <a:endParaRPr lang="en-US"/>
        </a:p>
      </dgm:t>
    </dgm:pt>
    <dgm:pt modelId="{D1F756E9-81E9-4F61-9D2D-B3494EDE9D1D}" type="sibTrans" cxnId="{FE99E988-9217-4A71-9097-28923FCAF600}">
      <dgm:prSet/>
      <dgm:spPr/>
      <dgm:t>
        <a:bodyPr/>
        <a:lstStyle/>
        <a:p>
          <a:endParaRPr lang="en-US"/>
        </a:p>
      </dgm:t>
    </dgm:pt>
    <dgm:pt modelId="{3615718B-A251-4155-9DC4-FCBE77E6B16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A941C7D1-E15F-4CF0-8DFF-394194AD2CFF}" type="parTrans" cxnId="{EBC139F8-B50F-45DA-BEEB-0626ED380CB7}">
      <dgm:prSet/>
      <dgm:spPr/>
      <dgm:t>
        <a:bodyPr/>
        <a:lstStyle/>
        <a:p>
          <a:endParaRPr lang="en-US"/>
        </a:p>
      </dgm:t>
    </dgm:pt>
    <dgm:pt modelId="{F2D26745-608A-4BA6-BF90-37F9E4BB71EA}" type="sibTrans" cxnId="{EBC139F8-B50F-45DA-BEEB-0626ED380CB7}">
      <dgm:prSet/>
      <dgm:spPr/>
      <dgm:t>
        <a:bodyPr/>
        <a:lstStyle/>
        <a:p>
          <a:endParaRPr lang="en-US"/>
        </a:p>
      </dgm:t>
    </dgm:pt>
    <dgm:pt modelId="{A4C84E62-9281-46E0-9933-FCF702DD667F}">
      <dgm:prSet phldrT="[Текст]"/>
      <dgm:spPr/>
      <dgm:t>
        <a:bodyPr/>
        <a:lstStyle/>
        <a:p>
          <a:r>
            <a:rPr lang="ru-RU" dirty="0" smtClean="0"/>
            <a:t>Тематические показатели мониторинга</a:t>
          </a:r>
          <a:endParaRPr lang="en-US" dirty="0"/>
        </a:p>
      </dgm:t>
    </dgm:pt>
    <dgm:pt modelId="{2043300A-3D60-475F-9F61-8F79AFDA9BA3}" type="parTrans" cxnId="{484863F7-2A50-4121-BC1E-D3BE3118335A}">
      <dgm:prSet/>
      <dgm:spPr/>
      <dgm:t>
        <a:bodyPr/>
        <a:lstStyle/>
        <a:p>
          <a:endParaRPr lang="en-US"/>
        </a:p>
      </dgm:t>
    </dgm:pt>
    <dgm:pt modelId="{5065C68C-0B2C-4281-A5C4-2B51D64D2C92}" type="sibTrans" cxnId="{484863F7-2A50-4121-BC1E-D3BE3118335A}">
      <dgm:prSet/>
      <dgm:spPr/>
      <dgm:t>
        <a:bodyPr/>
        <a:lstStyle/>
        <a:p>
          <a:endParaRPr lang="en-US"/>
        </a:p>
      </dgm:t>
    </dgm:pt>
    <dgm:pt modelId="{4F2F2828-CCE8-4C74-9F09-5D6E47691CF7}" type="pres">
      <dgm:prSet presAssocID="{CC6DBCD8-32B2-4952-A0F6-0246D51C253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CFE6BF0-4FA0-43C6-99C7-CEAC88F22038}" type="pres">
      <dgm:prSet presAssocID="{BAF0F44B-E000-48EA-8641-445C254DB0C2}" presName="root" presStyleCnt="0"/>
      <dgm:spPr/>
      <dgm:t>
        <a:bodyPr/>
        <a:lstStyle/>
        <a:p>
          <a:endParaRPr lang="en-US"/>
        </a:p>
      </dgm:t>
    </dgm:pt>
    <dgm:pt modelId="{5AC66EA8-B090-4FB1-8CE0-04FADD615B0D}" type="pres">
      <dgm:prSet presAssocID="{BAF0F44B-E000-48EA-8641-445C254DB0C2}" presName="rootComposite" presStyleCnt="0"/>
      <dgm:spPr/>
      <dgm:t>
        <a:bodyPr/>
        <a:lstStyle/>
        <a:p>
          <a:endParaRPr lang="en-US"/>
        </a:p>
      </dgm:t>
    </dgm:pt>
    <dgm:pt modelId="{52843CDC-6A50-4533-9F0F-D0767884ACA4}" type="pres">
      <dgm:prSet presAssocID="{BAF0F44B-E000-48EA-8641-445C254DB0C2}" presName="rootText" presStyleLbl="node1" presStyleIdx="0" presStyleCnt="2"/>
      <dgm:spPr/>
      <dgm:t>
        <a:bodyPr/>
        <a:lstStyle/>
        <a:p>
          <a:endParaRPr lang="en-US"/>
        </a:p>
      </dgm:t>
    </dgm:pt>
    <dgm:pt modelId="{CCD38BBB-AB6E-463D-A4CC-A320AC248BE3}" type="pres">
      <dgm:prSet presAssocID="{BAF0F44B-E000-48EA-8641-445C254DB0C2}" presName="rootConnector" presStyleLbl="node1" presStyleIdx="0" presStyleCnt="2"/>
      <dgm:spPr/>
      <dgm:t>
        <a:bodyPr/>
        <a:lstStyle/>
        <a:p>
          <a:endParaRPr lang="en-US"/>
        </a:p>
      </dgm:t>
    </dgm:pt>
    <dgm:pt modelId="{BF7A742C-9036-425A-A412-257080067D11}" type="pres">
      <dgm:prSet presAssocID="{BAF0F44B-E000-48EA-8641-445C254DB0C2}" presName="childShape" presStyleCnt="0"/>
      <dgm:spPr/>
      <dgm:t>
        <a:bodyPr/>
        <a:lstStyle/>
        <a:p>
          <a:endParaRPr lang="en-US"/>
        </a:p>
      </dgm:t>
    </dgm:pt>
    <dgm:pt modelId="{5BFD1203-A264-489E-B0A5-3E3C56DC2D3D}" type="pres">
      <dgm:prSet presAssocID="{DB32597E-F710-4F59-BD23-F3E0226EBC98}" presName="Name13" presStyleLbl="parChTrans1D2" presStyleIdx="0" presStyleCnt="4"/>
      <dgm:spPr/>
      <dgm:t>
        <a:bodyPr/>
        <a:lstStyle/>
        <a:p>
          <a:endParaRPr lang="en-US"/>
        </a:p>
      </dgm:t>
    </dgm:pt>
    <dgm:pt modelId="{B592C27B-5424-4A16-8CD8-7B89A839FAC5}" type="pres">
      <dgm:prSet presAssocID="{0F8B3B9B-3C55-4969-9737-B482D3817285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1BEB38-0657-43CE-B9DE-B6E6B14BF75A}" type="pres">
      <dgm:prSet presAssocID="{FFEADB87-EA78-4B0F-833E-6EC09BBC8E41}" presName="Name13" presStyleLbl="parChTrans1D2" presStyleIdx="1" presStyleCnt="4"/>
      <dgm:spPr/>
      <dgm:t>
        <a:bodyPr/>
        <a:lstStyle/>
        <a:p>
          <a:endParaRPr lang="en-US"/>
        </a:p>
      </dgm:t>
    </dgm:pt>
    <dgm:pt modelId="{BADA1655-7C65-4B24-B80C-BF7B9D6F0D33}" type="pres">
      <dgm:prSet presAssocID="{61E705CB-C54B-4261-9765-000B230E2F2D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CA345B-21DE-44AC-A551-BC0E3A493BAE}" type="pres">
      <dgm:prSet presAssocID="{AE3A0B14-797E-4515-8C30-5E2A70C2BAAF}" presName="root" presStyleCnt="0"/>
      <dgm:spPr/>
      <dgm:t>
        <a:bodyPr/>
        <a:lstStyle/>
        <a:p>
          <a:endParaRPr lang="en-US"/>
        </a:p>
      </dgm:t>
    </dgm:pt>
    <dgm:pt modelId="{B9887216-3623-4C32-BF14-033D6E913323}" type="pres">
      <dgm:prSet presAssocID="{AE3A0B14-797E-4515-8C30-5E2A70C2BAAF}" presName="rootComposite" presStyleCnt="0"/>
      <dgm:spPr/>
      <dgm:t>
        <a:bodyPr/>
        <a:lstStyle/>
        <a:p>
          <a:endParaRPr lang="en-US"/>
        </a:p>
      </dgm:t>
    </dgm:pt>
    <dgm:pt modelId="{F69AB139-23E1-4517-A9EB-B40C118835A2}" type="pres">
      <dgm:prSet presAssocID="{AE3A0B14-797E-4515-8C30-5E2A70C2BAAF}" presName="rootText" presStyleLbl="node1" presStyleIdx="1" presStyleCnt="2"/>
      <dgm:spPr/>
      <dgm:t>
        <a:bodyPr/>
        <a:lstStyle/>
        <a:p>
          <a:endParaRPr lang="en-US"/>
        </a:p>
      </dgm:t>
    </dgm:pt>
    <dgm:pt modelId="{4E50722A-D11B-483F-8BC8-ADBB0EEE030F}" type="pres">
      <dgm:prSet presAssocID="{AE3A0B14-797E-4515-8C30-5E2A70C2BAAF}" presName="rootConnector" presStyleLbl="node1" presStyleIdx="1" presStyleCnt="2"/>
      <dgm:spPr/>
      <dgm:t>
        <a:bodyPr/>
        <a:lstStyle/>
        <a:p>
          <a:endParaRPr lang="en-US"/>
        </a:p>
      </dgm:t>
    </dgm:pt>
    <dgm:pt modelId="{E818B2CA-E58D-4F03-BE25-21137E1DB558}" type="pres">
      <dgm:prSet presAssocID="{AE3A0B14-797E-4515-8C30-5E2A70C2BAAF}" presName="childShape" presStyleCnt="0"/>
      <dgm:spPr/>
      <dgm:t>
        <a:bodyPr/>
        <a:lstStyle/>
        <a:p>
          <a:endParaRPr lang="en-US"/>
        </a:p>
      </dgm:t>
    </dgm:pt>
    <dgm:pt modelId="{4082B357-5078-40CB-86C6-0AC6FB35505D}" type="pres">
      <dgm:prSet presAssocID="{A941C7D1-E15F-4CF0-8DFF-394194AD2CFF}" presName="Name13" presStyleLbl="parChTrans1D2" presStyleIdx="2" presStyleCnt="4"/>
      <dgm:spPr/>
      <dgm:t>
        <a:bodyPr/>
        <a:lstStyle/>
        <a:p>
          <a:endParaRPr lang="en-US"/>
        </a:p>
      </dgm:t>
    </dgm:pt>
    <dgm:pt modelId="{54DA4273-D39A-47C9-939F-E4983646C02E}" type="pres">
      <dgm:prSet presAssocID="{3615718B-A251-4155-9DC4-FCBE77E6B165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162FDF-D618-4F9E-9D3A-E41AC1F070A5}" type="pres">
      <dgm:prSet presAssocID="{2043300A-3D60-475F-9F61-8F79AFDA9BA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4AA44C5B-8070-4E2A-AA29-F8E404AF0930}" type="pres">
      <dgm:prSet presAssocID="{A4C84E62-9281-46E0-9933-FCF702DD667F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68EE63-0E04-4A4D-99AC-E7B85FC3F9D7}" type="presOf" srcId="{BAF0F44B-E000-48EA-8641-445C254DB0C2}" destId="{CCD38BBB-AB6E-463D-A4CC-A320AC248BE3}" srcOrd="1" destOrd="0" presId="urn:microsoft.com/office/officeart/2005/8/layout/hierarchy3"/>
    <dgm:cxn modelId="{6B7CE8BA-BB0D-4E0C-BCCE-53374F47E8D4}" type="presOf" srcId="{FFEADB87-EA78-4B0F-833E-6EC09BBC8E41}" destId="{E21BEB38-0657-43CE-B9DE-B6E6B14BF75A}" srcOrd="0" destOrd="0" presId="urn:microsoft.com/office/officeart/2005/8/layout/hierarchy3"/>
    <dgm:cxn modelId="{32DE623C-3984-46EE-AB98-9601F83926FF}" type="presOf" srcId="{A941C7D1-E15F-4CF0-8DFF-394194AD2CFF}" destId="{4082B357-5078-40CB-86C6-0AC6FB35505D}" srcOrd="0" destOrd="0" presId="urn:microsoft.com/office/officeart/2005/8/layout/hierarchy3"/>
    <dgm:cxn modelId="{5621FB79-E2BA-447F-9B62-05A222BA1B67}" type="presOf" srcId="{DB32597E-F710-4F59-BD23-F3E0226EBC98}" destId="{5BFD1203-A264-489E-B0A5-3E3C56DC2D3D}" srcOrd="0" destOrd="0" presId="urn:microsoft.com/office/officeart/2005/8/layout/hierarchy3"/>
    <dgm:cxn modelId="{EC04997F-B5DB-4B97-ABCD-8EF86DE25539}" type="presOf" srcId="{CC6DBCD8-32B2-4952-A0F6-0246D51C2530}" destId="{4F2F2828-CCE8-4C74-9F09-5D6E47691CF7}" srcOrd="0" destOrd="0" presId="urn:microsoft.com/office/officeart/2005/8/layout/hierarchy3"/>
    <dgm:cxn modelId="{FE99E988-9217-4A71-9097-28923FCAF600}" srcId="{CC6DBCD8-32B2-4952-A0F6-0246D51C2530}" destId="{AE3A0B14-797E-4515-8C30-5E2A70C2BAAF}" srcOrd="1" destOrd="0" parTransId="{FB5B4C4E-0572-4C8D-81AB-37D6738C65DA}" sibTransId="{D1F756E9-81E9-4F61-9D2D-B3494EDE9D1D}"/>
    <dgm:cxn modelId="{EBC139F8-B50F-45DA-BEEB-0626ED380CB7}" srcId="{AE3A0B14-797E-4515-8C30-5E2A70C2BAAF}" destId="{3615718B-A251-4155-9DC4-FCBE77E6B165}" srcOrd="0" destOrd="0" parTransId="{A941C7D1-E15F-4CF0-8DFF-394194AD2CFF}" sibTransId="{F2D26745-608A-4BA6-BF90-37F9E4BB71EA}"/>
    <dgm:cxn modelId="{CB006E8D-327C-4C7D-82E1-169DD9B75977}" type="presOf" srcId="{AE3A0B14-797E-4515-8C30-5E2A70C2BAAF}" destId="{F69AB139-23E1-4517-A9EB-B40C118835A2}" srcOrd="0" destOrd="0" presId="urn:microsoft.com/office/officeart/2005/8/layout/hierarchy3"/>
    <dgm:cxn modelId="{484863F7-2A50-4121-BC1E-D3BE3118335A}" srcId="{AE3A0B14-797E-4515-8C30-5E2A70C2BAAF}" destId="{A4C84E62-9281-46E0-9933-FCF702DD667F}" srcOrd="1" destOrd="0" parTransId="{2043300A-3D60-475F-9F61-8F79AFDA9BA3}" sibTransId="{5065C68C-0B2C-4281-A5C4-2B51D64D2C92}"/>
    <dgm:cxn modelId="{E86EE7E1-529B-4304-B726-87F930802FA1}" srcId="{BAF0F44B-E000-48EA-8641-445C254DB0C2}" destId="{0F8B3B9B-3C55-4969-9737-B482D3817285}" srcOrd="0" destOrd="0" parTransId="{DB32597E-F710-4F59-BD23-F3E0226EBC98}" sibTransId="{BCD0FFA7-BEDF-46E6-A0C2-CA3127392312}"/>
    <dgm:cxn modelId="{93E94AFA-4399-4A7A-A6E4-377743025A0C}" srcId="{BAF0F44B-E000-48EA-8641-445C254DB0C2}" destId="{61E705CB-C54B-4261-9765-000B230E2F2D}" srcOrd="1" destOrd="0" parTransId="{FFEADB87-EA78-4B0F-833E-6EC09BBC8E41}" sibTransId="{5B67EAAE-43B4-4FCD-9D1D-8201CB30CE05}"/>
    <dgm:cxn modelId="{8CF8F0A7-3ABD-4735-B745-A81C07790D1D}" type="presOf" srcId="{61E705CB-C54B-4261-9765-000B230E2F2D}" destId="{BADA1655-7C65-4B24-B80C-BF7B9D6F0D33}" srcOrd="0" destOrd="0" presId="urn:microsoft.com/office/officeart/2005/8/layout/hierarchy3"/>
    <dgm:cxn modelId="{9C930336-9B5A-461A-A84A-0A59449C7140}" type="presOf" srcId="{BAF0F44B-E000-48EA-8641-445C254DB0C2}" destId="{52843CDC-6A50-4533-9F0F-D0767884ACA4}" srcOrd="0" destOrd="0" presId="urn:microsoft.com/office/officeart/2005/8/layout/hierarchy3"/>
    <dgm:cxn modelId="{FCA43DB6-53D6-4821-B0E0-33F8C091F55D}" type="presOf" srcId="{A4C84E62-9281-46E0-9933-FCF702DD667F}" destId="{4AA44C5B-8070-4E2A-AA29-F8E404AF0930}" srcOrd="0" destOrd="0" presId="urn:microsoft.com/office/officeart/2005/8/layout/hierarchy3"/>
    <dgm:cxn modelId="{1640E79E-6039-49A7-8638-365AF48AAA94}" type="presOf" srcId="{AE3A0B14-797E-4515-8C30-5E2A70C2BAAF}" destId="{4E50722A-D11B-483F-8BC8-ADBB0EEE030F}" srcOrd="1" destOrd="0" presId="urn:microsoft.com/office/officeart/2005/8/layout/hierarchy3"/>
    <dgm:cxn modelId="{51A154A4-6267-45FD-9271-252B71BAB303}" type="presOf" srcId="{0F8B3B9B-3C55-4969-9737-B482D3817285}" destId="{B592C27B-5424-4A16-8CD8-7B89A839FAC5}" srcOrd="0" destOrd="0" presId="urn:microsoft.com/office/officeart/2005/8/layout/hierarchy3"/>
    <dgm:cxn modelId="{75671657-5B25-4B3C-8319-E20EEAA106A4}" type="presOf" srcId="{3615718B-A251-4155-9DC4-FCBE77E6B165}" destId="{54DA4273-D39A-47C9-939F-E4983646C02E}" srcOrd="0" destOrd="0" presId="urn:microsoft.com/office/officeart/2005/8/layout/hierarchy3"/>
    <dgm:cxn modelId="{A5B7BFBE-B6A4-4CA6-9262-0740AB1020C5}" srcId="{CC6DBCD8-32B2-4952-A0F6-0246D51C2530}" destId="{BAF0F44B-E000-48EA-8641-445C254DB0C2}" srcOrd="0" destOrd="0" parTransId="{2F9B76C6-7198-427D-A655-FFD075FED23F}" sibTransId="{94301CA0-3947-49BD-8B9A-A883C3EA786E}"/>
    <dgm:cxn modelId="{C3340CD6-2962-4EB0-BE82-CCC3D5C1C8EE}" type="presOf" srcId="{2043300A-3D60-475F-9F61-8F79AFDA9BA3}" destId="{37162FDF-D618-4F9E-9D3A-E41AC1F070A5}" srcOrd="0" destOrd="0" presId="urn:microsoft.com/office/officeart/2005/8/layout/hierarchy3"/>
    <dgm:cxn modelId="{7D8BFC3B-266F-436F-9F7D-A663EB22D30C}" type="presParOf" srcId="{4F2F2828-CCE8-4C74-9F09-5D6E47691CF7}" destId="{3CFE6BF0-4FA0-43C6-99C7-CEAC88F22038}" srcOrd="0" destOrd="0" presId="urn:microsoft.com/office/officeart/2005/8/layout/hierarchy3"/>
    <dgm:cxn modelId="{C09AB786-D628-4CFB-A48E-E309DA21F73D}" type="presParOf" srcId="{3CFE6BF0-4FA0-43C6-99C7-CEAC88F22038}" destId="{5AC66EA8-B090-4FB1-8CE0-04FADD615B0D}" srcOrd="0" destOrd="0" presId="urn:microsoft.com/office/officeart/2005/8/layout/hierarchy3"/>
    <dgm:cxn modelId="{EAD4AACE-F958-4193-8A1B-843F6F6AA24C}" type="presParOf" srcId="{5AC66EA8-B090-4FB1-8CE0-04FADD615B0D}" destId="{52843CDC-6A50-4533-9F0F-D0767884ACA4}" srcOrd="0" destOrd="0" presId="urn:microsoft.com/office/officeart/2005/8/layout/hierarchy3"/>
    <dgm:cxn modelId="{B57A840F-0923-435E-9EF3-A270B70AEE06}" type="presParOf" srcId="{5AC66EA8-B090-4FB1-8CE0-04FADD615B0D}" destId="{CCD38BBB-AB6E-463D-A4CC-A320AC248BE3}" srcOrd="1" destOrd="0" presId="urn:microsoft.com/office/officeart/2005/8/layout/hierarchy3"/>
    <dgm:cxn modelId="{F996EC2D-85BF-4946-8C50-B5E4110DA468}" type="presParOf" srcId="{3CFE6BF0-4FA0-43C6-99C7-CEAC88F22038}" destId="{BF7A742C-9036-425A-A412-257080067D11}" srcOrd="1" destOrd="0" presId="urn:microsoft.com/office/officeart/2005/8/layout/hierarchy3"/>
    <dgm:cxn modelId="{38477F75-6868-4728-A338-2FCEC1F3BFC1}" type="presParOf" srcId="{BF7A742C-9036-425A-A412-257080067D11}" destId="{5BFD1203-A264-489E-B0A5-3E3C56DC2D3D}" srcOrd="0" destOrd="0" presId="urn:microsoft.com/office/officeart/2005/8/layout/hierarchy3"/>
    <dgm:cxn modelId="{8ECA7BB7-275A-4E5C-B3ED-CBA725684BED}" type="presParOf" srcId="{BF7A742C-9036-425A-A412-257080067D11}" destId="{B592C27B-5424-4A16-8CD8-7B89A839FAC5}" srcOrd="1" destOrd="0" presId="urn:microsoft.com/office/officeart/2005/8/layout/hierarchy3"/>
    <dgm:cxn modelId="{F5DA0DC3-6E3B-492C-84BF-75534CE9CA1B}" type="presParOf" srcId="{BF7A742C-9036-425A-A412-257080067D11}" destId="{E21BEB38-0657-43CE-B9DE-B6E6B14BF75A}" srcOrd="2" destOrd="0" presId="urn:microsoft.com/office/officeart/2005/8/layout/hierarchy3"/>
    <dgm:cxn modelId="{3C985F86-6B3B-44CF-B1FA-8E7AA799F137}" type="presParOf" srcId="{BF7A742C-9036-425A-A412-257080067D11}" destId="{BADA1655-7C65-4B24-B80C-BF7B9D6F0D33}" srcOrd="3" destOrd="0" presId="urn:microsoft.com/office/officeart/2005/8/layout/hierarchy3"/>
    <dgm:cxn modelId="{7677A22B-0189-4793-BF75-C25EE2D15DD7}" type="presParOf" srcId="{4F2F2828-CCE8-4C74-9F09-5D6E47691CF7}" destId="{93CA345B-21DE-44AC-A551-BC0E3A493BAE}" srcOrd="1" destOrd="0" presId="urn:microsoft.com/office/officeart/2005/8/layout/hierarchy3"/>
    <dgm:cxn modelId="{7BC62B0F-276D-4F06-AE48-25FD6130996F}" type="presParOf" srcId="{93CA345B-21DE-44AC-A551-BC0E3A493BAE}" destId="{B9887216-3623-4C32-BF14-033D6E913323}" srcOrd="0" destOrd="0" presId="urn:microsoft.com/office/officeart/2005/8/layout/hierarchy3"/>
    <dgm:cxn modelId="{4D96A138-9165-4463-8A82-5D634A3C061B}" type="presParOf" srcId="{B9887216-3623-4C32-BF14-033D6E913323}" destId="{F69AB139-23E1-4517-A9EB-B40C118835A2}" srcOrd="0" destOrd="0" presId="urn:microsoft.com/office/officeart/2005/8/layout/hierarchy3"/>
    <dgm:cxn modelId="{3BCF067A-66CA-42DD-AE04-786C345F1EBA}" type="presParOf" srcId="{B9887216-3623-4C32-BF14-033D6E913323}" destId="{4E50722A-D11B-483F-8BC8-ADBB0EEE030F}" srcOrd="1" destOrd="0" presId="urn:microsoft.com/office/officeart/2005/8/layout/hierarchy3"/>
    <dgm:cxn modelId="{0B1AF759-14EA-43F0-84A8-DAF7226A03BF}" type="presParOf" srcId="{93CA345B-21DE-44AC-A551-BC0E3A493BAE}" destId="{E818B2CA-E58D-4F03-BE25-21137E1DB558}" srcOrd="1" destOrd="0" presId="urn:microsoft.com/office/officeart/2005/8/layout/hierarchy3"/>
    <dgm:cxn modelId="{761BE170-D64B-4032-B36C-6677FBFA57C8}" type="presParOf" srcId="{E818B2CA-E58D-4F03-BE25-21137E1DB558}" destId="{4082B357-5078-40CB-86C6-0AC6FB35505D}" srcOrd="0" destOrd="0" presId="urn:microsoft.com/office/officeart/2005/8/layout/hierarchy3"/>
    <dgm:cxn modelId="{BE53ACAE-3F96-48FB-A096-34B756AE10A4}" type="presParOf" srcId="{E818B2CA-E58D-4F03-BE25-21137E1DB558}" destId="{54DA4273-D39A-47C9-939F-E4983646C02E}" srcOrd="1" destOrd="0" presId="urn:microsoft.com/office/officeart/2005/8/layout/hierarchy3"/>
    <dgm:cxn modelId="{D6E99DF9-013F-4055-820E-5EC19DF09BBC}" type="presParOf" srcId="{E818B2CA-E58D-4F03-BE25-21137E1DB558}" destId="{37162FDF-D618-4F9E-9D3A-E41AC1F070A5}" srcOrd="2" destOrd="0" presId="urn:microsoft.com/office/officeart/2005/8/layout/hierarchy3"/>
    <dgm:cxn modelId="{8993ED7F-74FB-4AC6-8FFD-C85E6F0487F5}" type="presParOf" srcId="{E818B2CA-E58D-4F03-BE25-21137E1DB558}" destId="{4AA44C5B-8070-4E2A-AA29-F8E404AF093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C6DBCD8-32B2-4952-A0F6-0246D51C2530}" type="doc">
      <dgm:prSet loTypeId="urn:microsoft.com/office/officeart/2005/8/layout/hierarchy3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AF0F44B-E000-48EA-8641-445C254DB0C2}">
      <dgm:prSet phldrT="[Текст]"/>
      <dgm:spPr/>
      <dgm:t>
        <a:bodyPr/>
        <a:lstStyle/>
        <a:p>
          <a:r>
            <a:rPr lang="ru-RU" dirty="0" smtClean="0"/>
            <a:t>АГЕНТСТВО 3</a:t>
          </a:r>
          <a:endParaRPr lang="en-US" dirty="0"/>
        </a:p>
      </dgm:t>
    </dgm:pt>
    <dgm:pt modelId="{2F9B76C6-7198-427D-A655-FFD075FED23F}" type="parTrans" cxnId="{A5B7BFBE-B6A4-4CA6-9262-0740AB1020C5}">
      <dgm:prSet/>
      <dgm:spPr/>
      <dgm:t>
        <a:bodyPr/>
        <a:lstStyle/>
        <a:p>
          <a:endParaRPr lang="en-US"/>
        </a:p>
      </dgm:t>
    </dgm:pt>
    <dgm:pt modelId="{94301CA0-3947-49BD-8B9A-A883C3EA786E}" type="sibTrans" cxnId="{A5B7BFBE-B6A4-4CA6-9262-0740AB1020C5}">
      <dgm:prSet/>
      <dgm:spPr/>
      <dgm:t>
        <a:bodyPr/>
        <a:lstStyle/>
        <a:p>
          <a:endParaRPr lang="en-US"/>
        </a:p>
      </dgm:t>
    </dgm:pt>
    <dgm:pt modelId="{0F8B3B9B-3C55-4969-9737-B482D381728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DB32597E-F710-4F59-BD23-F3E0226EBC98}" type="parTrans" cxnId="{E86EE7E1-529B-4304-B726-87F930802FA1}">
      <dgm:prSet/>
      <dgm:spPr/>
      <dgm:t>
        <a:bodyPr/>
        <a:lstStyle/>
        <a:p>
          <a:endParaRPr lang="en-US"/>
        </a:p>
      </dgm:t>
    </dgm:pt>
    <dgm:pt modelId="{BCD0FFA7-BEDF-46E6-A0C2-CA3127392312}" type="sibTrans" cxnId="{E86EE7E1-529B-4304-B726-87F930802FA1}">
      <dgm:prSet/>
      <dgm:spPr/>
      <dgm:t>
        <a:bodyPr/>
        <a:lstStyle/>
        <a:p>
          <a:endParaRPr lang="en-US"/>
        </a:p>
      </dgm:t>
    </dgm:pt>
    <dgm:pt modelId="{61E705CB-C54B-4261-9765-000B230E2F2D}">
      <dgm:prSet phldrT="[Текст]"/>
      <dgm:spPr/>
      <dgm:t>
        <a:bodyPr/>
        <a:lstStyle/>
        <a:p>
          <a:r>
            <a:rPr lang="ru-RU" dirty="0" smtClean="0"/>
            <a:t>Тематические показатели мониторинга</a:t>
          </a:r>
          <a:endParaRPr lang="en-US" dirty="0"/>
        </a:p>
      </dgm:t>
    </dgm:pt>
    <dgm:pt modelId="{FFEADB87-EA78-4B0F-833E-6EC09BBC8E41}" type="parTrans" cxnId="{93E94AFA-4399-4A7A-A6E4-377743025A0C}">
      <dgm:prSet/>
      <dgm:spPr/>
      <dgm:t>
        <a:bodyPr/>
        <a:lstStyle/>
        <a:p>
          <a:endParaRPr lang="en-US"/>
        </a:p>
      </dgm:t>
    </dgm:pt>
    <dgm:pt modelId="{5B67EAAE-43B4-4FCD-9D1D-8201CB30CE05}" type="sibTrans" cxnId="{93E94AFA-4399-4A7A-A6E4-377743025A0C}">
      <dgm:prSet/>
      <dgm:spPr/>
      <dgm:t>
        <a:bodyPr/>
        <a:lstStyle/>
        <a:p>
          <a:endParaRPr lang="en-US"/>
        </a:p>
      </dgm:t>
    </dgm:pt>
    <dgm:pt modelId="{AE3A0B14-797E-4515-8C30-5E2A70C2BAAF}">
      <dgm:prSet phldrT="[Текст]"/>
      <dgm:spPr/>
      <dgm:t>
        <a:bodyPr/>
        <a:lstStyle/>
        <a:p>
          <a:r>
            <a:rPr lang="ru-RU" dirty="0" smtClean="0"/>
            <a:t>АГЕНТСТВО 4</a:t>
          </a:r>
          <a:endParaRPr lang="en-US" dirty="0"/>
        </a:p>
      </dgm:t>
    </dgm:pt>
    <dgm:pt modelId="{FB5B4C4E-0572-4C8D-81AB-37D6738C65DA}" type="parTrans" cxnId="{FE99E988-9217-4A71-9097-28923FCAF600}">
      <dgm:prSet/>
      <dgm:spPr/>
      <dgm:t>
        <a:bodyPr/>
        <a:lstStyle/>
        <a:p>
          <a:endParaRPr lang="en-US"/>
        </a:p>
      </dgm:t>
    </dgm:pt>
    <dgm:pt modelId="{D1F756E9-81E9-4F61-9D2D-B3494EDE9D1D}" type="sibTrans" cxnId="{FE99E988-9217-4A71-9097-28923FCAF600}">
      <dgm:prSet/>
      <dgm:spPr/>
      <dgm:t>
        <a:bodyPr/>
        <a:lstStyle/>
        <a:p>
          <a:endParaRPr lang="en-US"/>
        </a:p>
      </dgm:t>
    </dgm:pt>
    <dgm:pt modelId="{3615718B-A251-4155-9DC4-FCBE77E6B165}">
      <dgm:prSet phldrT="[Текст]"/>
      <dgm:spPr/>
      <dgm:t>
        <a:bodyPr/>
        <a:lstStyle/>
        <a:p>
          <a:r>
            <a:rPr lang="ru-RU" dirty="0" smtClean="0"/>
            <a:t>Политические рамки</a:t>
          </a:r>
          <a:endParaRPr lang="en-US" dirty="0"/>
        </a:p>
      </dgm:t>
    </dgm:pt>
    <dgm:pt modelId="{A941C7D1-E15F-4CF0-8DFF-394194AD2CFF}" type="parTrans" cxnId="{EBC139F8-B50F-45DA-BEEB-0626ED380CB7}">
      <dgm:prSet/>
      <dgm:spPr/>
      <dgm:t>
        <a:bodyPr/>
        <a:lstStyle/>
        <a:p>
          <a:endParaRPr lang="en-US"/>
        </a:p>
      </dgm:t>
    </dgm:pt>
    <dgm:pt modelId="{F2D26745-608A-4BA6-BF90-37F9E4BB71EA}" type="sibTrans" cxnId="{EBC139F8-B50F-45DA-BEEB-0626ED380CB7}">
      <dgm:prSet/>
      <dgm:spPr/>
      <dgm:t>
        <a:bodyPr/>
        <a:lstStyle/>
        <a:p>
          <a:endParaRPr lang="en-US"/>
        </a:p>
      </dgm:t>
    </dgm:pt>
    <dgm:pt modelId="{A4C84E62-9281-46E0-9933-FCF702DD667F}">
      <dgm:prSet phldrT="[Текст]"/>
      <dgm:spPr/>
      <dgm:t>
        <a:bodyPr/>
        <a:lstStyle/>
        <a:p>
          <a:r>
            <a:rPr lang="ru-RU" smtClean="0"/>
            <a:t>Тематические показатели мониторинга</a:t>
          </a:r>
          <a:endParaRPr lang="en-US" dirty="0"/>
        </a:p>
      </dgm:t>
    </dgm:pt>
    <dgm:pt modelId="{2043300A-3D60-475F-9F61-8F79AFDA9BA3}" type="parTrans" cxnId="{484863F7-2A50-4121-BC1E-D3BE3118335A}">
      <dgm:prSet/>
      <dgm:spPr/>
      <dgm:t>
        <a:bodyPr/>
        <a:lstStyle/>
        <a:p>
          <a:endParaRPr lang="en-US"/>
        </a:p>
      </dgm:t>
    </dgm:pt>
    <dgm:pt modelId="{5065C68C-0B2C-4281-A5C4-2B51D64D2C92}" type="sibTrans" cxnId="{484863F7-2A50-4121-BC1E-D3BE3118335A}">
      <dgm:prSet/>
      <dgm:spPr/>
      <dgm:t>
        <a:bodyPr/>
        <a:lstStyle/>
        <a:p>
          <a:endParaRPr lang="en-US"/>
        </a:p>
      </dgm:t>
    </dgm:pt>
    <dgm:pt modelId="{4F2F2828-CCE8-4C74-9F09-5D6E47691CF7}" type="pres">
      <dgm:prSet presAssocID="{CC6DBCD8-32B2-4952-A0F6-0246D51C253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CFE6BF0-4FA0-43C6-99C7-CEAC88F22038}" type="pres">
      <dgm:prSet presAssocID="{BAF0F44B-E000-48EA-8641-445C254DB0C2}" presName="root" presStyleCnt="0"/>
      <dgm:spPr/>
      <dgm:t>
        <a:bodyPr/>
        <a:lstStyle/>
        <a:p>
          <a:endParaRPr lang="en-US"/>
        </a:p>
      </dgm:t>
    </dgm:pt>
    <dgm:pt modelId="{5AC66EA8-B090-4FB1-8CE0-04FADD615B0D}" type="pres">
      <dgm:prSet presAssocID="{BAF0F44B-E000-48EA-8641-445C254DB0C2}" presName="rootComposite" presStyleCnt="0"/>
      <dgm:spPr/>
      <dgm:t>
        <a:bodyPr/>
        <a:lstStyle/>
        <a:p>
          <a:endParaRPr lang="en-US"/>
        </a:p>
      </dgm:t>
    </dgm:pt>
    <dgm:pt modelId="{52843CDC-6A50-4533-9F0F-D0767884ACA4}" type="pres">
      <dgm:prSet presAssocID="{BAF0F44B-E000-48EA-8641-445C254DB0C2}" presName="rootText" presStyleLbl="node1" presStyleIdx="0" presStyleCnt="2"/>
      <dgm:spPr/>
      <dgm:t>
        <a:bodyPr/>
        <a:lstStyle/>
        <a:p>
          <a:endParaRPr lang="en-US"/>
        </a:p>
      </dgm:t>
    </dgm:pt>
    <dgm:pt modelId="{CCD38BBB-AB6E-463D-A4CC-A320AC248BE3}" type="pres">
      <dgm:prSet presAssocID="{BAF0F44B-E000-48EA-8641-445C254DB0C2}" presName="rootConnector" presStyleLbl="node1" presStyleIdx="0" presStyleCnt="2"/>
      <dgm:spPr/>
      <dgm:t>
        <a:bodyPr/>
        <a:lstStyle/>
        <a:p>
          <a:endParaRPr lang="en-US"/>
        </a:p>
      </dgm:t>
    </dgm:pt>
    <dgm:pt modelId="{BF7A742C-9036-425A-A412-257080067D11}" type="pres">
      <dgm:prSet presAssocID="{BAF0F44B-E000-48EA-8641-445C254DB0C2}" presName="childShape" presStyleCnt="0"/>
      <dgm:spPr/>
      <dgm:t>
        <a:bodyPr/>
        <a:lstStyle/>
        <a:p>
          <a:endParaRPr lang="en-US"/>
        </a:p>
      </dgm:t>
    </dgm:pt>
    <dgm:pt modelId="{5BFD1203-A264-489E-B0A5-3E3C56DC2D3D}" type="pres">
      <dgm:prSet presAssocID="{DB32597E-F710-4F59-BD23-F3E0226EBC98}" presName="Name13" presStyleLbl="parChTrans1D2" presStyleIdx="0" presStyleCnt="4"/>
      <dgm:spPr/>
      <dgm:t>
        <a:bodyPr/>
        <a:lstStyle/>
        <a:p>
          <a:endParaRPr lang="en-US"/>
        </a:p>
      </dgm:t>
    </dgm:pt>
    <dgm:pt modelId="{B592C27B-5424-4A16-8CD8-7B89A839FAC5}" type="pres">
      <dgm:prSet presAssocID="{0F8B3B9B-3C55-4969-9737-B482D3817285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1BEB38-0657-43CE-B9DE-B6E6B14BF75A}" type="pres">
      <dgm:prSet presAssocID="{FFEADB87-EA78-4B0F-833E-6EC09BBC8E41}" presName="Name13" presStyleLbl="parChTrans1D2" presStyleIdx="1" presStyleCnt="4"/>
      <dgm:spPr/>
      <dgm:t>
        <a:bodyPr/>
        <a:lstStyle/>
        <a:p>
          <a:endParaRPr lang="en-US"/>
        </a:p>
      </dgm:t>
    </dgm:pt>
    <dgm:pt modelId="{BADA1655-7C65-4B24-B80C-BF7B9D6F0D33}" type="pres">
      <dgm:prSet presAssocID="{61E705CB-C54B-4261-9765-000B230E2F2D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CA345B-21DE-44AC-A551-BC0E3A493BAE}" type="pres">
      <dgm:prSet presAssocID="{AE3A0B14-797E-4515-8C30-5E2A70C2BAAF}" presName="root" presStyleCnt="0"/>
      <dgm:spPr/>
      <dgm:t>
        <a:bodyPr/>
        <a:lstStyle/>
        <a:p>
          <a:endParaRPr lang="en-US"/>
        </a:p>
      </dgm:t>
    </dgm:pt>
    <dgm:pt modelId="{B9887216-3623-4C32-BF14-033D6E913323}" type="pres">
      <dgm:prSet presAssocID="{AE3A0B14-797E-4515-8C30-5E2A70C2BAAF}" presName="rootComposite" presStyleCnt="0"/>
      <dgm:spPr/>
      <dgm:t>
        <a:bodyPr/>
        <a:lstStyle/>
        <a:p>
          <a:endParaRPr lang="en-US"/>
        </a:p>
      </dgm:t>
    </dgm:pt>
    <dgm:pt modelId="{F69AB139-23E1-4517-A9EB-B40C118835A2}" type="pres">
      <dgm:prSet presAssocID="{AE3A0B14-797E-4515-8C30-5E2A70C2BAAF}" presName="rootText" presStyleLbl="node1" presStyleIdx="1" presStyleCnt="2"/>
      <dgm:spPr/>
      <dgm:t>
        <a:bodyPr/>
        <a:lstStyle/>
        <a:p>
          <a:endParaRPr lang="en-US"/>
        </a:p>
      </dgm:t>
    </dgm:pt>
    <dgm:pt modelId="{4E50722A-D11B-483F-8BC8-ADBB0EEE030F}" type="pres">
      <dgm:prSet presAssocID="{AE3A0B14-797E-4515-8C30-5E2A70C2BAAF}" presName="rootConnector" presStyleLbl="node1" presStyleIdx="1" presStyleCnt="2"/>
      <dgm:spPr/>
      <dgm:t>
        <a:bodyPr/>
        <a:lstStyle/>
        <a:p>
          <a:endParaRPr lang="en-US"/>
        </a:p>
      </dgm:t>
    </dgm:pt>
    <dgm:pt modelId="{E818B2CA-E58D-4F03-BE25-21137E1DB558}" type="pres">
      <dgm:prSet presAssocID="{AE3A0B14-797E-4515-8C30-5E2A70C2BAAF}" presName="childShape" presStyleCnt="0"/>
      <dgm:spPr/>
      <dgm:t>
        <a:bodyPr/>
        <a:lstStyle/>
        <a:p>
          <a:endParaRPr lang="en-US"/>
        </a:p>
      </dgm:t>
    </dgm:pt>
    <dgm:pt modelId="{4082B357-5078-40CB-86C6-0AC6FB35505D}" type="pres">
      <dgm:prSet presAssocID="{A941C7D1-E15F-4CF0-8DFF-394194AD2CFF}" presName="Name13" presStyleLbl="parChTrans1D2" presStyleIdx="2" presStyleCnt="4"/>
      <dgm:spPr/>
      <dgm:t>
        <a:bodyPr/>
        <a:lstStyle/>
        <a:p>
          <a:endParaRPr lang="en-US"/>
        </a:p>
      </dgm:t>
    </dgm:pt>
    <dgm:pt modelId="{54DA4273-D39A-47C9-939F-E4983646C02E}" type="pres">
      <dgm:prSet presAssocID="{3615718B-A251-4155-9DC4-FCBE77E6B165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162FDF-D618-4F9E-9D3A-E41AC1F070A5}" type="pres">
      <dgm:prSet presAssocID="{2043300A-3D60-475F-9F61-8F79AFDA9BA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4AA44C5B-8070-4E2A-AA29-F8E404AF0930}" type="pres">
      <dgm:prSet presAssocID="{A4C84E62-9281-46E0-9933-FCF702DD667F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E99B3D-17C9-48DA-B464-248ED8698E07}" type="presOf" srcId="{AE3A0B14-797E-4515-8C30-5E2A70C2BAAF}" destId="{F69AB139-23E1-4517-A9EB-B40C118835A2}" srcOrd="0" destOrd="0" presId="urn:microsoft.com/office/officeart/2005/8/layout/hierarchy3"/>
    <dgm:cxn modelId="{E86EE7E1-529B-4304-B726-87F930802FA1}" srcId="{BAF0F44B-E000-48EA-8641-445C254DB0C2}" destId="{0F8B3B9B-3C55-4969-9737-B482D3817285}" srcOrd="0" destOrd="0" parTransId="{DB32597E-F710-4F59-BD23-F3E0226EBC98}" sibTransId="{BCD0FFA7-BEDF-46E6-A0C2-CA3127392312}"/>
    <dgm:cxn modelId="{C62D599A-979B-4347-95A0-2215047455A0}" type="presOf" srcId="{DB32597E-F710-4F59-BD23-F3E0226EBC98}" destId="{5BFD1203-A264-489E-B0A5-3E3C56DC2D3D}" srcOrd="0" destOrd="0" presId="urn:microsoft.com/office/officeart/2005/8/layout/hierarchy3"/>
    <dgm:cxn modelId="{FE99E988-9217-4A71-9097-28923FCAF600}" srcId="{CC6DBCD8-32B2-4952-A0F6-0246D51C2530}" destId="{AE3A0B14-797E-4515-8C30-5E2A70C2BAAF}" srcOrd="1" destOrd="0" parTransId="{FB5B4C4E-0572-4C8D-81AB-37D6738C65DA}" sibTransId="{D1F756E9-81E9-4F61-9D2D-B3494EDE9D1D}"/>
    <dgm:cxn modelId="{45D35188-6DAB-45C1-B880-0655CBBBE6F2}" type="presOf" srcId="{0F8B3B9B-3C55-4969-9737-B482D3817285}" destId="{B592C27B-5424-4A16-8CD8-7B89A839FAC5}" srcOrd="0" destOrd="0" presId="urn:microsoft.com/office/officeart/2005/8/layout/hierarchy3"/>
    <dgm:cxn modelId="{0352367C-2096-45EF-8BD5-A716AE04E02D}" type="presOf" srcId="{A941C7D1-E15F-4CF0-8DFF-394194AD2CFF}" destId="{4082B357-5078-40CB-86C6-0AC6FB35505D}" srcOrd="0" destOrd="0" presId="urn:microsoft.com/office/officeart/2005/8/layout/hierarchy3"/>
    <dgm:cxn modelId="{C3B357F7-B32D-4311-A357-F427D6B9A574}" type="presOf" srcId="{2043300A-3D60-475F-9F61-8F79AFDA9BA3}" destId="{37162FDF-D618-4F9E-9D3A-E41AC1F070A5}" srcOrd="0" destOrd="0" presId="urn:microsoft.com/office/officeart/2005/8/layout/hierarchy3"/>
    <dgm:cxn modelId="{93E94AFA-4399-4A7A-A6E4-377743025A0C}" srcId="{BAF0F44B-E000-48EA-8641-445C254DB0C2}" destId="{61E705CB-C54B-4261-9765-000B230E2F2D}" srcOrd="1" destOrd="0" parTransId="{FFEADB87-EA78-4B0F-833E-6EC09BBC8E41}" sibTransId="{5B67EAAE-43B4-4FCD-9D1D-8201CB30CE05}"/>
    <dgm:cxn modelId="{A5B7BFBE-B6A4-4CA6-9262-0740AB1020C5}" srcId="{CC6DBCD8-32B2-4952-A0F6-0246D51C2530}" destId="{BAF0F44B-E000-48EA-8641-445C254DB0C2}" srcOrd="0" destOrd="0" parTransId="{2F9B76C6-7198-427D-A655-FFD075FED23F}" sibTransId="{94301CA0-3947-49BD-8B9A-A883C3EA786E}"/>
    <dgm:cxn modelId="{2B48DC72-EB7E-4465-AE1D-8C6EDA93E873}" type="presOf" srcId="{61E705CB-C54B-4261-9765-000B230E2F2D}" destId="{BADA1655-7C65-4B24-B80C-BF7B9D6F0D33}" srcOrd="0" destOrd="0" presId="urn:microsoft.com/office/officeart/2005/8/layout/hierarchy3"/>
    <dgm:cxn modelId="{396286BA-B712-4993-BD7B-C4526E9C20FF}" type="presOf" srcId="{CC6DBCD8-32B2-4952-A0F6-0246D51C2530}" destId="{4F2F2828-CCE8-4C74-9F09-5D6E47691CF7}" srcOrd="0" destOrd="0" presId="urn:microsoft.com/office/officeart/2005/8/layout/hierarchy3"/>
    <dgm:cxn modelId="{484863F7-2A50-4121-BC1E-D3BE3118335A}" srcId="{AE3A0B14-797E-4515-8C30-5E2A70C2BAAF}" destId="{A4C84E62-9281-46E0-9933-FCF702DD667F}" srcOrd="1" destOrd="0" parTransId="{2043300A-3D60-475F-9F61-8F79AFDA9BA3}" sibTransId="{5065C68C-0B2C-4281-A5C4-2B51D64D2C92}"/>
    <dgm:cxn modelId="{EBC139F8-B50F-45DA-BEEB-0626ED380CB7}" srcId="{AE3A0B14-797E-4515-8C30-5E2A70C2BAAF}" destId="{3615718B-A251-4155-9DC4-FCBE77E6B165}" srcOrd="0" destOrd="0" parTransId="{A941C7D1-E15F-4CF0-8DFF-394194AD2CFF}" sibTransId="{F2D26745-608A-4BA6-BF90-37F9E4BB71EA}"/>
    <dgm:cxn modelId="{98568130-7D91-4181-954C-98461291930A}" type="presOf" srcId="{3615718B-A251-4155-9DC4-FCBE77E6B165}" destId="{54DA4273-D39A-47C9-939F-E4983646C02E}" srcOrd="0" destOrd="0" presId="urn:microsoft.com/office/officeart/2005/8/layout/hierarchy3"/>
    <dgm:cxn modelId="{9AEDFC86-1724-4D41-98A9-2C2736112DAF}" type="presOf" srcId="{BAF0F44B-E000-48EA-8641-445C254DB0C2}" destId="{CCD38BBB-AB6E-463D-A4CC-A320AC248BE3}" srcOrd="1" destOrd="0" presId="urn:microsoft.com/office/officeart/2005/8/layout/hierarchy3"/>
    <dgm:cxn modelId="{81512FE6-8B20-4E5E-99C6-71F0E1989CBA}" type="presOf" srcId="{FFEADB87-EA78-4B0F-833E-6EC09BBC8E41}" destId="{E21BEB38-0657-43CE-B9DE-B6E6B14BF75A}" srcOrd="0" destOrd="0" presId="urn:microsoft.com/office/officeart/2005/8/layout/hierarchy3"/>
    <dgm:cxn modelId="{7670C010-A32D-4F11-AC32-9174E40C9696}" type="presOf" srcId="{A4C84E62-9281-46E0-9933-FCF702DD667F}" destId="{4AA44C5B-8070-4E2A-AA29-F8E404AF0930}" srcOrd="0" destOrd="0" presId="urn:microsoft.com/office/officeart/2005/8/layout/hierarchy3"/>
    <dgm:cxn modelId="{0A725EA7-4C8B-48B1-8EE0-511BE22CF102}" type="presOf" srcId="{AE3A0B14-797E-4515-8C30-5E2A70C2BAAF}" destId="{4E50722A-D11B-483F-8BC8-ADBB0EEE030F}" srcOrd="1" destOrd="0" presId="urn:microsoft.com/office/officeart/2005/8/layout/hierarchy3"/>
    <dgm:cxn modelId="{2EC9D3E4-80EE-4F5B-BDFF-8F996C96F27B}" type="presOf" srcId="{BAF0F44B-E000-48EA-8641-445C254DB0C2}" destId="{52843CDC-6A50-4533-9F0F-D0767884ACA4}" srcOrd="0" destOrd="0" presId="urn:microsoft.com/office/officeart/2005/8/layout/hierarchy3"/>
    <dgm:cxn modelId="{5A4DAE60-9553-4B0B-9D86-7F17933BA43C}" type="presParOf" srcId="{4F2F2828-CCE8-4C74-9F09-5D6E47691CF7}" destId="{3CFE6BF0-4FA0-43C6-99C7-CEAC88F22038}" srcOrd="0" destOrd="0" presId="urn:microsoft.com/office/officeart/2005/8/layout/hierarchy3"/>
    <dgm:cxn modelId="{4040504A-C872-4D5B-B2FE-FEA7AE4C5998}" type="presParOf" srcId="{3CFE6BF0-4FA0-43C6-99C7-CEAC88F22038}" destId="{5AC66EA8-B090-4FB1-8CE0-04FADD615B0D}" srcOrd="0" destOrd="0" presId="urn:microsoft.com/office/officeart/2005/8/layout/hierarchy3"/>
    <dgm:cxn modelId="{27613A7B-050D-4B2F-8DBB-9C39C3898B23}" type="presParOf" srcId="{5AC66EA8-B090-4FB1-8CE0-04FADD615B0D}" destId="{52843CDC-6A50-4533-9F0F-D0767884ACA4}" srcOrd="0" destOrd="0" presId="urn:microsoft.com/office/officeart/2005/8/layout/hierarchy3"/>
    <dgm:cxn modelId="{53B08F0E-CEB7-474E-8ED1-0E273582885C}" type="presParOf" srcId="{5AC66EA8-B090-4FB1-8CE0-04FADD615B0D}" destId="{CCD38BBB-AB6E-463D-A4CC-A320AC248BE3}" srcOrd="1" destOrd="0" presId="urn:microsoft.com/office/officeart/2005/8/layout/hierarchy3"/>
    <dgm:cxn modelId="{C0B443FC-C72A-4ECF-990E-D0E4B0B148F5}" type="presParOf" srcId="{3CFE6BF0-4FA0-43C6-99C7-CEAC88F22038}" destId="{BF7A742C-9036-425A-A412-257080067D11}" srcOrd="1" destOrd="0" presId="urn:microsoft.com/office/officeart/2005/8/layout/hierarchy3"/>
    <dgm:cxn modelId="{6B70689A-2C56-4200-B73A-88F70998417F}" type="presParOf" srcId="{BF7A742C-9036-425A-A412-257080067D11}" destId="{5BFD1203-A264-489E-B0A5-3E3C56DC2D3D}" srcOrd="0" destOrd="0" presId="urn:microsoft.com/office/officeart/2005/8/layout/hierarchy3"/>
    <dgm:cxn modelId="{5C6F9CEE-B5B1-4E2A-A768-7508638CDB0D}" type="presParOf" srcId="{BF7A742C-9036-425A-A412-257080067D11}" destId="{B592C27B-5424-4A16-8CD8-7B89A839FAC5}" srcOrd="1" destOrd="0" presId="urn:microsoft.com/office/officeart/2005/8/layout/hierarchy3"/>
    <dgm:cxn modelId="{CDD19DE4-9128-4CF0-960B-3448155F07F7}" type="presParOf" srcId="{BF7A742C-9036-425A-A412-257080067D11}" destId="{E21BEB38-0657-43CE-B9DE-B6E6B14BF75A}" srcOrd="2" destOrd="0" presId="urn:microsoft.com/office/officeart/2005/8/layout/hierarchy3"/>
    <dgm:cxn modelId="{5E5489B6-C327-44C4-892C-CC5CD9957959}" type="presParOf" srcId="{BF7A742C-9036-425A-A412-257080067D11}" destId="{BADA1655-7C65-4B24-B80C-BF7B9D6F0D33}" srcOrd="3" destOrd="0" presId="urn:microsoft.com/office/officeart/2005/8/layout/hierarchy3"/>
    <dgm:cxn modelId="{73A997E9-5D78-4798-A544-1755D0282989}" type="presParOf" srcId="{4F2F2828-CCE8-4C74-9F09-5D6E47691CF7}" destId="{93CA345B-21DE-44AC-A551-BC0E3A493BAE}" srcOrd="1" destOrd="0" presId="urn:microsoft.com/office/officeart/2005/8/layout/hierarchy3"/>
    <dgm:cxn modelId="{178BE4A4-DF24-492C-A4A1-7D80527AA542}" type="presParOf" srcId="{93CA345B-21DE-44AC-A551-BC0E3A493BAE}" destId="{B9887216-3623-4C32-BF14-033D6E913323}" srcOrd="0" destOrd="0" presId="urn:microsoft.com/office/officeart/2005/8/layout/hierarchy3"/>
    <dgm:cxn modelId="{3682C1AE-7A6A-4A8A-B225-0590D0D8B028}" type="presParOf" srcId="{B9887216-3623-4C32-BF14-033D6E913323}" destId="{F69AB139-23E1-4517-A9EB-B40C118835A2}" srcOrd="0" destOrd="0" presId="urn:microsoft.com/office/officeart/2005/8/layout/hierarchy3"/>
    <dgm:cxn modelId="{F851D8FB-02EC-499D-8906-C2262E476100}" type="presParOf" srcId="{B9887216-3623-4C32-BF14-033D6E913323}" destId="{4E50722A-D11B-483F-8BC8-ADBB0EEE030F}" srcOrd="1" destOrd="0" presId="urn:microsoft.com/office/officeart/2005/8/layout/hierarchy3"/>
    <dgm:cxn modelId="{8498958B-F80E-4072-89BA-E2E411F78E73}" type="presParOf" srcId="{93CA345B-21DE-44AC-A551-BC0E3A493BAE}" destId="{E818B2CA-E58D-4F03-BE25-21137E1DB558}" srcOrd="1" destOrd="0" presId="urn:microsoft.com/office/officeart/2005/8/layout/hierarchy3"/>
    <dgm:cxn modelId="{E65C3C2F-3B2E-4803-972A-21D58E071E73}" type="presParOf" srcId="{E818B2CA-E58D-4F03-BE25-21137E1DB558}" destId="{4082B357-5078-40CB-86C6-0AC6FB35505D}" srcOrd="0" destOrd="0" presId="urn:microsoft.com/office/officeart/2005/8/layout/hierarchy3"/>
    <dgm:cxn modelId="{7C29353C-0DC2-45CF-AF43-194E46453471}" type="presParOf" srcId="{E818B2CA-E58D-4F03-BE25-21137E1DB558}" destId="{54DA4273-D39A-47C9-939F-E4983646C02E}" srcOrd="1" destOrd="0" presId="urn:microsoft.com/office/officeart/2005/8/layout/hierarchy3"/>
    <dgm:cxn modelId="{41644629-278F-4325-9B68-920AE218A4EC}" type="presParOf" srcId="{E818B2CA-E58D-4F03-BE25-21137E1DB558}" destId="{37162FDF-D618-4F9E-9D3A-E41AC1F070A5}" srcOrd="2" destOrd="0" presId="urn:microsoft.com/office/officeart/2005/8/layout/hierarchy3"/>
    <dgm:cxn modelId="{16CFCBAA-4F4F-4555-9417-F34B11BB7226}" type="presParOf" srcId="{E818B2CA-E58D-4F03-BE25-21137E1DB558}" destId="{4AA44C5B-8070-4E2A-AA29-F8E404AF093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64DDDEB-DC61-4E22-8A74-A98F50907484}" type="doc">
      <dgm:prSet loTypeId="urn:microsoft.com/office/officeart/2005/8/layout/hChevron3" loCatId="process" qsTypeId="urn:microsoft.com/office/officeart/2005/8/quickstyle/simple1" qsCatId="simple" csTypeId="urn:microsoft.com/office/officeart/2005/8/colors/colorful3" csCatId="colorful" phldr="1"/>
      <dgm:spPr/>
    </dgm:pt>
    <dgm:pt modelId="{4D8DB3F1-D92C-4BB6-9C59-75AF2AE10646}">
      <dgm:prSet phldrT="[Текст]"/>
      <dgm:spPr/>
      <dgm:t>
        <a:bodyPr/>
        <a:lstStyle/>
        <a:p>
          <a:r>
            <a:rPr lang="ru-RU" dirty="0" smtClean="0"/>
            <a:t>НАЦИОНАЛЬНЫЕ ИНСТИТУТЫ</a:t>
          </a:r>
          <a:endParaRPr lang="en-US" dirty="0"/>
        </a:p>
      </dgm:t>
    </dgm:pt>
    <dgm:pt modelId="{2CC8CBD5-9826-47BA-B31C-8113BA42E421}" type="parTrans" cxnId="{548977B3-0ABA-443F-9795-EF9C4CA5AD58}">
      <dgm:prSet/>
      <dgm:spPr/>
      <dgm:t>
        <a:bodyPr/>
        <a:lstStyle/>
        <a:p>
          <a:endParaRPr lang="en-US"/>
        </a:p>
      </dgm:t>
    </dgm:pt>
    <dgm:pt modelId="{B7A7CC3D-C3A8-418E-AF1D-EF6E8CB4241C}" type="sibTrans" cxnId="{548977B3-0ABA-443F-9795-EF9C4CA5AD58}">
      <dgm:prSet/>
      <dgm:spPr/>
      <dgm:t>
        <a:bodyPr/>
        <a:lstStyle/>
        <a:p>
          <a:endParaRPr lang="en-US"/>
        </a:p>
      </dgm:t>
    </dgm:pt>
    <dgm:pt modelId="{159CF902-CC8C-44AE-BF0C-9C466A52EA02}" type="pres">
      <dgm:prSet presAssocID="{364DDDEB-DC61-4E22-8A74-A98F50907484}" presName="Name0" presStyleCnt="0">
        <dgm:presLayoutVars>
          <dgm:dir/>
          <dgm:resizeHandles val="exact"/>
        </dgm:presLayoutVars>
      </dgm:prSet>
      <dgm:spPr/>
    </dgm:pt>
    <dgm:pt modelId="{DAD9437C-6887-43C3-AFA2-FE099BFF5692}" type="pres">
      <dgm:prSet presAssocID="{4D8DB3F1-D92C-4BB6-9C59-75AF2AE10646}" presName="parTxOnly" presStyleLbl="node1" presStyleIdx="0" presStyleCnt="1" custScaleY="12106" custLinFactNeighborX="-6081" custLinFactNeighborY="-782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4E93E0-3C6C-4886-A506-5F835E722D9C}" type="presOf" srcId="{4D8DB3F1-D92C-4BB6-9C59-75AF2AE10646}" destId="{DAD9437C-6887-43C3-AFA2-FE099BFF5692}" srcOrd="0" destOrd="0" presId="urn:microsoft.com/office/officeart/2005/8/layout/hChevron3"/>
    <dgm:cxn modelId="{FABF9FF8-FDE9-4033-A00F-13CFC7489E6C}" type="presOf" srcId="{364DDDEB-DC61-4E22-8A74-A98F50907484}" destId="{159CF902-CC8C-44AE-BF0C-9C466A52EA02}" srcOrd="0" destOrd="0" presId="urn:microsoft.com/office/officeart/2005/8/layout/hChevron3"/>
    <dgm:cxn modelId="{548977B3-0ABA-443F-9795-EF9C4CA5AD58}" srcId="{364DDDEB-DC61-4E22-8A74-A98F50907484}" destId="{4D8DB3F1-D92C-4BB6-9C59-75AF2AE10646}" srcOrd="0" destOrd="0" parTransId="{2CC8CBD5-9826-47BA-B31C-8113BA42E421}" sibTransId="{B7A7CC3D-C3A8-418E-AF1D-EF6E8CB4241C}"/>
    <dgm:cxn modelId="{FE36779C-F1ED-41F6-ADB0-6D2F07973F3C}" type="presParOf" srcId="{159CF902-CC8C-44AE-BF0C-9C466A52EA02}" destId="{DAD9437C-6887-43C3-AFA2-FE099BFF5692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64DDDEB-DC61-4E22-8A74-A98F50907484}" type="doc">
      <dgm:prSet loTypeId="urn:microsoft.com/office/officeart/2005/8/layout/hChevron3" loCatId="process" qsTypeId="urn:microsoft.com/office/officeart/2005/8/quickstyle/simple1" qsCatId="simple" csTypeId="urn:microsoft.com/office/officeart/2005/8/colors/colorful3" csCatId="colorful" phldr="1"/>
      <dgm:spPr/>
    </dgm:pt>
    <dgm:pt modelId="{4D8DB3F1-D92C-4BB6-9C59-75AF2AE10646}">
      <dgm:prSet phldrT="[Текст]"/>
      <dgm:spPr/>
      <dgm:t>
        <a:bodyPr/>
        <a:lstStyle/>
        <a:p>
          <a:r>
            <a:rPr lang="ru-RU" dirty="0" smtClean="0"/>
            <a:t>МЕЖДУНАРОДНЫЕ АГЕНТСТВА </a:t>
          </a:r>
          <a:endParaRPr lang="en-US" dirty="0"/>
        </a:p>
      </dgm:t>
    </dgm:pt>
    <dgm:pt modelId="{2CC8CBD5-9826-47BA-B31C-8113BA42E421}" type="parTrans" cxnId="{548977B3-0ABA-443F-9795-EF9C4CA5AD58}">
      <dgm:prSet/>
      <dgm:spPr/>
      <dgm:t>
        <a:bodyPr/>
        <a:lstStyle/>
        <a:p>
          <a:endParaRPr lang="en-US"/>
        </a:p>
      </dgm:t>
    </dgm:pt>
    <dgm:pt modelId="{B7A7CC3D-C3A8-418E-AF1D-EF6E8CB4241C}" type="sibTrans" cxnId="{548977B3-0ABA-443F-9795-EF9C4CA5AD58}">
      <dgm:prSet/>
      <dgm:spPr/>
      <dgm:t>
        <a:bodyPr/>
        <a:lstStyle/>
        <a:p>
          <a:endParaRPr lang="en-US"/>
        </a:p>
      </dgm:t>
    </dgm:pt>
    <dgm:pt modelId="{159CF902-CC8C-44AE-BF0C-9C466A52EA02}" type="pres">
      <dgm:prSet presAssocID="{364DDDEB-DC61-4E22-8A74-A98F50907484}" presName="Name0" presStyleCnt="0">
        <dgm:presLayoutVars>
          <dgm:dir/>
          <dgm:resizeHandles val="exact"/>
        </dgm:presLayoutVars>
      </dgm:prSet>
      <dgm:spPr/>
    </dgm:pt>
    <dgm:pt modelId="{DAD9437C-6887-43C3-AFA2-FE099BFF5692}" type="pres">
      <dgm:prSet presAssocID="{4D8DB3F1-D92C-4BB6-9C59-75AF2AE10646}" presName="parTxOnly" presStyleLbl="node1" presStyleIdx="0" presStyleCnt="1" custScaleY="12106" custLinFactNeighborX="-6081" custLinFactNeighborY="-782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4B9C75-FEE9-40F3-9629-FB9E7BA26407}" type="presOf" srcId="{364DDDEB-DC61-4E22-8A74-A98F50907484}" destId="{159CF902-CC8C-44AE-BF0C-9C466A52EA02}" srcOrd="0" destOrd="0" presId="urn:microsoft.com/office/officeart/2005/8/layout/hChevron3"/>
    <dgm:cxn modelId="{548977B3-0ABA-443F-9795-EF9C4CA5AD58}" srcId="{364DDDEB-DC61-4E22-8A74-A98F50907484}" destId="{4D8DB3F1-D92C-4BB6-9C59-75AF2AE10646}" srcOrd="0" destOrd="0" parTransId="{2CC8CBD5-9826-47BA-B31C-8113BA42E421}" sibTransId="{B7A7CC3D-C3A8-418E-AF1D-EF6E8CB4241C}"/>
    <dgm:cxn modelId="{F0CCD68B-C6D2-4669-AEFF-AB8E98050047}" type="presOf" srcId="{4D8DB3F1-D92C-4BB6-9C59-75AF2AE10646}" destId="{DAD9437C-6887-43C3-AFA2-FE099BFF5692}" srcOrd="0" destOrd="0" presId="urn:microsoft.com/office/officeart/2005/8/layout/hChevron3"/>
    <dgm:cxn modelId="{85EE8FF0-1FF9-448D-8054-A4448E090431}" type="presParOf" srcId="{159CF902-CC8C-44AE-BF0C-9C466A52EA02}" destId="{DAD9437C-6887-43C3-AFA2-FE099BFF5692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BCF6624-DA8E-47FB-A064-3AB1C615B9E6}" type="doc">
      <dgm:prSet loTypeId="urn:microsoft.com/office/officeart/2005/8/layout/pyramid3" loCatId="pyramid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105E517-F65B-4F06-B3FE-AFCBC38D0F51}">
      <dgm:prSet phldrT="[Текст]"/>
      <dgm:spPr/>
      <dgm:t>
        <a:bodyPr/>
        <a:lstStyle/>
        <a:p>
          <a:r>
            <a:rPr lang="ru-RU" b="1" dirty="0" smtClean="0"/>
            <a:t>Национальный статистический офис</a:t>
          </a:r>
          <a:endParaRPr lang="en-US" b="1" dirty="0"/>
        </a:p>
      </dgm:t>
    </dgm:pt>
    <dgm:pt modelId="{1EED17A0-BC9D-4D03-86B6-ACB6B98A0472}" type="parTrans" cxnId="{B28FA46C-F9EE-4C02-9867-048A0C754758}">
      <dgm:prSet/>
      <dgm:spPr/>
      <dgm:t>
        <a:bodyPr/>
        <a:lstStyle/>
        <a:p>
          <a:endParaRPr lang="en-US"/>
        </a:p>
      </dgm:t>
    </dgm:pt>
    <dgm:pt modelId="{4F7F9010-12CE-4E65-BC51-45EA95CA9755}" type="sibTrans" cxnId="{B28FA46C-F9EE-4C02-9867-048A0C754758}">
      <dgm:prSet/>
      <dgm:spPr/>
      <dgm:t>
        <a:bodyPr/>
        <a:lstStyle/>
        <a:p>
          <a:endParaRPr lang="en-US"/>
        </a:p>
      </dgm:t>
    </dgm:pt>
    <dgm:pt modelId="{1DC4807B-305B-4F03-ACF1-A211D001C632}">
      <dgm:prSet phldrT="[Текст]"/>
      <dgm:spPr/>
      <dgm:t>
        <a:bodyPr/>
        <a:lstStyle/>
        <a:p>
          <a:r>
            <a:rPr lang="ru-RU" dirty="0" smtClean="0"/>
            <a:t>Данные / Метаданные</a:t>
          </a:r>
          <a:endParaRPr lang="en-US" dirty="0"/>
        </a:p>
      </dgm:t>
    </dgm:pt>
    <dgm:pt modelId="{AFC010CA-8C29-4147-99BE-01F3FFFA914F}" type="parTrans" cxnId="{FC110E57-3705-4C3E-847E-D906F3494DA0}">
      <dgm:prSet/>
      <dgm:spPr/>
      <dgm:t>
        <a:bodyPr/>
        <a:lstStyle/>
        <a:p>
          <a:endParaRPr lang="en-US"/>
        </a:p>
      </dgm:t>
    </dgm:pt>
    <dgm:pt modelId="{0DCDC72A-E9EA-4420-ACA4-2A41FB5AF932}" type="sibTrans" cxnId="{FC110E57-3705-4C3E-847E-D906F3494DA0}">
      <dgm:prSet/>
      <dgm:spPr/>
      <dgm:t>
        <a:bodyPr/>
        <a:lstStyle/>
        <a:p>
          <a:endParaRPr lang="en-US"/>
        </a:p>
      </dgm:t>
    </dgm:pt>
    <dgm:pt modelId="{5F16426B-6279-47ED-A6C7-F754EB83F299}">
      <dgm:prSet phldrT="[Текст]"/>
      <dgm:spPr/>
      <dgm:t>
        <a:bodyPr/>
        <a:lstStyle/>
        <a:p>
          <a:r>
            <a:rPr lang="ru-RU" dirty="0" smtClean="0"/>
            <a:t>Индикаторы ЦУР</a:t>
          </a:r>
          <a:endParaRPr lang="en-US" dirty="0"/>
        </a:p>
      </dgm:t>
    </dgm:pt>
    <dgm:pt modelId="{239F76C5-0F1B-4335-B8AC-7190442C3029}" type="parTrans" cxnId="{C96FBF78-ECAB-44A0-BC6F-DF190789D696}">
      <dgm:prSet/>
      <dgm:spPr/>
      <dgm:t>
        <a:bodyPr/>
        <a:lstStyle/>
        <a:p>
          <a:endParaRPr lang="en-US"/>
        </a:p>
      </dgm:t>
    </dgm:pt>
    <dgm:pt modelId="{8B91A38C-7AC1-46C9-A5C7-F90A3D12FF86}" type="sibTrans" cxnId="{C96FBF78-ECAB-44A0-BC6F-DF190789D696}">
      <dgm:prSet/>
      <dgm:spPr/>
      <dgm:t>
        <a:bodyPr/>
        <a:lstStyle/>
        <a:p>
          <a:endParaRPr lang="en-US"/>
        </a:p>
      </dgm:t>
    </dgm:pt>
    <dgm:pt modelId="{3E0B0E93-38C5-4999-A37B-BA0DD8EF940A}">
      <dgm:prSet/>
      <dgm:spPr/>
      <dgm:t>
        <a:bodyPr/>
        <a:lstStyle/>
        <a:p>
          <a:endParaRPr lang="en-US"/>
        </a:p>
      </dgm:t>
    </dgm:pt>
    <dgm:pt modelId="{A1279273-5123-4D23-A87C-477AE5E68E4E}" type="parTrans" cxnId="{6E973DC9-F50F-49AC-A456-CD848F9FE59B}">
      <dgm:prSet custAng="16200000" custScaleX="101048" custScaleY="54796" custLinFactX="-100000" custLinFactY="2377" custLinFactNeighborX="-176452" custLinFactNeighborY="100000"/>
      <dgm:spPr/>
      <dgm:t>
        <a:bodyPr/>
        <a:lstStyle/>
        <a:p>
          <a:endParaRPr lang="en-US"/>
        </a:p>
      </dgm:t>
    </dgm:pt>
    <dgm:pt modelId="{B0CC029F-3D93-43DA-B480-BEE047965C94}" type="sibTrans" cxnId="{6E973DC9-F50F-49AC-A456-CD848F9FE59B}">
      <dgm:prSet/>
      <dgm:spPr/>
      <dgm:t>
        <a:bodyPr/>
        <a:lstStyle/>
        <a:p>
          <a:endParaRPr lang="en-US"/>
        </a:p>
      </dgm:t>
    </dgm:pt>
    <dgm:pt modelId="{99FABC30-25E0-4713-A3D5-68ED1AC1412D}" type="pres">
      <dgm:prSet presAssocID="{FBCF6624-DA8E-47FB-A064-3AB1C615B9E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05DC72-23DF-412D-B89E-A39C30E787DA}" type="pres">
      <dgm:prSet presAssocID="{D105E517-F65B-4F06-B3FE-AFCBC38D0F51}" presName="Name8" presStyleCnt="0"/>
      <dgm:spPr/>
      <dgm:t>
        <a:bodyPr/>
        <a:lstStyle/>
        <a:p>
          <a:endParaRPr lang="ru-RU"/>
        </a:p>
      </dgm:t>
    </dgm:pt>
    <dgm:pt modelId="{FBA1C0EA-9A9E-40D9-8FD3-C43035EE3C98}" type="pres">
      <dgm:prSet presAssocID="{D105E517-F65B-4F06-B3FE-AFCBC38D0F51}" presName="level" presStyleLbl="node1" presStyleIdx="0" presStyleCnt="4" custLinFactNeighborX="-104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4F3444-84B0-4BFA-9978-99CBD761A7A3}" type="pres">
      <dgm:prSet presAssocID="{D105E517-F65B-4F06-B3FE-AFCBC38D0F5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8048E8-14DF-4B7F-B648-17C1F732B16F}" type="pres">
      <dgm:prSet presAssocID="{1DC4807B-305B-4F03-ACF1-A211D001C632}" presName="Name8" presStyleCnt="0"/>
      <dgm:spPr/>
      <dgm:t>
        <a:bodyPr/>
        <a:lstStyle/>
        <a:p>
          <a:endParaRPr lang="ru-RU"/>
        </a:p>
      </dgm:t>
    </dgm:pt>
    <dgm:pt modelId="{AD99BF90-3730-4090-92B5-A3CB182F830E}" type="pres">
      <dgm:prSet presAssocID="{1DC4807B-305B-4F03-ACF1-A211D001C632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5A3CA4-CD64-4B1A-96EE-AE9661EF12E3}" type="pres">
      <dgm:prSet presAssocID="{1DC4807B-305B-4F03-ACF1-A211D001C63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5D53B2-D99B-40F8-BCBC-A715085FDB37}" type="pres">
      <dgm:prSet presAssocID="{5F16426B-6279-47ED-A6C7-F754EB83F299}" presName="Name8" presStyleCnt="0"/>
      <dgm:spPr/>
      <dgm:t>
        <a:bodyPr/>
        <a:lstStyle/>
        <a:p>
          <a:endParaRPr lang="ru-RU"/>
        </a:p>
      </dgm:t>
    </dgm:pt>
    <dgm:pt modelId="{DE542477-2FBB-462B-A39B-03A6DA18CBC8}" type="pres">
      <dgm:prSet presAssocID="{5F16426B-6279-47ED-A6C7-F754EB83F299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87F237-E73B-4D42-970A-CED3D9B9FEC7}" type="pres">
      <dgm:prSet presAssocID="{5F16426B-6279-47ED-A6C7-F754EB83F29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9729A3-4866-4BAD-9A2E-371C87D1B072}" type="pres">
      <dgm:prSet presAssocID="{3E0B0E93-38C5-4999-A37B-BA0DD8EF940A}" presName="Name8" presStyleCnt="0"/>
      <dgm:spPr/>
      <dgm:t>
        <a:bodyPr/>
        <a:lstStyle/>
        <a:p>
          <a:endParaRPr lang="ru-RU"/>
        </a:p>
      </dgm:t>
    </dgm:pt>
    <dgm:pt modelId="{5063B3BA-AC90-45A5-8ED6-69599C771FFC}" type="pres">
      <dgm:prSet presAssocID="{3E0B0E93-38C5-4999-A37B-BA0DD8EF940A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27EC3C-89A2-4B59-812E-10BAC918D1A2}" type="pres">
      <dgm:prSet presAssocID="{3E0B0E93-38C5-4999-A37B-BA0DD8EF940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1BB2A3E-D2C0-4C52-94D2-41822D4FD75A}" type="presOf" srcId="{1DC4807B-305B-4F03-ACF1-A211D001C632}" destId="{3C5A3CA4-CD64-4B1A-96EE-AE9661EF12E3}" srcOrd="1" destOrd="0" presId="urn:microsoft.com/office/officeart/2005/8/layout/pyramid3"/>
    <dgm:cxn modelId="{FC110E57-3705-4C3E-847E-D906F3494DA0}" srcId="{FBCF6624-DA8E-47FB-A064-3AB1C615B9E6}" destId="{1DC4807B-305B-4F03-ACF1-A211D001C632}" srcOrd="1" destOrd="0" parTransId="{AFC010CA-8C29-4147-99BE-01F3FFFA914F}" sibTransId="{0DCDC72A-E9EA-4420-ACA4-2A41FB5AF932}"/>
    <dgm:cxn modelId="{B28FA46C-F9EE-4C02-9867-048A0C754758}" srcId="{FBCF6624-DA8E-47FB-A064-3AB1C615B9E6}" destId="{D105E517-F65B-4F06-B3FE-AFCBC38D0F51}" srcOrd="0" destOrd="0" parTransId="{1EED17A0-BC9D-4D03-86B6-ACB6B98A0472}" sibTransId="{4F7F9010-12CE-4E65-BC51-45EA95CA9755}"/>
    <dgm:cxn modelId="{8E4E31C4-A3B0-4819-AD0D-AB17A0BDCE43}" type="presOf" srcId="{5F16426B-6279-47ED-A6C7-F754EB83F299}" destId="{DE542477-2FBB-462B-A39B-03A6DA18CBC8}" srcOrd="0" destOrd="0" presId="urn:microsoft.com/office/officeart/2005/8/layout/pyramid3"/>
    <dgm:cxn modelId="{7565BC39-E8C0-437A-A6E6-35457F452B24}" type="presOf" srcId="{3E0B0E93-38C5-4999-A37B-BA0DD8EF940A}" destId="{F427EC3C-89A2-4B59-812E-10BAC918D1A2}" srcOrd="1" destOrd="0" presId="urn:microsoft.com/office/officeart/2005/8/layout/pyramid3"/>
    <dgm:cxn modelId="{E29C96A4-6416-4104-B73C-9956332933B9}" type="presOf" srcId="{3E0B0E93-38C5-4999-A37B-BA0DD8EF940A}" destId="{5063B3BA-AC90-45A5-8ED6-69599C771FFC}" srcOrd="0" destOrd="0" presId="urn:microsoft.com/office/officeart/2005/8/layout/pyramid3"/>
    <dgm:cxn modelId="{6E973DC9-F50F-49AC-A456-CD848F9FE59B}" srcId="{FBCF6624-DA8E-47FB-A064-3AB1C615B9E6}" destId="{3E0B0E93-38C5-4999-A37B-BA0DD8EF940A}" srcOrd="3" destOrd="0" parTransId="{A1279273-5123-4D23-A87C-477AE5E68E4E}" sibTransId="{B0CC029F-3D93-43DA-B480-BEE047965C94}"/>
    <dgm:cxn modelId="{E5800B9C-1451-45AF-995C-1067A5C02580}" type="presOf" srcId="{D105E517-F65B-4F06-B3FE-AFCBC38D0F51}" destId="{FBA1C0EA-9A9E-40D9-8FD3-C43035EE3C98}" srcOrd="0" destOrd="0" presId="urn:microsoft.com/office/officeart/2005/8/layout/pyramid3"/>
    <dgm:cxn modelId="{610FD4B2-DDAC-4D36-B281-A485A581A1FC}" type="presOf" srcId="{FBCF6624-DA8E-47FB-A064-3AB1C615B9E6}" destId="{99FABC30-25E0-4713-A3D5-68ED1AC1412D}" srcOrd="0" destOrd="0" presId="urn:microsoft.com/office/officeart/2005/8/layout/pyramid3"/>
    <dgm:cxn modelId="{4FD68575-BD5E-4EC5-866B-1A65209DB405}" type="presOf" srcId="{D105E517-F65B-4F06-B3FE-AFCBC38D0F51}" destId="{064F3444-84B0-4BFA-9978-99CBD761A7A3}" srcOrd="1" destOrd="0" presId="urn:microsoft.com/office/officeart/2005/8/layout/pyramid3"/>
    <dgm:cxn modelId="{C96FBF78-ECAB-44A0-BC6F-DF190789D696}" srcId="{FBCF6624-DA8E-47FB-A064-3AB1C615B9E6}" destId="{5F16426B-6279-47ED-A6C7-F754EB83F299}" srcOrd="2" destOrd="0" parTransId="{239F76C5-0F1B-4335-B8AC-7190442C3029}" sibTransId="{8B91A38C-7AC1-46C9-A5C7-F90A3D12FF86}"/>
    <dgm:cxn modelId="{5E89663A-AB2A-419F-9AD0-30E19CD10A18}" type="presOf" srcId="{5F16426B-6279-47ED-A6C7-F754EB83F299}" destId="{C687F237-E73B-4D42-970A-CED3D9B9FEC7}" srcOrd="1" destOrd="0" presId="urn:microsoft.com/office/officeart/2005/8/layout/pyramid3"/>
    <dgm:cxn modelId="{A535B04E-D1F5-4D5B-A8F8-BACAA029DCC3}" type="presOf" srcId="{1DC4807B-305B-4F03-ACF1-A211D001C632}" destId="{AD99BF90-3730-4090-92B5-A3CB182F830E}" srcOrd="0" destOrd="0" presId="urn:microsoft.com/office/officeart/2005/8/layout/pyramid3"/>
    <dgm:cxn modelId="{0EA9CDE8-BE51-4C74-BD27-CEECBBBDBF85}" type="presParOf" srcId="{99FABC30-25E0-4713-A3D5-68ED1AC1412D}" destId="{DE05DC72-23DF-412D-B89E-A39C30E787DA}" srcOrd="0" destOrd="0" presId="urn:microsoft.com/office/officeart/2005/8/layout/pyramid3"/>
    <dgm:cxn modelId="{421AC98D-C0B2-47BE-90ED-A28E9D983308}" type="presParOf" srcId="{DE05DC72-23DF-412D-B89E-A39C30E787DA}" destId="{FBA1C0EA-9A9E-40D9-8FD3-C43035EE3C98}" srcOrd="0" destOrd="0" presId="urn:microsoft.com/office/officeart/2005/8/layout/pyramid3"/>
    <dgm:cxn modelId="{D2219E2A-1166-460D-95F9-B120522CEDEA}" type="presParOf" srcId="{DE05DC72-23DF-412D-B89E-A39C30E787DA}" destId="{064F3444-84B0-4BFA-9978-99CBD761A7A3}" srcOrd="1" destOrd="0" presId="urn:microsoft.com/office/officeart/2005/8/layout/pyramid3"/>
    <dgm:cxn modelId="{C4FA12D6-CFE9-4664-AE6D-0A479ACCE959}" type="presParOf" srcId="{99FABC30-25E0-4713-A3D5-68ED1AC1412D}" destId="{DC8048E8-14DF-4B7F-B648-17C1F732B16F}" srcOrd="1" destOrd="0" presId="urn:microsoft.com/office/officeart/2005/8/layout/pyramid3"/>
    <dgm:cxn modelId="{5FAF2D6C-4E3B-4477-B26C-AA01A1312934}" type="presParOf" srcId="{DC8048E8-14DF-4B7F-B648-17C1F732B16F}" destId="{AD99BF90-3730-4090-92B5-A3CB182F830E}" srcOrd="0" destOrd="0" presId="urn:microsoft.com/office/officeart/2005/8/layout/pyramid3"/>
    <dgm:cxn modelId="{F11F67B7-5AF1-48D9-87CA-595D2625E6DE}" type="presParOf" srcId="{DC8048E8-14DF-4B7F-B648-17C1F732B16F}" destId="{3C5A3CA4-CD64-4B1A-96EE-AE9661EF12E3}" srcOrd="1" destOrd="0" presId="urn:microsoft.com/office/officeart/2005/8/layout/pyramid3"/>
    <dgm:cxn modelId="{CA73B72D-9F79-4C6A-A61E-33D3D3633313}" type="presParOf" srcId="{99FABC30-25E0-4713-A3D5-68ED1AC1412D}" destId="{C15D53B2-D99B-40F8-BCBC-A715085FDB37}" srcOrd="2" destOrd="0" presId="urn:microsoft.com/office/officeart/2005/8/layout/pyramid3"/>
    <dgm:cxn modelId="{10B300E9-E8A2-4239-ACF1-75DC5EE3907E}" type="presParOf" srcId="{C15D53B2-D99B-40F8-BCBC-A715085FDB37}" destId="{DE542477-2FBB-462B-A39B-03A6DA18CBC8}" srcOrd="0" destOrd="0" presId="urn:microsoft.com/office/officeart/2005/8/layout/pyramid3"/>
    <dgm:cxn modelId="{9451757D-3F83-4CF1-BE7F-6C7AB96D501B}" type="presParOf" srcId="{C15D53B2-D99B-40F8-BCBC-A715085FDB37}" destId="{C687F237-E73B-4D42-970A-CED3D9B9FEC7}" srcOrd="1" destOrd="0" presId="urn:microsoft.com/office/officeart/2005/8/layout/pyramid3"/>
    <dgm:cxn modelId="{3D6E6B74-4697-4442-A60B-1EB411DC318B}" type="presParOf" srcId="{99FABC30-25E0-4713-A3D5-68ED1AC1412D}" destId="{789729A3-4866-4BAD-9A2E-371C87D1B072}" srcOrd="3" destOrd="0" presId="urn:microsoft.com/office/officeart/2005/8/layout/pyramid3"/>
    <dgm:cxn modelId="{31867D1A-77E8-470D-BED1-D558CDB663A5}" type="presParOf" srcId="{789729A3-4866-4BAD-9A2E-371C87D1B072}" destId="{5063B3BA-AC90-45A5-8ED6-69599C771FFC}" srcOrd="0" destOrd="0" presId="urn:microsoft.com/office/officeart/2005/8/layout/pyramid3"/>
    <dgm:cxn modelId="{83CBFB0A-82A4-4602-ABCD-647AC4DA653E}" type="presParOf" srcId="{789729A3-4866-4BAD-9A2E-371C87D1B072}" destId="{F427EC3C-89A2-4B59-812E-10BAC918D1A2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3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4B013A00-E938-420F-98E7-16532816B7DE}" type="doc">
      <dgm:prSet loTypeId="urn:microsoft.com/office/officeart/2005/8/layout/radial4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5C2A86F-D95B-4FF1-BAED-5003A768BD8D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900" b="1" dirty="0" smtClean="0"/>
            <a:t>Глобальная </a:t>
          </a:r>
        </a:p>
        <a:p>
          <a:r>
            <a:rPr lang="ru-RU" sz="900" b="1" dirty="0" smtClean="0"/>
            <a:t>База данных статистической комиссии ООН</a:t>
          </a:r>
          <a:endParaRPr lang="en-US" sz="900" b="1" dirty="0"/>
        </a:p>
      </dgm:t>
    </dgm:pt>
    <dgm:pt modelId="{FABE4340-336C-4B97-B539-E905376B4234}" type="parTrans" cxnId="{DF0C8EF4-7E14-4039-AB53-5151DEA7D26C}">
      <dgm:prSet/>
      <dgm:spPr/>
      <dgm:t>
        <a:bodyPr/>
        <a:lstStyle/>
        <a:p>
          <a:endParaRPr lang="en-US"/>
        </a:p>
      </dgm:t>
    </dgm:pt>
    <dgm:pt modelId="{B1E888D3-64F8-4288-99FC-4EACEF7CF7CC}" type="sibTrans" cxnId="{DF0C8EF4-7E14-4039-AB53-5151DEA7D26C}">
      <dgm:prSet/>
      <dgm:spPr/>
      <dgm:t>
        <a:bodyPr/>
        <a:lstStyle/>
        <a:p>
          <a:endParaRPr lang="en-US"/>
        </a:p>
      </dgm:t>
    </dgm:pt>
    <dgm:pt modelId="{6CE2C661-2080-4587-920F-548942D77BD3}">
      <dgm:prSet phldrT="[Текст]"/>
      <dgm:spPr/>
      <dgm:t>
        <a:bodyPr/>
        <a:lstStyle/>
        <a:p>
          <a:r>
            <a:rPr lang="ru-RU" dirty="0" smtClean="0"/>
            <a:t>Узкая специализация тематики МА</a:t>
          </a:r>
          <a:endParaRPr lang="en-US" dirty="0"/>
        </a:p>
      </dgm:t>
    </dgm:pt>
    <dgm:pt modelId="{ACA292F8-D45D-4A97-8968-1756D1C660E4}" type="parTrans" cxnId="{FA03785E-155E-4836-976A-DBC0CB32D2FA}">
      <dgm:prSet/>
      <dgm:spPr/>
      <dgm:t>
        <a:bodyPr/>
        <a:lstStyle/>
        <a:p>
          <a:endParaRPr lang="en-US"/>
        </a:p>
      </dgm:t>
    </dgm:pt>
    <dgm:pt modelId="{7DE4C0FF-872A-42A4-9652-5475E9405E63}" type="sibTrans" cxnId="{FA03785E-155E-4836-976A-DBC0CB32D2FA}">
      <dgm:prSet/>
      <dgm:spPr/>
      <dgm:t>
        <a:bodyPr/>
        <a:lstStyle/>
        <a:p>
          <a:endParaRPr lang="en-US"/>
        </a:p>
      </dgm:t>
    </dgm:pt>
    <dgm:pt modelId="{B87261A9-21C3-439F-9822-7D7620D9A3BF}">
      <dgm:prSet phldrT="[Текст]"/>
      <dgm:spPr>
        <a:solidFill>
          <a:srgbClr val="FF0000"/>
        </a:solidFill>
      </dgm:spPr>
      <dgm:t>
        <a:bodyPr/>
        <a:lstStyle/>
        <a:p>
          <a:r>
            <a:rPr lang="ru-RU" b="1" dirty="0" smtClean="0"/>
            <a:t>Национальная система отчетности по ЦУР</a:t>
          </a:r>
          <a:endParaRPr lang="en-US" b="1" dirty="0"/>
        </a:p>
      </dgm:t>
    </dgm:pt>
    <dgm:pt modelId="{D3548CD8-CED1-48FD-85D0-2BBB4F6A3F02}" type="parTrans" cxnId="{E8A6B490-864B-47A4-B66B-13AE158AB7D4}">
      <dgm:prSet/>
      <dgm:spPr/>
      <dgm:t>
        <a:bodyPr/>
        <a:lstStyle/>
        <a:p>
          <a:endParaRPr lang="en-US"/>
        </a:p>
      </dgm:t>
    </dgm:pt>
    <dgm:pt modelId="{5B6134D8-77E6-4C45-A2AF-FB24A5CB1ACC}" type="sibTrans" cxnId="{E8A6B490-864B-47A4-B66B-13AE158AB7D4}">
      <dgm:prSet/>
      <dgm:spPr/>
      <dgm:t>
        <a:bodyPr/>
        <a:lstStyle/>
        <a:p>
          <a:endParaRPr lang="en-US"/>
        </a:p>
      </dgm:t>
    </dgm:pt>
    <dgm:pt modelId="{AE954173-583D-438F-9512-429C32210C86}">
      <dgm:prSet phldrT="[Текст]"/>
      <dgm:spPr/>
      <dgm:t>
        <a:bodyPr/>
        <a:lstStyle/>
        <a:p>
          <a:r>
            <a:rPr lang="ru-RU" dirty="0" smtClean="0"/>
            <a:t>Узкая специализация политических рамок МА</a:t>
          </a:r>
          <a:endParaRPr lang="en-US" dirty="0"/>
        </a:p>
      </dgm:t>
    </dgm:pt>
    <dgm:pt modelId="{621AF308-BDF1-456D-A0D9-13D4E4601FBB}" type="parTrans" cxnId="{B1BD80CF-E68B-42B2-A1B3-3DD9127F6D69}">
      <dgm:prSet/>
      <dgm:spPr/>
      <dgm:t>
        <a:bodyPr/>
        <a:lstStyle/>
        <a:p>
          <a:endParaRPr lang="en-US"/>
        </a:p>
      </dgm:t>
    </dgm:pt>
    <dgm:pt modelId="{8837295F-EC8D-4F1C-823D-B7621990C321}" type="sibTrans" cxnId="{B1BD80CF-E68B-42B2-A1B3-3DD9127F6D69}">
      <dgm:prSet/>
      <dgm:spPr/>
      <dgm:t>
        <a:bodyPr/>
        <a:lstStyle/>
        <a:p>
          <a:endParaRPr lang="en-US"/>
        </a:p>
      </dgm:t>
    </dgm:pt>
    <dgm:pt modelId="{4CE3882D-1B5E-42E9-A22D-691FD6CC4E82}">
      <dgm:prSet/>
      <dgm:spPr/>
      <dgm:t>
        <a:bodyPr/>
        <a:lstStyle/>
        <a:p>
          <a:endParaRPr lang="en-US"/>
        </a:p>
      </dgm:t>
    </dgm:pt>
    <dgm:pt modelId="{4E34CC62-E9FE-4B47-B987-429F7D83A2D7}" type="parTrans" cxnId="{9BE6F300-6B1A-4271-AC07-9C750288F73D}">
      <dgm:prSet custAng="16200000" custScaleX="101048" custScaleY="54796" custLinFactX="-100000" custLinFactY="2377" custLinFactNeighborX="-176452" custLinFactNeighborY="100000"/>
      <dgm:spPr/>
      <dgm:t>
        <a:bodyPr/>
        <a:lstStyle/>
        <a:p>
          <a:endParaRPr lang="en-US"/>
        </a:p>
      </dgm:t>
    </dgm:pt>
    <dgm:pt modelId="{8735C725-55E1-4B32-8BC8-66E5FDA32AB1}" type="sibTrans" cxnId="{9BE6F300-6B1A-4271-AC07-9C750288F73D}">
      <dgm:prSet/>
      <dgm:spPr/>
      <dgm:t>
        <a:bodyPr/>
        <a:lstStyle/>
        <a:p>
          <a:endParaRPr lang="en-US"/>
        </a:p>
      </dgm:t>
    </dgm:pt>
    <dgm:pt modelId="{62328C27-114D-408F-82DE-79A4BC9F651E}" type="pres">
      <dgm:prSet presAssocID="{4B013A00-E938-420F-98E7-16532816B7D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9C1D424-6475-4061-AA94-2E16A32C327D}" type="pres">
      <dgm:prSet presAssocID="{C5C2A86F-D95B-4FF1-BAED-5003A768BD8D}" presName="centerShape" presStyleLbl="node0" presStyleIdx="0" presStyleCnt="1" custScaleX="127117"/>
      <dgm:spPr/>
      <dgm:t>
        <a:bodyPr/>
        <a:lstStyle/>
        <a:p>
          <a:endParaRPr lang="en-US"/>
        </a:p>
      </dgm:t>
    </dgm:pt>
    <dgm:pt modelId="{A0FC10FE-3967-4DD9-B3B6-57B984CA9823}" type="pres">
      <dgm:prSet presAssocID="{ACA292F8-D45D-4A97-8968-1756D1C660E4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77FDD65E-97FD-48D0-BC9B-BB0309F64670}" type="pres">
      <dgm:prSet presAssocID="{6CE2C661-2080-4587-920F-548942D77BD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06781E-D630-436F-8943-C7BE017D3F62}" type="pres">
      <dgm:prSet presAssocID="{D3548CD8-CED1-48FD-85D0-2BBB4F6A3F02}" presName="parTrans" presStyleLbl="bgSibTrans2D1" presStyleIdx="1" presStyleCnt="3" custAng="16200000" custScaleX="101048" custScaleY="54796" custLinFactX="-100000" custLinFactY="2377" custLinFactNeighborX="-176452" custLinFactNeighborY="100000"/>
      <dgm:spPr/>
      <dgm:t>
        <a:bodyPr/>
        <a:lstStyle/>
        <a:p>
          <a:endParaRPr lang="en-US"/>
        </a:p>
      </dgm:t>
    </dgm:pt>
    <dgm:pt modelId="{3B4F4938-6E07-4508-8AD1-192289FC7B1D}" type="pres">
      <dgm:prSet presAssocID="{B87261A9-21C3-439F-9822-7D7620D9A3B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E0C82D-A42C-4230-9694-513D0CDF6822}" type="pres">
      <dgm:prSet presAssocID="{621AF308-BDF1-456D-A0D9-13D4E4601FBB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60A0049D-BABA-4ED5-912B-D262B43CB621}" type="pres">
      <dgm:prSet presAssocID="{AE954173-583D-438F-9512-429C32210C8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A6B490-864B-47A4-B66B-13AE158AB7D4}" srcId="{C5C2A86F-D95B-4FF1-BAED-5003A768BD8D}" destId="{B87261A9-21C3-439F-9822-7D7620D9A3BF}" srcOrd="1" destOrd="0" parTransId="{D3548CD8-CED1-48FD-85D0-2BBB4F6A3F02}" sibTransId="{5B6134D8-77E6-4C45-A2AF-FB24A5CB1ACC}"/>
    <dgm:cxn modelId="{9BE6F300-6B1A-4271-AC07-9C750288F73D}" srcId="{4B013A00-E938-420F-98E7-16532816B7DE}" destId="{4CE3882D-1B5E-42E9-A22D-691FD6CC4E82}" srcOrd="1" destOrd="0" parTransId="{4E34CC62-E9FE-4B47-B987-429F7D83A2D7}" sibTransId="{8735C725-55E1-4B32-8BC8-66E5FDA32AB1}"/>
    <dgm:cxn modelId="{026DE589-8A30-424E-8E1C-E5863F529411}" type="presOf" srcId="{D3548CD8-CED1-48FD-85D0-2BBB4F6A3F02}" destId="{4806781E-D630-436F-8943-C7BE017D3F62}" srcOrd="0" destOrd="0" presId="urn:microsoft.com/office/officeart/2005/8/layout/radial4"/>
    <dgm:cxn modelId="{FB433103-12A1-4807-B396-7D90126ECB59}" type="presOf" srcId="{4B013A00-E938-420F-98E7-16532816B7DE}" destId="{62328C27-114D-408F-82DE-79A4BC9F651E}" srcOrd="0" destOrd="0" presId="urn:microsoft.com/office/officeart/2005/8/layout/radial4"/>
    <dgm:cxn modelId="{060958CA-AD14-4C7A-A60A-8D7E683F0674}" type="presOf" srcId="{ACA292F8-D45D-4A97-8968-1756D1C660E4}" destId="{A0FC10FE-3967-4DD9-B3B6-57B984CA9823}" srcOrd="0" destOrd="0" presId="urn:microsoft.com/office/officeart/2005/8/layout/radial4"/>
    <dgm:cxn modelId="{FA03785E-155E-4836-976A-DBC0CB32D2FA}" srcId="{C5C2A86F-D95B-4FF1-BAED-5003A768BD8D}" destId="{6CE2C661-2080-4587-920F-548942D77BD3}" srcOrd="0" destOrd="0" parTransId="{ACA292F8-D45D-4A97-8968-1756D1C660E4}" sibTransId="{7DE4C0FF-872A-42A4-9652-5475E9405E63}"/>
    <dgm:cxn modelId="{99B7BEC9-90EC-4C0A-8A91-4CB126E976FB}" type="presOf" srcId="{AE954173-583D-438F-9512-429C32210C86}" destId="{60A0049D-BABA-4ED5-912B-D262B43CB621}" srcOrd="0" destOrd="0" presId="urn:microsoft.com/office/officeart/2005/8/layout/radial4"/>
    <dgm:cxn modelId="{B1BD80CF-E68B-42B2-A1B3-3DD9127F6D69}" srcId="{C5C2A86F-D95B-4FF1-BAED-5003A768BD8D}" destId="{AE954173-583D-438F-9512-429C32210C86}" srcOrd="2" destOrd="0" parTransId="{621AF308-BDF1-456D-A0D9-13D4E4601FBB}" sibTransId="{8837295F-EC8D-4F1C-823D-B7621990C321}"/>
    <dgm:cxn modelId="{EEF07DBE-E021-4933-BE97-42C1AADADABC}" type="presOf" srcId="{C5C2A86F-D95B-4FF1-BAED-5003A768BD8D}" destId="{89C1D424-6475-4061-AA94-2E16A32C327D}" srcOrd="0" destOrd="0" presId="urn:microsoft.com/office/officeart/2005/8/layout/radial4"/>
    <dgm:cxn modelId="{DF0C8EF4-7E14-4039-AB53-5151DEA7D26C}" srcId="{4B013A00-E938-420F-98E7-16532816B7DE}" destId="{C5C2A86F-D95B-4FF1-BAED-5003A768BD8D}" srcOrd="0" destOrd="0" parTransId="{FABE4340-336C-4B97-B539-E905376B4234}" sibTransId="{B1E888D3-64F8-4288-99FC-4EACEF7CF7CC}"/>
    <dgm:cxn modelId="{D4828B18-C908-408F-AE60-9D7EAC8A9FCA}" type="presOf" srcId="{B87261A9-21C3-439F-9822-7D7620D9A3BF}" destId="{3B4F4938-6E07-4508-8AD1-192289FC7B1D}" srcOrd="0" destOrd="0" presId="urn:microsoft.com/office/officeart/2005/8/layout/radial4"/>
    <dgm:cxn modelId="{0823B76F-B8D5-4424-AFC0-D3247E59C796}" type="presOf" srcId="{621AF308-BDF1-456D-A0D9-13D4E4601FBB}" destId="{BDE0C82D-A42C-4230-9694-513D0CDF6822}" srcOrd="0" destOrd="0" presId="urn:microsoft.com/office/officeart/2005/8/layout/radial4"/>
    <dgm:cxn modelId="{F027E03D-21FE-4C2C-9686-B98F9DDA1285}" type="presOf" srcId="{6CE2C661-2080-4587-920F-548942D77BD3}" destId="{77FDD65E-97FD-48D0-BC9B-BB0309F64670}" srcOrd="0" destOrd="0" presId="urn:microsoft.com/office/officeart/2005/8/layout/radial4"/>
    <dgm:cxn modelId="{1C0C9A56-E748-4243-B63D-7B9A5A8A9A57}" type="presParOf" srcId="{62328C27-114D-408F-82DE-79A4BC9F651E}" destId="{89C1D424-6475-4061-AA94-2E16A32C327D}" srcOrd="0" destOrd="0" presId="urn:microsoft.com/office/officeart/2005/8/layout/radial4"/>
    <dgm:cxn modelId="{66E3AE5D-7DA4-45F6-B936-D579E9370C12}" type="presParOf" srcId="{62328C27-114D-408F-82DE-79A4BC9F651E}" destId="{A0FC10FE-3967-4DD9-B3B6-57B984CA9823}" srcOrd="1" destOrd="0" presId="urn:microsoft.com/office/officeart/2005/8/layout/radial4"/>
    <dgm:cxn modelId="{E4E2AD55-F688-434E-A09D-996C3770A0E3}" type="presParOf" srcId="{62328C27-114D-408F-82DE-79A4BC9F651E}" destId="{77FDD65E-97FD-48D0-BC9B-BB0309F64670}" srcOrd="2" destOrd="0" presId="urn:microsoft.com/office/officeart/2005/8/layout/radial4"/>
    <dgm:cxn modelId="{48A88E93-6132-48C4-AEFF-38D37624759A}" type="presParOf" srcId="{62328C27-114D-408F-82DE-79A4BC9F651E}" destId="{4806781E-D630-436F-8943-C7BE017D3F62}" srcOrd="3" destOrd="0" presId="urn:microsoft.com/office/officeart/2005/8/layout/radial4"/>
    <dgm:cxn modelId="{262CB274-FD67-46D6-A3CB-C644CDF09929}" type="presParOf" srcId="{62328C27-114D-408F-82DE-79A4BC9F651E}" destId="{3B4F4938-6E07-4508-8AD1-192289FC7B1D}" srcOrd="4" destOrd="0" presId="urn:microsoft.com/office/officeart/2005/8/layout/radial4"/>
    <dgm:cxn modelId="{71BEC327-20C2-427A-9012-22072E73671B}" type="presParOf" srcId="{62328C27-114D-408F-82DE-79A4BC9F651E}" destId="{BDE0C82D-A42C-4230-9694-513D0CDF6822}" srcOrd="5" destOrd="0" presId="urn:microsoft.com/office/officeart/2005/8/layout/radial4"/>
    <dgm:cxn modelId="{C3CA461D-B115-4341-A2A7-3167AC7F1E49}" type="presParOf" srcId="{62328C27-114D-408F-82DE-79A4BC9F651E}" destId="{60A0049D-BABA-4ED5-912B-D262B43CB621}" srcOrd="6" destOrd="0" presId="urn:microsoft.com/office/officeart/2005/8/layout/radial4"/>
  </dgm:cxnLst>
  <dgm:bg>
    <a:noFill/>
  </dgm:bg>
  <dgm:whole/>
  <dgm:extLst>
    <a:ext uri="http://schemas.microsoft.com/office/drawing/2008/diagram">
      <dsp:dataModelExt xmlns:dsp="http://schemas.microsoft.com/office/drawing/2008/diagram" relId="rId42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BF49A40-B22C-4D61-8217-8511E9456D85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CCD2927C-FA88-4616-90A2-38F4924D95BB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Наиболее доступные показатели для: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8E431C-1C25-4E30-823F-D2AEAC6654E7}" type="parTrans" cxnId="{5F600DA9-DC0E-4292-AFF2-4E41F47CF6E4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1F00F2-BFAB-4156-84BB-15128DA26EC3}" type="sibTrans" cxnId="{5F600DA9-DC0E-4292-AFF2-4E41F47CF6E4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58D972-3A4C-4A1A-9739-3D36C189D1A7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Цели 1 (Искоренение бедности)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AA98A8-5239-458A-965E-8079E96ACB83}" type="parTrans" cxnId="{D46680E9-A0BC-411F-A354-A2F123A2E708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3ED28D-79AF-4542-98CF-D50FAA8A2714}" type="sibTrans" cxnId="{D46680E9-A0BC-411F-A354-A2F123A2E708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626874-3F72-4579-9DBB-EED67E5CF2EF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Наименее доступные показатели для: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AF4C72-FC8C-4FDC-98D1-B84936899DCB}" type="parTrans" cxnId="{0E761360-713A-4B1E-87BD-C2C7EBB1C94C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1C5BE4-2B6B-4CA1-B105-DE06BCFF9657}" type="sibTrans" cxnId="{0E761360-713A-4B1E-87BD-C2C7EBB1C94C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9D7B20-5A02-4B7C-BA97-A832D7993C71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Цели 6 (Чистая вода и санитария)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0D325C-C886-4EDA-904F-D88A621E9B42}" type="parTrans" cxnId="{6DA7B078-14A5-44A0-A8A1-26D434CCBF89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189004-A9DF-4694-B175-0F56F5975485}" type="sibTrans" cxnId="{6DA7B078-14A5-44A0-A8A1-26D434CCBF89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93826B-D8A2-479D-845A-6A4C39D4881F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Цели 3 (Хорошее здоровье и благополучие),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5127EB-ADBE-476D-A048-E30D488F3BFB}" type="parTrans" cxnId="{EED31E95-8F14-4CAE-91BF-E7675A5FB1F9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39D984-DCF4-4D0D-A66C-1F8BB1ED0A71}" type="sibTrans" cxnId="{EED31E95-8F14-4CAE-91BF-E7675A5FB1F9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19CA63-CB89-4908-B913-65F5B1532320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Цели 9 (Индустриализация, инновации и инфраструктура)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AAD8F8-EBBB-4037-A30E-9408CBFE6719}" type="parTrans" cxnId="{84F8AE2A-82E4-4114-92DA-0254B3A7737D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056462-DFE6-46E2-AAA6-2A2237EDB4B0}" type="sibTrans" cxnId="{84F8AE2A-82E4-4114-92DA-0254B3A7737D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807C63-85A4-4A64-BC00-42CA8D151F75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Цели 11 (Устойчивые города и населенные пункты)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B3EAA4-9B4F-4A40-B19D-5DDDC40AA25B}" type="parTrans" cxnId="{D1B7672F-4624-48AB-AAFE-A6F36E4F0FB8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1D97CB-2598-48D7-9B0C-6245D31D64AB}" type="sibTrans" cxnId="{D1B7672F-4624-48AB-AAFE-A6F36E4F0FB8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8729BA-D9B3-4D29-A5B0-B21ED9BC0792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Цели 12 (Ответственное потребление и производство).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66F029-2D97-49A9-8FB7-3FF2458435BA}" type="parTrans" cxnId="{7EDFA9D9-2947-40F0-898A-9DE3685E3467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FEC21E-0D55-4E91-BD31-3E550F36B5AF}" type="sibTrans" cxnId="{7EDFA9D9-2947-40F0-898A-9DE3685E3467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4EDCEB-78F2-4647-9074-A64E12EEFF78}" type="pres">
      <dgm:prSet presAssocID="{1BF49A40-B22C-4D61-8217-8511E9456D8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A77363-B6C9-4AE8-A8DD-7263A3641D9A}" type="pres">
      <dgm:prSet presAssocID="{CCD2927C-FA88-4616-90A2-38F4924D95BB}" presName="linNode" presStyleCnt="0"/>
      <dgm:spPr/>
    </dgm:pt>
    <dgm:pt modelId="{CCD56716-3F66-4A04-AD37-06ADD8F246EF}" type="pres">
      <dgm:prSet presAssocID="{CCD2927C-FA88-4616-90A2-38F4924D95BB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7C465D-24DE-4728-B9CB-E00C6769C763}" type="pres">
      <dgm:prSet presAssocID="{CCD2927C-FA88-4616-90A2-38F4924D95BB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6751F0-370E-4D52-9CE5-95BF414FACCC}" type="pres">
      <dgm:prSet presAssocID="{3A1F00F2-BFAB-4156-84BB-15128DA26EC3}" presName="sp" presStyleCnt="0"/>
      <dgm:spPr/>
    </dgm:pt>
    <dgm:pt modelId="{9B26DBE2-718B-4201-8EC0-1083C07CFD6C}" type="pres">
      <dgm:prSet presAssocID="{02626874-3F72-4579-9DBB-EED67E5CF2EF}" presName="linNode" presStyleCnt="0"/>
      <dgm:spPr/>
    </dgm:pt>
    <dgm:pt modelId="{CA0552FE-DFBB-43FF-9368-D3FB120FE98F}" type="pres">
      <dgm:prSet presAssocID="{02626874-3F72-4579-9DBB-EED67E5CF2EF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FD0AED-841F-466A-BCB1-0FF929246523}" type="pres">
      <dgm:prSet presAssocID="{02626874-3F72-4579-9DBB-EED67E5CF2EF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06B6CC-888F-4AA8-B3B1-EC77C813E6DC}" type="presOf" srcId="{D6807C63-85A4-4A64-BC00-42CA8D151F75}" destId="{ABFD0AED-841F-466A-BCB1-0FF929246523}" srcOrd="0" destOrd="1" presId="urn:microsoft.com/office/officeart/2005/8/layout/vList5"/>
    <dgm:cxn modelId="{04027F14-B55B-4DFB-9C43-DA2A1F766EDD}" type="presOf" srcId="{02626874-3F72-4579-9DBB-EED67E5CF2EF}" destId="{CA0552FE-DFBB-43FF-9368-D3FB120FE98F}" srcOrd="0" destOrd="0" presId="urn:microsoft.com/office/officeart/2005/8/layout/vList5"/>
    <dgm:cxn modelId="{C2C0128A-FD06-4450-B959-A37E55FA192C}" type="presOf" srcId="{608729BA-D9B3-4D29-A5B0-B21ED9BC0792}" destId="{ABFD0AED-841F-466A-BCB1-0FF929246523}" srcOrd="0" destOrd="2" presId="urn:microsoft.com/office/officeart/2005/8/layout/vList5"/>
    <dgm:cxn modelId="{E1C35C38-5DD9-44DC-B0D8-75799D3CE77B}" type="presOf" srcId="{CCD2927C-FA88-4616-90A2-38F4924D95BB}" destId="{CCD56716-3F66-4A04-AD37-06ADD8F246EF}" srcOrd="0" destOrd="0" presId="urn:microsoft.com/office/officeart/2005/8/layout/vList5"/>
    <dgm:cxn modelId="{84F8AE2A-82E4-4114-92DA-0254B3A7737D}" srcId="{CCD2927C-FA88-4616-90A2-38F4924D95BB}" destId="{2219CA63-CB89-4908-B913-65F5B1532320}" srcOrd="2" destOrd="0" parTransId="{F0AAD8F8-EBBB-4037-A30E-9408CBFE6719}" sibTransId="{0B056462-DFE6-46E2-AAA6-2A2237EDB4B0}"/>
    <dgm:cxn modelId="{EED31E95-8F14-4CAE-91BF-E7675A5FB1F9}" srcId="{CCD2927C-FA88-4616-90A2-38F4924D95BB}" destId="{2393826B-D8A2-479D-845A-6A4C39D4881F}" srcOrd="1" destOrd="0" parTransId="{DD5127EB-ADBE-476D-A048-E30D488F3BFB}" sibTransId="{F939D984-DCF4-4D0D-A66C-1F8BB1ED0A71}"/>
    <dgm:cxn modelId="{D1B7672F-4624-48AB-AAFE-A6F36E4F0FB8}" srcId="{02626874-3F72-4579-9DBB-EED67E5CF2EF}" destId="{D6807C63-85A4-4A64-BC00-42CA8D151F75}" srcOrd="1" destOrd="0" parTransId="{54B3EAA4-9B4F-4A40-B19D-5DDDC40AA25B}" sibTransId="{711D97CB-2598-48D7-9B0C-6245D31D64AB}"/>
    <dgm:cxn modelId="{0E7CDF52-D3F3-4572-B0F8-D8DD7DBDFD5D}" type="presOf" srcId="{2219CA63-CB89-4908-B913-65F5B1532320}" destId="{C67C465D-24DE-4728-B9CB-E00C6769C763}" srcOrd="0" destOrd="2" presId="urn:microsoft.com/office/officeart/2005/8/layout/vList5"/>
    <dgm:cxn modelId="{7EDFA9D9-2947-40F0-898A-9DE3685E3467}" srcId="{02626874-3F72-4579-9DBB-EED67E5CF2EF}" destId="{608729BA-D9B3-4D29-A5B0-B21ED9BC0792}" srcOrd="2" destOrd="0" parTransId="{5B66F029-2D97-49A9-8FB7-3FF2458435BA}" sibTransId="{31FEC21E-0D55-4E91-BD31-3E550F36B5AF}"/>
    <dgm:cxn modelId="{D46680E9-A0BC-411F-A354-A2F123A2E708}" srcId="{CCD2927C-FA88-4616-90A2-38F4924D95BB}" destId="{A658D972-3A4C-4A1A-9739-3D36C189D1A7}" srcOrd="0" destOrd="0" parTransId="{02AA98A8-5239-458A-965E-8079E96ACB83}" sibTransId="{943ED28D-79AF-4542-98CF-D50FAA8A2714}"/>
    <dgm:cxn modelId="{5F600DA9-DC0E-4292-AFF2-4E41F47CF6E4}" srcId="{1BF49A40-B22C-4D61-8217-8511E9456D85}" destId="{CCD2927C-FA88-4616-90A2-38F4924D95BB}" srcOrd="0" destOrd="0" parTransId="{A58E431C-1C25-4E30-823F-D2AEAC6654E7}" sibTransId="{3A1F00F2-BFAB-4156-84BB-15128DA26EC3}"/>
    <dgm:cxn modelId="{0E761360-713A-4B1E-87BD-C2C7EBB1C94C}" srcId="{1BF49A40-B22C-4D61-8217-8511E9456D85}" destId="{02626874-3F72-4579-9DBB-EED67E5CF2EF}" srcOrd="1" destOrd="0" parTransId="{B1AF4C72-FC8C-4FDC-98D1-B84936899DCB}" sibTransId="{F01C5BE4-2B6B-4CA1-B105-DE06BCFF9657}"/>
    <dgm:cxn modelId="{0BBEE5F8-6CDA-4AEB-BAF6-3BCE2A825E94}" type="presOf" srcId="{1BF49A40-B22C-4D61-8217-8511E9456D85}" destId="{F94EDCEB-78F2-4647-9074-A64E12EEFF78}" srcOrd="0" destOrd="0" presId="urn:microsoft.com/office/officeart/2005/8/layout/vList5"/>
    <dgm:cxn modelId="{1D4B3E59-6888-4AF1-A9D9-1EAAF607851E}" type="presOf" srcId="{2393826B-D8A2-479D-845A-6A4C39D4881F}" destId="{C67C465D-24DE-4728-B9CB-E00C6769C763}" srcOrd="0" destOrd="1" presId="urn:microsoft.com/office/officeart/2005/8/layout/vList5"/>
    <dgm:cxn modelId="{EDA64F08-7D66-4755-9871-956B0B08F720}" type="presOf" srcId="{A658D972-3A4C-4A1A-9739-3D36C189D1A7}" destId="{C67C465D-24DE-4728-B9CB-E00C6769C763}" srcOrd="0" destOrd="0" presId="urn:microsoft.com/office/officeart/2005/8/layout/vList5"/>
    <dgm:cxn modelId="{6DA7B078-14A5-44A0-A8A1-26D434CCBF89}" srcId="{02626874-3F72-4579-9DBB-EED67E5CF2EF}" destId="{5A9D7B20-5A02-4B7C-BA97-A832D7993C71}" srcOrd="0" destOrd="0" parTransId="{2A0D325C-C886-4EDA-904F-D88A621E9B42}" sibTransId="{E7189004-A9DF-4694-B175-0F56F5975485}"/>
    <dgm:cxn modelId="{226B6022-4127-4995-B7FF-DDD2A0AB67B2}" type="presOf" srcId="{5A9D7B20-5A02-4B7C-BA97-A832D7993C71}" destId="{ABFD0AED-841F-466A-BCB1-0FF929246523}" srcOrd="0" destOrd="0" presId="urn:microsoft.com/office/officeart/2005/8/layout/vList5"/>
    <dgm:cxn modelId="{BD05CE1B-DB64-49D9-9959-92F795FA4C3A}" type="presParOf" srcId="{F94EDCEB-78F2-4647-9074-A64E12EEFF78}" destId="{F2A77363-B6C9-4AE8-A8DD-7263A3641D9A}" srcOrd="0" destOrd="0" presId="urn:microsoft.com/office/officeart/2005/8/layout/vList5"/>
    <dgm:cxn modelId="{B17EF674-ADE0-41EA-92A3-8E7645E9CA84}" type="presParOf" srcId="{F2A77363-B6C9-4AE8-A8DD-7263A3641D9A}" destId="{CCD56716-3F66-4A04-AD37-06ADD8F246EF}" srcOrd="0" destOrd="0" presId="urn:microsoft.com/office/officeart/2005/8/layout/vList5"/>
    <dgm:cxn modelId="{00983DF5-F819-499D-9A0F-9F0BAFF4D2EF}" type="presParOf" srcId="{F2A77363-B6C9-4AE8-A8DD-7263A3641D9A}" destId="{C67C465D-24DE-4728-B9CB-E00C6769C763}" srcOrd="1" destOrd="0" presId="urn:microsoft.com/office/officeart/2005/8/layout/vList5"/>
    <dgm:cxn modelId="{6D67D4B3-9D4F-4D6D-9D8F-AB0D2C9954E1}" type="presParOf" srcId="{F94EDCEB-78F2-4647-9074-A64E12EEFF78}" destId="{286751F0-370E-4D52-9CE5-95BF414FACCC}" srcOrd="1" destOrd="0" presId="urn:microsoft.com/office/officeart/2005/8/layout/vList5"/>
    <dgm:cxn modelId="{F665B5E6-FBCB-4D3F-A355-12375D3D595F}" type="presParOf" srcId="{F94EDCEB-78F2-4647-9074-A64E12EEFF78}" destId="{9B26DBE2-718B-4201-8EC0-1083C07CFD6C}" srcOrd="2" destOrd="0" presId="urn:microsoft.com/office/officeart/2005/8/layout/vList5"/>
    <dgm:cxn modelId="{181F80FA-4FF9-4756-84C3-F77F10C886E5}" type="presParOf" srcId="{9B26DBE2-718B-4201-8EC0-1083C07CFD6C}" destId="{CA0552FE-DFBB-43FF-9368-D3FB120FE98F}" srcOrd="0" destOrd="0" presId="urn:microsoft.com/office/officeart/2005/8/layout/vList5"/>
    <dgm:cxn modelId="{2B2C4E5E-A5CB-4149-A84F-B0861DC4CF98}" type="presParOf" srcId="{9B26DBE2-718B-4201-8EC0-1083C07CFD6C}" destId="{ABFD0AED-841F-466A-BCB1-0FF92924652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BE6A359-4906-499B-9C15-B830581818B0}" type="doc">
      <dgm:prSet loTypeId="urn:microsoft.com/office/officeart/2005/8/layout/hList9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F35811F-82B7-4266-88D7-28D40C3F9E38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35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5BB25D-1ACD-4609-87AE-A50AE62B0546}" type="parTrans" cxnId="{723EA5F4-0D55-473B-A546-5C1A34ABBB1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D387ED-1C04-4DEF-B7B6-637CC8E5A8ED}" type="sibTrans" cxnId="{723EA5F4-0D55-473B-A546-5C1A34ABBB1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211C88-D314-4FCC-BA13-F8FDE6847C57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Пол</a:t>
          </a:r>
          <a:endParaRPr lang="en-US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09AD10-F85C-4148-97CA-8B8A5494CEB3}" type="parTrans" cxnId="{0E1CAB1E-30F2-4F2C-B8E9-7764D6754FE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C274BD-F7B0-40CC-B027-8A7859C9C4AE}" type="sibTrans" cxnId="{0E1CAB1E-30F2-4F2C-B8E9-7764D6754FE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9BC646-46C2-43D2-92E7-92B7854205DD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35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5DC7E4-5349-4D78-900E-39EEA53E902D}" type="parTrans" cxnId="{1EB13A45-13EC-4EAB-A812-F6020685036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62E3A6-7896-4FFD-B8B2-01BFB9A1AD99}" type="sibTrans" cxnId="{1EB13A45-13EC-4EAB-A812-F6020685036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7CB8AA-491B-4C8A-B15E-007B16174C4C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Географическое положение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BC9DFF-86D9-4413-A0AC-98C32654AA77}" type="parTrans" cxnId="{CCD098DC-7ABA-4E01-A069-80D014F32D7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059B4A-63C3-4AA6-AF19-5147E092B930}" type="sibTrans" cxnId="{CCD098DC-7ABA-4E01-A069-80D014F32D7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C53AD0-14D3-408A-B3F3-D8BFC69ABDD1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23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DB4BB9-74AB-4DE3-BF50-8F51EE5CEF17}" type="parTrans" cxnId="{F953E354-C4E5-4611-993E-20F2C8EB2CA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DFA1F5-9882-438F-8233-729B0771DBB8}" type="sibTrans" cxnId="{F953E354-C4E5-4611-993E-20F2C8EB2CA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2FFFF6-9B7F-4EA4-9547-D1A3DD31554A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Возраст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70B89B-AE86-46E9-9790-22AE858D70A9}" type="parTrans" cxnId="{B9311A5E-62B8-455B-A50A-95F90B89135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8D0875-0758-405B-99DD-0D53982F27A4}" type="sibTrans" cxnId="{B9311A5E-62B8-455B-A50A-95F90B89135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C1FBC3-46D8-42EA-A13D-21205AB28510}">
      <dgm:prSet/>
      <dgm:spPr/>
      <dgm:t>
        <a:bodyPr/>
        <a:lstStyle/>
        <a:p>
          <a:r>
            <a:rPr lang="ru-RU" dirty="0" smtClean="0"/>
            <a:t>11</a:t>
          </a:r>
          <a:endParaRPr lang="ru-RU" dirty="0"/>
        </a:p>
      </dgm:t>
    </dgm:pt>
    <dgm:pt modelId="{86F2CD33-A7D3-4FD4-ACBE-4C8386A250DF}" type="parTrans" cxnId="{7171DCB1-D526-4B54-AACE-68386D76ED20}">
      <dgm:prSet/>
      <dgm:spPr/>
      <dgm:t>
        <a:bodyPr/>
        <a:lstStyle/>
        <a:p>
          <a:endParaRPr lang="ru-RU"/>
        </a:p>
      </dgm:t>
    </dgm:pt>
    <dgm:pt modelId="{1448CB06-F5DF-48B1-805D-DCA92AC85044}" type="sibTrans" cxnId="{7171DCB1-D526-4B54-AACE-68386D76ED20}">
      <dgm:prSet/>
      <dgm:spPr/>
      <dgm:t>
        <a:bodyPr/>
        <a:lstStyle/>
        <a:p>
          <a:endParaRPr lang="ru-RU"/>
        </a:p>
      </dgm:t>
    </dgm:pt>
    <dgm:pt modelId="{317BAF0F-EAA5-49C6-9C22-C7BD7F1CA57C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Образование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B2C33A-933E-4539-8AF3-A806333DB8FE}" type="parTrans" cxnId="{1FCDE5B0-0335-432E-AC98-DD209F44356C}">
      <dgm:prSet/>
      <dgm:spPr/>
      <dgm:t>
        <a:bodyPr/>
        <a:lstStyle/>
        <a:p>
          <a:endParaRPr lang="ru-RU"/>
        </a:p>
      </dgm:t>
    </dgm:pt>
    <dgm:pt modelId="{77BFA5A7-98A4-4F78-BC10-224E7A2F5826}" type="sibTrans" cxnId="{1FCDE5B0-0335-432E-AC98-DD209F44356C}">
      <dgm:prSet/>
      <dgm:spPr/>
      <dgm:t>
        <a:bodyPr/>
        <a:lstStyle/>
        <a:p>
          <a:endParaRPr lang="ru-RU"/>
        </a:p>
      </dgm:t>
    </dgm:pt>
    <dgm:pt modelId="{834310C0-928C-487B-8D4D-BD7B2900137C}" type="pres">
      <dgm:prSet presAssocID="{EBE6A359-4906-499B-9C15-B830581818B0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42FC2FD-BC22-4AF6-B639-4826ACE31684}" type="pres">
      <dgm:prSet presAssocID="{5F35811F-82B7-4266-88D7-28D40C3F9E38}" presName="posSpace" presStyleCnt="0"/>
      <dgm:spPr/>
    </dgm:pt>
    <dgm:pt modelId="{A0D5FD81-2899-4101-A8BE-4EC7EB4EBCE2}" type="pres">
      <dgm:prSet presAssocID="{5F35811F-82B7-4266-88D7-28D40C3F9E38}" presName="vertFlow" presStyleCnt="0"/>
      <dgm:spPr/>
    </dgm:pt>
    <dgm:pt modelId="{5DEFAF49-6A7D-49E8-9709-ED1E75EDF1BD}" type="pres">
      <dgm:prSet presAssocID="{5F35811F-82B7-4266-88D7-28D40C3F9E38}" presName="topSpace" presStyleCnt="0"/>
      <dgm:spPr/>
    </dgm:pt>
    <dgm:pt modelId="{0C0324F1-2E7B-4A9C-8646-3FADE96F08C0}" type="pres">
      <dgm:prSet presAssocID="{5F35811F-82B7-4266-88D7-28D40C3F9E38}" presName="firstComp" presStyleCnt="0"/>
      <dgm:spPr/>
    </dgm:pt>
    <dgm:pt modelId="{92F8ECD0-4D7B-4171-9F24-8EA54DAB315D}" type="pres">
      <dgm:prSet presAssocID="{5F35811F-82B7-4266-88D7-28D40C3F9E38}" presName="firstChild" presStyleLbl="bgAccFollowNode1" presStyleIdx="0" presStyleCnt="4"/>
      <dgm:spPr/>
      <dgm:t>
        <a:bodyPr/>
        <a:lstStyle/>
        <a:p>
          <a:endParaRPr lang="ru-RU"/>
        </a:p>
      </dgm:t>
    </dgm:pt>
    <dgm:pt modelId="{C73B38A1-4518-43A7-B4BD-DB83E5BA072A}" type="pres">
      <dgm:prSet presAssocID="{5F35811F-82B7-4266-88D7-28D40C3F9E38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BFED85-9B1F-4B30-9990-9C2D11B34143}" type="pres">
      <dgm:prSet presAssocID="{5F35811F-82B7-4266-88D7-28D40C3F9E38}" presName="negSpace" presStyleCnt="0"/>
      <dgm:spPr/>
    </dgm:pt>
    <dgm:pt modelId="{8B50A297-71A6-4472-91CA-228644FF29D7}" type="pres">
      <dgm:prSet presAssocID="{5F35811F-82B7-4266-88D7-28D40C3F9E38}" presName="circle" presStyleLbl="node1" presStyleIdx="0" presStyleCnt="4"/>
      <dgm:spPr/>
      <dgm:t>
        <a:bodyPr/>
        <a:lstStyle/>
        <a:p>
          <a:endParaRPr lang="ru-RU"/>
        </a:p>
      </dgm:t>
    </dgm:pt>
    <dgm:pt modelId="{847CBC29-406E-4A46-B748-A01A2005C0D5}" type="pres">
      <dgm:prSet presAssocID="{90D387ED-1C04-4DEF-B7B6-637CC8E5A8ED}" presName="transSpace" presStyleCnt="0"/>
      <dgm:spPr/>
    </dgm:pt>
    <dgm:pt modelId="{211A52AD-68EC-4730-8C61-E586861F635C}" type="pres">
      <dgm:prSet presAssocID="{C29BC646-46C2-43D2-92E7-92B7854205DD}" presName="posSpace" presStyleCnt="0"/>
      <dgm:spPr/>
    </dgm:pt>
    <dgm:pt modelId="{62946092-6ED3-49C4-ADAD-D369A3D43E87}" type="pres">
      <dgm:prSet presAssocID="{C29BC646-46C2-43D2-92E7-92B7854205DD}" presName="vertFlow" presStyleCnt="0"/>
      <dgm:spPr/>
    </dgm:pt>
    <dgm:pt modelId="{0C620054-B39A-4F2F-8DE7-A606A9D72D9C}" type="pres">
      <dgm:prSet presAssocID="{C29BC646-46C2-43D2-92E7-92B7854205DD}" presName="topSpace" presStyleCnt="0"/>
      <dgm:spPr/>
    </dgm:pt>
    <dgm:pt modelId="{EF44C07A-6DBE-455B-8A01-3FAA930BBEA9}" type="pres">
      <dgm:prSet presAssocID="{C29BC646-46C2-43D2-92E7-92B7854205DD}" presName="firstComp" presStyleCnt="0"/>
      <dgm:spPr/>
    </dgm:pt>
    <dgm:pt modelId="{643DBD41-BE77-4F8C-A785-574EF81E1753}" type="pres">
      <dgm:prSet presAssocID="{C29BC646-46C2-43D2-92E7-92B7854205DD}" presName="firstChild" presStyleLbl="bgAccFollowNode1" presStyleIdx="1" presStyleCnt="4"/>
      <dgm:spPr/>
      <dgm:t>
        <a:bodyPr/>
        <a:lstStyle/>
        <a:p>
          <a:endParaRPr lang="ru-RU"/>
        </a:p>
      </dgm:t>
    </dgm:pt>
    <dgm:pt modelId="{79B4ADC4-891B-415C-AD11-8909BEDA730A}" type="pres">
      <dgm:prSet presAssocID="{C29BC646-46C2-43D2-92E7-92B7854205DD}" presName="first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6ED229-83DA-4EFE-97DD-BB57C517F27D}" type="pres">
      <dgm:prSet presAssocID="{C29BC646-46C2-43D2-92E7-92B7854205DD}" presName="negSpace" presStyleCnt="0"/>
      <dgm:spPr/>
    </dgm:pt>
    <dgm:pt modelId="{B7C4FC34-85F9-45EF-9D4E-7ECD694D8699}" type="pres">
      <dgm:prSet presAssocID="{C29BC646-46C2-43D2-92E7-92B7854205DD}" presName="circle" presStyleLbl="node1" presStyleIdx="1" presStyleCnt="4"/>
      <dgm:spPr/>
      <dgm:t>
        <a:bodyPr/>
        <a:lstStyle/>
        <a:p>
          <a:endParaRPr lang="ru-RU"/>
        </a:p>
      </dgm:t>
    </dgm:pt>
    <dgm:pt modelId="{8B9EBBAE-9E73-47A6-8E84-001D2AA2972D}" type="pres">
      <dgm:prSet presAssocID="{A362E3A6-7896-4FFD-B8B2-01BFB9A1AD99}" presName="transSpace" presStyleCnt="0"/>
      <dgm:spPr/>
    </dgm:pt>
    <dgm:pt modelId="{1FE0B6A3-4636-42B1-B525-6CEA42E78264}" type="pres">
      <dgm:prSet presAssocID="{CBC53AD0-14D3-408A-B3F3-D8BFC69ABDD1}" presName="posSpace" presStyleCnt="0"/>
      <dgm:spPr/>
    </dgm:pt>
    <dgm:pt modelId="{81215594-82FE-4CB4-BEB0-5537C7F0DE92}" type="pres">
      <dgm:prSet presAssocID="{CBC53AD0-14D3-408A-B3F3-D8BFC69ABDD1}" presName="vertFlow" presStyleCnt="0"/>
      <dgm:spPr/>
    </dgm:pt>
    <dgm:pt modelId="{193CD9B2-9959-4B22-B8C2-81CCD5489C19}" type="pres">
      <dgm:prSet presAssocID="{CBC53AD0-14D3-408A-B3F3-D8BFC69ABDD1}" presName="topSpace" presStyleCnt="0"/>
      <dgm:spPr/>
    </dgm:pt>
    <dgm:pt modelId="{4AFA656C-3598-4744-9BA7-3F3679A7D86D}" type="pres">
      <dgm:prSet presAssocID="{CBC53AD0-14D3-408A-B3F3-D8BFC69ABDD1}" presName="firstComp" presStyleCnt="0"/>
      <dgm:spPr/>
    </dgm:pt>
    <dgm:pt modelId="{D08FC363-758A-4C93-A8FF-DD8907E46550}" type="pres">
      <dgm:prSet presAssocID="{CBC53AD0-14D3-408A-B3F3-D8BFC69ABDD1}" presName="firstChild" presStyleLbl="bgAccFollowNode1" presStyleIdx="2" presStyleCnt="4"/>
      <dgm:spPr/>
      <dgm:t>
        <a:bodyPr/>
        <a:lstStyle/>
        <a:p>
          <a:endParaRPr lang="ru-RU"/>
        </a:p>
      </dgm:t>
    </dgm:pt>
    <dgm:pt modelId="{B78AAA32-6D36-484E-9B58-4518589BCF9A}" type="pres">
      <dgm:prSet presAssocID="{CBC53AD0-14D3-408A-B3F3-D8BFC69ABDD1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55D496-7C16-4AAA-93C2-1413F290609E}" type="pres">
      <dgm:prSet presAssocID="{CBC53AD0-14D3-408A-B3F3-D8BFC69ABDD1}" presName="negSpace" presStyleCnt="0"/>
      <dgm:spPr/>
    </dgm:pt>
    <dgm:pt modelId="{792D36C1-346E-40D2-8EAC-DB86AAB27AE1}" type="pres">
      <dgm:prSet presAssocID="{CBC53AD0-14D3-408A-B3F3-D8BFC69ABDD1}" presName="circle" presStyleLbl="node1" presStyleIdx="2" presStyleCnt="4"/>
      <dgm:spPr/>
      <dgm:t>
        <a:bodyPr/>
        <a:lstStyle/>
        <a:p>
          <a:endParaRPr lang="ru-RU"/>
        </a:p>
      </dgm:t>
    </dgm:pt>
    <dgm:pt modelId="{F3EB1063-55E7-4CE6-9B2C-F2128AB380D7}" type="pres">
      <dgm:prSet presAssocID="{EEDFA1F5-9882-438F-8233-729B0771DBB8}" presName="transSpace" presStyleCnt="0"/>
      <dgm:spPr/>
    </dgm:pt>
    <dgm:pt modelId="{ACF8EE80-2EC5-4FA0-BF4B-C2A1FC5883AA}" type="pres">
      <dgm:prSet presAssocID="{A7C1FBC3-46D8-42EA-A13D-21205AB28510}" presName="posSpace" presStyleCnt="0"/>
      <dgm:spPr/>
    </dgm:pt>
    <dgm:pt modelId="{0C98D2B3-1849-45BB-97AF-7B910044E7F8}" type="pres">
      <dgm:prSet presAssocID="{A7C1FBC3-46D8-42EA-A13D-21205AB28510}" presName="vertFlow" presStyleCnt="0"/>
      <dgm:spPr/>
    </dgm:pt>
    <dgm:pt modelId="{996F0CF0-5E66-435D-BD41-9943BCC9CEE4}" type="pres">
      <dgm:prSet presAssocID="{A7C1FBC3-46D8-42EA-A13D-21205AB28510}" presName="topSpace" presStyleCnt="0"/>
      <dgm:spPr/>
    </dgm:pt>
    <dgm:pt modelId="{63F4F7C4-7A47-492B-B94A-009761C3E082}" type="pres">
      <dgm:prSet presAssocID="{A7C1FBC3-46D8-42EA-A13D-21205AB28510}" presName="firstComp" presStyleCnt="0"/>
      <dgm:spPr/>
    </dgm:pt>
    <dgm:pt modelId="{3CAB7E7D-5E96-4ABA-8122-507B13F8B904}" type="pres">
      <dgm:prSet presAssocID="{A7C1FBC3-46D8-42EA-A13D-21205AB28510}" presName="firstChild" presStyleLbl="bgAccFollowNode1" presStyleIdx="3" presStyleCnt="4"/>
      <dgm:spPr/>
      <dgm:t>
        <a:bodyPr/>
        <a:lstStyle/>
        <a:p>
          <a:endParaRPr lang="ru-RU"/>
        </a:p>
      </dgm:t>
    </dgm:pt>
    <dgm:pt modelId="{52C569DB-409E-4B72-85B6-963C03918FF0}" type="pres">
      <dgm:prSet presAssocID="{A7C1FBC3-46D8-42EA-A13D-21205AB28510}" presName="first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70C878-ECD3-4ABF-8664-7C4035B01E57}" type="pres">
      <dgm:prSet presAssocID="{A7C1FBC3-46D8-42EA-A13D-21205AB28510}" presName="negSpace" presStyleCnt="0"/>
      <dgm:spPr/>
    </dgm:pt>
    <dgm:pt modelId="{7402A149-9DB3-4CE7-B462-21226E5CD786}" type="pres">
      <dgm:prSet presAssocID="{A7C1FBC3-46D8-42EA-A13D-21205AB28510}" presName="circle" presStyleLbl="node1" presStyleIdx="3" presStyleCnt="4"/>
      <dgm:spPr/>
      <dgm:t>
        <a:bodyPr/>
        <a:lstStyle/>
        <a:p>
          <a:endParaRPr lang="ru-RU"/>
        </a:p>
      </dgm:t>
    </dgm:pt>
  </dgm:ptLst>
  <dgm:cxnLst>
    <dgm:cxn modelId="{C8D81113-6B93-41AB-8562-FDD38F731E4A}" type="presOf" srcId="{977CB8AA-491B-4C8A-B15E-007B16174C4C}" destId="{643DBD41-BE77-4F8C-A785-574EF81E1753}" srcOrd="0" destOrd="0" presId="urn:microsoft.com/office/officeart/2005/8/layout/hList9"/>
    <dgm:cxn modelId="{1EB13A45-13EC-4EAB-A812-F6020685036D}" srcId="{EBE6A359-4906-499B-9C15-B830581818B0}" destId="{C29BC646-46C2-43D2-92E7-92B7854205DD}" srcOrd="1" destOrd="0" parTransId="{495DC7E4-5349-4D78-900E-39EEA53E902D}" sibTransId="{A362E3A6-7896-4FFD-B8B2-01BFB9A1AD99}"/>
    <dgm:cxn modelId="{723EA5F4-0D55-473B-A546-5C1A34ABBB19}" srcId="{EBE6A359-4906-499B-9C15-B830581818B0}" destId="{5F35811F-82B7-4266-88D7-28D40C3F9E38}" srcOrd="0" destOrd="0" parTransId="{415BB25D-1ACD-4609-87AE-A50AE62B0546}" sibTransId="{90D387ED-1C04-4DEF-B7B6-637CC8E5A8ED}"/>
    <dgm:cxn modelId="{1FCDE5B0-0335-432E-AC98-DD209F44356C}" srcId="{A7C1FBC3-46D8-42EA-A13D-21205AB28510}" destId="{317BAF0F-EAA5-49C6-9C22-C7BD7F1CA57C}" srcOrd="0" destOrd="0" parTransId="{93B2C33A-933E-4539-8AF3-A806333DB8FE}" sibTransId="{77BFA5A7-98A4-4F78-BC10-224E7A2F5826}"/>
    <dgm:cxn modelId="{66DE51F6-8571-4C7F-9E7A-0C3B5239A1A0}" type="presOf" srcId="{317BAF0F-EAA5-49C6-9C22-C7BD7F1CA57C}" destId="{52C569DB-409E-4B72-85B6-963C03918FF0}" srcOrd="1" destOrd="0" presId="urn:microsoft.com/office/officeart/2005/8/layout/hList9"/>
    <dgm:cxn modelId="{D6386395-2675-4585-AAB5-6930B7CC16F9}" type="presOf" srcId="{C8211C88-D314-4FCC-BA13-F8FDE6847C57}" destId="{C73B38A1-4518-43A7-B4BD-DB83E5BA072A}" srcOrd="1" destOrd="0" presId="urn:microsoft.com/office/officeart/2005/8/layout/hList9"/>
    <dgm:cxn modelId="{B9311A5E-62B8-455B-A50A-95F90B891353}" srcId="{CBC53AD0-14D3-408A-B3F3-D8BFC69ABDD1}" destId="{222FFFF6-9B7F-4EA4-9547-D1A3DD31554A}" srcOrd="0" destOrd="0" parTransId="{FC70B89B-AE86-46E9-9790-22AE858D70A9}" sibTransId="{868D0875-0758-405B-99DD-0D53982F27A4}"/>
    <dgm:cxn modelId="{9385D87C-5143-41E8-9456-B7972F6301C8}" type="presOf" srcId="{C29BC646-46C2-43D2-92E7-92B7854205DD}" destId="{B7C4FC34-85F9-45EF-9D4E-7ECD694D8699}" srcOrd="0" destOrd="0" presId="urn:microsoft.com/office/officeart/2005/8/layout/hList9"/>
    <dgm:cxn modelId="{B0282B38-7EA4-48C9-A022-4631786B810C}" type="presOf" srcId="{977CB8AA-491B-4C8A-B15E-007B16174C4C}" destId="{79B4ADC4-891B-415C-AD11-8909BEDA730A}" srcOrd="1" destOrd="0" presId="urn:microsoft.com/office/officeart/2005/8/layout/hList9"/>
    <dgm:cxn modelId="{10C35E4D-4691-4AF9-904F-A245560BE3C5}" type="presOf" srcId="{222FFFF6-9B7F-4EA4-9547-D1A3DD31554A}" destId="{B78AAA32-6D36-484E-9B58-4518589BCF9A}" srcOrd="1" destOrd="0" presId="urn:microsoft.com/office/officeart/2005/8/layout/hList9"/>
    <dgm:cxn modelId="{4B2E7B2F-F17E-49A4-90FA-BB87FAF07AEA}" type="presOf" srcId="{5F35811F-82B7-4266-88D7-28D40C3F9E38}" destId="{8B50A297-71A6-4472-91CA-228644FF29D7}" srcOrd="0" destOrd="0" presId="urn:microsoft.com/office/officeart/2005/8/layout/hList9"/>
    <dgm:cxn modelId="{B1A8D3DC-D5B9-4E68-9C3E-6D9835CB1695}" type="presOf" srcId="{C8211C88-D314-4FCC-BA13-F8FDE6847C57}" destId="{92F8ECD0-4D7B-4171-9F24-8EA54DAB315D}" srcOrd="0" destOrd="0" presId="urn:microsoft.com/office/officeart/2005/8/layout/hList9"/>
    <dgm:cxn modelId="{F953E354-C4E5-4611-993E-20F2C8EB2CA6}" srcId="{EBE6A359-4906-499B-9C15-B830581818B0}" destId="{CBC53AD0-14D3-408A-B3F3-D8BFC69ABDD1}" srcOrd="2" destOrd="0" parTransId="{AFDB4BB9-74AB-4DE3-BF50-8F51EE5CEF17}" sibTransId="{EEDFA1F5-9882-438F-8233-729B0771DBB8}"/>
    <dgm:cxn modelId="{CCD098DC-7ABA-4E01-A069-80D014F32D75}" srcId="{C29BC646-46C2-43D2-92E7-92B7854205DD}" destId="{977CB8AA-491B-4C8A-B15E-007B16174C4C}" srcOrd="0" destOrd="0" parTransId="{28BC9DFF-86D9-4413-A0AC-98C32654AA77}" sibTransId="{E7059B4A-63C3-4AA6-AF19-5147E092B930}"/>
    <dgm:cxn modelId="{0E1CAB1E-30F2-4F2C-B8E9-7764D6754FEA}" srcId="{5F35811F-82B7-4266-88D7-28D40C3F9E38}" destId="{C8211C88-D314-4FCC-BA13-F8FDE6847C57}" srcOrd="0" destOrd="0" parTransId="{E409AD10-F85C-4148-97CA-8B8A5494CEB3}" sibTransId="{6FC274BD-F7B0-40CC-B027-8A7859C9C4AE}"/>
    <dgm:cxn modelId="{84B29121-3BC8-48EA-A496-AB7C208D7C61}" type="presOf" srcId="{EBE6A359-4906-499B-9C15-B830581818B0}" destId="{834310C0-928C-487B-8D4D-BD7B2900137C}" srcOrd="0" destOrd="0" presId="urn:microsoft.com/office/officeart/2005/8/layout/hList9"/>
    <dgm:cxn modelId="{5F5FB5AF-58BF-4EEF-9D30-46EF38711B07}" type="presOf" srcId="{CBC53AD0-14D3-408A-B3F3-D8BFC69ABDD1}" destId="{792D36C1-346E-40D2-8EAC-DB86AAB27AE1}" srcOrd="0" destOrd="0" presId="urn:microsoft.com/office/officeart/2005/8/layout/hList9"/>
    <dgm:cxn modelId="{58E4B836-BAC6-46D2-B636-3141FF6B1A3B}" type="presOf" srcId="{222FFFF6-9B7F-4EA4-9547-D1A3DD31554A}" destId="{D08FC363-758A-4C93-A8FF-DD8907E46550}" srcOrd="0" destOrd="0" presId="urn:microsoft.com/office/officeart/2005/8/layout/hList9"/>
    <dgm:cxn modelId="{7171DCB1-D526-4B54-AACE-68386D76ED20}" srcId="{EBE6A359-4906-499B-9C15-B830581818B0}" destId="{A7C1FBC3-46D8-42EA-A13D-21205AB28510}" srcOrd="3" destOrd="0" parTransId="{86F2CD33-A7D3-4FD4-ACBE-4C8386A250DF}" sibTransId="{1448CB06-F5DF-48B1-805D-DCA92AC85044}"/>
    <dgm:cxn modelId="{BAAA925C-8D86-40F6-8BE2-A061579545A7}" type="presOf" srcId="{317BAF0F-EAA5-49C6-9C22-C7BD7F1CA57C}" destId="{3CAB7E7D-5E96-4ABA-8122-507B13F8B904}" srcOrd="0" destOrd="0" presId="urn:microsoft.com/office/officeart/2005/8/layout/hList9"/>
    <dgm:cxn modelId="{A9E47D20-4934-4DD4-9334-F64298A43813}" type="presOf" srcId="{A7C1FBC3-46D8-42EA-A13D-21205AB28510}" destId="{7402A149-9DB3-4CE7-B462-21226E5CD786}" srcOrd="0" destOrd="0" presId="urn:microsoft.com/office/officeart/2005/8/layout/hList9"/>
    <dgm:cxn modelId="{7D283EED-47B9-4870-944C-867E12951432}" type="presParOf" srcId="{834310C0-928C-487B-8D4D-BD7B2900137C}" destId="{C42FC2FD-BC22-4AF6-B639-4826ACE31684}" srcOrd="0" destOrd="0" presId="urn:microsoft.com/office/officeart/2005/8/layout/hList9"/>
    <dgm:cxn modelId="{D187A03D-8211-4BA9-A459-F52415ECB371}" type="presParOf" srcId="{834310C0-928C-487B-8D4D-BD7B2900137C}" destId="{A0D5FD81-2899-4101-A8BE-4EC7EB4EBCE2}" srcOrd="1" destOrd="0" presId="urn:microsoft.com/office/officeart/2005/8/layout/hList9"/>
    <dgm:cxn modelId="{4C30FE57-0F7E-4F5B-92ED-6AABF1DE083E}" type="presParOf" srcId="{A0D5FD81-2899-4101-A8BE-4EC7EB4EBCE2}" destId="{5DEFAF49-6A7D-49E8-9709-ED1E75EDF1BD}" srcOrd="0" destOrd="0" presId="urn:microsoft.com/office/officeart/2005/8/layout/hList9"/>
    <dgm:cxn modelId="{092A8A92-F041-48DE-BD2A-399B085A7C18}" type="presParOf" srcId="{A0D5FD81-2899-4101-A8BE-4EC7EB4EBCE2}" destId="{0C0324F1-2E7B-4A9C-8646-3FADE96F08C0}" srcOrd="1" destOrd="0" presId="urn:microsoft.com/office/officeart/2005/8/layout/hList9"/>
    <dgm:cxn modelId="{61706A84-A0FF-4E70-A927-1BB7852878F2}" type="presParOf" srcId="{0C0324F1-2E7B-4A9C-8646-3FADE96F08C0}" destId="{92F8ECD0-4D7B-4171-9F24-8EA54DAB315D}" srcOrd="0" destOrd="0" presId="urn:microsoft.com/office/officeart/2005/8/layout/hList9"/>
    <dgm:cxn modelId="{DF56120A-98E1-4F1B-8C1D-A84063A25072}" type="presParOf" srcId="{0C0324F1-2E7B-4A9C-8646-3FADE96F08C0}" destId="{C73B38A1-4518-43A7-B4BD-DB83E5BA072A}" srcOrd="1" destOrd="0" presId="urn:microsoft.com/office/officeart/2005/8/layout/hList9"/>
    <dgm:cxn modelId="{8E03763B-F614-4658-9871-F47ECC035A51}" type="presParOf" srcId="{834310C0-928C-487B-8D4D-BD7B2900137C}" destId="{CFBFED85-9B1F-4B30-9990-9C2D11B34143}" srcOrd="2" destOrd="0" presId="urn:microsoft.com/office/officeart/2005/8/layout/hList9"/>
    <dgm:cxn modelId="{7E6BCD38-99CD-44CD-BC75-BC05BDB09443}" type="presParOf" srcId="{834310C0-928C-487B-8D4D-BD7B2900137C}" destId="{8B50A297-71A6-4472-91CA-228644FF29D7}" srcOrd="3" destOrd="0" presId="urn:microsoft.com/office/officeart/2005/8/layout/hList9"/>
    <dgm:cxn modelId="{E932D5F8-7F58-468E-98A7-C29A65ED621E}" type="presParOf" srcId="{834310C0-928C-487B-8D4D-BD7B2900137C}" destId="{847CBC29-406E-4A46-B748-A01A2005C0D5}" srcOrd="4" destOrd="0" presId="urn:microsoft.com/office/officeart/2005/8/layout/hList9"/>
    <dgm:cxn modelId="{FE043DB3-7522-4DA5-88B2-71A3CC7081DF}" type="presParOf" srcId="{834310C0-928C-487B-8D4D-BD7B2900137C}" destId="{211A52AD-68EC-4730-8C61-E586861F635C}" srcOrd="5" destOrd="0" presId="urn:microsoft.com/office/officeart/2005/8/layout/hList9"/>
    <dgm:cxn modelId="{0FB22161-3B21-42CE-A3C4-73DA71981FAA}" type="presParOf" srcId="{834310C0-928C-487B-8D4D-BD7B2900137C}" destId="{62946092-6ED3-49C4-ADAD-D369A3D43E87}" srcOrd="6" destOrd="0" presId="urn:microsoft.com/office/officeart/2005/8/layout/hList9"/>
    <dgm:cxn modelId="{1700F1C1-2DFA-4A59-B51B-7386016F5092}" type="presParOf" srcId="{62946092-6ED3-49C4-ADAD-D369A3D43E87}" destId="{0C620054-B39A-4F2F-8DE7-A606A9D72D9C}" srcOrd="0" destOrd="0" presId="urn:microsoft.com/office/officeart/2005/8/layout/hList9"/>
    <dgm:cxn modelId="{FFC075E3-0470-4EF8-8CD5-C2494A3DF958}" type="presParOf" srcId="{62946092-6ED3-49C4-ADAD-D369A3D43E87}" destId="{EF44C07A-6DBE-455B-8A01-3FAA930BBEA9}" srcOrd="1" destOrd="0" presId="urn:microsoft.com/office/officeart/2005/8/layout/hList9"/>
    <dgm:cxn modelId="{1EA8182B-6F6A-4A9D-A0C6-66AA5130CDB6}" type="presParOf" srcId="{EF44C07A-6DBE-455B-8A01-3FAA930BBEA9}" destId="{643DBD41-BE77-4F8C-A785-574EF81E1753}" srcOrd="0" destOrd="0" presId="urn:microsoft.com/office/officeart/2005/8/layout/hList9"/>
    <dgm:cxn modelId="{549A94A9-DDC2-4963-A692-292BF0EDDC55}" type="presParOf" srcId="{EF44C07A-6DBE-455B-8A01-3FAA930BBEA9}" destId="{79B4ADC4-891B-415C-AD11-8909BEDA730A}" srcOrd="1" destOrd="0" presId="urn:microsoft.com/office/officeart/2005/8/layout/hList9"/>
    <dgm:cxn modelId="{0809A9B2-2099-4E03-A920-B64FFE67BC19}" type="presParOf" srcId="{834310C0-928C-487B-8D4D-BD7B2900137C}" destId="{426ED229-83DA-4EFE-97DD-BB57C517F27D}" srcOrd="7" destOrd="0" presId="urn:microsoft.com/office/officeart/2005/8/layout/hList9"/>
    <dgm:cxn modelId="{A3A7CF94-4AB7-42D9-8917-CE9904363922}" type="presParOf" srcId="{834310C0-928C-487B-8D4D-BD7B2900137C}" destId="{B7C4FC34-85F9-45EF-9D4E-7ECD694D8699}" srcOrd="8" destOrd="0" presId="urn:microsoft.com/office/officeart/2005/8/layout/hList9"/>
    <dgm:cxn modelId="{72FC7A29-587E-412D-B874-D142CF7ABB1E}" type="presParOf" srcId="{834310C0-928C-487B-8D4D-BD7B2900137C}" destId="{8B9EBBAE-9E73-47A6-8E84-001D2AA2972D}" srcOrd="9" destOrd="0" presId="urn:microsoft.com/office/officeart/2005/8/layout/hList9"/>
    <dgm:cxn modelId="{CA806E9D-9800-4E97-BC61-0DC6030A406F}" type="presParOf" srcId="{834310C0-928C-487B-8D4D-BD7B2900137C}" destId="{1FE0B6A3-4636-42B1-B525-6CEA42E78264}" srcOrd="10" destOrd="0" presId="urn:microsoft.com/office/officeart/2005/8/layout/hList9"/>
    <dgm:cxn modelId="{DB713603-6245-4895-8C3C-87249C291A70}" type="presParOf" srcId="{834310C0-928C-487B-8D4D-BD7B2900137C}" destId="{81215594-82FE-4CB4-BEB0-5537C7F0DE92}" srcOrd="11" destOrd="0" presId="urn:microsoft.com/office/officeart/2005/8/layout/hList9"/>
    <dgm:cxn modelId="{2781B381-64A2-49D7-8E84-D7469E00E201}" type="presParOf" srcId="{81215594-82FE-4CB4-BEB0-5537C7F0DE92}" destId="{193CD9B2-9959-4B22-B8C2-81CCD5489C19}" srcOrd="0" destOrd="0" presId="urn:microsoft.com/office/officeart/2005/8/layout/hList9"/>
    <dgm:cxn modelId="{347A2066-0398-44B9-9683-BEAFC0781570}" type="presParOf" srcId="{81215594-82FE-4CB4-BEB0-5537C7F0DE92}" destId="{4AFA656C-3598-4744-9BA7-3F3679A7D86D}" srcOrd="1" destOrd="0" presId="urn:microsoft.com/office/officeart/2005/8/layout/hList9"/>
    <dgm:cxn modelId="{EA686DE2-2800-4009-8EC8-1C3A4D4F878A}" type="presParOf" srcId="{4AFA656C-3598-4744-9BA7-3F3679A7D86D}" destId="{D08FC363-758A-4C93-A8FF-DD8907E46550}" srcOrd="0" destOrd="0" presId="urn:microsoft.com/office/officeart/2005/8/layout/hList9"/>
    <dgm:cxn modelId="{4DA10977-3EA8-4466-800B-606798DFBE69}" type="presParOf" srcId="{4AFA656C-3598-4744-9BA7-3F3679A7D86D}" destId="{B78AAA32-6D36-484E-9B58-4518589BCF9A}" srcOrd="1" destOrd="0" presId="urn:microsoft.com/office/officeart/2005/8/layout/hList9"/>
    <dgm:cxn modelId="{A47BD8F0-2313-4AD4-ACAA-7DCF13D21A32}" type="presParOf" srcId="{834310C0-928C-487B-8D4D-BD7B2900137C}" destId="{3155D496-7C16-4AAA-93C2-1413F290609E}" srcOrd="12" destOrd="0" presId="urn:microsoft.com/office/officeart/2005/8/layout/hList9"/>
    <dgm:cxn modelId="{08A6766B-3A1B-42C0-87D2-3C9E2FE163AD}" type="presParOf" srcId="{834310C0-928C-487B-8D4D-BD7B2900137C}" destId="{792D36C1-346E-40D2-8EAC-DB86AAB27AE1}" srcOrd="13" destOrd="0" presId="urn:microsoft.com/office/officeart/2005/8/layout/hList9"/>
    <dgm:cxn modelId="{EEAE7BCE-C7FD-4D10-8ED7-257D1C4162A6}" type="presParOf" srcId="{834310C0-928C-487B-8D4D-BD7B2900137C}" destId="{F3EB1063-55E7-4CE6-9B2C-F2128AB380D7}" srcOrd="14" destOrd="0" presId="urn:microsoft.com/office/officeart/2005/8/layout/hList9"/>
    <dgm:cxn modelId="{AC1C7F61-AA38-4B50-9FC1-241E084DD246}" type="presParOf" srcId="{834310C0-928C-487B-8D4D-BD7B2900137C}" destId="{ACF8EE80-2EC5-4FA0-BF4B-C2A1FC5883AA}" srcOrd="15" destOrd="0" presId="urn:microsoft.com/office/officeart/2005/8/layout/hList9"/>
    <dgm:cxn modelId="{B4CCA521-442B-47E7-894E-AAC1894EA9FB}" type="presParOf" srcId="{834310C0-928C-487B-8D4D-BD7B2900137C}" destId="{0C98D2B3-1849-45BB-97AF-7B910044E7F8}" srcOrd="16" destOrd="0" presId="urn:microsoft.com/office/officeart/2005/8/layout/hList9"/>
    <dgm:cxn modelId="{C9C049EB-3AA0-4B06-82F9-FFDC8D599D53}" type="presParOf" srcId="{0C98D2B3-1849-45BB-97AF-7B910044E7F8}" destId="{996F0CF0-5E66-435D-BD41-9943BCC9CEE4}" srcOrd="0" destOrd="0" presId="urn:microsoft.com/office/officeart/2005/8/layout/hList9"/>
    <dgm:cxn modelId="{671E2DDD-5433-419E-807A-6ABE72523531}" type="presParOf" srcId="{0C98D2B3-1849-45BB-97AF-7B910044E7F8}" destId="{63F4F7C4-7A47-492B-B94A-009761C3E082}" srcOrd="1" destOrd="0" presId="urn:microsoft.com/office/officeart/2005/8/layout/hList9"/>
    <dgm:cxn modelId="{FC3768CA-BDF7-487F-9492-B766CB1777C7}" type="presParOf" srcId="{63F4F7C4-7A47-492B-B94A-009761C3E082}" destId="{3CAB7E7D-5E96-4ABA-8122-507B13F8B904}" srcOrd="0" destOrd="0" presId="urn:microsoft.com/office/officeart/2005/8/layout/hList9"/>
    <dgm:cxn modelId="{9B1AA885-345F-4D6D-A6C6-09A95641604E}" type="presParOf" srcId="{63F4F7C4-7A47-492B-B94A-009761C3E082}" destId="{52C569DB-409E-4B72-85B6-963C03918FF0}" srcOrd="1" destOrd="0" presId="urn:microsoft.com/office/officeart/2005/8/layout/hList9"/>
    <dgm:cxn modelId="{ACC90CDC-D1B6-4528-AFEF-F5E4A5BC5D1A}" type="presParOf" srcId="{834310C0-928C-487B-8D4D-BD7B2900137C}" destId="{6770C878-ECD3-4ABF-8664-7C4035B01E57}" srcOrd="17" destOrd="0" presId="urn:microsoft.com/office/officeart/2005/8/layout/hList9"/>
    <dgm:cxn modelId="{BE3187DC-2CFD-47F2-8DEE-7D7E46DA2F7E}" type="presParOf" srcId="{834310C0-928C-487B-8D4D-BD7B2900137C}" destId="{7402A149-9DB3-4CE7-B462-21226E5CD786}" srcOrd="1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BE6A359-4906-499B-9C15-B830581818B0}" type="doc">
      <dgm:prSet loTypeId="urn:microsoft.com/office/officeart/2005/8/layout/hList9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F35811F-82B7-4266-88D7-28D40C3F9E38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11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5BB25D-1ACD-4609-87AE-A50AE62B0546}" type="parTrans" cxnId="{723EA5F4-0D55-473B-A546-5C1A34ABBB1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D387ED-1C04-4DEF-B7B6-637CC8E5A8ED}" type="sibTrans" cxnId="{723EA5F4-0D55-473B-A546-5C1A34ABBB1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211C88-D314-4FCC-BA13-F8FDE6847C57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Уровень дохода</a:t>
          </a:r>
          <a:endParaRPr lang="en-US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09AD10-F85C-4148-97CA-8B8A5494CEB3}" type="parTrans" cxnId="{0E1CAB1E-30F2-4F2C-B8E9-7764D6754FE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C274BD-F7B0-40CC-B027-8A7859C9C4AE}" type="sibTrans" cxnId="{0E1CAB1E-30F2-4F2C-B8E9-7764D6754FE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9BC646-46C2-43D2-92E7-92B7854205DD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0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5DC7E4-5349-4D78-900E-39EEA53E902D}" type="parTrans" cxnId="{1EB13A45-13EC-4EAB-A812-F6020685036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62E3A6-7896-4FFD-B8B2-01BFB9A1AD99}" type="sibTrans" cxnId="{1EB13A45-13EC-4EAB-A812-F6020685036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7CB8AA-491B-4C8A-B15E-007B16174C4C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Миграционный статус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BC9DFF-86D9-4413-A0AC-98C32654AA77}" type="parTrans" cxnId="{CCD098DC-7ABA-4E01-A069-80D014F32D7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059B4A-63C3-4AA6-AF19-5147E092B930}" type="sibTrans" cxnId="{CCD098DC-7ABA-4E01-A069-80D014F32D7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C53AD0-14D3-408A-B3F3-D8BFC69ABDD1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DB4BB9-74AB-4DE3-BF50-8F51EE5CEF17}" type="parTrans" cxnId="{F953E354-C4E5-4611-993E-20F2C8EB2CA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DFA1F5-9882-438F-8233-729B0771DBB8}" type="sibTrans" cxnId="{F953E354-C4E5-4611-993E-20F2C8EB2CA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2478C7-8AF5-48F8-9EA3-E53C6E1001D9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ЛОВЗ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3FC342-247F-4728-A927-7D8401AC84AD}" type="parTrans" cxnId="{EE656DD0-DF3F-4CEA-93DB-8DE890158DF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DEF5C1-43AB-436E-81F8-F786FD3634E3}" type="sibTrans" cxnId="{EE656DD0-DF3F-4CEA-93DB-8DE890158DF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BB1649-EF9E-4951-B4C8-18360F7A9F8D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11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CF82FE-59C8-4908-9FFD-FB75A14CF698}" type="parTrans" cxnId="{A0DDF671-5FF3-4FC1-8184-77F8CD81AAC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A0EAFB-5D60-407F-BAC6-F3CFE84D05C1}" type="sibTrans" cxnId="{A0DDF671-5FF3-4FC1-8184-77F8CD81AAC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882CBF-A1BD-4D91-AE4C-99205989CC16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Национальность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9D424E-41C6-4C80-9372-41BADD103ED5}" type="parTrans" cxnId="{8F6333C3-97A7-4FE6-B3C8-16F713F11BB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FAB64C-7482-462D-B267-02FF5E5B3245}" type="sibTrans" cxnId="{8F6333C3-97A7-4FE6-B3C8-16F713F11BB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4310C0-928C-487B-8D4D-BD7B2900137C}" type="pres">
      <dgm:prSet presAssocID="{EBE6A359-4906-499B-9C15-B830581818B0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42FC2FD-BC22-4AF6-B639-4826ACE31684}" type="pres">
      <dgm:prSet presAssocID="{5F35811F-82B7-4266-88D7-28D40C3F9E38}" presName="posSpace" presStyleCnt="0"/>
      <dgm:spPr/>
    </dgm:pt>
    <dgm:pt modelId="{A0D5FD81-2899-4101-A8BE-4EC7EB4EBCE2}" type="pres">
      <dgm:prSet presAssocID="{5F35811F-82B7-4266-88D7-28D40C3F9E38}" presName="vertFlow" presStyleCnt="0"/>
      <dgm:spPr/>
    </dgm:pt>
    <dgm:pt modelId="{5DEFAF49-6A7D-49E8-9709-ED1E75EDF1BD}" type="pres">
      <dgm:prSet presAssocID="{5F35811F-82B7-4266-88D7-28D40C3F9E38}" presName="topSpace" presStyleCnt="0"/>
      <dgm:spPr/>
    </dgm:pt>
    <dgm:pt modelId="{0C0324F1-2E7B-4A9C-8646-3FADE96F08C0}" type="pres">
      <dgm:prSet presAssocID="{5F35811F-82B7-4266-88D7-28D40C3F9E38}" presName="firstComp" presStyleCnt="0"/>
      <dgm:spPr/>
    </dgm:pt>
    <dgm:pt modelId="{92F8ECD0-4D7B-4171-9F24-8EA54DAB315D}" type="pres">
      <dgm:prSet presAssocID="{5F35811F-82B7-4266-88D7-28D40C3F9E38}" presName="firstChild" presStyleLbl="bgAccFollowNode1" presStyleIdx="0" presStyleCnt="4"/>
      <dgm:spPr/>
      <dgm:t>
        <a:bodyPr/>
        <a:lstStyle/>
        <a:p>
          <a:endParaRPr lang="ru-RU"/>
        </a:p>
      </dgm:t>
    </dgm:pt>
    <dgm:pt modelId="{C73B38A1-4518-43A7-B4BD-DB83E5BA072A}" type="pres">
      <dgm:prSet presAssocID="{5F35811F-82B7-4266-88D7-28D40C3F9E38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BFED85-9B1F-4B30-9990-9C2D11B34143}" type="pres">
      <dgm:prSet presAssocID="{5F35811F-82B7-4266-88D7-28D40C3F9E38}" presName="negSpace" presStyleCnt="0"/>
      <dgm:spPr/>
    </dgm:pt>
    <dgm:pt modelId="{8B50A297-71A6-4472-91CA-228644FF29D7}" type="pres">
      <dgm:prSet presAssocID="{5F35811F-82B7-4266-88D7-28D40C3F9E38}" presName="circle" presStyleLbl="node1" presStyleIdx="0" presStyleCnt="4"/>
      <dgm:spPr/>
      <dgm:t>
        <a:bodyPr/>
        <a:lstStyle/>
        <a:p>
          <a:endParaRPr lang="ru-RU"/>
        </a:p>
      </dgm:t>
    </dgm:pt>
    <dgm:pt modelId="{847CBC29-406E-4A46-B748-A01A2005C0D5}" type="pres">
      <dgm:prSet presAssocID="{90D387ED-1C04-4DEF-B7B6-637CC8E5A8ED}" presName="transSpace" presStyleCnt="0"/>
      <dgm:spPr/>
    </dgm:pt>
    <dgm:pt modelId="{74F9F48D-54A7-4949-A877-C5536DE639B7}" type="pres">
      <dgm:prSet presAssocID="{17BB1649-EF9E-4951-B4C8-18360F7A9F8D}" presName="posSpace" presStyleCnt="0"/>
      <dgm:spPr/>
    </dgm:pt>
    <dgm:pt modelId="{D1AA3C42-4A10-4043-AF18-DF623AA154E8}" type="pres">
      <dgm:prSet presAssocID="{17BB1649-EF9E-4951-B4C8-18360F7A9F8D}" presName="vertFlow" presStyleCnt="0"/>
      <dgm:spPr/>
    </dgm:pt>
    <dgm:pt modelId="{84B61049-B1A1-484F-A28D-88A049BA58C0}" type="pres">
      <dgm:prSet presAssocID="{17BB1649-EF9E-4951-B4C8-18360F7A9F8D}" presName="topSpace" presStyleCnt="0"/>
      <dgm:spPr/>
    </dgm:pt>
    <dgm:pt modelId="{DD572914-EA49-4040-8396-08D2DD74220B}" type="pres">
      <dgm:prSet presAssocID="{17BB1649-EF9E-4951-B4C8-18360F7A9F8D}" presName="firstComp" presStyleCnt="0"/>
      <dgm:spPr/>
    </dgm:pt>
    <dgm:pt modelId="{A34752E0-3CC0-48BE-9294-0C19AF21F363}" type="pres">
      <dgm:prSet presAssocID="{17BB1649-EF9E-4951-B4C8-18360F7A9F8D}" presName="firstChild" presStyleLbl="bgAccFollowNode1" presStyleIdx="1" presStyleCnt="4"/>
      <dgm:spPr/>
      <dgm:t>
        <a:bodyPr/>
        <a:lstStyle/>
        <a:p>
          <a:endParaRPr lang="ru-RU"/>
        </a:p>
      </dgm:t>
    </dgm:pt>
    <dgm:pt modelId="{70F51F7D-96C1-41C7-9153-229D072CEFF4}" type="pres">
      <dgm:prSet presAssocID="{17BB1649-EF9E-4951-B4C8-18360F7A9F8D}" presName="first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D456F4-EAFF-4D16-98AF-BD1004971504}" type="pres">
      <dgm:prSet presAssocID="{17BB1649-EF9E-4951-B4C8-18360F7A9F8D}" presName="negSpace" presStyleCnt="0"/>
      <dgm:spPr/>
    </dgm:pt>
    <dgm:pt modelId="{24255560-4C8F-4900-8CBD-179E0FDBE299}" type="pres">
      <dgm:prSet presAssocID="{17BB1649-EF9E-4951-B4C8-18360F7A9F8D}" presName="circle" presStyleLbl="node1" presStyleIdx="1" presStyleCnt="4"/>
      <dgm:spPr/>
      <dgm:t>
        <a:bodyPr/>
        <a:lstStyle/>
        <a:p>
          <a:endParaRPr lang="ru-RU"/>
        </a:p>
      </dgm:t>
    </dgm:pt>
    <dgm:pt modelId="{2DEFE14B-78AB-4835-B6E5-603679B95227}" type="pres">
      <dgm:prSet presAssocID="{70A0EAFB-5D60-407F-BAC6-F3CFE84D05C1}" presName="transSpace" presStyleCnt="0"/>
      <dgm:spPr/>
    </dgm:pt>
    <dgm:pt modelId="{211A52AD-68EC-4730-8C61-E586861F635C}" type="pres">
      <dgm:prSet presAssocID="{C29BC646-46C2-43D2-92E7-92B7854205DD}" presName="posSpace" presStyleCnt="0"/>
      <dgm:spPr/>
    </dgm:pt>
    <dgm:pt modelId="{62946092-6ED3-49C4-ADAD-D369A3D43E87}" type="pres">
      <dgm:prSet presAssocID="{C29BC646-46C2-43D2-92E7-92B7854205DD}" presName="vertFlow" presStyleCnt="0"/>
      <dgm:spPr/>
    </dgm:pt>
    <dgm:pt modelId="{0C620054-B39A-4F2F-8DE7-A606A9D72D9C}" type="pres">
      <dgm:prSet presAssocID="{C29BC646-46C2-43D2-92E7-92B7854205DD}" presName="topSpace" presStyleCnt="0"/>
      <dgm:spPr/>
    </dgm:pt>
    <dgm:pt modelId="{EF44C07A-6DBE-455B-8A01-3FAA930BBEA9}" type="pres">
      <dgm:prSet presAssocID="{C29BC646-46C2-43D2-92E7-92B7854205DD}" presName="firstComp" presStyleCnt="0"/>
      <dgm:spPr/>
    </dgm:pt>
    <dgm:pt modelId="{643DBD41-BE77-4F8C-A785-574EF81E1753}" type="pres">
      <dgm:prSet presAssocID="{C29BC646-46C2-43D2-92E7-92B7854205DD}" presName="firstChild" presStyleLbl="bgAccFollowNode1" presStyleIdx="2" presStyleCnt="4"/>
      <dgm:spPr/>
      <dgm:t>
        <a:bodyPr/>
        <a:lstStyle/>
        <a:p>
          <a:endParaRPr lang="ru-RU"/>
        </a:p>
      </dgm:t>
    </dgm:pt>
    <dgm:pt modelId="{79B4ADC4-891B-415C-AD11-8909BEDA730A}" type="pres">
      <dgm:prSet presAssocID="{C29BC646-46C2-43D2-92E7-92B7854205DD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6ED229-83DA-4EFE-97DD-BB57C517F27D}" type="pres">
      <dgm:prSet presAssocID="{C29BC646-46C2-43D2-92E7-92B7854205DD}" presName="negSpace" presStyleCnt="0"/>
      <dgm:spPr/>
    </dgm:pt>
    <dgm:pt modelId="{B7C4FC34-85F9-45EF-9D4E-7ECD694D8699}" type="pres">
      <dgm:prSet presAssocID="{C29BC646-46C2-43D2-92E7-92B7854205DD}" presName="circle" presStyleLbl="node1" presStyleIdx="2" presStyleCnt="4"/>
      <dgm:spPr/>
      <dgm:t>
        <a:bodyPr/>
        <a:lstStyle/>
        <a:p>
          <a:endParaRPr lang="ru-RU"/>
        </a:p>
      </dgm:t>
    </dgm:pt>
    <dgm:pt modelId="{8B9EBBAE-9E73-47A6-8E84-001D2AA2972D}" type="pres">
      <dgm:prSet presAssocID="{A362E3A6-7896-4FFD-B8B2-01BFB9A1AD99}" presName="transSpace" presStyleCnt="0"/>
      <dgm:spPr/>
    </dgm:pt>
    <dgm:pt modelId="{1FE0B6A3-4636-42B1-B525-6CEA42E78264}" type="pres">
      <dgm:prSet presAssocID="{CBC53AD0-14D3-408A-B3F3-D8BFC69ABDD1}" presName="posSpace" presStyleCnt="0"/>
      <dgm:spPr/>
    </dgm:pt>
    <dgm:pt modelId="{81215594-82FE-4CB4-BEB0-5537C7F0DE92}" type="pres">
      <dgm:prSet presAssocID="{CBC53AD0-14D3-408A-B3F3-D8BFC69ABDD1}" presName="vertFlow" presStyleCnt="0"/>
      <dgm:spPr/>
    </dgm:pt>
    <dgm:pt modelId="{193CD9B2-9959-4B22-B8C2-81CCD5489C19}" type="pres">
      <dgm:prSet presAssocID="{CBC53AD0-14D3-408A-B3F3-D8BFC69ABDD1}" presName="topSpace" presStyleCnt="0"/>
      <dgm:spPr/>
    </dgm:pt>
    <dgm:pt modelId="{4AFA656C-3598-4744-9BA7-3F3679A7D86D}" type="pres">
      <dgm:prSet presAssocID="{CBC53AD0-14D3-408A-B3F3-D8BFC69ABDD1}" presName="firstComp" presStyleCnt="0"/>
      <dgm:spPr/>
    </dgm:pt>
    <dgm:pt modelId="{D08FC363-758A-4C93-A8FF-DD8907E46550}" type="pres">
      <dgm:prSet presAssocID="{CBC53AD0-14D3-408A-B3F3-D8BFC69ABDD1}" presName="firstChild" presStyleLbl="bgAccFollowNode1" presStyleIdx="3" presStyleCnt="4"/>
      <dgm:spPr/>
      <dgm:t>
        <a:bodyPr/>
        <a:lstStyle/>
        <a:p>
          <a:endParaRPr lang="ru-RU"/>
        </a:p>
      </dgm:t>
    </dgm:pt>
    <dgm:pt modelId="{B78AAA32-6D36-484E-9B58-4518589BCF9A}" type="pres">
      <dgm:prSet presAssocID="{CBC53AD0-14D3-408A-B3F3-D8BFC69ABDD1}" presName="first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55D496-7C16-4AAA-93C2-1413F290609E}" type="pres">
      <dgm:prSet presAssocID="{CBC53AD0-14D3-408A-B3F3-D8BFC69ABDD1}" presName="negSpace" presStyleCnt="0"/>
      <dgm:spPr/>
    </dgm:pt>
    <dgm:pt modelId="{792D36C1-346E-40D2-8EAC-DB86AAB27AE1}" type="pres">
      <dgm:prSet presAssocID="{CBC53AD0-14D3-408A-B3F3-D8BFC69ABDD1}" presName="circle" presStyleLbl="node1" presStyleIdx="3" presStyleCnt="4"/>
      <dgm:spPr/>
      <dgm:t>
        <a:bodyPr/>
        <a:lstStyle/>
        <a:p>
          <a:endParaRPr lang="ru-RU"/>
        </a:p>
      </dgm:t>
    </dgm:pt>
  </dgm:ptLst>
  <dgm:cxnLst>
    <dgm:cxn modelId="{70A32484-478D-4E53-8E47-9052CE857E7C}" type="presOf" srcId="{C29BC646-46C2-43D2-92E7-92B7854205DD}" destId="{B7C4FC34-85F9-45EF-9D4E-7ECD694D8699}" srcOrd="0" destOrd="0" presId="urn:microsoft.com/office/officeart/2005/8/layout/hList9"/>
    <dgm:cxn modelId="{1EB13A45-13EC-4EAB-A812-F6020685036D}" srcId="{EBE6A359-4906-499B-9C15-B830581818B0}" destId="{C29BC646-46C2-43D2-92E7-92B7854205DD}" srcOrd="2" destOrd="0" parTransId="{495DC7E4-5349-4D78-900E-39EEA53E902D}" sibTransId="{A362E3A6-7896-4FFD-B8B2-01BFB9A1AD99}"/>
    <dgm:cxn modelId="{A6B71AD5-D9BD-4924-A557-62E6415CD2BD}" type="presOf" srcId="{D22478C7-8AF5-48F8-9EA3-E53C6E1001D9}" destId="{B78AAA32-6D36-484E-9B58-4518589BCF9A}" srcOrd="1" destOrd="0" presId="urn:microsoft.com/office/officeart/2005/8/layout/hList9"/>
    <dgm:cxn modelId="{723EA5F4-0D55-473B-A546-5C1A34ABBB19}" srcId="{EBE6A359-4906-499B-9C15-B830581818B0}" destId="{5F35811F-82B7-4266-88D7-28D40C3F9E38}" srcOrd="0" destOrd="0" parTransId="{415BB25D-1ACD-4609-87AE-A50AE62B0546}" sibTransId="{90D387ED-1C04-4DEF-B7B6-637CC8E5A8ED}"/>
    <dgm:cxn modelId="{815D8CD8-ED12-47AD-A3DF-1BD4CA1F8EBE}" type="presOf" srcId="{C8211C88-D314-4FCC-BA13-F8FDE6847C57}" destId="{C73B38A1-4518-43A7-B4BD-DB83E5BA072A}" srcOrd="1" destOrd="0" presId="urn:microsoft.com/office/officeart/2005/8/layout/hList9"/>
    <dgm:cxn modelId="{7FE181CA-E66E-430D-9732-855E18118EF1}" type="presOf" srcId="{17BB1649-EF9E-4951-B4C8-18360F7A9F8D}" destId="{24255560-4C8F-4900-8CBD-179E0FDBE299}" srcOrd="0" destOrd="0" presId="urn:microsoft.com/office/officeart/2005/8/layout/hList9"/>
    <dgm:cxn modelId="{B5829B4A-461F-4B11-9CAE-E27D55A8676F}" type="presOf" srcId="{977CB8AA-491B-4C8A-B15E-007B16174C4C}" destId="{643DBD41-BE77-4F8C-A785-574EF81E1753}" srcOrd="0" destOrd="0" presId="urn:microsoft.com/office/officeart/2005/8/layout/hList9"/>
    <dgm:cxn modelId="{D2E6B3C4-65BD-4B9C-A51B-DAD9F106B541}" type="presOf" srcId="{CBC53AD0-14D3-408A-B3F3-D8BFC69ABDD1}" destId="{792D36C1-346E-40D2-8EAC-DB86AAB27AE1}" srcOrd="0" destOrd="0" presId="urn:microsoft.com/office/officeart/2005/8/layout/hList9"/>
    <dgm:cxn modelId="{440CD1CB-0A17-4B96-B7DB-7091B028880A}" type="presOf" srcId="{EBE6A359-4906-499B-9C15-B830581818B0}" destId="{834310C0-928C-487B-8D4D-BD7B2900137C}" srcOrd="0" destOrd="0" presId="urn:microsoft.com/office/officeart/2005/8/layout/hList9"/>
    <dgm:cxn modelId="{418F26EE-5AA3-47BF-BA3B-5528635FE97D}" type="presOf" srcId="{5F35811F-82B7-4266-88D7-28D40C3F9E38}" destId="{8B50A297-71A6-4472-91CA-228644FF29D7}" srcOrd="0" destOrd="0" presId="urn:microsoft.com/office/officeart/2005/8/layout/hList9"/>
    <dgm:cxn modelId="{F953E354-C4E5-4611-993E-20F2C8EB2CA6}" srcId="{EBE6A359-4906-499B-9C15-B830581818B0}" destId="{CBC53AD0-14D3-408A-B3F3-D8BFC69ABDD1}" srcOrd="3" destOrd="0" parTransId="{AFDB4BB9-74AB-4DE3-BF50-8F51EE5CEF17}" sibTransId="{EEDFA1F5-9882-438F-8233-729B0771DBB8}"/>
    <dgm:cxn modelId="{CCD098DC-7ABA-4E01-A069-80D014F32D75}" srcId="{C29BC646-46C2-43D2-92E7-92B7854205DD}" destId="{977CB8AA-491B-4C8A-B15E-007B16174C4C}" srcOrd="0" destOrd="0" parTransId="{28BC9DFF-86D9-4413-A0AC-98C32654AA77}" sibTransId="{E7059B4A-63C3-4AA6-AF19-5147E092B930}"/>
    <dgm:cxn modelId="{0E1CAB1E-30F2-4F2C-B8E9-7764D6754FEA}" srcId="{5F35811F-82B7-4266-88D7-28D40C3F9E38}" destId="{C8211C88-D314-4FCC-BA13-F8FDE6847C57}" srcOrd="0" destOrd="0" parTransId="{E409AD10-F85C-4148-97CA-8B8A5494CEB3}" sibTransId="{6FC274BD-F7B0-40CC-B027-8A7859C9C4AE}"/>
    <dgm:cxn modelId="{A0DDF671-5FF3-4FC1-8184-77F8CD81AAC7}" srcId="{EBE6A359-4906-499B-9C15-B830581818B0}" destId="{17BB1649-EF9E-4951-B4C8-18360F7A9F8D}" srcOrd="1" destOrd="0" parTransId="{28CF82FE-59C8-4908-9FFD-FB75A14CF698}" sibTransId="{70A0EAFB-5D60-407F-BAC6-F3CFE84D05C1}"/>
    <dgm:cxn modelId="{8F6333C3-97A7-4FE6-B3C8-16F713F11BBB}" srcId="{17BB1649-EF9E-4951-B4C8-18360F7A9F8D}" destId="{3E882CBF-A1BD-4D91-AE4C-99205989CC16}" srcOrd="0" destOrd="0" parTransId="{019D424E-41C6-4C80-9372-41BADD103ED5}" sibTransId="{8DFAB64C-7482-462D-B267-02FF5E5B3245}"/>
    <dgm:cxn modelId="{EE656DD0-DF3F-4CEA-93DB-8DE890158DF6}" srcId="{CBC53AD0-14D3-408A-B3F3-D8BFC69ABDD1}" destId="{D22478C7-8AF5-48F8-9EA3-E53C6E1001D9}" srcOrd="0" destOrd="0" parTransId="{CD3FC342-247F-4728-A927-7D8401AC84AD}" sibTransId="{85DEF5C1-43AB-436E-81F8-F786FD3634E3}"/>
    <dgm:cxn modelId="{F5C4D3AC-9228-4ADD-ABF9-BAB46AC6D42A}" type="presOf" srcId="{3E882CBF-A1BD-4D91-AE4C-99205989CC16}" destId="{70F51F7D-96C1-41C7-9153-229D072CEFF4}" srcOrd="1" destOrd="0" presId="urn:microsoft.com/office/officeart/2005/8/layout/hList9"/>
    <dgm:cxn modelId="{9316EA48-5908-49CF-AACB-7169DF5F7609}" type="presOf" srcId="{977CB8AA-491B-4C8A-B15E-007B16174C4C}" destId="{79B4ADC4-891B-415C-AD11-8909BEDA730A}" srcOrd="1" destOrd="0" presId="urn:microsoft.com/office/officeart/2005/8/layout/hList9"/>
    <dgm:cxn modelId="{3576DFF6-5CAD-4D1B-8E4D-03483C74560C}" type="presOf" srcId="{D22478C7-8AF5-48F8-9EA3-E53C6E1001D9}" destId="{D08FC363-758A-4C93-A8FF-DD8907E46550}" srcOrd="0" destOrd="0" presId="urn:microsoft.com/office/officeart/2005/8/layout/hList9"/>
    <dgm:cxn modelId="{DE1AB418-D04A-4427-B01B-8C37E7B420DA}" type="presOf" srcId="{C8211C88-D314-4FCC-BA13-F8FDE6847C57}" destId="{92F8ECD0-4D7B-4171-9F24-8EA54DAB315D}" srcOrd="0" destOrd="0" presId="urn:microsoft.com/office/officeart/2005/8/layout/hList9"/>
    <dgm:cxn modelId="{717BBBDB-BEFC-4097-BE16-5BEF2EF198BD}" type="presOf" srcId="{3E882CBF-A1BD-4D91-AE4C-99205989CC16}" destId="{A34752E0-3CC0-48BE-9294-0C19AF21F363}" srcOrd="0" destOrd="0" presId="urn:microsoft.com/office/officeart/2005/8/layout/hList9"/>
    <dgm:cxn modelId="{DEDADC8E-3C4D-4482-A19F-525941626E3A}" type="presParOf" srcId="{834310C0-928C-487B-8D4D-BD7B2900137C}" destId="{C42FC2FD-BC22-4AF6-B639-4826ACE31684}" srcOrd="0" destOrd="0" presId="urn:microsoft.com/office/officeart/2005/8/layout/hList9"/>
    <dgm:cxn modelId="{6730FFBC-3A38-47A8-AB09-7D147B192E27}" type="presParOf" srcId="{834310C0-928C-487B-8D4D-BD7B2900137C}" destId="{A0D5FD81-2899-4101-A8BE-4EC7EB4EBCE2}" srcOrd="1" destOrd="0" presId="urn:microsoft.com/office/officeart/2005/8/layout/hList9"/>
    <dgm:cxn modelId="{C6473B65-595C-4121-A884-0E5DB3891F2A}" type="presParOf" srcId="{A0D5FD81-2899-4101-A8BE-4EC7EB4EBCE2}" destId="{5DEFAF49-6A7D-49E8-9709-ED1E75EDF1BD}" srcOrd="0" destOrd="0" presId="urn:microsoft.com/office/officeart/2005/8/layout/hList9"/>
    <dgm:cxn modelId="{B1EB920E-23CA-436F-8C9C-AE2EBD46C123}" type="presParOf" srcId="{A0D5FD81-2899-4101-A8BE-4EC7EB4EBCE2}" destId="{0C0324F1-2E7B-4A9C-8646-3FADE96F08C0}" srcOrd="1" destOrd="0" presId="urn:microsoft.com/office/officeart/2005/8/layout/hList9"/>
    <dgm:cxn modelId="{04990482-98BF-4DCC-8FD9-96D91C256121}" type="presParOf" srcId="{0C0324F1-2E7B-4A9C-8646-3FADE96F08C0}" destId="{92F8ECD0-4D7B-4171-9F24-8EA54DAB315D}" srcOrd="0" destOrd="0" presId="urn:microsoft.com/office/officeart/2005/8/layout/hList9"/>
    <dgm:cxn modelId="{E71E2002-4A67-476E-8FE4-8261B96EBE31}" type="presParOf" srcId="{0C0324F1-2E7B-4A9C-8646-3FADE96F08C0}" destId="{C73B38A1-4518-43A7-B4BD-DB83E5BA072A}" srcOrd="1" destOrd="0" presId="urn:microsoft.com/office/officeart/2005/8/layout/hList9"/>
    <dgm:cxn modelId="{58C4271A-F35E-4902-8094-69DCABE013DE}" type="presParOf" srcId="{834310C0-928C-487B-8D4D-BD7B2900137C}" destId="{CFBFED85-9B1F-4B30-9990-9C2D11B34143}" srcOrd="2" destOrd="0" presId="urn:microsoft.com/office/officeart/2005/8/layout/hList9"/>
    <dgm:cxn modelId="{8A30422F-F27E-4271-9BCC-197162685ABD}" type="presParOf" srcId="{834310C0-928C-487B-8D4D-BD7B2900137C}" destId="{8B50A297-71A6-4472-91CA-228644FF29D7}" srcOrd="3" destOrd="0" presId="urn:microsoft.com/office/officeart/2005/8/layout/hList9"/>
    <dgm:cxn modelId="{80662A65-EE90-4D2E-B6A3-696AE7A27178}" type="presParOf" srcId="{834310C0-928C-487B-8D4D-BD7B2900137C}" destId="{847CBC29-406E-4A46-B748-A01A2005C0D5}" srcOrd="4" destOrd="0" presId="urn:microsoft.com/office/officeart/2005/8/layout/hList9"/>
    <dgm:cxn modelId="{997CD975-DB2E-4598-B0A9-3D80762025CE}" type="presParOf" srcId="{834310C0-928C-487B-8D4D-BD7B2900137C}" destId="{74F9F48D-54A7-4949-A877-C5536DE639B7}" srcOrd="5" destOrd="0" presId="urn:microsoft.com/office/officeart/2005/8/layout/hList9"/>
    <dgm:cxn modelId="{C21425E9-ECCA-47DA-969D-0C59C42A16CA}" type="presParOf" srcId="{834310C0-928C-487B-8D4D-BD7B2900137C}" destId="{D1AA3C42-4A10-4043-AF18-DF623AA154E8}" srcOrd="6" destOrd="0" presId="urn:microsoft.com/office/officeart/2005/8/layout/hList9"/>
    <dgm:cxn modelId="{C92642B0-BE10-4651-90D6-D311BD719F3E}" type="presParOf" srcId="{D1AA3C42-4A10-4043-AF18-DF623AA154E8}" destId="{84B61049-B1A1-484F-A28D-88A049BA58C0}" srcOrd="0" destOrd="0" presId="urn:microsoft.com/office/officeart/2005/8/layout/hList9"/>
    <dgm:cxn modelId="{0BE74B16-1975-42CD-BB04-A5EE777893C5}" type="presParOf" srcId="{D1AA3C42-4A10-4043-AF18-DF623AA154E8}" destId="{DD572914-EA49-4040-8396-08D2DD74220B}" srcOrd="1" destOrd="0" presId="urn:microsoft.com/office/officeart/2005/8/layout/hList9"/>
    <dgm:cxn modelId="{15198E09-9F12-4028-B7C7-BA35F465AA10}" type="presParOf" srcId="{DD572914-EA49-4040-8396-08D2DD74220B}" destId="{A34752E0-3CC0-48BE-9294-0C19AF21F363}" srcOrd="0" destOrd="0" presId="urn:microsoft.com/office/officeart/2005/8/layout/hList9"/>
    <dgm:cxn modelId="{5D1414E6-9A6D-4456-AF46-50BF5CFA2E54}" type="presParOf" srcId="{DD572914-EA49-4040-8396-08D2DD74220B}" destId="{70F51F7D-96C1-41C7-9153-229D072CEFF4}" srcOrd="1" destOrd="0" presId="urn:microsoft.com/office/officeart/2005/8/layout/hList9"/>
    <dgm:cxn modelId="{C17ED843-F1E8-4709-A1FE-A138F620FE6A}" type="presParOf" srcId="{834310C0-928C-487B-8D4D-BD7B2900137C}" destId="{CDD456F4-EAFF-4D16-98AF-BD1004971504}" srcOrd="7" destOrd="0" presId="urn:microsoft.com/office/officeart/2005/8/layout/hList9"/>
    <dgm:cxn modelId="{987510EF-DEF5-4592-B8E9-BB24540E1AAB}" type="presParOf" srcId="{834310C0-928C-487B-8D4D-BD7B2900137C}" destId="{24255560-4C8F-4900-8CBD-179E0FDBE299}" srcOrd="8" destOrd="0" presId="urn:microsoft.com/office/officeart/2005/8/layout/hList9"/>
    <dgm:cxn modelId="{AE745F32-9213-46C6-B5D3-957ABA075A59}" type="presParOf" srcId="{834310C0-928C-487B-8D4D-BD7B2900137C}" destId="{2DEFE14B-78AB-4835-B6E5-603679B95227}" srcOrd="9" destOrd="0" presId="urn:microsoft.com/office/officeart/2005/8/layout/hList9"/>
    <dgm:cxn modelId="{E6665E5D-7991-4F9C-A909-3B8EE1AC419A}" type="presParOf" srcId="{834310C0-928C-487B-8D4D-BD7B2900137C}" destId="{211A52AD-68EC-4730-8C61-E586861F635C}" srcOrd="10" destOrd="0" presId="urn:microsoft.com/office/officeart/2005/8/layout/hList9"/>
    <dgm:cxn modelId="{D9A77620-EFE4-44EE-9FC5-66DAB0CB0580}" type="presParOf" srcId="{834310C0-928C-487B-8D4D-BD7B2900137C}" destId="{62946092-6ED3-49C4-ADAD-D369A3D43E87}" srcOrd="11" destOrd="0" presId="urn:microsoft.com/office/officeart/2005/8/layout/hList9"/>
    <dgm:cxn modelId="{4EE8AF00-99AA-438C-837B-80CD86624727}" type="presParOf" srcId="{62946092-6ED3-49C4-ADAD-D369A3D43E87}" destId="{0C620054-B39A-4F2F-8DE7-A606A9D72D9C}" srcOrd="0" destOrd="0" presId="urn:microsoft.com/office/officeart/2005/8/layout/hList9"/>
    <dgm:cxn modelId="{C8C4CB12-327D-4420-BF0E-DC6D0FE82800}" type="presParOf" srcId="{62946092-6ED3-49C4-ADAD-D369A3D43E87}" destId="{EF44C07A-6DBE-455B-8A01-3FAA930BBEA9}" srcOrd="1" destOrd="0" presId="urn:microsoft.com/office/officeart/2005/8/layout/hList9"/>
    <dgm:cxn modelId="{8ADC2958-6F65-4042-9FDA-CD9173124DE5}" type="presParOf" srcId="{EF44C07A-6DBE-455B-8A01-3FAA930BBEA9}" destId="{643DBD41-BE77-4F8C-A785-574EF81E1753}" srcOrd="0" destOrd="0" presId="urn:microsoft.com/office/officeart/2005/8/layout/hList9"/>
    <dgm:cxn modelId="{EE7DD721-5896-4FD0-8C7A-009AD633494C}" type="presParOf" srcId="{EF44C07A-6DBE-455B-8A01-3FAA930BBEA9}" destId="{79B4ADC4-891B-415C-AD11-8909BEDA730A}" srcOrd="1" destOrd="0" presId="urn:microsoft.com/office/officeart/2005/8/layout/hList9"/>
    <dgm:cxn modelId="{5B1BDA11-6B12-4B48-860C-5B8DE546EAD9}" type="presParOf" srcId="{834310C0-928C-487B-8D4D-BD7B2900137C}" destId="{426ED229-83DA-4EFE-97DD-BB57C517F27D}" srcOrd="12" destOrd="0" presId="urn:microsoft.com/office/officeart/2005/8/layout/hList9"/>
    <dgm:cxn modelId="{83400B40-F844-4C7C-AB7B-CFD2646B77AD}" type="presParOf" srcId="{834310C0-928C-487B-8D4D-BD7B2900137C}" destId="{B7C4FC34-85F9-45EF-9D4E-7ECD694D8699}" srcOrd="13" destOrd="0" presId="urn:microsoft.com/office/officeart/2005/8/layout/hList9"/>
    <dgm:cxn modelId="{9C4BC999-7B60-4A06-B96E-64D15D757AB7}" type="presParOf" srcId="{834310C0-928C-487B-8D4D-BD7B2900137C}" destId="{8B9EBBAE-9E73-47A6-8E84-001D2AA2972D}" srcOrd="14" destOrd="0" presId="urn:microsoft.com/office/officeart/2005/8/layout/hList9"/>
    <dgm:cxn modelId="{A3F2E78B-FBDA-44E3-918A-8E6433456010}" type="presParOf" srcId="{834310C0-928C-487B-8D4D-BD7B2900137C}" destId="{1FE0B6A3-4636-42B1-B525-6CEA42E78264}" srcOrd="15" destOrd="0" presId="urn:microsoft.com/office/officeart/2005/8/layout/hList9"/>
    <dgm:cxn modelId="{D50C7541-1722-4B8B-947A-06C0D3157E1D}" type="presParOf" srcId="{834310C0-928C-487B-8D4D-BD7B2900137C}" destId="{81215594-82FE-4CB4-BEB0-5537C7F0DE92}" srcOrd="16" destOrd="0" presId="urn:microsoft.com/office/officeart/2005/8/layout/hList9"/>
    <dgm:cxn modelId="{3B891765-AD5C-43C9-A320-930C9CC08172}" type="presParOf" srcId="{81215594-82FE-4CB4-BEB0-5537C7F0DE92}" destId="{193CD9B2-9959-4B22-B8C2-81CCD5489C19}" srcOrd="0" destOrd="0" presId="urn:microsoft.com/office/officeart/2005/8/layout/hList9"/>
    <dgm:cxn modelId="{1B2F9FFD-2484-4CB8-882A-DA501EB70AAB}" type="presParOf" srcId="{81215594-82FE-4CB4-BEB0-5537C7F0DE92}" destId="{4AFA656C-3598-4744-9BA7-3F3679A7D86D}" srcOrd="1" destOrd="0" presId="urn:microsoft.com/office/officeart/2005/8/layout/hList9"/>
    <dgm:cxn modelId="{CF26168C-4518-4F5D-B0E6-8716250CBD2D}" type="presParOf" srcId="{4AFA656C-3598-4744-9BA7-3F3679A7D86D}" destId="{D08FC363-758A-4C93-A8FF-DD8907E46550}" srcOrd="0" destOrd="0" presId="urn:microsoft.com/office/officeart/2005/8/layout/hList9"/>
    <dgm:cxn modelId="{794CFC96-F900-4833-85B7-2B42E70FE2FF}" type="presParOf" srcId="{4AFA656C-3598-4744-9BA7-3F3679A7D86D}" destId="{B78AAA32-6D36-484E-9B58-4518589BCF9A}" srcOrd="1" destOrd="0" presId="urn:microsoft.com/office/officeart/2005/8/layout/hList9"/>
    <dgm:cxn modelId="{0BB39C41-BBE4-4C06-B671-AFE10ED27BE5}" type="presParOf" srcId="{834310C0-928C-487B-8D4D-BD7B2900137C}" destId="{3155D496-7C16-4AAA-93C2-1413F290609E}" srcOrd="17" destOrd="0" presId="urn:microsoft.com/office/officeart/2005/8/layout/hList9"/>
    <dgm:cxn modelId="{693430B8-5109-4192-9606-CB282B284D21}" type="presParOf" srcId="{834310C0-928C-487B-8D4D-BD7B2900137C}" destId="{792D36C1-346E-40D2-8EAC-DB86AAB27AE1}" srcOrd="1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D35DB4B-2059-4C70-A054-95DD3B9476EB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ru-RU"/>
        </a:p>
      </dgm:t>
    </dgm:pt>
    <dgm:pt modelId="{CC155645-088D-4E68-84D1-B48492ECFDBA}">
      <dgm:prSet/>
      <dgm:spPr/>
      <dgm:t>
        <a:bodyPr/>
        <a:lstStyle/>
        <a:p>
          <a:pPr rtl="0"/>
          <a:r>
            <a:rPr lang="ru-RU" smtClean="0"/>
            <a:t>Отображение данных и метаданных</a:t>
          </a:r>
          <a:endParaRPr lang="ru-RU"/>
        </a:p>
      </dgm:t>
    </dgm:pt>
    <dgm:pt modelId="{9636516A-8B81-46FD-A4DB-BC6A65E6BD99}" type="parTrans" cxnId="{EED43172-6235-4389-A89B-EB8A973AB2E8}">
      <dgm:prSet/>
      <dgm:spPr/>
      <dgm:t>
        <a:bodyPr/>
        <a:lstStyle/>
        <a:p>
          <a:endParaRPr lang="ru-RU"/>
        </a:p>
      </dgm:t>
    </dgm:pt>
    <dgm:pt modelId="{6D1DF60A-ACDF-4D25-BA57-BBC3C67DC79C}" type="sibTrans" cxnId="{EED43172-6235-4389-A89B-EB8A973AB2E8}">
      <dgm:prSet/>
      <dgm:spPr/>
      <dgm:t>
        <a:bodyPr/>
        <a:lstStyle/>
        <a:p>
          <a:endParaRPr lang="ru-RU"/>
        </a:p>
      </dgm:t>
    </dgm:pt>
    <dgm:pt modelId="{95493E95-4FA8-4825-BDA2-DCDC08C61019}">
      <dgm:prSet/>
      <dgm:spPr/>
      <dgm:t>
        <a:bodyPr/>
        <a:lstStyle/>
        <a:p>
          <a:pPr rtl="0"/>
          <a:r>
            <a:rPr lang="ru-RU" dirty="0" smtClean="0"/>
            <a:t>Графическое изображение показателя</a:t>
          </a:r>
          <a:endParaRPr lang="ru-RU" dirty="0"/>
        </a:p>
      </dgm:t>
    </dgm:pt>
    <dgm:pt modelId="{D10ECB1E-8A89-48D4-A0C0-E5BC3528032F}" type="parTrans" cxnId="{FB8CF8E9-E1CC-48F4-8B5F-53CE4E05F9C5}">
      <dgm:prSet/>
      <dgm:spPr/>
      <dgm:t>
        <a:bodyPr/>
        <a:lstStyle/>
        <a:p>
          <a:endParaRPr lang="ru-RU"/>
        </a:p>
      </dgm:t>
    </dgm:pt>
    <dgm:pt modelId="{FB0589B5-D110-4070-86F0-0E6742E4E6EE}" type="sibTrans" cxnId="{FB8CF8E9-E1CC-48F4-8B5F-53CE4E05F9C5}">
      <dgm:prSet/>
      <dgm:spPr/>
      <dgm:t>
        <a:bodyPr/>
        <a:lstStyle/>
        <a:p>
          <a:endParaRPr lang="ru-RU"/>
        </a:p>
      </dgm:t>
    </dgm:pt>
    <dgm:pt modelId="{973AA598-EC89-405E-878F-AA4FFB681CFD}">
      <dgm:prSet/>
      <dgm:spPr/>
      <dgm:t>
        <a:bodyPr/>
        <a:lstStyle/>
        <a:p>
          <a:pPr rtl="0"/>
          <a:r>
            <a:rPr lang="ru-RU" smtClean="0"/>
            <a:t>Картирование </a:t>
          </a:r>
          <a:endParaRPr lang="ru-RU"/>
        </a:p>
      </dgm:t>
    </dgm:pt>
    <dgm:pt modelId="{CD94F001-40AB-496E-98FC-B795C0D039F9}" type="parTrans" cxnId="{B6C86EBC-F313-49FB-BB6A-9EAEF34C0DF2}">
      <dgm:prSet/>
      <dgm:spPr/>
      <dgm:t>
        <a:bodyPr/>
        <a:lstStyle/>
        <a:p>
          <a:endParaRPr lang="ru-RU"/>
        </a:p>
      </dgm:t>
    </dgm:pt>
    <dgm:pt modelId="{01AB8EED-703F-4F9F-882A-E3A9336FB63E}" type="sibTrans" cxnId="{B6C86EBC-F313-49FB-BB6A-9EAEF34C0DF2}">
      <dgm:prSet/>
      <dgm:spPr/>
      <dgm:t>
        <a:bodyPr/>
        <a:lstStyle/>
        <a:p>
          <a:endParaRPr lang="ru-RU"/>
        </a:p>
      </dgm:t>
    </dgm:pt>
    <dgm:pt modelId="{CE0756F1-945A-4E9D-8543-C4B187F79E14}">
      <dgm:prSet/>
      <dgm:spPr/>
      <dgm:t>
        <a:bodyPr/>
        <a:lstStyle/>
        <a:p>
          <a:pPr rtl="0"/>
          <a:r>
            <a:rPr lang="ru-RU" smtClean="0"/>
            <a:t>Скачивание данных в разных форматах в том числе в </a:t>
          </a:r>
          <a:r>
            <a:rPr lang="en-US" smtClean="0"/>
            <a:t>SDMX</a:t>
          </a:r>
          <a:endParaRPr lang="ru-RU"/>
        </a:p>
      </dgm:t>
    </dgm:pt>
    <dgm:pt modelId="{33A9C2DF-76DC-4E9B-B736-ADD67F1153D9}" type="parTrans" cxnId="{35EC45E7-9A1E-44F3-8BFD-0E1955F602EE}">
      <dgm:prSet/>
      <dgm:spPr/>
      <dgm:t>
        <a:bodyPr/>
        <a:lstStyle/>
        <a:p>
          <a:endParaRPr lang="ru-RU"/>
        </a:p>
      </dgm:t>
    </dgm:pt>
    <dgm:pt modelId="{728FC5CB-752A-4F50-9C2F-8035D833BB0B}" type="sibTrans" cxnId="{35EC45E7-9A1E-44F3-8BFD-0E1955F602EE}">
      <dgm:prSet/>
      <dgm:spPr/>
      <dgm:t>
        <a:bodyPr/>
        <a:lstStyle/>
        <a:p>
          <a:endParaRPr lang="ru-RU"/>
        </a:p>
      </dgm:t>
    </dgm:pt>
    <dgm:pt modelId="{2962E159-180F-49AE-B1F2-9897EC43F6BA}" type="pres">
      <dgm:prSet presAssocID="{1D35DB4B-2059-4C70-A054-95DD3B9476E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4F68D7-9AA6-4D5A-8C6C-53338A111F70}" type="pres">
      <dgm:prSet presAssocID="{CC155645-088D-4E68-84D1-B48492ECFDBA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F1A5FC-5FAF-4587-BF19-B7F898B7C02B}" type="pres">
      <dgm:prSet presAssocID="{6D1DF60A-ACDF-4D25-BA57-BBC3C67DC79C}" presName="spacer" presStyleCnt="0"/>
      <dgm:spPr/>
    </dgm:pt>
    <dgm:pt modelId="{17039921-6113-4292-8C4E-14BC4D44391F}" type="pres">
      <dgm:prSet presAssocID="{95493E95-4FA8-4825-BDA2-DCDC08C61019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634CE9-BDD5-41CB-A256-6412C420AE03}" type="pres">
      <dgm:prSet presAssocID="{FB0589B5-D110-4070-86F0-0E6742E4E6EE}" presName="spacer" presStyleCnt="0"/>
      <dgm:spPr/>
    </dgm:pt>
    <dgm:pt modelId="{0C24108B-5F89-4A38-A153-8B12D8D29533}" type="pres">
      <dgm:prSet presAssocID="{973AA598-EC89-405E-878F-AA4FFB681CF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16F765-D9EA-40F1-AFA9-B534A4CC4D52}" type="pres">
      <dgm:prSet presAssocID="{01AB8EED-703F-4F9F-882A-E3A9336FB63E}" presName="spacer" presStyleCnt="0"/>
      <dgm:spPr/>
    </dgm:pt>
    <dgm:pt modelId="{77791AD4-5C9F-4254-8F46-E49D8609A91D}" type="pres">
      <dgm:prSet presAssocID="{CE0756F1-945A-4E9D-8543-C4B187F79E1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AF2B61-38DF-4A2B-B058-CD85878A2CC2}" type="presOf" srcId="{95493E95-4FA8-4825-BDA2-DCDC08C61019}" destId="{17039921-6113-4292-8C4E-14BC4D44391F}" srcOrd="0" destOrd="0" presId="urn:microsoft.com/office/officeart/2005/8/layout/vList2"/>
    <dgm:cxn modelId="{FB8CF8E9-E1CC-48F4-8B5F-53CE4E05F9C5}" srcId="{1D35DB4B-2059-4C70-A054-95DD3B9476EB}" destId="{95493E95-4FA8-4825-BDA2-DCDC08C61019}" srcOrd="1" destOrd="0" parTransId="{D10ECB1E-8A89-48D4-A0C0-E5BC3528032F}" sibTransId="{FB0589B5-D110-4070-86F0-0E6742E4E6EE}"/>
    <dgm:cxn modelId="{9E8E1F92-E9E7-41C3-AAD4-9194A351E452}" type="presOf" srcId="{CE0756F1-945A-4E9D-8543-C4B187F79E14}" destId="{77791AD4-5C9F-4254-8F46-E49D8609A91D}" srcOrd="0" destOrd="0" presId="urn:microsoft.com/office/officeart/2005/8/layout/vList2"/>
    <dgm:cxn modelId="{35EC45E7-9A1E-44F3-8BFD-0E1955F602EE}" srcId="{1D35DB4B-2059-4C70-A054-95DD3B9476EB}" destId="{CE0756F1-945A-4E9D-8543-C4B187F79E14}" srcOrd="3" destOrd="0" parTransId="{33A9C2DF-76DC-4E9B-B736-ADD67F1153D9}" sibTransId="{728FC5CB-752A-4F50-9C2F-8035D833BB0B}"/>
    <dgm:cxn modelId="{EED43172-6235-4389-A89B-EB8A973AB2E8}" srcId="{1D35DB4B-2059-4C70-A054-95DD3B9476EB}" destId="{CC155645-088D-4E68-84D1-B48492ECFDBA}" srcOrd="0" destOrd="0" parTransId="{9636516A-8B81-46FD-A4DB-BC6A65E6BD99}" sibTransId="{6D1DF60A-ACDF-4D25-BA57-BBC3C67DC79C}"/>
    <dgm:cxn modelId="{B6C86EBC-F313-49FB-BB6A-9EAEF34C0DF2}" srcId="{1D35DB4B-2059-4C70-A054-95DD3B9476EB}" destId="{973AA598-EC89-405E-878F-AA4FFB681CFD}" srcOrd="2" destOrd="0" parTransId="{CD94F001-40AB-496E-98FC-B795C0D039F9}" sibTransId="{01AB8EED-703F-4F9F-882A-E3A9336FB63E}"/>
    <dgm:cxn modelId="{596F0424-0897-4D1F-9C10-A02CB8AB40A2}" type="presOf" srcId="{1D35DB4B-2059-4C70-A054-95DD3B9476EB}" destId="{2962E159-180F-49AE-B1F2-9897EC43F6BA}" srcOrd="0" destOrd="0" presId="urn:microsoft.com/office/officeart/2005/8/layout/vList2"/>
    <dgm:cxn modelId="{448ADBC2-ACF9-47F1-A7B3-D09CE2C963BD}" type="presOf" srcId="{CC155645-088D-4E68-84D1-B48492ECFDBA}" destId="{F04F68D7-9AA6-4D5A-8C6C-53338A111F70}" srcOrd="0" destOrd="0" presId="urn:microsoft.com/office/officeart/2005/8/layout/vList2"/>
    <dgm:cxn modelId="{589FD124-5D32-454D-98B9-36246C27C65C}" type="presOf" srcId="{973AA598-EC89-405E-878F-AA4FFB681CFD}" destId="{0C24108B-5F89-4A38-A153-8B12D8D29533}" srcOrd="0" destOrd="0" presId="urn:microsoft.com/office/officeart/2005/8/layout/vList2"/>
    <dgm:cxn modelId="{441E8285-90E3-4C12-94EE-C08A4CFC718B}" type="presParOf" srcId="{2962E159-180F-49AE-B1F2-9897EC43F6BA}" destId="{F04F68D7-9AA6-4D5A-8C6C-53338A111F70}" srcOrd="0" destOrd="0" presId="urn:microsoft.com/office/officeart/2005/8/layout/vList2"/>
    <dgm:cxn modelId="{53C5B0ED-4FAC-478A-B726-6ADCF99B0217}" type="presParOf" srcId="{2962E159-180F-49AE-B1F2-9897EC43F6BA}" destId="{17F1A5FC-5FAF-4587-BF19-B7F898B7C02B}" srcOrd="1" destOrd="0" presId="urn:microsoft.com/office/officeart/2005/8/layout/vList2"/>
    <dgm:cxn modelId="{F8B46DF7-028D-4FD2-9236-11131EDF0326}" type="presParOf" srcId="{2962E159-180F-49AE-B1F2-9897EC43F6BA}" destId="{17039921-6113-4292-8C4E-14BC4D44391F}" srcOrd="2" destOrd="0" presId="urn:microsoft.com/office/officeart/2005/8/layout/vList2"/>
    <dgm:cxn modelId="{12C79CDC-A01B-40E4-AB99-52021F108794}" type="presParOf" srcId="{2962E159-180F-49AE-B1F2-9897EC43F6BA}" destId="{7C634CE9-BDD5-41CB-A256-6412C420AE03}" srcOrd="3" destOrd="0" presId="urn:microsoft.com/office/officeart/2005/8/layout/vList2"/>
    <dgm:cxn modelId="{41B00766-E08B-4005-A007-D1C94766B0D6}" type="presParOf" srcId="{2962E159-180F-49AE-B1F2-9897EC43F6BA}" destId="{0C24108B-5F89-4A38-A153-8B12D8D29533}" srcOrd="4" destOrd="0" presId="urn:microsoft.com/office/officeart/2005/8/layout/vList2"/>
    <dgm:cxn modelId="{33D4E31A-123A-46AD-92BA-89B01314D836}" type="presParOf" srcId="{2962E159-180F-49AE-B1F2-9897EC43F6BA}" destId="{5F16F765-D9EA-40F1-AFA9-B534A4CC4D52}" srcOrd="5" destOrd="0" presId="urn:microsoft.com/office/officeart/2005/8/layout/vList2"/>
    <dgm:cxn modelId="{CCCD4D31-7176-437D-9F8D-C220705E5D70}" type="presParOf" srcId="{2962E159-180F-49AE-B1F2-9897EC43F6BA}" destId="{77791AD4-5C9F-4254-8F46-E49D8609A91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0E4A1694-BDB8-4D2F-9FB4-F0947C8D7353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2EC1BB1-1C72-4445-873B-03534F73AF53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Методология</a:t>
          </a:r>
          <a:r>
            <a: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&amp;</a:t>
          </a:r>
        </a:p>
        <a:p>
          <a:pPr>
            <a:spcAft>
              <a:spcPts val="0"/>
            </a:spcAft>
          </a:pPr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Метаданные</a:t>
          </a:r>
        </a:p>
        <a:p>
          <a:pPr>
            <a:spcAft>
              <a:spcPct val="35000"/>
            </a:spcAft>
          </a:pPr>
          <a:endParaRPr lang="ru-RU" sz="1600" dirty="0"/>
        </a:p>
      </dgm:t>
    </dgm:pt>
    <dgm:pt modelId="{FCD97F9C-05DC-4AEF-983F-06D4D5C11D05}" type="parTrans" cxnId="{4D582706-D242-4FB0-960B-925221E69F49}">
      <dgm:prSet/>
      <dgm:spPr/>
      <dgm:t>
        <a:bodyPr/>
        <a:lstStyle/>
        <a:p>
          <a:endParaRPr lang="ru-RU" sz="1600"/>
        </a:p>
      </dgm:t>
    </dgm:pt>
    <dgm:pt modelId="{033DC3FB-2EAA-41A5-ACCF-81FA153CCC9A}" type="sibTrans" cxnId="{4D582706-D242-4FB0-960B-925221E69F49}">
      <dgm:prSet/>
      <dgm:spPr/>
      <dgm:t>
        <a:bodyPr/>
        <a:lstStyle/>
        <a:p>
          <a:endParaRPr lang="ru-RU" sz="1600"/>
        </a:p>
      </dgm:t>
    </dgm:pt>
    <dgm:pt modelId="{54B30942-3620-4842-89D4-62B8E06E7BDD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Данные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2E8550-EAE3-47DC-9EBC-1CBA3F4809CE}" type="parTrans" cxnId="{E045341A-98C3-41E5-850F-E826D741B0F7}">
      <dgm:prSet/>
      <dgm:spPr/>
      <dgm:t>
        <a:bodyPr/>
        <a:lstStyle/>
        <a:p>
          <a:endParaRPr lang="ru-RU" sz="1600"/>
        </a:p>
      </dgm:t>
    </dgm:pt>
    <dgm:pt modelId="{9AF9534E-FAD3-4817-B21F-6946E9266A9E}" type="sibTrans" cxnId="{E045341A-98C3-41E5-850F-E826D741B0F7}">
      <dgm:prSet/>
      <dgm:spPr/>
      <dgm:t>
        <a:bodyPr/>
        <a:lstStyle/>
        <a:p>
          <a:endParaRPr lang="ru-RU" sz="1600"/>
        </a:p>
      </dgm:t>
    </dgm:pt>
    <dgm:pt modelId="{5D4F1DB2-49F3-4848-BDB7-7E844465ABB9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Коммуникация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0E840F-3292-456B-94BB-19BB558979BB}" type="parTrans" cxnId="{EE454A46-E425-4299-A32A-61CB649E27CB}">
      <dgm:prSet/>
      <dgm:spPr/>
      <dgm:t>
        <a:bodyPr/>
        <a:lstStyle/>
        <a:p>
          <a:endParaRPr lang="ru-RU" sz="1600"/>
        </a:p>
      </dgm:t>
    </dgm:pt>
    <dgm:pt modelId="{CD62EF8D-E7E5-4DE4-B39A-7E7F00577347}" type="sibTrans" cxnId="{EE454A46-E425-4299-A32A-61CB649E27CB}">
      <dgm:prSet/>
      <dgm:spPr/>
      <dgm:t>
        <a:bodyPr/>
        <a:lstStyle/>
        <a:p>
          <a:endParaRPr lang="ru-RU" sz="1600"/>
        </a:p>
      </dgm:t>
    </dgm:pt>
    <dgm:pt modelId="{69285233-4ADF-42A7-B865-E17258108447}">
      <dgm:prSet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Платформа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8A60B2-24D0-4C85-88D5-5339B517F84E}" type="parTrans" cxnId="{00437787-4A0D-4DF7-94B7-28A79162EC48}">
      <dgm:prSet/>
      <dgm:spPr/>
      <dgm:t>
        <a:bodyPr/>
        <a:lstStyle/>
        <a:p>
          <a:endParaRPr lang="ru-RU" sz="1600"/>
        </a:p>
      </dgm:t>
    </dgm:pt>
    <dgm:pt modelId="{08485AEE-4E6E-4B7A-96F5-5866EF0D9185}" type="sibTrans" cxnId="{00437787-4A0D-4DF7-94B7-28A79162EC48}">
      <dgm:prSet/>
      <dgm:spPr/>
      <dgm:t>
        <a:bodyPr/>
        <a:lstStyle/>
        <a:p>
          <a:endParaRPr lang="ru-RU" sz="1600"/>
        </a:p>
      </dgm:t>
    </dgm:pt>
    <dgm:pt modelId="{30A037FE-A4A3-4484-83E3-B8115FBAAA66}">
      <dgm:prSet custT="1"/>
      <dgm:spPr/>
      <dgm:t>
        <a:bodyPr/>
        <a:lstStyle/>
        <a:p>
          <a:r>
            <a:rPr lang="ru-RU" sz="16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потенциала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CAE83D-869B-4463-BBE8-E84AA2772FBB}" type="parTrans" cxnId="{5E003E22-2424-4CC5-8A95-2ECD6E2B62FE}">
      <dgm:prSet/>
      <dgm:spPr/>
      <dgm:t>
        <a:bodyPr/>
        <a:lstStyle/>
        <a:p>
          <a:endParaRPr lang="ru-RU" sz="1600"/>
        </a:p>
      </dgm:t>
    </dgm:pt>
    <dgm:pt modelId="{13F04EB2-154A-4FFA-BBEC-33379450916E}" type="sibTrans" cxnId="{5E003E22-2424-4CC5-8A95-2ECD6E2B62FE}">
      <dgm:prSet/>
      <dgm:spPr/>
      <dgm:t>
        <a:bodyPr/>
        <a:lstStyle/>
        <a:p>
          <a:endParaRPr lang="ru-RU" sz="1600"/>
        </a:p>
      </dgm:t>
    </dgm:pt>
    <dgm:pt modelId="{BA60E751-9364-4445-A931-2BDA46116295}" type="pres">
      <dgm:prSet presAssocID="{0E4A1694-BDB8-4D2F-9FB4-F0947C8D7353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7307E2E-CFA9-49D7-9476-F46657C03056}" type="pres">
      <dgm:prSet presAssocID="{02EC1BB1-1C72-4445-873B-03534F73AF53}" presName="circ1" presStyleLbl="vennNode1" presStyleIdx="0" presStyleCnt="5"/>
      <dgm:spPr/>
    </dgm:pt>
    <dgm:pt modelId="{811FDC48-6D13-4D5F-9879-6FD7FB4236A0}" type="pres">
      <dgm:prSet presAssocID="{02EC1BB1-1C72-4445-873B-03534F73AF5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F7B583-F3DF-4CD1-BF0D-FC1E9CB5FEB7}" type="pres">
      <dgm:prSet presAssocID="{54B30942-3620-4842-89D4-62B8E06E7BDD}" presName="circ2" presStyleLbl="vennNode1" presStyleIdx="1" presStyleCnt="5"/>
      <dgm:spPr/>
    </dgm:pt>
    <dgm:pt modelId="{8A12184F-7C11-4C78-969F-7025FDB96B56}" type="pres">
      <dgm:prSet presAssocID="{54B30942-3620-4842-89D4-62B8E06E7BD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025CD5-3953-4566-9902-2598B7DDF736}" type="pres">
      <dgm:prSet presAssocID="{30A037FE-A4A3-4484-83E3-B8115FBAAA66}" presName="circ3" presStyleLbl="vennNode1" presStyleIdx="2" presStyleCnt="5"/>
      <dgm:spPr/>
    </dgm:pt>
    <dgm:pt modelId="{EBCC4021-96EC-46BD-B2F9-489D8AE1C9CF}" type="pres">
      <dgm:prSet presAssocID="{30A037FE-A4A3-4484-83E3-B8115FBAAA6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DA167F-98B8-4994-9A3B-02A606521B0D}" type="pres">
      <dgm:prSet presAssocID="{5D4F1DB2-49F3-4848-BDB7-7E844465ABB9}" presName="circ4" presStyleLbl="vennNode1" presStyleIdx="3" presStyleCnt="5"/>
      <dgm:spPr/>
    </dgm:pt>
    <dgm:pt modelId="{A2BDB3E4-6638-47CE-9FD6-E524CB028ABB}" type="pres">
      <dgm:prSet presAssocID="{5D4F1DB2-49F3-4848-BDB7-7E844465ABB9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51E478-EAF9-4FBD-9FD6-005AC9998AEA}" type="pres">
      <dgm:prSet presAssocID="{69285233-4ADF-42A7-B865-E17258108447}" presName="circ5" presStyleLbl="vennNode1" presStyleIdx="4" presStyleCnt="5"/>
      <dgm:spPr/>
    </dgm:pt>
    <dgm:pt modelId="{110CB4F9-FA06-4F3C-A5D4-19E62C6D3AAB}" type="pres">
      <dgm:prSet presAssocID="{69285233-4ADF-42A7-B865-E17258108447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5BC381-A02B-4B6C-9A9C-D0CEA72F8546}" type="presOf" srcId="{02EC1BB1-1C72-4445-873B-03534F73AF53}" destId="{811FDC48-6D13-4D5F-9879-6FD7FB4236A0}" srcOrd="0" destOrd="0" presId="urn:microsoft.com/office/officeart/2005/8/layout/venn1"/>
    <dgm:cxn modelId="{F435C1F2-5686-4A8D-81A2-364ADFD4EA38}" type="presOf" srcId="{54B30942-3620-4842-89D4-62B8E06E7BDD}" destId="{8A12184F-7C11-4C78-969F-7025FDB96B56}" srcOrd="0" destOrd="0" presId="urn:microsoft.com/office/officeart/2005/8/layout/venn1"/>
    <dgm:cxn modelId="{4D582706-D242-4FB0-960B-925221E69F49}" srcId="{0E4A1694-BDB8-4D2F-9FB4-F0947C8D7353}" destId="{02EC1BB1-1C72-4445-873B-03534F73AF53}" srcOrd="0" destOrd="0" parTransId="{FCD97F9C-05DC-4AEF-983F-06D4D5C11D05}" sibTransId="{033DC3FB-2EAA-41A5-ACCF-81FA153CCC9A}"/>
    <dgm:cxn modelId="{EE454A46-E425-4299-A32A-61CB649E27CB}" srcId="{0E4A1694-BDB8-4D2F-9FB4-F0947C8D7353}" destId="{5D4F1DB2-49F3-4848-BDB7-7E844465ABB9}" srcOrd="3" destOrd="0" parTransId="{E50E840F-3292-456B-94BB-19BB558979BB}" sibTransId="{CD62EF8D-E7E5-4DE4-B39A-7E7F00577347}"/>
    <dgm:cxn modelId="{5E003E22-2424-4CC5-8A95-2ECD6E2B62FE}" srcId="{0E4A1694-BDB8-4D2F-9FB4-F0947C8D7353}" destId="{30A037FE-A4A3-4484-83E3-B8115FBAAA66}" srcOrd="2" destOrd="0" parTransId="{0ACAE83D-869B-4463-BBE8-E84AA2772FBB}" sibTransId="{13F04EB2-154A-4FFA-BBEC-33379450916E}"/>
    <dgm:cxn modelId="{8C3D19AC-994C-41B0-A0D0-D68C749E1F46}" type="presOf" srcId="{0E4A1694-BDB8-4D2F-9FB4-F0947C8D7353}" destId="{BA60E751-9364-4445-A931-2BDA46116295}" srcOrd="0" destOrd="0" presId="urn:microsoft.com/office/officeart/2005/8/layout/venn1"/>
    <dgm:cxn modelId="{A875567E-8D9E-4346-8AD1-20CC5CD6279E}" type="presOf" srcId="{30A037FE-A4A3-4484-83E3-B8115FBAAA66}" destId="{EBCC4021-96EC-46BD-B2F9-489D8AE1C9CF}" srcOrd="0" destOrd="0" presId="urn:microsoft.com/office/officeart/2005/8/layout/venn1"/>
    <dgm:cxn modelId="{B4E21B99-EC18-4D61-8B68-A1E0DFF861D8}" type="presOf" srcId="{5D4F1DB2-49F3-4848-BDB7-7E844465ABB9}" destId="{A2BDB3E4-6638-47CE-9FD6-E524CB028ABB}" srcOrd="0" destOrd="0" presId="urn:microsoft.com/office/officeart/2005/8/layout/venn1"/>
    <dgm:cxn modelId="{00437787-4A0D-4DF7-94B7-28A79162EC48}" srcId="{0E4A1694-BDB8-4D2F-9FB4-F0947C8D7353}" destId="{69285233-4ADF-42A7-B865-E17258108447}" srcOrd="4" destOrd="0" parTransId="{0B8A60B2-24D0-4C85-88D5-5339B517F84E}" sibTransId="{08485AEE-4E6E-4B7A-96F5-5866EF0D9185}"/>
    <dgm:cxn modelId="{C2B1E80D-EE56-420F-8ABE-0A31902B5558}" type="presOf" srcId="{69285233-4ADF-42A7-B865-E17258108447}" destId="{110CB4F9-FA06-4F3C-A5D4-19E62C6D3AAB}" srcOrd="0" destOrd="0" presId="urn:microsoft.com/office/officeart/2005/8/layout/venn1"/>
    <dgm:cxn modelId="{E045341A-98C3-41E5-850F-E826D741B0F7}" srcId="{0E4A1694-BDB8-4D2F-9FB4-F0947C8D7353}" destId="{54B30942-3620-4842-89D4-62B8E06E7BDD}" srcOrd="1" destOrd="0" parTransId="{9E2E8550-EAE3-47DC-9EBC-1CBA3F4809CE}" sibTransId="{9AF9534E-FAD3-4817-B21F-6946E9266A9E}"/>
    <dgm:cxn modelId="{CE2508EC-7582-4EE0-9A24-46ABBF57B295}" type="presParOf" srcId="{BA60E751-9364-4445-A931-2BDA46116295}" destId="{57307E2E-CFA9-49D7-9476-F46657C03056}" srcOrd="0" destOrd="0" presId="urn:microsoft.com/office/officeart/2005/8/layout/venn1"/>
    <dgm:cxn modelId="{1C61E504-B8F5-4D0B-B00D-ED7896228281}" type="presParOf" srcId="{BA60E751-9364-4445-A931-2BDA46116295}" destId="{811FDC48-6D13-4D5F-9879-6FD7FB4236A0}" srcOrd="1" destOrd="0" presId="urn:microsoft.com/office/officeart/2005/8/layout/venn1"/>
    <dgm:cxn modelId="{26AEF704-9B25-4FF6-A22D-E029C6E1EB00}" type="presParOf" srcId="{BA60E751-9364-4445-A931-2BDA46116295}" destId="{A8F7B583-F3DF-4CD1-BF0D-FC1E9CB5FEB7}" srcOrd="2" destOrd="0" presId="urn:microsoft.com/office/officeart/2005/8/layout/venn1"/>
    <dgm:cxn modelId="{B05420E1-9E01-4EE6-921C-862FADA12443}" type="presParOf" srcId="{BA60E751-9364-4445-A931-2BDA46116295}" destId="{8A12184F-7C11-4C78-969F-7025FDB96B56}" srcOrd="3" destOrd="0" presId="urn:microsoft.com/office/officeart/2005/8/layout/venn1"/>
    <dgm:cxn modelId="{20D93CDE-A9C4-421B-87E7-E42B7ADA9481}" type="presParOf" srcId="{BA60E751-9364-4445-A931-2BDA46116295}" destId="{27025CD5-3953-4566-9902-2598B7DDF736}" srcOrd="4" destOrd="0" presId="urn:microsoft.com/office/officeart/2005/8/layout/venn1"/>
    <dgm:cxn modelId="{5884693B-2F05-48E1-9F30-7B41A14BC578}" type="presParOf" srcId="{BA60E751-9364-4445-A931-2BDA46116295}" destId="{EBCC4021-96EC-46BD-B2F9-489D8AE1C9CF}" srcOrd="5" destOrd="0" presId="urn:microsoft.com/office/officeart/2005/8/layout/venn1"/>
    <dgm:cxn modelId="{7A8142FA-D706-4B73-AA14-81ECB447D226}" type="presParOf" srcId="{BA60E751-9364-4445-A931-2BDA46116295}" destId="{D4DA167F-98B8-4994-9A3B-02A606521B0D}" srcOrd="6" destOrd="0" presId="urn:microsoft.com/office/officeart/2005/8/layout/venn1"/>
    <dgm:cxn modelId="{71A913B5-DB8B-4233-911D-49AA28EA872A}" type="presParOf" srcId="{BA60E751-9364-4445-A931-2BDA46116295}" destId="{A2BDB3E4-6638-47CE-9FD6-E524CB028ABB}" srcOrd="7" destOrd="0" presId="urn:microsoft.com/office/officeart/2005/8/layout/venn1"/>
    <dgm:cxn modelId="{AE3F59C5-74C2-40BF-AE89-9FC2CC06EE9D}" type="presParOf" srcId="{BA60E751-9364-4445-A931-2BDA46116295}" destId="{6D51E478-EAF9-4FBD-9FD6-005AC9998AEA}" srcOrd="8" destOrd="0" presId="urn:microsoft.com/office/officeart/2005/8/layout/venn1"/>
    <dgm:cxn modelId="{D2A32EDA-F9BA-4552-B066-61E767C8EC71}" type="presParOf" srcId="{BA60E751-9364-4445-A931-2BDA46116295}" destId="{110CB4F9-FA06-4F3C-A5D4-19E62C6D3AAB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7F39B981-CF30-4A96-B5C6-55FF2A401B66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AFF97FDC-BBDF-45FA-95B2-70141024A1EC}">
      <dgm:prSet custT="1"/>
      <dgm:spPr/>
      <dgm:t>
        <a:bodyPr/>
        <a:lstStyle/>
        <a:p>
          <a:pPr rtl="0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КОМП-2018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8111E7-4424-448E-847F-7DCBF1DB7630}" type="parTrans" cxnId="{E65102C6-4484-4527-A0F6-34C59D0C20B3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2E73CD-65A3-4FD1-A25A-11452A364AEC}" type="sibTrans" cxnId="{E65102C6-4484-4527-A0F6-34C59D0C20B3}">
      <dgm:prSet custT="1"/>
      <dgm:spPr/>
      <dgm:t>
        <a:bodyPr/>
        <a:lstStyle/>
        <a:p>
          <a:endParaRPr lang="ru-RU" sz="1100"/>
        </a:p>
      </dgm:t>
    </dgm:pt>
    <dgm:pt modelId="{EA194989-3689-4ED7-ACA9-D923D78061CD}">
      <dgm:prSet custT="1"/>
      <dgm:spPr/>
      <dgm:t>
        <a:bodyPr/>
        <a:lstStyle/>
        <a:p>
          <a:pPr rtl="0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Перепись населения и </a:t>
          </a:r>
          <a:r>
            <a:rPr lang="ru-RU" sz="14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жил.фонда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2020 года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476622-E51E-405D-AB8E-FEC5A74467B4}" type="parTrans" cxnId="{7E84F0BF-9F9F-47C0-ABB2-C2F8669E394A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7B93C7-41A3-4345-B167-425F76E29F3B}" type="sibTrans" cxnId="{7E84F0BF-9F9F-47C0-ABB2-C2F8669E394A}">
      <dgm:prSet custT="1"/>
      <dgm:spPr/>
      <dgm:t>
        <a:bodyPr/>
        <a:lstStyle/>
        <a:p>
          <a:endParaRPr lang="ru-RU" sz="1100"/>
        </a:p>
      </dgm:t>
    </dgm:pt>
    <dgm:pt modelId="{A6D68E88-0FA5-4913-BF65-1336DDC79D35}">
      <dgm:prSet custT="1"/>
      <dgm:spPr/>
      <dgm:t>
        <a:bodyPr/>
        <a:lstStyle/>
        <a:p>
          <a:pPr rtl="0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Индекс многомерной бедности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D6CE29-ADFB-449A-B32A-185B3712DF8A}" type="parTrans" cxnId="{696EA717-3C37-430A-8C2D-3661F8C2C8A0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0A65E0-6FD5-4B1C-8B35-DF7F7775BFF8}" type="sibTrans" cxnId="{696EA717-3C37-430A-8C2D-3661F8C2C8A0}">
      <dgm:prSet custT="1"/>
      <dgm:spPr/>
      <dgm:t>
        <a:bodyPr/>
        <a:lstStyle/>
        <a:p>
          <a:endParaRPr lang="ru-RU" sz="1100"/>
        </a:p>
      </dgm:t>
    </dgm:pt>
    <dgm:pt modelId="{EB086F89-71A1-4B8E-98FB-6CE130FF543B}">
      <dgm:prSet custT="1"/>
      <dgm:spPr/>
      <dgm:t>
        <a:bodyPr/>
        <a:lstStyle/>
        <a:p>
          <a:pPr rtl="0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Отраслевая статистика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E77ABC-5C4C-4973-976B-5AD3A1C232A6}" type="parTrans" cxnId="{E82C34DB-6AFD-4E7D-8444-273375BAEF4F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10B2DE-BC62-4F6A-84AA-3DB6B8B64162}" type="sibTrans" cxnId="{E82C34DB-6AFD-4E7D-8444-273375BAEF4F}">
      <dgm:prSet custT="1"/>
      <dgm:spPr/>
      <dgm:t>
        <a:bodyPr/>
        <a:lstStyle/>
        <a:p>
          <a:endParaRPr lang="ru-RU" sz="1100"/>
        </a:p>
      </dgm:t>
    </dgm:pt>
    <dgm:pt modelId="{44ADB531-469F-4B7F-9C2D-B25E383D2029}" type="pres">
      <dgm:prSet presAssocID="{7F39B981-CF30-4A96-B5C6-55FF2A401B6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074EC9-C331-400B-AB03-7BEDD765F663}" type="pres">
      <dgm:prSet presAssocID="{AFF97FDC-BBDF-45FA-95B2-70141024A1EC}" presName="composite" presStyleCnt="0"/>
      <dgm:spPr/>
    </dgm:pt>
    <dgm:pt modelId="{44700B19-E1E9-422F-AD31-CC870A271885}" type="pres">
      <dgm:prSet presAssocID="{AFF97FDC-BBDF-45FA-95B2-70141024A1EC}" presName="rect1" presStyleLbl="bgShp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  <dgm:t>
        <a:bodyPr/>
        <a:lstStyle/>
        <a:p>
          <a:endParaRPr lang="ru-RU"/>
        </a:p>
      </dgm:t>
    </dgm:pt>
    <dgm:pt modelId="{18EF4998-43A1-4071-821F-A85F35323F50}" type="pres">
      <dgm:prSet presAssocID="{AFF97FDC-BBDF-45FA-95B2-70141024A1EC}" presName="rect2" presStyleLbl="trBgShp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5EAFF2-FF33-4ECC-A42A-D072A26AA294}" type="pres">
      <dgm:prSet presAssocID="{922E73CD-65A3-4FD1-A25A-11452A364AEC}" presName="sibTrans" presStyleCnt="0"/>
      <dgm:spPr/>
    </dgm:pt>
    <dgm:pt modelId="{2904E209-A0E2-4282-9DC0-055BFD755A35}" type="pres">
      <dgm:prSet presAssocID="{EA194989-3689-4ED7-ACA9-D923D78061CD}" presName="composite" presStyleCnt="0"/>
      <dgm:spPr/>
    </dgm:pt>
    <dgm:pt modelId="{C44A8FD8-552E-47CE-A3E3-7538EB6DDFBA}" type="pres">
      <dgm:prSet presAssocID="{EA194989-3689-4ED7-ACA9-D923D78061CD}" presName="rect1" presStyleLbl="bgShp" presStyleIdx="1" presStyleCnt="4" custScaleX="124560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  <dgm:t>
        <a:bodyPr/>
        <a:lstStyle/>
        <a:p>
          <a:endParaRPr lang="ru-RU"/>
        </a:p>
      </dgm:t>
    </dgm:pt>
    <dgm:pt modelId="{8FDAE954-9E0E-4BCD-BD2D-C50E501557AA}" type="pres">
      <dgm:prSet presAssocID="{EA194989-3689-4ED7-ACA9-D923D78061CD}" presName="rect2" presStyleLbl="trBgShp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4DF8C9-850C-483D-B7FE-C578FCB674F0}" type="pres">
      <dgm:prSet presAssocID="{C27B93C7-41A3-4345-B167-425F76E29F3B}" presName="sibTrans" presStyleCnt="0"/>
      <dgm:spPr/>
    </dgm:pt>
    <dgm:pt modelId="{63C59B3C-55FD-416C-94B8-31CF012D9D22}" type="pres">
      <dgm:prSet presAssocID="{A6D68E88-0FA5-4913-BF65-1336DDC79D35}" presName="composite" presStyleCnt="0"/>
      <dgm:spPr/>
    </dgm:pt>
    <dgm:pt modelId="{96128D40-EE81-47F4-8E59-8037B7CA7EB5}" type="pres">
      <dgm:prSet presAssocID="{A6D68E88-0FA5-4913-BF65-1336DDC79D35}" presName="rect1" presStyleLbl="bgShp" presStyleIdx="2" presStyleCnt="4" custScaleX="106501" custLinFactNeighborX="-6020" custLinFactNeighborY="-1299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  <dgm:t>
        <a:bodyPr/>
        <a:lstStyle/>
        <a:p>
          <a:endParaRPr lang="ru-RU"/>
        </a:p>
      </dgm:t>
    </dgm:pt>
    <dgm:pt modelId="{ED65D8E9-CA04-4634-A766-01BEA8CA27EB}" type="pres">
      <dgm:prSet presAssocID="{A6D68E88-0FA5-4913-BF65-1336DDC79D35}" presName="rect2" presStyleLbl="trBgShp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3E213D-FBF6-403B-90A0-8DDD7EB985EE}" type="pres">
      <dgm:prSet presAssocID="{9C0A65E0-6FD5-4B1C-8B35-DF7F7775BFF8}" presName="sibTrans" presStyleCnt="0"/>
      <dgm:spPr/>
    </dgm:pt>
    <dgm:pt modelId="{3D4BD2C3-BFF4-4F48-8DCE-089A44E406D3}" type="pres">
      <dgm:prSet presAssocID="{EB086F89-71A1-4B8E-98FB-6CE130FF543B}" presName="composite" presStyleCnt="0"/>
      <dgm:spPr/>
    </dgm:pt>
    <dgm:pt modelId="{51EB5C35-8AFE-43B5-A217-17DE84B1CA9A}" type="pres">
      <dgm:prSet presAssocID="{EB086F89-71A1-4B8E-98FB-6CE130FF543B}" presName="rect1" presStyleLbl="bgShp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  <dgm:t>
        <a:bodyPr/>
        <a:lstStyle/>
        <a:p>
          <a:endParaRPr lang="ru-RU"/>
        </a:p>
      </dgm:t>
    </dgm:pt>
    <dgm:pt modelId="{5D039586-47E8-42A9-AD62-242FA114AA9D}" type="pres">
      <dgm:prSet presAssocID="{EB086F89-71A1-4B8E-98FB-6CE130FF543B}" presName="rect2" presStyleLbl="trBgShp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84F0BF-9F9F-47C0-ABB2-C2F8669E394A}" srcId="{7F39B981-CF30-4A96-B5C6-55FF2A401B66}" destId="{EA194989-3689-4ED7-ACA9-D923D78061CD}" srcOrd="1" destOrd="0" parTransId="{68476622-E51E-405D-AB8E-FEC5A74467B4}" sibTransId="{C27B93C7-41A3-4345-B167-425F76E29F3B}"/>
    <dgm:cxn modelId="{63BD0004-4A74-41DF-9A34-C5A0F6B43B84}" type="presOf" srcId="{AFF97FDC-BBDF-45FA-95B2-70141024A1EC}" destId="{18EF4998-43A1-4071-821F-A85F35323F50}" srcOrd="0" destOrd="0" presId="urn:microsoft.com/office/officeart/2008/layout/BendingPictureSemiTransparentText"/>
    <dgm:cxn modelId="{E65102C6-4484-4527-A0F6-34C59D0C20B3}" srcId="{7F39B981-CF30-4A96-B5C6-55FF2A401B66}" destId="{AFF97FDC-BBDF-45FA-95B2-70141024A1EC}" srcOrd="0" destOrd="0" parTransId="{278111E7-4424-448E-847F-7DCBF1DB7630}" sibTransId="{922E73CD-65A3-4FD1-A25A-11452A364AEC}"/>
    <dgm:cxn modelId="{696EA717-3C37-430A-8C2D-3661F8C2C8A0}" srcId="{7F39B981-CF30-4A96-B5C6-55FF2A401B66}" destId="{A6D68E88-0FA5-4913-BF65-1336DDC79D35}" srcOrd="2" destOrd="0" parTransId="{79D6CE29-ADFB-449A-B32A-185B3712DF8A}" sibTransId="{9C0A65E0-6FD5-4B1C-8B35-DF7F7775BFF8}"/>
    <dgm:cxn modelId="{4B2E7A7B-6925-43F8-B614-3DF5917F43EE}" type="presOf" srcId="{7F39B981-CF30-4A96-B5C6-55FF2A401B66}" destId="{44ADB531-469F-4B7F-9C2D-B25E383D2029}" srcOrd="0" destOrd="0" presId="urn:microsoft.com/office/officeart/2008/layout/BendingPictureSemiTransparentText"/>
    <dgm:cxn modelId="{6C5409B5-57BA-4780-AEFF-0669AC025439}" type="presOf" srcId="{A6D68E88-0FA5-4913-BF65-1336DDC79D35}" destId="{ED65D8E9-CA04-4634-A766-01BEA8CA27EB}" srcOrd="0" destOrd="0" presId="urn:microsoft.com/office/officeart/2008/layout/BendingPictureSemiTransparentText"/>
    <dgm:cxn modelId="{E82C34DB-6AFD-4E7D-8444-273375BAEF4F}" srcId="{7F39B981-CF30-4A96-B5C6-55FF2A401B66}" destId="{EB086F89-71A1-4B8E-98FB-6CE130FF543B}" srcOrd="3" destOrd="0" parTransId="{3AE77ABC-5C4C-4973-976B-5AD3A1C232A6}" sibTransId="{5210B2DE-BC62-4F6A-84AA-3DB6B8B64162}"/>
    <dgm:cxn modelId="{5E154262-EA58-4DAA-A806-5956EA7E1722}" type="presOf" srcId="{EA194989-3689-4ED7-ACA9-D923D78061CD}" destId="{8FDAE954-9E0E-4BCD-BD2D-C50E501557AA}" srcOrd="0" destOrd="0" presId="urn:microsoft.com/office/officeart/2008/layout/BendingPictureSemiTransparentText"/>
    <dgm:cxn modelId="{8D32F756-DAF1-4514-B29D-FDB9CDCA9A68}" type="presOf" srcId="{EB086F89-71A1-4B8E-98FB-6CE130FF543B}" destId="{5D039586-47E8-42A9-AD62-242FA114AA9D}" srcOrd="0" destOrd="0" presId="urn:microsoft.com/office/officeart/2008/layout/BendingPictureSemiTransparentText"/>
    <dgm:cxn modelId="{D1FE09A4-E0CF-4667-804F-86A1B1AF8EFE}" type="presParOf" srcId="{44ADB531-469F-4B7F-9C2D-B25E383D2029}" destId="{7A074EC9-C331-400B-AB03-7BEDD765F663}" srcOrd="0" destOrd="0" presId="urn:microsoft.com/office/officeart/2008/layout/BendingPictureSemiTransparentText"/>
    <dgm:cxn modelId="{4D0D5419-D4FB-4DF5-9D31-2E871ACC125F}" type="presParOf" srcId="{7A074EC9-C331-400B-AB03-7BEDD765F663}" destId="{44700B19-E1E9-422F-AD31-CC870A271885}" srcOrd="0" destOrd="0" presId="urn:microsoft.com/office/officeart/2008/layout/BendingPictureSemiTransparentText"/>
    <dgm:cxn modelId="{D98A0D78-1E65-42FC-BDB5-53CA10CEADA8}" type="presParOf" srcId="{7A074EC9-C331-400B-AB03-7BEDD765F663}" destId="{18EF4998-43A1-4071-821F-A85F35323F50}" srcOrd="1" destOrd="0" presId="urn:microsoft.com/office/officeart/2008/layout/BendingPictureSemiTransparentText"/>
    <dgm:cxn modelId="{2E9B5705-AFD4-4059-A380-3BFCA3077AA5}" type="presParOf" srcId="{44ADB531-469F-4B7F-9C2D-B25E383D2029}" destId="{D85EAFF2-FF33-4ECC-A42A-D072A26AA294}" srcOrd="1" destOrd="0" presId="urn:microsoft.com/office/officeart/2008/layout/BendingPictureSemiTransparentText"/>
    <dgm:cxn modelId="{3D8C7BD2-CCD3-4B43-B0FD-615198E7F387}" type="presParOf" srcId="{44ADB531-469F-4B7F-9C2D-B25E383D2029}" destId="{2904E209-A0E2-4282-9DC0-055BFD755A35}" srcOrd="2" destOrd="0" presId="urn:microsoft.com/office/officeart/2008/layout/BendingPictureSemiTransparentText"/>
    <dgm:cxn modelId="{2B6B8622-C2EF-4977-9F73-908CF4CB7290}" type="presParOf" srcId="{2904E209-A0E2-4282-9DC0-055BFD755A35}" destId="{C44A8FD8-552E-47CE-A3E3-7538EB6DDFBA}" srcOrd="0" destOrd="0" presId="urn:microsoft.com/office/officeart/2008/layout/BendingPictureSemiTransparentText"/>
    <dgm:cxn modelId="{A515C760-7CEF-43BE-982B-E5CFAF21F71A}" type="presParOf" srcId="{2904E209-A0E2-4282-9DC0-055BFD755A35}" destId="{8FDAE954-9E0E-4BCD-BD2D-C50E501557AA}" srcOrd="1" destOrd="0" presId="urn:microsoft.com/office/officeart/2008/layout/BendingPictureSemiTransparentText"/>
    <dgm:cxn modelId="{C4912118-B86F-4EE7-9304-0577BEAD2E6E}" type="presParOf" srcId="{44ADB531-469F-4B7F-9C2D-B25E383D2029}" destId="{2C4DF8C9-850C-483D-B7FE-C578FCB674F0}" srcOrd="3" destOrd="0" presId="urn:microsoft.com/office/officeart/2008/layout/BendingPictureSemiTransparentText"/>
    <dgm:cxn modelId="{53E3CDFD-2AA4-4810-8DEE-B71B967F3055}" type="presParOf" srcId="{44ADB531-469F-4B7F-9C2D-B25E383D2029}" destId="{63C59B3C-55FD-416C-94B8-31CF012D9D22}" srcOrd="4" destOrd="0" presId="urn:microsoft.com/office/officeart/2008/layout/BendingPictureSemiTransparentText"/>
    <dgm:cxn modelId="{9AF88148-DD8D-4533-B5B9-DF42A932F588}" type="presParOf" srcId="{63C59B3C-55FD-416C-94B8-31CF012D9D22}" destId="{96128D40-EE81-47F4-8E59-8037B7CA7EB5}" srcOrd="0" destOrd="0" presId="urn:microsoft.com/office/officeart/2008/layout/BendingPictureSemiTransparentText"/>
    <dgm:cxn modelId="{18A2AD22-84C1-4BD7-A6DA-276DEBE567FD}" type="presParOf" srcId="{63C59B3C-55FD-416C-94B8-31CF012D9D22}" destId="{ED65D8E9-CA04-4634-A766-01BEA8CA27EB}" srcOrd="1" destOrd="0" presId="urn:microsoft.com/office/officeart/2008/layout/BendingPictureSemiTransparentText"/>
    <dgm:cxn modelId="{80D0550E-72FA-42F6-A4E7-906082D089E9}" type="presParOf" srcId="{44ADB531-469F-4B7F-9C2D-B25E383D2029}" destId="{393E213D-FBF6-403B-90A0-8DDD7EB985EE}" srcOrd="5" destOrd="0" presId="urn:microsoft.com/office/officeart/2008/layout/BendingPictureSemiTransparentText"/>
    <dgm:cxn modelId="{34586EBA-0832-43D1-8D68-CA1113AC4E52}" type="presParOf" srcId="{44ADB531-469F-4B7F-9C2D-B25E383D2029}" destId="{3D4BD2C3-BFF4-4F48-8DCE-089A44E406D3}" srcOrd="6" destOrd="0" presId="urn:microsoft.com/office/officeart/2008/layout/BendingPictureSemiTransparentText"/>
    <dgm:cxn modelId="{6DB8075C-FE13-48A1-8909-C674B9BDC0B0}" type="presParOf" srcId="{3D4BD2C3-BFF4-4F48-8DCE-089A44E406D3}" destId="{51EB5C35-8AFE-43B5-A217-17DE84B1CA9A}" srcOrd="0" destOrd="0" presId="urn:microsoft.com/office/officeart/2008/layout/BendingPictureSemiTransparentText"/>
    <dgm:cxn modelId="{D5C0E439-D68C-4327-9318-75D658B6A373}" type="presParOf" srcId="{3D4BD2C3-BFF4-4F48-8DCE-089A44E406D3}" destId="{5D039586-47E8-42A9-AD62-242FA114AA9D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7890C2-7FBF-4051-BCAC-D9310CB45113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D456DC-6C17-41D0-B105-FF9896AD91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3074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D97A2-6AF8-4587-A11E-0C4615601E89}" type="datetimeFigureOut">
              <a:rPr lang="ru-RU" smtClean="0"/>
              <a:t>18.03.2020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C04A4B-353C-47A3-BE1F-87E73EBB12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84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04A4B-353C-47A3-BE1F-87E73EBB128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508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776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04A4B-353C-47A3-BE1F-87E73EBB128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381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Таким образом в целях подготовки официальных статистических данных в соответствии в Основополагающими принципами официальной статистики   принят Новый Закон КР «Об официальной статистике» от 8 июля 2019 года № 82.</a:t>
            </a:r>
          </a:p>
          <a:p>
            <a:r>
              <a:rPr lang="ru-RU" dirty="0" smtClean="0"/>
              <a:t>Также в целях мониторинга индикаторов ЦУР  в Программу статистических работ включены 75 статистических работ над индикаторами ЦУР, из которых  18 - министерств и ведомств, НСК и ведомства -7.</a:t>
            </a:r>
          </a:p>
          <a:p>
            <a:r>
              <a:rPr lang="ru-RU" dirty="0" smtClean="0"/>
              <a:t>Также на сегодня, идет работа над подготовкой очередной Программы совершенствования и развития государственной статистики Кыргызской Республики на 2020-2024 годы, в которую также будет включены.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04A4B-353C-47A3-BE1F-87E73EBB128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420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04A4B-353C-47A3-BE1F-87E73EBB128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808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04A4B-353C-47A3-BE1F-87E73EBB128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856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04A4B-353C-47A3-BE1F-87E73EBB128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4101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Национальный статистический комитет Кыргызской Республики планирует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создать Национальную платформу отчетности (НПО) для размещения глобальных и национальных показатели ЦУР, отслеживаемые системой государственной статистики,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отрослевыми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министерствами и ведомствами КР. Платформа позволит облегчить процесс обмена данными, предоставления отчетности мониторинга достижения ЦУР и будет  создана в соответствии с предложенными Статистическим отделом ООН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Принципами мониторинга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отчетности  показателей ЦУР,  и руководства  по их применению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413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04A4B-353C-47A3-BE1F-87E73EBB128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703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Мы</a:t>
            </a:r>
            <a:r>
              <a:rPr lang="ru-RU" baseline="0" dirty="0" smtClean="0"/>
              <a:t> понимаем, что для ЦУР нам нужны методология/метаданные, сами данные, необходимо повышения потенциала производителей статистических данных для мониторинга ЦУР, и конечно же нужна система распространение данных, где все показатели и информация будет размещается – НПО (Национальная платформа </a:t>
            </a:r>
            <a:r>
              <a:rPr lang="ru-RU" baseline="0" dirty="0" err="1" smtClean="0"/>
              <a:t>отчтености</a:t>
            </a:r>
            <a:r>
              <a:rPr lang="ru-RU" baseline="0" dirty="0" smtClean="0"/>
              <a:t>)</a:t>
            </a:r>
          </a:p>
          <a:p>
            <a:endParaRPr lang="ru-RU" baseline="0" dirty="0" smtClean="0"/>
          </a:p>
          <a:p>
            <a:r>
              <a:rPr lang="ru-RU" baseline="0" dirty="0" smtClean="0"/>
              <a:t>В целях получения качественных, достоверных статистических данных </a:t>
            </a:r>
            <a:r>
              <a:rPr lang="ru-RU" baseline="0" dirty="0" err="1" smtClean="0"/>
              <a:t>Нацстаткомом</a:t>
            </a:r>
            <a:r>
              <a:rPr lang="ru-RU" baseline="0" dirty="0" smtClean="0"/>
              <a:t> осуществляются пересмотр форм государственной статистической отчётности. Для получения дезагрегированных показателей ЦУР включены блок вопросов, связанных с жилищными условиями населения, а также людьми с ограниченными возможностями в вопросники Переписи населения и жилищного фонда 2020 года.  Более того, НСК в рамках очередного раунда Кластерного обследования по многим показателя - 2018 года (MICS-6) осуществлён сбор данных для 31 показателя ЦУР </a:t>
            </a:r>
          </a:p>
          <a:p>
            <a:r>
              <a:rPr lang="ru-RU" baseline="0" dirty="0" smtClean="0"/>
              <a:t>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7261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04A4B-353C-47A3-BE1F-87E73EBB128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0224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473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C3DFE-944B-4DE6-AB0A-CF059C6C6E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518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55304-5A11-422E-AFB1-3E82ABCC39C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411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D9A85-1980-4CF2-95A1-6533219325E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70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7D81-3E07-48AA-81E4-8B949ECCC3B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139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297CE-CAA8-4896-A113-980BF2E6507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675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33ED6-1C66-4251-92F9-216BF76E6BA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357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9A3E-3FD5-43EF-B8C2-371EACE13D7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765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723E5-BA7C-410D-BED3-223F9B4F4FA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811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58F40-B2F1-4E62-943A-CF038B83225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732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9CFCD-6BB4-427A-A52F-7AAD23217C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154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6FBE7-2886-4813-81EA-741BB7E3152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567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28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373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28"/>
            <a:ext cx="10972800" cy="571951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541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004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736868" y="65569"/>
            <a:ext cx="2614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prstClr val="white"/>
                </a:solidFill>
                <a:cs typeface="Arial" pitchFamily="34" charset="0"/>
              </a:rPr>
              <a:t>SEEA</a:t>
            </a:r>
            <a:r>
              <a:rPr lang="en-US" sz="14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1400" dirty="0" smtClean="0">
                <a:solidFill>
                  <a:srgbClr val="B0CB0B"/>
                </a:solidFill>
                <a:cs typeface="Arial" pitchFamily="34" charset="0"/>
              </a:rPr>
              <a:t>Online Training Module</a:t>
            </a:r>
            <a:endParaRPr lang="en-US" sz="1400" dirty="0">
              <a:solidFill>
                <a:srgbClr val="B0CB0B"/>
              </a:solidFill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1" y="36577"/>
            <a:ext cx="449025" cy="33676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solidFill>
            <a:srgbClr val="B0C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623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87AA0-048B-48D1-8BC3-26D5BC87DB7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479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image" Target="../media/image4.png"/><Relationship Id="rId3" Type="http://schemas.openxmlformats.org/officeDocument/2006/relationships/diagramData" Target="../diagrams/data1.xml"/><Relationship Id="rId21" Type="http://schemas.openxmlformats.org/officeDocument/2006/relationships/diagramLayout" Target="../diagrams/layout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6" Type="http://schemas.openxmlformats.org/officeDocument/2006/relationships/diagramColors" Target="../diagrams/colors3.xml"/><Relationship Id="rId20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microsoft.com/office/2007/relationships/diagramDrawing" Target="../diagrams/drawing4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Colors" Target="../diagrams/colors4.xml"/><Relationship Id="rId10" Type="http://schemas.openxmlformats.org/officeDocument/2006/relationships/diagramQuickStyle" Target="../diagrams/quickStyle2.xml"/><Relationship Id="rId19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openxmlformats.org/officeDocument/2006/relationships/diagramQuickStyle" Target="../diagrams/quickStyle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13" Type="http://schemas.openxmlformats.org/officeDocument/2006/relationships/diagramData" Target="../diagrams/data11.xml"/><Relationship Id="rId18" Type="http://schemas.openxmlformats.org/officeDocument/2006/relationships/diagramData" Target="../diagrams/data12.xml"/><Relationship Id="rId26" Type="http://schemas.openxmlformats.org/officeDocument/2006/relationships/diagramColors" Target="../diagrams/colors13.xml"/><Relationship Id="rId39" Type="http://schemas.openxmlformats.org/officeDocument/2006/relationships/diagramLayout" Target="../diagrams/layout16.xml"/><Relationship Id="rId3" Type="http://schemas.openxmlformats.org/officeDocument/2006/relationships/diagramData" Target="../diagrams/data9.xml"/><Relationship Id="rId21" Type="http://schemas.openxmlformats.org/officeDocument/2006/relationships/diagramColors" Target="../diagrams/colors12.xml"/><Relationship Id="rId34" Type="http://schemas.openxmlformats.org/officeDocument/2006/relationships/diagramLayout" Target="../diagrams/layout15.xml"/><Relationship Id="rId42" Type="http://schemas.microsoft.com/office/2007/relationships/diagramDrawing" Target="../diagrams/drawing16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17" Type="http://schemas.microsoft.com/office/2007/relationships/diagramDrawing" Target="../diagrams/drawing11.xml"/><Relationship Id="rId25" Type="http://schemas.openxmlformats.org/officeDocument/2006/relationships/diagramQuickStyle" Target="../diagrams/quickStyle13.xml"/><Relationship Id="rId33" Type="http://schemas.openxmlformats.org/officeDocument/2006/relationships/diagramData" Target="../diagrams/data15.xml"/><Relationship Id="rId38" Type="http://schemas.openxmlformats.org/officeDocument/2006/relationships/diagramData" Target="../diagrams/data16.xml"/><Relationship Id="rId2" Type="http://schemas.openxmlformats.org/officeDocument/2006/relationships/notesSlide" Target="../notesSlides/notesSlide8.xml"/><Relationship Id="rId16" Type="http://schemas.openxmlformats.org/officeDocument/2006/relationships/diagramColors" Target="../diagrams/colors11.xml"/><Relationship Id="rId20" Type="http://schemas.openxmlformats.org/officeDocument/2006/relationships/diagramQuickStyle" Target="../diagrams/quickStyle12.xml"/><Relationship Id="rId29" Type="http://schemas.openxmlformats.org/officeDocument/2006/relationships/diagramLayout" Target="../diagrams/layout14.xml"/><Relationship Id="rId41" Type="http://schemas.openxmlformats.org/officeDocument/2006/relationships/diagramColors" Target="../diagrams/colors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24" Type="http://schemas.openxmlformats.org/officeDocument/2006/relationships/diagramLayout" Target="../diagrams/layout13.xml"/><Relationship Id="rId32" Type="http://schemas.microsoft.com/office/2007/relationships/diagramDrawing" Target="../diagrams/drawing14.xml"/><Relationship Id="rId37" Type="http://schemas.microsoft.com/office/2007/relationships/diagramDrawing" Target="../diagrams/drawing15.xml"/><Relationship Id="rId40" Type="http://schemas.openxmlformats.org/officeDocument/2006/relationships/diagramQuickStyle" Target="../diagrams/quickStyle16.xml"/><Relationship Id="rId5" Type="http://schemas.openxmlformats.org/officeDocument/2006/relationships/diagramQuickStyle" Target="../diagrams/quickStyle9.xml"/><Relationship Id="rId15" Type="http://schemas.openxmlformats.org/officeDocument/2006/relationships/diagramQuickStyle" Target="../diagrams/quickStyle11.xml"/><Relationship Id="rId23" Type="http://schemas.openxmlformats.org/officeDocument/2006/relationships/diagramData" Target="../diagrams/data13.xml"/><Relationship Id="rId28" Type="http://schemas.openxmlformats.org/officeDocument/2006/relationships/diagramData" Target="../diagrams/data14.xml"/><Relationship Id="rId36" Type="http://schemas.openxmlformats.org/officeDocument/2006/relationships/diagramColors" Target="../diagrams/colors15.xml"/><Relationship Id="rId10" Type="http://schemas.openxmlformats.org/officeDocument/2006/relationships/diagramQuickStyle" Target="../diagrams/quickStyle10.xml"/><Relationship Id="rId19" Type="http://schemas.openxmlformats.org/officeDocument/2006/relationships/diagramLayout" Target="../diagrams/layout12.xml"/><Relationship Id="rId31" Type="http://schemas.openxmlformats.org/officeDocument/2006/relationships/diagramColors" Target="../diagrams/colors14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Relationship Id="rId14" Type="http://schemas.openxmlformats.org/officeDocument/2006/relationships/diagramLayout" Target="../diagrams/layout11.xml"/><Relationship Id="rId22" Type="http://schemas.microsoft.com/office/2007/relationships/diagramDrawing" Target="../diagrams/drawing12.xml"/><Relationship Id="rId27" Type="http://schemas.microsoft.com/office/2007/relationships/diagramDrawing" Target="../diagrams/drawing13.xml"/><Relationship Id="rId30" Type="http://schemas.openxmlformats.org/officeDocument/2006/relationships/diagramQuickStyle" Target="../diagrams/quickStyle14.xml"/><Relationship Id="rId35" Type="http://schemas.openxmlformats.org/officeDocument/2006/relationships/diagramQuickStyle" Target="../diagrams/quickStyle15.xml"/><Relationship Id="rId4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9.xml"/><Relationship Id="rId3" Type="http://schemas.openxmlformats.org/officeDocument/2006/relationships/diagramLayout" Target="../diagrams/layout18.xml"/><Relationship Id="rId7" Type="http://schemas.openxmlformats.org/officeDocument/2006/relationships/diagramData" Target="../diagrams/data19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8.xml"/><Relationship Id="rId11" Type="http://schemas.microsoft.com/office/2007/relationships/diagramDrawing" Target="../diagrams/drawing19.xml"/><Relationship Id="rId5" Type="http://schemas.openxmlformats.org/officeDocument/2006/relationships/diagramColors" Target="../diagrams/colors18.xml"/><Relationship Id="rId10" Type="http://schemas.openxmlformats.org/officeDocument/2006/relationships/diagramColors" Target="../diagrams/colors19.xml"/><Relationship Id="rId4" Type="http://schemas.openxmlformats.org/officeDocument/2006/relationships/diagramQuickStyle" Target="../diagrams/quickStyle18.xml"/><Relationship Id="rId9" Type="http://schemas.openxmlformats.org/officeDocument/2006/relationships/diagramQuickStyle" Target="../diagrams/quickStyle1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0.xml"/><Relationship Id="rId13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diagramLayout" Target="../diagrams/layout20.xml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0.xml"/><Relationship Id="rId11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microsoft.com/office/2007/relationships/diagramDrawing" Target="../diagrams/drawing20.xml"/><Relationship Id="rId4" Type="http://schemas.openxmlformats.org/officeDocument/2006/relationships/hyperlink" Target="https://sustainabledevelopment-kyrgyzstan.github.io/" TargetMode="External"/><Relationship Id="rId9" Type="http://schemas.openxmlformats.org/officeDocument/2006/relationships/diagramColors" Target="../diagrams/colors2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diagramDrawing" Target="../diagrams/drawing22.xml"/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12" Type="http://schemas.openxmlformats.org/officeDocument/2006/relationships/diagramColors" Target="../diagrams/colors2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1.xml"/><Relationship Id="rId11" Type="http://schemas.openxmlformats.org/officeDocument/2006/relationships/diagramQuickStyle" Target="../diagrams/quickStyle22.xml"/><Relationship Id="rId5" Type="http://schemas.openxmlformats.org/officeDocument/2006/relationships/diagramQuickStyle" Target="../diagrams/quickStyle21.xml"/><Relationship Id="rId10" Type="http://schemas.openxmlformats.org/officeDocument/2006/relationships/diagramLayout" Target="../diagrams/layout22.xml"/><Relationship Id="rId4" Type="http://schemas.openxmlformats.org/officeDocument/2006/relationships/diagramLayout" Target="../diagrams/layout21.xml"/><Relationship Id="rId9" Type="http://schemas.openxmlformats.org/officeDocument/2006/relationships/diagramData" Target="../diagrams/data22.xml"/><Relationship Id="rId1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k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0424" y="3470907"/>
            <a:ext cx="3287688" cy="325056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4413" y="1503794"/>
            <a:ext cx="11377264" cy="205140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Национальная система мониторинг и отчётности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Целей устойчивого развития </a:t>
            </a:r>
            <a:b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Кыргызской Республики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389892" y="6109639"/>
            <a:ext cx="8496945" cy="551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algn="r"/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ÐÑÑÐ³ÑÐ· Ð ÐµÑÐ¿ÑÐ±Ð»Ð¸ÐºÐ°ÑÑÐ½ÑÐ½ Ð£Ð»ÑÑÑÑÐº ÑÑÐ°ÑÐ¸ÑÑÐ¸ÐºÐ° ÐºÐ¾Ð¼Ð¸ÑÐµÑÐ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13" y="5627132"/>
            <a:ext cx="1042399" cy="104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19336" y="5627132"/>
            <a:ext cx="11486090" cy="9976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29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376" y="260648"/>
            <a:ext cx="10513168" cy="720080"/>
          </a:xfrm>
        </p:spPr>
        <p:txBody>
          <a:bodyPr>
            <a:norm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ЦУР и показатели для мониторинга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3884440"/>
              </p:ext>
            </p:extLst>
          </p:nvPr>
        </p:nvGraphicFramePr>
        <p:xfrm>
          <a:off x="479376" y="686371"/>
          <a:ext cx="4790774" cy="397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pl-PL" altLang="ru-RU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32057241"/>
              </p:ext>
            </p:extLst>
          </p:nvPr>
        </p:nvGraphicFramePr>
        <p:xfrm>
          <a:off x="3509318" y="1152907"/>
          <a:ext cx="8257059" cy="5503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001387743"/>
              </p:ext>
            </p:extLst>
          </p:nvPr>
        </p:nvGraphicFramePr>
        <p:xfrm>
          <a:off x="8891844" y="1318054"/>
          <a:ext cx="3693298" cy="5692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30" y="2075587"/>
            <a:ext cx="600222" cy="60022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103" y="6028805"/>
            <a:ext cx="1918964" cy="401469"/>
          </a:xfrm>
          <a:prstGeom prst="rect">
            <a:avLst/>
          </a:prstGeom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408251811"/>
              </p:ext>
            </p:extLst>
          </p:nvPr>
        </p:nvGraphicFramePr>
        <p:xfrm>
          <a:off x="-168696" y="4077072"/>
          <a:ext cx="6117464" cy="3234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0" r:lo="rId21" r:qs="rId22" r:cs="rId23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832547" y="5708286"/>
            <a:ext cx="1042506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31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246196056"/>
              </p:ext>
            </p:extLst>
          </p:nvPr>
        </p:nvGraphicFramePr>
        <p:xfrm>
          <a:off x="-551322" y="767564"/>
          <a:ext cx="13393488" cy="266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834363344"/>
              </p:ext>
            </p:extLst>
          </p:nvPr>
        </p:nvGraphicFramePr>
        <p:xfrm>
          <a:off x="110205" y="4058999"/>
          <a:ext cx="9724592" cy="2088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854273" y="4354240"/>
            <a:ext cx="2194411" cy="153933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НДО 2020</a:t>
            </a:r>
            <a:endParaRPr lang="ru-RU" sz="3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056226" y="65544"/>
            <a:ext cx="8795078" cy="7083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управления адаптацией ЦУР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5904687" y="1135771"/>
            <a:ext cx="481471" cy="162161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6023992" y="2010425"/>
            <a:ext cx="576064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630144" y="1790351"/>
            <a:ext cx="2136357" cy="61923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 Правительства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107332" y="3241946"/>
            <a:ext cx="1730339" cy="50074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по ЦУР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flipH="1">
            <a:off x="93700" y="3831020"/>
            <a:ext cx="9757604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Координационная комиссия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4721194" y="4397589"/>
            <a:ext cx="324037" cy="398291"/>
          </a:xfrm>
          <a:prstGeom prst="down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7727094" y="4596734"/>
            <a:ext cx="2161456" cy="97815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35360" y="5775675"/>
            <a:ext cx="10605502" cy="8936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Межведомственная рабочая группа по подготовке статистических показателей для Национального добровольного обзора о ходе достижения Целей устойчивого развития Кыргызской Республикой (Приказ НСК №93 от 16.09.2019 года)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и ведомства Кыргызской Республике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НБКР, Институт Омбудсмена </a:t>
            </a:r>
          </a:p>
        </p:txBody>
      </p:sp>
      <p:sp>
        <p:nvSpPr>
          <p:cNvPr id="20" name="Стрелка вниз 19"/>
          <p:cNvSpPr/>
          <p:nvPr/>
        </p:nvSpPr>
        <p:spPr>
          <a:xfrm>
            <a:off x="8689815" y="5457352"/>
            <a:ext cx="324037" cy="39829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93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10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260648"/>
            <a:ext cx="1101844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Правовый рамки для мониторинга и отчётности статистических показателей ЦУР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/>
          </p:nvPr>
        </p:nvGraphicFramePr>
        <p:xfrm>
          <a:off x="551384" y="1690688"/>
          <a:ext cx="10873208" cy="469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20536" y="5733256"/>
            <a:ext cx="1042506" cy="1042506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10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344" y="365125"/>
            <a:ext cx="11593288" cy="68761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построения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мониторинга 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отчётности по показателям ЦУР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479376" y="1412775"/>
          <a:ext cx="11305256" cy="475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20536" y="5589240"/>
            <a:ext cx="1042506" cy="1042506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75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2D1807-2F74-C343-A2BF-34626DB2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332656"/>
            <a:ext cx="11305256" cy="778098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Инвентаризация показателей  ЦУР</a:t>
            </a:r>
            <a:endParaRPr lang="ru-RU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9" name="Объект 3">
            <a:extLst>
              <a:ext uri="{FF2B5EF4-FFF2-40B4-BE49-F238E27FC236}">
                <a16:creationId xmlns:a16="http://schemas.microsoft.com/office/drawing/2014/main" xmlns="" id="{F99C4868-1666-DD48-B26B-E2534EBF00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6683414"/>
              </p:ext>
            </p:extLst>
          </p:nvPr>
        </p:nvGraphicFramePr>
        <p:xfrm>
          <a:off x="407368" y="1196752"/>
          <a:ext cx="11305256" cy="4249566"/>
        </p:xfrm>
        <a:graphic>
          <a:graphicData uri="http://schemas.openxmlformats.org/drawingml/2006/table">
            <a:tbl>
              <a:tblPr>
                <a:tableStyleId>{10A1B5D5-9B99-4C35-A422-299274C87663}</a:tableStyleId>
              </a:tblPr>
              <a:tblGrid>
                <a:gridCol w="3570081">
                  <a:extLst>
                    <a:ext uri="{9D8B030D-6E8A-4147-A177-3AD203B41FA5}">
                      <a16:colId xmlns:a16="http://schemas.microsoft.com/office/drawing/2014/main" xmlns="" val="3086055881"/>
                    </a:ext>
                  </a:extLst>
                </a:gridCol>
                <a:gridCol w="2142048">
                  <a:extLst>
                    <a:ext uri="{9D8B030D-6E8A-4147-A177-3AD203B41FA5}">
                      <a16:colId xmlns:a16="http://schemas.microsoft.com/office/drawing/2014/main" xmlns="" val="738723865"/>
                    </a:ext>
                  </a:extLst>
                </a:gridCol>
                <a:gridCol w="2856064">
                  <a:extLst>
                    <a:ext uri="{9D8B030D-6E8A-4147-A177-3AD203B41FA5}">
                      <a16:colId xmlns:a16="http://schemas.microsoft.com/office/drawing/2014/main" xmlns="" val="3120040299"/>
                    </a:ext>
                  </a:extLst>
                </a:gridCol>
                <a:gridCol w="2737063">
                  <a:extLst>
                    <a:ext uri="{9D8B030D-6E8A-4147-A177-3AD203B41FA5}">
                      <a16:colId xmlns:a16="http://schemas.microsoft.com/office/drawing/2014/main" xmlns="" val="676902761"/>
                    </a:ext>
                  </a:extLst>
                </a:gridCol>
              </a:tblGrid>
              <a:tr h="705211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Глобальные</a:t>
                      </a:r>
                      <a:endParaRPr lang="ru-RU" sz="24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Национальные</a:t>
                      </a:r>
                      <a:endParaRPr lang="ru-RU" sz="24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Доп. </a:t>
                      </a:r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национальные </a:t>
                      </a:r>
                      <a:endParaRPr lang="ru-RU" sz="24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329444989"/>
                  </a:ext>
                </a:extLst>
              </a:tr>
              <a:tr h="33056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индикаторов </a:t>
                      </a:r>
                      <a:endParaRPr lang="ru-RU" sz="2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244</a:t>
                      </a:r>
                      <a:endParaRPr lang="ru-RU" sz="2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  <a:endParaRPr lang="ru-RU" sz="2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</a:t>
                      </a:r>
                      <a:endParaRPr lang="ru-RU" sz="2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464088441"/>
                  </a:ext>
                </a:extLst>
              </a:tr>
              <a:tr h="33056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Уникальных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64445627"/>
                  </a:ext>
                </a:extLst>
              </a:tr>
              <a:tr h="53481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Принятые глобальные 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056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В  будущем</a:t>
                      </a:r>
                      <a:r>
                        <a:rPr lang="ru-RU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056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Исключены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975095053"/>
                  </a:ext>
                </a:extLst>
              </a:tr>
              <a:tr h="100209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</a:t>
                      </a:r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системе НСК и других </a:t>
                      </a:r>
                      <a:r>
                        <a:rPr lang="ru-RU" sz="2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органах</a:t>
                      </a:r>
                      <a:r>
                        <a:rPr lang="ru-RU" sz="2400" b="1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</a:t>
                      </a:r>
                      <a:r>
                        <a:rPr lang="ru-RU" sz="24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наличии и можно рассчитать)</a:t>
                      </a:r>
                      <a:endParaRPr lang="ru-RU" sz="2400" b="0" i="1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2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64600304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b="65295"/>
          <a:stretch/>
        </p:blipFill>
        <p:spPr>
          <a:xfrm>
            <a:off x="6744072" y="5832946"/>
            <a:ext cx="5200278" cy="89207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35360" y="5599598"/>
            <a:ext cx="6045832" cy="83779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НДО -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03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Поставщики данных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330820"/>
              </p:ext>
            </p:extLst>
          </p:nvPr>
        </p:nvGraphicFramePr>
        <p:xfrm>
          <a:off x="838200" y="1825625"/>
          <a:ext cx="10515600" cy="4719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Глобальных  показателей ЦУР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Национальных показателей ЦУР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НСК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МЧС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МФ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МТСР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ГАООСЛХ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ГКИТС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НСК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другой </a:t>
                      </a:r>
                      <a:r>
                        <a:rPr lang="ru-RU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гос.орган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4356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3212" y="1"/>
            <a:ext cx="11318788" cy="52722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НСК в национальной системе мониторинга и отчетности ЦУР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656516"/>
              </p:ext>
            </p:extLst>
          </p:nvPr>
        </p:nvGraphicFramePr>
        <p:xfrm>
          <a:off x="-57664" y="1326292"/>
          <a:ext cx="3888260" cy="2152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Номер слайда 3"/>
          <p:cNvSpPr>
            <a:spLocks noGrp="1"/>
          </p:cNvSpPr>
          <p:nvPr>
            <p:ph type="sldNum" sz="quarter" idx="12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dirty="0" smtClean="0"/>
              <a:t>7</a:t>
            </a:r>
            <a:endParaRPr lang="pl-PL" altLang="ru-RU" dirty="0"/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5942510"/>
              </p:ext>
            </p:extLst>
          </p:nvPr>
        </p:nvGraphicFramePr>
        <p:xfrm>
          <a:off x="8130747" y="1303639"/>
          <a:ext cx="4427838" cy="2164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3625275"/>
              </p:ext>
            </p:extLst>
          </p:nvPr>
        </p:nvGraphicFramePr>
        <p:xfrm>
          <a:off x="-177113" y="4454612"/>
          <a:ext cx="4193059" cy="1806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6506373"/>
              </p:ext>
            </p:extLst>
          </p:nvPr>
        </p:nvGraphicFramePr>
        <p:xfrm>
          <a:off x="8567352" y="4252785"/>
          <a:ext cx="4193059" cy="1859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445923617"/>
              </p:ext>
            </p:extLst>
          </p:nvPr>
        </p:nvGraphicFramePr>
        <p:xfrm>
          <a:off x="2015524" y="662002"/>
          <a:ext cx="8128000" cy="590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017644342"/>
              </p:ext>
            </p:extLst>
          </p:nvPr>
        </p:nvGraphicFramePr>
        <p:xfrm>
          <a:off x="2085546" y="6358467"/>
          <a:ext cx="8128000" cy="590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282265658"/>
              </p:ext>
            </p:extLst>
          </p:nvPr>
        </p:nvGraphicFramePr>
        <p:xfrm>
          <a:off x="4528066" y="1090368"/>
          <a:ext cx="3166076" cy="2699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3" r:lo="rId34" r:qs="rId35" r:cs="rId36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168117874"/>
              </p:ext>
            </p:extLst>
          </p:nvPr>
        </p:nvGraphicFramePr>
        <p:xfrm>
          <a:off x="2257166" y="3847070"/>
          <a:ext cx="7795741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8" r:lo="rId39" r:qs="rId40" r:cs="rId41"/>
          </a:graphicData>
        </a:graphic>
      </p:graphicFrame>
      <p:sp>
        <p:nvSpPr>
          <p:cNvPr id="14" name="Стрелка вправо 13"/>
          <p:cNvSpPr/>
          <p:nvPr/>
        </p:nvSpPr>
        <p:spPr>
          <a:xfrm>
            <a:off x="3995352" y="2396945"/>
            <a:ext cx="988541" cy="22242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Правая фигурная скобка 29"/>
          <p:cNvSpPr/>
          <p:nvPr/>
        </p:nvSpPr>
        <p:spPr>
          <a:xfrm>
            <a:off x="3501081" y="1309816"/>
            <a:ext cx="263611" cy="2323070"/>
          </a:xfrm>
          <a:prstGeom prst="rightBrace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Левая фигурная скобка 30"/>
          <p:cNvSpPr/>
          <p:nvPr/>
        </p:nvSpPr>
        <p:spPr>
          <a:xfrm>
            <a:off x="8526162" y="1309816"/>
            <a:ext cx="230660" cy="2323070"/>
          </a:xfrm>
          <a:prstGeom prst="leftBrace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 rot="10305793">
            <a:off x="3353720" y="4168363"/>
            <a:ext cx="2043936" cy="2804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sp>
        <p:nvSpPr>
          <p:cNvPr id="35" name="Стрелка вправо 34"/>
          <p:cNvSpPr/>
          <p:nvPr/>
        </p:nvSpPr>
        <p:spPr>
          <a:xfrm rot="326323">
            <a:off x="7050715" y="4092822"/>
            <a:ext cx="2125703" cy="22242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Стрелка влево 17"/>
          <p:cNvSpPr/>
          <p:nvPr/>
        </p:nvSpPr>
        <p:spPr>
          <a:xfrm>
            <a:off x="8113566" y="4890263"/>
            <a:ext cx="862771" cy="173664"/>
          </a:xfrm>
          <a:prstGeom prst="leftArrow">
            <a:avLst>
              <a:gd name="adj1" fmla="val 60000"/>
              <a:gd name="adj2" fmla="val 50000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444793"/>
              <a:satOff val="-9942"/>
              <a:lumOff val="-9412"/>
              <a:alphaOff val="0"/>
            </a:schemeClr>
          </a:fillRef>
          <a:effectRef idx="0">
            <a:schemeClr val="accent2">
              <a:hueOff val="444793"/>
              <a:satOff val="-9942"/>
              <a:lumOff val="-941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Стрелка вправо 18"/>
          <p:cNvSpPr/>
          <p:nvPr/>
        </p:nvSpPr>
        <p:spPr>
          <a:xfrm rot="10800000">
            <a:off x="7174452" y="2360140"/>
            <a:ext cx="988541" cy="22242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2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407368" y="349949"/>
            <a:ext cx="11162456" cy="1325563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доступности глобальных показателей</a:t>
            </a:r>
            <a:b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2"/>
          <a:srcRect l="20739" t="1951" r="21728"/>
          <a:stretch/>
        </p:blipFill>
        <p:spPr>
          <a:xfrm>
            <a:off x="0" y="1299543"/>
            <a:ext cx="6192689" cy="5239369"/>
          </a:xfrm>
          <a:prstGeom prst="rect">
            <a:avLst/>
          </a:prstGeom>
        </p:spPr>
      </p:pic>
      <p:graphicFrame>
        <p:nvGraphicFramePr>
          <p:cNvPr id="32" name="Объект 3"/>
          <p:cNvGraphicFramePr>
            <a:graphicFrameLocks/>
          </p:cNvGraphicFramePr>
          <p:nvPr>
            <p:extLst/>
          </p:nvPr>
        </p:nvGraphicFramePr>
        <p:xfrm>
          <a:off x="5951984" y="1484785"/>
          <a:ext cx="5904656" cy="4608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466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365125"/>
            <a:ext cx="12072664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дезагрегации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данных для показателей ЦУР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551384" y="1714804"/>
          <a:ext cx="10515600" cy="2103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/>
          </p:nvPr>
        </p:nvGraphicFramePr>
        <p:xfrm>
          <a:off x="695400" y="3861048"/>
          <a:ext cx="10505792" cy="2096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37521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33024"/>
            <a:ext cx="12292688" cy="113395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400" y="188641"/>
            <a:ext cx="10946432" cy="100811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платформа отчётности по ЦУР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99920" y="5864294"/>
            <a:ext cx="52450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https://sustainabledevelopment-kyrgyzstan.github.io</a:t>
            </a:r>
            <a:r>
              <a:rPr lang="en-US" dirty="0" smtClean="0">
                <a:hlinkClick r:id="rId4"/>
              </a:rPr>
              <a:t>/</a:t>
            </a:r>
            <a:endParaRPr lang="ru-RU" dirty="0" smtClean="0"/>
          </a:p>
          <a:p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l="27686" r="27170" b="13189"/>
          <a:stretch/>
        </p:blipFill>
        <p:spPr>
          <a:xfrm>
            <a:off x="6254077" y="1837089"/>
            <a:ext cx="2161403" cy="2336768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559007624"/>
              </p:ext>
            </p:extLst>
          </p:nvPr>
        </p:nvGraphicFramePr>
        <p:xfrm>
          <a:off x="8638284" y="1493705"/>
          <a:ext cx="3003548" cy="4315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1"/>
          <a:srcRect l="34773" t="11734" r="35233" b="29862"/>
          <a:stretch/>
        </p:blipFill>
        <p:spPr>
          <a:xfrm>
            <a:off x="6370783" y="4173857"/>
            <a:ext cx="2073443" cy="226994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2"/>
          <a:srcRect l="19478" t="15203" r="20190" b="16521"/>
          <a:stretch/>
        </p:blipFill>
        <p:spPr>
          <a:xfrm>
            <a:off x="146102" y="1554563"/>
            <a:ext cx="6043813" cy="38454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92544" y="5809397"/>
            <a:ext cx="1042506" cy="1048603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72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0468872"/>
              </p:ext>
            </p:extLst>
          </p:nvPr>
        </p:nvGraphicFramePr>
        <p:xfrm>
          <a:off x="209199" y="1220952"/>
          <a:ext cx="5760640" cy="412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Объект 2"/>
          <p:cNvSpPr txBox="1">
            <a:spLocks/>
          </p:cNvSpPr>
          <p:nvPr/>
        </p:nvSpPr>
        <p:spPr>
          <a:xfrm>
            <a:off x="243054" y="3791953"/>
            <a:ext cx="3366420" cy="1558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539351" y="54591"/>
            <a:ext cx="11630827" cy="104306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Нацстаткома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мониторинга ЦУР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3194158"/>
            <a:ext cx="1195590" cy="1195590"/>
          </a:xfrm>
          <a:prstGeom prst="rect">
            <a:avLst/>
          </a:prstGeom>
        </p:spPr>
      </p:pic>
      <p:graphicFrame>
        <p:nvGraphicFramePr>
          <p:cNvPr id="11" name="Объект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5076565"/>
              </p:ext>
            </p:extLst>
          </p:nvPr>
        </p:nvGraphicFramePr>
        <p:xfrm>
          <a:off x="5663952" y="1097659"/>
          <a:ext cx="6768752" cy="4347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49494" y="5838156"/>
            <a:ext cx="1042506" cy="104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24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455235" y="1221197"/>
            <a:ext cx="10153128" cy="5642944"/>
            <a:chOff x="545797" y="732245"/>
            <a:chExt cx="7620358" cy="5929013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GlowEdges/>
                      </a14:imgEffect>
                      <a14:imgEffect>
                        <a14:colorTemperature colorTemp="4575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797" y="732245"/>
              <a:ext cx="7620358" cy="592901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Прямоугольник 5"/>
            <p:cNvSpPr/>
            <p:nvPr/>
          </p:nvSpPr>
          <p:spPr>
            <a:xfrm>
              <a:off x="935444" y="1879664"/>
              <a:ext cx="3420532" cy="1131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ru-RU" sz="3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Дорожная карта по мониторингу ЦУР</a:t>
              </a:r>
              <a:endPara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4787260" y="2183512"/>
              <a:ext cx="2953091" cy="1131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3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Коммуникационная стратегия </a:t>
              </a:r>
              <a:endPara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763688" y="4464099"/>
              <a:ext cx="2808312" cy="1131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3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Справочник по метаданным</a:t>
              </a:r>
              <a:endPara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4716016" y="4443302"/>
              <a:ext cx="3241124" cy="1131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ru-RU" sz="3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Национальная платформа отчётности</a:t>
              </a:r>
              <a:endPara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392267" y="980728"/>
              <a:ext cx="4924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868144" y="1281534"/>
              <a:ext cx="4924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876800" y="3696751"/>
              <a:ext cx="4924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5922447" y="3729806"/>
              <a:ext cx="4924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4</a:t>
              </a: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7110" y="5822978"/>
            <a:ext cx="1042506" cy="1048603"/>
          </a:xfrm>
          <a:prstGeom prst="rect">
            <a:avLst/>
          </a:prstGeom>
        </p:spPr>
      </p:pic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191344" y="173660"/>
            <a:ext cx="11809312" cy="1325563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Нацстаткома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мониторинга 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ЦУР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99631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1881" y="4149080"/>
            <a:ext cx="7201358" cy="1429837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Спасибо!</a:t>
            </a:r>
          </a:p>
          <a:p>
            <a:pPr marL="0" indent="0" algn="r">
              <a:buNone/>
            </a:pPr>
            <a:endParaRPr lang="en-US" sz="29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</a:t>
            </a:r>
            <a:r>
              <a:rPr lang="ru-RU" sz="29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</a:t>
            </a:r>
          </a:p>
          <a:p>
            <a:pPr marL="0" indent="0" algn="r">
              <a:buNone/>
            </a:pPr>
            <a:r>
              <a:rPr lang="en-US" sz="4400" b="1" dirty="0" smtClean="0">
                <a:solidFill>
                  <a:schemeClr val="tx1"/>
                </a:solidFill>
                <a:hlinkClick r:id="rId3"/>
              </a:rPr>
              <a:t>www.stat.kg</a:t>
            </a:r>
            <a:endParaRPr lang="en-US" sz="44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pl-PL" alt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61049">
            <a:off x="541176" y="3166158"/>
            <a:ext cx="4383404" cy="40602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211" y="710347"/>
            <a:ext cx="5437110" cy="328945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10918" y="129183"/>
            <a:ext cx="1682321" cy="168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60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Фиолетовый II">
    <a:dk1>
      <a:sysClr val="windowText" lastClr="000000"/>
    </a:dk1>
    <a:lt1>
      <a:sysClr val="window" lastClr="FFFFFF"/>
    </a:lt1>
    <a:dk2>
      <a:srgbClr val="632E62"/>
    </a:dk2>
    <a:lt2>
      <a:srgbClr val="EAE5EB"/>
    </a:lt2>
    <a:accent1>
      <a:srgbClr val="92278F"/>
    </a:accent1>
    <a:accent2>
      <a:srgbClr val="9B57D3"/>
    </a:accent2>
    <a:accent3>
      <a:srgbClr val="755DD9"/>
    </a:accent3>
    <a:accent4>
      <a:srgbClr val="665EB8"/>
    </a:accent4>
    <a:accent5>
      <a:srgbClr val="45A5ED"/>
    </a:accent5>
    <a:accent6>
      <a:srgbClr val="5982DB"/>
    </a:accent6>
    <a:hlink>
      <a:srgbClr val="0066FF"/>
    </a:hlink>
    <a:folHlink>
      <a:srgbClr val="66669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3632</TotalTime>
  <Words>953</Words>
  <Application>Microsoft Office PowerPoint</Application>
  <PresentationFormat>Широкоэкранный</PresentationFormat>
  <Paragraphs>245</Paragraphs>
  <Slides>14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SimSun</vt:lpstr>
      <vt:lpstr>Arial</vt:lpstr>
      <vt:lpstr>Calibri</vt:lpstr>
      <vt:lpstr>Calibri Light</vt:lpstr>
      <vt:lpstr>Times New Roman</vt:lpstr>
      <vt:lpstr>Webdings</vt:lpstr>
      <vt:lpstr>Wingdings 3</vt:lpstr>
      <vt:lpstr>1_Тема Office</vt:lpstr>
      <vt:lpstr>Национальная система мониторинг и отчётности Целей устойчивого развития   Кыргызской Республики</vt:lpstr>
      <vt:lpstr>ЦУР и показатели для мониторинга</vt:lpstr>
      <vt:lpstr>Презентация PowerPoint</vt:lpstr>
      <vt:lpstr>Правовый рамки для мониторинга и отчётности статистических показателей ЦУР</vt:lpstr>
      <vt:lpstr>Этапы построения системы мониторинга и отчётности по показателям ЦУР</vt:lpstr>
      <vt:lpstr>Инвентаризация показателей  ЦУР</vt:lpstr>
      <vt:lpstr>Поставщики данных </vt:lpstr>
      <vt:lpstr>Роль НСК в национальной системе мониторинга и отчетности ЦУР</vt:lpstr>
      <vt:lpstr>Анализ доступности глобальных показателей </vt:lpstr>
      <vt:lpstr>Анализ дезагрегации данных для показателей ЦУР</vt:lpstr>
      <vt:lpstr>Национальная платформа отчётности по ЦУР</vt:lpstr>
      <vt:lpstr>Работа Нацстаткома в рамках мониторинга ЦУР</vt:lpstr>
      <vt:lpstr>Работа Нацстаткома в рамках мониторинга ЦУР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Рамки и портал национальных показателей ЦУР</dc:title>
  <dc:creator>bysabekova</dc:creator>
  <cp:lastModifiedBy>Nkerimalieva</cp:lastModifiedBy>
  <cp:revision>199</cp:revision>
  <cp:lastPrinted>2020-03-04T07:02:15Z</cp:lastPrinted>
  <dcterms:created xsi:type="dcterms:W3CDTF">2019-05-31T13:21:05Z</dcterms:created>
  <dcterms:modified xsi:type="dcterms:W3CDTF">2020-03-18T03:54:57Z</dcterms:modified>
</cp:coreProperties>
</file>