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77" r:id="rId6"/>
    <p:sldId id="278" r:id="rId7"/>
    <p:sldId id="269" r:id="rId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90" y="14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265211711549752"/>
          <c:y val="0.12766837276353768"/>
          <c:w val="0.57832644207145345"/>
          <c:h val="0.85872618020111069"/>
        </c:manualLayout>
      </c:layout>
      <c:pieChart>
        <c:varyColors val="1"/>
        <c:ser>
          <c:idx val="0"/>
          <c:order val="0"/>
          <c:tx>
            <c:strRef>
              <c:f>Лист1!$E$3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A4E-43C9-B4E2-F3285DCFDC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A4E-43C9-B4E2-F3285DCFDC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A4E-43C9-B4E2-F3285DCFDC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A4E-43C9-B4E2-F3285DCFDC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A4E-43C9-B4E2-F3285DCFDC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A4E-43C9-B4E2-F3285DCFDC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A4E-43C9-B4E2-F3285DCFDC18}"/>
              </c:ext>
            </c:extLst>
          </c:dPt>
          <c:dLbls>
            <c:dLbl>
              <c:idx val="0"/>
              <c:layout>
                <c:manualLayout>
                  <c:x val="-9.5491940276333384E-2"/>
                  <c:y val="-4.639454630981296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124-б.</a:t>
                    </a:r>
                    <a:r>
                      <a:rPr lang="ru-RU" dirty="0"/>
                      <a:t>
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A4E-43C9-B4E2-F3285DCFDC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441400304414001E-3"/>
                  <c:y val="-2.26757450589194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125-б.</a:t>
                    </a:r>
                    <a:r>
                      <a:rPr lang="ru-RU" dirty="0"/>
                      <a:t>
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A4E-43C9-B4E2-F3285DCFDC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3844339622641341E-2"/>
                  <c:y val="7.015081652236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154-б.</a:t>
                    </a:r>
                    <a:r>
                      <a:rPr lang="ru-RU" dirty="0"/>
                      <a:t>
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4E-43C9-B4E2-F3285DCFDC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mtClean="0"/>
                      <a:t>155-б.</a:t>
                    </a:r>
                    <a:r>
                      <a:rPr lang="ru-RU"/>
                      <a:t>
29%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4245283018867926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261-б.</a:t>
                    </a:r>
                    <a:r>
                      <a:rPr lang="ru-RU" dirty="0"/>
                      <a:t>
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179245283018868E-2"/>
                  <c:y val="8.90365999516458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260-б.</a:t>
                    </a:r>
                    <a:r>
                      <a:rPr lang="ru-RU" dirty="0"/>
                      <a:t>
39%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mtClean="0"/>
                      <a:t>375-б.</a:t>
                    </a:r>
                    <a:r>
                      <a:rPr lang="ru-RU"/>
                      <a:t>
13%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spc="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Лист1!$D$4:$D$10</c:f>
              <c:strCache>
                <c:ptCount val="7"/>
                <c:pt idx="0">
                  <c:v>ст. 124</c:v>
                </c:pt>
                <c:pt idx="1">
                  <c:v>ст. 125</c:v>
                </c:pt>
                <c:pt idx="2">
                  <c:v>ст. 154</c:v>
                </c:pt>
                <c:pt idx="3">
                  <c:v>ст. 155</c:v>
                </c:pt>
                <c:pt idx="4">
                  <c:v>ст. 260</c:v>
                </c:pt>
                <c:pt idx="5">
                  <c:v>ст. 261</c:v>
                </c:pt>
                <c:pt idx="6">
                  <c:v>ст. 375</c:v>
                </c:pt>
              </c:strCache>
            </c:strRef>
          </c:cat>
          <c:val>
            <c:numRef>
              <c:f>Лист1!$E$4:$E$10</c:f>
              <c:numCache>
                <c:formatCode>General</c:formatCode>
                <c:ptCount val="7"/>
                <c:pt idx="0">
                  <c:v>15</c:v>
                </c:pt>
                <c:pt idx="1">
                  <c:v>8</c:v>
                </c:pt>
                <c:pt idx="2">
                  <c:v>13</c:v>
                </c:pt>
                <c:pt idx="3">
                  <c:v>77</c:v>
                </c:pt>
                <c:pt idx="4">
                  <c:v>13</c:v>
                </c:pt>
                <c:pt idx="5">
                  <c:v>104</c:v>
                </c:pt>
                <c:pt idx="6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1A4E-43C9-B4E2-F3285DCFDC1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2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975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71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17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63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09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17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41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55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6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95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3D66A-F1E5-4E8B-AC5D-BCCCBB4D9B25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2BFAA-837F-4C9F-82E3-20E054F850D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84432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4189" y="1737359"/>
            <a:ext cx="10233861" cy="2247769"/>
          </a:xfrm>
        </p:spPr>
        <p:txBody>
          <a:bodyPr>
            <a:noAutofit/>
          </a:bodyPr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Кыргызстандагы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адам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сатууга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байланыштуу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кылмыштар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боюнча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 сот </a:t>
            </a:r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тажрыйбаларына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+mn-lt"/>
              </a:rPr>
              <a:t>изилд</a:t>
            </a:r>
            <a:r>
              <a:rPr lang="ru-RU" b="1" dirty="0" err="1" smtClean="0">
                <a:solidFill>
                  <a:srgbClr val="0070C0"/>
                </a:solidFill>
                <a:latin typeface="Calibri"/>
                <a:cs typeface="Calibri"/>
              </a:rPr>
              <a:t>өө</a:t>
            </a:r>
            <a:r>
              <a:rPr lang="ru-RU" b="1" dirty="0" smtClean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Calibri"/>
                <a:cs typeface="Calibri"/>
              </a:rPr>
              <a:t>жүргүзүү</a:t>
            </a:r>
            <a:r>
              <a:rPr lang="ru-RU" b="1" dirty="0" smtClean="0">
                <a:solidFill>
                  <a:srgbClr val="0070C0"/>
                </a:solidFill>
                <a:latin typeface="Calibri"/>
                <a:cs typeface="Calibri"/>
              </a:rPr>
              <a:t> отчету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86648"/>
            <a:ext cx="9144000" cy="1499801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sz="2100" b="1" cap="all" dirty="0" err="1">
                <a:solidFill>
                  <a:schemeClr val="tx1"/>
                </a:solidFill>
              </a:rPr>
              <a:t>акшНЫН</a:t>
            </a:r>
            <a:r>
              <a:rPr lang="ru-RU" sz="2100" b="1" cap="all" dirty="0">
                <a:solidFill>
                  <a:schemeClr val="tx1"/>
                </a:solidFill>
              </a:rPr>
              <a:t> БАӉГИ ЗАТТАРЫ МЕНЕН КҮРӨШҮҮ ЖАНА УКУКТУК ТАРТИПТИ САКТОО БОЮНЧА МАМЛЕКЕТТИК ДЕПАРТАМЕНТИ БЮРОСУНУН КОЛДООСУНДА </a:t>
            </a:r>
            <a:r>
              <a:rPr lang="ru-RU" sz="2100" b="1" cap="all" dirty="0" err="1" smtClean="0">
                <a:solidFill>
                  <a:schemeClr val="tx1"/>
                </a:solidFill>
              </a:rPr>
              <a:t>гы«АЯЛ</a:t>
            </a:r>
            <a:r>
              <a:rPr lang="ru-RU" sz="2100" b="1" cap="all" dirty="0" smtClean="0">
                <a:solidFill>
                  <a:schemeClr val="tx1"/>
                </a:solidFill>
              </a:rPr>
              <a:t>-СОТТОРДУН </a:t>
            </a:r>
            <a:r>
              <a:rPr lang="ru-RU" sz="2100" b="1" cap="all" dirty="0">
                <a:solidFill>
                  <a:schemeClr val="tx1"/>
                </a:solidFill>
              </a:rPr>
              <a:t>КЫРГЫЗ АССОЦИАЦИЯСЫ» КБ </a:t>
            </a:r>
            <a:r>
              <a:rPr lang="ru-RU" sz="2100" b="1" cap="all" dirty="0" smtClean="0">
                <a:solidFill>
                  <a:schemeClr val="tx1"/>
                </a:solidFill>
              </a:rPr>
              <a:t> </a:t>
            </a:r>
            <a:r>
              <a:rPr lang="ru-RU" sz="2100" b="1" cap="all" dirty="0" err="1" smtClean="0">
                <a:solidFill>
                  <a:schemeClr val="tx1"/>
                </a:solidFill>
              </a:rPr>
              <a:t>долбоору</a:t>
            </a:r>
            <a:endParaRPr lang="ru-RU" sz="21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503" y="625657"/>
            <a:ext cx="2718908" cy="70849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178" y="259963"/>
            <a:ext cx="2358189" cy="131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лого прозрачный1 (1)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063" y="351223"/>
            <a:ext cx="1136468" cy="1074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5283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Изилд</a:t>
            </a:r>
            <a:r>
              <a:rPr lang="ru-RU" b="1" dirty="0" err="1" smtClean="0">
                <a:latin typeface="Calibri"/>
                <a:cs typeface="Calibri"/>
              </a:rPr>
              <a:t>өөнүн</a:t>
            </a:r>
            <a:r>
              <a:rPr lang="ru-RU" b="1" dirty="0" smtClean="0">
                <a:latin typeface="Calibri"/>
                <a:cs typeface="Calibri"/>
              </a:rPr>
              <a:t> </a:t>
            </a:r>
            <a:r>
              <a:rPr lang="ru-RU" b="1" dirty="0" err="1" smtClean="0">
                <a:latin typeface="Calibri"/>
                <a:cs typeface="Calibri"/>
              </a:rPr>
              <a:t>багыты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16743"/>
            <a:ext cx="5667632" cy="537578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7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КЖКнин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беренелери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254 </a:t>
            </a:r>
            <a:r>
              <a:rPr lang="ru-RU" sz="7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кылмыш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иштерине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анализд</a:t>
            </a:r>
            <a:r>
              <a:rPr lang="ru-RU" sz="7200" b="1" dirty="0" err="1" smtClean="0">
                <a:latin typeface="Calibri"/>
                <a:ea typeface="Times New Roman" panose="02020603050405020304" pitchFamily="18" charset="0"/>
                <a:cs typeface="Calibri"/>
              </a:rPr>
              <a:t>өө</a:t>
            </a:r>
            <a:r>
              <a:rPr lang="ru-RU" sz="7200" b="1" dirty="0" smtClean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ru-RU" sz="7200" b="1" dirty="0" err="1" smtClean="0">
                <a:latin typeface="Calibri"/>
                <a:ea typeface="Times New Roman" panose="02020603050405020304" pitchFamily="18" charset="0"/>
                <a:cs typeface="Calibri"/>
              </a:rPr>
              <a:t>жүргүзүлдү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(2014-2017-жылдар </a:t>
            </a:r>
            <a:r>
              <a:rPr lang="ru-RU" sz="7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аралыгындагы</a:t>
            </a:r>
            <a:r>
              <a:rPr lang="ru-RU" sz="7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7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114 (</a:t>
            </a:r>
            <a:r>
              <a:rPr lang="ru-RU" sz="6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органдарды</a:t>
            </a: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трансплантациялоо</a:t>
            </a: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- 0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124 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сатуу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6%</a:t>
            </a:r>
            <a:endParaRPr lang="ru-RU" sz="6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125-1 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эмгекке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мажбурлоо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3%</a:t>
            </a:r>
            <a:endParaRPr lang="ru-RU" sz="6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154,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6800" dirty="0" err="1" smtClean="0">
                <a:effectLst/>
                <a:latin typeface="Calibri"/>
                <a:cs typeface="Calibri"/>
              </a:rPr>
              <a:t>өспүрүмдү</a:t>
            </a:r>
            <a:r>
              <a:rPr lang="ru-RU" sz="6800" dirty="0" smtClean="0">
                <a:effectLst/>
                <a:latin typeface="Calibri"/>
                <a:cs typeface="Calibri"/>
              </a:rPr>
              <a:t> </a:t>
            </a:r>
            <a:r>
              <a:rPr lang="ru-RU" sz="6800" dirty="0" err="1" smtClean="0">
                <a:effectLst/>
                <a:latin typeface="Calibri"/>
                <a:cs typeface="Calibri"/>
              </a:rPr>
              <a:t>никеге</a:t>
            </a:r>
            <a:r>
              <a:rPr lang="ru-RU" sz="6800" dirty="0" smtClean="0">
                <a:effectLst/>
                <a:latin typeface="Calibri"/>
                <a:cs typeface="Calibri"/>
              </a:rPr>
              <a:t> </a:t>
            </a:r>
            <a:r>
              <a:rPr lang="ru-RU" sz="6800" dirty="0" err="1" smtClean="0">
                <a:effectLst/>
                <a:latin typeface="Calibri"/>
                <a:cs typeface="Calibri"/>
              </a:rPr>
              <a:t>турууга</a:t>
            </a:r>
            <a:r>
              <a:rPr lang="ru-RU" sz="6800" dirty="0" smtClean="0">
                <a:effectLst/>
                <a:latin typeface="Calibri"/>
                <a:cs typeface="Calibri"/>
              </a:rPr>
              <a:t> </a:t>
            </a:r>
            <a:r>
              <a:rPr lang="ru-RU" sz="6800" dirty="0" err="1" smtClean="0">
                <a:effectLst/>
                <a:latin typeface="Calibri"/>
                <a:cs typeface="Calibri"/>
              </a:rPr>
              <a:t>мажбурлоо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5%</a:t>
            </a:r>
            <a:endParaRPr lang="ru-RU" sz="6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155 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никеге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турууга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мажбурлоо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29%</a:t>
            </a:r>
            <a:endParaRPr lang="ru-RU" sz="6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260 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сойкулукка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тартуу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39%</a:t>
            </a:r>
            <a:endParaRPr lang="ru-RU" sz="6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261 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притондорду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кармоо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5%</a:t>
            </a:r>
            <a:endParaRPr lang="ru-RU" sz="6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262-1 (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Өспүрүмдү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порнографиялык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мүнздɵгү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материалдарды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же 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предметтерди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даярдоого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байланыштуу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 err="1">
                <a:latin typeface="Times New Roman" pitchFamily="18" charset="0"/>
                <a:cs typeface="Times New Roman" pitchFamily="18" charset="0"/>
              </a:rPr>
              <a:t>аракеттерге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 err="1" smtClean="0">
                <a:latin typeface="Times New Roman" pitchFamily="18" charset="0"/>
                <a:cs typeface="Times New Roman" pitchFamily="18" charset="0"/>
              </a:rPr>
              <a:t>тартуу</a:t>
            </a: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) - 0</a:t>
            </a:r>
            <a:endParaRPr lang="ru-RU" sz="6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6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375</a:t>
            </a:r>
            <a:r>
              <a:rPr lang="ru-RU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6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жалданмачылык</a:t>
            </a:r>
            <a:r>
              <a:rPr lang="ru-RU" sz="6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13%</a:t>
            </a:r>
            <a:endParaRPr lang="ru-RU" sz="6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ru-RU" dirty="0"/>
          </a:p>
        </p:txBody>
      </p:sp>
      <p:graphicFrame>
        <p:nvGraphicFramePr>
          <p:cNvPr id="5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65417305"/>
              </p:ext>
            </p:extLst>
          </p:nvPr>
        </p:nvGraphicFramePr>
        <p:xfrm>
          <a:off x="6277232" y="1600200"/>
          <a:ext cx="5614884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98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0" y="219314"/>
            <a:ext cx="10772775" cy="944256"/>
          </a:xfrm>
        </p:spPr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Изилд</a:t>
            </a:r>
            <a:r>
              <a:rPr lang="ru-RU" dirty="0" err="1" smtClean="0">
                <a:latin typeface="Calibri"/>
                <a:cs typeface="Calibri"/>
              </a:rPr>
              <a:t>өөнү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багыты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219" y="1334341"/>
            <a:ext cx="11356639" cy="4764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Изилдɵɵгɵ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алынган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бардык</a:t>
            </a:r>
            <a:r>
              <a:rPr lang="ru-RU" b="1" dirty="0">
                <a:solidFill>
                  <a:srgbClr val="FF0000"/>
                </a:solidFill>
              </a:rPr>
              <a:t> 254 </a:t>
            </a:r>
            <a:r>
              <a:rPr lang="ru-RU" b="1" dirty="0" err="1">
                <a:solidFill>
                  <a:srgbClr val="FF0000"/>
                </a:solidFill>
              </a:rPr>
              <a:t>иш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боюнча</a:t>
            </a:r>
            <a:r>
              <a:rPr lang="ru-RU" b="1" dirty="0">
                <a:solidFill>
                  <a:srgbClr val="FF0000"/>
                </a:solidFill>
              </a:rPr>
              <a:t>  412 </a:t>
            </a:r>
            <a:r>
              <a:rPr lang="ru-RU" b="1" dirty="0" err="1">
                <a:solidFill>
                  <a:srgbClr val="FF0000"/>
                </a:solidFill>
              </a:rPr>
              <a:t>адам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жоопкерчиликке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тартылышкан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 err="1">
                <a:solidFill>
                  <a:srgbClr val="FF0000"/>
                </a:solidFill>
              </a:rPr>
              <a:t>Алардын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ичинен</a:t>
            </a:r>
            <a:r>
              <a:rPr lang="ru-RU" b="1" dirty="0">
                <a:solidFill>
                  <a:srgbClr val="FF0000"/>
                </a:solidFill>
              </a:rPr>
              <a:t> 254 </a:t>
            </a:r>
            <a:r>
              <a:rPr lang="ru-RU" b="1" dirty="0" err="1">
                <a:solidFill>
                  <a:srgbClr val="FF0000"/>
                </a:solidFill>
              </a:rPr>
              <a:t>эркек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жана</a:t>
            </a:r>
            <a:r>
              <a:rPr lang="ru-RU" b="1" dirty="0">
                <a:solidFill>
                  <a:srgbClr val="FF0000"/>
                </a:solidFill>
              </a:rPr>
              <a:t> 158 </a:t>
            </a:r>
            <a:r>
              <a:rPr lang="ru-RU" b="1" dirty="0" err="1">
                <a:solidFill>
                  <a:srgbClr val="FF0000"/>
                </a:solidFill>
              </a:rPr>
              <a:t>аял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</a:p>
          <a:p>
            <a:pPr lvl="0"/>
            <a:r>
              <a:rPr lang="ru-RU" dirty="0" err="1"/>
              <a:t>Эркектердин</a:t>
            </a:r>
            <a:r>
              <a:rPr lang="ru-RU" dirty="0"/>
              <a:t> </a:t>
            </a:r>
            <a:r>
              <a:rPr lang="ru-RU" dirty="0" err="1"/>
              <a:t>кɵбү</a:t>
            </a:r>
            <a:r>
              <a:rPr lang="ru-RU" dirty="0"/>
              <a:t>  </a:t>
            </a:r>
            <a:r>
              <a:rPr lang="ru-RU" dirty="0" err="1"/>
              <a:t>Кылмыш-жаза</a:t>
            </a:r>
            <a:r>
              <a:rPr lang="ru-RU" dirty="0"/>
              <a:t> </a:t>
            </a:r>
            <a:r>
              <a:rPr lang="ru-RU" dirty="0" err="1"/>
              <a:t>кодексинин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154, 155, 375-беренелери </a:t>
            </a:r>
            <a:r>
              <a:rPr lang="ru-RU" dirty="0" err="1"/>
              <a:t>боюнча</a:t>
            </a:r>
            <a:r>
              <a:rPr lang="ru-RU" dirty="0"/>
              <a:t> </a:t>
            </a:r>
            <a:r>
              <a:rPr lang="ru-RU" dirty="0" err="1"/>
              <a:t>соттолушкан</a:t>
            </a:r>
            <a:r>
              <a:rPr lang="ru-RU" dirty="0"/>
              <a:t>. </a:t>
            </a:r>
            <a:r>
              <a:rPr lang="ru-RU" dirty="0" err="1"/>
              <a:t>Демек</a:t>
            </a:r>
            <a:r>
              <a:rPr lang="ru-RU" dirty="0"/>
              <a:t>, </a:t>
            </a:r>
            <a:r>
              <a:rPr lang="ru-RU" dirty="0" err="1"/>
              <a:t>никеге</a:t>
            </a:r>
            <a:r>
              <a:rPr lang="ru-RU" dirty="0"/>
              <a:t> </a:t>
            </a:r>
            <a:r>
              <a:rPr lang="ru-RU" dirty="0" err="1"/>
              <a:t>турууга</a:t>
            </a:r>
            <a:r>
              <a:rPr lang="ru-RU" dirty="0"/>
              <a:t> </a:t>
            </a:r>
            <a:r>
              <a:rPr lang="ru-RU" dirty="0" err="1"/>
              <a:t>мажбурлоо</a:t>
            </a:r>
            <a:r>
              <a:rPr lang="ru-RU" dirty="0"/>
              <a:t>, </a:t>
            </a:r>
            <a:r>
              <a:rPr lang="ru-RU" dirty="0" err="1"/>
              <a:t>ɵспүрүмдɵрдү</a:t>
            </a:r>
            <a:r>
              <a:rPr lang="ru-RU" dirty="0"/>
              <a:t> </a:t>
            </a:r>
            <a:r>
              <a:rPr lang="ru-RU" dirty="0" err="1"/>
              <a:t>иш</a:t>
            </a:r>
            <a:r>
              <a:rPr lang="ru-RU" dirty="0"/>
              <a:t> </a:t>
            </a:r>
            <a:r>
              <a:rPr lang="ru-RU" dirty="0" err="1"/>
              <a:t>жүзүндɵ</a:t>
            </a:r>
            <a:r>
              <a:rPr lang="ru-RU" dirty="0"/>
              <a:t> </a:t>
            </a:r>
            <a:r>
              <a:rPr lang="ru-RU" dirty="0" err="1"/>
              <a:t>никелик</a:t>
            </a:r>
            <a:r>
              <a:rPr lang="ru-RU" dirty="0"/>
              <a:t> </a:t>
            </a:r>
            <a:r>
              <a:rPr lang="ru-RU" dirty="0" err="1"/>
              <a:t>мамилелерге</a:t>
            </a:r>
            <a:r>
              <a:rPr lang="ru-RU" dirty="0"/>
              <a:t> </a:t>
            </a:r>
            <a:r>
              <a:rPr lang="ru-RU" dirty="0" err="1"/>
              <a:t>ɵтүүгɵ</a:t>
            </a:r>
            <a:r>
              <a:rPr lang="ru-RU" dirty="0"/>
              <a:t> </a:t>
            </a:r>
            <a:r>
              <a:rPr lang="ru-RU" dirty="0" err="1"/>
              <a:t>мажбурлоо</a:t>
            </a:r>
            <a:r>
              <a:rPr lang="ru-RU" dirty="0"/>
              <a:t>, </a:t>
            </a:r>
            <a:r>
              <a:rPr lang="ru-RU" dirty="0" err="1"/>
              <a:t>ошондой</a:t>
            </a:r>
            <a:r>
              <a:rPr lang="ru-RU" dirty="0"/>
              <a:t> эле </a:t>
            </a:r>
            <a:r>
              <a:rPr lang="ru-RU" dirty="0" err="1"/>
              <a:t>карасанатайлык</a:t>
            </a:r>
            <a:r>
              <a:rPr lang="ru-RU" dirty="0"/>
              <a:t>  </a:t>
            </a:r>
            <a:r>
              <a:rPr lang="ru-RU" dirty="0" err="1"/>
              <a:t>кылмыштарын</a:t>
            </a:r>
            <a:r>
              <a:rPr lang="ru-RU" dirty="0"/>
              <a:t> </a:t>
            </a:r>
            <a:r>
              <a:rPr lang="ru-RU" b="1" dirty="0" err="1">
                <a:solidFill>
                  <a:srgbClr val="FF0000"/>
                </a:solidFill>
              </a:rPr>
              <a:t>эркектер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артыкчылыктуу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</a:t>
            </a:r>
            <a:r>
              <a:rPr lang="ru-RU" b="1" dirty="0" err="1" smtClean="0">
                <a:solidFill>
                  <a:srgbClr val="FF0000"/>
                </a:solidFill>
                <a:latin typeface="Calibri"/>
                <a:cs typeface="Calibri"/>
              </a:rPr>
              <a:t>үрдө</a:t>
            </a:r>
            <a:r>
              <a:rPr lang="ru-RU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кɵп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жасашат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</a:p>
          <a:p>
            <a:pPr lvl="0"/>
            <a:r>
              <a:rPr lang="ru-RU" dirty="0" err="1"/>
              <a:t>Аялдар</a:t>
            </a:r>
            <a:r>
              <a:rPr lang="ru-RU" dirty="0"/>
              <a:t> </a:t>
            </a:r>
            <a:r>
              <a:rPr lang="ru-RU" dirty="0" err="1"/>
              <a:t>Кылмыш-жаза</a:t>
            </a:r>
            <a:r>
              <a:rPr lang="ru-RU" dirty="0"/>
              <a:t> </a:t>
            </a:r>
            <a:r>
              <a:rPr lang="ru-RU" dirty="0" err="1"/>
              <a:t>кодексинин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261, 124, 260-беренелери </a:t>
            </a:r>
            <a:r>
              <a:rPr lang="ru-RU" dirty="0" err="1"/>
              <a:t>боюнча</a:t>
            </a:r>
            <a:r>
              <a:rPr lang="ru-RU" dirty="0"/>
              <a:t> сот </a:t>
            </a:r>
            <a:r>
              <a:rPr lang="ru-RU" dirty="0" err="1"/>
              <a:t>жоопкерчилигине</a:t>
            </a:r>
            <a:r>
              <a:rPr lang="ru-RU" dirty="0"/>
              <a:t> </a:t>
            </a:r>
            <a:r>
              <a:rPr lang="ru-RU" dirty="0" err="1"/>
              <a:t>тартылышкан</a:t>
            </a:r>
            <a:r>
              <a:rPr lang="ru-RU" dirty="0"/>
              <a:t>. </a:t>
            </a:r>
            <a:r>
              <a:rPr lang="ru-RU" dirty="0" err="1"/>
              <a:t>Аялдарды</a:t>
            </a:r>
            <a:r>
              <a:rPr lang="ru-RU" dirty="0"/>
              <a:t> </a:t>
            </a:r>
            <a:r>
              <a:rPr lang="ru-RU" dirty="0" err="1"/>
              <a:t>сойкулукка</a:t>
            </a:r>
            <a:r>
              <a:rPr lang="ru-RU" dirty="0"/>
              <a:t> </a:t>
            </a:r>
            <a:r>
              <a:rPr lang="ru-RU" dirty="0" err="1"/>
              <a:t>тартуу</a:t>
            </a:r>
            <a:r>
              <a:rPr lang="ru-RU" dirty="0"/>
              <a:t>, </a:t>
            </a:r>
            <a:r>
              <a:rPr lang="ru-RU" dirty="0" err="1"/>
              <a:t>притондорду</a:t>
            </a:r>
            <a:r>
              <a:rPr lang="ru-RU" dirty="0"/>
              <a:t> </a:t>
            </a:r>
            <a:r>
              <a:rPr lang="ru-RU" dirty="0" err="1"/>
              <a:t>уюштуруу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кармоо</a:t>
            </a:r>
            <a:r>
              <a:rPr lang="ru-RU" dirty="0"/>
              <a:t>, </a:t>
            </a:r>
            <a:r>
              <a:rPr lang="ru-RU" dirty="0" err="1"/>
              <a:t>ошондой</a:t>
            </a:r>
            <a:r>
              <a:rPr lang="ru-RU" dirty="0"/>
              <a:t> эле </a:t>
            </a:r>
            <a:r>
              <a:rPr lang="ru-RU" dirty="0" err="1"/>
              <a:t>ымыркайларды</a:t>
            </a:r>
            <a:r>
              <a:rPr lang="ru-RU" dirty="0"/>
              <a:t> </a:t>
            </a:r>
            <a:r>
              <a:rPr lang="ru-RU" dirty="0" err="1"/>
              <a:t>сатуу</a:t>
            </a:r>
            <a:r>
              <a:rPr lang="ru-RU" dirty="0"/>
              <a:t> </a:t>
            </a:r>
            <a:r>
              <a:rPr lang="ru-RU" dirty="0" err="1"/>
              <a:t>менен</a:t>
            </a:r>
            <a:r>
              <a:rPr lang="ru-RU" dirty="0"/>
              <a:t> </a:t>
            </a:r>
            <a:r>
              <a:rPr lang="ru-RU" b="1" dirty="0" err="1">
                <a:solidFill>
                  <a:srgbClr val="FF0000"/>
                </a:solidFill>
              </a:rPr>
              <a:t>артыкчылыктуу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түрдɵ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аялдар</a:t>
            </a:r>
            <a:r>
              <a:rPr lang="ru-RU" b="1" dirty="0">
                <a:solidFill>
                  <a:srgbClr val="FF0000"/>
                </a:solidFill>
              </a:rPr>
              <a:t>  </a:t>
            </a:r>
            <a:r>
              <a:rPr lang="ru-RU" b="1" dirty="0" err="1">
                <a:solidFill>
                  <a:srgbClr val="FF0000"/>
                </a:solidFill>
              </a:rPr>
              <a:t>алектенишет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</a:p>
          <a:p>
            <a:endParaRPr lang="ru-RU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26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96130"/>
          </a:xfrm>
        </p:spPr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Изилд</a:t>
            </a:r>
            <a:r>
              <a:rPr lang="ru-RU" dirty="0" err="1" smtClean="0">
                <a:latin typeface="Calibri"/>
                <a:cs typeface="Calibri"/>
              </a:rPr>
              <a:t>өөнү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багыты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71348"/>
            <a:ext cx="10515600" cy="4605615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/>
              <a:t> </a:t>
            </a:r>
            <a:r>
              <a:rPr lang="ru-RU" b="1" dirty="0" err="1"/>
              <a:t>Кылмыш-жаза</a:t>
            </a:r>
            <a:r>
              <a:rPr lang="ru-RU" b="1" dirty="0"/>
              <a:t> </a:t>
            </a:r>
            <a:r>
              <a:rPr lang="ru-RU" b="1" dirty="0" err="1"/>
              <a:t>кодексинин</a:t>
            </a:r>
            <a:r>
              <a:rPr lang="ru-RU" b="1" dirty="0"/>
              <a:t> 124-беренеси </a:t>
            </a:r>
            <a:r>
              <a:rPr lang="ru-RU" b="1" dirty="0" err="1"/>
              <a:t>боюнча</a:t>
            </a:r>
            <a:r>
              <a:rPr lang="ru-RU" b="1" dirty="0"/>
              <a:t> </a:t>
            </a:r>
            <a:r>
              <a:rPr lang="ru-RU" b="1" dirty="0" err="1"/>
              <a:t>иштердин</a:t>
            </a:r>
            <a:r>
              <a:rPr lang="ru-RU" b="1" dirty="0"/>
              <a:t> </a:t>
            </a:r>
            <a:r>
              <a:rPr lang="ru-RU" b="1" dirty="0" err="1"/>
              <a:t>кɵбү</a:t>
            </a:r>
            <a:r>
              <a:rPr lang="ru-RU" b="1" dirty="0"/>
              <a:t> </a:t>
            </a:r>
            <a:r>
              <a:rPr lang="ru-RU" b="1" dirty="0" err="1"/>
              <a:t>ымыркайларды</a:t>
            </a:r>
            <a:r>
              <a:rPr lang="ru-RU" b="1" dirty="0"/>
              <a:t> </a:t>
            </a:r>
            <a:r>
              <a:rPr lang="ru-RU" b="1" dirty="0" err="1"/>
              <a:t>сатуу</a:t>
            </a:r>
            <a:r>
              <a:rPr lang="ru-RU" b="1" dirty="0"/>
              <a:t> (14 </a:t>
            </a:r>
            <a:r>
              <a:rPr lang="ru-RU" b="1" dirty="0" err="1"/>
              <a:t>иш</a:t>
            </a:r>
            <a:r>
              <a:rPr lang="ru-RU" b="1" dirty="0"/>
              <a:t>), </a:t>
            </a:r>
            <a:r>
              <a:rPr lang="ru-RU" b="1" dirty="0" err="1"/>
              <a:t>сексуалдык</a:t>
            </a:r>
            <a:r>
              <a:rPr lang="ru-RU" b="1" dirty="0"/>
              <a:t> </a:t>
            </a:r>
            <a:r>
              <a:rPr lang="ru-RU" b="1" dirty="0" err="1"/>
              <a:t>жактан</a:t>
            </a:r>
            <a:r>
              <a:rPr lang="ru-RU" b="1" dirty="0"/>
              <a:t> </a:t>
            </a:r>
            <a:r>
              <a:rPr lang="ru-RU" b="1" dirty="0" err="1"/>
              <a:t>эксплуатациялоо</a:t>
            </a:r>
            <a:r>
              <a:rPr lang="ru-RU" b="1" dirty="0"/>
              <a:t> </a:t>
            </a:r>
            <a:r>
              <a:rPr lang="ru-RU" b="1" dirty="0" err="1"/>
              <a:t>максатында</a:t>
            </a:r>
            <a:r>
              <a:rPr lang="ru-RU" b="1" dirty="0"/>
              <a:t> </a:t>
            </a:r>
            <a:r>
              <a:rPr lang="ru-RU" b="1" dirty="0" err="1"/>
              <a:t>аялдарды</a:t>
            </a:r>
            <a:r>
              <a:rPr lang="ru-RU" b="1" dirty="0"/>
              <a:t> </a:t>
            </a:r>
            <a:r>
              <a:rPr lang="ru-RU" b="1" dirty="0" err="1"/>
              <a:t>сатуу</a:t>
            </a:r>
            <a:r>
              <a:rPr lang="ru-RU" b="1" dirty="0"/>
              <a:t> (1 </a:t>
            </a:r>
            <a:r>
              <a:rPr lang="ru-RU" b="1" dirty="0" err="1"/>
              <a:t>иш</a:t>
            </a:r>
            <a:r>
              <a:rPr lang="ru-RU" b="1" dirty="0"/>
              <a:t>) </a:t>
            </a:r>
            <a:r>
              <a:rPr lang="ru-RU" b="1" dirty="0" err="1"/>
              <a:t>менен</a:t>
            </a:r>
            <a:r>
              <a:rPr lang="ru-RU" b="1" dirty="0"/>
              <a:t> </a:t>
            </a:r>
            <a:r>
              <a:rPr lang="ru-RU" b="1" dirty="0" err="1"/>
              <a:t>байланыштуу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63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6054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lvl="0" algn="just"/>
            <a:r>
              <a:rPr lang="ru-RU" b="1" dirty="0" err="1"/>
              <a:t>Соттордо</a:t>
            </a:r>
            <a:r>
              <a:rPr lang="ru-RU" b="1" dirty="0"/>
              <a:t> </a:t>
            </a:r>
            <a:r>
              <a:rPr lang="ru-RU" b="1" dirty="0" err="1"/>
              <a:t>каралган</a:t>
            </a:r>
            <a:r>
              <a:rPr lang="ru-RU" b="1" dirty="0"/>
              <a:t> </a:t>
            </a:r>
            <a:r>
              <a:rPr lang="ru-RU" b="1" dirty="0" err="1"/>
              <a:t>кылмыш</a:t>
            </a:r>
            <a:r>
              <a:rPr lang="ru-RU" b="1" dirty="0"/>
              <a:t> </a:t>
            </a:r>
            <a:r>
              <a:rPr lang="ru-RU" b="1" dirty="0" err="1"/>
              <a:t>иштеринин</a:t>
            </a:r>
            <a:r>
              <a:rPr lang="ru-RU" b="1" dirty="0"/>
              <a:t> </a:t>
            </a:r>
            <a:r>
              <a:rPr lang="ru-RU" b="1" dirty="0" err="1"/>
              <a:t>ичинен</a:t>
            </a:r>
            <a:r>
              <a:rPr lang="ru-RU" b="1" dirty="0"/>
              <a:t> </a:t>
            </a:r>
            <a:r>
              <a:rPr lang="ru-RU" b="1" dirty="0" err="1"/>
              <a:t>тергɵɵ</a:t>
            </a:r>
            <a:r>
              <a:rPr lang="ru-RU" b="1" dirty="0"/>
              <a:t> </a:t>
            </a:r>
            <a:r>
              <a:rPr lang="ru-RU" b="1" dirty="0" err="1"/>
              <a:t>органдары</a:t>
            </a:r>
            <a:r>
              <a:rPr lang="ru-RU" b="1" dirty="0"/>
              <a:t> </a:t>
            </a:r>
            <a:r>
              <a:rPr lang="ru-RU" b="1" dirty="0" err="1"/>
              <a:t>тарабынан</a:t>
            </a:r>
            <a:r>
              <a:rPr lang="ru-RU" b="1" dirty="0"/>
              <a:t> </a:t>
            </a:r>
            <a:r>
              <a:rPr lang="ru-RU" b="1" dirty="0" err="1"/>
              <a:t>соттолуучулардын</a:t>
            </a:r>
            <a:r>
              <a:rPr lang="ru-RU" b="1" dirty="0"/>
              <a:t> </a:t>
            </a:r>
            <a:r>
              <a:rPr lang="ru-RU" b="1" dirty="0" err="1"/>
              <a:t>аракеттерин</a:t>
            </a:r>
            <a:r>
              <a:rPr lang="ru-RU" b="1" dirty="0"/>
              <a:t>  </a:t>
            </a:r>
            <a:r>
              <a:rPr lang="ru-RU" b="1" dirty="0" err="1"/>
              <a:t>туура</a:t>
            </a:r>
            <a:r>
              <a:rPr lang="ru-RU" b="1" dirty="0"/>
              <a:t> </a:t>
            </a:r>
            <a:r>
              <a:rPr lang="ru-RU" b="1" dirty="0" err="1"/>
              <a:t>эмес</a:t>
            </a:r>
            <a:r>
              <a:rPr lang="ru-RU" b="1" dirty="0"/>
              <a:t> </a:t>
            </a:r>
            <a:r>
              <a:rPr lang="ru-RU" b="1" dirty="0" err="1"/>
              <a:t>жана</a:t>
            </a:r>
            <a:r>
              <a:rPr lang="ru-RU" b="1" dirty="0"/>
              <a:t>\же </a:t>
            </a:r>
            <a:r>
              <a:rPr lang="ru-RU" b="1" dirty="0" err="1"/>
              <a:t>ашыкча</a:t>
            </a:r>
            <a:r>
              <a:rPr lang="ru-RU" b="1" dirty="0"/>
              <a:t> </a:t>
            </a:r>
            <a:r>
              <a:rPr lang="ru-RU" b="1" dirty="0" err="1"/>
              <a:t>квалификациялоонун</a:t>
            </a:r>
            <a:r>
              <a:rPr lang="ru-RU" b="1" dirty="0"/>
              <a:t> </a:t>
            </a:r>
            <a:r>
              <a:rPr lang="ru-RU" b="1" dirty="0" err="1"/>
              <a:t>айынан</a:t>
            </a:r>
            <a:r>
              <a:rPr lang="ru-RU" b="1" dirty="0"/>
              <a:t> </a:t>
            </a:r>
            <a:r>
              <a:rPr lang="ru-RU" b="1" dirty="0" err="1"/>
              <a:t>аракеттерди</a:t>
            </a:r>
            <a:r>
              <a:rPr lang="ru-RU" b="1" dirty="0"/>
              <a:t> </a:t>
            </a:r>
            <a:r>
              <a:rPr lang="ru-RU" b="1" dirty="0" err="1"/>
              <a:t>переквалификациялоо</a:t>
            </a:r>
            <a:r>
              <a:rPr lang="ru-RU" b="1" dirty="0"/>
              <a:t> </a:t>
            </a:r>
            <a:r>
              <a:rPr lang="ru-RU" b="1" dirty="0" err="1"/>
              <a:t>жүргүзүлгɵн</a:t>
            </a:r>
            <a:r>
              <a:rPr lang="ru-RU" b="1" dirty="0"/>
              <a:t>, </a:t>
            </a:r>
            <a:r>
              <a:rPr lang="ru-RU" b="1" dirty="0" err="1"/>
              <a:t>бул</a:t>
            </a:r>
            <a:r>
              <a:rPr lang="ru-RU" b="1" dirty="0"/>
              <a:t> </a:t>
            </a:r>
            <a:r>
              <a:rPr lang="ru-RU" b="1" dirty="0" err="1"/>
              <a:t>дээрлик</a:t>
            </a:r>
            <a:r>
              <a:rPr lang="ru-RU" b="1" dirty="0"/>
              <a:t> 33% </a:t>
            </a:r>
            <a:r>
              <a:rPr lang="ru-RU" b="1" dirty="0" err="1"/>
              <a:t>түзгɵн</a:t>
            </a:r>
            <a:r>
              <a:rPr lang="ru-RU" b="1" dirty="0"/>
              <a:t>. </a:t>
            </a:r>
            <a:endParaRPr lang="ru-RU" b="1" dirty="0" smtClean="0"/>
          </a:p>
          <a:p>
            <a:pPr lvl="0" algn="just"/>
            <a:endParaRPr lang="ru-RU" dirty="0"/>
          </a:p>
          <a:p>
            <a:pPr lvl="0" algn="just"/>
            <a:r>
              <a:rPr lang="ru-RU" b="1" dirty="0" err="1"/>
              <a:t>Бул</a:t>
            </a:r>
            <a:r>
              <a:rPr lang="ru-RU" b="1" dirty="0"/>
              <a:t> </a:t>
            </a:r>
            <a:r>
              <a:rPr lang="ru-RU" b="1" dirty="0" err="1"/>
              <a:t>мындай</a:t>
            </a:r>
            <a:r>
              <a:rPr lang="ru-RU" b="1" dirty="0"/>
              <a:t> </a:t>
            </a:r>
            <a:r>
              <a:rPr lang="ru-RU" b="1" dirty="0" err="1"/>
              <a:t>кылмыштарга</a:t>
            </a:r>
            <a:r>
              <a:rPr lang="ru-RU" b="1" dirty="0"/>
              <a:t> </a:t>
            </a:r>
            <a:r>
              <a:rPr lang="ru-RU" b="1" dirty="0" err="1"/>
              <a:t>алдын</a:t>
            </a:r>
            <a:r>
              <a:rPr lang="ru-RU" b="1" dirty="0"/>
              <a:t> ала </a:t>
            </a:r>
            <a:r>
              <a:rPr lang="ru-RU" b="1" dirty="0" err="1"/>
              <a:t>иликтɵɵ</a:t>
            </a:r>
            <a:r>
              <a:rPr lang="ru-RU" b="1" dirty="0"/>
              <a:t> </a:t>
            </a:r>
            <a:r>
              <a:rPr lang="ru-RU" b="1" dirty="0" err="1"/>
              <a:t>жүргүзүүнүн</a:t>
            </a:r>
            <a:r>
              <a:rPr lang="ru-RU" b="1" dirty="0"/>
              <a:t> </a:t>
            </a:r>
            <a:r>
              <a:rPr lang="ru-RU" b="1" dirty="0" err="1"/>
              <a:t>жетишсиз</a:t>
            </a:r>
            <a:r>
              <a:rPr lang="ru-RU" b="1" dirty="0"/>
              <a:t> </a:t>
            </a:r>
            <a:r>
              <a:rPr lang="ru-RU" b="1" dirty="0" err="1"/>
              <a:t>экендигин</a:t>
            </a:r>
            <a:r>
              <a:rPr lang="ru-RU" b="1" dirty="0"/>
              <a:t> </a:t>
            </a:r>
            <a:r>
              <a:rPr lang="ru-RU" b="1" dirty="0" err="1"/>
              <a:t>далилдеп</a:t>
            </a:r>
            <a:r>
              <a:rPr lang="ru-RU" b="1" dirty="0"/>
              <a:t> </a:t>
            </a:r>
            <a:r>
              <a:rPr lang="ru-RU" b="1" dirty="0" err="1"/>
              <a:t>турат</a:t>
            </a:r>
            <a:r>
              <a:rPr lang="ru-RU" b="1" dirty="0"/>
              <a:t> </a:t>
            </a:r>
            <a:r>
              <a:rPr lang="ru-RU" b="1" dirty="0" err="1"/>
              <a:t>жана</a:t>
            </a:r>
            <a:r>
              <a:rPr lang="ru-RU" b="1" dirty="0"/>
              <a:t> </a:t>
            </a:r>
            <a:r>
              <a:rPr lang="ru-RU" b="1" dirty="0" err="1"/>
              <a:t>мамлекеттик</a:t>
            </a:r>
            <a:r>
              <a:rPr lang="ru-RU" b="1" dirty="0"/>
              <a:t> </a:t>
            </a:r>
            <a:r>
              <a:rPr lang="ru-RU" b="1" dirty="0" err="1"/>
              <a:t>күнɵɵ</a:t>
            </a:r>
            <a:r>
              <a:rPr lang="ru-RU" b="1" dirty="0"/>
              <a:t> </a:t>
            </a:r>
            <a:r>
              <a:rPr lang="ru-RU" b="1" dirty="0" err="1"/>
              <a:t>тагуучулар</a:t>
            </a:r>
            <a:r>
              <a:rPr lang="ru-RU" b="1" dirty="0"/>
              <a:t> </a:t>
            </a:r>
            <a:r>
              <a:rPr lang="ru-RU" b="1" dirty="0" err="1"/>
              <a:t>менен</a:t>
            </a:r>
            <a:r>
              <a:rPr lang="ru-RU" b="1" dirty="0"/>
              <a:t> </a:t>
            </a:r>
            <a:r>
              <a:rPr lang="ru-RU" b="1" dirty="0" err="1"/>
              <a:t>укук</a:t>
            </a:r>
            <a:r>
              <a:rPr lang="ru-RU" b="1" dirty="0"/>
              <a:t> </a:t>
            </a:r>
            <a:r>
              <a:rPr lang="ru-RU" b="1" dirty="0" err="1"/>
              <a:t>коргоо</a:t>
            </a:r>
            <a:r>
              <a:rPr lang="ru-RU" b="1" dirty="0"/>
              <a:t> </a:t>
            </a:r>
            <a:r>
              <a:rPr lang="ru-RU" b="1" dirty="0" err="1"/>
              <a:t>органдарынын</a:t>
            </a:r>
            <a:r>
              <a:rPr lang="ru-RU" b="1" dirty="0"/>
              <a:t> </a:t>
            </a:r>
            <a:r>
              <a:rPr lang="ru-RU" b="1" dirty="0" err="1"/>
              <a:t>кызматкерлеринин</a:t>
            </a:r>
            <a:r>
              <a:rPr lang="ru-RU" b="1" dirty="0"/>
              <a:t> </a:t>
            </a:r>
            <a:r>
              <a:rPr lang="ru-RU" b="1" dirty="0" err="1"/>
              <a:t>ɵз</a:t>
            </a:r>
            <a:r>
              <a:rPr lang="ru-RU" b="1" dirty="0"/>
              <a:t> </a:t>
            </a:r>
            <a:r>
              <a:rPr lang="ru-RU" b="1" dirty="0" err="1"/>
              <a:t>милдеттерин</a:t>
            </a:r>
            <a:r>
              <a:rPr lang="ru-RU" b="1" dirty="0"/>
              <a:t> </a:t>
            </a:r>
            <a:r>
              <a:rPr lang="ru-RU" b="1" dirty="0" err="1"/>
              <a:t>тиешелүү</a:t>
            </a:r>
            <a:r>
              <a:rPr lang="ru-RU" b="1" dirty="0"/>
              <a:t> </a:t>
            </a:r>
            <a:r>
              <a:rPr lang="ru-RU" b="1" dirty="0" err="1"/>
              <a:t>деңгээлде</a:t>
            </a:r>
            <a:r>
              <a:rPr lang="ru-RU" b="1" dirty="0"/>
              <a:t> </a:t>
            </a:r>
            <a:r>
              <a:rPr lang="ru-RU" b="1" dirty="0" err="1"/>
              <a:t>аткарылбагандыгы</a:t>
            </a:r>
            <a:r>
              <a:rPr lang="ru-RU" b="1" dirty="0"/>
              <a:t> </a:t>
            </a:r>
            <a:r>
              <a:rPr lang="ru-RU" b="1" dirty="0" err="1"/>
              <a:t>жɵнүндɵ</a:t>
            </a:r>
            <a:r>
              <a:rPr lang="ru-RU" b="1" dirty="0"/>
              <a:t> </a:t>
            </a:r>
            <a:r>
              <a:rPr lang="ru-RU" b="1" dirty="0" err="1"/>
              <a:t>тынчсыздануу</a:t>
            </a:r>
            <a:r>
              <a:rPr lang="ru-RU" b="1" dirty="0"/>
              <a:t> </a:t>
            </a:r>
            <a:r>
              <a:rPr lang="ru-RU" b="1" dirty="0" err="1"/>
              <a:t>жаратат</a:t>
            </a:r>
            <a:r>
              <a:rPr lang="ru-RU" b="1" dirty="0"/>
              <a:t>. </a:t>
            </a:r>
            <a:endParaRPr lang="ru-RU" b="1" dirty="0" smtClean="0"/>
          </a:p>
          <a:p>
            <a:pPr marL="0" lvl="0" indent="0" algn="just">
              <a:buNone/>
            </a:pPr>
            <a:endParaRPr lang="ru-RU" dirty="0"/>
          </a:p>
          <a:p>
            <a:pPr lvl="0" algn="just"/>
            <a:r>
              <a:rPr lang="ru-RU" b="1" dirty="0" err="1"/>
              <a:t>Соттордун</a:t>
            </a:r>
            <a:r>
              <a:rPr lang="ru-RU" b="1" dirty="0"/>
              <a:t> </a:t>
            </a:r>
            <a:r>
              <a:rPr lang="ru-RU" b="1" dirty="0" err="1"/>
              <a:t>пикирлери</a:t>
            </a:r>
            <a:r>
              <a:rPr lang="ru-RU" b="1" dirty="0"/>
              <a:t> </a:t>
            </a:r>
            <a:r>
              <a:rPr lang="ru-RU" b="1" dirty="0" err="1"/>
              <a:t>боюнча</a:t>
            </a:r>
            <a:r>
              <a:rPr lang="ru-RU" b="1" dirty="0"/>
              <a:t> </a:t>
            </a:r>
            <a:r>
              <a:rPr lang="ru-RU" b="1" dirty="0" err="1"/>
              <a:t>тергɵɵ</a:t>
            </a:r>
            <a:r>
              <a:rPr lang="ru-RU" b="1" dirty="0"/>
              <a:t> </a:t>
            </a:r>
            <a:r>
              <a:rPr lang="ru-RU" b="1" dirty="0" err="1"/>
              <a:t>органдары</a:t>
            </a:r>
            <a:r>
              <a:rPr lang="ru-RU" b="1" dirty="0"/>
              <a:t> </a:t>
            </a:r>
            <a:r>
              <a:rPr lang="ru-RU" b="1" dirty="0" err="1"/>
              <a:t>адам</a:t>
            </a:r>
            <a:r>
              <a:rPr lang="ru-RU" b="1" dirty="0"/>
              <a:t> </a:t>
            </a:r>
            <a:r>
              <a:rPr lang="ru-RU" b="1" dirty="0" err="1"/>
              <a:t>сатуу</a:t>
            </a:r>
            <a:r>
              <a:rPr lang="ru-RU" b="1" dirty="0"/>
              <a:t> </a:t>
            </a:r>
            <a:r>
              <a:rPr lang="ru-RU" b="1" dirty="0" err="1"/>
              <a:t>боюнча</a:t>
            </a:r>
            <a:r>
              <a:rPr lang="ru-RU" b="1" dirty="0"/>
              <a:t>  </a:t>
            </a:r>
            <a:r>
              <a:rPr lang="ru-RU" b="1" dirty="0" err="1"/>
              <a:t>кылмыштарды</a:t>
            </a:r>
            <a:r>
              <a:rPr lang="ru-RU" b="1" dirty="0"/>
              <a:t> </a:t>
            </a:r>
            <a:r>
              <a:rPr lang="ru-RU" b="1" dirty="0" err="1"/>
              <a:t>квалификациялоодо</a:t>
            </a:r>
            <a:r>
              <a:rPr lang="ru-RU" b="1" dirty="0"/>
              <a:t>  </a:t>
            </a:r>
            <a:r>
              <a:rPr lang="ru-RU" b="1" dirty="0" err="1"/>
              <a:t>адам</a:t>
            </a:r>
            <a:r>
              <a:rPr lang="ru-RU" b="1" dirty="0"/>
              <a:t> </a:t>
            </a:r>
            <a:r>
              <a:rPr lang="ru-RU" b="1" dirty="0" err="1"/>
              <a:t>сатуунун</a:t>
            </a:r>
            <a:r>
              <a:rPr lang="ru-RU" b="1" dirty="0"/>
              <a:t> </a:t>
            </a:r>
            <a:r>
              <a:rPr lang="ru-RU" b="1" dirty="0" err="1"/>
              <a:t>максатын</a:t>
            </a:r>
            <a:r>
              <a:rPr lang="ru-RU" b="1" dirty="0"/>
              <a:t> </a:t>
            </a:r>
            <a:r>
              <a:rPr lang="ru-RU" b="1" dirty="0" err="1"/>
              <a:t>аныктай</a:t>
            </a:r>
            <a:r>
              <a:rPr lang="ru-RU" b="1" dirty="0"/>
              <a:t> </a:t>
            </a:r>
            <a:r>
              <a:rPr lang="ru-RU" b="1" dirty="0" err="1"/>
              <a:t>алышпайт</a:t>
            </a:r>
            <a:r>
              <a:rPr lang="ru-RU" b="1" dirty="0"/>
              <a:t>, </a:t>
            </a:r>
            <a:r>
              <a:rPr lang="ru-RU" b="1" dirty="0" err="1"/>
              <a:t>тергɵɵ</a:t>
            </a:r>
            <a:r>
              <a:rPr lang="ru-RU" b="1" dirty="0"/>
              <a:t> </a:t>
            </a:r>
            <a:r>
              <a:rPr lang="ru-RU" b="1" dirty="0" err="1"/>
              <a:t>иштерин</a:t>
            </a:r>
            <a:r>
              <a:rPr lang="ru-RU" b="1" dirty="0"/>
              <a:t> </a:t>
            </a:r>
            <a:r>
              <a:rPr lang="ru-RU" b="1" dirty="0" err="1"/>
              <a:t>тиешелүү</a:t>
            </a:r>
            <a:r>
              <a:rPr lang="ru-RU" b="1" dirty="0"/>
              <a:t> </a:t>
            </a:r>
            <a:r>
              <a:rPr lang="ru-RU" b="1" dirty="0" err="1"/>
              <a:t>деңгээлде</a:t>
            </a:r>
            <a:r>
              <a:rPr lang="ru-RU" b="1" dirty="0"/>
              <a:t> </a:t>
            </a:r>
            <a:r>
              <a:rPr lang="ru-RU" b="1" dirty="0" err="1"/>
              <a:t>жүргүзүшпɵйт</a:t>
            </a:r>
            <a:r>
              <a:rPr lang="ru-RU" b="1" dirty="0"/>
              <a:t>,  </a:t>
            </a:r>
            <a:r>
              <a:rPr lang="ru-RU" b="1" dirty="0" err="1"/>
              <a:t>тактап</a:t>
            </a:r>
            <a:r>
              <a:rPr lang="ru-RU" b="1" dirty="0"/>
              <a:t> </a:t>
            </a:r>
            <a:r>
              <a:rPr lang="ru-RU" b="1" dirty="0" err="1"/>
              <a:t>айтканда</a:t>
            </a:r>
            <a:r>
              <a:rPr lang="ru-RU" b="1" dirty="0"/>
              <a:t>, </a:t>
            </a:r>
            <a:r>
              <a:rPr lang="ru-RU" b="1" dirty="0" err="1"/>
              <a:t>суракка</a:t>
            </a:r>
            <a:r>
              <a:rPr lang="ru-RU" b="1" dirty="0"/>
              <a:t> </a:t>
            </a:r>
            <a:r>
              <a:rPr lang="ru-RU" b="1" dirty="0" err="1"/>
              <a:t>алууну</a:t>
            </a:r>
            <a:r>
              <a:rPr lang="ru-RU" b="1" dirty="0"/>
              <a:t> </a:t>
            </a:r>
            <a:r>
              <a:rPr lang="ru-RU" b="1" dirty="0" err="1"/>
              <a:t>сапатсыз</a:t>
            </a:r>
            <a:r>
              <a:rPr lang="ru-RU" b="1" dirty="0"/>
              <a:t> </a:t>
            </a:r>
            <a:r>
              <a:rPr lang="ru-RU" b="1" dirty="0" err="1"/>
              <a:t>жүргүзүшɵт</a:t>
            </a:r>
            <a:r>
              <a:rPr lang="ru-RU" b="1" dirty="0"/>
              <a:t>, «</a:t>
            </a:r>
            <a:r>
              <a:rPr lang="ru-RU" b="1" dirty="0" err="1"/>
              <a:t>адам</a:t>
            </a:r>
            <a:r>
              <a:rPr lang="ru-RU" b="1" dirty="0"/>
              <a:t> </a:t>
            </a:r>
            <a:r>
              <a:rPr lang="ru-RU" b="1" dirty="0" err="1"/>
              <a:t>сатуу</a:t>
            </a:r>
            <a:r>
              <a:rPr lang="ru-RU" b="1" dirty="0"/>
              <a:t>» </a:t>
            </a:r>
            <a:r>
              <a:rPr lang="ru-RU" b="1" dirty="0" err="1"/>
              <a:t>жана</a:t>
            </a:r>
            <a:r>
              <a:rPr lang="ru-RU" b="1" dirty="0"/>
              <a:t> «бала </a:t>
            </a:r>
            <a:r>
              <a:rPr lang="ru-RU" b="1" dirty="0" err="1"/>
              <a:t>багып</a:t>
            </a:r>
            <a:r>
              <a:rPr lang="ru-RU" b="1" dirty="0"/>
              <a:t> </a:t>
            </a:r>
            <a:r>
              <a:rPr lang="ru-RU" b="1" dirty="0" err="1"/>
              <a:t>алуунун</a:t>
            </a:r>
            <a:r>
              <a:rPr lang="ru-RU" b="1" dirty="0"/>
              <a:t> </a:t>
            </a:r>
            <a:r>
              <a:rPr lang="ru-RU" b="1" dirty="0" err="1"/>
              <a:t>тартибин</a:t>
            </a:r>
            <a:r>
              <a:rPr lang="ru-RU" b="1" dirty="0"/>
              <a:t> </a:t>
            </a:r>
            <a:r>
              <a:rPr lang="ru-RU" b="1" dirty="0" err="1"/>
              <a:t>бузуу</a:t>
            </a:r>
            <a:r>
              <a:rPr lang="ru-RU" b="1" dirty="0"/>
              <a:t>» </a:t>
            </a:r>
            <a:r>
              <a:rPr lang="ru-RU" b="1" dirty="0" err="1"/>
              <a:t>түшүнүктɵрүн</a:t>
            </a:r>
            <a:r>
              <a:rPr lang="ru-RU" b="1" dirty="0"/>
              <a:t> </a:t>
            </a:r>
            <a:r>
              <a:rPr lang="ru-RU" b="1" dirty="0" err="1"/>
              <a:t>бири-биринен</a:t>
            </a:r>
            <a:r>
              <a:rPr lang="ru-RU" b="1" dirty="0"/>
              <a:t> </a:t>
            </a:r>
            <a:r>
              <a:rPr lang="ru-RU" b="1" dirty="0" err="1"/>
              <a:t>айырмалап</a:t>
            </a:r>
            <a:r>
              <a:rPr lang="ru-RU" b="1" dirty="0"/>
              <a:t> </a:t>
            </a:r>
            <a:r>
              <a:rPr lang="ru-RU" b="1" dirty="0" err="1"/>
              <a:t>түшүнɵ</a:t>
            </a:r>
            <a:r>
              <a:rPr lang="ru-RU" b="1" dirty="0"/>
              <a:t> </a:t>
            </a:r>
            <a:r>
              <a:rPr lang="ru-RU" b="1" dirty="0" err="1"/>
              <a:t>албай</a:t>
            </a:r>
            <a:r>
              <a:rPr lang="ru-RU" b="1" dirty="0"/>
              <a:t> </a:t>
            </a:r>
            <a:r>
              <a:rPr lang="ru-RU" b="1" dirty="0" err="1"/>
              <a:t>чаташтыруу</a:t>
            </a:r>
            <a:r>
              <a:rPr lang="ru-RU" b="1" dirty="0"/>
              <a:t> орун </a:t>
            </a:r>
            <a:r>
              <a:rPr lang="ru-RU" b="1" dirty="0" err="1"/>
              <a:t>алып</a:t>
            </a:r>
            <a:r>
              <a:rPr lang="ru-RU" b="1" dirty="0"/>
              <a:t> </a:t>
            </a:r>
            <a:r>
              <a:rPr lang="ru-RU" b="1" dirty="0" err="1"/>
              <a:t>жатат</a:t>
            </a:r>
            <a:r>
              <a:rPr lang="ru-RU" b="1" dirty="0"/>
              <a:t>. </a:t>
            </a:r>
            <a:r>
              <a:rPr lang="ru-RU" b="1" dirty="0" err="1"/>
              <a:t>Кырсыктарды</a:t>
            </a:r>
            <a:r>
              <a:rPr lang="ru-RU" b="1" dirty="0"/>
              <a:t> так </a:t>
            </a:r>
            <a:r>
              <a:rPr lang="ru-RU" b="1" dirty="0" err="1"/>
              <a:t>эмес</a:t>
            </a:r>
            <a:r>
              <a:rPr lang="ru-RU" b="1" dirty="0"/>
              <a:t>, </a:t>
            </a:r>
            <a:r>
              <a:rPr lang="ru-RU" b="1" dirty="0" err="1"/>
              <a:t>жеткиликсиз</a:t>
            </a:r>
            <a:r>
              <a:rPr lang="ru-RU" b="1" dirty="0"/>
              <a:t> </a:t>
            </a:r>
            <a:r>
              <a:rPr lang="ru-RU" b="1" dirty="0" err="1"/>
              <a:t>иликтешет</a:t>
            </a:r>
            <a:r>
              <a:rPr lang="ru-RU" b="1" dirty="0"/>
              <a:t>, </a:t>
            </a:r>
            <a:r>
              <a:rPr lang="ru-RU" b="1" dirty="0" err="1"/>
              <a:t>бул</a:t>
            </a:r>
            <a:r>
              <a:rPr lang="ru-RU" b="1" dirty="0"/>
              <a:t> </a:t>
            </a:r>
            <a:r>
              <a:rPr lang="ru-RU" b="1" dirty="0" err="1"/>
              <a:t>болсо</a:t>
            </a:r>
            <a:r>
              <a:rPr lang="ru-RU" b="1" dirty="0"/>
              <a:t> </a:t>
            </a:r>
            <a:r>
              <a:rPr lang="ru-RU" b="1" dirty="0" err="1"/>
              <a:t>иштердин</a:t>
            </a:r>
            <a:r>
              <a:rPr lang="ru-RU" b="1" dirty="0"/>
              <a:t> </a:t>
            </a:r>
            <a:r>
              <a:rPr lang="ru-RU" b="1" dirty="0" err="1"/>
              <a:t>соттордо</a:t>
            </a:r>
            <a:r>
              <a:rPr lang="ru-RU" b="1" dirty="0"/>
              <a:t> </a:t>
            </a:r>
            <a:r>
              <a:rPr lang="ru-RU" b="1" dirty="0" err="1"/>
              <a:t>сапатсыз</a:t>
            </a:r>
            <a:r>
              <a:rPr lang="ru-RU" b="1" dirty="0"/>
              <a:t> </a:t>
            </a:r>
            <a:r>
              <a:rPr lang="ru-RU" b="1" dirty="0" err="1"/>
              <a:t>каралышына</a:t>
            </a:r>
            <a:r>
              <a:rPr lang="ru-RU" b="1" dirty="0"/>
              <a:t> </a:t>
            </a:r>
            <a:r>
              <a:rPr lang="ru-RU" b="1" dirty="0" err="1"/>
              <a:t>таасирин</a:t>
            </a:r>
            <a:r>
              <a:rPr lang="ru-RU" b="1" dirty="0"/>
              <a:t> </a:t>
            </a:r>
            <a:r>
              <a:rPr lang="ru-RU" b="1" dirty="0" err="1"/>
              <a:t>тийгизет</a:t>
            </a:r>
            <a:r>
              <a:rPr lang="ru-RU" b="1" dirty="0"/>
              <a:t>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18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0232"/>
            <a:ext cx="10515600" cy="53267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lvl="0" algn="just"/>
            <a:r>
              <a:rPr lang="ru-RU" b="1" dirty="0" err="1"/>
              <a:t>Талдоого</a:t>
            </a:r>
            <a:r>
              <a:rPr lang="ru-RU" b="1" dirty="0"/>
              <a:t> </a:t>
            </a:r>
            <a:r>
              <a:rPr lang="ru-RU" b="1" dirty="0" err="1"/>
              <a:t>алынган</a:t>
            </a:r>
            <a:r>
              <a:rPr lang="ru-RU" b="1" dirty="0"/>
              <a:t> </a:t>
            </a:r>
            <a:r>
              <a:rPr lang="ru-RU" b="1" dirty="0" err="1"/>
              <a:t>материалдардын</a:t>
            </a:r>
            <a:r>
              <a:rPr lang="ru-RU" b="1" dirty="0"/>
              <a:t> </a:t>
            </a:r>
            <a:r>
              <a:rPr lang="ru-RU" b="1" dirty="0" err="1"/>
              <a:t>ичинен</a:t>
            </a:r>
            <a:r>
              <a:rPr lang="ru-RU" b="1" dirty="0"/>
              <a:t> </a:t>
            </a:r>
            <a:r>
              <a:rPr lang="ru-RU" b="1" dirty="0" err="1"/>
              <a:t>Кылмыш-жаза</a:t>
            </a:r>
            <a:r>
              <a:rPr lang="ru-RU" b="1" dirty="0"/>
              <a:t> </a:t>
            </a:r>
            <a:r>
              <a:rPr lang="ru-RU" b="1" dirty="0" err="1"/>
              <a:t>кодексинин</a:t>
            </a:r>
            <a:r>
              <a:rPr lang="ru-RU" b="1" dirty="0"/>
              <a:t> 154-беренеси (</a:t>
            </a:r>
            <a:r>
              <a:rPr lang="ru-RU" b="1" dirty="0" err="1"/>
              <a:t>ɵспүрүмдү</a:t>
            </a:r>
            <a:r>
              <a:rPr lang="ru-RU" b="1" dirty="0"/>
              <a:t> </a:t>
            </a:r>
            <a:r>
              <a:rPr lang="ru-RU" b="1" dirty="0" err="1"/>
              <a:t>никеге</a:t>
            </a:r>
            <a:r>
              <a:rPr lang="ru-RU" b="1" dirty="0"/>
              <a:t> </a:t>
            </a:r>
            <a:r>
              <a:rPr lang="ru-RU" b="1" dirty="0" err="1"/>
              <a:t>турууга</a:t>
            </a:r>
            <a:r>
              <a:rPr lang="ru-RU" b="1" dirty="0"/>
              <a:t> </a:t>
            </a:r>
            <a:r>
              <a:rPr lang="ru-RU" b="1" dirty="0" err="1"/>
              <a:t>мажбурлоо</a:t>
            </a:r>
            <a:r>
              <a:rPr lang="ru-RU" b="1" dirty="0"/>
              <a:t>) </a:t>
            </a:r>
            <a:r>
              <a:rPr lang="ru-RU" b="1" dirty="0" err="1"/>
              <a:t>боюнча</a:t>
            </a:r>
            <a:r>
              <a:rPr lang="ru-RU" b="1" dirty="0"/>
              <a:t> </a:t>
            </a:r>
            <a:r>
              <a:rPr lang="ru-RU" b="1" dirty="0" err="1"/>
              <a:t>соттор</a:t>
            </a:r>
            <a:r>
              <a:rPr lang="ru-RU" b="1" dirty="0"/>
              <a:t> </a:t>
            </a:r>
            <a:r>
              <a:rPr lang="ru-RU" b="1" dirty="0" err="1"/>
              <a:t>тарабынан</a:t>
            </a:r>
            <a:r>
              <a:rPr lang="ru-RU" b="1" dirty="0"/>
              <a:t> сот </a:t>
            </a:r>
            <a:r>
              <a:rPr lang="ru-RU" b="1" dirty="0" err="1"/>
              <a:t>процесстерине</a:t>
            </a:r>
            <a:r>
              <a:rPr lang="ru-RU" b="1" dirty="0"/>
              <a:t> </a:t>
            </a:r>
            <a:r>
              <a:rPr lang="ru-RU" b="1" dirty="0" err="1"/>
              <a:t>ɵспүрүм</a:t>
            </a:r>
            <a:r>
              <a:rPr lang="ru-RU" b="1" dirty="0"/>
              <a:t> </a:t>
            </a:r>
            <a:r>
              <a:rPr lang="ru-RU" b="1" dirty="0" err="1"/>
              <a:t>жабырлануучунун</a:t>
            </a:r>
            <a:r>
              <a:rPr lang="ru-RU" b="1" dirty="0"/>
              <a:t> </a:t>
            </a:r>
            <a:r>
              <a:rPr lang="ru-RU" b="1" dirty="0" err="1"/>
              <a:t>мыйзамдуу</a:t>
            </a:r>
            <a:r>
              <a:rPr lang="ru-RU" b="1" dirty="0"/>
              <a:t> </a:t>
            </a:r>
            <a:r>
              <a:rPr lang="ru-RU" b="1" dirty="0" err="1"/>
              <a:t>ɵкүлдɵрүн</a:t>
            </a:r>
            <a:r>
              <a:rPr lang="ru-RU" b="1" dirty="0"/>
              <a:t> </a:t>
            </a:r>
            <a:r>
              <a:rPr lang="ru-RU" b="1" dirty="0" err="1"/>
              <a:t>жана</a:t>
            </a:r>
            <a:r>
              <a:rPr lang="ru-RU" b="1" dirty="0"/>
              <a:t> </a:t>
            </a:r>
            <a:r>
              <a:rPr lang="ru-RU" b="1" dirty="0" err="1"/>
              <a:t>мугалимин</a:t>
            </a:r>
            <a:r>
              <a:rPr lang="ru-RU" b="1" dirty="0"/>
              <a:t> </a:t>
            </a:r>
            <a:r>
              <a:rPr lang="ru-RU" b="1" dirty="0" err="1"/>
              <a:t>катыштырууну</a:t>
            </a:r>
            <a:r>
              <a:rPr lang="ru-RU" b="1" dirty="0"/>
              <a:t> </a:t>
            </a:r>
            <a:r>
              <a:rPr lang="ru-RU" b="1" dirty="0" err="1"/>
              <a:t>колдонушпай</a:t>
            </a:r>
            <a:r>
              <a:rPr lang="ru-RU" b="1" dirty="0"/>
              <a:t> </a:t>
            </a:r>
            <a:r>
              <a:rPr lang="ru-RU" b="1" dirty="0" err="1"/>
              <a:t>тургандыгы</a:t>
            </a:r>
            <a:r>
              <a:rPr lang="ru-RU" b="1" dirty="0"/>
              <a:t> </a:t>
            </a:r>
            <a:r>
              <a:rPr lang="ru-RU" b="1" dirty="0" err="1"/>
              <a:t>маалым</a:t>
            </a:r>
            <a:r>
              <a:rPr lang="ru-RU" b="1" dirty="0"/>
              <a:t> </a:t>
            </a:r>
            <a:r>
              <a:rPr lang="ru-RU" b="1" dirty="0" err="1"/>
              <a:t>болду</a:t>
            </a:r>
            <a:r>
              <a:rPr lang="ru-RU" b="1" dirty="0"/>
              <a:t>. 13 </a:t>
            </a:r>
            <a:r>
              <a:rPr lang="ru-RU" b="1" dirty="0" err="1"/>
              <a:t>иштин</a:t>
            </a:r>
            <a:r>
              <a:rPr lang="ru-RU" b="1" dirty="0"/>
              <a:t> </a:t>
            </a:r>
            <a:r>
              <a:rPr lang="ru-RU" b="1" dirty="0" err="1"/>
              <a:t>ичинен</a:t>
            </a:r>
            <a:r>
              <a:rPr lang="ru-RU" b="1" dirty="0"/>
              <a:t>  </a:t>
            </a:r>
            <a:r>
              <a:rPr lang="ru-RU" b="1" dirty="0" err="1"/>
              <a:t>болгону</a:t>
            </a:r>
            <a:r>
              <a:rPr lang="ru-RU" b="1" dirty="0"/>
              <a:t> 4 </a:t>
            </a:r>
            <a:r>
              <a:rPr lang="ru-RU" b="1" dirty="0" err="1"/>
              <a:t>гана</a:t>
            </a:r>
            <a:r>
              <a:rPr lang="ru-RU" b="1" dirty="0"/>
              <a:t> </a:t>
            </a:r>
            <a:r>
              <a:rPr lang="ru-RU" b="1" dirty="0" err="1"/>
              <a:t>иште</a:t>
            </a:r>
            <a:r>
              <a:rPr lang="ru-RU" b="1" dirty="0"/>
              <a:t> </a:t>
            </a:r>
            <a:r>
              <a:rPr lang="ru-RU" b="1" dirty="0" err="1"/>
              <a:t>мыйзамдуу</a:t>
            </a:r>
            <a:r>
              <a:rPr lang="ru-RU" b="1" dirty="0"/>
              <a:t> </a:t>
            </a:r>
            <a:r>
              <a:rPr lang="ru-RU" b="1" dirty="0" err="1"/>
              <a:t>ɵкүлдɵр</a:t>
            </a:r>
            <a:r>
              <a:rPr lang="ru-RU" b="1" dirty="0"/>
              <a:t> </a:t>
            </a:r>
            <a:r>
              <a:rPr lang="ru-RU" b="1" dirty="0" err="1"/>
              <a:t>сотко</a:t>
            </a:r>
            <a:r>
              <a:rPr lang="ru-RU" b="1" dirty="0"/>
              <a:t> </a:t>
            </a:r>
            <a:r>
              <a:rPr lang="ru-RU" b="1" dirty="0" err="1"/>
              <a:t>катышышкан</a:t>
            </a:r>
            <a:r>
              <a:rPr lang="ru-RU" b="1" dirty="0"/>
              <a:t>. </a:t>
            </a:r>
            <a:endParaRPr lang="ru-RU" dirty="0"/>
          </a:p>
          <a:p>
            <a:pPr lvl="0" algn="just"/>
            <a:r>
              <a:rPr lang="ru-RU" b="1" dirty="0" err="1"/>
              <a:t>Соттор</a:t>
            </a:r>
            <a:r>
              <a:rPr lang="ru-RU" b="1" dirty="0"/>
              <a:t> </a:t>
            </a:r>
            <a:r>
              <a:rPr lang="ru-RU" b="1" dirty="0" err="1"/>
              <a:t>тарабынан</a:t>
            </a:r>
            <a:r>
              <a:rPr lang="ru-RU" b="1" dirty="0"/>
              <a:t> </a:t>
            </a:r>
            <a:r>
              <a:rPr lang="ru-RU" b="1" dirty="0" err="1"/>
              <a:t>Кылмыш-жаза</a:t>
            </a:r>
            <a:r>
              <a:rPr lang="ru-RU" b="1" dirty="0"/>
              <a:t> </a:t>
            </a:r>
            <a:r>
              <a:rPr lang="ru-RU" b="1" dirty="0" err="1"/>
              <a:t>кодексинин</a:t>
            </a:r>
            <a:r>
              <a:rPr lang="ru-RU" b="1" dirty="0"/>
              <a:t> 155-беренесинде (</a:t>
            </a:r>
            <a:r>
              <a:rPr lang="ru-RU" b="1" dirty="0" err="1"/>
              <a:t>никеге</a:t>
            </a:r>
            <a:r>
              <a:rPr lang="ru-RU" b="1" dirty="0"/>
              <a:t> </a:t>
            </a:r>
            <a:r>
              <a:rPr lang="ru-RU" b="1" dirty="0" err="1"/>
              <a:t>турууга</a:t>
            </a:r>
            <a:r>
              <a:rPr lang="ru-RU" b="1" dirty="0"/>
              <a:t> </a:t>
            </a:r>
            <a:r>
              <a:rPr lang="ru-RU" b="1" dirty="0" err="1"/>
              <a:t>мажбурлоо</a:t>
            </a:r>
            <a:r>
              <a:rPr lang="ru-RU" b="1" dirty="0"/>
              <a:t>) </a:t>
            </a:r>
            <a:r>
              <a:rPr lang="ru-RU" b="1" dirty="0" err="1"/>
              <a:t>каралган</a:t>
            </a:r>
            <a:r>
              <a:rPr lang="ru-RU" b="1" dirty="0"/>
              <a:t> </a:t>
            </a:r>
            <a:r>
              <a:rPr lang="ru-RU" b="1" dirty="0" err="1"/>
              <a:t>кылмыш</a:t>
            </a:r>
            <a:r>
              <a:rPr lang="ru-RU" b="1" dirty="0"/>
              <a:t> </a:t>
            </a:r>
            <a:r>
              <a:rPr lang="ru-RU" b="1" dirty="0" err="1"/>
              <a:t>иштерине</a:t>
            </a:r>
            <a:r>
              <a:rPr lang="ru-RU" b="1" dirty="0"/>
              <a:t> </a:t>
            </a:r>
            <a:r>
              <a:rPr lang="ru-RU" b="1" dirty="0" err="1"/>
              <a:t>кɵңүл</a:t>
            </a:r>
            <a:r>
              <a:rPr lang="ru-RU" b="1" dirty="0"/>
              <a:t> </a:t>
            </a:r>
            <a:r>
              <a:rPr lang="ru-RU" b="1" dirty="0" err="1"/>
              <a:t>буруу</a:t>
            </a:r>
            <a:r>
              <a:rPr lang="ru-RU" b="1" dirty="0"/>
              <a:t> </a:t>
            </a:r>
            <a:r>
              <a:rPr lang="ru-RU" b="1" dirty="0" err="1"/>
              <a:t>күчɵтүлгɵн</a:t>
            </a:r>
            <a:r>
              <a:rPr lang="ru-RU" b="1" dirty="0"/>
              <a:t>. Бирок, </a:t>
            </a:r>
            <a:r>
              <a:rPr lang="ru-RU" b="1" dirty="0" err="1"/>
              <a:t>буга</a:t>
            </a:r>
            <a:r>
              <a:rPr lang="ru-RU" b="1" dirty="0"/>
              <a:t> </a:t>
            </a:r>
            <a:r>
              <a:rPr lang="ru-RU" b="1" dirty="0" err="1"/>
              <a:t>карабастан</a:t>
            </a:r>
            <a:r>
              <a:rPr lang="ru-RU" b="1" dirty="0"/>
              <a:t> </a:t>
            </a:r>
            <a:r>
              <a:rPr lang="ru-RU" b="1" dirty="0" err="1"/>
              <a:t>эркектердин</a:t>
            </a:r>
            <a:r>
              <a:rPr lang="ru-RU" b="1" dirty="0"/>
              <a:t> </a:t>
            </a:r>
            <a:r>
              <a:rPr lang="ru-RU" b="1" dirty="0" err="1"/>
              <a:t>никелик</a:t>
            </a:r>
            <a:r>
              <a:rPr lang="ru-RU" b="1" dirty="0"/>
              <a:t> </a:t>
            </a:r>
            <a:r>
              <a:rPr lang="ru-RU" b="1" dirty="0" err="1"/>
              <a:t>мамилелерге</a:t>
            </a:r>
            <a:r>
              <a:rPr lang="ru-RU" b="1" dirty="0"/>
              <a:t> </a:t>
            </a:r>
            <a:r>
              <a:rPr lang="ru-RU" b="1" dirty="0" err="1"/>
              <a:t>ɵтүү</a:t>
            </a:r>
            <a:r>
              <a:rPr lang="ru-RU" b="1" dirty="0"/>
              <a:t> </a:t>
            </a:r>
            <a:r>
              <a:rPr lang="ru-RU" b="1" dirty="0" err="1"/>
              <a:t>үчүн</a:t>
            </a:r>
            <a:r>
              <a:rPr lang="ru-RU" b="1" dirty="0"/>
              <a:t> </a:t>
            </a:r>
            <a:r>
              <a:rPr lang="ru-RU" b="1" dirty="0" err="1"/>
              <a:t>аялдардын</a:t>
            </a:r>
            <a:r>
              <a:rPr lang="ru-RU" b="1" dirty="0"/>
              <a:t> </a:t>
            </a:r>
            <a:r>
              <a:rPr lang="ru-RU" b="1" dirty="0" err="1"/>
              <a:t>жубайын</a:t>
            </a:r>
            <a:r>
              <a:rPr lang="ru-RU" b="1" dirty="0"/>
              <a:t> </a:t>
            </a:r>
            <a:r>
              <a:rPr lang="ru-RU" b="1" dirty="0" err="1"/>
              <a:t>тандоо</a:t>
            </a:r>
            <a:r>
              <a:rPr lang="ru-RU" b="1" dirty="0"/>
              <a:t> </a:t>
            </a:r>
            <a:r>
              <a:rPr lang="ru-RU" b="1" dirty="0" err="1"/>
              <a:t>эркиндиги</a:t>
            </a:r>
            <a:r>
              <a:rPr lang="ru-RU" b="1" dirty="0"/>
              <a:t> </a:t>
            </a:r>
            <a:r>
              <a:rPr lang="ru-RU" b="1" dirty="0" err="1"/>
              <a:t>укуктарын</a:t>
            </a:r>
            <a:r>
              <a:rPr lang="ru-RU" b="1" dirty="0"/>
              <a:t> </a:t>
            </a:r>
            <a:r>
              <a:rPr lang="ru-RU" b="1" dirty="0" err="1"/>
              <a:t>бузган</a:t>
            </a:r>
            <a:r>
              <a:rPr lang="ru-RU" b="1" dirty="0"/>
              <a:t> </a:t>
            </a:r>
            <a:r>
              <a:rPr lang="ru-RU" b="1" dirty="0" err="1"/>
              <a:t>аракеттерине</a:t>
            </a:r>
            <a:r>
              <a:rPr lang="ru-RU" b="1" dirty="0"/>
              <a:t> </a:t>
            </a:r>
            <a:r>
              <a:rPr lang="ru-RU" b="1" dirty="0" err="1"/>
              <a:t>анчалык</a:t>
            </a:r>
            <a:r>
              <a:rPr lang="ru-RU" b="1" dirty="0"/>
              <a:t> деле </a:t>
            </a:r>
            <a:r>
              <a:rPr lang="ru-RU" b="1" dirty="0" err="1"/>
              <a:t>олуттуу</a:t>
            </a:r>
            <a:r>
              <a:rPr lang="ru-RU" b="1" dirty="0"/>
              <a:t> </a:t>
            </a:r>
            <a:r>
              <a:rPr lang="ru-RU" b="1" dirty="0" err="1"/>
              <a:t>кɵңүл</a:t>
            </a:r>
            <a:r>
              <a:rPr lang="ru-RU" b="1" dirty="0"/>
              <a:t> </a:t>
            </a:r>
            <a:r>
              <a:rPr lang="ru-RU" b="1" dirty="0" err="1"/>
              <a:t>бурулбай</a:t>
            </a:r>
            <a:r>
              <a:rPr lang="ru-RU" b="1" dirty="0"/>
              <a:t> </a:t>
            </a:r>
            <a:r>
              <a:rPr lang="ru-RU" b="1" dirty="0" err="1"/>
              <a:t>жатат</a:t>
            </a:r>
            <a:r>
              <a:rPr lang="ru-RU" b="1" dirty="0"/>
              <a:t>. </a:t>
            </a:r>
            <a:r>
              <a:rPr lang="ru-RU" b="1" dirty="0" err="1"/>
              <a:t>Мындай</a:t>
            </a:r>
            <a:r>
              <a:rPr lang="ru-RU" b="1" dirty="0"/>
              <a:t> </a:t>
            </a:r>
            <a:r>
              <a:rPr lang="ru-RU" b="1" dirty="0" err="1"/>
              <a:t>аракет</a:t>
            </a:r>
            <a:r>
              <a:rPr lang="ru-RU" b="1" dirty="0"/>
              <a:t> </a:t>
            </a:r>
            <a:r>
              <a:rPr lang="ru-RU" b="1" dirty="0" err="1"/>
              <a:t>үчүн</a:t>
            </a:r>
            <a:r>
              <a:rPr lang="ru-RU" b="1" dirty="0"/>
              <a:t> </a:t>
            </a:r>
            <a:r>
              <a:rPr lang="ru-RU" b="1" dirty="0" err="1"/>
              <a:t>жазалоо</a:t>
            </a:r>
            <a:r>
              <a:rPr lang="ru-RU" b="1" dirty="0"/>
              <a:t> </a:t>
            </a:r>
            <a:r>
              <a:rPr lang="ru-RU" b="1" dirty="0" err="1"/>
              <a:t>чарасы</a:t>
            </a:r>
            <a:r>
              <a:rPr lang="ru-RU" b="1" dirty="0"/>
              <a:t> </a:t>
            </a:r>
            <a:r>
              <a:rPr lang="ru-RU" b="1" dirty="0" err="1"/>
              <a:t>каралган</a:t>
            </a:r>
            <a:r>
              <a:rPr lang="ru-RU" b="1" dirty="0"/>
              <a:t>, </a:t>
            </a:r>
            <a:r>
              <a:rPr lang="ru-RU" b="1" dirty="0" err="1"/>
              <a:t>аны</a:t>
            </a:r>
            <a:r>
              <a:rPr lang="ru-RU" b="1" dirty="0"/>
              <a:t> сот </a:t>
            </a:r>
            <a:r>
              <a:rPr lang="ru-RU" b="1" dirty="0" err="1"/>
              <a:t>аныктайт</a:t>
            </a:r>
            <a:r>
              <a:rPr lang="ru-RU" b="1" dirty="0"/>
              <a:t>. </a:t>
            </a:r>
            <a:r>
              <a:rPr lang="ru-RU" b="1" dirty="0" err="1"/>
              <a:t>күнɵɵ</a:t>
            </a:r>
            <a:r>
              <a:rPr lang="ru-RU" b="1" dirty="0"/>
              <a:t> </a:t>
            </a:r>
            <a:r>
              <a:rPr lang="ru-RU" b="1" dirty="0" err="1"/>
              <a:t>коюп</a:t>
            </a:r>
            <a:r>
              <a:rPr lang="ru-RU" b="1" dirty="0"/>
              <a:t> </a:t>
            </a:r>
            <a:r>
              <a:rPr lang="ru-RU" b="1" dirty="0" err="1"/>
              <a:t>чыгарылган</a:t>
            </a:r>
            <a:r>
              <a:rPr lang="ru-RU" b="1" dirty="0"/>
              <a:t>  </a:t>
            </a:r>
            <a:r>
              <a:rPr lang="ru-RU" b="1" dirty="0" err="1"/>
              <a:t>ɵкүмдɵрдүн</a:t>
            </a:r>
            <a:r>
              <a:rPr lang="ru-RU" b="1" dirty="0"/>
              <a:t> </a:t>
            </a:r>
            <a:r>
              <a:rPr lang="ru-RU" b="1" dirty="0" err="1"/>
              <a:t>кɵпчүлүк</a:t>
            </a:r>
            <a:r>
              <a:rPr lang="ru-RU" b="1" dirty="0"/>
              <a:t> </a:t>
            </a:r>
            <a:r>
              <a:rPr lang="ru-RU" b="1" dirty="0" err="1"/>
              <a:t>бɵлүгү</a:t>
            </a:r>
            <a:r>
              <a:rPr lang="ru-RU" b="1" dirty="0"/>
              <a:t> </a:t>
            </a:r>
            <a:r>
              <a:rPr lang="ru-RU" b="1" dirty="0" err="1"/>
              <a:t>айып</a:t>
            </a:r>
            <a:r>
              <a:rPr lang="ru-RU" b="1" dirty="0"/>
              <a:t> пул же </a:t>
            </a:r>
            <a:r>
              <a:rPr lang="ru-RU" b="1" dirty="0" err="1"/>
              <a:t>шарттуу</a:t>
            </a:r>
            <a:r>
              <a:rPr lang="ru-RU" b="1" dirty="0"/>
              <a:t> </a:t>
            </a:r>
            <a:r>
              <a:rPr lang="ru-RU" b="1" dirty="0" err="1"/>
              <a:t>жаза</a:t>
            </a:r>
            <a:r>
              <a:rPr lang="ru-RU" b="1" dirty="0"/>
              <a:t> </a:t>
            </a:r>
            <a:r>
              <a:rPr lang="ru-RU" b="1" dirty="0" err="1"/>
              <a:t>түрүндɵ</a:t>
            </a:r>
            <a:r>
              <a:rPr lang="ru-RU" b="1" dirty="0"/>
              <a:t> </a:t>
            </a:r>
            <a:r>
              <a:rPr lang="ru-RU" b="1" dirty="0" err="1"/>
              <a:t>чыгарылып</a:t>
            </a:r>
            <a:r>
              <a:rPr lang="ru-RU" b="1" dirty="0"/>
              <a:t> </a:t>
            </a:r>
            <a:r>
              <a:rPr lang="ru-RU" b="1" dirty="0" err="1"/>
              <a:t>калат</a:t>
            </a:r>
            <a:r>
              <a:rPr lang="ru-RU" b="1"/>
              <a:t>. </a:t>
            </a:r>
            <a:endParaRPr lang="ru-RU" b="1" smtClean="0"/>
          </a:p>
          <a:p>
            <a:pPr lvl="0" algn="just"/>
            <a:endParaRPr lang="ru-RU" b="1" smtClean="0"/>
          </a:p>
          <a:p>
            <a:pPr lvl="0" algn="just"/>
            <a:endParaRPr lang="ru-RU" dirty="0"/>
          </a:p>
          <a:p>
            <a:pPr>
              <a:lnSpc>
                <a:spcPct val="100000"/>
              </a:lnSpc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41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2500"/>
            <a:ext cx="10515600" cy="522446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963828"/>
      </p:ext>
    </p:extLst>
  </p:cSld>
  <p:clrMapOvr>
    <a:masterClrMapping/>
  </p:clrMapOvr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316</TotalTime>
  <Words>371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La mente</vt:lpstr>
      <vt:lpstr>Кыргызстандагы адам сатууга байланыштуу кылмыштар боюнча сот тажрыйбаларына изилдөө жүргүзүү отчету</vt:lpstr>
      <vt:lpstr>       Изилдөөнүн багыты </vt:lpstr>
      <vt:lpstr>Изилдөөнүн багыты</vt:lpstr>
      <vt:lpstr>Изилдөөнүн багыты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об исследовании судебной практики по преступлениям, связанных с торговлей людьми в Кыргызстане</dc:title>
  <dc:creator>Чинара Айдарбекова</dc:creator>
  <cp:lastModifiedBy>dsoorombaeva</cp:lastModifiedBy>
  <cp:revision>31</cp:revision>
  <cp:lastPrinted>2018-10-11T11:37:38Z</cp:lastPrinted>
  <dcterms:created xsi:type="dcterms:W3CDTF">2018-10-04T10:50:37Z</dcterms:created>
  <dcterms:modified xsi:type="dcterms:W3CDTF">2018-11-22T09:12:56Z</dcterms:modified>
</cp:coreProperties>
</file>