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1" r:id="rId3"/>
    <p:sldId id="268" r:id="rId4"/>
    <p:sldId id="279" r:id="rId5"/>
    <p:sldId id="266" r:id="rId6"/>
    <p:sldId id="277" r:id="rId7"/>
    <p:sldId id="275" r:id="rId8"/>
    <p:sldId id="278" r:id="rId9"/>
    <p:sldId id="269" r:id="rId10"/>
    <p:sldId id="260" r:id="rId11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E4F20BC-BA85-4393-AB31-FB77471CBE0E}">
          <p14:sldIdLst>
            <p14:sldId id="256"/>
            <p14:sldId id="271"/>
            <p14:sldId id="268"/>
            <p14:sldId id="279"/>
            <p14:sldId id="266"/>
            <p14:sldId id="277"/>
            <p14:sldId id="275"/>
            <p14:sldId id="278"/>
            <p14:sldId id="269"/>
            <p14:sldId id="260"/>
          </p14:sldIdLst>
        </p14:section>
        <p14:section name="Раздел без заголовка" id="{8C889898-58FF-4FFB-AF1B-88E5D4388A7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00"/>
    <a:srgbClr val="FF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/>
    <p:restoredTop sz="86410"/>
  </p:normalViewPr>
  <p:slideViewPr>
    <p:cSldViewPr>
      <p:cViewPr varScale="1">
        <p:scale>
          <a:sx n="75" d="100"/>
          <a:sy n="75" d="100"/>
        </p:scale>
        <p:origin x="59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3378" y="54"/>
      </p:cViewPr>
      <p:guideLst>
        <p:guide orient="horz" pos="3131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/>
              <a:t>Обеспеченность врачами </a:t>
            </a:r>
          </a:p>
          <a:p>
            <a:pPr>
              <a:defRPr/>
            </a:pPr>
            <a:r>
              <a:rPr lang="ru-RU" b="0" i="1" dirty="0"/>
              <a:t>( в % к итогу )</a:t>
            </a:r>
          </a:p>
        </c:rich>
      </c:tx>
      <c:layout>
        <c:manualLayout>
          <c:xMode val="edge"/>
          <c:yMode val="edge"/>
          <c:x val="4.6941503626033894E-2"/>
          <c:y val="1.5195494710290407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23230668335702162"/>
          <c:y val="0.1445044117905028"/>
          <c:w val="0.50920814832834671"/>
          <c:h val="0.7772124369222133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30422" cy="49752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148" y="1"/>
            <a:ext cx="2930421" cy="49752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96F101AC-82B4-4F33-88B2-A177DFF3EAC9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388"/>
            <a:ext cx="2930422" cy="497525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148" y="9443388"/>
            <a:ext cx="2930421" cy="497525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103D8DCC-F1F0-412F-8E17-BF513BFF1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0109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8" cy="49712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8" cy="49712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7FBB4E15-2310-470A-B699-6B1CCD8BFFF3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98" tIns="45999" rIns="91998" bIns="4599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1"/>
          </a:xfrm>
          <a:prstGeom prst="rect">
            <a:avLst/>
          </a:prstGeom>
        </p:spPr>
        <p:txBody>
          <a:bodyPr vert="horz" lIns="91998" tIns="45999" rIns="91998" bIns="4599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8" cy="497126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8" cy="497126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DDFAE03D-E174-4E28-AE73-DC74772D6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008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AE03D-E174-4E28-AE73-DC74772D663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340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AE03D-E174-4E28-AE73-DC74772D663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241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9978">
              <a:defRPr/>
            </a:pPr>
            <a:endParaRPr lang="ru-RU" dirty="0">
              <a:solidFill>
                <a:prstClr val="black"/>
              </a:solidFill>
              <a:latin typeface="Times New Roman"/>
            </a:endParaRPr>
          </a:p>
          <a:p>
            <a:pPr algn="just" defTabSz="919978">
              <a:defRPr/>
            </a:pP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AE03D-E174-4E28-AE73-DC74772D663F}" type="slidenum">
              <a:rPr lang="ru-RU" smtClean="0"/>
              <a:t>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0690" y="2334151"/>
            <a:ext cx="3378191" cy="372184"/>
          </a:xfrm>
          <a:prstGeom prst="rect">
            <a:avLst/>
          </a:prstGeom>
        </p:spPr>
        <p:txBody>
          <a:bodyPr lIns="91998" tIns="45999" rIns="91998" bIns="45999">
            <a:spAutoFit/>
          </a:bodyPr>
          <a:lstStyle/>
          <a:p>
            <a:pPr algn="just">
              <a:spcBef>
                <a:spcPts val="1207"/>
              </a:spcBef>
              <a:spcAft>
                <a:spcPts val="604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/>
                <a:ea typeface="Times New Roman"/>
              </a:rPr>
              <a:t> </a:t>
            </a:r>
            <a:endParaRPr lang="ru-RU" dirty="0">
              <a:solidFill>
                <a:prstClr val="black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84126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lang="ru-RU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/>
            <a:endParaRPr lang="ru-RU" sz="11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just"/>
            <a:endParaRPr lang="ru-RU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AE03D-E174-4E28-AE73-DC74772D663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794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dirty="0">
              <a:latin typeface="Times New Roman"/>
            </a:endParaRPr>
          </a:p>
          <a:p>
            <a:pPr algn="just"/>
            <a:endParaRPr lang="ru-RU" dirty="0">
              <a:latin typeface="Times New Roman"/>
            </a:endParaRPr>
          </a:p>
          <a:p>
            <a:pPr algn="just"/>
            <a:endParaRPr lang="ru-RU" dirty="0">
              <a:latin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AE03D-E174-4E28-AE73-DC74772D663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565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dirty="0">
              <a:latin typeface="Times New Roman"/>
            </a:endParaRPr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AE03D-E174-4E28-AE73-DC74772D663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733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AE03D-E174-4E28-AE73-DC74772D663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068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70882" algn="just">
              <a:lnSpc>
                <a:spcPct val="115000"/>
              </a:lnSpc>
            </a:pPr>
            <a:endParaRPr lang="ru-RU" dirty="0" smtClean="0">
              <a:solidFill>
                <a:prstClr val="black"/>
              </a:solidFill>
              <a:latin typeface="Times New Roman"/>
              <a:ea typeface="Arial Unicode MS"/>
            </a:endParaRPr>
          </a:p>
          <a:p>
            <a:pPr indent="459989"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AE03D-E174-4E28-AE73-DC74772D663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527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AE03D-E174-4E28-AE73-DC74772D663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084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AE03D-E174-4E28-AE73-DC74772D663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510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FE7F-C760-4BC2-B291-41131632EE1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8E68-3034-4FF0-A0AC-054F087088A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FE7F-C760-4BC2-B291-41131632EE1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8E68-3034-4FF0-A0AC-054F087088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FE7F-C760-4BC2-B291-41131632EE1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8E68-3034-4FF0-A0AC-054F087088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FE7F-C760-4BC2-B291-41131632EE1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8E68-3034-4FF0-A0AC-054F087088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FE7F-C760-4BC2-B291-41131632EE1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8E68-3034-4FF0-A0AC-054F087088A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FE7F-C760-4BC2-B291-41131632EE1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8E68-3034-4FF0-A0AC-054F087088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FE7F-C760-4BC2-B291-41131632EE1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8E68-3034-4FF0-A0AC-054F087088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FE7F-C760-4BC2-B291-41131632EE1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8E68-3034-4FF0-A0AC-054F087088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FE7F-C760-4BC2-B291-41131632EE1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8E68-3034-4FF0-A0AC-054F087088A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FE7F-C760-4BC2-B291-41131632EE1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8E68-3034-4FF0-A0AC-054F087088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FE7F-C760-4BC2-B291-41131632EE1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58E68-3034-4FF0-A0AC-054F087088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EF8FE7F-C760-4BC2-B291-41131632EE1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9D58E68-3034-4FF0-A0AC-054F087088A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84984" y="5661248"/>
            <a:ext cx="5688632" cy="1008112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Отдел социальной статистики</a:t>
            </a:r>
            <a:endParaRPr lang="ru-RU" sz="3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Управлении социально-демографической статистики и </a:t>
            </a:r>
            <a:r>
              <a:rPr lang="ru-RU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рынка труда     </a:t>
            </a:r>
            <a:endParaRPr lang="ru-RU" sz="3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мая 2017г.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624608"/>
            <a:ext cx="7056784" cy="273630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2016 году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07504" y="692696"/>
            <a:ext cx="8856984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800" b="1" dirty="0">
              <a:solidFill>
                <a:srgbClr val="0000FF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50978" y="146293"/>
            <a:ext cx="80135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Кыргызской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Республики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941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Прямоугольник 2047"/>
          <p:cNvSpPr/>
          <p:nvPr/>
        </p:nvSpPr>
        <p:spPr>
          <a:xfrm>
            <a:off x="1170523" y="118981"/>
            <a:ext cx="797347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Медицинские кадры в 2016 году </a:t>
            </a:r>
          </a:p>
          <a:p>
            <a:pPr algn="ctr"/>
            <a:r>
              <a:rPr lang="ru-RU" i="1" dirty="0" smtClean="0"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(на 10 000 населения) 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" name="Рисунок 20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288" y="5517232"/>
            <a:ext cx="4432176" cy="103031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1052736"/>
            <a:ext cx="8797925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823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8064896" cy="600729"/>
          </a:xfrm>
        </p:spPr>
        <p:txBody>
          <a:bodyPr>
            <a:noAutofit/>
          </a:bodyPr>
          <a:lstStyle/>
          <a:p>
            <a:pPr marL="0" lvl="0" indent="0" algn="ctr" defTabSz="914400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Число врачей по специализации в 2016 году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b="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(в % к итогу)</a:t>
            </a:r>
            <a:r>
              <a:rPr lang="ru-RU" sz="1800" b="0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800" b="0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800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0676634"/>
              </p:ext>
            </p:extLst>
          </p:nvPr>
        </p:nvGraphicFramePr>
        <p:xfrm>
          <a:off x="179512" y="1052736"/>
          <a:ext cx="835292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857" y="1016000"/>
            <a:ext cx="7002511" cy="500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6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6512511" cy="72008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Заболеваемость населения в 201</a:t>
            </a:r>
            <a:r>
              <a:rPr lang="en-US" sz="2000" dirty="0" smtClean="0">
                <a:effectLst/>
                <a:latin typeface="Times New Roman"/>
                <a:ea typeface="Times New Roman"/>
              </a:rPr>
              <a:t>6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году</a:t>
            </a:r>
            <a:br>
              <a:rPr lang="ru-RU" sz="2000" dirty="0" smtClean="0">
                <a:effectLst/>
                <a:latin typeface="Times New Roman"/>
                <a:ea typeface="Times New Roman"/>
              </a:rPr>
            </a:br>
            <a:r>
              <a:rPr lang="ru-RU" sz="1800" b="0" i="1" dirty="0" smtClean="0">
                <a:effectLst/>
                <a:latin typeface="Times New Roman"/>
                <a:ea typeface="Times New Roman"/>
              </a:rPr>
              <a:t>(</a:t>
            </a:r>
            <a:r>
              <a:rPr lang="ru-RU" sz="1800" b="0" i="1" dirty="0">
                <a:effectLst/>
                <a:latin typeface="Times New Roman"/>
                <a:ea typeface="Times New Roman"/>
              </a:rPr>
              <a:t>в процентах к итогу)</a:t>
            </a:r>
            <a:r>
              <a:rPr lang="ru-RU" sz="1800" b="0" dirty="0">
                <a:effectLst/>
                <a:latin typeface="Times New Roman"/>
                <a:ea typeface="Times New Roman"/>
              </a:rPr>
              <a:t/>
            </a:r>
            <a:br>
              <a:rPr lang="ru-RU" sz="1800" b="0" dirty="0">
                <a:effectLst/>
                <a:latin typeface="Times New Roman"/>
                <a:ea typeface="Times New Roman"/>
              </a:rPr>
            </a:br>
            <a:endParaRPr lang="ru-RU" sz="1800" b="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0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746527"/>
            <a:ext cx="8892480" cy="536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1640" y="210350"/>
            <a:ext cx="6264696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680" b="1" i="0" u="none" strike="noStrike" kern="1200" baseline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000" dirty="0" smtClean="0"/>
              <a:t>Болезни </a:t>
            </a:r>
            <a:r>
              <a:rPr lang="ru-RU" sz="2000" dirty="0"/>
              <a:t>органов дыхания </a:t>
            </a:r>
            <a:r>
              <a:rPr lang="ru-RU" sz="2000" dirty="0" smtClean="0"/>
              <a:t>в 2016 году</a:t>
            </a:r>
            <a:endParaRPr lang="ru-RU" sz="2000" dirty="0"/>
          </a:p>
          <a:p>
            <a:pPr algn="ctr">
              <a:defRPr sz="1680" b="1" i="0" u="none" strike="noStrike" kern="1200" baseline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i="1" dirty="0"/>
              <a:t>(в % к итогу)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662697"/>
            <a:ext cx="8452430" cy="560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5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801" y="188640"/>
            <a:ext cx="8136904" cy="720080"/>
          </a:xfrm>
        </p:spPr>
        <p:txBody>
          <a:bodyPr/>
          <a:lstStyle/>
          <a:p>
            <a:pPr marL="0" indent="0" algn="ctr">
              <a:buNone/>
              <a:defRPr sz="1320" b="1" i="0" u="none" strike="noStrike" kern="1200" baseline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Болезни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кровообращения в 2016 году </a:t>
            </a:r>
            <a:r>
              <a:rPr lang="ru-RU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1800" b="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к итогу) </a:t>
            </a:r>
            <a:br>
              <a:rPr lang="ru-RU" sz="1800" b="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cha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8" y="5465176"/>
            <a:ext cx="2006803" cy="13928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1052736"/>
            <a:ext cx="7344816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5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Прямоугольник 2047"/>
          <p:cNvSpPr/>
          <p:nvPr/>
        </p:nvSpPr>
        <p:spPr>
          <a:xfrm>
            <a:off x="703451" y="255790"/>
            <a:ext cx="863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Злокачественные новообразования в 2016 году 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49" y="1011790"/>
            <a:ext cx="9028959" cy="44809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9216" y="5778914"/>
            <a:ext cx="6444031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08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3059"/>
            <a:ext cx="7056784" cy="746153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Злокачественные новообразования в 2016 году 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1600" b="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к итогу) </a:t>
            </a:r>
            <a:br>
              <a:rPr lang="ru-RU" sz="1600" b="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836712"/>
            <a:ext cx="7779306" cy="552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60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26064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378848"/>
            <a:ext cx="8370533" cy="498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5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75656" y="755970"/>
            <a:ext cx="6472808" cy="3474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b="1" dirty="0" smtClean="0"/>
          </a:p>
          <a:p>
            <a:pPr marL="0" indent="0" algn="ctr">
              <a:buNone/>
            </a:pPr>
            <a:endParaRPr lang="ru-RU" sz="3600" b="1" dirty="0"/>
          </a:p>
          <a:p>
            <a:pPr marL="0" indent="0" algn="ctr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47417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5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3439</TotalTime>
  <Words>94</Words>
  <Application>Microsoft Office PowerPoint</Application>
  <PresentationFormat>Экран (4:3)</PresentationFormat>
  <Paragraphs>34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 Unicode MS</vt:lpstr>
      <vt:lpstr>Arial</vt:lpstr>
      <vt:lpstr>Calibri</vt:lpstr>
      <vt:lpstr>Georgia</vt:lpstr>
      <vt:lpstr>Times New Roman</vt:lpstr>
      <vt:lpstr>Trebuchet MS</vt:lpstr>
      <vt:lpstr>Воздушный поток</vt:lpstr>
      <vt:lpstr>Состояние здравоохранения в 2016 году</vt:lpstr>
      <vt:lpstr>Презентация PowerPoint</vt:lpstr>
      <vt:lpstr>Число врачей по специализации в 2016 году  (в % к итогу) </vt:lpstr>
      <vt:lpstr>Заболеваемость населения в 2016 году (в процентах к итогу) </vt:lpstr>
      <vt:lpstr>Презентация PowerPoint</vt:lpstr>
      <vt:lpstr>Болезни системы кровообращения в 2016 году   (в % к итогу)  </vt:lpstr>
      <vt:lpstr>Презентация PowerPoint</vt:lpstr>
      <vt:lpstr>Злокачественные новообразования в 2016 году      (в % к итогу)  </vt:lpstr>
      <vt:lpstr>Выводы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состоянии здравоохранения в 2014 году</dc:title>
  <dc:creator>dsoorombaeva</dc:creator>
  <cp:lastModifiedBy>Админ</cp:lastModifiedBy>
  <cp:revision>205</cp:revision>
  <cp:lastPrinted>2017-05-11T04:40:21Z</cp:lastPrinted>
  <dcterms:created xsi:type="dcterms:W3CDTF">2015-05-04T03:02:57Z</dcterms:created>
  <dcterms:modified xsi:type="dcterms:W3CDTF">2017-05-12T08:56:26Z</dcterms:modified>
</cp:coreProperties>
</file>