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5" r:id="rId5"/>
    <p:sldMasterId id="2147483775" r:id="rId6"/>
  </p:sldMasterIdLst>
  <p:notesMasterIdLst>
    <p:notesMasterId r:id="rId19"/>
  </p:notesMasterIdLst>
  <p:handoutMasterIdLst>
    <p:handoutMasterId r:id="rId20"/>
  </p:handoutMasterIdLst>
  <p:sldIdLst>
    <p:sldId id="893" r:id="rId7"/>
    <p:sldId id="934" r:id="rId8"/>
    <p:sldId id="923" r:id="rId9"/>
    <p:sldId id="342" r:id="rId10"/>
    <p:sldId id="928" r:id="rId11"/>
    <p:sldId id="935" r:id="rId12"/>
    <p:sldId id="937" r:id="rId13"/>
    <p:sldId id="939" r:id="rId14"/>
    <p:sldId id="938" r:id="rId15"/>
    <p:sldId id="920" r:id="rId16"/>
    <p:sldId id="926" r:id="rId17"/>
    <p:sldId id="925" r:id="rId18"/>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nykey Orozbaeva" initials="KO" lastIdx="1" clrIdx="0">
    <p:extLst>
      <p:ext uri="{19B8F6BF-5375-455C-9EA6-DF929625EA0E}">
        <p15:presenceInfo xmlns:p15="http://schemas.microsoft.com/office/powerpoint/2012/main" userId="S-1-5-21-3467569859-3324627080-1988483451-27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01" autoAdjust="0"/>
    <p:restoredTop sz="86178" autoAdjust="0"/>
  </p:normalViewPr>
  <p:slideViewPr>
    <p:cSldViewPr snapToGrid="0">
      <p:cViewPr>
        <p:scale>
          <a:sx n="50" d="100"/>
          <a:sy n="50" d="100"/>
        </p:scale>
        <p:origin x="1128" y="2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384EE5-1DA4-45BE-A250-574CCA2AA6B4}" type="doc">
      <dgm:prSet loTypeId="urn:microsoft.com/office/officeart/2005/8/layout/chevron1" loCatId="process" qsTypeId="urn:microsoft.com/office/officeart/2005/8/quickstyle/simple1" qsCatId="simple" csTypeId="urn:microsoft.com/office/officeart/2005/8/colors/accent3_1" csCatId="accent3" phldr="1"/>
      <dgm:spPr/>
      <dgm:t>
        <a:bodyPr/>
        <a:lstStyle/>
        <a:p>
          <a:endParaRPr lang="ru-RU"/>
        </a:p>
      </dgm:t>
    </dgm:pt>
    <dgm:pt modelId="{4D7812FB-AA9C-48FD-B238-6F58CD2B89DC}">
      <dgm:prSet phldrT="[Текст]"/>
      <dgm:spPr/>
      <dgm:t>
        <a:bodyPr/>
        <a:lstStyle/>
        <a:p>
          <a:r>
            <a:rPr lang="ru-RU" b="1" dirty="0" smtClean="0">
              <a:latin typeface="Times New Roman" panose="02020603050405020304" pitchFamily="18" charset="0"/>
              <a:cs typeface="Times New Roman" panose="02020603050405020304" pitchFamily="18" charset="0"/>
            </a:rPr>
            <a:t>Программа действий Международной конференции по народонаселению и развитию (1994г.)</a:t>
          </a:r>
        </a:p>
      </dgm:t>
    </dgm:pt>
    <dgm:pt modelId="{A3EC10EE-1834-433D-A199-FDED176532DB}" type="parTrans" cxnId="{6A22CFEF-28C6-4E25-BA1C-16CB6D08B464}">
      <dgm:prSet/>
      <dgm:spPr/>
      <dgm:t>
        <a:bodyPr/>
        <a:lstStyle/>
        <a:p>
          <a:endParaRPr lang="ru-RU">
            <a:solidFill>
              <a:schemeClr val="tx1"/>
            </a:solidFill>
            <a:latin typeface="Times New Roman" panose="02020603050405020304" pitchFamily="18" charset="0"/>
            <a:cs typeface="Times New Roman" panose="02020603050405020304" pitchFamily="18" charset="0"/>
          </a:endParaRPr>
        </a:p>
      </dgm:t>
    </dgm:pt>
    <dgm:pt modelId="{424336E1-2DD9-4115-A1DF-A9411AC8B4AF}" type="sibTrans" cxnId="{6A22CFEF-28C6-4E25-BA1C-16CB6D08B464}">
      <dgm:prSet/>
      <dgm:spPr/>
      <dgm:t>
        <a:bodyPr/>
        <a:lstStyle/>
        <a:p>
          <a:endParaRPr lang="ru-RU">
            <a:solidFill>
              <a:schemeClr val="tx1"/>
            </a:solidFill>
            <a:latin typeface="Times New Roman" panose="02020603050405020304" pitchFamily="18" charset="0"/>
            <a:cs typeface="Times New Roman" panose="02020603050405020304" pitchFamily="18" charset="0"/>
          </a:endParaRPr>
        </a:p>
      </dgm:t>
    </dgm:pt>
    <dgm:pt modelId="{C3F16303-B9A5-4B2E-9D23-C747E07682EB}">
      <dgm:prSet phldrT="[Текст]"/>
      <dgm:spPr/>
      <dgm:t>
        <a:bodyPr/>
        <a:lstStyle/>
        <a:p>
          <a:r>
            <a:rPr lang="ru-RU" b="1" dirty="0" smtClean="0">
              <a:latin typeface="Times New Roman" panose="02020603050405020304" pitchFamily="18" charset="0"/>
              <a:cs typeface="Times New Roman" panose="02020603050405020304" pitchFamily="18" charset="0"/>
            </a:rPr>
            <a:t>Сендайская рамочная программа (2015г.)</a:t>
          </a:r>
          <a:endParaRPr lang="ru-RU" b="1" dirty="0">
            <a:latin typeface="Times New Roman" panose="02020603050405020304" pitchFamily="18" charset="0"/>
            <a:cs typeface="Times New Roman" panose="02020603050405020304" pitchFamily="18" charset="0"/>
          </a:endParaRPr>
        </a:p>
      </dgm:t>
    </dgm:pt>
    <dgm:pt modelId="{D13F413C-8026-4331-9F98-A1712E921D92}" type="parTrans" cxnId="{2D495398-40C4-4BC9-93F0-D21B35E7AA85}">
      <dgm:prSet/>
      <dgm:spPr/>
      <dgm:t>
        <a:bodyPr/>
        <a:lstStyle/>
        <a:p>
          <a:endParaRPr lang="ru-RU">
            <a:solidFill>
              <a:schemeClr val="tx1"/>
            </a:solidFill>
            <a:latin typeface="Times New Roman" panose="02020603050405020304" pitchFamily="18" charset="0"/>
            <a:cs typeface="Times New Roman" panose="02020603050405020304" pitchFamily="18" charset="0"/>
          </a:endParaRPr>
        </a:p>
      </dgm:t>
    </dgm:pt>
    <dgm:pt modelId="{66F4E79B-33CE-4A30-A12F-8D923A34FA62}" type="sibTrans" cxnId="{2D495398-40C4-4BC9-93F0-D21B35E7AA85}">
      <dgm:prSet/>
      <dgm:spPr/>
      <dgm:t>
        <a:bodyPr/>
        <a:lstStyle/>
        <a:p>
          <a:endParaRPr lang="ru-RU">
            <a:solidFill>
              <a:schemeClr val="tx1"/>
            </a:solidFill>
            <a:latin typeface="Times New Roman" panose="02020603050405020304" pitchFamily="18" charset="0"/>
            <a:cs typeface="Times New Roman" panose="02020603050405020304" pitchFamily="18" charset="0"/>
          </a:endParaRPr>
        </a:p>
      </dgm:t>
    </dgm:pt>
    <dgm:pt modelId="{FC74715D-1278-444E-A82C-5E52E86B25FA}">
      <dgm:prSet/>
      <dgm:spPr/>
      <dgm:t>
        <a:bodyPr/>
        <a:lstStyle/>
        <a:p>
          <a:r>
            <a:rPr lang="ru-RU" b="1" dirty="0" smtClean="0">
              <a:latin typeface="Times New Roman" panose="02020603050405020304" pitchFamily="18" charset="0"/>
              <a:cs typeface="Times New Roman" panose="02020603050405020304" pitchFamily="18" charset="0"/>
            </a:rPr>
            <a:t>Пекинская</a:t>
          </a:r>
          <a:r>
            <a:rPr lang="ru-RU" b="1" baseline="0" dirty="0" smtClean="0">
              <a:latin typeface="Times New Roman" panose="02020603050405020304" pitchFamily="18" charset="0"/>
              <a:cs typeface="Times New Roman" panose="02020603050405020304" pitchFamily="18" charset="0"/>
            </a:rPr>
            <a:t> платформа действий (1995г.) </a:t>
          </a:r>
          <a:endParaRPr lang="ru-RU" b="1" dirty="0">
            <a:latin typeface="Times New Roman" panose="02020603050405020304" pitchFamily="18" charset="0"/>
            <a:cs typeface="Times New Roman" panose="02020603050405020304" pitchFamily="18" charset="0"/>
          </a:endParaRPr>
        </a:p>
      </dgm:t>
    </dgm:pt>
    <dgm:pt modelId="{3EC90FF1-A1C1-40E8-BC93-DD0FFFC314A0}" type="parTrans" cxnId="{A5846458-FAC8-4EC9-9F2B-C675A8D53012}">
      <dgm:prSet/>
      <dgm:spPr/>
      <dgm:t>
        <a:bodyPr/>
        <a:lstStyle/>
        <a:p>
          <a:endParaRPr lang="ru-RU">
            <a:solidFill>
              <a:schemeClr val="tx1"/>
            </a:solidFill>
            <a:latin typeface="Times New Roman" panose="02020603050405020304" pitchFamily="18" charset="0"/>
            <a:cs typeface="Times New Roman" panose="02020603050405020304" pitchFamily="18" charset="0"/>
          </a:endParaRPr>
        </a:p>
      </dgm:t>
    </dgm:pt>
    <dgm:pt modelId="{E6C6B6A1-75F5-413D-B127-45F2AB17066D}" type="sibTrans" cxnId="{A5846458-FAC8-4EC9-9F2B-C675A8D53012}">
      <dgm:prSet/>
      <dgm:spPr/>
      <dgm:t>
        <a:bodyPr/>
        <a:lstStyle/>
        <a:p>
          <a:endParaRPr lang="ru-RU">
            <a:solidFill>
              <a:schemeClr val="tx1"/>
            </a:solidFill>
            <a:latin typeface="Times New Roman" panose="02020603050405020304" pitchFamily="18" charset="0"/>
            <a:cs typeface="Times New Roman" panose="02020603050405020304" pitchFamily="18" charset="0"/>
          </a:endParaRPr>
        </a:p>
      </dgm:t>
    </dgm:pt>
    <dgm:pt modelId="{3C406077-A49C-4D96-8130-37618CC481D7}">
      <dgm:prSet/>
      <dgm:spPr/>
      <dgm:t>
        <a:bodyPr/>
        <a:lstStyle/>
        <a:p>
          <a:r>
            <a:rPr lang="ru-RU" b="1" dirty="0" smtClean="0">
              <a:latin typeface="Times New Roman" panose="02020603050405020304" pitchFamily="18" charset="0"/>
              <a:cs typeface="Times New Roman" panose="02020603050405020304" pitchFamily="18" charset="0"/>
            </a:rPr>
            <a:t>Другие конвенции</a:t>
          </a:r>
          <a:endParaRPr lang="ru-RU" b="1" dirty="0">
            <a:latin typeface="Times New Roman" panose="02020603050405020304" pitchFamily="18" charset="0"/>
            <a:cs typeface="Times New Roman" panose="02020603050405020304" pitchFamily="18" charset="0"/>
          </a:endParaRPr>
        </a:p>
      </dgm:t>
    </dgm:pt>
    <dgm:pt modelId="{CEC92409-F3ED-4558-9109-FC9E5F07AC73}" type="parTrans" cxnId="{6C3826BD-4588-4868-8468-9024A2FADF7D}">
      <dgm:prSet/>
      <dgm:spPr/>
      <dgm:t>
        <a:bodyPr/>
        <a:lstStyle/>
        <a:p>
          <a:endParaRPr lang="ru-RU">
            <a:solidFill>
              <a:schemeClr val="tx1"/>
            </a:solidFill>
            <a:latin typeface="Times New Roman" panose="02020603050405020304" pitchFamily="18" charset="0"/>
            <a:cs typeface="Times New Roman" panose="02020603050405020304" pitchFamily="18" charset="0"/>
          </a:endParaRPr>
        </a:p>
      </dgm:t>
    </dgm:pt>
    <dgm:pt modelId="{30A80093-9004-458B-A784-25E740D0DD04}" type="sibTrans" cxnId="{6C3826BD-4588-4868-8468-9024A2FADF7D}">
      <dgm:prSet/>
      <dgm:spPr/>
      <dgm:t>
        <a:bodyPr/>
        <a:lstStyle/>
        <a:p>
          <a:endParaRPr lang="ru-RU">
            <a:solidFill>
              <a:schemeClr val="tx1"/>
            </a:solidFill>
            <a:latin typeface="Times New Roman" panose="02020603050405020304" pitchFamily="18" charset="0"/>
            <a:cs typeface="Times New Roman" panose="02020603050405020304" pitchFamily="18" charset="0"/>
          </a:endParaRPr>
        </a:p>
      </dgm:t>
    </dgm:pt>
    <dgm:pt modelId="{F5107522-A68B-40E6-B3BF-61F1D0CC5D3A}">
      <dgm:prSet/>
      <dgm:spPr/>
      <dgm:t>
        <a:bodyPr/>
        <a:lstStyle/>
        <a:p>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Конвенция о </a:t>
          </a:r>
          <a:r>
            <a:rPr lang="ru-RU" b="1" dirty="0">
              <a:latin typeface="Times New Roman" panose="02020603050405020304" pitchFamily="18" charset="0"/>
              <a:cs typeface="Times New Roman" panose="02020603050405020304" pitchFamily="18" charset="0"/>
            </a:rPr>
            <a:t>ликвидации всех форм дискриминации в отношении </a:t>
          </a:r>
          <a:r>
            <a:rPr lang="ru-RU" b="1" dirty="0" smtClean="0">
              <a:latin typeface="Times New Roman" panose="02020603050405020304" pitchFamily="18" charset="0"/>
              <a:cs typeface="Times New Roman" panose="02020603050405020304" pitchFamily="18" charset="0"/>
            </a:rPr>
            <a:t>женщин (1996г.)</a:t>
          </a:r>
          <a:endParaRPr lang="en-US" b="1" dirty="0">
            <a:latin typeface="Times New Roman" panose="02020603050405020304" pitchFamily="18" charset="0"/>
            <a:cs typeface="Times New Roman" panose="02020603050405020304" pitchFamily="18" charset="0"/>
          </a:endParaRPr>
        </a:p>
      </dgm:t>
    </dgm:pt>
    <dgm:pt modelId="{882DE0E9-B48C-474E-9698-EC544E62206A}" type="parTrans" cxnId="{D6752655-95B2-4F4A-8049-E16E15AC2F27}">
      <dgm:prSet/>
      <dgm:spPr/>
      <dgm:t>
        <a:bodyPr/>
        <a:lstStyle/>
        <a:p>
          <a:endParaRPr lang="en-US"/>
        </a:p>
      </dgm:t>
    </dgm:pt>
    <dgm:pt modelId="{D766D1FC-4189-4396-AD64-75EDCC603E56}" type="sibTrans" cxnId="{D6752655-95B2-4F4A-8049-E16E15AC2F27}">
      <dgm:prSet/>
      <dgm:spPr/>
      <dgm:t>
        <a:bodyPr/>
        <a:lstStyle/>
        <a:p>
          <a:endParaRPr lang="en-US"/>
        </a:p>
      </dgm:t>
    </dgm:pt>
    <dgm:pt modelId="{F4DCE87F-C9C4-4BAC-8B42-CDE905A2FFD3}" type="pres">
      <dgm:prSet presAssocID="{07384EE5-1DA4-45BE-A250-574CCA2AA6B4}" presName="Name0" presStyleCnt="0">
        <dgm:presLayoutVars>
          <dgm:dir/>
          <dgm:animLvl val="lvl"/>
          <dgm:resizeHandles val="exact"/>
        </dgm:presLayoutVars>
      </dgm:prSet>
      <dgm:spPr/>
      <dgm:t>
        <a:bodyPr/>
        <a:lstStyle/>
        <a:p>
          <a:endParaRPr lang="ru-RU"/>
        </a:p>
      </dgm:t>
    </dgm:pt>
    <dgm:pt modelId="{4B6B2E3B-0C4D-49FC-AECC-BD6A1A32C3BB}" type="pres">
      <dgm:prSet presAssocID="{F5107522-A68B-40E6-B3BF-61F1D0CC5D3A}" presName="parTxOnly" presStyleLbl="node1" presStyleIdx="0" presStyleCnt="5">
        <dgm:presLayoutVars>
          <dgm:chMax val="0"/>
          <dgm:chPref val="0"/>
          <dgm:bulletEnabled val="1"/>
        </dgm:presLayoutVars>
      </dgm:prSet>
      <dgm:spPr/>
      <dgm:t>
        <a:bodyPr/>
        <a:lstStyle/>
        <a:p>
          <a:endParaRPr lang="en-US"/>
        </a:p>
      </dgm:t>
    </dgm:pt>
    <dgm:pt modelId="{8945A2BA-3C4D-4BC3-B363-A1627761D2D3}" type="pres">
      <dgm:prSet presAssocID="{D766D1FC-4189-4396-AD64-75EDCC603E56}" presName="parTxOnlySpace" presStyleCnt="0"/>
      <dgm:spPr/>
    </dgm:pt>
    <dgm:pt modelId="{D5381AD0-C910-4DCC-A4CD-412E95416F14}" type="pres">
      <dgm:prSet presAssocID="{4D7812FB-AA9C-48FD-B238-6F58CD2B89DC}" presName="parTxOnly" presStyleLbl="node1" presStyleIdx="1" presStyleCnt="5">
        <dgm:presLayoutVars>
          <dgm:chMax val="0"/>
          <dgm:chPref val="0"/>
          <dgm:bulletEnabled val="1"/>
        </dgm:presLayoutVars>
      </dgm:prSet>
      <dgm:spPr/>
      <dgm:t>
        <a:bodyPr/>
        <a:lstStyle/>
        <a:p>
          <a:endParaRPr lang="ru-RU"/>
        </a:p>
      </dgm:t>
    </dgm:pt>
    <dgm:pt modelId="{8156DF18-B0B8-4A59-88E9-376E5A418614}" type="pres">
      <dgm:prSet presAssocID="{424336E1-2DD9-4115-A1DF-A9411AC8B4AF}" presName="parTxOnlySpace" presStyleCnt="0"/>
      <dgm:spPr/>
      <dgm:t>
        <a:bodyPr/>
        <a:lstStyle/>
        <a:p>
          <a:endParaRPr lang="ru-RU"/>
        </a:p>
      </dgm:t>
    </dgm:pt>
    <dgm:pt modelId="{B6391143-4881-4783-A29A-79141166F853}" type="pres">
      <dgm:prSet presAssocID="{C3F16303-B9A5-4B2E-9D23-C747E07682EB}" presName="parTxOnly" presStyleLbl="node1" presStyleIdx="2" presStyleCnt="5">
        <dgm:presLayoutVars>
          <dgm:chMax val="0"/>
          <dgm:chPref val="0"/>
          <dgm:bulletEnabled val="1"/>
        </dgm:presLayoutVars>
      </dgm:prSet>
      <dgm:spPr/>
      <dgm:t>
        <a:bodyPr/>
        <a:lstStyle/>
        <a:p>
          <a:endParaRPr lang="ru-RU"/>
        </a:p>
      </dgm:t>
    </dgm:pt>
    <dgm:pt modelId="{136B275E-1A60-4BA0-BEA9-BD992ECF59C5}" type="pres">
      <dgm:prSet presAssocID="{66F4E79B-33CE-4A30-A12F-8D923A34FA62}" presName="parTxOnlySpace" presStyleCnt="0"/>
      <dgm:spPr/>
      <dgm:t>
        <a:bodyPr/>
        <a:lstStyle/>
        <a:p>
          <a:endParaRPr lang="ru-RU"/>
        </a:p>
      </dgm:t>
    </dgm:pt>
    <dgm:pt modelId="{FE60A4CC-B09C-4AF4-ABE6-8B73A53F1CCC}" type="pres">
      <dgm:prSet presAssocID="{FC74715D-1278-444E-A82C-5E52E86B25FA}" presName="parTxOnly" presStyleLbl="node1" presStyleIdx="3" presStyleCnt="5">
        <dgm:presLayoutVars>
          <dgm:chMax val="0"/>
          <dgm:chPref val="0"/>
          <dgm:bulletEnabled val="1"/>
        </dgm:presLayoutVars>
      </dgm:prSet>
      <dgm:spPr/>
      <dgm:t>
        <a:bodyPr/>
        <a:lstStyle/>
        <a:p>
          <a:endParaRPr lang="ru-RU"/>
        </a:p>
      </dgm:t>
    </dgm:pt>
    <dgm:pt modelId="{0360D0BE-AFEB-4911-A783-90FA8C1245E6}" type="pres">
      <dgm:prSet presAssocID="{E6C6B6A1-75F5-413D-B127-45F2AB17066D}" presName="parTxOnlySpace" presStyleCnt="0"/>
      <dgm:spPr/>
      <dgm:t>
        <a:bodyPr/>
        <a:lstStyle/>
        <a:p>
          <a:endParaRPr lang="ru-RU"/>
        </a:p>
      </dgm:t>
    </dgm:pt>
    <dgm:pt modelId="{E589FAC8-D255-4CEA-8227-4787F28350C5}" type="pres">
      <dgm:prSet presAssocID="{3C406077-A49C-4D96-8130-37618CC481D7}" presName="parTxOnly" presStyleLbl="node1" presStyleIdx="4" presStyleCnt="5">
        <dgm:presLayoutVars>
          <dgm:chMax val="0"/>
          <dgm:chPref val="0"/>
          <dgm:bulletEnabled val="1"/>
        </dgm:presLayoutVars>
      </dgm:prSet>
      <dgm:spPr/>
      <dgm:t>
        <a:bodyPr/>
        <a:lstStyle/>
        <a:p>
          <a:endParaRPr lang="ru-RU"/>
        </a:p>
      </dgm:t>
    </dgm:pt>
  </dgm:ptLst>
  <dgm:cxnLst>
    <dgm:cxn modelId="{1C907B9B-7D2F-44C7-A5B0-36EAA6FA1525}" type="presOf" srcId="{FC74715D-1278-444E-A82C-5E52E86B25FA}" destId="{FE60A4CC-B09C-4AF4-ABE6-8B73A53F1CCC}" srcOrd="0" destOrd="0" presId="urn:microsoft.com/office/officeart/2005/8/layout/chevron1"/>
    <dgm:cxn modelId="{2D495398-40C4-4BC9-93F0-D21B35E7AA85}" srcId="{07384EE5-1DA4-45BE-A250-574CCA2AA6B4}" destId="{C3F16303-B9A5-4B2E-9D23-C747E07682EB}" srcOrd="2" destOrd="0" parTransId="{D13F413C-8026-4331-9F98-A1712E921D92}" sibTransId="{66F4E79B-33CE-4A30-A12F-8D923A34FA62}"/>
    <dgm:cxn modelId="{00A3947B-CA34-44CB-86CF-911417AC52A5}" type="presOf" srcId="{F5107522-A68B-40E6-B3BF-61F1D0CC5D3A}" destId="{4B6B2E3B-0C4D-49FC-AECC-BD6A1A32C3BB}" srcOrd="0" destOrd="0" presId="urn:microsoft.com/office/officeart/2005/8/layout/chevron1"/>
    <dgm:cxn modelId="{F0090436-AFD9-470B-9528-67D68E0A2F32}" type="presOf" srcId="{C3F16303-B9A5-4B2E-9D23-C747E07682EB}" destId="{B6391143-4881-4783-A29A-79141166F853}" srcOrd="0" destOrd="0" presId="urn:microsoft.com/office/officeart/2005/8/layout/chevron1"/>
    <dgm:cxn modelId="{D6752655-95B2-4F4A-8049-E16E15AC2F27}" srcId="{07384EE5-1DA4-45BE-A250-574CCA2AA6B4}" destId="{F5107522-A68B-40E6-B3BF-61F1D0CC5D3A}" srcOrd="0" destOrd="0" parTransId="{882DE0E9-B48C-474E-9698-EC544E62206A}" sibTransId="{D766D1FC-4189-4396-AD64-75EDCC603E56}"/>
    <dgm:cxn modelId="{6A22CFEF-28C6-4E25-BA1C-16CB6D08B464}" srcId="{07384EE5-1DA4-45BE-A250-574CCA2AA6B4}" destId="{4D7812FB-AA9C-48FD-B238-6F58CD2B89DC}" srcOrd="1" destOrd="0" parTransId="{A3EC10EE-1834-433D-A199-FDED176532DB}" sibTransId="{424336E1-2DD9-4115-A1DF-A9411AC8B4AF}"/>
    <dgm:cxn modelId="{2FA84BD8-DC94-4476-B2D1-FF8FB046C61E}" type="presOf" srcId="{4D7812FB-AA9C-48FD-B238-6F58CD2B89DC}" destId="{D5381AD0-C910-4DCC-A4CD-412E95416F14}" srcOrd="0" destOrd="0" presId="urn:microsoft.com/office/officeart/2005/8/layout/chevron1"/>
    <dgm:cxn modelId="{F2551195-6A68-45D4-9654-132A9843D453}" type="presOf" srcId="{07384EE5-1DA4-45BE-A250-574CCA2AA6B4}" destId="{F4DCE87F-C9C4-4BAC-8B42-CDE905A2FFD3}" srcOrd="0" destOrd="0" presId="urn:microsoft.com/office/officeart/2005/8/layout/chevron1"/>
    <dgm:cxn modelId="{21FC9AEA-B88C-4B42-AAF6-A47A0B8021C9}" type="presOf" srcId="{3C406077-A49C-4D96-8130-37618CC481D7}" destId="{E589FAC8-D255-4CEA-8227-4787F28350C5}" srcOrd="0" destOrd="0" presId="urn:microsoft.com/office/officeart/2005/8/layout/chevron1"/>
    <dgm:cxn modelId="{6C3826BD-4588-4868-8468-9024A2FADF7D}" srcId="{07384EE5-1DA4-45BE-A250-574CCA2AA6B4}" destId="{3C406077-A49C-4D96-8130-37618CC481D7}" srcOrd="4" destOrd="0" parTransId="{CEC92409-F3ED-4558-9109-FC9E5F07AC73}" sibTransId="{30A80093-9004-458B-A784-25E740D0DD04}"/>
    <dgm:cxn modelId="{A5846458-FAC8-4EC9-9F2B-C675A8D53012}" srcId="{07384EE5-1DA4-45BE-A250-574CCA2AA6B4}" destId="{FC74715D-1278-444E-A82C-5E52E86B25FA}" srcOrd="3" destOrd="0" parTransId="{3EC90FF1-A1C1-40E8-BC93-DD0FFFC314A0}" sibTransId="{E6C6B6A1-75F5-413D-B127-45F2AB17066D}"/>
    <dgm:cxn modelId="{D24DF75C-509A-46E0-9031-C765649FA1FA}" type="presParOf" srcId="{F4DCE87F-C9C4-4BAC-8B42-CDE905A2FFD3}" destId="{4B6B2E3B-0C4D-49FC-AECC-BD6A1A32C3BB}" srcOrd="0" destOrd="0" presId="urn:microsoft.com/office/officeart/2005/8/layout/chevron1"/>
    <dgm:cxn modelId="{E97E1BE3-C125-4C3F-A1D6-710658D003A6}" type="presParOf" srcId="{F4DCE87F-C9C4-4BAC-8B42-CDE905A2FFD3}" destId="{8945A2BA-3C4D-4BC3-B363-A1627761D2D3}" srcOrd="1" destOrd="0" presId="urn:microsoft.com/office/officeart/2005/8/layout/chevron1"/>
    <dgm:cxn modelId="{4C245028-C4B6-49EF-9D97-F9BCAAF15987}" type="presParOf" srcId="{F4DCE87F-C9C4-4BAC-8B42-CDE905A2FFD3}" destId="{D5381AD0-C910-4DCC-A4CD-412E95416F14}" srcOrd="2" destOrd="0" presId="urn:microsoft.com/office/officeart/2005/8/layout/chevron1"/>
    <dgm:cxn modelId="{CE0FBB3F-9C33-4447-B00D-F7F1372CB442}" type="presParOf" srcId="{F4DCE87F-C9C4-4BAC-8B42-CDE905A2FFD3}" destId="{8156DF18-B0B8-4A59-88E9-376E5A418614}" srcOrd="3" destOrd="0" presId="urn:microsoft.com/office/officeart/2005/8/layout/chevron1"/>
    <dgm:cxn modelId="{668CB30D-3E61-42DC-BB35-9358CCA3458D}" type="presParOf" srcId="{F4DCE87F-C9C4-4BAC-8B42-CDE905A2FFD3}" destId="{B6391143-4881-4783-A29A-79141166F853}" srcOrd="4" destOrd="0" presId="urn:microsoft.com/office/officeart/2005/8/layout/chevron1"/>
    <dgm:cxn modelId="{00D4B5D2-C140-4EB6-8BE1-05A182BF4E5B}" type="presParOf" srcId="{F4DCE87F-C9C4-4BAC-8B42-CDE905A2FFD3}" destId="{136B275E-1A60-4BA0-BEA9-BD992ECF59C5}" srcOrd="5" destOrd="0" presId="urn:microsoft.com/office/officeart/2005/8/layout/chevron1"/>
    <dgm:cxn modelId="{1F0192AC-680E-4788-BC49-C52D879D0579}" type="presParOf" srcId="{F4DCE87F-C9C4-4BAC-8B42-CDE905A2FFD3}" destId="{FE60A4CC-B09C-4AF4-ABE6-8B73A53F1CCC}" srcOrd="6" destOrd="0" presId="urn:microsoft.com/office/officeart/2005/8/layout/chevron1"/>
    <dgm:cxn modelId="{BB36A766-B910-410E-AF3C-37A8F423ED19}" type="presParOf" srcId="{F4DCE87F-C9C4-4BAC-8B42-CDE905A2FFD3}" destId="{0360D0BE-AFEB-4911-A783-90FA8C1245E6}" srcOrd="7" destOrd="0" presId="urn:microsoft.com/office/officeart/2005/8/layout/chevron1"/>
    <dgm:cxn modelId="{6C05388D-540B-436D-A02C-5CD44BA0C4B3}" type="presParOf" srcId="{F4DCE87F-C9C4-4BAC-8B42-CDE905A2FFD3}" destId="{E589FAC8-D255-4CEA-8227-4787F28350C5}" srcOrd="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EDC5CA-B82D-42E8-9C9D-0F75AA2FA482}" type="doc">
      <dgm:prSet loTypeId="urn:microsoft.com/office/officeart/2005/8/layout/chevron1" loCatId="process" qsTypeId="urn:microsoft.com/office/officeart/2005/8/quickstyle/simple1" qsCatId="simple" csTypeId="urn:microsoft.com/office/officeart/2005/8/colors/accent0_1" csCatId="mainScheme" phldr="1"/>
      <dgm:spPr/>
      <dgm:t>
        <a:bodyPr/>
        <a:lstStyle/>
        <a:p>
          <a:endParaRPr lang="ru-RU"/>
        </a:p>
      </dgm:t>
    </dgm:pt>
    <dgm:pt modelId="{CCDA3A86-55F0-46FC-AE23-B8BA00226747}">
      <dgm:prSet phldrT="[Текст]"/>
      <dgm:spPr/>
      <dgm:t>
        <a:bodyPr/>
        <a:lstStyle/>
        <a:p>
          <a:r>
            <a:rPr lang="ru-RU" dirty="0" smtClean="0">
              <a:latin typeface="Times New Roman" panose="02020603050405020304" pitchFamily="18" charset="0"/>
              <a:cs typeface="Times New Roman" panose="02020603050405020304" pitchFamily="18" charset="0"/>
            </a:rPr>
            <a:t>Национальная стратегия до 2040 года</a:t>
          </a:r>
          <a:endParaRPr lang="ru-RU" dirty="0">
            <a:latin typeface="Times New Roman" panose="02020603050405020304" pitchFamily="18" charset="0"/>
            <a:cs typeface="Times New Roman" panose="02020603050405020304" pitchFamily="18" charset="0"/>
          </a:endParaRPr>
        </a:p>
      </dgm:t>
    </dgm:pt>
    <dgm:pt modelId="{2C9ECC16-2059-4646-8E89-8604F39D319B}" type="parTrans" cxnId="{1A65DC1A-097A-4BA9-B20B-8D4F7D4B2F0C}">
      <dgm:prSet/>
      <dgm:spPr/>
      <dgm:t>
        <a:bodyPr/>
        <a:lstStyle/>
        <a:p>
          <a:endParaRPr lang="ru-RU">
            <a:latin typeface="Times New Roman" panose="02020603050405020304" pitchFamily="18" charset="0"/>
            <a:cs typeface="Times New Roman" panose="02020603050405020304" pitchFamily="18" charset="0"/>
          </a:endParaRPr>
        </a:p>
      </dgm:t>
    </dgm:pt>
    <dgm:pt modelId="{11A9BF6D-D7A3-4CEA-BAF1-280A0AB3F830}" type="sibTrans" cxnId="{1A65DC1A-097A-4BA9-B20B-8D4F7D4B2F0C}">
      <dgm:prSet/>
      <dgm:spPr/>
      <dgm:t>
        <a:bodyPr/>
        <a:lstStyle/>
        <a:p>
          <a:endParaRPr lang="ru-RU">
            <a:latin typeface="Times New Roman" panose="02020603050405020304" pitchFamily="18" charset="0"/>
            <a:cs typeface="Times New Roman" panose="02020603050405020304" pitchFamily="18" charset="0"/>
          </a:endParaRPr>
        </a:p>
      </dgm:t>
    </dgm:pt>
    <dgm:pt modelId="{E10A9BF7-DE7C-4AE0-8491-6F151BCE9A38}">
      <dgm:prSet phldrT="[Текст]"/>
      <dgm:spPr/>
      <dgm:t>
        <a:bodyPr/>
        <a:lstStyle/>
        <a:p>
          <a:r>
            <a:rPr lang="ru-RU" dirty="0" smtClean="0">
              <a:latin typeface="Times New Roman" panose="02020603050405020304" pitchFamily="18" charset="0"/>
              <a:cs typeface="Times New Roman" panose="02020603050405020304" pitchFamily="18" charset="0"/>
            </a:rPr>
            <a:t>Национальная программа развития до 2026 года</a:t>
          </a:r>
          <a:endParaRPr lang="ru-RU" dirty="0">
            <a:latin typeface="Times New Roman" panose="02020603050405020304" pitchFamily="18" charset="0"/>
            <a:cs typeface="Times New Roman" panose="02020603050405020304" pitchFamily="18" charset="0"/>
          </a:endParaRPr>
        </a:p>
      </dgm:t>
    </dgm:pt>
    <dgm:pt modelId="{DC19AB51-D68B-43C7-831F-26C8E42D51F7}" type="parTrans" cxnId="{A9EC3FD7-37C8-4166-A94E-9D949DC4A3BD}">
      <dgm:prSet/>
      <dgm:spPr/>
      <dgm:t>
        <a:bodyPr/>
        <a:lstStyle/>
        <a:p>
          <a:endParaRPr lang="ru-RU">
            <a:latin typeface="Times New Roman" panose="02020603050405020304" pitchFamily="18" charset="0"/>
            <a:cs typeface="Times New Roman" panose="02020603050405020304" pitchFamily="18" charset="0"/>
          </a:endParaRPr>
        </a:p>
      </dgm:t>
    </dgm:pt>
    <dgm:pt modelId="{57345934-A125-462D-8433-DC18CB66236F}" type="sibTrans" cxnId="{A9EC3FD7-37C8-4166-A94E-9D949DC4A3BD}">
      <dgm:prSet/>
      <dgm:spPr/>
      <dgm:t>
        <a:bodyPr/>
        <a:lstStyle/>
        <a:p>
          <a:endParaRPr lang="ru-RU">
            <a:latin typeface="Times New Roman" panose="02020603050405020304" pitchFamily="18" charset="0"/>
            <a:cs typeface="Times New Roman" panose="02020603050405020304" pitchFamily="18" charset="0"/>
          </a:endParaRPr>
        </a:p>
      </dgm:t>
    </dgm:pt>
    <dgm:pt modelId="{DF143C1E-5B2D-42BE-8048-62ED8CE086DD}">
      <dgm:prSet phldrT="[Текст]"/>
      <dgm:spPr/>
      <dgm:t>
        <a:bodyPr/>
        <a:lstStyle/>
        <a:p>
          <a:r>
            <a:rPr lang="ru-RU" dirty="0" smtClean="0">
              <a:latin typeface="Times New Roman" panose="02020603050405020304" pitchFamily="18" charset="0"/>
              <a:cs typeface="Times New Roman" panose="02020603050405020304" pitchFamily="18" charset="0"/>
            </a:rPr>
            <a:t>Отраслевые программы</a:t>
          </a:r>
          <a:endParaRPr lang="ru-RU" dirty="0">
            <a:latin typeface="Times New Roman" panose="02020603050405020304" pitchFamily="18" charset="0"/>
            <a:cs typeface="Times New Roman" panose="02020603050405020304" pitchFamily="18" charset="0"/>
          </a:endParaRPr>
        </a:p>
      </dgm:t>
    </dgm:pt>
    <dgm:pt modelId="{570E373A-46BE-45EA-AAF0-83D18DDA5F86}" type="parTrans" cxnId="{7B240D5F-482E-428C-B7E6-84A91A17A0F4}">
      <dgm:prSet/>
      <dgm:spPr/>
      <dgm:t>
        <a:bodyPr/>
        <a:lstStyle/>
        <a:p>
          <a:endParaRPr lang="ru-RU">
            <a:latin typeface="Times New Roman" panose="02020603050405020304" pitchFamily="18" charset="0"/>
            <a:cs typeface="Times New Roman" panose="02020603050405020304" pitchFamily="18" charset="0"/>
          </a:endParaRPr>
        </a:p>
      </dgm:t>
    </dgm:pt>
    <dgm:pt modelId="{41C16023-E4A5-4E6F-83B2-56D7BE1ABBDF}" type="sibTrans" cxnId="{7B240D5F-482E-428C-B7E6-84A91A17A0F4}">
      <dgm:prSet/>
      <dgm:spPr/>
      <dgm:t>
        <a:bodyPr/>
        <a:lstStyle/>
        <a:p>
          <a:endParaRPr lang="ru-RU">
            <a:latin typeface="Times New Roman" panose="02020603050405020304" pitchFamily="18" charset="0"/>
            <a:cs typeface="Times New Roman" panose="02020603050405020304" pitchFamily="18" charset="0"/>
          </a:endParaRPr>
        </a:p>
      </dgm:t>
    </dgm:pt>
    <dgm:pt modelId="{CA887027-F2D0-4F58-A7AD-38638CAFB7F4}" type="pres">
      <dgm:prSet presAssocID="{EFEDC5CA-B82D-42E8-9C9D-0F75AA2FA482}" presName="Name0" presStyleCnt="0">
        <dgm:presLayoutVars>
          <dgm:dir/>
          <dgm:animLvl val="lvl"/>
          <dgm:resizeHandles val="exact"/>
        </dgm:presLayoutVars>
      </dgm:prSet>
      <dgm:spPr/>
    </dgm:pt>
    <dgm:pt modelId="{40AF149E-7EFF-45AA-BFAB-1E894E35E486}" type="pres">
      <dgm:prSet presAssocID="{CCDA3A86-55F0-46FC-AE23-B8BA00226747}" presName="parTxOnly" presStyleLbl="node1" presStyleIdx="0" presStyleCnt="3">
        <dgm:presLayoutVars>
          <dgm:chMax val="0"/>
          <dgm:chPref val="0"/>
          <dgm:bulletEnabled val="1"/>
        </dgm:presLayoutVars>
      </dgm:prSet>
      <dgm:spPr/>
      <dgm:t>
        <a:bodyPr/>
        <a:lstStyle/>
        <a:p>
          <a:endParaRPr lang="ru-RU"/>
        </a:p>
      </dgm:t>
    </dgm:pt>
    <dgm:pt modelId="{6B036BB4-708B-4326-A91A-1876EDE151E4}" type="pres">
      <dgm:prSet presAssocID="{11A9BF6D-D7A3-4CEA-BAF1-280A0AB3F830}" presName="parTxOnlySpace" presStyleCnt="0"/>
      <dgm:spPr/>
    </dgm:pt>
    <dgm:pt modelId="{8C4287F4-500E-4011-8F13-A86D713E244C}" type="pres">
      <dgm:prSet presAssocID="{E10A9BF7-DE7C-4AE0-8491-6F151BCE9A38}" presName="parTxOnly" presStyleLbl="node1" presStyleIdx="1" presStyleCnt="3">
        <dgm:presLayoutVars>
          <dgm:chMax val="0"/>
          <dgm:chPref val="0"/>
          <dgm:bulletEnabled val="1"/>
        </dgm:presLayoutVars>
      </dgm:prSet>
      <dgm:spPr/>
    </dgm:pt>
    <dgm:pt modelId="{CA45D6F0-1F81-417B-B30B-7216087418A5}" type="pres">
      <dgm:prSet presAssocID="{57345934-A125-462D-8433-DC18CB66236F}" presName="parTxOnlySpace" presStyleCnt="0"/>
      <dgm:spPr/>
    </dgm:pt>
    <dgm:pt modelId="{88009746-1FA2-4665-A135-3FE30C6E1D96}" type="pres">
      <dgm:prSet presAssocID="{DF143C1E-5B2D-42BE-8048-62ED8CE086DD}" presName="parTxOnly" presStyleLbl="node1" presStyleIdx="2" presStyleCnt="3">
        <dgm:presLayoutVars>
          <dgm:chMax val="0"/>
          <dgm:chPref val="0"/>
          <dgm:bulletEnabled val="1"/>
        </dgm:presLayoutVars>
      </dgm:prSet>
      <dgm:spPr/>
    </dgm:pt>
  </dgm:ptLst>
  <dgm:cxnLst>
    <dgm:cxn modelId="{D703F376-ACF2-4A3B-A468-8A2AE4C50F60}" type="presOf" srcId="{EFEDC5CA-B82D-42E8-9C9D-0F75AA2FA482}" destId="{CA887027-F2D0-4F58-A7AD-38638CAFB7F4}" srcOrd="0" destOrd="0" presId="urn:microsoft.com/office/officeart/2005/8/layout/chevron1"/>
    <dgm:cxn modelId="{306B8051-42D8-456C-A5F5-434CE2489DB5}" type="presOf" srcId="{CCDA3A86-55F0-46FC-AE23-B8BA00226747}" destId="{40AF149E-7EFF-45AA-BFAB-1E894E35E486}" srcOrd="0" destOrd="0" presId="urn:microsoft.com/office/officeart/2005/8/layout/chevron1"/>
    <dgm:cxn modelId="{773308C4-218A-4287-8925-51259CC38358}" type="presOf" srcId="{E10A9BF7-DE7C-4AE0-8491-6F151BCE9A38}" destId="{8C4287F4-500E-4011-8F13-A86D713E244C}" srcOrd="0" destOrd="0" presId="urn:microsoft.com/office/officeart/2005/8/layout/chevron1"/>
    <dgm:cxn modelId="{A9EC3FD7-37C8-4166-A94E-9D949DC4A3BD}" srcId="{EFEDC5CA-B82D-42E8-9C9D-0F75AA2FA482}" destId="{E10A9BF7-DE7C-4AE0-8491-6F151BCE9A38}" srcOrd="1" destOrd="0" parTransId="{DC19AB51-D68B-43C7-831F-26C8E42D51F7}" sibTransId="{57345934-A125-462D-8433-DC18CB66236F}"/>
    <dgm:cxn modelId="{6C53787B-8C64-41E8-80C0-DC026FA3552E}" type="presOf" srcId="{DF143C1E-5B2D-42BE-8048-62ED8CE086DD}" destId="{88009746-1FA2-4665-A135-3FE30C6E1D96}" srcOrd="0" destOrd="0" presId="urn:microsoft.com/office/officeart/2005/8/layout/chevron1"/>
    <dgm:cxn modelId="{7B240D5F-482E-428C-B7E6-84A91A17A0F4}" srcId="{EFEDC5CA-B82D-42E8-9C9D-0F75AA2FA482}" destId="{DF143C1E-5B2D-42BE-8048-62ED8CE086DD}" srcOrd="2" destOrd="0" parTransId="{570E373A-46BE-45EA-AAF0-83D18DDA5F86}" sibTransId="{41C16023-E4A5-4E6F-83B2-56D7BE1ABBDF}"/>
    <dgm:cxn modelId="{1A65DC1A-097A-4BA9-B20B-8D4F7D4B2F0C}" srcId="{EFEDC5CA-B82D-42E8-9C9D-0F75AA2FA482}" destId="{CCDA3A86-55F0-46FC-AE23-B8BA00226747}" srcOrd="0" destOrd="0" parTransId="{2C9ECC16-2059-4646-8E89-8604F39D319B}" sibTransId="{11A9BF6D-D7A3-4CEA-BAF1-280A0AB3F830}"/>
    <dgm:cxn modelId="{11FB95E2-0453-4AA8-9999-7DAA0B672BE6}" type="presParOf" srcId="{CA887027-F2D0-4F58-A7AD-38638CAFB7F4}" destId="{40AF149E-7EFF-45AA-BFAB-1E894E35E486}" srcOrd="0" destOrd="0" presId="urn:microsoft.com/office/officeart/2005/8/layout/chevron1"/>
    <dgm:cxn modelId="{BFAACF64-B2A6-43E5-845B-30CFC5593F05}" type="presParOf" srcId="{CA887027-F2D0-4F58-A7AD-38638CAFB7F4}" destId="{6B036BB4-708B-4326-A91A-1876EDE151E4}" srcOrd="1" destOrd="0" presId="urn:microsoft.com/office/officeart/2005/8/layout/chevron1"/>
    <dgm:cxn modelId="{1ACB2F31-0F03-4D22-95EC-3A826E95D6B7}" type="presParOf" srcId="{CA887027-F2D0-4F58-A7AD-38638CAFB7F4}" destId="{8C4287F4-500E-4011-8F13-A86D713E244C}" srcOrd="2" destOrd="0" presId="urn:microsoft.com/office/officeart/2005/8/layout/chevron1"/>
    <dgm:cxn modelId="{09BA1383-06F8-448E-9410-25F982B87AD0}" type="presParOf" srcId="{CA887027-F2D0-4F58-A7AD-38638CAFB7F4}" destId="{CA45D6F0-1F81-417B-B30B-7216087418A5}" srcOrd="3" destOrd="0" presId="urn:microsoft.com/office/officeart/2005/8/layout/chevron1"/>
    <dgm:cxn modelId="{785CF91B-069C-4AB5-BE7D-460F7815A517}" type="presParOf" srcId="{CA887027-F2D0-4F58-A7AD-38638CAFB7F4}" destId="{88009746-1FA2-4665-A135-3FE30C6E1D96}" srcOrd="4" destOrd="0" presId="urn:microsoft.com/office/officeart/2005/8/layout/chevron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D11EA5-8AAB-48E5-80FF-35759C50C587}" type="doc">
      <dgm:prSet loTypeId="urn:microsoft.com/office/officeart/2005/8/layout/chart3" loCatId="relationship" qsTypeId="urn:microsoft.com/office/officeart/2005/8/quickstyle/simple1" qsCatId="simple" csTypeId="urn:microsoft.com/office/officeart/2005/8/colors/colorful4" csCatId="colorful" phldr="1"/>
      <dgm:spPr/>
    </dgm:pt>
    <dgm:pt modelId="{3A0D6712-2F1F-40EA-80FC-4106EE951050}">
      <dgm:prSet phldrT="[Текст]" custT="1"/>
      <dgm:spPr/>
      <dgm:t>
        <a:bodyPr/>
        <a:lstStyle/>
        <a:p>
          <a:r>
            <a:rPr lang="ru-RU" sz="1200" b="1" dirty="0" smtClean="0"/>
            <a:t>Показатели мониторинга достижения ЦУР </a:t>
          </a:r>
          <a:endParaRPr lang="en-US" sz="1200" b="1" dirty="0"/>
        </a:p>
      </dgm:t>
    </dgm:pt>
    <dgm:pt modelId="{B811164B-F6D7-4F18-8E10-E423C3AEE193}" type="parTrans" cxnId="{3DA6766E-F8CC-4877-9E50-C0BDAE929CA7}">
      <dgm:prSet/>
      <dgm:spPr/>
      <dgm:t>
        <a:bodyPr/>
        <a:lstStyle/>
        <a:p>
          <a:endParaRPr lang="en-US"/>
        </a:p>
      </dgm:t>
    </dgm:pt>
    <dgm:pt modelId="{0F73E1D5-8667-412C-B28D-FE9C54287315}" type="sibTrans" cxnId="{3DA6766E-F8CC-4877-9E50-C0BDAE929CA7}">
      <dgm:prSet/>
      <dgm:spPr/>
      <dgm:t>
        <a:bodyPr/>
        <a:lstStyle/>
        <a:p>
          <a:endParaRPr lang="en-US"/>
        </a:p>
      </dgm:t>
    </dgm:pt>
    <dgm:pt modelId="{CB758F80-A677-483F-8CC2-C652DD392370}">
      <dgm:prSet phldrT="[Текст]"/>
      <dgm:spPr/>
      <dgm:t>
        <a:bodyPr/>
        <a:lstStyle/>
        <a:p>
          <a:endParaRPr lang="en-US" b="1" smtClean="0"/>
        </a:p>
        <a:p>
          <a:endParaRPr lang="en-US" b="1" smtClean="0"/>
        </a:p>
        <a:p>
          <a:r>
            <a:rPr lang="ru-RU" b="1" smtClean="0"/>
            <a:t>Финансирование</a:t>
          </a:r>
          <a:endParaRPr lang="en-US" b="1" dirty="0"/>
        </a:p>
      </dgm:t>
    </dgm:pt>
    <dgm:pt modelId="{07636F4D-6949-45D5-83DF-303791B0EDFB}" type="parTrans" cxnId="{40D955E7-DEF8-4FA6-A225-BDCA38D12787}">
      <dgm:prSet/>
      <dgm:spPr/>
      <dgm:t>
        <a:bodyPr/>
        <a:lstStyle/>
        <a:p>
          <a:endParaRPr lang="en-US"/>
        </a:p>
      </dgm:t>
    </dgm:pt>
    <dgm:pt modelId="{599F8D84-B360-46F0-8BF0-843ADC250544}" type="sibTrans" cxnId="{40D955E7-DEF8-4FA6-A225-BDCA38D12787}">
      <dgm:prSet/>
      <dgm:spPr/>
      <dgm:t>
        <a:bodyPr/>
        <a:lstStyle/>
        <a:p>
          <a:endParaRPr lang="en-US"/>
        </a:p>
      </dgm:t>
    </dgm:pt>
    <dgm:pt modelId="{46432061-7F0D-44DB-92E4-ADE3E1F4AAFE}">
      <dgm:prSet phldrT="[Текст]"/>
      <dgm:spPr/>
      <dgm:t>
        <a:bodyPr/>
        <a:lstStyle/>
        <a:p>
          <a:endParaRPr lang="en-US" b="1" smtClean="0"/>
        </a:p>
        <a:p>
          <a:endParaRPr lang="en-US" b="1" smtClean="0"/>
        </a:p>
        <a:p>
          <a:r>
            <a:rPr lang="ru-RU" b="1" smtClean="0"/>
            <a:t>Цели и задачи </a:t>
          </a:r>
          <a:endParaRPr lang="en-US" b="1" dirty="0"/>
        </a:p>
      </dgm:t>
    </dgm:pt>
    <dgm:pt modelId="{6DD48C22-A712-4BF6-A8FE-B5F728630363}" type="parTrans" cxnId="{C9F5F493-4517-49EA-9B26-B8D0A7A6BF26}">
      <dgm:prSet/>
      <dgm:spPr/>
      <dgm:t>
        <a:bodyPr/>
        <a:lstStyle/>
        <a:p>
          <a:endParaRPr lang="en-US"/>
        </a:p>
      </dgm:t>
    </dgm:pt>
    <dgm:pt modelId="{25080BB4-0161-40A1-BA68-92F1A57E38F1}" type="sibTrans" cxnId="{C9F5F493-4517-49EA-9B26-B8D0A7A6BF26}">
      <dgm:prSet/>
      <dgm:spPr/>
      <dgm:t>
        <a:bodyPr/>
        <a:lstStyle/>
        <a:p>
          <a:endParaRPr lang="en-US"/>
        </a:p>
      </dgm:t>
    </dgm:pt>
    <dgm:pt modelId="{3E5247C3-2DD4-4E3B-9B33-5FE1CF11761C}" type="pres">
      <dgm:prSet presAssocID="{D8D11EA5-8AAB-48E5-80FF-35759C50C587}" presName="compositeShape" presStyleCnt="0">
        <dgm:presLayoutVars>
          <dgm:chMax val="7"/>
          <dgm:dir/>
          <dgm:resizeHandles val="exact"/>
        </dgm:presLayoutVars>
      </dgm:prSet>
      <dgm:spPr/>
    </dgm:pt>
    <dgm:pt modelId="{447D393E-5DB5-4682-A008-76FA2E04FD77}" type="pres">
      <dgm:prSet presAssocID="{D8D11EA5-8AAB-48E5-80FF-35759C50C587}" presName="wedge1" presStyleLbl="node1" presStyleIdx="0" presStyleCnt="3" custLinFactNeighborX="-2855" custLinFactNeighborY="778"/>
      <dgm:spPr/>
      <dgm:t>
        <a:bodyPr/>
        <a:lstStyle/>
        <a:p>
          <a:endParaRPr lang="en-US"/>
        </a:p>
      </dgm:t>
    </dgm:pt>
    <dgm:pt modelId="{5375B61A-D9DE-4D1E-B731-043436ED730B}" type="pres">
      <dgm:prSet presAssocID="{D8D11EA5-8AAB-48E5-80FF-35759C50C587}" presName="wedge1Tx" presStyleLbl="node1" presStyleIdx="0" presStyleCnt="3">
        <dgm:presLayoutVars>
          <dgm:chMax val="0"/>
          <dgm:chPref val="0"/>
          <dgm:bulletEnabled val="1"/>
        </dgm:presLayoutVars>
      </dgm:prSet>
      <dgm:spPr/>
      <dgm:t>
        <a:bodyPr/>
        <a:lstStyle/>
        <a:p>
          <a:endParaRPr lang="en-US"/>
        </a:p>
      </dgm:t>
    </dgm:pt>
    <dgm:pt modelId="{A8760771-0C20-45C4-A8EE-13F8916E3FF3}" type="pres">
      <dgm:prSet presAssocID="{D8D11EA5-8AAB-48E5-80FF-35759C50C587}" presName="wedge2" presStyleLbl="node1" presStyleIdx="1" presStyleCnt="3"/>
      <dgm:spPr/>
      <dgm:t>
        <a:bodyPr/>
        <a:lstStyle/>
        <a:p>
          <a:endParaRPr lang="en-US"/>
        </a:p>
      </dgm:t>
    </dgm:pt>
    <dgm:pt modelId="{29C8357B-48AB-4052-8A83-924295148998}" type="pres">
      <dgm:prSet presAssocID="{D8D11EA5-8AAB-48E5-80FF-35759C50C587}" presName="wedge2Tx" presStyleLbl="node1" presStyleIdx="1" presStyleCnt="3">
        <dgm:presLayoutVars>
          <dgm:chMax val="0"/>
          <dgm:chPref val="0"/>
          <dgm:bulletEnabled val="1"/>
        </dgm:presLayoutVars>
      </dgm:prSet>
      <dgm:spPr/>
      <dgm:t>
        <a:bodyPr/>
        <a:lstStyle/>
        <a:p>
          <a:endParaRPr lang="en-US"/>
        </a:p>
      </dgm:t>
    </dgm:pt>
    <dgm:pt modelId="{AC11E002-D80E-4F6B-9A1A-BC0B96A932CC}" type="pres">
      <dgm:prSet presAssocID="{D8D11EA5-8AAB-48E5-80FF-35759C50C587}" presName="wedge3" presStyleLbl="node1" presStyleIdx="2" presStyleCnt="3"/>
      <dgm:spPr/>
      <dgm:t>
        <a:bodyPr/>
        <a:lstStyle/>
        <a:p>
          <a:endParaRPr lang="en-US"/>
        </a:p>
      </dgm:t>
    </dgm:pt>
    <dgm:pt modelId="{53FFFE54-8770-4FF8-9703-9398EBD8B521}" type="pres">
      <dgm:prSet presAssocID="{D8D11EA5-8AAB-48E5-80FF-35759C50C587}" presName="wedge3Tx" presStyleLbl="node1" presStyleIdx="2" presStyleCnt="3">
        <dgm:presLayoutVars>
          <dgm:chMax val="0"/>
          <dgm:chPref val="0"/>
          <dgm:bulletEnabled val="1"/>
        </dgm:presLayoutVars>
      </dgm:prSet>
      <dgm:spPr/>
      <dgm:t>
        <a:bodyPr/>
        <a:lstStyle/>
        <a:p>
          <a:endParaRPr lang="en-US"/>
        </a:p>
      </dgm:t>
    </dgm:pt>
  </dgm:ptLst>
  <dgm:cxnLst>
    <dgm:cxn modelId="{A4A35576-50E4-4C7C-ACF4-21C50C314042}" type="presOf" srcId="{CB758F80-A677-483F-8CC2-C652DD392370}" destId="{29C8357B-48AB-4052-8A83-924295148998}" srcOrd="1" destOrd="0" presId="urn:microsoft.com/office/officeart/2005/8/layout/chart3"/>
    <dgm:cxn modelId="{F89C3BE4-4356-49C3-B3F7-312076E90655}" type="presOf" srcId="{46432061-7F0D-44DB-92E4-ADE3E1F4AAFE}" destId="{AC11E002-D80E-4F6B-9A1A-BC0B96A932CC}" srcOrd="0" destOrd="0" presId="urn:microsoft.com/office/officeart/2005/8/layout/chart3"/>
    <dgm:cxn modelId="{5A5292A8-4FD6-4B55-992C-1A0E64C5C59C}" type="presOf" srcId="{3A0D6712-2F1F-40EA-80FC-4106EE951050}" destId="{447D393E-5DB5-4682-A008-76FA2E04FD77}" srcOrd="0" destOrd="0" presId="urn:microsoft.com/office/officeart/2005/8/layout/chart3"/>
    <dgm:cxn modelId="{3C176D74-7881-448A-8D8B-46996D9C9A83}" type="presOf" srcId="{46432061-7F0D-44DB-92E4-ADE3E1F4AAFE}" destId="{53FFFE54-8770-4FF8-9703-9398EBD8B521}" srcOrd="1" destOrd="0" presId="urn:microsoft.com/office/officeart/2005/8/layout/chart3"/>
    <dgm:cxn modelId="{958F66CB-C0A1-498C-90C9-6A87DBD74EE9}" type="presOf" srcId="{D8D11EA5-8AAB-48E5-80FF-35759C50C587}" destId="{3E5247C3-2DD4-4E3B-9B33-5FE1CF11761C}" srcOrd="0" destOrd="0" presId="urn:microsoft.com/office/officeart/2005/8/layout/chart3"/>
    <dgm:cxn modelId="{40D955E7-DEF8-4FA6-A225-BDCA38D12787}" srcId="{D8D11EA5-8AAB-48E5-80FF-35759C50C587}" destId="{CB758F80-A677-483F-8CC2-C652DD392370}" srcOrd="1" destOrd="0" parTransId="{07636F4D-6949-45D5-83DF-303791B0EDFB}" sibTransId="{599F8D84-B360-46F0-8BF0-843ADC250544}"/>
    <dgm:cxn modelId="{F30236BE-83A4-4B67-8996-77E4FF48D885}" type="presOf" srcId="{CB758F80-A677-483F-8CC2-C652DD392370}" destId="{A8760771-0C20-45C4-A8EE-13F8916E3FF3}" srcOrd="0" destOrd="0" presId="urn:microsoft.com/office/officeart/2005/8/layout/chart3"/>
    <dgm:cxn modelId="{3DA6766E-F8CC-4877-9E50-C0BDAE929CA7}" srcId="{D8D11EA5-8AAB-48E5-80FF-35759C50C587}" destId="{3A0D6712-2F1F-40EA-80FC-4106EE951050}" srcOrd="0" destOrd="0" parTransId="{B811164B-F6D7-4F18-8E10-E423C3AEE193}" sibTransId="{0F73E1D5-8667-412C-B28D-FE9C54287315}"/>
    <dgm:cxn modelId="{483112CB-FC10-4919-A945-F3268912597C}" type="presOf" srcId="{3A0D6712-2F1F-40EA-80FC-4106EE951050}" destId="{5375B61A-D9DE-4D1E-B731-043436ED730B}" srcOrd="1" destOrd="0" presId="urn:microsoft.com/office/officeart/2005/8/layout/chart3"/>
    <dgm:cxn modelId="{C9F5F493-4517-49EA-9B26-B8D0A7A6BF26}" srcId="{D8D11EA5-8AAB-48E5-80FF-35759C50C587}" destId="{46432061-7F0D-44DB-92E4-ADE3E1F4AAFE}" srcOrd="2" destOrd="0" parTransId="{6DD48C22-A712-4BF6-A8FE-B5F728630363}" sibTransId="{25080BB4-0161-40A1-BA68-92F1A57E38F1}"/>
    <dgm:cxn modelId="{55BE45D5-804A-4146-9E1B-345AE713BB68}" type="presParOf" srcId="{3E5247C3-2DD4-4E3B-9B33-5FE1CF11761C}" destId="{447D393E-5DB5-4682-A008-76FA2E04FD77}" srcOrd="0" destOrd="0" presId="urn:microsoft.com/office/officeart/2005/8/layout/chart3"/>
    <dgm:cxn modelId="{9D1CC05F-A7B6-4962-AF0E-07233806C380}" type="presParOf" srcId="{3E5247C3-2DD4-4E3B-9B33-5FE1CF11761C}" destId="{5375B61A-D9DE-4D1E-B731-043436ED730B}" srcOrd="1" destOrd="0" presId="urn:microsoft.com/office/officeart/2005/8/layout/chart3"/>
    <dgm:cxn modelId="{1880DD9E-9681-485A-A82D-53D3086D7B5C}" type="presParOf" srcId="{3E5247C3-2DD4-4E3B-9B33-5FE1CF11761C}" destId="{A8760771-0C20-45C4-A8EE-13F8916E3FF3}" srcOrd="2" destOrd="0" presId="urn:microsoft.com/office/officeart/2005/8/layout/chart3"/>
    <dgm:cxn modelId="{BCF56613-662A-458F-9BF8-FFD314D2F300}" type="presParOf" srcId="{3E5247C3-2DD4-4E3B-9B33-5FE1CF11761C}" destId="{29C8357B-48AB-4052-8A83-924295148998}" srcOrd="3" destOrd="0" presId="urn:microsoft.com/office/officeart/2005/8/layout/chart3"/>
    <dgm:cxn modelId="{93CAFEAE-F3E3-4D7E-9E71-2DC25CA50E91}" type="presParOf" srcId="{3E5247C3-2DD4-4E3B-9B33-5FE1CF11761C}" destId="{AC11E002-D80E-4F6B-9A1A-BC0B96A932CC}" srcOrd="4" destOrd="0" presId="urn:microsoft.com/office/officeart/2005/8/layout/chart3"/>
    <dgm:cxn modelId="{122A2579-DAF5-497B-8FE1-F2ABA4900447}" type="presParOf" srcId="{3E5247C3-2DD4-4E3B-9B33-5FE1CF11761C}" destId="{53FFFE54-8770-4FF8-9703-9398EBD8B521}"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B35B9A-DC86-480F-B01A-82C09664C09A}"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00F7796-C629-4DF0-BF30-BDB64D1B3EC1}">
      <dgm:prSet phldrT="[Текст]"/>
      <dgm:spPr/>
      <dgm:t>
        <a:bodyPr/>
        <a:lstStyle/>
        <a:p>
          <a:pPr algn="l"/>
          <a:r>
            <a:rPr lang="ru-RU" b="1" dirty="0" smtClean="0"/>
            <a:t>17 целей</a:t>
          </a:r>
        </a:p>
        <a:p>
          <a:pPr algn="l"/>
          <a:r>
            <a:rPr lang="ru-RU" b="1" dirty="0" smtClean="0"/>
            <a:t>169 Задач</a:t>
          </a:r>
        </a:p>
        <a:p>
          <a:pPr algn="l"/>
          <a:r>
            <a:rPr lang="ru-RU" b="1" smtClean="0"/>
            <a:t>2</a:t>
          </a:r>
          <a:r>
            <a:rPr lang="en-US" b="1" smtClean="0"/>
            <a:t>32</a:t>
          </a:r>
          <a:r>
            <a:rPr lang="ru-RU" b="1" smtClean="0"/>
            <a:t> </a:t>
          </a:r>
          <a:r>
            <a:rPr lang="ru-RU" b="1" dirty="0" smtClean="0"/>
            <a:t>глобальных показателя</a:t>
          </a:r>
          <a:endParaRPr lang="en-US" b="1" dirty="0" smtClean="0"/>
        </a:p>
        <a:p>
          <a:pPr algn="l"/>
          <a:r>
            <a:rPr lang="ru-RU" b="1" dirty="0" smtClean="0"/>
            <a:t>Ответственные МА </a:t>
          </a:r>
          <a:r>
            <a:rPr lang="ru-RU" dirty="0" smtClean="0"/>
            <a:t>(</a:t>
          </a:r>
          <a:r>
            <a:rPr lang="en-US" dirty="0" smtClean="0"/>
            <a:t>Custodian agencies</a:t>
          </a:r>
          <a:r>
            <a:rPr lang="ru-RU" dirty="0" smtClean="0"/>
            <a:t>)</a:t>
          </a:r>
          <a:endParaRPr lang="en-US" dirty="0"/>
        </a:p>
      </dgm:t>
    </dgm:pt>
    <dgm:pt modelId="{E14EC376-13C7-446E-9CE0-F88AB9E68418}" type="parTrans" cxnId="{919ED43B-7592-4121-998F-115F5C9F8572}">
      <dgm:prSet/>
      <dgm:spPr/>
      <dgm:t>
        <a:bodyPr/>
        <a:lstStyle/>
        <a:p>
          <a:endParaRPr lang="en-US"/>
        </a:p>
      </dgm:t>
    </dgm:pt>
    <dgm:pt modelId="{73245625-0658-40E1-B150-159EDB7D0E0D}" type="sibTrans" cxnId="{919ED43B-7592-4121-998F-115F5C9F8572}">
      <dgm:prSet/>
      <dgm:spPr/>
      <dgm:t>
        <a:bodyPr/>
        <a:lstStyle/>
        <a:p>
          <a:endParaRPr lang="en-US"/>
        </a:p>
      </dgm:t>
    </dgm:pt>
    <dgm:pt modelId="{E24C2394-E5D9-4A52-8B45-E542F46488B8}">
      <dgm:prSet phldrT="[Текст]"/>
      <dgm:spPr/>
      <dgm:t>
        <a:bodyPr/>
        <a:lstStyle/>
        <a:p>
          <a:pPr algn="l"/>
          <a:r>
            <a:rPr lang="ru-RU" b="1" dirty="0" smtClean="0"/>
            <a:t>Никто не должен быть забыт:</a:t>
          </a:r>
        </a:p>
        <a:p>
          <a:pPr algn="l"/>
          <a:r>
            <a:rPr lang="ru-RU" b="1" dirty="0" err="1" smtClean="0"/>
            <a:t>дезагрегация</a:t>
          </a:r>
          <a:r>
            <a:rPr lang="ru-RU" b="1" dirty="0" smtClean="0"/>
            <a:t>: </a:t>
          </a:r>
          <a:r>
            <a:rPr lang="ru-RU" dirty="0" smtClean="0">
              <a:effectLst/>
              <a:latin typeface="+mn-lt"/>
              <a:ea typeface="+mn-ea"/>
              <a:cs typeface="+mn-cs"/>
            </a:rPr>
            <a:t>доход, пол, возраст, расовая и этническая принадлежность, миграционный статус,  фактор инвалидности и местоположение</a:t>
          </a:r>
          <a:endParaRPr lang="en-US" dirty="0"/>
        </a:p>
      </dgm:t>
    </dgm:pt>
    <dgm:pt modelId="{F6B34A15-5EF0-4506-9505-BC0FB2E54DA8}" type="parTrans" cxnId="{12A3F549-2C57-4391-8921-7E996C48DB43}">
      <dgm:prSet/>
      <dgm:spPr/>
      <dgm:t>
        <a:bodyPr/>
        <a:lstStyle/>
        <a:p>
          <a:endParaRPr lang="en-US"/>
        </a:p>
      </dgm:t>
    </dgm:pt>
    <dgm:pt modelId="{4F4A9F0C-EBCE-40CB-83E9-57621EE44EF4}" type="sibTrans" cxnId="{12A3F549-2C57-4391-8921-7E996C48DB43}">
      <dgm:prSet/>
      <dgm:spPr/>
      <dgm:t>
        <a:bodyPr/>
        <a:lstStyle/>
        <a:p>
          <a:endParaRPr lang="en-US"/>
        </a:p>
      </dgm:t>
    </dgm:pt>
    <dgm:pt modelId="{DEACFD0E-DAEF-42DC-AB2C-16EB48A24798}">
      <dgm:prSet phldrT="[Текст]"/>
      <dgm:spPr/>
      <dgm:t>
        <a:bodyPr/>
        <a:lstStyle/>
        <a:p>
          <a:pPr algn="l"/>
          <a:r>
            <a:rPr lang="ru-RU" b="1" dirty="0" smtClean="0"/>
            <a:t>Мониторинг и отчетность:</a:t>
          </a:r>
        </a:p>
        <a:p>
          <a:pPr algn="l"/>
          <a:r>
            <a:rPr lang="ru-RU" dirty="0" smtClean="0"/>
            <a:t>Фундаментальные принципы официальной статистики </a:t>
          </a:r>
        </a:p>
        <a:p>
          <a:pPr algn="l"/>
          <a:r>
            <a:rPr lang="ru-RU" dirty="0" smtClean="0"/>
            <a:t>Мета данные</a:t>
          </a:r>
          <a:endParaRPr lang="en-US" dirty="0"/>
        </a:p>
      </dgm:t>
    </dgm:pt>
    <dgm:pt modelId="{FD69F40B-66EC-4560-81CD-E6103CFBEFD9}" type="parTrans" cxnId="{C1653153-49E5-454B-88DC-E0FDA8A43B9E}">
      <dgm:prSet/>
      <dgm:spPr/>
      <dgm:t>
        <a:bodyPr/>
        <a:lstStyle/>
        <a:p>
          <a:endParaRPr lang="en-US"/>
        </a:p>
      </dgm:t>
    </dgm:pt>
    <dgm:pt modelId="{B22D5554-17FD-4903-92BB-AB15D50A3B32}" type="sibTrans" cxnId="{C1653153-49E5-454B-88DC-E0FDA8A43B9E}">
      <dgm:prSet/>
      <dgm:spPr/>
      <dgm:t>
        <a:bodyPr/>
        <a:lstStyle/>
        <a:p>
          <a:endParaRPr lang="en-US"/>
        </a:p>
      </dgm:t>
    </dgm:pt>
    <dgm:pt modelId="{928F5D0B-E33C-4419-8A92-B6692B0B30B7}" type="pres">
      <dgm:prSet presAssocID="{A4B35B9A-DC86-480F-B01A-82C09664C09A}" presName="Name0" presStyleCnt="0">
        <dgm:presLayoutVars>
          <dgm:dir/>
          <dgm:animLvl val="lvl"/>
          <dgm:resizeHandles val="exact"/>
        </dgm:presLayoutVars>
      </dgm:prSet>
      <dgm:spPr/>
      <dgm:t>
        <a:bodyPr/>
        <a:lstStyle/>
        <a:p>
          <a:endParaRPr lang="en-US"/>
        </a:p>
      </dgm:t>
    </dgm:pt>
    <dgm:pt modelId="{24B70633-7293-4787-AC0C-0973A772EE60}" type="pres">
      <dgm:prSet presAssocID="{B00F7796-C629-4DF0-BF30-BDB64D1B3EC1}" presName="linNode" presStyleCnt="0"/>
      <dgm:spPr/>
      <dgm:t>
        <a:bodyPr/>
        <a:lstStyle/>
        <a:p>
          <a:endParaRPr lang="en-US"/>
        </a:p>
      </dgm:t>
    </dgm:pt>
    <dgm:pt modelId="{66546C95-E98F-4A6C-85C6-4FBAEE5639F5}" type="pres">
      <dgm:prSet presAssocID="{B00F7796-C629-4DF0-BF30-BDB64D1B3EC1}" presName="parentText" presStyleLbl="node1" presStyleIdx="0" presStyleCnt="3" custLinFactNeighborX="-831">
        <dgm:presLayoutVars>
          <dgm:chMax val="1"/>
          <dgm:bulletEnabled val="1"/>
        </dgm:presLayoutVars>
      </dgm:prSet>
      <dgm:spPr/>
      <dgm:t>
        <a:bodyPr/>
        <a:lstStyle/>
        <a:p>
          <a:endParaRPr lang="en-US"/>
        </a:p>
      </dgm:t>
    </dgm:pt>
    <dgm:pt modelId="{93CD640C-81BD-4C38-990C-C54FD17A4D93}" type="pres">
      <dgm:prSet presAssocID="{73245625-0658-40E1-B150-159EDB7D0E0D}" presName="sp" presStyleCnt="0"/>
      <dgm:spPr/>
      <dgm:t>
        <a:bodyPr/>
        <a:lstStyle/>
        <a:p>
          <a:endParaRPr lang="en-US"/>
        </a:p>
      </dgm:t>
    </dgm:pt>
    <dgm:pt modelId="{58A1446F-A729-4A4C-8DF5-4C3AC790CBF5}" type="pres">
      <dgm:prSet presAssocID="{E24C2394-E5D9-4A52-8B45-E542F46488B8}" presName="linNode" presStyleCnt="0"/>
      <dgm:spPr/>
      <dgm:t>
        <a:bodyPr/>
        <a:lstStyle/>
        <a:p>
          <a:endParaRPr lang="en-US"/>
        </a:p>
      </dgm:t>
    </dgm:pt>
    <dgm:pt modelId="{21A239E9-6DB1-473C-A871-E181C3BC530D}" type="pres">
      <dgm:prSet presAssocID="{E24C2394-E5D9-4A52-8B45-E542F46488B8}" presName="parentText" presStyleLbl="node1" presStyleIdx="1" presStyleCnt="3" custScaleX="117744">
        <dgm:presLayoutVars>
          <dgm:chMax val="1"/>
          <dgm:bulletEnabled val="1"/>
        </dgm:presLayoutVars>
      </dgm:prSet>
      <dgm:spPr/>
      <dgm:t>
        <a:bodyPr/>
        <a:lstStyle/>
        <a:p>
          <a:endParaRPr lang="en-US"/>
        </a:p>
      </dgm:t>
    </dgm:pt>
    <dgm:pt modelId="{4594756C-0E50-46C9-880F-B686531DED36}" type="pres">
      <dgm:prSet presAssocID="{4F4A9F0C-EBCE-40CB-83E9-57621EE44EF4}" presName="sp" presStyleCnt="0"/>
      <dgm:spPr/>
      <dgm:t>
        <a:bodyPr/>
        <a:lstStyle/>
        <a:p>
          <a:endParaRPr lang="en-US"/>
        </a:p>
      </dgm:t>
    </dgm:pt>
    <dgm:pt modelId="{D03DBF60-3047-4CEB-A565-988F9EDC2253}" type="pres">
      <dgm:prSet presAssocID="{DEACFD0E-DAEF-42DC-AB2C-16EB48A24798}" presName="linNode" presStyleCnt="0"/>
      <dgm:spPr/>
      <dgm:t>
        <a:bodyPr/>
        <a:lstStyle/>
        <a:p>
          <a:endParaRPr lang="en-US"/>
        </a:p>
      </dgm:t>
    </dgm:pt>
    <dgm:pt modelId="{46A5D38C-D961-4E2C-9044-A6178CC78FB7}" type="pres">
      <dgm:prSet presAssocID="{DEACFD0E-DAEF-42DC-AB2C-16EB48A24798}" presName="parentText" presStyleLbl="node1" presStyleIdx="2" presStyleCnt="3">
        <dgm:presLayoutVars>
          <dgm:chMax val="1"/>
          <dgm:bulletEnabled val="1"/>
        </dgm:presLayoutVars>
      </dgm:prSet>
      <dgm:spPr/>
      <dgm:t>
        <a:bodyPr/>
        <a:lstStyle/>
        <a:p>
          <a:endParaRPr lang="en-US"/>
        </a:p>
      </dgm:t>
    </dgm:pt>
  </dgm:ptLst>
  <dgm:cxnLst>
    <dgm:cxn modelId="{12A3F549-2C57-4391-8921-7E996C48DB43}" srcId="{A4B35B9A-DC86-480F-B01A-82C09664C09A}" destId="{E24C2394-E5D9-4A52-8B45-E542F46488B8}" srcOrd="1" destOrd="0" parTransId="{F6B34A15-5EF0-4506-9505-BC0FB2E54DA8}" sibTransId="{4F4A9F0C-EBCE-40CB-83E9-57621EE44EF4}"/>
    <dgm:cxn modelId="{C1653153-49E5-454B-88DC-E0FDA8A43B9E}" srcId="{A4B35B9A-DC86-480F-B01A-82C09664C09A}" destId="{DEACFD0E-DAEF-42DC-AB2C-16EB48A24798}" srcOrd="2" destOrd="0" parTransId="{FD69F40B-66EC-4560-81CD-E6103CFBEFD9}" sibTransId="{B22D5554-17FD-4903-92BB-AB15D50A3B32}"/>
    <dgm:cxn modelId="{00E461C6-29F1-4282-B555-B4C99D865C9E}" type="presOf" srcId="{E24C2394-E5D9-4A52-8B45-E542F46488B8}" destId="{21A239E9-6DB1-473C-A871-E181C3BC530D}" srcOrd="0" destOrd="0" presId="urn:microsoft.com/office/officeart/2005/8/layout/vList5"/>
    <dgm:cxn modelId="{919ED43B-7592-4121-998F-115F5C9F8572}" srcId="{A4B35B9A-DC86-480F-B01A-82C09664C09A}" destId="{B00F7796-C629-4DF0-BF30-BDB64D1B3EC1}" srcOrd="0" destOrd="0" parTransId="{E14EC376-13C7-446E-9CE0-F88AB9E68418}" sibTransId="{73245625-0658-40E1-B150-159EDB7D0E0D}"/>
    <dgm:cxn modelId="{DC842A48-5337-4FBB-8ECE-265F4B289332}" type="presOf" srcId="{B00F7796-C629-4DF0-BF30-BDB64D1B3EC1}" destId="{66546C95-E98F-4A6C-85C6-4FBAEE5639F5}" srcOrd="0" destOrd="0" presId="urn:microsoft.com/office/officeart/2005/8/layout/vList5"/>
    <dgm:cxn modelId="{54F37B13-8F68-4885-BC6B-D4049B380DA2}" type="presOf" srcId="{A4B35B9A-DC86-480F-B01A-82C09664C09A}" destId="{928F5D0B-E33C-4419-8A92-B6692B0B30B7}" srcOrd="0" destOrd="0" presId="urn:microsoft.com/office/officeart/2005/8/layout/vList5"/>
    <dgm:cxn modelId="{6914A61A-EDC1-49AB-8F08-7F7432D37B8E}" type="presOf" srcId="{DEACFD0E-DAEF-42DC-AB2C-16EB48A24798}" destId="{46A5D38C-D961-4E2C-9044-A6178CC78FB7}" srcOrd="0" destOrd="0" presId="urn:microsoft.com/office/officeart/2005/8/layout/vList5"/>
    <dgm:cxn modelId="{CAF66D0D-F237-4E7D-8AF3-035D0E06E16E}" type="presParOf" srcId="{928F5D0B-E33C-4419-8A92-B6692B0B30B7}" destId="{24B70633-7293-4787-AC0C-0973A772EE60}" srcOrd="0" destOrd="0" presId="urn:microsoft.com/office/officeart/2005/8/layout/vList5"/>
    <dgm:cxn modelId="{49986B4C-90AA-47DD-BD9B-A0A4E2260BC0}" type="presParOf" srcId="{24B70633-7293-4787-AC0C-0973A772EE60}" destId="{66546C95-E98F-4A6C-85C6-4FBAEE5639F5}" srcOrd="0" destOrd="0" presId="urn:microsoft.com/office/officeart/2005/8/layout/vList5"/>
    <dgm:cxn modelId="{4A4DDA85-16B3-4928-88B5-58E5BC15120D}" type="presParOf" srcId="{928F5D0B-E33C-4419-8A92-B6692B0B30B7}" destId="{93CD640C-81BD-4C38-990C-C54FD17A4D93}" srcOrd="1" destOrd="0" presId="urn:microsoft.com/office/officeart/2005/8/layout/vList5"/>
    <dgm:cxn modelId="{E6034141-0404-4C1F-8914-CF9F82D626B1}" type="presParOf" srcId="{928F5D0B-E33C-4419-8A92-B6692B0B30B7}" destId="{58A1446F-A729-4A4C-8DF5-4C3AC790CBF5}" srcOrd="2" destOrd="0" presId="urn:microsoft.com/office/officeart/2005/8/layout/vList5"/>
    <dgm:cxn modelId="{42B0EB48-A635-406D-9383-221EB0BD7097}" type="presParOf" srcId="{58A1446F-A729-4A4C-8DF5-4C3AC790CBF5}" destId="{21A239E9-6DB1-473C-A871-E181C3BC530D}" srcOrd="0" destOrd="0" presId="urn:microsoft.com/office/officeart/2005/8/layout/vList5"/>
    <dgm:cxn modelId="{B857C801-395E-4DF8-B524-A073A1C42D82}" type="presParOf" srcId="{928F5D0B-E33C-4419-8A92-B6692B0B30B7}" destId="{4594756C-0E50-46C9-880F-B686531DED36}" srcOrd="3" destOrd="0" presId="urn:microsoft.com/office/officeart/2005/8/layout/vList5"/>
    <dgm:cxn modelId="{81077924-3408-46C5-B763-763E4C443D7E}" type="presParOf" srcId="{928F5D0B-E33C-4419-8A92-B6692B0B30B7}" destId="{D03DBF60-3047-4CEB-A565-988F9EDC2253}" srcOrd="4" destOrd="0" presId="urn:microsoft.com/office/officeart/2005/8/layout/vList5"/>
    <dgm:cxn modelId="{504DED33-C34D-4A7F-B805-FE5D5EDA7BC8}" type="presParOf" srcId="{D03DBF60-3047-4CEB-A565-988F9EDC2253}" destId="{46A5D38C-D961-4E2C-9044-A6178CC78FB7}" srcOrd="0"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7EE5C2E-8FCB-434A-831F-78C0BA7587D2}" type="doc">
      <dgm:prSet loTypeId="urn:microsoft.com/office/officeart/2009/layout/CircleArrowProcess" loCatId="process" qsTypeId="urn:microsoft.com/office/officeart/2005/8/quickstyle/simple1" qsCatId="simple" csTypeId="urn:microsoft.com/office/officeart/2005/8/colors/colorful3" csCatId="colorful" phldr="1"/>
      <dgm:spPr/>
      <dgm:t>
        <a:bodyPr/>
        <a:lstStyle/>
        <a:p>
          <a:endParaRPr lang="en-US"/>
        </a:p>
      </dgm:t>
    </dgm:pt>
    <dgm:pt modelId="{EB06AABB-3DE3-4109-91EB-DEC90F0CC963}">
      <dgm:prSet phldrT="[Текст]"/>
      <dgm:spPr/>
      <dgm:t>
        <a:bodyPr/>
        <a:lstStyle/>
        <a:p>
          <a:r>
            <a:rPr lang="ru-RU" dirty="0" smtClean="0"/>
            <a:t>Пересмотр показателей: </a:t>
          </a:r>
        </a:p>
        <a:p>
          <a:r>
            <a:rPr lang="ru-RU" dirty="0" smtClean="0"/>
            <a:t>2020, 2025</a:t>
          </a:r>
          <a:endParaRPr lang="en-US" dirty="0"/>
        </a:p>
      </dgm:t>
    </dgm:pt>
    <dgm:pt modelId="{CABD7F0D-5042-4826-B77A-0F3657E81FB0}" type="parTrans" cxnId="{B6BEC8AC-0199-4EA9-86E8-8E80AF1FABE9}">
      <dgm:prSet/>
      <dgm:spPr/>
      <dgm:t>
        <a:bodyPr/>
        <a:lstStyle/>
        <a:p>
          <a:endParaRPr lang="en-US"/>
        </a:p>
      </dgm:t>
    </dgm:pt>
    <dgm:pt modelId="{644389D7-C23B-4A8A-ACEE-62781373CF3C}" type="sibTrans" cxnId="{B6BEC8AC-0199-4EA9-86E8-8E80AF1FABE9}">
      <dgm:prSet/>
      <dgm:spPr/>
      <dgm:t>
        <a:bodyPr/>
        <a:lstStyle/>
        <a:p>
          <a:endParaRPr lang="en-US"/>
        </a:p>
      </dgm:t>
    </dgm:pt>
    <dgm:pt modelId="{F769FA30-1CA4-477F-93A9-E388ADA87FEB}">
      <dgm:prSet phldrT="[Текст]"/>
      <dgm:spPr/>
      <dgm:t>
        <a:bodyPr/>
        <a:lstStyle/>
        <a:p>
          <a:r>
            <a:rPr lang="ru-RU" dirty="0" smtClean="0"/>
            <a:t>Национальные добровольные отчеты </a:t>
          </a:r>
        </a:p>
        <a:p>
          <a:r>
            <a:rPr lang="ru-RU" dirty="0" smtClean="0"/>
            <a:t>2 раза до 2030г</a:t>
          </a:r>
          <a:endParaRPr lang="en-US" dirty="0"/>
        </a:p>
      </dgm:t>
    </dgm:pt>
    <dgm:pt modelId="{5DD7D7BE-9780-47AF-AB99-4537651D74D6}" type="parTrans" cxnId="{AED1F928-0A1A-4542-BEC0-2DF88858E85F}">
      <dgm:prSet/>
      <dgm:spPr/>
      <dgm:t>
        <a:bodyPr/>
        <a:lstStyle/>
        <a:p>
          <a:endParaRPr lang="en-US"/>
        </a:p>
      </dgm:t>
    </dgm:pt>
    <dgm:pt modelId="{4549DFDB-4FA4-4C79-BD80-4CEE8CF3CE56}" type="sibTrans" cxnId="{AED1F928-0A1A-4542-BEC0-2DF88858E85F}">
      <dgm:prSet/>
      <dgm:spPr/>
      <dgm:t>
        <a:bodyPr/>
        <a:lstStyle/>
        <a:p>
          <a:endParaRPr lang="en-US"/>
        </a:p>
      </dgm:t>
    </dgm:pt>
    <dgm:pt modelId="{F3C376DD-2C61-4902-B6B4-625B702DEB71}" type="pres">
      <dgm:prSet presAssocID="{F7EE5C2E-8FCB-434A-831F-78C0BA7587D2}" presName="Name0" presStyleCnt="0">
        <dgm:presLayoutVars>
          <dgm:chMax val="7"/>
          <dgm:chPref val="7"/>
          <dgm:dir/>
          <dgm:animLvl val="lvl"/>
        </dgm:presLayoutVars>
      </dgm:prSet>
      <dgm:spPr/>
      <dgm:t>
        <a:bodyPr/>
        <a:lstStyle/>
        <a:p>
          <a:endParaRPr lang="en-US"/>
        </a:p>
      </dgm:t>
    </dgm:pt>
    <dgm:pt modelId="{8E1A3E0F-8ABB-4254-A485-D0F4B808BB41}" type="pres">
      <dgm:prSet presAssocID="{EB06AABB-3DE3-4109-91EB-DEC90F0CC963}" presName="Accent1" presStyleCnt="0"/>
      <dgm:spPr/>
      <dgm:t>
        <a:bodyPr/>
        <a:lstStyle/>
        <a:p>
          <a:endParaRPr lang="ru-RU"/>
        </a:p>
      </dgm:t>
    </dgm:pt>
    <dgm:pt modelId="{6D378A59-ACD9-44A6-A234-2E543C0007A5}" type="pres">
      <dgm:prSet presAssocID="{EB06AABB-3DE3-4109-91EB-DEC90F0CC963}" presName="Accent" presStyleLbl="node1" presStyleIdx="0" presStyleCnt="2" custLinFactNeighborX="1207" custLinFactNeighborY="-1207"/>
      <dgm:spPr/>
      <dgm:t>
        <a:bodyPr/>
        <a:lstStyle/>
        <a:p>
          <a:endParaRPr lang="ru-RU"/>
        </a:p>
      </dgm:t>
    </dgm:pt>
    <dgm:pt modelId="{D54388E3-70FE-40BC-93FB-CF7DA32075F1}" type="pres">
      <dgm:prSet presAssocID="{EB06AABB-3DE3-4109-91EB-DEC90F0CC963}" presName="Parent1" presStyleLbl="revTx" presStyleIdx="0" presStyleCnt="2">
        <dgm:presLayoutVars>
          <dgm:chMax val="1"/>
          <dgm:chPref val="1"/>
          <dgm:bulletEnabled val="1"/>
        </dgm:presLayoutVars>
      </dgm:prSet>
      <dgm:spPr/>
      <dgm:t>
        <a:bodyPr/>
        <a:lstStyle/>
        <a:p>
          <a:endParaRPr lang="en-US"/>
        </a:p>
      </dgm:t>
    </dgm:pt>
    <dgm:pt modelId="{F1376078-3941-4E50-B104-7AA5A53B892A}" type="pres">
      <dgm:prSet presAssocID="{F769FA30-1CA4-477F-93A9-E388ADA87FEB}" presName="Accent2" presStyleCnt="0"/>
      <dgm:spPr/>
      <dgm:t>
        <a:bodyPr/>
        <a:lstStyle/>
        <a:p>
          <a:endParaRPr lang="ru-RU"/>
        </a:p>
      </dgm:t>
    </dgm:pt>
    <dgm:pt modelId="{0154E7E4-23B0-43B9-A422-9CA79B03B593}" type="pres">
      <dgm:prSet presAssocID="{F769FA30-1CA4-477F-93A9-E388ADA87FEB}" presName="Accent" presStyleLbl="node1" presStyleIdx="1" presStyleCnt="2"/>
      <dgm:spPr/>
      <dgm:t>
        <a:bodyPr/>
        <a:lstStyle/>
        <a:p>
          <a:endParaRPr lang="ru-RU"/>
        </a:p>
      </dgm:t>
    </dgm:pt>
    <dgm:pt modelId="{73E39304-8267-4E9C-9D37-43CE87957CB8}" type="pres">
      <dgm:prSet presAssocID="{F769FA30-1CA4-477F-93A9-E388ADA87FEB}" presName="Parent2" presStyleLbl="revTx" presStyleIdx="1" presStyleCnt="2">
        <dgm:presLayoutVars>
          <dgm:chMax val="1"/>
          <dgm:chPref val="1"/>
          <dgm:bulletEnabled val="1"/>
        </dgm:presLayoutVars>
      </dgm:prSet>
      <dgm:spPr/>
      <dgm:t>
        <a:bodyPr/>
        <a:lstStyle/>
        <a:p>
          <a:endParaRPr lang="en-US"/>
        </a:p>
      </dgm:t>
    </dgm:pt>
  </dgm:ptLst>
  <dgm:cxnLst>
    <dgm:cxn modelId="{B6BEC8AC-0199-4EA9-86E8-8E80AF1FABE9}" srcId="{F7EE5C2E-8FCB-434A-831F-78C0BA7587D2}" destId="{EB06AABB-3DE3-4109-91EB-DEC90F0CC963}" srcOrd="0" destOrd="0" parTransId="{CABD7F0D-5042-4826-B77A-0F3657E81FB0}" sibTransId="{644389D7-C23B-4A8A-ACEE-62781373CF3C}"/>
    <dgm:cxn modelId="{F75005E1-F124-4E3D-8D3C-304BC4BC3934}" type="presOf" srcId="{F769FA30-1CA4-477F-93A9-E388ADA87FEB}" destId="{73E39304-8267-4E9C-9D37-43CE87957CB8}" srcOrd="0" destOrd="0" presId="urn:microsoft.com/office/officeart/2009/layout/CircleArrowProcess"/>
    <dgm:cxn modelId="{22B7B66B-BB2E-4538-A53A-1C11736DF1B2}" type="presOf" srcId="{F7EE5C2E-8FCB-434A-831F-78C0BA7587D2}" destId="{F3C376DD-2C61-4902-B6B4-625B702DEB71}" srcOrd="0" destOrd="0" presId="urn:microsoft.com/office/officeart/2009/layout/CircleArrowProcess"/>
    <dgm:cxn modelId="{AED1F928-0A1A-4542-BEC0-2DF88858E85F}" srcId="{F7EE5C2E-8FCB-434A-831F-78C0BA7587D2}" destId="{F769FA30-1CA4-477F-93A9-E388ADA87FEB}" srcOrd="1" destOrd="0" parTransId="{5DD7D7BE-9780-47AF-AB99-4537651D74D6}" sibTransId="{4549DFDB-4FA4-4C79-BD80-4CEE8CF3CE56}"/>
    <dgm:cxn modelId="{C40F4A54-B12B-41F1-9501-625862E3A51B}" type="presOf" srcId="{EB06AABB-3DE3-4109-91EB-DEC90F0CC963}" destId="{D54388E3-70FE-40BC-93FB-CF7DA32075F1}" srcOrd="0" destOrd="0" presId="urn:microsoft.com/office/officeart/2009/layout/CircleArrowProcess"/>
    <dgm:cxn modelId="{D2F8A2AA-44D2-4B9F-9F47-7F442F7CE473}" type="presParOf" srcId="{F3C376DD-2C61-4902-B6B4-625B702DEB71}" destId="{8E1A3E0F-8ABB-4254-A485-D0F4B808BB41}" srcOrd="0" destOrd="0" presId="urn:microsoft.com/office/officeart/2009/layout/CircleArrowProcess"/>
    <dgm:cxn modelId="{29341835-12DF-48FF-BEFD-77D2994A203F}" type="presParOf" srcId="{8E1A3E0F-8ABB-4254-A485-D0F4B808BB41}" destId="{6D378A59-ACD9-44A6-A234-2E543C0007A5}" srcOrd="0" destOrd="0" presId="urn:microsoft.com/office/officeart/2009/layout/CircleArrowProcess"/>
    <dgm:cxn modelId="{4F31D380-3F8F-433A-A238-F1DFD7ED7257}" type="presParOf" srcId="{F3C376DD-2C61-4902-B6B4-625B702DEB71}" destId="{D54388E3-70FE-40BC-93FB-CF7DA32075F1}" srcOrd="1" destOrd="0" presId="urn:microsoft.com/office/officeart/2009/layout/CircleArrowProcess"/>
    <dgm:cxn modelId="{AA82FD33-8C46-4F6A-8DFA-E3586B764549}" type="presParOf" srcId="{F3C376DD-2C61-4902-B6B4-625B702DEB71}" destId="{F1376078-3941-4E50-B104-7AA5A53B892A}" srcOrd="2" destOrd="0" presId="urn:microsoft.com/office/officeart/2009/layout/CircleArrowProcess"/>
    <dgm:cxn modelId="{A474D5D6-3A93-428F-8D68-10861EA1C470}" type="presParOf" srcId="{F1376078-3941-4E50-B104-7AA5A53B892A}" destId="{0154E7E4-23B0-43B9-A422-9CA79B03B593}" srcOrd="0" destOrd="0" presId="urn:microsoft.com/office/officeart/2009/layout/CircleArrowProcess"/>
    <dgm:cxn modelId="{B1E06312-533C-4331-8108-CCCBD0607DD7}" type="presParOf" srcId="{F3C376DD-2C61-4902-B6B4-625B702DEB71}" destId="{73E39304-8267-4E9C-9D37-43CE87957CB8}" srcOrd="3" destOrd="0" presId="urn:microsoft.com/office/officeart/2009/layout/CircleArrowProcess"/>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39EA352-54F5-482C-909B-13E89D1BE65B}" type="doc">
      <dgm:prSet loTypeId="urn:microsoft.com/office/officeart/2008/layout/AscendingPictureAccentProcess" loCatId="process" qsTypeId="urn:microsoft.com/office/officeart/2005/8/quickstyle/simple1" qsCatId="simple" csTypeId="urn:microsoft.com/office/officeart/2005/8/colors/colorful5" csCatId="colorful" phldr="1"/>
      <dgm:spPr/>
      <dgm:t>
        <a:bodyPr/>
        <a:lstStyle/>
        <a:p>
          <a:endParaRPr lang="en-US"/>
        </a:p>
      </dgm:t>
    </dgm:pt>
    <dgm:pt modelId="{1B78C3CC-561E-496B-8881-56D81B65E8A0}">
      <dgm:prSet phldrT="[Текст]" custT="1"/>
      <dgm:spPr/>
      <dgm:t>
        <a:bodyPr/>
        <a:lstStyle/>
        <a:p>
          <a:r>
            <a:rPr lang="ru-RU" sz="1400" b="1" smtClean="0">
              <a:sym typeface="Webdings"/>
            </a:rPr>
            <a:t>Резолюция 71/313 «Работа Статистической комиссии</a:t>
          </a:r>
          <a:r>
            <a:rPr lang="en-US" sz="1400" b="1" smtClean="0">
              <a:sym typeface="Webdings"/>
            </a:rPr>
            <a:t>…</a:t>
          </a:r>
          <a:endParaRPr lang="en-US" sz="1400" dirty="0"/>
        </a:p>
      </dgm:t>
    </dgm:pt>
    <dgm:pt modelId="{7DF3AF14-D411-4358-909B-BFEA0A984712}" type="parTrans" cxnId="{22BF1333-FB7C-4776-8456-8D79C6A7FCCB}">
      <dgm:prSet/>
      <dgm:spPr/>
      <dgm:t>
        <a:bodyPr/>
        <a:lstStyle/>
        <a:p>
          <a:endParaRPr lang="en-US"/>
        </a:p>
      </dgm:t>
    </dgm:pt>
    <dgm:pt modelId="{4C8B7844-7A28-498E-B6AA-BD54938E0AE2}" type="sibTrans" cxnId="{22BF1333-FB7C-4776-8456-8D79C6A7FCCB}">
      <dgm:prSet/>
      <dgm:spPr/>
      <dgm:t>
        <a:bodyPr/>
        <a:lstStyle/>
        <a:p>
          <a:endParaRPr lang="en-US"/>
        </a:p>
      </dgm:t>
    </dgm:pt>
    <dgm:pt modelId="{0B0E9B25-D11C-4A66-8EB9-A0042E2C12B5}">
      <dgm:prSet phldrT="[Текст]" custT="1"/>
      <dgm:spPr/>
      <dgm:t>
        <a:bodyPr/>
        <a:lstStyle/>
        <a:p>
          <a:r>
            <a:rPr lang="ru-RU" sz="1400" b="1" dirty="0" smtClean="0">
              <a:sym typeface="Webdings"/>
            </a:rPr>
            <a:t>Резолюция 70/1 «Преобразование нашего мира</a:t>
          </a:r>
          <a:r>
            <a:rPr lang="en-US" sz="1400" b="1" dirty="0" smtClean="0">
              <a:sym typeface="Webdings"/>
            </a:rPr>
            <a:t>…</a:t>
          </a:r>
          <a:endParaRPr lang="en-US" sz="1400" dirty="0"/>
        </a:p>
      </dgm:t>
    </dgm:pt>
    <dgm:pt modelId="{5630AE9A-8487-4918-9CBC-30AFBB4DCD10}" type="parTrans" cxnId="{EB464C00-4202-43ED-A163-D6EA4EE365D3}">
      <dgm:prSet/>
      <dgm:spPr/>
      <dgm:t>
        <a:bodyPr/>
        <a:lstStyle/>
        <a:p>
          <a:endParaRPr lang="en-US"/>
        </a:p>
      </dgm:t>
    </dgm:pt>
    <dgm:pt modelId="{2047C62A-8F04-4318-BAF1-DBA2CF2F7A77}" type="sibTrans" cxnId="{EB464C00-4202-43ED-A163-D6EA4EE365D3}">
      <dgm:prSet/>
      <dgm:spPr/>
      <dgm:t>
        <a:bodyPr/>
        <a:lstStyle/>
        <a:p>
          <a:endParaRPr lang="en-US"/>
        </a:p>
      </dgm:t>
    </dgm:pt>
    <dgm:pt modelId="{BC23F8B6-A3CC-487C-8F76-B7F0B6D615A5}" type="pres">
      <dgm:prSet presAssocID="{B39EA352-54F5-482C-909B-13E89D1BE65B}" presName="Name0" presStyleCnt="0">
        <dgm:presLayoutVars>
          <dgm:chMax val="7"/>
          <dgm:chPref val="7"/>
          <dgm:dir/>
        </dgm:presLayoutVars>
      </dgm:prSet>
      <dgm:spPr/>
      <dgm:t>
        <a:bodyPr/>
        <a:lstStyle/>
        <a:p>
          <a:endParaRPr lang="en-US"/>
        </a:p>
      </dgm:t>
    </dgm:pt>
    <dgm:pt modelId="{01B50648-C080-43C3-BAD6-966200E6D7A3}" type="pres">
      <dgm:prSet presAssocID="{B39EA352-54F5-482C-909B-13E89D1BE65B}" presName="dot1" presStyleLbl="alignNode1" presStyleIdx="0" presStyleCnt="10"/>
      <dgm:spPr/>
      <dgm:t>
        <a:bodyPr/>
        <a:lstStyle/>
        <a:p>
          <a:endParaRPr lang="ru-RU"/>
        </a:p>
      </dgm:t>
    </dgm:pt>
    <dgm:pt modelId="{A5EE7530-A016-47A1-8E3B-EC40F5C82190}" type="pres">
      <dgm:prSet presAssocID="{B39EA352-54F5-482C-909B-13E89D1BE65B}" presName="dot2" presStyleLbl="alignNode1" presStyleIdx="1" presStyleCnt="10"/>
      <dgm:spPr/>
      <dgm:t>
        <a:bodyPr/>
        <a:lstStyle/>
        <a:p>
          <a:endParaRPr lang="ru-RU"/>
        </a:p>
      </dgm:t>
    </dgm:pt>
    <dgm:pt modelId="{1E8C3871-AE4A-46EB-8FC9-65DD651D0205}" type="pres">
      <dgm:prSet presAssocID="{B39EA352-54F5-482C-909B-13E89D1BE65B}" presName="dot3" presStyleLbl="alignNode1" presStyleIdx="2" presStyleCnt="10"/>
      <dgm:spPr/>
      <dgm:t>
        <a:bodyPr/>
        <a:lstStyle/>
        <a:p>
          <a:endParaRPr lang="ru-RU"/>
        </a:p>
      </dgm:t>
    </dgm:pt>
    <dgm:pt modelId="{5313BB16-CCB2-42BC-944C-32CBDC3E5139}" type="pres">
      <dgm:prSet presAssocID="{B39EA352-54F5-482C-909B-13E89D1BE65B}" presName="dotArrow1" presStyleLbl="alignNode1" presStyleIdx="3" presStyleCnt="10"/>
      <dgm:spPr/>
      <dgm:t>
        <a:bodyPr/>
        <a:lstStyle/>
        <a:p>
          <a:endParaRPr lang="ru-RU"/>
        </a:p>
      </dgm:t>
    </dgm:pt>
    <dgm:pt modelId="{2A481BF7-0148-4A28-A8F7-03EC2C9FFE55}" type="pres">
      <dgm:prSet presAssocID="{B39EA352-54F5-482C-909B-13E89D1BE65B}" presName="dotArrow2" presStyleLbl="alignNode1" presStyleIdx="4" presStyleCnt="10"/>
      <dgm:spPr/>
      <dgm:t>
        <a:bodyPr/>
        <a:lstStyle/>
        <a:p>
          <a:endParaRPr lang="ru-RU"/>
        </a:p>
      </dgm:t>
    </dgm:pt>
    <dgm:pt modelId="{7E175AF4-25A0-4362-A2C4-52AF691EFFF4}" type="pres">
      <dgm:prSet presAssocID="{B39EA352-54F5-482C-909B-13E89D1BE65B}" presName="dotArrow3" presStyleLbl="alignNode1" presStyleIdx="5" presStyleCnt="10"/>
      <dgm:spPr/>
      <dgm:t>
        <a:bodyPr/>
        <a:lstStyle/>
        <a:p>
          <a:endParaRPr lang="ru-RU"/>
        </a:p>
      </dgm:t>
    </dgm:pt>
    <dgm:pt modelId="{90486D2F-8072-41E6-B65E-D8D9AED2E758}" type="pres">
      <dgm:prSet presAssocID="{B39EA352-54F5-482C-909B-13E89D1BE65B}" presName="dotArrow4" presStyleLbl="alignNode1" presStyleIdx="6" presStyleCnt="10"/>
      <dgm:spPr/>
      <dgm:t>
        <a:bodyPr/>
        <a:lstStyle/>
        <a:p>
          <a:endParaRPr lang="ru-RU"/>
        </a:p>
      </dgm:t>
    </dgm:pt>
    <dgm:pt modelId="{1B4171E6-EDCC-434A-9332-1543C44AE802}" type="pres">
      <dgm:prSet presAssocID="{B39EA352-54F5-482C-909B-13E89D1BE65B}" presName="dotArrow5" presStyleLbl="alignNode1" presStyleIdx="7" presStyleCnt="10"/>
      <dgm:spPr/>
      <dgm:t>
        <a:bodyPr/>
        <a:lstStyle/>
        <a:p>
          <a:endParaRPr lang="ru-RU"/>
        </a:p>
      </dgm:t>
    </dgm:pt>
    <dgm:pt modelId="{E3153BB5-17C8-4DC5-9B90-55775AAE7812}" type="pres">
      <dgm:prSet presAssocID="{B39EA352-54F5-482C-909B-13E89D1BE65B}" presName="dotArrow6" presStyleLbl="alignNode1" presStyleIdx="8" presStyleCnt="10"/>
      <dgm:spPr/>
      <dgm:t>
        <a:bodyPr/>
        <a:lstStyle/>
        <a:p>
          <a:endParaRPr lang="ru-RU"/>
        </a:p>
      </dgm:t>
    </dgm:pt>
    <dgm:pt modelId="{30FC0C47-1A36-4D1D-91BE-291C9021B383}" type="pres">
      <dgm:prSet presAssocID="{B39EA352-54F5-482C-909B-13E89D1BE65B}" presName="dotArrow7" presStyleLbl="alignNode1" presStyleIdx="9" presStyleCnt="10"/>
      <dgm:spPr/>
      <dgm:t>
        <a:bodyPr/>
        <a:lstStyle/>
        <a:p>
          <a:endParaRPr lang="ru-RU"/>
        </a:p>
      </dgm:t>
    </dgm:pt>
    <dgm:pt modelId="{2D8912F1-E2BF-447C-A370-4CD076078415}" type="pres">
      <dgm:prSet presAssocID="{0B0E9B25-D11C-4A66-8EB9-A0042E2C12B5}" presName="parTx1" presStyleLbl="node1" presStyleIdx="0" presStyleCnt="2" custScaleX="229799" custScaleY="157307"/>
      <dgm:spPr/>
      <dgm:t>
        <a:bodyPr/>
        <a:lstStyle/>
        <a:p>
          <a:endParaRPr lang="en-US"/>
        </a:p>
      </dgm:t>
    </dgm:pt>
    <dgm:pt modelId="{3E4141B4-7FF5-4BF4-9D79-676CDC3E25F3}" type="pres">
      <dgm:prSet presAssocID="{2047C62A-8F04-4318-BAF1-DBA2CF2F7A77}" presName="picture1" presStyleCnt="0"/>
      <dgm:spPr/>
      <dgm:t>
        <a:bodyPr/>
        <a:lstStyle/>
        <a:p>
          <a:endParaRPr lang="ru-RU"/>
        </a:p>
      </dgm:t>
    </dgm:pt>
    <dgm:pt modelId="{F94A5BA5-D17B-4B64-BDC3-2AD2FBD98793}" type="pres">
      <dgm:prSet presAssocID="{2047C62A-8F04-4318-BAF1-DBA2CF2F7A77}" presName="imageRepeatNode" presStyleLbl="fgImgPlace1" presStyleIdx="0" presStyleCnt="2" custScaleX="34757" custScaleY="52507" custLinFactX="-19993" custLinFactY="-6778" custLinFactNeighborX="-100000" custLinFactNeighborY="-100000"/>
      <dgm:spPr>
        <a:prstGeom prst="star6">
          <a:avLst/>
        </a:prstGeom>
      </dgm:spPr>
      <dgm:t>
        <a:bodyPr/>
        <a:lstStyle/>
        <a:p>
          <a:endParaRPr lang="en-US"/>
        </a:p>
      </dgm:t>
    </dgm:pt>
    <dgm:pt modelId="{7D3DF126-2E5B-4262-83CF-1177DDDD723B}" type="pres">
      <dgm:prSet presAssocID="{1B78C3CC-561E-496B-8881-56D81B65E8A0}" presName="parTx2" presStyleLbl="node1" presStyleIdx="1" presStyleCnt="2" custScaleX="210508" custScaleY="167324" custLinFactNeighborX="6492" custLinFactNeighborY="-69588"/>
      <dgm:spPr/>
      <dgm:t>
        <a:bodyPr/>
        <a:lstStyle/>
        <a:p>
          <a:endParaRPr lang="en-US"/>
        </a:p>
      </dgm:t>
    </dgm:pt>
    <dgm:pt modelId="{8186638F-8E3B-4495-BE5C-05FC4057D7F3}" type="pres">
      <dgm:prSet presAssocID="{4C8B7844-7A28-498E-B6AA-BD54938E0AE2}" presName="picture2" presStyleCnt="0"/>
      <dgm:spPr/>
      <dgm:t>
        <a:bodyPr/>
        <a:lstStyle/>
        <a:p>
          <a:endParaRPr lang="ru-RU"/>
        </a:p>
      </dgm:t>
    </dgm:pt>
    <dgm:pt modelId="{36CB2CB4-41E6-410F-8691-CF7A1EBF82CE}" type="pres">
      <dgm:prSet presAssocID="{4C8B7844-7A28-498E-B6AA-BD54938E0AE2}" presName="imageRepeatNode" presStyleLbl="fgImgPlace1" presStyleIdx="1" presStyleCnt="2" custFlipHor="1" custScaleX="27594" custScaleY="27418" custLinFactX="-54584" custLinFactNeighborX="-100000" custLinFactNeighborY="-73519"/>
      <dgm:spPr/>
      <dgm:t>
        <a:bodyPr/>
        <a:lstStyle/>
        <a:p>
          <a:endParaRPr lang="en-US"/>
        </a:p>
      </dgm:t>
    </dgm:pt>
  </dgm:ptLst>
  <dgm:cxnLst>
    <dgm:cxn modelId="{27BFB57C-EDA7-4C83-98F7-E59FBDFA1A88}" type="presOf" srcId="{0B0E9B25-D11C-4A66-8EB9-A0042E2C12B5}" destId="{2D8912F1-E2BF-447C-A370-4CD076078415}" srcOrd="0" destOrd="0" presId="urn:microsoft.com/office/officeart/2008/layout/AscendingPictureAccentProcess"/>
    <dgm:cxn modelId="{554FE26D-8C2C-409C-A67A-1D9B017F5DF7}" type="presOf" srcId="{1B78C3CC-561E-496B-8881-56D81B65E8A0}" destId="{7D3DF126-2E5B-4262-83CF-1177DDDD723B}" srcOrd="0" destOrd="0" presId="urn:microsoft.com/office/officeart/2008/layout/AscendingPictureAccentProcess"/>
    <dgm:cxn modelId="{BC5E8960-6384-4621-8990-A8F1C758AC9F}" type="presOf" srcId="{4C8B7844-7A28-498E-B6AA-BD54938E0AE2}" destId="{36CB2CB4-41E6-410F-8691-CF7A1EBF82CE}" srcOrd="0" destOrd="0" presId="urn:microsoft.com/office/officeart/2008/layout/AscendingPictureAccentProcess"/>
    <dgm:cxn modelId="{EB464C00-4202-43ED-A163-D6EA4EE365D3}" srcId="{B39EA352-54F5-482C-909B-13E89D1BE65B}" destId="{0B0E9B25-D11C-4A66-8EB9-A0042E2C12B5}" srcOrd="0" destOrd="0" parTransId="{5630AE9A-8487-4918-9CBC-30AFBB4DCD10}" sibTransId="{2047C62A-8F04-4318-BAF1-DBA2CF2F7A77}"/>
    <dgm:cxn modelId="{602DD3E5-C272-40F1-ACAE-5FE72D284E1F}" type="presOf" srcId="{2047C62A-8F04-4318-BAF1-DBA2CF2F7A77}" destId="{F94A5BA5-D17B-4B64-BDC3-2AD2FBD98793}" srcOrd="0" destOrd="0" presId="urn:microsoft.com/office/officeart/2008/layout/AscendingPictureAccentProcess"/>
    <dgm:cxn modelId="{1BAB890D-0880-4C70-AC7E-4A95036435A6}" type="presOf" srcId="{B39EA352-54F5-482C-909B-13E89D1BE65B}" destId="{BC23F8B6-A3CC-487C-8F76-B7F0B6D615A5}" srcOrd="0" destOrd="0" presId="urn:microsoft.com/office/officeart/2008/layout/AscendingPictureAccentProcess"/>
    <dgm:cxn modelId="{22BF1333-FB7C-4776-8456-8D79C6A7FCCB}" srcId="{B39EA352-54F5-482C-909B-13E89D1BE65B}" destId="{1B78C3CC-561E-496B-8881-56D81B65E8A0}" srcOrd="1" destOrd="0" parTransId="{7DF3AF14-D411-4358-909B-BFEA0A984712}" sibTransId="{4C8B7844-7A28-498E-B6AA-BD54938E0AE2}"/>
    <dgm:cxn modelId="{A77C8729-F673-417F-86EB-129DF3A235E7}" type="presParOf" srcId="{BC23F8B6-A3CC-487C-8F76-B7F0B6D615A5}" destId="{01B50648-C080-43C3-BAD6-966200E6D7A3}" srcOrd="0" destOrd="0" presId="urn:microsoft.com/office/officeart/2008/layout/AscendingPictureAccentProcess"/>
    <dgm:cxn modelId="{7AF83809-D525-428F-8485-F55CF62A6974}" type="presParOf" srcId="{BC23F8B6-A3CC-487C-8F76-B7F0B6D615A5}" destId="{A5EE7530-A016-47A1-8E3B-EC40F5C82190}" srcOrd="1" destOrd="0" presId="urn:microsoft.com/office/officeart/2008/layout/AscendingPictureAccentProcess"/>
    <dgm:cxn modelId="{EBD8C3AD-01FA-4040-AD09-8745A68F07BC}" type="presParOf" srcId="{BC23F8B6-A3CC-487C-8F76-B7F0B6D615A5}" destId="{1E8C3871-AE4A-46EB-8FC9-65DD651D0205}" srcOrd="2" destOrd="0" presId="urn:microsoft.com/office/officeart/2008/layout/AscendingPictureAccentProcess"/>
    <dgm:cxn modelId="{975DBEE7-4F40-47FA-938F-8EF10B41023C}" type="presParOf" srcId="{BC23F8B6-A3CC-487C-8F76-B7F0B6D615A5}" destId="{5313BB16-CCB2-42BC-944C-32CBDC3E5139}" srcOrd="3" destOrd="0" presId="urn:microsoft.com/office/officeart/2008/layout/AscendingPictureAccentProcess"/>
    <dgm:cxn modelId="{80C9D12C-164D-4DE1-8DF1-DB2BA0B9EB0E}" type="presParOf" srcId="{BC23F8B6-A3CC-487C-8F76-B7F0B6D615A5}" destId="{2A481BF7-0148-4A28-A8F7-03EC2C9FFE55}" srcOrd="4" destOrd="0" presId="urn:microsoft.com/office/officeart/2008/layout/AscendingPictureAccentProcess"/>
    <dgm:cxn modelId="{C18F15A3-7053-491F-A1D8-5C410513E148}" type="presParOf" srcId="{BC23F8B6-A3CC-487C-8F76-B7F0B6D615A5}" destId="{7E175AF4-25A0-4362-A2C4-52AF691EFFF4}" srcOrd="5" destOrd="0" presId="urn:microsoft.com/office/officeart/2008/layout/AscendingPictureAccentProcess"/>
    <dgm:cxn modelId="{6614478D-134F-4039-88C0-C40561A28615}" type="presParOf" srcId="{BC23F8B6-A3CC-487C-8F76-B7F0B6D615A5}" destId="{90486D2F-8072-41E6-B65E-D8D9AED2E758}" srcOrd="6" destOrd="0" presId="urn:microsoft.com/office/officeart/2008/layout/AscendingPictureAccentProcess"/>
    <dgm:cxn modelId="{B675F0D1-281D-4A92-B36A-02CF29805BA0}" type="presParOf" srcId="{BC23F8B6-A3CC-487C-8F76-B7F0B6D615A5}" destId="{1B4171E6-EDCC-434A-9332-1543C44AE802}" srcOrd="7" destOrd="0" presId="urn:microsoft.com/office/officeart/2008/layout/AscendingPictureAccentProcess"/>
    <dgm:cxn modelId="{C2E839E4-5D7E-4A73-A551-529804F37F66}" type="presParOf" srcId="{BC23F8B6-A3CC-487C-8F76-B7F0B6D615A5}" destId="{E3153BB5-17C8-4DC5-9B90-55775AAE7812}" srcOrd="8" destOrd="0" presId="urn:microsoft.com/office/officeart/2008/layout/AscendingPictureAccentProcess"/>
    <dgm:cxn modelId="{EB4EE6EC-9B00-4F0C-B807-2E55E739D448}" type="presParOf" srcId="{BC23F8B6-A3CC-487C-8F76-B7F0B6D615A5}" destId="{30FC0C47-1A36-4D1D-91BE-291C9021B383}" srcOrd="9" destOrd="0" presId="urn:microsoft.com/office/officeart/2008/layout/AscendingPictureAccentProcess"/>
    <dgm:cxn modelId="{478383F4-E992-4D39-BA60-E427D1F740EF}" type="presParOf" srcId="{BC23F8B6-A3CC-487C-8F76-B7F0B6D615A5}" destId="{2D8912F1-E2BF-447C-A370-4CD076078415}" srcOrd="10" destOrd="0" presId="urn:microsoft.com/office/officeart/2008/layout/AscendingPictureAccentProcess"/>
    <dgm:cxn modelId="{0B6B46C7-4BC8-44E7-BE38-8C4CA113D451}" type="presParOf" srcId="{BC23F8B6-A3CC-487C-8F76-B7F0B6D615A5}" destId="{3E4141B4-7FF5-4BF4-9D79-676CDC3E25F3}" srcOrd="11" destOrd="0" presId="urn:microsoft.com/office/officeart/2008/layout/AscendingPictureAccentProcess"/>
    <dgm:cxn modelId="{4D7D7332-E88E-4CFF-8AE8-AD4488DDEECE}" type="presParOf" srcId="{3E4141B4-7FF5-4BF4-9D79-676CDC3E25F3}" destId="{F94A5BA5-D17B-4B64-BDC3-2AD2FBD98793}" srcOrd="0" destOrd="0" presId="urn:microsoft.com/office/officeart/2008/layout/AscendingPictureAccentProcess"/>
    <dgm:cxn modelId="{283B3B04-3DA2-492A-A534-5730E8258144}" type="presParOf" srcId="{BC23F8B6-A3CC-487C-8F76-B7F0B6D615A5}" destId="{7D3DF126-2E5B-4262-83CF-1177DDDD723B}" srcOrd="12" destOrd="0" presId="urn:microsoft.com/office/officeart/2008/layout/AscendingPictureAccentProcess"/>
    <dgm:cxn modelId="{216D0D33-FA0D-4E7E-8566-89E13B60512C}" type="presParOf" srcId="{BC23F8B6-A3CC-487C-8F76-B7F0B6D615A5}" destId="{8186638F-8E3B-4495-BE5C-05FC4057D7F3}" srcOrd="13" destOrd="0" presId="urn:microsoft.com/office/officeart/2008/layout/AscendingPictureAccentProcess"/>
    <dgm:cxn modelId="{0FCC0FB9-E1F5-479D-896D-24294D69C134}" type="presParOf" srcId="{8186638F-8E3B-4495-BE5C-05FC4057D7F3}" destId="{36CB2CB4-41E6-410F-8691-CF7A1EBF82CE}" srcOrd="0" destOrd="0" presId="urn:microsoft.com/office/officeart/2008/layout/AscendingPictureAccentProcess"/>
  </dgm:cxnLst>
  <dgm:bg/>
  <dgm:whole/>
  <dgm:extLst>
    <a:ext uri="http://schemas.microsoft.com/office/drawing/2008/diagram">
      <dsp:dataModelExt xmlns:dsp="http://schemas.microsoft.com/office/drawing/2008/diagram" relId="rId24"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13A00-E938-420F-98E7-16532816B7DE}" type="doc">
      <dgm:prSet loTypeId="urn:microsoft.com/office/officeart/2005/8/layout/radial4" loCatId="relationship" qsTypeId="urn:microsoft.com/office/officeart/2005/8/quickstyle/simple1" qsCatId="simple" csTypeId="urn:microsoft.com/office/officeart/2005/8/colors/accent5_2" csCatId="accent5" phldr="1"/>
      <dgm:spPr/>
      <dgm:t>
        <a:bodyPr/>
        <a:lstStyle/>
        <a:p>
          <a:endParaRPr lang="en-US"/>
        </a:p>
      </dgm:t>
    </dgm:pt>
    <dgm:pt modelId="{C5C2A86F-D95B-4FF1-BAED-5003A768BD8D}">
      <dgm:prSet phldrT="[Текст]" custT="1"/>
      <dgm:spPr/>
      <dgm:t>
        <a:bodyPr/>
        <a:lstStyle/>
        <a:p>
          <a:r>
            <a:rPr lang="ru-RU" sz="900" b="1" dirty="0">
              <a:latin typeface="+mn-lt"/>
              <a:cs typeface="Times New Roman" panose="02020603050405020304" pitchFamily="18" charset="0"/>
            </a:rPr>
            <a:t>Глобальная база данных </a:t>
          </a:r>
          <a:r>
            <a:rPr lang="ru-RU" sz="900" b="1" dirty="0" err="1">
              <a:latin typeface="+mn-lt"/>
              <a:cs typeface="Times New Roman" panose="02020603050405020304" pitchFamily="18" charset="0"/>
            </a:rPr>
            <a:t>Статкомиссии</a:t>
          </a:r>
          <a:r>
            <a:rPr lang="ru-RU" sz="900" b="1" dirty="0">
              <a:latin typeface="+mn-lt"/>
              <a:cs typeface="Times New Roman" panose="02020603050405020304" pitchFamily="18" charset="0"/>
            </a:rPr>
            <a:t> ООН</a:t>
          </a:r>
          <a:endParaRPr lang="en-US" sz="900" b="1" dirty="0">
            <a:latin typeface="+mn-lt"/>
            <a:cs typeface="Times New Roman" panose="02020603050405020304" pitchFamily="18" charset="0"/>
          </a:endParaRPr>
        </a:p>
      </dgm:t>
    </dgm:pt>
    <dgm:pt modelId="{FABE4340-336C-4B97-B539-E905376B4234}" type="parTrans" cxnId="{DF0C8EF4-7E14-4039-AB53-5151DEA7D26C}">
      <dgm:prSet/>
      <dgm:spPr/>
      <dgm:t>
        <a:bodyPr/>
        <a:lstStyle/>
        <a:p>
          <a:endParaRPr lang="en-US"/>
        </a:p>
      </dgm:t>
    </dgm:pt>
    <dgm:pt modelId="{B1E888D3-64F8-4288-99FC-4EACEF7CF7CC}" type="sibTrans" cxnId="{DF0C8EF4-7E14-4039-AB53-5151DEA7D26C}">
      <dgm:prSet/>
      <dgm:spPr/>
      <dgm:t>
        <a:bodyPr/>
        <a:lstStyle/>
        <a:p>
          <a:endParaRPr lang="en-US"/>
        </a:p>
      </dgm:t>
    </dgm:pt>
    <dgm:pt modelId="{6CE2C661-2080-4587-920F-548942D77BD3}">
      <dgm:prSet phldrT="[Текст]"/>
      <dgm:spPr/>
      <dgm:t>
        <a:bodyPr/>
        <a:lstStyle/>
        <a:p>
          <a:r>
            <a:rPr lang="ru-RU" b="1" dirty="0">
              <a:solidFill>
                <a:schemeClr val="bg1"/>
              </a:solidFill>
              <a:latin typeface="+mn-lt"/>
              <a:cs typeface="Times New Roman" panose="02020603050405020304" pitchFamily="18" charset="0"/>
            </a:rPr>
            <a:t>Узкая специализация тем межд. агентств</a:t>
          </a:r>
          <a:endParaRPr lang="en-US" b="1" dirty="0">
            <a:solidFill>
              <a:schemeClr val="bg1"/>
            </a:solidFill>
            <a:latin typeface="+mn-lt"/>
            <a:cs typeface="Times New Roman" panose="02020603050405020304" pitchFamily="18" charset="0"/>
          </a:endParaRPr>
        </a:p>
      </dgm:t>
    </dgm:pt>
    <dgm:pt modelId="{ACA292F8-D45D-4A97-8968-1756D1C660E4}" type="parTrans" cxnId="{FA03785E-155E-4836-976A-DBC0CB32D2FA}">
      <dgm:prSet/>
      <dgm:spPr/>
      <dgm:t>
        <a:bodyPr/>
        <a:lstStyle/>
        <a:p>
          <a:endParaRPr lang="en-US"/>
        </a:p>
      </dgm:t>
    </dgm:pt>
    <dgm:pt modelId="{7DE4C0FF-872A-42A4-9652-5475E9405E63}" type="sibTrans" cxnId="{FA03785E-155E-4836-976A-DBC0CB32D2FA}">
      <dgm:prSet/>
      <dgm:spPr/>
      <dgm:t>
        <a:bodyPr/>
        <a:lstStyle/>
        <a:p>
          <a:endParaRPr lang="en-US"/>
        </a:p>
      </dgm:t>
    </dgm:pt>
    <dgm:pt modelId="{B87261A9-21C3-439F-9822-7D7620D9A3BF}">
      <dgm:prSet phldrT="[Текст]"/>
      <dgm:spPr>
        <a:solidFill>
          <a:srgbClr val="FF0000"/>
        </a:solidFill>
      </dgm:spPr>
      <dgm:t>
        <a:bodyPr/>
        <a:lstStyle/>
        <a:p>
          <a:r>
            <a:rPr lang="ru-RU" b="1" dirty="0">
              <a:latin typeface="+mn-lt"/>
              <a:cs typeface="Times New Roman" panose="02020603050405020304" pitchFamily="18" charset="0"/>
            </a:rPr>
            <a:t>Национальная платформа отчетности по ЦУР</a:t>
          </a:r>
          <a:endParaRPr lang="en-US" b="1" dirty="0">
            <a:latin typeface="+mn-lt"/>
            <a:cs typeface="Times New Roman" panose="02020603050405020304" pitchFamily="18" charset="0"/>
          </a:endParaRPr>
        </a:p>
      </dgm:t>
    </dgm:pt>
    <dgm:pt modelId="{D3548CD8-CED1-48FD-85D0-2BBB4F6A3F02}" type="parTrans" cxnId="{E8A6B490-864B-47A4-B66B-13AE158AB7D4}">
      <dgm:prSet/>
      <dgm:spPr/>
      <dgm:t>
        <a:bodyPr/>
        <a:lstStyle/>
        <a:p>
          <a:endParaRPr lang="en-US"/>
        </a:p>
      </dgm:t>
    </dgm:pt>
    <dgm:pt modelId="{5B6134D8-77E6-4C45-A2AF-FB24A5CB1ACC}" type="sibTrans" cxnId="{E8A6B490-864B-47A4-B66B-13AE158AB7D4}">
      <dgm:prSet/>
      <dgm:spPr/>
      <dgm:t>
        <a:bodyPr/>
        <a:lstStyle/>
        <a:p>
          <a:endParaRPr lang="en-US"/>
        </a:p>
      </dgm:t>
    </dgm:pt>
    <dgm:pt modelId="{AE954173-583D-438F-9512-429C32210C86}">
      <dgm:prSet phldrT="[Текст]"/>
      <dgm:spPr/>
      <dgm:t>
        <a:bodyPr/>
        <a:lstStyle/>
        <a:p>
          <a:r>
            <a:rPr lang="ru-RU" b="1" dirty="0">
              <a:latin typeface="+mn-lt"/>
              <a:cs typeface="Times New Roman" panose="02020603050405020304" pitchFamily="18" charset="0"/>
            </a:rPr>
            <a:t>Узкая специализация политических рамок межд. агентств</a:t>
          </a:r>
          <a:endParaRPr lang="en-US" b="1" dirty="0">
            <a:latin typeface="+mn-lt"/>
            <a:cs typeface="Times New Roman" panose="02020603050405020304" pitchFamily="18" charset="0"/>
          </a:endParaRPr>
        </a:p>
      </dgm:t>
    </dgm:pt>
    <dgm:pt modelId="{621AF308-BDF1-456D-A0D9-13D4E4601FBB}" type="parTrans" cxnId="{B1BD80CF-E68B-42B2-A1B3-3DD9127F6D69}">
      <dgm:prSet/>
      <dgm:spPr/>
      <dgm:t>
        <a:bodyPr/>
        <a:lstStyle/>
        <a:p>
          <a:endParaRPr lang="en-US"/>
        </a:p>
      </dgm:t>
    </dgm:pt>
    <dgm:pt modelId="{8837295F-EC8D-4F1C-823D-B7621990C321}" type="sibTrans" cxnId="{B1BD80CF-E68B-42B2-A1B3-3DD9127F6D69}">
      <dgm:prSet/>
      <dgm:spPr/>
      <dgm:t>
        <a:bodyPr/>
        <a:lstStyle/>
        <a:p>
          <a:endParaRPr lang="en-US"/>
        </a:p>
      </dgm:t>
    </dgm:pt>
    <dgm:pt modelId="{4CE3882D-1B5E-42E9-A22D-691FD6CC4E82}">
      <dgm:prSet/>
      <dgm:spPr/>
      <dgm:t>
        <a:bodyPr/>
        <a:lstStyle/>
        <a:p>
          <a:endParaRPr lang="en-US" dirty="0"/>
        </a:p>
      </dgm:t>
    </dgm:pt>
    <dgm:pt modelId="{4E34CC62-E9FE-4B47-B987-429F7D83A2D7}" type="parTrans" cxnId="{9BE6F300-6B1A-4271-AC07-9C750288F73D}">
      <dgm:prSet custAng="16200000" custScaleX="101048" custScaleY="54796" custLinFactX="-100000" custLinFactY="2377" custLinFactNeighborX="-176452" custLinFactNeighborY="100000"/>
      <dgm:spPr/>
      <dgm:t>
        <a:bodyPr/>
        <a:lstStyle/>
        <a:p>
          <a:endParaRPr lang="en-US"/>
        </a:p>
      </dgm:t>
    </dgm:pt>
    <dgm:pt modelId="{8735C725-55E1-4B32-8BC8-66E5FDA32AB1}" type="sibTrans" cxnId="{9BE6F300-6B1A-4271-AC07-9C750288F73D}">
      <dgm:prSet/>
      <dgm:spPr/>
      <dgm:t>
        <a:bodyPr/>
        <a:lstStyle/>
        <a:p>
          <a:endParaRPr lang="en-US"/>
        </a:p>
      </dgm:t>
    </dgm:pt>
    <dgm:pt modelId="{62328C27-114D-408F-82DE-79A4BC9F651E}" type="pres">
      <dgm:prSet presAssocID="{4B013A00-E938-420F-98E7-16532816B7DE}" presName="cycle" presStyleCnt="0">
        <dgm:presLayoutVars>
          <dgm:chMax val="1"/>
          <dgm:dir/>
          <dgm:animLvl val="ctr"/>
          <dgm:resizeHandles val="exact"/>
        </dgm:presLayoutVars>
      </dgm:prSet>
      <dgm:spPr/>
      <dgm:t>
        <a:bodyPr/>
        <a:lstStyle/>
        <a:p>
          <a:endParaRPr lang="en-US"/>
        </a:p>
      </dgm:t>
    </dgm:pt>
    <dgm:pt modelId="{89C1D424-6475-4061-AA94-2E16A32C327D}" type="pres">
      <dgm:prSet presAssocID="{C5C2A86F-D95B-4FF1-BAED-5003A768BD8D}" presName="centerShape" presStyleLbl="node0" presStyleIdx="0" presStyleCnt="1" custScaleX="127117"/>
      <dgm:spPr/>
      <dgm:t>
        <a:bodyPr/>
        <a:lstStyle/>
        <a:p>
          <a:endParaRPr lang="en-US"/>
        </a:p>
      </dgm:t>
    </dgm:pt>
    <dgm:pt modelId="{A0FC10FE-3967-4DD9-B3B6-57B984CA9823}" type="pres">
      <dgm:prSet presAssocID="{ACA292F8-D45D-4A97-8968-1756D1C660E4}" presName="parTrans" presStyleLbl="bgSibTrans2D1" presStyleIdx="0" presStyleCnt="3"/>
      <dgm:spPr/>
      <dgm:t>
        <a:bodyPr/>
        <a:lstStyle/>
        <a:p>
          <a:endParaRPr lang="en-US"/>
        </a:p>
      </dgm:t>
    </dgm:pt>
    <dgm:pt modelId="{77FDD65E-97FD-48D0-BC9B-BB0309F64670}" type="pres">
      <dgm:prSet presAssocID="{6CE2C661-2080-4587-920F-548942D77BD3}" presName="node" presStyleLbl="node1" presStyleIdx="0" presStyleCnt="3">
        <dgm:presLayoutVars>
          <dgm:bulletEnabled val="1"/>
        </dgm:presLayoutVars>
      </dgm:prSet>
      <dgm:spPr/>
      <dgm:t>
        <a:bodyPr/>
        <a:lstStyle/>
        <a:p>
          <a:endParaRPr lang="en-US"/>
        </a:p>
      </dgm:t>
    </dgm:pt>
    <dgm:pt modelId="{4806781E-D630-436F-8943-C7BE017D3F62}" type="pres">
      <dgm:prSet presAssocID="{D3548CD8-CED1-48FD-85D0-2BBB4F6A3F02}" presName="parTrans" presStyleLbl="bgSibTrans2D1" presStyleIdx="1" presStyleCnt="3" custAng="16200000" custScaleX="101048" custScaleY="54796" custLinFactX="-100000" custLinFactY="2377" custLinFactNeighborX="-176452" custLinFactNeighborY="100000"/>
      <dgm:spPr/>
      <dgm:t>
        <a:bodyPr/>
        <a:lstStyle/>
        <a:p>
          <a:endParaRPr lang="en-US"/>
        </a:p>
      </dgm:t>
    </dgm:pt>
    <dgm:pt modelId="{3B4F4938-6E07-4508-8AD1-192289FC7B1D}" type="pres">
      <dgm:prSet presAssocID="{B87261A9-21C3-439F-9822-7D7620D9A3BF}" presName="node" presStyleLbl="node1" presStyleIdx="1" presStyleCnt="3">
        <dgm:presLayoutVars>
          <dgm:bulletEnabled val="1"/>
        </dgm:presLayoutVars>
      </dgm:prSet>
      <dgm:spPr/>
      <dgm:t>
        <a:bodyPr/>
        <a:lstStyle/>
        <a:p>
          <a:endParaRPr lang="en-US"/>
        </a:p>
      </dgm:t>
    </dgm:pt>
    <dgm:pt modelId="{BDE0C82D-A42C-4230-9694-513D0CDF6822}" type="pres">
      <dgm:prSet presAssocID="{621AF308-BDF1-456D-A0D9-13D4E4601FBB}" presName="parTrans" presStyleLbl="bgSibTrans2D1" presStyleIdx="2" presStyleCnt="3"/>
      <dgm:spPr/>
      <dgm:t>
        <a:bodyPr/>
        <a:lstStyle/>
        <a:p>
          <a:endParaRPr lang="en-US"/>
        </a:p>
      </dgm:t>
    </dgm:pt>
    <dgm:pt modelId="{60A0049D-BABA-4ED5-912B-D262B43CB621}" type="pres">
      <dgm:prSet presAssocID="{AE954173-583D-438F-9512-429C32210C86}" presName="node" presStyleLbl="node1" presStyleIdx="2" presStyleCnt="3">
        <dgm:presLayoutVars>
          <dgm:bulletEnabled val="1"/>
        </dgm:presLayoutVars>
      </dgm:prSet>
      <dgm:spPr/>
      <dgm:t>
        <a:bodyPr/>
        <a:lstStyle/>
        <a:p>
          <a:endParaRPr lang="en-US"/>
        </a:p>
      </dgm:t>
    </dgm:pt>
  </dgm:ptLst>
  <dgm:cxnLst>
    <dgm:cxn modelId="{8D01E8AA-D52E-40C1-AF13-C6AFAFF44E9E}" type="presOf" srcId="{6CE2C661-2080-4587-920F-548942D77BD3}" destId="{77FDD65E-97FD-48D0-BC9B-BB0309F64670}" srcOrd="0" destOrd="0" presId="urn:microsoft.com/office/officeart/2005/8/layout/radial4"/>
    <dgm:cxn modelId="{E8A6B490-864B-47A4-B66B-13AE158AB7D4}" srcId="{C5C2A86F-D95B-4FF1-BAED-5003A768BD8D}" destId="{B87261A9-21C3-439F-9822-7D7620D9A3BF}" srcOrd="1" destOrd="0" parTransId="{D3548CD8-CED1-48FD-85D0-2BBB4F6A3F02}" sibTransId="{5B6134D8-77E6-4C45-A2AF-FB24A5CB1ACC}"/>
    <dgm:cxn modelId="{9BE6F300-6B1A-4271-AC07-9C750288F73D}" srcId="{4B013A00-E938-420F-98E7-16532816B7DE}" destId="{4CE3882D-1B5E-42E9-A22D-691FD6CC4E82}" srcOrd="1" destOrd="0" parTransId="{4E34CC62-E9FE-4B47-B987-429F7D83A2D7}" sibTransId="{8735C725-55E1-4B32-8BC8-66E5FDA32AB1}"/>
    <dgm:cxn modelId="{C18CD88C-11A8-480B-9847-FAF5E892CCF5}" type="presOf" srcId="{4B013A00-E938-420F-98E7-16532816B7DE}" destId="{62328C27-114D-408F-82DE-79A4BC9F651E}" srcOrd="0" destOrd="0" presId="urn:microsoft.com/office/officeart/2005/8/layout/radial4"/>
    <dgm:cxn modelId="{5E39B24D-58E8-48FE-8BA1-230745964ECB}" type="presOf" srcId="{C5C2A86F-D95B-4FF1-BAED-5003A768BD8D}" destId="{89C1D424-6475-4061-AA94-2E16A32C327D}" srcOrd="0" destOrd="0" presId="urn:microsoft.com/office/officeart/2005/8/layout/radial4"/>
    <dgm:cxn modelId="{FA03785E-155E-4836-976A-DBC0CB32D2FA}" srcId="{C5C2A86F-D95B-4FF1-BAED-5003A768BD8D}" destId="{6CE2C661-2080-4587-920F-548942D77BD3}" srcOrd="0" destOrd="0" parTransId="{ACA292F8-D45D-4A97-8968-1756D1C660E4}" sibTransId="{7DE4C0FF-872A-42A4-9652-5475E9405E63}"/>
    <dgm:cxn modelId="{D37AFCAD-DA57-4A61-A885-9145774C7A79}" type="presOf" srcId="{B87261A9-21C3-439F-9822-7D7620D9A3BF}" destId="{3B4F4938-6E07-4508-8AD1-192289FC7B1D}" srcOrd="0" destOrd="0" presId="urn:microsoft.com/office/officeart/2005/8/layout/radial4"/>
    <dgm:cxn modelId="{B1BD80CF-E68B-42B2-A1B3-3DD9127F6D69}" srcId="{C5C2A86F-D95B-4FF1-BAED-5003A768BD8D}" destId="{AE954173-583D-438F-9512-429C32210C86}" srcOrd="2" destOrd="0" parTransId="{621AF308-BDF1-456D-A0D9-13D4E4601FBB}" sibTransId="{8837295F-EC8D-4F1C-823D-B7621990C321}"/>
    <dgm:cxn modelId="{DF0C8EF4-7E14-4039-AB53-5151DEA7D26C}" srcId="{4B013A00-E938-420F-98E7-16532816B7DE}" destId="{C5C2A86F-D95B-4FF1-BAED-5003A768BD8D}" srcOrd="0" destOrd="0" parTransId="{FABE4340-336C-4B97-B539-E905376B4234}" sibTransId="{B1E888D3-64F8-4288-99FC-4EACEF7CF7CC}"/>
    <dgm:cxn modelId="{D5ABB8D6-7700-4588-BFDB-C5D17B027D0D}" type="presOf" srcId="{ACA292F8-D45D-4A97-8968-1756D1C660E4}" destId="{A0FC10FE-3967-4DD9-B3B6-57B984CA9823}" srcOrd="0" destOrd="0" presId="urn:microsoft.com/office/officeart/2005/8/layout/radial4"/>
    <dgm:cxn modelId="{FA391F90-9E15-43BD-9EAB-0667C2ABA901}" type="presOf" srcId="{AE954173-583D-438F-9512-429C32210C86}" destId="{60A0049D-BABA-4ED5-912B-D262B43CB621}" srcOrd="0" destOrd="0" presId="urn:microsoft.com/office/officeart/2005/8/layout/radial4"/>
    <dgm:cxn modelId="{5159A997-D4EA-4C4E-AE7A-9FEE4CED2227}" type="presOf" srcId="{D3548CD8-CED1-48FD-85D0-2BBB4F6A3F02}" destId="{4806781E-D630-436F-8943-C7BE017D3F62}" srcOrd="0" destOrd="0" presId="urn:microsoft.com/office/officeart/2005/8/layout/radial4"/>
    <dgm:cxn modelId="{C95F0EB4-CF84-41A5-8C98-D6D7170A505E}" type="presOf" srcId="{621AF308-BDF1-456D-A0D9-13D4E4601FBB}" destId="{BDE0C82D-A42C-4230-9694-513D0CDF6822}" srcOrd="0" destOrd="0" presId="urn:microsoft.com/office/officeart/2005/8/layout/radial4"/>
    <dgm:cxn modelId="{4EAA645E-3A83-47F6-B9F4-E8BB34A4AD49}" type="presParOf" srcId="{62328C27-114D-408F-82DE-79A4BC9F651E}" destId="{89C1D424-6475-4061-AA94-2E16A32C327D}" srcOrd="0" destOrd="0" presId="urn:microsoft.com/office/officeart/2005/8/layout/radial4"/>
    <dgm:cxn modelId="{46420326-171C-4391-9D47-3E8C397EC8AF}" type="presParOf" srcId="{62328C27-114D-408F-82DE-79A4BC9F651E}" destId="{A0FC10FE-3967-4DD9-B3B6-57B984CA9823}" srcOrd="1" destOrd="0" presId="urn:microsoft.com/office/officeart/2005/8/layout/radial4"/>
    <dgm:cxn modelId="{7B62B049-77AB-4FDD-9ABF-43DB5DF6DE6B}" type="presParOf" srcId="{62328C27-114D-408F-82DE-79A4BC9F651E}" destId="{77FDD65E-97FD-48D0-BC9B-BB0309F64670}" srcOrd="2" destOrd="0" presId="urn:microsoft.com/office/officeart/2005/8/layout/radial4"/>
    <dgm:cxn modelId="{6AF10110-8561-47AE-B556-81D0A373275D}" type="presParOf" srcId="{62328C27-114D-408F-82DE-79A4BC9F651E}" destId="{4806781E-D630-436F-8943-C7BE017D3F62}" srcOrd="3" destOrd="0" presId="urn:microsoft.com/office/officeart/2005/8/layout/radial4"/>
    <dgm:cxn modelId="{2BB1C626-B8F9-4A32-B042-A87D67629759}" type="presParOf" srcId="{62328C27-114D-408F-82DE-79A4BC9F651E}" destId="{3B4F4938-6E07-4508-8AD1-192289FC7B1D}" srcOrd="4" destOrd="0" presId="urn:microsoft.com/office/officeart/2005/8/layout/radial4"/>
    <dgm:cxn modelId="{AE3E3D29-538D-47F6-B944-A632132AB36C}" type="presParOf" srcId="{62328C27-114D-408F-82DE-79A4BC9F651E}" destId="{BDE0C82D-A42C-4230-9694-513D0CDF6822}" srcOrd="5" destOrd="0" presId="urn:microsoft.com/office/officeart/2005/8/layout/radial4"/>
    <dgm:cxn modelId="{9C3DB493-8CA4-4D80-976F-0D46E58FF473}" type="presParOf" srcId="{62328C27-114D-408F-82DE-79A4BC9F651E}" destId="{60A0049D-BABA-4ED5-912B-D262B43CB621}" srcOrd="6" destOrd="0" presId="urn:microsoft.com/office/officeart/2005/8/layout/radial4"/>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C6DBCD8-32B2-4952-A0F6-0246D51C2530}" type="doc">
      <dgm:prSet loTypeId="urn:microsoft.com/office/officeart/2005/8/layout/hierarchy3" loCatId="hierarchy" qsTypeId="urn:microsoft.com/office/officeart/2005/8/quickstyle/simple1" qsCatId="simple" csTypeId="urn:microsoft.com/office/officeart/2005/8/colors/accent5_3" csCatId="accent5" phldr="1"/>
      <dgm:spPr/>
      <dgm:t>
        <a:bodyPr/>
        <a:lstStyle/>
        <a:p>
          <a:endParaRPr lang="en-US"/>
        </a:p>
      </dgm:t>
    </dgm:pt>
    <dgm:pt modelId="{BAF0F44B-E000-48EA-8641-445C254DB0C2}">
      <dgm:prSet phldrT="[Текст]" custT="1"/>
      <dgm:spPr/>
      <dgm:t>
        <a:bodyPr/>
        <a:lstStyle/>
        <a:p>
          <a:r>
            <a:rPr lang="ru-RU" sz="1200" b="0" i="0" dirty="0">
              <a:latin typeface="Times New Roman" panose="02020603050405020304" pitchFamily="18" charset="0"/>
              <a:cs typeface="Times New Roman" panose="02020603050405020304" pitchFamily="18" charset="0"/>
            </a:rPr>
            <a:t>МИНИСТЕРСТВО </a:t>
          </a:r>
          <a:r>
            <a:rPr lang="ru-RU" sz="1200" dirty="0">
              <a:latin typeface="Times New Roman" panose="02020603050405020304" pitchFamily="18" charset="0"/>
              <a:cs typeface="Times New Roman" panose="02020603050405020304" pitchFamily="18" charset="0"/>
            </a:rPr>
            <a:t> 1 </a:t>
          </a:r>
          <a:endParaRPr lang="en-US" sz="1200" dirty="0">
            <a:latin typeface="Times New Roman" panose="02020603050405020304" pitchFamily="18" charset="0"/>
            <a:cs typeface="Times New Roman" panose="02020603050405020304" pitchFamily="18" charset="0"/>
          </a:endParaRPr>
        </a:p>
      </dgm:t>
    </dgm:pt>
    <dgm:pt modelId="{2F9B76C6-7198-427D-A655-FFD075FED23F}" type="parTrans" cxnId="{A5B7BFBE-B6A4-4CA6-9262-0740AB1020C5}">
      <dgm:prSet/>
      <dgm:spPr/>
      <dgm:t>
        <a:bodyPr/>
        <a:lstStyle/>
        <a:p>
          <a:endParaRPr lang="en-US"/>
        </a:p>
      </dgm:t>
    </dgm:pt>
    <dgm:pt modelId="{94301CA0-3947-49BD-8B9A-A883C3EA786E}" type="sibTrans" cxnId="{A5B7BFBE-B6A4-4CA6-9262-0740AB1020C5}">
      <dgm:prSet/>
      <dgm:spPr/>
      <dgm:t>
        <a:bodyPr/>
        <a:lstStyle/>
        <a:p>
          <a:endParaRPr lang="en-US"/>
        </a:p>
      </dgm:t>
    </dgm:pt>
    <dgm:pt modelId="{0F8B3B9B-3C55-4969-9737-B482D3817285}">
      <dgm:prSet phldrT="[Текст]"/>
      <dgm:spPr/>
      <dgm:t>
        <a:bodyPr/>
        <a:lstStyle/>
        <a:p>
          <a:r>
            <a:rPr lang="ru-RU" dirty="0">
              <a:latin typeface="Times New Roman" panose="02020603050405020304" pitchFamily="18" charset="0"/>
              <a:cs typeface="Times New Roman" panose="02020603050405020304" pitchFamily="18" charset="0"/>
            </a:rPr>
            <a:t>Политические рамки</a:t>
          </a:r>
          <a:endParaRPr lang="en-US" dirty="0">
            <a:latin typeface="Times New Roman" panose="02020603050405020304" pitchFamily="18" charset="0"/>
            <a:cs typeface="Times New Roman" panose="02020603050405020304" pitchFamily="18" charset="0"/>
          </a:endParaRPr>
        </a:p>
      </dgm:t>
    </dgm:pt>
    <dgm:pt modelId="{DB32597E-F710-4F59-BD23-F3E0226EBC98}" type="parTrans" cxnId="{E86EE7E1-529B-4304-B726-87F930802FA1}">
      <dgm:prSet/>
      <dgm:spPr/>
      <dgm:t>
        <a:bodyPr/>
        <a:lstStyle/>
        <a:p>
          <a:endParaRPr lang="en-US"/>
        </a:p>
      </dgm:t>
    </dgm:pt>
    <dgm:pt modelId="{BCD0FFA7-BEDF-46E6-A0C2-CA3127392312}" type="sibTrans" cxnId="{E86EE7E1-529B-4304-B726-87F930802FA1}">
      <dgm:prSet/>
      <dgm:spPr/>
      <dgm:t>
        <a:bodyPr/>
        <a:lstStyle/>
        <a:p>
          <a:endParaRPr lang="en-US"/>
        </a:p>
      </dgm:t>
    </dgm:pt>
    <dgm:pt modelId="{61E705CB-C54B-4261-9765-000B230E2F2D}">
      <dgm:prSet phldrT="[Текст]"/>
      <dgm:spPr/>
      <dgm:t>
        <a:bodyPr/>
        <a:lstStyle/>
        <a:p>
          <a:r>
            <a:rPr lang="ru-RU" dirty="0">
              <a:latin typeface="Times New Roman" panose="02020603050405020304" pitchFamily="18" charset="0"/>
              <a:cs typeface="Times New Roman" panose="02020603050405020304" pitchFamily="18" charset="0"/>
            </a:rPr>
            <a:t>Оценка прогресса</a:t>
          </a:r>
          <a:endParaRPr lang="en-US" dirty="0">
            <a:latin typeface="Times New Roman" panose="02020603050405020304" pitchFamily="18" charset="0"/>
            <a:cs typeface="Times New Roman" panose="02020603050405020304" pitchFamily="18" charset="0"/>
          </a:endParaRPr>
        </a:p>
      </dgm:t>
    </dgm:pt>
    <dgm:pt modelId="{FFEADB87-EA78-4B0F-833E-6EC09BBC8E41}" type="parTrans" cxnId="{93E94AFA-4399-4A7A-A6E4-377743025A0C}">
      <dgm:prSet/>
      <dgm:spPr/>
      <dgm:t>
        <a:bodyPr/>
        <a:lstStyle/>
        <a:p>
          <a:endParaRPr lang="en-US"/>
        </a:p>
      </dgm:t>
    </dgm:pt>
    <dgm:pt modelId="{5B67EAAE-43B4-4FCD-9D1D-8201CB30CE05}" type="sibTrans" cxnId="{93E94AFA-4399-4A7A-A6E4-377743025A0C}">
      <dgm:prSet/>
      <dgm:spPr/>
      <dgm:t>
        <a:bodyPr/>
        <a:lstStyle/>
        <a:p>
          <a:endParaRPr lang="en-US"/>
        </a:p>
      </dgm:t>
    </dgm:pt>
    <dgm:pt modelId="{AE3A0B14-797E-4515-8C30-5E2A70C2BAAF}">
      <dgm:prSet phldrT="[Текст]" custT="1"/>
      <dgm:spPr/>
      <dgm:t>
        <a:bodyPr/>
        <a:lstStyle/>
        <a:p>
          <a:r>
            <a:rPr lang="ru-RU" sz="1200" b="0" i="0" dirty="0">
              <a:latin typeface="Times New Roman" panose="02020603050405020304" pitchFamily="18" charset="0"/>
              <a:cs typeface="Times New Roman" panose="02020603050405020304" pitchFamily="18" charset="0"/>
            </a:rPr>
            <a:t>МИНИСТЕРСТВО</a:t>
          </a:r>
          <a:r>
            <a:rPr lang="ru-RU" sz="1200" dirty="0">
              <a:latin typeface="Times New Roman" panose="02020603050405020304" pitchFamily="18" charset="0"/>
              <a:cs typeface="Times New Roman" panose="02020603050405020304" pitchFamily="18" charset="0"/>
            </a:rPr>
            <a:t> 2</a:t>
          </a:r>
          <a:endParaRPr lang="en-US" sz="1200" dirty="0">
            <a:latin typeface="Times New Roman" panose="02020603050405020304" pitchFamily="18" charset="0"/>
            <a:cs typeface="Times New Roman" panose="02020603050405020304" pitchFamily="18" charset="0"/>
          </a:endParaRPr>
        </a:p>
      </dgm:t>
    </dgm:pt>
    <dgm:pt modelId="{FB5B4C4E-0572-4C8D-81AB-37D6738C65DA}" type="parTrans" cxnId="{FE99E988-9217-4A71-9097-28923FCAF600}">
      <dgm:prSet/>
      <dgm:spPr/>
      <dgm:t>
        <a:bodyPr/>
        <a:lstStyle/>
        <a:p>
          <a:endParaRPr lang="en-US"/>
        </a:p>
      </dgm:t>
    </dgm:pt>
    <dgm:pt modelId="{D1F756E9-81E9-4F61-9D2D-B3494EDE9D1D}" type="sibTrans" cxnId="{FE99E988-9217-4A71-9097-28923FCAF600}">
      <dgm:prSet/>
      <dgm:spPr/>
      <dgm:t>
        <a:bodyPr/>
        <a:lstStyle/>
        <a:p>
          <a:endParaRPr lang="en-US"/>
        </a:p>
      </dgm:t>
    </dgm:pt>
    <dgm:pt modelId="{3615718B-A251-4155-9DC4-FCBE77E6B165}">
      <dgm:prSet phldrT="[Текст]"/>
      <dgm:spPr/>
      <dgm:t>
        <a:bodyPr/>
        <a:lstStyle/>
        <a:p>
          <a:r>
            <a:rPr lang="ru-RU" dirty="0">
              <a:latin typeface="Times New Roman" panose="02020603050405020304" pitchFamily="18" charset="0"/>
              <a:cs typeface="Times New Roman" panose="02020603050405020304" pitchFamily="18" charset="0"/>
            </a:rPr>
            <a:t>Политические рамки</a:t>
          </a:r>
          <a:endParaRPr lang="en-US" dirty="0">
            <a:latin typeface="Times New Roman" panose="02020603050405020304" pitchFamily="18" charset="0"/>
            <a:cs typeface="Times New Roman" panose="02020603050405020304" pitchFamily="18" charset="0"/>
          </a:endParaRPr>
        </a:p>
      </dgm:t>
    </dgm:pt>
    <dgm:pt modelId="{A941C7D1-E15F-4CF0-8DFF-394194AD2CFF}" type="parTrans" cxnId="{EBC139F8-B50F-45DA-BEEB-0626ED380CB7}">
      <dgm:prSet/>
      <dgm:spPr/>
      <dgm:t>
        <a:bodyPr/>
        <a:lstStyle/>
        <a:p>
          <a:endParaRPr lang="en-US"/>
        </a:p>
      </dgm:t>
    </dgm:pt>
    <dgm:pt modelId="{F2D26745-608A-4BA6-BF90-37F9E4BB71EA}" type="sibTrans" cxnId="{EBC139F8-B50F-45DA-BEEB-0626ED380CB7}">
      <dgm:prSet/>
      <dgm:spPr/>
      <dgm:t>
        <a:bodyPr/>
        <a:lstStyle/>
        <a:p>
          <a:endParaRPr lang="en-US"/>
        </a:p>
      </dgm:t>
    </dgm:pt>
    <dgm:pt modelId="{A4C84E62-9281-46E0-9933-FCF702DD667F}">
      <dgm:prSet phldrT="[Текст]"/>
      <dgm:spPr/>
      <dgm:t>
        <a:bodyPr/>
        <a:lstStyle/>
        <a:p>
          <a:r>
            <a:rPr lang="ru-RU" dirty="0">
              <a:latin typeface="Times New Roman" panose="02020603050405020304" pitchFamily="18" charset="0"/>
              <a:cs typeface="Times New Roman" panose="02020603050405020304" pitchFamily="18" charset="0"/>
            </a:rPr>
            <a:t>Оценка прогресса</a:t>
          </a:r>
          <a:endParaRPr lang="en-US" dirty="0">
            <a:latin typeface="Times New Roman" panose="02020603050405020304" pitchFamily="18" charset="0"/>
            <a:cs typeface="Times New Roman" panose="02020603050405020304" pitchFamily="18" charset="0"/>
          </a:endParaRPr>
        </a:p>
      </dgm:t>
    </dgm:pt>
    <dgm:pt modelId="{2043300A-3D60-475F-9F61-8F79AFDA9BA3}" type="parTrans" cxnId="{484863F7-2A50-4121-BC1E-D3BE3118335A}">
      <dgm:prSet/>
      <dgm:spPr/>
      <dgm:t>
        <a:bodyPr/>
        <a:lstStyle/>
        <a:p>
          <a:endParaRPr lang="en-US"/>
        </a:p>
      </dgm:t>
    </dgm:pt>
    <dgm:pt modelId="{5065C68C-0B2C-4281-A5C4-2B51D64D2C92}" type="sibTrans" cxnId="{484863F7-2A50-4121-BC1E-D3BE3118335A}">
      <dgm:prSet/>
      <dgm:spPr/>
      <dgm:t>
        <a:bodyPr/>
        <a:lstStyle/>
        <a:p>
          <a:endParaRPr lang="en-US"/>
        </a:p>
      </dgm:t>
    </dgm:pt>
    <dgm:pt modelId="{4F2F2828-CCE8-4C74-9F09-5D6E47691CF7}" type="pres">
      <dgm:prSet presAssocID="{CC6DBCD8-32B2-4952-A0F6-0246D51C2530}" presName="diagram" presStyleCnt="0">
        <dgm:presLayoutVars>
          <dgm:chPref val="1"/>
          <dgm:dir/>
          <dgm:animOne val="branch"/>
          <dgm:animLvl val="lvl"/>
          <dgm:resizeHandles/>
        </dgm:presLayoutVars>
      </dgm:prSet>
      <dgm:spPr/>
      <dgm:t>
        <a:bodyPr/>
        <a:lstStyle/>
        <a:p>
          <a:endParaRPr lang="en-US"/>
        </a:p>
      </dgm:t>
    </dgm:pt>
    <dgm:pt modelId="{3CFE6BF0-4FA0-43C6-99C7-CEAC88F22038}" type="pres">
      <dgm:prSet presAssocID="{BAF0F44B-E000-48EA-8641-445C254DB0C2}" presName="root" presStyleCnt="0"/>
      <dgm:spPr/>
    </dgm:pt>
    <dgm:pt modelId="{5AC66EA8-B090-4FB1-8CE0-04FADD615B0D}" type="pres">
      <dgm:prSet presAssocID="{BAF0F44B-E000-48EA-8641-445C254DB0C2}" presName="rootComposite" presStyleCnt="0"/>
      <dgm:spPr/>
    </dgm:pt>
    <dgm:pt modelId="{52843CDC-6A50-4533-9F0F-D0767884ACA4}" type="pres">
      <dgm:prSet presAssocID="{BAF0F44B-E000-48EA-8641-445C254DB0C2}" presName="rootText" presStyleLbl="node1" presStyleIdx="0" presStyleCnt="2" custScaleX="113896"/>
      <dgm:spPr/>
      <dgm:t>
        <a:bodyPr/>
        <a:lstStyle/>
        <a:p>
          <a:endParaRPr lang="en-US"/>
        </a:p>
      </dgm:t>
    </dgm:pt>
    <dgm:pt modelId="{CCD38BBB-AB6E-463D-A4CC-A320AC248BE3}" type="pres">
      <dgm:prSet presAssocID="{BAF0F44B-E000-48EA-8641-445C254DB0C2}" presName="rootConnector" presStyleLbl="node1" presStyleIdx="0" presStyleCnt="2"/>
      <dgm:spPr/>
      <dgm:t>
        <a:bodyPr/>
        <a:lstStyle/>
        <a:p>
          <a:endParaRPr lang="en-US"/>
        </a:p>
      </dgm:t>
    </dgm:pt>
    <dgm:pt modelId="{BF7A742C-9036-425A-A412-257080067D11}" type="pres">
      <dgm:prSet presAssocID="{BAF0F44B-E000-48EA-8641-445C254DB0C2}" presName="childShape" presStyleCnt="0"/>
      <dgm:spPr/>
    </dgm:pt>
    <dgm:pt modelId="{5BFD1203-A264-489E-B0A5-3E3C56DC2D3D}" type="pres">
      <dgm:prSet presAssocID="{DB32597E-F710-4F59-BD23-F3E0226EBC98}" presName="Name13" presStyleLbl="parChTrans1D2" presStyleIdx="0" presStyleCnt="4"/>
      <dgm:spPr/>
      <dgm:t>
        <a:bodyPr/>
        <a:lstStyle/>
        <a:p>
          <a:endParaRPr lang="en-US"/>
        </a:p>
      </dgm:t>
    </dgm:pt>
    <dgm:pt modelId="{B592C27B-5424-4A16-8CD8-7B89A839FAC5}" type="pres">
      <dgm:prSet presAssocID="{0F8B3B9B-3C55-4969-9737-B482D3817285}" presName="childText" presStyleLbl="bgAcc1" presStyleIdx="0" presStyleCnt="4">
        <dgm:presLayoutVars>
          <dgm:bulletEnabled val="1"/>
        </dgm:presLayoutVars>
      </dgm:prSet>
      <dgm:spPr/>
      <dgm:t>
        <a:bodyPr/>
        <a:lstStyle/>
        <a:p>
          <a:endParaRPr lang="en-US"/>
        </a:p>
      </dgm:t>
    </dgm:pt>
    <dgm:pt modelId="{E21BEB38-0657-43CE-B9DE-B6E6B14BF75A}" type="pres">
      <dgm:prSet presAssocID="{FFEADB87-EA78-4B0F-833E-6EC09BBC8E41}" presName="Name13" presStyleLbl="parChTrans1D2" presStyleIdx="1" presStyleCnt="4"/>
      <dgm:spPr/>
      <dgm:t>
        <a:bodyPr/>
        <a:lstStyle/>
        <a:p>
          <a:endParaRPr lang="en-US"/>
        </a:p>
      </dgm:t>
    </dgm:pt>
    <dgm:pt modelId="{BADA1655-7C65-4B24-B80C-BF7B9D6F0D33}" type="pres">
      <dgm:prSet presAssocID="{61E705CB-C54B-4261-9765-000B230E2F2D}" presName="childText" presStyleLbl="bgAcc1" presStyleIdx="1" presStyleCnt="4">
        <dgm:presLayoutVars>
          <dgm:bulletEnabled val="1"/>
        </dgm:presLayoutVars>
      </dgm:prSet>
      <dgm:spPr/>
      <dgm:t>
        <a:bodyPr/>
        <a:lstStyle/>
        <a:p>
          <a:endParaRPr lang="en-US"/>
        </a:p>
      </dgm:t>
    </dgm:pt>
    <dgm:pt modelId="{93CA345B-21DE-44AC-A551-BC0E3A493BAE}" type="pres">
      <dgm:prSet presAssocID="{AE3A0B14-797E-4515-8C30-5E2A70C2BAAF}" presName="root" presStyleCnt="0"/>
      <dgm:spPr/>
    </dgm:pt>
    <dgm:pt modelId="{B9887216-3623-4C32-BF14-033D6E913323}" type="pres">
      <dgm:prSet presAssocID="{AE3A0B14-797E-4515-8C30-5E2A70C2BAAF}" presName="rootComposite" presStyleCnt="0"/>
      <dgm:spPr/>
    </dgm:pt>
    <dgm:pt modelId="{F69AB139-23E1-4517-A9EB-B40C118835A2}" type="pres">
      <dgm:prSet presAssocID="{AE3A0B14-797E-4515-8C30-5E2A70C2BAAF}" presName="rootText" presStyleLbl="node1" presStyleIdx="1" presStyleCnt="2" custScaleX="108659"/>
      <dgm:spPr/>
      <dgm:t>
        <a:bodyPr/>
        <a:lstStyle/>
        <a:p>
          <a:endParaRPr lang="en-US"/>
        </a:p>
      </dgm:t>
    </dgm:pt>
    <dgm:pt modelId="{4E50722A-D11B-483F-8BC8-ADBB0EEE030F}" type="pres">
      <dgm:prSet presAssocID="{AE3A0B14-797E-4515-8C30-5E2A70C2BAAF}" presName="rootConnector" presStyleLbl="node1" presStyleIdx="1" presStyleCnt="2"/>
      <dgm:spPr/>
      <dgm:t>
        <a:bodyPr/>
        <a:lstStyle/>
        <a:p>
          <a:endParaRPr lang="en-US"/>
        </a:p>
      </dgm:t>
    </dgm:pt>
    <dgm:pt modelId="{E818B2CA-E58D-4F03-BE25-21137E1DB558}" type="pres">
      <dgm:prSet presAssocID="{AE3A0B14-797E-4515-8C30-5E2A70C2BAAF}" presName="childShape" presStyleCnt="0"/>
      <dgm:spPr/>
    </dgm:pt>
    <dgm:pt modelId="{4082B357-5078-40CB-86C6-0AC6FB35505D}" type="pres">
      <dgm:prSet presAssocID="{A941C7D1-E15F-4CF0-8DFF-394194AD2CFF}" presName="Name13" presStyleLbl="parChTrans1D2" presStyleIdx="2" presStyleCnt="4"/>
      <dgm:spPr/>
      <dgm:t>
        <a:bodyPr/>
        <a:lstStyle/>
        <a:p>
          <a:endParaRPr lang="en-US"/>
        </a:p>
      </dgm:t>
    </dgm:pt>
    <dgm:pt modelId="{54DA4273-D39A-47C9-939F-E4983646C02E}" type="pres">
      <dgm:prSet presAssocID="{3615718B-A251-4155-9DC4-FCBE77E6B165}" presName="childText" presStyleLbl="bgAcc1" presStyleIdx="2" presStyleCnt="4">
        <dgm:presLayoutVars>
          <dgm:bulletEnabled val="1"/>
        </dgm:presLayoutVars>
      </dgm:prSet>
      <dgm:spPr/>
      <dgm:t>
        <a:bodyPr/>
        <a:lstStyle/>
        <a:p>
          <a:endParaRPr lang="en-US"/>
        </a:p>
      </dgm:t>
    </dgm:pt>
    <dgm:pt modelId="{37162FDF-D618-4F9E-9D3A-E41AC1F070A5}" type="pres">
      <dgm:prSet presAssocID="{2043300A-3D60-475F-9F61-8F79AFDA9BA3}" presName="Name13" presStyleLbl="parChTrans1D2" presStyleIdx="3" presStyleCnt="4"/>
      <dgm:spPr/>
      <dgm:t>
        <a:bodyPr/>
        <a:lstStyle/>
        <a:p>
          <a:endParaRPr lang="en-US"/>
        </a:p>
      </dgm:t>
    </dgm:pt>
    <dgm:pt modelId="{4AA44C5B-8070-4E2A-AA29-F8E404AF0930}" type="pres">
      <dgm:prSet presAssocID="{A4C84E62-9281-46E0-9933-FCF702DD667F}" presName="childText" presStyleLbl="bgAcc1" presStyleIdx="3" presStyleCnt="4">
        <dgm:presLayoutVars>
          <dgm:bulletEnabled val="1"/>
        </dgm:presLayoutVars>
      </dgm:prSet>
      <dgm:spPr/>
      <dgm:t>
        <a:bodyPr/>
        <a:lstStyle/>
        <a:p>
          <a:endParaRPr lang="en-US"/>
        </a:p>
      </dgm:t>
    </dgm:pt>
  </dgm:ptLst>
  <dgm:cxnLst>
    <dgm:cxn modelId="{0B4F1285-A816-4E4C-BD5D-41D1A2FB2F77}" type="presOf" srcId="{A941C7D1-E15F-4CF0-8DFF-394194AD2CFF}" destId="{4082B357-5078-40CB-86C6-0AC6FB35505D}" srcOrd="0" destOrd="0" presId="urn:microsoft.com/office/officeart/2005/8/layout/hierarchy3"/>
    <dgm:cxn modelId="{E173B94D-4002-49F2-B1A3-137078E20AAB}" type="presOf" srcId="{CC6DBCD8-32B2-4952-A0F6-0246D51C2530}" destId="{4F2F2828-CCE8-4C74-9F09-5D6E47691CF7}" srcOrd="0" destOrd="0" presId="urn:microsoft.com/office/officeart/2005/8/layout/hierarchy3"/>
    <dgm:cxn modelId="{EBC139F8-B50F-45DA-BEEB-0626ED380CB7}" srcId="{AE3A0B14-797E-4515-8C30-5E2A70C2BAAF}" destId="{3615718B-A251-4155-9DC4-FCBE77E6B165}" srcOrd="0" destOrd="0" parTransId="{A941C7D1-E15F-4CF0-8DFF-394194AD2CFF}" sibTransId="{F2D26745-608A-4BA6-BF90-37F9E4BB71EA}"/>
    <dgm:cxn modelId="{484863F7-2A50-4121-BC1E-D3BE3118335A}" srcId="{AE3A0B14-797E-4515-8C30-5E2A70C2BAAF}" destId="{A4C84E62-9281-46E0-9933-FCF702DD667F}" srcOrd="1" destOrd="0" parTransId="{2043300A-3D60-475F-9F61-8F79AFDA9BA3}" sibTransId="{5065C68C-0B2C-4281-A5C4-2B51D64D2C92}"/>
    <dgm:cxn modelId="{BE6B67FF-B5B9-41BC-AB91-4B209935B8C6}" type="presOf" srcId="{2043300A-3D60-475F-9F61-8F79AFDA9BA3}" destId="{37162FDF-D618-4F9E-9D3A-E41AC1F070A5}" srcOrd="0" destOrd="0" presId="urn:microsoft.com/office/officeart/2005/8/layout/hierarchy3"/>
    <dgm:cxn modelId="{03391DBF-CDFE-4CBA-8EF0-51A68B490371}" type="presOf" srcId="{BAF0F44B-E000-48EA-8641-445C254DB0C2}" destId="{CCD38BBB-AB6E-463D-A4CC-A320AC248BE3}" srcOrd="1" destOrd="0" presId="urn:microsoft.com/office/officeart/2005/8/layout/hierarchy3"/>
    <dgm:cxn modelId="{6AB55218-3CFC-405D-8169-95EC9778EB9A}" type="presOf" srcId="{A4C84E62-9281-46E0-9933-FCF702DD667F}" destId="{4AA44C5B-8070-4E2A-AA29-F8E404AF0930}" srcOrd="0" destOrd="0" presId="urn:microsoft.com/office/officeart/2005/8/layout/hierarchy3"/>
    <dgm:cxn modelId="{A5B7BFBE-B6A4-4CA6-9262-0740AB1020C5}" srcId="{CC6DBCD8-32B2-4952-A0F6-0246D51C2530}" destId="{BAF0F44B-E000-48EA-8641-445C254DB0C2}" srcOrd="0" destOrd="0" parTransId="{2F9B76C6-7198-427D-A655-FFD075FED23F}" sibTransId="{94301CA0-3947-49BD-8B9A-A883C3EA786E}"/>
    <dgm:cxn modelId="{C2BAB1B2-EB59-4BEA-A4C5-9AD3789AA02A}" type="presOf" srcId="{DB32597E-F710-4F59-BD23-F3E0226EBC98}" destId="{5BFD1203-A264-489E-B0A5-3E3C56DC2D3D}" srcOrd="0" destOrd="0" presId="urn:microsoft.com/office/officeart/2005/8/layout/hierarchy3"/>
    <dgm:cxn modelId="{FB9FD7CD-5FCA-4993-BF91-A2B413BEA4DB}" type="presOf" srcId="{3615718B-A251-4155-9DC4-FCBE77E6B165}" destId="{54DA4273-D39A-47C9-939F-E4983646C02E}" srcOrd="0" destOrd="0" presId="urn:microsoft.com/office/officeart/2005/8/layout/hierarchy3"/>
    <dgm:cxn modelId="{B580D02A-1020-405E-B87E-CAF86043B360}" type="presOf" srcId="{FFEADB87-EA78-4B0F-833E-6EC09BBC8E41}" destId="{E21BEB38-0657-43CE-B9DE-B6E6B14BF75A}" srcOrd="0" destOrd="0" presId="urn:microsoft.com/office/officeart/2005/8/layout/hierarchy3"/>
    <dgm:cxn modelId="{985EEBB7-AD02-42C5-B53B-768EFA9FD28A}" type="presOf" srcId="{0F8B3B9B-3C55-4969-9737-B482D3817285}" destId="{B592C27B-5424-4A16-8CD8-7B89A839FAC5}" srcOrd="0" destOrd="0" presId="urn:microsoft.com/office/officeart/2005/8/layout/hierarchy3"/>
    <dgm:cxn modelId="{93E94AFA-4399-4A7A-A6E4-377743025A0C}" srcId="{BAF0F44B-E000-48EA-8641-445C254DB0C2}" destId="{61E705CB-C54B-4261-9765-000B230E2F2D}" srcOrd="1" destOrd="0" parTransId="{FFEADB87-EA78-4B0F-833E-6EC09BBC8E41}" sibTransId="{5B67EAAE-43B4-4FCD-9D1D-8201CB30CE05}"/>
    <dgm:cxn modelId="{6247B469-13D9-4411-9F12-43743CB486E1}" type="presOf" srcId="{BAF0F44B-E000-48EA-8641-445C254DB0C2}" destId="{52843CDC-6A50-4533-9F0F-D0767884ACA4}" srcOrd="0" destOrd="0" presId="urn:microsoft.com/office/officeart/2005/8/layout/hierarchy3"/>
    <dgm:cxn modelId="{2C0E1E19-ACA2-4BA6-8AD4-9B6C8323EF2C}" type="presOf" srcId="{AE3A0B14-797E-4515-8C30-5E2A70C2BAAF}" destId="{4E50722A-D11B-483F-8BC8-ADBB0EEE030F}" srcOrd="1" destOrd="0" presId="urn:microsoft.com/office/officeart/2005/8/layout/hierarchy3"/>
    <dgm:cxn modelId="{0CF162A5-5AF2-4B54-A78F-BBA0579279D8}" type="presOf" srcId="{61E705CB-C54B-4261-9765-000B230E2F2D}" destId="{BADA1655-7C65-4B24-B80C-BF7B9D6F0D33}" srcOrd="0" destOrd="0" presId="urn:microsoft.com/office/officeart/2005/8/layout/hierarchy3"/>
    <dgm:cxn modelId="{FE99E988-9217-4A71-9097-28923FCAF600}" srcId="{CC6DBCD8-32B2-4952-A0F6-0246D51C2530}" destId="{AE3A0B14-797E-4515-8C30-5E2A70C2BAAF}" srcOrd="1" destOrd="0" parTransId="{FB5B4C4E-0572-4C8D-81AB-37D6738C65DA}" sibTransId="{D1F756E9-81E9-4F61-9D2D-B3494EDE9D1D}"/>
    <dgm:cxn modelId="{DF4CD8B0-3B53-4CBF-8532-1125F109ECE0}" type="presOf" srcId="{AE3A0B14-797E-4515-8C30-5E2A70C2BAAF}" destId="{F69AB139-23E1-4517-A9EB-B40C118835A2}" srcOrd="0" destOrd="0" presId="urn:microsoft.com/office/officeart/2005/8/layout/hierarchy3"/>
    <dgm:cxn modelId="{E86EE7E1-529B-4304-B726-87F930802FA1}" srcId="{BAF0F44B-E000-48EA-8641-445C254DB0C2}" destId="{0F8B3B9B-3C55-4969-9737-B482D3817285}" srcOrd="0" destOrd="0" parTransId="{DB32597E-F710-4F59-BD23-F3E0226EBC98}" sibTransId="{BCD0FFA7-BEDF-46E6-A0C2-CA3127392312}"/>
    <dgm:cxn modelId="{548DE7A6-175C-458D-85E0-356829172111}" type="presParOf" srcId="{4F2F2828-CCE8-4C74-9F09-5D6E47691CF7}" destId="{3CFE6BF0-4FA0-43C6-99C7-CEAC88F22038}" srcOrd="0" destOrd="0" presId="urn:microsoft.com/office/officeart/2005/8/layout/hierarchy3"/>
    <dgm:cxn modelId="{2940CA3B-4A01-481F-8E1B-B1778C533EB4}" type="presParOf" srcId="{3CFE6BF0-4FA0-43C6-99C7-CEAC88F22038}" destId="{5AC66EA8-B090-4FB1-8CE0-04FADD615B0D}" srcOrd="0" destOrd="0" presId="urn:microsoft.com/office/officeart/2005/8/layout/hierarchy3"/>
    <dgm:cxn modelId="{C275E3C5-D313-4F69-881B-9BCEAF0991A8}" type="presParOf" srcId="{5AC66EA8-B090-4FB1-8CE0-04FADD615B0D}" destId="{52843CDC-6A50-4533-9F0F-D0767884ACA4}" srcOrd="0" destOrd="0" presId="urn:microsoft.com/office/officeart/2005/8/layout/hierarchy3"/>
    <dgm:cxn modelId="{16EF96EB-2A01-4F39-A39D-F7B94955190E}" type="presParOf" srcId="{5AC66EA8-B090-4FB1-8CE0-04FADD615B0D}" destId="{CCD38BBB-AB6E-463D-A4CC-A320AC248BE3}" srcOrd="1" destOrd="0" presId="urn:microsoft.com/office/officeart/2005/8/layout/hierarchy3"/>
    <dgm:cxn modelId="{DBCBA7EA-A486-4ACD-8959-C10BE85FCEE3}" type="presParOf" srcId="{3CFE6BF0-4FA0-43C6-99C7-CEAC88F22038}" destId="{BF7A742C-9036-425A-A412-257080067D11}" srcOrd="1" destOrd="0" presId="urn:microsoft.com/office/officeart/2005/8/layout/hierarchy3"/>
    <dgm:cxn modelId="{5C904911-E86A-46CC-BB2C-B88AC4185CF6}" type="presParOf" srcId="{BF7A742C-9036-425A-A412-257080067D11}" destId="{5BFD1203-A264-489E-B0A5-3E3C56DC2D3D}" srcOrd="0" destOrd="0" presId="urn:microsoft.com/office/officeart/2005/8/layout/hierarchy3"/>
    <dgm:cxn modelId="{450A3D8A-4B5F-4A5D-948F-A941EC2AE7FD}" type="presParOf" srcId="{BF7A742C-9036-425A-A412-257080067D11}" destId="{B592C27B-5424-4A16-8CD8-7B89A839FAC5}" srcOrd="1" destOrd="0" presId="urn:microsoft.com/office/officeart/2005/8/layout/hierarchy3"/>
    <dgm:cxn modelId="{7F626A4D-149C-402C-B68E-DC23EB56320D}" type="presParOf" srcId="{BF7A742C-9036-425A-A412-257080067D11}" destId="{E21BEB38-0657-43CE-B9DE-B6E6B14BF75A}" srcOrd="2" destOrd="0" presId="urn:microsoft.com/office/officeart/2005/8/layout/hierarchy3"/>
    <dgm:cxn modelId="{57C33859-EAE7-4BC8-AEAF-BC3E6DFFE7D7}" type="presParOf" srcId="{BF7A742C-9036-425A-A412-257080067D11}" destId="{BADA1655-7C65-4B24-B80C-BF7B9D6F0D33}" srcOrd="3" destOrd="0" presId="urn:microsoft.com/office/officeart/2005/8/layout/hierarchy3"/>
    <dgm:cxn modelId="{64EFB02F-0F9E-4D65-B832-913F01425C46}" type="presParOf" srcId="{4F2F2828-CCE8-4C74-9F09-5D6E47691CF7}" destId="{93CA345B-21DE-44AC-A551-BC0E3A493BAE}" srcOrd="1" destOrd="0" presId="urn:microsoft.com/office/officeart/2005/8/layout/hierarchy3"/>
    <dgm:cxn modelId="{415B266E-CADA-4A6A-B30A-8EC16E2DBD37}" type="presParOf" srcId="{93CA345B-21DE-44AC-A551-BC0E3A493BAE}" destId="{B9887216-3623-4C32-BF14-033D6E913323}" srcOrd="0" destOrd="0" presId="urn:microsoft.com/office/officeart/2005/8/layout/hierarchy3"/>
    <dgm:cxn modelId="{30FC628E-6F0C-4AFE-9237-76BEA446A5F5}" type="presParOf" srcId="{B9887216-3623-4C32-BF14-033D6E913323}" destId="{F69AB139-23E1-4517-A9EB-B40C118835A2}" srcOrd="0" destOrd="0" presId="urn:microsoft.com/office/officeart/2005/8/layout/hierarchy3"/>
    <dgm:cxn modelId="{440C2960-A108-4EE0-B613-617874B32336}" type="presParOf" srcId="{B9887216-3623-4C32-BF14-033D6E913323}" destId="{4E50722A-D11B-483F-8BC8-ADBB0EEE030F}" srcOrd="1" destOrd="0" presId="urn:microsoft.com/office/officeart/2005/8/layout/hierarchy3"/>
    <dgm:cxn modelId="{F0731BD0-2D04-4A22-B031-2B4FEB11895D}" type="presParOf" srcId="{93CA345B-21DE-44AC-A551-BC0E3A493BAE}" destId="{E818B2CA-E58D-4F03-BE25-21137E1DB558}" srcOrd="1" destOrd="0" presId="urn:microsoft.com/office/officeart/2005/8/layout/hierarchy3"/>
    <dgm:cxn modelId="{788EBEFC-CB7E-4005-9D91-F06C44EC4DB0}" type="presParOf" srcId="{E818B2CA-E58D-4F03-BE25-21137E1DB558}" destId="{4082B357-5078-40CB-86C6-0AC6FB35505D}" srcOrd="0" destOrd="0" presId="urn:microsoft.com/office/officeart/2005/8/layout/hierarchy3"/>
    <dgm:cxn modelId="{77C3011A-147D-4FA5-8411-3C29AEA8A4B8}" type="presParOf" srcId="{E818B2CA-E58D-4F03-BE25-21137E1DB558}" destId="{54DA4273-D39A-47C9-939F-E4983646C02E}" srcOrd="1" destOrd="0" presId="urn:microsoft.com/office/officeart/2005/8/layout/hierarchy3"/>
    <dgm:cxn modelId="{21F9D3CA-A526-4610-BCEE-883BAA518A1A}" type="presParOf" srcId="{E818B2CA-E58D-4F03-BE25-21137E1DB558}" destId="{37162FDF-D618-4F9E-9D3A-E41AC1F070A5}" srcOrd="2" destOrd="0" presId="urn:microsoft.com/office/officeart/2005/8/layout/hierarchy3"/>
    <dgm:cxn modelId="{C1610ED4-2D53-4BF1-8C83-C794A5796CAF}" type="presParOf" srcId="{E818B2CA-E58D-4F03-BE25-21137E1DB558}" destId="{4AA44C5B-8070-4E2A-AA29-F8E404AF0930}" srcOrd="3" destOrd="0" presId="urn:microsoft.com/office/officeart/2005/8/layout/hierarchy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C6DBCD8-32B2-4952-A0F6-0246D51C2530}" type="doc">
      <dgm:prSet loTypeId="urn:microsoft.com/office/officeart/2005/8/layout/hierarchy3" loCatId="hierarchy" qsTypeId="urn:microsoft.com/office/officeart/2005/8/quickstyle/simple1" qsCatId="simple" csTypeId="urn:microsoft.com/office/officeart/2005/8/colors/accent5_3" csCatId="accent5" phldr="1"/>
      <dgm:spPr/>
      <dgm:t>
        <a:bodyPr/>
        <a:lstStyle/>
        <a:p>
          <a:endParaRPr lang="en-US"/>
        </a:p>
      </dgm:t>
    </dgm:pt>
    <dgm:pt modelId="{BAF0F44B-E000-48EA-8641-445C254DB0C2}">
      <dgm:prSet phldrT="[Текст]" custT="1"/>
      <dgm:spPr/>
      <dgm:t>
        <a:bodyPr/>
        <a:lstStyle/>
        <a:p>
          <a:r>
            <a:rPr lang="ru-RU" sz="1100" b="0" i="0" dirty="0">
              <a:latin typeface="Times New Roman" panose="02020603050405020304" pitchFamily="18" charset="0"/>
              <a:cs typeface="Times New Roman" panose="02020603050405020304" pitchFamily="18" charset="0"/>
            </a:rPr>
            <a:t>МИНИСТЕРСТВО</a:t>
          </a:r>
          <a:r>
            <a:rPr lang="ru-RU" sz="1100" dirty="0">
              <a:latin typeface="Times New Roman" panose="02020603050405020304" pitchFamily="18" charset="0"/>
              <a:cs typeface="Times New Roman" panose="02020603050405020304" pitchFamily="18" charset="0"/>
            </a:rPr>
            <a:t> 3</a:t>
          </a:r>
          <a:endParaRPr lang="en-US" sz="1100" dirty="0">
            <a:latin typeface="Times New Roman" panose="02020603050405020304" pitchFamily="18" charset="0"/>
            <a:cs typeface="Times New Roman" panose="02020603050405020304" pitchFamily="18" charset="0"/>
          </a:endParaRPr>
        </a:p>
      </dgm:t>
    </dgm:pt>
    <dgm:pt modelId="{2F9B76C6-7198-427D-A655-FFD075FED23F}" type="parTrans" cxnId="{A5B7BFBE-B6A4-4CA6-9262-0740AB1020C5}">
      <dgm:prSet/>
      <dgm:spPr/>
      <dgm:t>
        <a:bodyPr/>
        <a:lstStyle/>
        <a:p>
          <a:endParaRPr lang="en-US"/>
        </a:p>
      </dgm:t>
    </dgm:pt>
    <dgm:pt modelId="{94301CA0-3947-49BD-8B9A-A883C3EA786E}" type="sibTrans" cxnId="{A5B7BFBE-B6A4-4CA6-9262-0740AB1020C5}">
      <dgm:prSet/>
      <dgm:spPr/>
      <dgm:t>
        <a:bodyPr/>
        <a:lstStyle/>
        <a:p>
          <a:endParaRPr lang="en-US"/>
        </a:p>
      </dgm:t>
    </dgm:pt>
    <dgm:pt modelId="{0F8B3B9B-3C55-4969-9737-B482D3817285}">
      <dgm:prSet phldrT="[Текст]"/>
      <dgm:spPr/>
      <dgm:t>
        <a:bodyPr/>
        <a:lstStyle/>
        <a:p>
          <a:r>
            <a:rPr lang="ru-RU" dirty="0">
              <a:latin typeface="Times New Roman" panose="02020603050405020304" pitchFamily="18" charset="0"/>
              <a:cs typeface="Times New Roman" panose="02020603050405020304" pitchFamily="18" charset="0"/>
            </a:rPr>
            <a:t>Политически рамки</a:t>
          </a:r>
          <a:endParaRPr lang="en-US" dirty="0">
            <a:latin typeface="Times New Roman" panose="02020603050405020304" pitchFamily="18" charset="0"/>
            <a:cs typeface="Times New Roman" panose="02020603050405020304" pitchFamily="18" charset="0"/>
          </a:endParaRPr>
        </a:p>
      </dgm:t>
    </dgm:pt>
    <dgm:pt modelId="{DB32597E-F710-4F59-BD23-F3E0226EBC98}" type="parTrans" cxnId="{E86EE7E1-529B-4304-B726-87F930802FA1}">
      <dgm:prSet/>
      <dgm:spPr/>
      <dgm:t>
        <a:bodyPr/>
        <a:lstStyle/>
        <a:p>
          <a:endParaRPr lang="en-US"/>
        </a:p>
      </dgm:t>
    </dgm:pt>
    <dgm:pt modelId="{BCD0FFA7-BEDF-46E6-A0C2-CA3127392312}" type="sibTrans" cxnId="{E86EE7E1-529B-4304-B726-87F930802FA1}">
      <dgm:prSet/>
      <dgm:spPr/>
      <dgm:t>
        <a:bodyPr/>
        <a:lstStyle/>
        <a:p>
          <a:endParaRPr lang="en-US"/>
        </a:p>
      </dgm:t>
    </dgm:pt>
    <dgm:pt modelId="{61E705CB-C54B-4261-9765-000B230E2F2D}">
      <dgm:prSet phldrT="[Текст]"/>
      <dgm:spPr/>
      <dgm:t>
        <a:bodyPr/>
        <a:lstStyle/>
        <a:p>
          <a:r>
            <a:rPr lang="ru-RU" dirty="0">
              <a:latin typeface="Times New Roman" panose="02020603050405020304" pitchFamily="18" charset="0"/>
              <a:cs typeface="Times New Roman" panose="02020603050405020304" pitchFamily="18" charset="0"/>
            </a:rPr>
            <a:t>Оценка прогресса</a:t>
          </a:r>
          <a:endParaRPr lang="en-US" dirty="0">
            <a:latin typeface="Times New Roman" panose="02020603050405020304" pitchFamily="18" charset="0"/>
            <a:cs typeface="Times New Roman" panose="02020603050405020304" pitchFamily="18" charset="0"/>
          </a:endParaRPr>
        </a:p>
      </dgm:t>
    </dgm:pt>
    <dgm:pt modelId="{FFEADB87-EA78-4B0F-833E-6EC09BBC8E41}" type="parTrans" cxnId="{93E94AFA-4399-4A7A-A6E4-377743025A0C}">
      <dgm:prSet/>
      <dgm:spPr/>
      <dgm:t>
        <a:bodyPr/>
        <a:lstStyle/>
        <a:p>
          <a:endParaRPr lang="en-US"/>
        </a:p>
      </dgm:t>
    </dgm:pt>
    <dgm:pt modelId="{5B67EAAE-43B4-4FCD-9D1D-8201CB30CE05}" type="sibTrans" cxnId="{93E94AFA-4399-4A7A-A6E4-377743025A0C}">
      <dgm:prSet/>
      <dgm:spPr/>
      <dgm:t>
        <a:bodyPr/>
        <a:lstStyle/>
        <a:p>
          <a:endParaRPr lang="en-US"/>
        </a:p>
      </dgm:t>
    </dgm:pt>
    <dgm:pt modelId="{AE3A0B14-797E-4515-8C30-5E2A70C2BAAF}">
      <dgm:prSet phldrT="[Текст]" custT="1"/>
      <dgm:spPr/>
      <dgm:t>
        <a:bodyPr/>
        <a:lstStyle/>
        <a:p>
          <a:r>
            <a:rPr lang="ru-RU" sz="1100" b="0" i="0" dirty="0">
              <a:latin typeface="Times New Roman" panose="02020603050405020304" pitchFamily="18" charset="0"/>
              <a:cs typeface="Times New Roman" panose="02020603050405020304" pitchFamily="18" charset="0"/>
            </a:rPr>
            <a:t>МИНИСТЕРСТВО</a:t>
          </a:r>
          <a:r>
            <a:rPr lang="ru-RU" sz="1100" dirty="0">
              <a:latin typeface="Times New Roman" panose="02020603050405020304" pitchFamily="18" charset="0"/>
              <a:cs typeface="Times New Roman" panose="02020603050405020304" pitchFamily="18" charset="0"/>
            </a:rPr>
            <a:t> 4</a:t>
          </a:r>
          <a:endParaRPr lang="en-US" sz="1100" dirty="0">
            <a:latin typeface="Times New Roman" panose="02020603050405020304" pitchFamily="18" charset="0"/>
            <a:cs typeface="Times New Roman" panose="02020603050405020304" pitchFamily="18" charset="0"/>
          </a:endParaRPr>
        </a:p>
      </dgm:t>
    </dgm:pt>
    <dgm:pt modelId="{FB5B4C4E-0572-4C8D-81AB-37D6738C65DA}" type="parTrans" cxnId="{FE99E988-9217-4A71-9097-28923FCAF600}">
      <dgm:prSet/>
      <dgm:spPr/>
      <dgm:t>
        <a:bodyPr/>
        <a:lstStyle/>
        <a:p>
          <a:endParaRPr lang="en-US"/>
        </a:p>
      </dgm:t>
    </dgm:pt>
    <dgm:pt modelId="{D1F756E9-81E9-4F61-9D2D-B3494EDE9D1D}" type="sibTrans" cxnId="{FE99E988-9217-4A71-9097-28923FCAF600}">
      <dgm:prSet/>
      <dgm:spPr/>
      <dgm:t>
        <a:bodyPr/>
        <a:lstStyle/>
        <a:p>
          <a:endParaRPr lang="en-US"/>
        </a:p>
      </dgm:t>
    </dgm:pt>
    <dgm:pt modelId="{3615718B-A251-4155-9DC4-FCBE77E6B165}">
      <dgm:prSet phldrT="[Текст]"/>
      <dgm:spPr/>
      <dgm:t>
        <a:bodyPr/>
        <a:lstStyle/>
        <a:p>
          <a:r>
            <a:rPr lang="ru-RU" dirty="0">
              <a:latin typeface="Times New Roman" panose="02020603050405020304" pitchFamily="18" charset="0"/>
              <a:cs typeface="Times New Roman" panose="02020603050405020304" pitchFamily="18" charset="0"/>
            </a:rPr>
            <a:t>Политические рамки</a:t>
          </a:r>
          <a:endParaRPr lang="en-US" dirty="0">
            <a:latin typeface="Times New Roman" panose="02020603050405020304" pitchFamily="18" charset="0"/>
            <a:cs typeface="Times New Roman" panose="02020603050405020304" pitchFamily="18" charset="0"/>
          </a:endParaRPr>
        </a:p>
      </dgm:t>
    </dgm:pt>
    <dgm:pt modelId="{A941C7D1-E15F-4CF0-8DFF-394194AD2CFF}" type="parTrans" cxnId="{EBC139F8-B50F-45DA-BEEB-0626ED380CB7}">
      <dgm:prSet/>
      <dgm:spPr/>
      <dgm:t>
        <a:bodyPr/>
        <a:lstStyle/>
        <a:p>
          <a:endParaRPr lang="en-US"/>
        </a:p>
      </dgm:t>
    </dgm:pt>
    <dgm:pt modelId="{F2D26745-608A-4BA6-BF90-37F9E4BB71EA}" type="sibTrans" cxnId="{EBC139F8-B50F-45DA-BEEB-0626ED380CB7}">
      <dgm:prSet/>
      <dgm:spPr/>
      <dgm:t>
        <a:bodyPr/>
        <a:lstStyle/>
        <a:p>
          <a:endParaRPr lang="en-US"/>
        </a:p>
      </dgm:t>
    </dgm:pt>
    <dgm:pt modelId="{A4C84E62-9281-46E0-9933-FCF702DD667F}">
      <dgm:prSet phldrT="[Текст]"/>
      <dgm:spPr/>
      <dgm:t>
        <a:bodyPr/>
        <a:lstStyle/>
        <a:p>
          <a:r>
            <a:rPr lang="ru-RU" dirty="0">
              <a:latin typeface="Times New Roman" panose="02020603050405020304" pitchFamily="18" charset="0"/>
              <a:cs typeface="Times New Roman" panose="02020603050405020304" pitchFamily="18" charset="0"/>
            </a:rPr>
            <a:t>Оценка прогресса</a:t>
          </a:r>
          <a:endParaRPr lang="en-US" dirty="0">
            <a:latin typeface="Times New Roman" panose="02020603050405020304" pitchFamily="18" charset="0"/>
            <a:cs typeface="Times New Roman" panose="02020603050405020304" pitchFamily="18" charset="0"/>
          </a:endParaRPr>
        </a:p>
      </dgm:t>
    </dgm:pt>
    <dgm:pt modelId="{2043300A-3D60-475F-9F61-8F79AFDA9BA3}" type="parTrans" cxnId="{484863F7-2A50-4121-BC1E-D3BE3118335A}">
      <dgm:prSet/>
      <dgm:spPr/>
      <dgm:t>
        <a:bodyPr/>
        <a:lstStyle/>
        <a:p>
          <a:endParaRPr lang="en-US"/>
        </a:p>
      </dgm:t>
    </dgm:pt>
    <dgm:pt modelId="{5065C68C-0B2C-4281-A5C4-2B51D64D2C92}" type="sibTrans" cxnId="{484863F7-2A50-4121-BC1E-D3BE3118335A}">
      <dgm:prSet/>
      <dgm:spPr/>
      <dgm:t>
        <a:bodyPr/>
        <a:lstStyle/>
        <a:p>
          <a:endParaRPr lang="en-US"/>
        </a:p>
      </dgm:t>
    </dgm:pt>
    <dgm:pt modelId="{4F2F2828-CCE8-4C74-9F09-5D6E47691CF7}" type="pres">
      <dgm:prSet presAssocID="{CC6DBCD8-32B2-4952-A0F6-0246D51C2530}" presName="diagram" presStyleCnt="0">
        <dgm:presLayoutVars>
          <dgm:chPref val="1"/>
          <dgm:dir/>
          <dgm:animOne val="branch"/>
          <dgm:animLvl val="lvl"/>
          <dgm:resizeHandles/>
        </dgm:presLayoutVars>
      </dgm:prSet>
      <dgm:spPr/>
      <dgm:t>
        <a:bodyPr/>
        <a:lstStyle/>
        <a:p>
          <a:endParaRPr lang="en-US"/>
        </a:p>
      </dgm:t>
    </dgm:pt>
    <dgm:pt modelId="{3CFE6BF0-4FA0-43C6-99C7-CEAC88F22038}" type="pres">
      <dgm:prSet presAssocID="{BAF0F44B-E000-48EA-8641-445C254DB0C2}" presName="root" presStyleCnt="0"/>
      <dgm:spPr/>
    </dgm:pt>
    <dgm:pt modelId="{5AC66EA8-B090-4FB1-8CE0-04FADD615B0D}" type="pres">
      <dgm:prSet presAssocID="{BAF0F44B-E000-48EA-8641-445C254DB0C2}" presName="rootComposite" presStyleCnt="0"/>
      <dgm:spPr/>
    </dgm:pt>
    <dgm:pt modelId="{52843CDC-6A50-4533-9F0F-D0767884ACA4}" type="pres">
      <dgm:prSet presAssocID="{BAF0F44B-E000-48EA-8641-445C254DB0C2}" presName="rootText" presStyleLbl="node1" presStyleIdx="0" presStyleCnt="2"/>
      <dgm:spPr/>
      <dgm:t>
        <a:bodyPr/>
        <a:lstStyle/>
        <a:p>
          <a:endParaRPr lang="en-US"/>
        </a:p>
      </dgm:t>
    </dgm:pt>
    <dgm:pt modelId="{CCD38BBB-AB6E-463D-A4CC-A320AC248BE3}" type="pres">
      <dgm:prSet presAssocID="{BAF0F44B-E000-48EA-8641-445C254DB0C2}" presName="rootConnector" presStyleLbl="node1" presStyleIdx="0" presStyleCnt="2"/>
      <dgm:spPr/>
      <dgm:t>
        <a:bodyPr/>
        <a:lstStyle/>
        <a:p>
          <a:endParaRPr lang="en-US"/>
        </a:p>
      </dgm:t>
    </dgm:pt>
    <dgm:pt modelId="{BF7A742C-9036-425A-A412-257080067D11}" type="pres">
      <dgm:prSet presAssocID="{BAF0F44B-E000-48EA-8641-445C254DB0C2}" presName="childShape" presStyleCnt="0"/>
      <dgm:spPr/>
    </dgm:pt>
    <dgm:pt modelId="{5BFD1203-A264-489E-B0A5-3E3C56DC2D3D}" type="pres">
      <dgm:prSet presAssocID="{DB32597E-F710-4F59-BD23-F3E0226EBC98}" presName="Name13" presStyleLbl="parChTrans1D2" presStyleIdx="0" presStyleCnt="4"/>
      <dgm:spPr/>
      <dgm:t>
        <a:bodyPr/>
        <a:lstStyle/>
        <a:p>
          <a:endParaRPr lang="en-US"/>
        </a:p>
      </dgm:t>
    </dgm:pt>
    <dgm:pt modelId="{B592C27B-5424-4A16-8CD8-7B89A839FAC5}" type="pres">
      <dgm:prSet presAssocID="{0F8B3B9B-3C55-4969-9737-B482D3817285}" presName="childText" presStyleLbl="bgAcc1" presStyleIdx="0" presStyleCnt="4">
        <dgm:presLayoutVars>
          <dgm:bulletEnabled val="1"/>
        </dgm:presLayoutVars>
      </dgm:prSet>
      <dgm:spPr/>
      <dgm:t>
        <a:bodyPr/>
        <a:lstStyle/>
        <a:p>
          <a:endParaRPr lang="en-US"/>
        </a:p>
      </dgm:t>
    </dgm:pt>
    <dgm:pt modelId="{E21BEB38-0657-43CE-B9DE-B6E6B14BF75A}" type="pres">
      <dgm:prSet presAssocID="{FFEADB87-EA78-4B0F-833E-6EC09BBC8E41}" presName="Name13" presStyleLbl="parChTrans1D2" presStyleIdx="1" presStyleCnt="4"/>
      <dgm:spPr/>
      <dgm:t>
        <a:bodyPr/>
        <a:lstStyle/>
        <a:p>
          <a:endParaRPr lang="en-US"/>
        </a:p>
      </dgm:t>
    </dgm:pt>
    <dgm:pt modelId="{BADA1655-7C65-4B24-B80C-BF7B9D6F0D33}" type="pres">
      <dgm:prSet presAssocID="{61E705CB-C54B-4261-9765-000B230E2F2D}" presName="childText" presStyleLbl="bgAcc1" presStyleIdx="1" presStyleCnt="4">
        <dgm:presLayoutVars>
          <dgm:bulletEnabled val="1"/>
        </dgm:presLayoutVars>
      </dgm:prSet>
      <dgm:spPr/>
      <dgm:t>
        <a:bodyPr/>
        <a:lstStyle/>
        <a:p>
          <a:endParaRPr lang="en-US"/>
        </a:p>
      </dgm:t>
    </dgm:pt>
    <dgm:pt modelId="{93CA345B-21DE-44AC-A551-BC0E3A493BAE}" type="pres">
      <dgm:prSet presAssocID="{AE3A0B14-797E-4515-8C30-5E2A70C2BAAF}" presName="root" presStyleCnt="0"/>
      <dgm:spPr/>
    </dgm:pt>
    <dgm:pt modelId="{B9887216-3623-4C32-BF14-033D6E913323}" type="pres">
      <dgm:prSet presAssocID="{AE3A0B14-797E-4515-8C30-5E2A70C2BAAF}" presName="rootComposite" presStyleCnt="0"/>
      <dgm:spPr/>
    </dgm:pt>
    <dgm:pt modelId="{F69AB139-23E1-4517-A9EB-B40C118835A2}" type="pres">
      <dgm:prSet presAssocID="{AE3A0B14-797E-4515-8C30-5E2A70C2BAAF}" presName="rootText" presStyleLbl="node1" presStyleIdx="1" presStyleCnt="2" custScaleX="106743"/>
      <dgm:spPr/>
      <dgm:t>
        <a:bodyPr/>
        <a:lstStyle/>
        <a:p>
          <a:endParaRPr lang="en-US"/>
        </a:p>
      </dgm:t>
    </dgm:pt>
    <dgm:pt modelId="{4E50722A-D11B-483F-8BC8-ADBB0EEE030F}" type="pres">
      <dgm:prSet presAssocID="{AE3A0B14-797E-4515-8C30-5E2A70C2BAAF}" presName="rootConnector" presStyleLbl="node1" presStyleIdx="1" presStyleCnt="2"/>
      <dgm:spPr/>
      <dgm:t>
        <a:bodyPr/>
        <a:lstStyle/>
        <a:p>
          <a:endParaRPr lang="en-US"/>
        </a:p>
      </dgm:t>
    </dgm:pt>
    <dgm:pt modelId="{E818B2CA-E58D-4F03-BE25-21137E1DB558}" type="pres">
      <dgm:prSet presAssocID="{AE3A0B14-797E-4515-8C30-5E2A70C2BAAF}" presName="childShape" presStyleCnt="0"/>
      <dgm:spPr/>
    </dgm:pt>
    <dgm:pt modelId="{4082B357-5078-40CB-86C6-0AC6FB35505D}" type="pres">
      <dgm:prSet presAssocID="{A941C7D1-E15F-4CF0-8DFF-394194AD2CFF}" presName="Name13" presStyleLbl="parChTrans1D2" presStyleIdx="2" presStyleCnt="4"/>
      <dgm:spPr/>
      <dgm:t>
        <a:bodyPr/>
        <a:lstStyle/>
        <a:p>
          <a:endParaRPr lang="en-US"/>
        </a:p>
      </dgm:t>
    </dgm:pt>
    <dgm:pt modelId="{54DA4273-D39A-47C9-939F-E4983646C02E}" type="pres">
      <dgm:prSet presAssocID="{3615718B-A251-4155-9DC4-FCBE77E6B165}" presName="childText" presStyleLbl="bgAcc1" presStyleIdx="2" presStyleCnt="4">
        <dgm:presLayoutVars>
          <dgm:bulletEnabled val="1"/>
        </dgm:presLayoutVars>
      </dgm:prSet>
      <dgm:spPr/>
      <dgm:t>
        <a:bodyPr/>
        <a:lstStyle/>
        <a:p>
          <a:endParaRPr lang="en-US"/>
        </a:p>
      </dgm:t>
    </dgm:pt>
    <dgm:pt modelId="{37162FDF-D618-4F9E-9D3A-E41AC1F070A5}" type="pres">
      <dgm:prSet presAssocID="{2043300A-3D60-475F-9F61-8F79AFDA9BA3}" presName="Name13" presStyleLbl="parChTrans1D2" presStyleIdx="3" presStyleCnt="4"/>
      <dgm:spPr/>
      <dgm:t>
        <a:bodyPr/>
        <a:lstStyle/>
        <a:p>
          <a:endParaRPr lang="en-US"/>
        </a:p>
      </dgm:t>
    </dgm:pt>
    <dgm:pt modelId="{4AA44C5B-8070-4E2A-AA29-F8E404AF0930}" type="pres">
      <dgm:prSet presAssocID="{A4C84E62-9281-46E0-9933-FCF702DD667F}" presName="childText" presStyleLbl="bgAcc1" presStyleIdx="3" presStyleCnt="4">
        <dgm:presLayoutVars>
          <dgm:bulletEnabled val="1"/>
        </dgm:presLayoutVars>
      </dgm:prSet>
      <dgm:spPr/>
      <dgm:t>
        <a:bodyPr/>
        <a:lstStyle/>
        <a:p>
          <a:endParaRPr lang="en-US"/>
        </a:p>
      </dgm:t>
    </dgm:pt>
  </dgm:ptLst>
  <dgm:cxnLst>
    <dgm:cxn modelId="{AD8577E9-5266-4674-A589-6BD45BDD1E17}" type="presOf" srcId="{61E705CB-C54B-4261-9765-000B230E2F2D}" destId="{BADA1655-7C65-4B24-B80C-BF7B9D6F0D33}" srcOrd="0" destOrd="0" presId="urn:microsoft.com/office/officeart/2005/8/layout/hierarchy3"/>
    <dgm:cxn modelId="{BE73F7E2-506B-4422-A19F-7B1B5D104228}" type="presOf" srcId="{2043300A-3D60-475F-9F61-8F79AFDA9BA3}" destId="{37162FDF-D618-4F9E-9D3A-E41AC1F070A5}" srcOrd="0" destOrd="0" presId="urn:microsoft.com/office/officeart/2005/8/layout/hierarchy3"/>
    <dgm:cxn modelId="{1051571D-04F3-4A62-B04C-1B25268952C4}" type="presOf" srcId="{A941C7D1-E15F-4CF0-8DFF-394194AD2CFF}" destId="{4082B357-5078-40CB-86C6-0AC6FB35505D}" srcOrd="0" destOrd="0" presId="urn:microsoft.com/office/officeart/2005/8/layout/hierarchy3"/>
    <dgm:cxn modelId="{FE99E988-9217-4A71-9097-28923FCAF600}" srcId="{CC6DBCD8-32B2-4952-A0F6-0246D51C2530}" destId="{AE3A0B14-797E-4515-8C30-5E2A70C2BAAF}" srcOrd="1" destOrd="0" parTransId="{FB5B4C4E-0572-4C8D-81AB-37D6738C65DA}" sibTransId="{D1F756E9-81E9-4F61-9D2D-B3494EDE9D1D}"/>
    <dgm:cxn modelId="{6ACA3BAC-BAA0-42AC-9777-8683021CCA06}" type="presOf" srcId="{A4C84E62-9281-46E0-9933-FCF702DD667F}" destId="{4AA44C5B-8070-4E2A-AA29-F8E404AF0930}" srcOrd="0" destOrd="0" presId="urn:microsoft.com/office/officeart/2005/8/layout/hierarchy3"/>
    <dgm:cxn modelId="{B7B586A2-80D0-4E60-A74D-9DA3A25C9E33}" type="presOf" srcId="{AE3A0B14-797E-4515-8C30-5E2A70C2BAAF}" destId="{F69AB139-23E1-4517-A9EB-B40C118835A2}" srcOrd="0" destOrd="0" presId="urn:microsoft.com/office/officeart/2005/8/layout/hierarchy3"/>
    <dgm:cxn modelId="{EBC139F8-B50F-45DA-BEEB-0626ED380CB7}" srcId="{AE3A0B14-797E-4515-8C30-5E2A70C2BAAF}" destId="{3615718B-A251-4155-9DC4-FCBE77E6B165}" srcOrd="0" destOrd="0" parTransId="{A941C7D1-E15F-4CF0-8DFF-394194AD2CFF}" sibTransId="{F2D26745-608A-4BA6-BF90-37F9E4BB71EA}"/>
    <dgm:cxn modelId="{67CD91B5-F065-445C-B7A2-F2856C01C2BB}" type="presOf" srcId="{BAF0F44B-E000-48EA-8641-445C254DB0C2}" destId="{CCD38BBB-AB6E-463D-A4CC-A320AC248BE3}" srcOrd="1" destOrd="0" presId="urn:microsoft.com/office/officeart/2005/8/layout/hierarchy3"/>
    <dgm:cxn modelId="{B113D43C-2AB8-4D0E-8767-7B293AEC2B3D}" type="presOf" srcId="{0F8B3B9B-3C55-4969-9737-B482D3817285}" destId="{B592C27B-5424-4A16-8CD8-7B89A839FAC5}" srcOrd="0" destOrd="0" presId="urn:microsoft.com/office/officeart/2005/8/layout/hierarchy3"/>
    <dgm:cxn modelId="{484863F7-2A50-4121-BC1E-D3BE3118335A}" srcId="{AE3A0B14-797E-4515-8C30-5E2A70C2BAAF}" destId="{A4C84E62-9281-46E0-9933-FCF702DD667F}" srcOrd="1" destOrd="0" parTransId="{2043300A-3D60-475F-9F61-8F79AFDA9BA3}" sibTransId="{5065C68C-0B2C-4281-A5C4-2B51D64D2C92}"/>
    <dgm:cxn modelId="{2E07F8D5-010B-4665-876B-61E4D2701717}" type="presOf" srcId="{CC6DBCD8-32B2-4952-A0F6-0246D51C2530}" destId="{4F2F2828-CCE8-4C74-9F09-5D6E47691CF7}" srcOrd="0" destOrd="0" presId="urn:microsoft.com/office/officeart/2005/8/layout/hierarchy3"/>
    <dgm:cxn modelId="{E86EE7E1-529B-4304-B726-87F930802FA1}" srcId="{BAF0F44B-E000-48EA-8641-445C254DB0C2}" destId="{0F8B3B9B-3C55-4969-9737-B482D3817285}" srcOrd="0" destOrd="0" parTransId="{DB32597E-F710-4F59-BD23-F3E0226EBC98}" sibTransId="{BCD0FFA7-BEDF-46E6-A0C2-CA3127392312}"/>
    <dgm:cxn modelId="{5B34B964-FE1C-4E4C-8B06-1C9E6E17A4D3}" type="presOf" srcId="{DB32597E-F710-4F59-BD23-F3E0226EBC98}" destId="{5BFD1203-A264-489E-B0A5-3E3C56DC2D3D}" srcOrd="0" destOrd="0" presId="urn:microsoft.com/office/officeart/2005/8/layout/hierarchy3"/>
    <dgm:cxn modelId="{8933232B-1637-4BBD-9A0C-A1A1913DEC36}" type="presOf" srcId="{3615718B-A251-4155-9DC4-FCBE77E6B165}" destId="{54DA4273-D39A-47C9-939F-E4983646C02E}" srcOrd="0" destOrd="0" presId="urn:microsoft.com/office/officeart/2005/8/layout/hierarchy3"/>
    <dgm:cxn modelId="{43197B6B-6924-48A6-BCC1-8D5D09617A85}" type="presOf" srcId="{FFEADB87-EA78-4B0F-833E-6EC09BBC8E41}" destId="{E21BEB38-0657-43CE-B9DE-B6E6B14BF75A}" srcOrd="0" destOrd="0" presId="urn:microsoft.com/office/officeart/2005/8/layout/hierarchy3"/>
    <dgm:cxn modelId="{6F3FB984-E466-4C8F-AF28-938A8052F540}" type="presOf" srcId="{BAF0F44B-E000-48EA-8641-445C254DB0C2}" destId="{52843CDC-6A50-4533-9F0F-D0767884ACA4}" srcOrd="0" destOrd="0" presId="urn:microsoft.com/office/officeart/2005/8/layout/hierarchy3"/>
    <dgm:cxn modelId="{93E94AFA-4399-4A7A-A6E4-377743025A0C}" srcId="{BAF0F44B-E000-48EA-8641-445C254DB0C2}" destId="{61E705CB-C54B-4261-9765-000B230E2F2D}" srcOrd="1" destOrd="0" parTransId="{FFEADB87-EA78-4B0F-833E-6EC09BBC8E41}" sibTransId="{5B67EAAE-43B4-4FCD-9D1D-8201CB30CE05}"/>
    <dgm:cxn modelId="{E9F1AED0-A3C6-47D7-A6FC-A8ED8071B42C}" type="presOf" srcId="{AE3A0B14-797E-4515-8C30-5E2A70C2BAAF}" destId="{4E50722A-D11B-483F-8BC8-ADBB0EEE030F}" srcOrd="1" destOrd="0" presId="urn:microsoft.com/office/officeart/2005/8/layout/hierarchy3"/>
    <dgm:cxn modelId="{A5B7BFBE-B6A4-4CA6-9262-0740AB1020C5}" srcId="{CC6DBCD8-32B2-4952-A0F6-0246D51C2530}" destId="{BAF0F44B-E000-48EA-8641-445C254DB0C2}" srcOrd="0" destOrd="0" parTransId="{2F9B76C6-7198-427D-A655-FFD075FED23F}" sibTransId="{94301CA0-3947-49BD-8B9A-A883C3EA786E}"/>
    <dgm:cxn modelId="{0FF6C538-857F-4454-AC6C-DBBBD051E437}" type="presParOf" srcId="{4F2F2828-CCE8-4C74-9F09-5D6E47691CF7}" destId="{3CFE6BF0-4FA0-43C6-99C7-CEAC88F22038}" srcOrd="0" destOrd="0" presId="urn:microsoft.com/office/officeart/2005/8/layout/hierarchy3"/>
    <dgm:cxn modelId="{261510AB-921D-425B-9D0B-C3CB1046E114}" type="presParOf" srcId="{3CFE6BF0-4FA0-43C6-99C7-CEAC88F22038}" destId="{5AC66EA8-B090-4FB1-8CE0-04FADD615B0D}" srcOrd="0" destOrd="0" presId="urn:microsoft.com/office/officeart/2005/8/layout/hierarchy3"/>
    <dgm:cxn modelId="{899ED91D-39A5-4298-AB0E-80B3DD0E09AB}" type="presParOf" srcId="{5AC66EA8-B090-4FB1-8CE0-04FADD615B0D}" destId="{52843CDC-6A50-4533-9F0F-D0767884ACA4}" srcOrd="0" destOrd="0" presId="urn:microsoft.com/office/officeart/2005/8/layout/hierarchy3"/>
    <dgm:cxn modelId="{33786769-4F05-41C0-9A34-04D6F1C680E9}" type="presParOf" srcId="{5AC66EA8-B090-4FB1-8CE0-04FADD615B0D}" destId="{CCD38BBB-AB6E-463D-A4CC-A320AC248BE3}" srcOrd="1" destOrd="0" presId="urn:microsoft.com/office/officeart/2005/8/layout/hierarchy3"/>
    <dgm:cxn modelId="{22FDF3D1-F966-4714-B602-2D0BB639801D}" type="presParOf" srcId="{3CFE6BF0-4FA0-43C6-99C7-CEAC88F22038}" destId="{BF7A742C-9036-425A-A412-257080067D11}" srcOrd="1" destOrd="0" presId="urn:microsoft.com/office/officeart/2005/8/layout/hierarchy3"/>
    <dgm:cxn modelId="{FFAC2F94-22EB-4D66-886F-79EDC8F1879B}" type="presParOf" srcId="{BF7A742C-9036-425A-A412-257080067D11}" destId="{5BFD1203-A264-489E-B0A5-3E3C56DC2D3D}" srcOrd="0" destOrd="0" presId="urn:microsoft.com/office/officeart/2005/8/layout/hierarchy3"/>
    <dgm:cxn modelId="{CB4E6F4A-F03C-49DB-AF0C-E5EDB9C77BF5}" type="presParOf" srcId="{BF7A742C-9036-425A-A412-257080067D11}" destId="{B592C27B-5424-4A16-8CD8-7B89A839FAC5}" srcOrd="1" destOrd="0" presId="urn:microsoft.com/office/officeart/2005/8/layout/hierarchy3"/>
    <dgm:cxn modelId="{8D1BFC55-A7B4-48D8-89AC-3418F75B4E53}" type="presParOf" srcId="{BF7A742C-9036-425A-A412-257080067D11}" destId="{E21BEB38-0657-43CE-B9DE-B6E6B14BF75A}" srcOrd="2" destOrd="0" presId="urn:microsoft.com/office/officeart/2005/8/layout/hierarchy3"/>
    <dgm:cxn modelId="{17598938-68E2-4CC7-9CED-592368DD6BC6}" type="presParOf" srcId="{BF7A742C-9036-425A-A412-257080067D11}" destId="{BADA1655-7C65-4B24-B80C-BF7B9D6F0D33}" srcOrd="3" destOrd="0" presId="urn:microsoft.com/office/officeart/2005/8/layout/hierarchy3"/>
    <dgm:cxn modelId="{F0DABB4B-6413-4826-BE4C-7AF3D41E1C7D}" type="presParOf" srcId="{4F2F2828-CCE8-4C74-9F09-5D6E47691CF7}" destId="{93CA345B-21DE-44AC-A551-BC0E3A493BAE}" srcOrd="1" destOrd="0" presId="urn:microsoft.com/office/officeart/2005/8/layout/hierarchy3"/>
    <dgm:cxn modelId="{51ABDC57-AF6A-4B8D-9C82-331C1EA6188A}" type="presParOf" srcId="{93CA345B-21DE-44AC-A551-BC0E3A493BAE}" destId="{B9887216-3623-4C32-BF14-033D6E913323}" srcOrd="0" destOrd="0" presId="urn:microsoft.com/office/officeart/2005/8/layout/hierarchy3"/>
    <dgm:cxn modelId="{FED964EF-D1EF-4F5B-9E95-246EBFFA70B4}" type="presParOf" srcId="{B9887216-3623-4C32-BF14-033D6E913323}" destId="{F69AB139-23E1-4517-A9EB-B40C118835A2}" srcOrd="0" destOrd="0" presId="urn:microsoft.com/office/officeart/2005/8/layout/hierarchy3"/>
    <dgm:cxn modelId="{2925497F-F385-4DB5-AF39-3E9F3A60D1F1}" type="presParOf" srcId="{B9887216-3623-4C32-BF14-033D6E913323}" destId="{4E50722A-D11B-483F-8BC8-ADBB0EEE030F}" srcOrd="1" destOrd="0" presId="urn:microsoft.com/office/officeart/2005/8/layout/hierarchy3"/>
    <dgm:cxn modelId="{0AE0FBDA-14B7-419D-8EDC-EF0E7151227F}" type="presParOf" srcId="{93CA345B-21DE-44AC-A551-BC0E3A493BAE}" destId="{E818B2CA-E58D-4F03-BE25-21137E1DB558}" srcOrd="1" destOrd="0" presId="urn:microsoft.com/office/officeart/2005/8/layout/hierarchy3"/>
    <dgm:cxn modelId="{AA63DFF7-CB82-4B2E-857E-3FDE18FE6C58}" type="presParOf" srcId="{E818B2CA-E58D-4F03-BE25-21137E1DB558}" destId="{4082B357-5078-40CB-86C6-0AC6FB35505D}" srcOrd="0" destOrd="0" presId="urn:microsoft.com/office/officeart/2005/8/layout/hierarchy3"/>
    <dgm:cxn modelId="{2B4ABDB5-6BE3-4EED-B22E-D4A5B178EFD0}" type="presParOf" srcId="{E818B2CA-E58D-4F03-BE25-21137E1DB558}" destId="{54DA4273-D39A-47C9-939F-E4983646C02E}" srcOrd="1" destOrd="0" presId="urn:microsoft.com/office/officeart/2005/8/layout/hierarchy3"/>
    <dgm:cxn modelId="{9946366B-2D0F-44D0-BECA-6F3341BA37E1}" type="presParOf" srcId="{E818B2CA-E58D-4F03-BE25-21137E1DB558}" destId="{37162FDF-D618-4F9E-9D3A-E41AC1F070A5}" srcOrd="2" destOrd="0" presId="urn:microsoft.com/office/officeart/2005/8/layout/hierarchy3"/>
    <dgm:cxn modelId="{18F5B11F-1A6E-43EE-AE75-FE4A549E832E}" type="presParOf" srcId="{E818B2CA-E58D-4F03-BE25-21137E1DB558}" destId="{4AA44C5B-8070-4E2A-AA29-F8E404AF0930}" srcOrd="3" destOrd="0" presId="urn:microsoft.com/office/officeart/2005/8/layout/hierarchy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C6DBCD8-32B2-4952-A0F6-0246D51C2530}" type="doc">
      <dgm:prSet loTypeId="urn:microsoft.com/office/officeart/2005/8/layout/hierarchy3" loCatId="hierarchy" qsTypeId="urn:microsoft.com/office/officeart/2005/8/quickstyle/simple1" qsCatId="simple" csTypeId="urn:microsoft.com/office/officeart/2005/8/colors/accent5_2" csCatId="accent5" phldr="1"/>
      <dgm:spPr/>
      <dgm:t>
        <a:bodyPr/>
        <a:lstStyle/>
        <a:p>
          <a:endParaRPr lang="en-US"/>
        </a:p>
      </dgm:t>
    </dgm:pt>
    <dgm:pt modelId="{BAF0F44B-E000-48EA-8641-445C254DB0C2}">
      <dgm:prSet phldrT="[Текст]" custT="1"/>
      <dgm:spPr/>
      <dgm:t>
        <a:bodyPr/>
        <a:lstStyle/>
        <a:p>
          <a:r>
            <a:rPr lang="ru-RU" sz="1200" dirty="0">
              <a:latin typeface="Times New Roman" panose="02020603050405020304" pitchFamily="18" charset="0"/>
              <a:cs typeface="Times New Roman" panose="02020603050405020304" pitchFamily="18" charset="0"/>
            </a:rPr>
            <a:t>АГЕНТСТВО  1 </a:t>
          </a:r>
          <a:endParaRPr lang="en-US" sz="1200" dirty="0">
            <a:latin typeface="Times New Roman" panose="02020603050405020304" pitchFamily="18" charset="0"/>
            <a:cs typeface="Times New Roman" panose="02020603050405020304" pitchFamily="18" charset="0"/>
          </a:endParaRPr>
        </a:p>
      </dgm:t>
    </dgm:pt>
    <dgm:pt modelId="{2F9B76C6-7198-427D-A655-FFD075FED23F}" type="parTrans" cxnId="{A5B7BFBE-B6A4-4CA6-9262-0740AB1020C5}">
      <dgm:prSet/>
      <dgm:spPr/>
      <dgm:t>
        <a:bodyPr/>
        <a:lstStyle/>
        <a:p>
          <a:endParaRPr lang="en-US"/>
        </a:p>
      </dgm:t>
    </dgm:pt>
    <dgm:pt modelId="{94301CA0-3947-49BD-8B9A-A883C3EA786E}" type="sibTrans" cxnId="{A5B7BFBE-B6A4-4CA6-9262-0740AB1020C5}">
      <dgm:prSet/>
      <dgm:spPr/>
      <dgm:t>
        <a:bodyPr/>
        <a:lstStyle/>
        <a:p>
          <a:endParaRPr lang="en-US"/>
        </a:p>
      </dgm:t>
    </dgm:pt>
    <dgm:pt modelId="{0F8B3B9B-3C55-4969-9737-B482D3817285}">
      <dgm:prSet phldrT="[Текст]"/>
      <dgm:spPr/>
      <dgm:t>
        <a:bodyPr/>
        <a:lstStyle/>
        <a:p>
          <a:r>
            <a:rPr lang="ru-RU" dirty="0">
              <a:latin typeface="Times New Roman" panose="02020603050405020304" pitchFamily="18" charset="0"/>
              <a:cs typeface="Times New Roman" panose="02020603050405020304" pitchFamily="18" charset="0"/>
            </a:rPr>
            <a:t>Политические рамки</a:t>
          </a:r>
          <a:endParaRPr lang="en-US" dirty="0">
            <a:latin typeface="Times New Roman" panose="02020603050405020304" pitchFamily="18" charset="0"/>
            <a:cs typeface="Times New Roman" panose="02020603050405020304" pitchFamily="18" charset="0"/>
          </a:endParaRPr>
        </a:p>
      </dgm:t>
    </dgm:pt>
    <dgm:pt modelId="{DB32597E-F710-4F59-BD23-F3E0226EBC98}" type="parTrans" cxnId="{E86EE7E1-529B-4304-B726-87F930802FA1}">
      <dgm:prSet/>
      <dgm:spPr/>
      <dgm:t>
        <a:bodyPr/>
        <a:lstStyle/>
        <a:p>
          <a:endParaRPr lang="en-US"/>
        </a:p>
      </dgm:t>
    </dgm:pt>
    <dgm:pt modelId="{BCD0FFA7-BEDF-46E6-A0C2-CA3127392312}" type="sibTrans" cxnId="{E86EE7E1-529B-4304-B726-87F930802FA1}">
      <dgm:prSet/>
      <dgm:spPr/>
      <dgm:t>
        <a:bodyPr/>
        <a:lstStyle/>
        <a:p>
          <a:endParaRPr lang="en-US"/>
        </a:p>
      </dgm:t>
    </dgm:pt>
    <dgm:pt modelId="{61E705CB-C54B-4261-9765-000B230E2F2D}">
      <dgm:prSet phldrT="[Текст]"/>
      <dgm:spPr/>
      <dgm:t>
        <a:bodyPr/>
        <a:lstStyle/>
        <a:p>
          <a:r>
            <a:rPr lang="ru-RU" dirty="0">
              <a:latin typeface="Times New Roman" panose="02020603050405020304" pitchFamily="18" charset="0"/>
              <a:cs typeface="Times New Roman" panose="02020603050405020304" pitchFamily="18" charset="0"/>
            </a:rPr>
            <a:t>Тематические индикаторы мониторинга</a:t>
          </a:r>
          <a:endParaRPr lang="en-US" dirty="0">
            <a:latin typeface="Times New Roman" panose="02020603050405020304" pitchFamily="18" charset="0"/>
            <a:cs typeface="Times New Roman" panose="02020603050405020304" pitchFamily="18" charset="0"/>
          </a:endParaRPr>
        </a:p>
      </dgm:t>
    </dgm:pt>
    <dgm:pt modelId="{FFEADB87-EA78-4B0F-833E-6EC09BBC8E41}" type="parTrans" cxnId="{93E94AFA-4399-4A7A-A6E4-377743025A0C}">
      <dgm:prSet/>
      <dgm:spPr/>
      <dgm:t>
        <a:bodyPr/>
        <a:lstStyle/>
        <a:p>
          <a:endParaRPr lang="en-US"/>
        </a:p>
      </dgm:t>
    </dgm:pt>
    <dgm:pt modelId="{5B67EAAE-43B4-4FCD-9D1D-8201CB30CE05}" type="sibTrans" cxnId="{93E94AFA-4399-4A7A-A6E4-377743025A0C}">
      <dgm:prSet/>
      <dgm:spPr/>
      <dgm:t>
        <a:bodyPr/>
        <a:lstStyle/>
        <a:p>
          <a:endParaRPr lang="en-US"/>
        </a:p>
      </dgm:t>
    </dgm:pt>
    <dgm:pt modelId="{AE3A0B14-797E-4515-8C30-5E2A70C2BAAF}">
      <dgm:prSet phldrT="[Текст]" custT="1"/>
      <dgm:spPr/>
      <dgm:t>
        <a:bodyPr/>
        <a:lstStyle/>
        <a:p>
          <a:r>
            <a:rPr lang="ru-RU" sz="1200" dirty="0">
              <a:latin typeface="Times New Roman" panose="02020603050405020304" pitchFamily="18" charset="0"/>
              <a:cs typeface="Times New Roman" panose="02020603050405020304" pitchFamily="18" charset="0"/>
            </a:rPr>
            <a:t>АГЕНТСТВО  2</a:t>
          </a:r>
          <a:endParaRPr lang="en-US" sz="1200" dirty="0">
            <a:latin typeface="Times New Roman" panose="02020603050405020304" pitchFamily="18" charset="0"/>
            <a:cs typeface="Times New Roman" panose="02020603050405020304" pitchFamily="18" charset="0"/>
          </a:endParaRPr>
        </a:p>
      </dgm:t>
    </dgm:pt>
    <dgm:pt modelId="{FB5B4C4E-0572-4C8D-81AB-37D6738C65DA}" type="parTrans" cxnId="{FE99E988-9217-4A71-9097-28923FCAF600}">
      <dgm:prSet/>
      <dgm:spPr/>
      <dgm:t>
        <a:bodyPr/>
        <a:lstStyle/>
        <a:p>
          <a:endParaRPr lang="en-US"/>
        </a:p>
      </dgm:t>
    </dgm:pt>
    <dgm:pt modelId="{D1F756E9-81E9-4F61-9D2D-B3494EDE9D1D}" type="sibTrans" cxnId="{FE99E988-9217-4A71-9097-28923FCAF600}">
      <dgm:prSet/>
      <dgm:spPr/>
      <dgm:t>
        <a:bodyPr/>
        <a:lstStyle/>
        <a:p>
          <a:endParaRPr lang="en-US"/>
        </a:p>
      </dgm:t>
    </dgm:pt>
    <dgm:pt modelId="{3615718B-A251-4155-9DC4-FCBE77E6B165}">
      <dgm:prSet phldrT="[Текст]"/>
      <dgm:spPr/>
      <dgm:t>
        <a:bodyPr/>
        <a:lstStyle/>
        <a:p>
          <a:r>
            <a:rPr lang="ru-RU" dirty="0">
              <a:latin typeface="Times New Roman" panose="02020603050405020304" pitchFamily="18" charset="0"/>
              <a:cs typeface="Times New Roman" panose="02020603050405020304" pitchFamily="18" charset="0"/>
            </a:rPr>
            <a:t>Политические рамки</a:t>
          </a:r>
          <a:endParaRPr lang="en-US" dirty="0">
            <a:latin typeface="Times New Roman" panose="02020603050405020304" pitchFamily="18" charset="0"/>
            <a:cs typeface="Times New Roman" panose="02020603050405020304" pitchFamily="18" charset="0"/>
          </a:endParaRPr>
        </a:p>
      </dgm:t>
    </dgm:pt>
    <dgm:pt modelId="{A941C7D1-E15F-4CF0-8DFF-394194AD2CFF}" type="parTrans" cxnId="{EBC139F8-B50F-45DA-BEEB-0626ED380CB7}">
      <dgm:prSet/>
      <dgm:spPr/>
      <dgm:t>
        <a:bodyPr/>
        <a:lstStyle/>
        <a:p>
          <a:endParaRPr lang="en-US"/>
        </a:p>
      </dgm:t>
    </dgm:pt>
    <dgm:pt modelId="{F2D26745-608A-4BA6-BF90-37F9E4BB71EA}" type="sibTrans" cxnId="{EBC139F8-B50F-45DA-BEEB-0626ED380CB7}">
      <dgm:prSet/>
      <dgm:spPr/>
      <dgm:t>
        <a:bodyPr/>
        <a:lstStyle/>
        <a:p>
          <a:endParaRPr lang="en-US"/>
        </a:p>
      </dgm:t>
    </dgm:pt>
    <dgm:pt modelId="{A4C84E62-9281-46E0-9933-FCF702DD667F}">
      <dgm:prSet phldrT="[Текст]"/>
      <dgm:spPr/>
      <dgm:t>
        <a:bodyPr/>
        <a:lstStyle/>
        <a:p>
          <a:r>
            <a:rPr lang="ru-RU" dirty="0">
              <a:latin typeface="Times New Roman" panose="02020603050405020304" pitchFamily="18" charset="0"/>
              <a:cs typeface="Times New Roman" panose="02020603050405020304" pitchFamily="18" charset="0"/>
            </a:rPr>
            <a:t>Тематические индикаторы мониторинга</a:t>
          </a:r>
          <a:endParaRPr lang="en-US" dirty="0">
            <a:latin typeface="Times New Roman" panose="02020603050405020304" pitchFamily="18" charset="0"/>
            <a:cs typeface="Times New Roman" panose="02020603050405020304" pitchFamily="18" charset="0"/>
          </a:endParaRPr>
        </a:p>
      </dgm:t>
    </dgm:pt>
    <dgm:pt modelId="{2043300A-3D60-475F-9F61-8F79AFDA9BA3}" type="parTrans" cxnId="{484863F7-2A50-4121-BC1E-D3BE3118335A}">
      <dgm:prSet/>
      <dgm:spPr/>
      <dgm:t>
        <a:bodyPr/>
        <a:lstStyle/>
        <a:p>
          <a:endParaRPr lang="en-US"/>
        </a:p>
      </dgm:t>
    </dgm:pt>
    <dgm:pt modelId="{5065C68C-0B2C-4281-A5C4-2B51D64D2C92}" type="sibTrans" cxnId="{484863F7-2A50-4121-BC1E-D3BE3118335A}">
      <dgm:prSet/>
      <dgm:spPr/>
      <dgm:t>
        <a:bodyPr/>
        <a:lstStyle/>
        <a:p>
          <a:endParaRPr lang="en-US"/>
        </a:p>
      </dgm:t>
    </dgm:pt>
    <dgm:pt modelId="{4F2F2828-CCE8-4C74-9F09-5D6E47691CF7}" type="pres">
      <dgm:prSet presAssocID="{CC6DBCD8-32B2-4952-A0F6-0246D51C2530}" presName="diagram" presStyleCnt="0">
        <dgm:presLayoutVars>
          <dgm:chPref val="1"/>
          <dgm:dir/>
          <dgm:animOne val="branch"/>
          <dgm:animLvl val="lvl"/>
          <dgm:resizeHandles/>
        </dgm:presLayoutVars>
      </dgm:prSet>
      <dgm:spPr/>
      <dgm:t>
        <a:bodyPr/>
        <a:lstStyle/>
        <a:p>
          <a:endParaRPr lang="en-US"/>
        </a:p>
      </dgm:t>
    </dgm:pt>
    <dgm:pt modelId="{3CFE6BF0-4FA0-43C6-99C7-CEAC88F22038}" type="pres">
      <dgm:prSet presAssocID="{BAF0F44B-E000-48EA-8641-445C254DB0C2}" presName="root" presStyleCnt="0"/>
      <dgm:spPr/>
    </dgm:pt>
    <dgm:pt modelId="{5AC66EA8-B090-4FB1-8CE0-04FADD615B0D}" type="pres">
      <dgm:prSet presAssocID="{BAF0F44B-E000-48EA-8641-445C254DB0C2}" presName="rootComposite" presStyleCnt="0"/>
      <dgm:spPr/>
    </dgm:pt>
    <dgm:pt modelId="{52843CDC-6A50-4533-9F0F-D0767884ACA4}" type="pres">
      <dgm:prSet presAssocID="{BAF0F44B-E000-48EA-8641-445C254DB0C2}" presName="rootText" presStyleLbl="node1" presStyleIdx="0" presStyleCnt="2"/>
      <dgm:spPr/>
      <dgm:t>
        <a:bodyPr/>
        <a:lstStyle/>
        <a:p>
          <a:endParaRPr lang="en-US"/>
        </a:p>
      </dgm:t>
    </dgm:pt>
    <dgm:pt modelId="{CCD38BBB-AB6E-463D-A4CC-A320AC248BE3}" type="pres">
      <dgm:prSet presAssocID="{BAF0F44B-E000-48EA-8641-445C254DB0C2}" presName="rootConnector" presStyleLbl="node1" presStyleIdx="0" presStyleCnt="2"/>
      <dgm:spPr/>
      <dgm:t>
        <a:bodyPr/>
        <a:lstStyle/>
        <a:p>
          <a:endParaRPr lang="en-US"/>
        </a:p>
      </dgm:t>
    </dgm:pt>
    <dgm:pt modelId="{BF7A742C-9036-425A-A412-257080067D11}" type="pres">
      <dgm:prSet presAssocID="{BAF0F44B-E000-48EA-8641-445C254DB0C2}" presName="childShape" presStyleCnt="0"/>
      <dgm:spPr/>
    </dgm:pt>
    <dgm:pt modelId="{5BFD1203-A264-489E-B0A5-3E3C56DC2D3D}" type="pres">
      <dgm:prSet presAssocID="{DB32597E-F710-4F59-BD23-F3E0226EBC98}" presName="Name13" presStyleLbl="parChTrans1D2" presStyleIdx="0" presStyleCnt="4"/>
      <dgm:spPr/>
      <dgm:t>
        <a:bodyPr/>
        <a:lstStyle/>
        <a:p>
          <a:endParaRPr lang="en-US"/>
        </a:p>
      </dgm:t>
    </dgm:pt>
    <dgm:pt modelId="{B592C27B-5424-4A16-8CD8-7B89A839FAC5}" type="pres">
      <dgm:prSet presAssocID="{0F8B3B9B-3C55-4969-9737-B482D3817285}" presName="childText" presStyleLbl="bgAcc1" presStyleIdx="0" presStyleCnt="4">
        <dgm:presLayoutVars>
          <dgm:bulletEnabled val="1"/>
        </dgm:presLayoutVars>
      </dgm:prSet>
      <dgm:spPr/>
      <dgm:t>
        <a:bodyPr/>
        <a:lstStyle/>
        <a:p>
          <a:endParaRPr lang="en-US"/>
        </a:p>
      </dgm:t>
    </dgm:pt>
    <dgm:pt modelId="{E21BEB38-0657-43CE-B9DE-B6E6B14BF75A}" type="pres">
      <dgm:prSet presAssocID="{FFEADB87-EA78-4B0F-833E-6EC09BBC8E41}" presName="Name13" presStyleLbl="parChTrans1D2" presStyleIdx="1" presStyleCnt="4"/>
      <dgm:spPr/>
      <dgm:t>
        <a:bodyPr/>
        <a:lstStyle/>
        <a:p>
          <a:endParaRPr lang="en-US"/>
        </a:p>
      </dgm:t>
    </dgm:pt>
    <dgm:pt modelId="{BADA1655-7C65-4B24-B80C-BF7B9D6F0D33}" type="pres">
      <dgm:prSet presAssocID="{61E705CB-C54B-4261-9765-000B230E2F2D}" presName="childText" presStyleLbl="bgAcc1" presStyleIdx="1" presStyleCnt="4">
        <dgm:presLayoutVars>
          <dgm:bulletEnabled val="1"/>
        </dgm:presLayoutVars>
      </dgm:prSet>
      <dgm:spPr/>
      <dgm:t>
        <a:bodyPr/>
        <a:lstStyle/>
        <a:p>
          <a:endParaRPr lang="en-US"/>
        </a:p>
      </dgm:t>
    </dgm:pt>
    <dgm:pt modelId="{93CA345B-21DE-44AC-A551-BC0E3A493BAE}" type="pres">
      <dgm:prSet presAssocID="{AE3A0B14-797E-4515-8C30-5E2A70C2BAAF}" presName="root" presStyleCnt="0"/>
      <dgm:spPr/>
    </dgm:pt>
    <dgm:pt modelId="{B9887216-3623-4C32-BF14-033D6E913323}" type="pres">
      <dgm:prSet presAssocID="{AE3A0B14-797E-4515-8C30-5E2A70C2BAAF}" presName="rootComposite" presStyleCnt="0"/>
      <dgm:spPr/>
    </dgm:pt>
    <dgm:pt modelId="{F69AB139-23E1-4517-A9EB-B40C118835A2}" type="pres">
      <dgm:prSet presAssocID="{AE3A0B14-797E-4515-8C30-5E2A70C2BAAF}" presName="rootText" presStyleLbl="node1" presStyleIdx="1" presStyleCnt="2"/>
      <dgm:spPr/>
      <dgm:t>
        <a:bodyPr/>
        <a:lstStyle/>
        <a:p>
          <a:endParaRPr lang="en-US"/>
        </a:p>
      </dgm:t>
    </dgm:pt>
    <dgm:pt modelId="{4E50722A-D11B-483F-8BC8-ADBB0EEE030F}" type="pres">
      <dgm:prSet presAssocID="{AE3A0B14-797E-4515-8C30-5E2A70C2BAAF}" presName="rootConnector" presStyleLbl="node1" presStyleIdx="1" presStyleCnt="2"/>
      <dgm:spPr/>
      <dgm:t>
        <a:bodyPr/>
        <a:lstStyle/>
        <a:p>
          <a:endParaRPr lang="en-US"/>
        </a:p>
      </dgm:t>
    </dgm:pt>
    <dgm:pt modelId="{E818B2CA-E58D-4F03-BE25-21137E1DB558}" type="pres">
      <dgm:prSet presAssocID="{AE3A0B14-797E-4515-8C30-5E2A70C2BAAF}" presName="childShape" presStyleCnt="0"/>
      <dgm:spPr/>
    </dgm:pt>
    <dgm:pt modelId="{4082B357-5078-40CB-86C6-0AC6FB35505D}" type="pres">
      <dgm:prSet presAssocID="{A941C7D1-E15F-4CF0-8DFF-394194AD2CFF}" presName="Name13" presStyleLbl="parChTrans1D2" presStyleIdx="2" presStyleCnt="4"/>
      <dgm:spPr/>
      <dgm:t>
        <a:bodyPr/>
        <a:lstStyle/>
        <a:p>
          <a:endParaRPr lang="en-US"/>
        </a:p>
      </dgm:t>
    </dgm:pt>
    <dgm:pt modelId="{54DA4273-D39A-47C9-939F-E4983646C02E}" type="pres">
      <dgm:prSet presAssocID="{3615718B-A251-4155-9DC4-FCBE77E6B165}" presName="childText" presStyleLbl="bgAcc1" presStyleIdx="2" presStyleCnt="4">
        <dgm:presLayoutVars>
          <dgm:bulletEnabled val="1"/>
        </dgm:presLayoutVars>
      </dgm:prSet>
      <dgm:spPr/>
      <dgm:t>
        <a:bodyPr/>
        <a:lstStyle/>
        <a:p>
          <a:endParaRPr lang="en-US"/>
        </a:p>
      </dgm:t>
    </dgm:pt>
    <dgm:pt modelId="{37162FDF-D618-4F9E-9D3A-E41AC1F070A5}" type="pres">
      <dgm:prSet presAssocID="{2043300A-3D60-475F-9F61-8F79AFDA9BA3}" presName="Name13" presStyleLbl="parChTrans1D2" presStyleIdx="3" presStyleCnt="4"/>
      <dgm:spPr/>
      <dgm:t>
        <a:bodyPr/>
        <a:lstStyle/>
        <a:p>
          <a:endParaRPr lang="en-US"/>
        </a:p>
      </dgm:t>
    </dgm:pt>
    <dgm:pt modelId="{4AA44C5B-8070-4E2A-AA29-F8E404AF0930}" type="pres">
      <dgm:prSet presAssocID="{A4C84E62-9281-46E0-9933-FCF702DD667F}" presName="childText" presStyleLbl="bgAcc1" presStyleIdx="3" presStyleCnt="4">
        <dgm:presLayoutVars>
          <dgm:bulletEnabled val="1"/>
        </dgm:presLayoutVars>
      </dgm:prSet>
      <dgm:spPr/>
      <dgm:t>
        <a:bodyPr/>
        <a:lstStyle/>
        <a:p>
          <a:endParaRPr lang="en-US"/>
        </a:p>
      </dgm:t>
    </dgm:pt>
  </dgm:ptLst>
  <dgm:cxnLst>
    <dgm:cxn modelId="{D7051139-7A03-47C6-98A0-F443FB45AE4E}" type="presOf" srcId="{61E705CB-C54B-4261-9765-000B230E2F2D}" destId="{BADA1655-7C65-4B24-B80C-BF7B9D6F0D33}" srcOrd="0" destOrd="0" presId="urn:microsoft.com/office/officeart/2005/8/layout/hierarchy3"/>
    <dgm:cxn modelId="{84E80F4A-011E-4E31-AD19-8262FA2F9354}" type="presOf" srcId="{0F8B3B9B-3C55-4969-9737-B482D3817285}" destId="{B592C27B-5424-4A16-8CD8-7B89A839FAC5}" srcOrd="0" destOrd="0" presId="urn:microsoft.com/office/officeart/2005/8/layout/hierarchy3"/>
    <dgm:cxn modelId="{1555292E-34DC-400D-BD99-B3257A25AACA}" type="presOf" srcId="{2043300A-3D60-475F-9F61-8F79AFDA9BA3}" destId="{37162FDF-D618-4F9E-9D3A-E41AC1F070A5}" srcOrd="0" destOrd="0" presId="urn:microsoft.com/office/officeart/2005/8/layout/hierarchy3"/>
    <dgm:cxn modelId="{8B673FC1-CF04-485A-BC4F-B05B588076BE}" type="presOf" srcId="{FFEADB87-EA78-4B0F-833E-6EC09BBC8E41}" destId="{E21BEB38-0657-43CE-B9DE-B6E6B14BF75A}" srcOrd="0" destOrd="0" presId="urn:microsoft.com/office/officeart/2005/8/layout/hierarchy3"/>
    <dgm:cxn modelId="{886E2D95-4265-4867-814C-5F49F5946BAE}" type="presOf" srcId="{A941C7D1-E15F-4CF0-8DFF-394194AD2CFF}" destId="{4082B357-5078-40CB-86C6-0AC6FB35505D}" srcOrd="0" destOrd="0" presId="urn:microsoft.com/office/officeart/2005/8/layout/hierarchy3"/>
    <dgm:cxn modelId="{FE99E988-9217-4A71-9097-28923FCAF600}" srcId="{CC6DBCD8-32B2-4952-A0F6-0246D51C2530}" destId="{AE3A0B14-797E-4515-8C30-5E2A70C2BAAF}" srcOrd="1" destOrd="0" parTransId="{FB5B4C4E-0572-4C8D-81AB-37D6738C65DA}" sibTransId="{D1F756E9-81E9-4F61-9D2D-B3494EDE9D1D}"/>
    <dgm:cxn modelId="{EBC139F8-B50F-45DA-BEEB-0626ED380CB7}" srcId="{AE3A0B14-797E-4515-8C30-5E2A70C2BAAF}" destId="{3615718B-A251-4155-9DC4-FCBE77E6B165}" srcOrd="0" destOrd="0" parTransId="{A941C7D1-E15F-4CF0-8DFF-394194AD2CFF}" sibTransId="{F2D26745-608A-4BA6-BF90-37F9E4BB71EA}"/>
    <dgm:cxn modelId="{B84AD1E9-E194-42CC-80BD-42A37E26B7C0}" type="presOf" srcId="{AE3A0B14-797E-4515-8C30-5E2A70C2BAAF}" destId="{F69AB139-23E1-4517-A9EB-B40C118835A2}" srcOrd="0" destOrd="0" presId="urn:microsoft.com/office/officeart/2005/8/layout/hierarchy3"/>
    <dgm:cxn modelId="{41B31171-B788-4820-B4D9-6CEA66857AE5}" type="presOf" srcId="{BAF0F44B-E000-48EA-8641-445C254DB0C2}" destId="{CCD38BBB-AB6E-463D-A4CC-A320AC248BE3}" srcOrd="1" destOrd="0" presId="urn:microsoft.com/office/officeart/2005/8/layout/hierarchy3"/>
    <dgm:cxn modelId="{BBE66495-8BBB-442C-B595-0E58B993EA36}" type="presOf" srcId="{CC6DBCD8-32B2-4952-A0F6-0246D51C2530}" destId="{4F2F2828-CCE8-4C74-9F09-5D6E47691CF7}" srcOrd="0" destOrd="0" presId="urn:microsoft.com/office/officeart/2005/8/layout/hierarchy3"/>
    <dgm:cxn modelId="{61F0ED88-913C-4F35-94EF-ACD851B4445B}" type="presOf" srcId="{AE3A0B14-797E-4515-8C30-5E2A70C2BAAF}" destId="{4E50722A-D11B-483F-8BC8-ADBB0EEE030F}" srcOrd="1" destOrd="0" presId="urn:microsoft.com/office/officeart/2005/8/layout/hierarchy3"/>
    <dgm:cxn modelId="{484863F7-2A50-4121-BC1E-D3BE3118335A}" srcId="{AE3A0B14-797E-4515-8C30-5E2A70C2BAAF}" destId="{A4C84E62-9281-46E0-9933-FCF702DD667F}" srcOrd="1" destOrd="0" parTransId="{2043300A-3D60-475F-9F61-8F79AFDA9BA3}" sibTransId="{5065C68C-0B2C-4281-A5C4-2B51D64D2C92}"/>
    <dgm:cxn modelId="{E86EE7E1-529B-4304-B726-87F930802FA1}" srcId="{BAF0F44B-E000-48EA-8641-445C254DB0C2}" destId="{0F8B3B9B-3C55-4969-9737-B482D3817285}" srcOrd="0" destOrd="0" parTransId="{DB32597E-F710-4F59-BD23-F3E0226EBC98}" sibTransId="{BCD0FFA7-BEDF-46E6-A0C2-CA3127392312}"/>
    <dgm:cxn modelId="{CA5749ED-9AC2-4695-BF13-444639764D7A}" type="presOf" srcId="{DB32597E-F710-4F59-BD23-F3E0226EBC98}" destId="{5BFD1203-A264-489E-B0A5-3E3C56DC2D3D}" srcOrd="0" destOrd="0" presId="urn:microsoft.com/office/officeart/2005/8/layout/hierarchy3"/>
    <dgm:cxn modelId="{BD244F33-A13B-4806-B69E-1F0C90F3C489}" type="presOf" srcId="{A4C84E62-9281-46E0-9933-FCF702DD667F}" destId="{4AA44C5B-8070-4E2A-AA29-F8E404AF0930}" srcOrd="0" destOrd="0" presId="urn:microsoft.com/office/officeart/2005/8/layout/hierarchy3"/>
    <dgm:cxn modelId="{44FAA7D1-1B57-4C42-BEA2-C95176F52D1B}" type="presOf" srcId="{BAF0F44B-E000-48EA-8641-445C254DB0C2}" destId="{52843CDC-6A50-4533-9F0F-D0767884ACA4}" srcOrd="0" destOrd="0" presId="urn:microsoft.com/office/officeart/2005/8/layout/hierarchy3"/>
    <dgm:cxn modelId="{93E94AFA-4399-4A7A-A6E4-377743025A0C}" srcId="{BAF0F44B-E000-48EA-8641-445C254DB0C2}" destId="{61E705CB-C54B-4261-9765-000B230E2F2D}" srcOrd="1" destOrd="0" parTransId="{FFEADB87-EA78-4B0F-833E-6EC09BBC8E41}" sibTransId="{5B67EAAE-43B4-4FCD-9D1D-8201CB30CE05}"/>
    <dgm:cxn modelId="{A5B7BFBE-B6A4-4CA6-9262-0740AB1020C5}" srcId="{CC6DBCD8-32B2-4952-A0F6-0246D51C2530}" destId="{BAF0F44B-E000-48EA-8641-445C254DB0C2}" srcOrd="0" destOrd="0" parTransId="{2F9B76C6-7198-427D-A655-FFD075FED23F}" sibTransId="{94301CA0-3947-49BD-8B9A-A883C3EA786E}"/>
    <dgm:cxn modelId="{378BFC00-9F12-451B-BF1B-493C70BCFEF2}" type="presOf" srcId="{3615718B-A251-4155-9DC4-FCBE77E6B165}" destId="{54DA4273-D39A-47C9-939F-E4983646C02E}" srcOrd="0" destOrd="0" presId="urn:microsoft.com/office/officeart/2005/8/layout/hierarchy3"/>
    <dgm:cxn modelId="{A695D036-7314-45D8-BF0C-B1E9BDAC38D9}" type="presParOf" srcId="{4F2F2828-CCE8-4C74-9F09-5D6E47691CF7}" destId="{3CFE6BF0-4FA0-43C6-99C7-CEAC88F22038}" srcOrd="0" destOrd="0" presId="urn:microsoft.com/office/officeart/2005/8/layout/hierarchy3"/>
    <dgm:cxn modelId="{37247ED0-FC61-4AB9-AE0C-6AC68E5D54C6}" type="presParOf" srcId="{3CFE6BF0-4FA0-43C6-99C7-CEAC88F22038}" destId="{5AC66EA8-B090-4FB1-8CE0-04FADD615B0D}" srcOrd="0" destOrd="0" presId="urn:microsoft.com/office/officeart/2005/8/layout/hierarchy3"/>
    <dgm:cxn modelId="{4EDA68DB-7941-401C-B4D0-EAD798125F0E}" type="presParOf" srcId="{5AC66EA8-B090-4FB1-8CE0-04FADD615B0D}" destId="{52843CDC-6A50-4533-9F0F-D0767884ACA4}" srcOrd="0" destOrd="0" presId="urn:microsoft.com/office/officeart/2005/8/layout/hierarchy3"/>
    <dgm:cxn modelId="{6480F631-45EE-482D-B810-D87928148483}" type="presParOf" srcId="{5AC66EA8-B090-4FB1-8CE0-04FADD615B0D}" destId="{CCD38BBB-AB6E-463D-A4CC-A320AC248BE3}" srcOrd="1" destOrd="0" presId="urn:microsoft.com/office/officeart/2005/8/layout/hierarchy3"/>
    <dgm:cxn modelId="{7205C0B0-16B8-4C65-98F8-892F155DFEAD}" type="presParOf" srcId="{3CFE6BF0-4FA0-43C6-99C7-CEAC88F22038}" destId="{BF7A742C-9036-425A-A412-257080067D11}" srcOrd="1" destOrd="0" presId="urn:microsoft.com/office/officeart/2005/8/layout/hierarchy3"/>
    <dgm:cxn modelId="{87E14AA9-B258-4D98-A09A-2704F1608C2F}" type="presParOf" srcId="{BF7A742C-9036-425A-A412-257080067D11}" destId="{5BFD1203-A264-489E-B0A5-3E3C56DC2D3D}" srcOrd="0" destOrd="0" presId="urn:microsoft.com/office/officeart/2005/8/layout/hierarchy3"/>
    <dgm:cxn modelId="{F66C3FD5-2603-40A8-A97E-3A9109D9D36A}" type="presParOf" srcId="{BF7A742C-9036-425A-A412-257080067D11}" destId="{B592C27B-5424-4A16-8CD8-7B89A839FAC5}" srcOrd="1" destOrd="0" presId="urn:microsoft.com/office/officeart/2005/8/layout/hierarchy3"/>
    <dgm:cxn modelId="{579F4823-7701-4356-9932-B9C23F00AADE}" type="presParOf" srcId="{BF7A742C-9036-425A-A412-257080067D11}" destId="{E21BEB38-0657-43CE-B9DE-B6E6B14BF75A}" srcOrd="2" destOrd="0" presId="urn:microsoft.com/office/officeart/2005/8/layout/hierarchy3"/>
    <dgm:cxn modelId="{A9CB38CE-EF93-4E10-A10A-255F6F8749D4}" type="presParOf" srcId="{BF7A742C-9036-425A-A412-257080067D11}" destId="{BADA1655-7C65-4B24-B80C-BF7B9D6F0D33}" srcOrd="3" destOrd="0" presId="urn:microsoft.com/office/officeart/2005/8/layout/hierarchy3"/>
    <dgm:cxn modelId="{2C2DDE40-AD17-42C0-AF82-D47B6F1D11E7}" type="presParOf" srcId="{4F2F2828-CCE8-4C74-9F09-5D6E47691CF7}" destId="{93CA345B-21DE-44AC-A551-BC0E3A493BAE}" srcOrd="1" destOrd="0" presId="urn:microsoft.com/office/officeart/2005/8/layout/hierarchy3"/>
    <dgm:cxn modelId="{9A573C37-70B3-493F-B423-A85C82F91FD8}" type="presParOf" srcId="{93CA345B-21DE-44AC-A551-BC0E3A493BAE}" destId="{B9887216-3623-4C32-BF14-033D6E913323}" srcOrd="0" destOrd="0" presId="urn:microsoft.com/office/officeart/2005/8/layout/hierarchy3"/>
    <dgm:cxn modelId="{CA66989F-F191-4F14-8148-FAB9F4E5D29A}" type="presParOf" srcId="{B9887216-3623-4C32-BF14-033D6E913323}" destId="{F69AB139-23E1-4517-A9EB-B40C118835A2}" srcOrd="0" destOrd="0" presId="urn:microsoft.com/office/officeart/2005/8/layout/hierarchy3"/>
    <dgm:cxn modelId="{1F6FCDCD-0A0F-409E-A037-79B6DEC97A2C}" type="presParOf" srcId="{B9887216-3623-4C32-BF14-033D6E913323}" destId="{4E50722A-D11B-483F-8BC8-ADBB0EEE030F}" srcOrd="1" destOrd="0" presId="urn:microsoft.com/office/officeart/2005/8/layout/hierarchy3"/>
    <dgm:cxn modelId="{9A29632A-8925-4967-85DA-F69C07211EF7}" type="presParOf" srcId="{93CA345B-21DE-44AC-A551-BC0E3A493BAE}" destId="{E818B2CA-E58D-4F03-BE25-21137E1DB558}" srcOrd="1" destOrd="0" presId="urn:microsoft.com/office/officeart/2005/8/layout/hierarchy3"/>
    <dgm:cxn modelId="{7909AE6B-B471-4F40-BC0D-85A263E05F30}" type="presParOf" srcId="{E818B2CA-E58D-4F03-BE25-21137E1DB558}" destId="{4082B357-5078-40CB-86C6-0AC6FB35505D}" srcOrd="0" destOrd="0" presId="urn:microsoft.com/office/officeart/2005/8/layout/hierarchy3"/>
    <dgm:cxn modelId="{889581AF-A183-4075-BAC0-F9305EC112A5}" type="presParOf" srcId="{E818B2CA-E58D-4F03-BE25-21137E1DB558}" destId="{54DA4273-D39A-47C9-939F-E4983646C02E}" srcOrd="1" destOrd="0" presId="urn:microsoft.com/office/officeart/2005/8/layout/hierarchy3"/>
    <dgm:cxn modelId="{3A2030A5-5024-4A11-AE04-41C04A08865B}" type="presParOf" srcId="{E818B2CA-E58D-4F03-BE25-21137E1DB558}" destId="{37162FDF-D618-4F9E-9D3A-E41AC1F070A5}" srcOrd="2" destOrd="0" presId="urn:microsoft.com/office/officeart/2005/8/layout/hierarchy3"/>
    <dgm:cxn modelId="{631575A1-FFD9-4F21-A517-8DEB6CD2600C}" type="presParOf" srcId="{E818B2CA-E58D-4F03-BE25-21137E1DB558}" destId="{4AA44C5B-8070-4E2A-AA29-F8E404AF0930}" srcOrd="3" destOrd="0" presId="urn:microsoft.com/office/officeart/2005/8/layout/hierarchy3"/>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C6DBCD8-32B2-4952-A0F6-0246D51C2530}" type="doc">
      <dgm:prSet loTypeId="urn:microsoft.com/office/officeart/2005/8/layout/hierarchy3" loCatId="hierarchy" qsTypeId="urn:microsoft.com/office/officeart/2005/8/quickstyle/simple1" qsCatId="simple" csTypeId="urn:microsoft.com/office/officeart/2005/8/colors/accent5_2" csCatId="accent5" phldr="1"/>
      <dgm:spPr/>
      <dgm:t>
        <a:bodyPr/>
        <a:lstStyle/>
        <a:p>
          <a:endParaRPr lang="en-US"/>
        </a:p>
      </dgm:t>
    </dgm:pt>
    <dgm:pt modelId="{BAF0F44B-E000-48EA-8641-445C254DB0C2}">
      <dgm:prSet phldrT="[Текст]" custT="1"/>
      <dgm:spPr/>
      <dgm:t>
        <a:bodyPr/>
        <a:lstStyle/>
        <a:p>
          <a:r>
            <a:rPr lang="ru-RU" sz="1200" dirty="0">
              <a:latin typeface="Times New Roman" panose="02020603050405020304" pitchFamily="18" charset="0"/>
              <a:cs typeface="Times New Roman" panose="02020603050405020304" pitchFamily="18" charset="0"/>
            </a:rPr>
            <a:t>АГЕНТСТВО  3</a:t>
          </a:r>
          <a:endParaRPr lang="en-US" sz="1200" dirty="0">
            <a:latin typeface="Times New Roman" panose="02020603050405020304" pitchFamily="18" charset="0"/>
            <a:cs typeface="Times New Roman" panose="02020603050405020304" pitchFamily="18" charset="0"/>
          </a:endParaRPr>
        </a:p>
      </dgm:t>
    </dgm:pt>
    <dgm:pt modelId="{2F9B76C6-7198-427D-A655-FFD075FED23F}" type="parTrans" cxnId="{A5B7BFBE-B6A4-4CA6-9262-0740AB1020C5}">
      <dgm:prSet/>
      <dgm:spPr/>
      <dgm:t>
        <a:bodyPr/>
        <a:lstStyle/>
        <a:p>
          <a:endParaRPr lang="en-US"/>
        </a:p>
      </dgm:t>
    </dgm:pt>
    <dgm:pt modelId="{94301CA0-3947-49BD-8B9A-A883C3EA786E}" type="sibTrans" cxnId="{A5B7BFBE-B6A4-4CA6-9262-0740AB1020C5}">
      <dgm:prSet/>
      <dgm:spPr/>
      <dgm:t>
        <a:bodyPr/>
        <a:lstStyle/>
        <a:p>
          <a:endParaRPr lang="en-US"/>
        </a:p>
      </dgm:t>
    </dgm:pt>
    <dgm:pt modelId="{0F8B3B9B-3C55-4969-9737-B482D3817285}">
      <dgm:prSet phldrT="[Текст]"/>
      <dgm:spPr/>
      <dgm:t>
        <a:bodyPr/>
        <a:lstStyle/>
        <a:p>
          <a:r>
            <a:rPr lang="ru-RU" dirty="0">
              <a:latin typeface="Times New Roman" panose="02020603050405020304" pitchFamily="18" charset="0"/>
              <a:cs typeface="Times New Roman" panose="02020603050405020304" pitchFamily="18" charset="0"/>
            </a:rPr>
            <a:t>Политические рамки</a:t>
          </a:r>
          <a:endParaRPr lang="en-US" dirty="0">
            <a:latin typeface="Times New Roman" panose="02020603050405020304" pitchFamily="18" charset="0"/>
            <a:cs typeface="Times New Roman" panose="02020603050405020304" pitchFamily="18" charset="0"/>
          </a:endParaRPr>
        </a:p>
      </dgm:t>
    </dgm:pt>
    <dgm:pt modelId="{DB32597E-F710-4F59-BD23-F3E0226EBC98}" type="parTrans" cxnId="{E86EE7E1-529B-4304-B726-87F930802FA1}">
      <dgm:prSet/>
      <dgm:spPr/>
      <dgm:t>
        <a:bodyPr/>
        <a:lstStyle/>
        <a:p>
          <a:endParaRPr lang="en-US"/>
        </a:p>
      </dgm:t>
    </dgm:pt>
    <dgm:pt modelId="{BCD0FFA7-BEDF-46E6-A0C2-CA3127392312}" type="sibTrans" cxnId="{E86EE7E1-529B-4304-B726-87F930802FA1}">
      <dgm:prSet/>
      <dgm:spPr/>
      <dgm:t>
        <a:bodyPr/>
        <a:lstStyle/>
        <a:p>
          <a:endParaRPr lang="en-US"/>
        </a:p>
      </dgm:t>
    </dgm:pt>
    <dgm:pt modelId="{61E705CB-C54B-4261-9765-000B230E2F2D}">
      <dgm:prSet phldrT="[Текст]"/>
      <dgm:spPr/>
      <dgm:t>
        <a:bodyPr/>
        <a:lstStyle/>
        <a:p>
          <a:r>
            <a:rPr lang="ru-RU" dirty="0">
              <a:latin typeface="Times New Roman" panose="02020603050405020304" pitchFamily="18" charset="0"/>
              <a:cs typeface="Times New Roman" panose="02020603050405020304" pitchFamily="18" charset="0"/>
            </a:rPr>
            <a:t>Тематические индикаторы мониторинга</a:t>
          </a:r>
          <a:endParaRPr lang="en-US" dirty="0">
            <a:latin typeface="Times New Roman" panose="02020603050405020304" pitchFamily="18" charset="0"/>
            <a:cs typeface="Times New Roman" panose="02020603050405020304" pitchFamily="18" charset="0"/>
          </a:endParaRPr>
        </a:p>
      </dgm:t>
    </dgm:pt>
    <dgm:pt modelId="{FFEADB87-EA78-4B0F-833E-6EC09BBC8E41}" type="parTrans" cxnId="{93E94AFA-4399-4A7A-A6E4-377743025A0C}">
      <dgm:prSet/>
      <dgm:spPr/>
      <dgm:t>
        <a:bodyPr/>
        <a:lstStyle/>
        <a:p>
          <a:endParaRPr lang="en-US"/>
        </a:p>
      </dgm:t>
    </dgm:pt>
    <dgm:pt modelId="{5B67EAAE-43B4-4FCD-9D1D-8201CB30CE05}" type="sibTrans" cxnId="{93E94AFA-4399-4A7A-A6E4-377743025A0C}">
      <dgm:prSet/>
      <dgm:spPr/>
      <dgm:t>
        <a:bodyPr/>
        <a:lstStyle/>
        <a:p>
          <a:endParaRPr lang="en-US"/>
        </a:p>
      </dgm:t>
    </dgm:pt>
    <dgm:pt modelId="{AE3A0B14-797E-4515-8C30-5E2A70C2BAAF}">
      <dgm:prSet phldrT="[Текст]" custT="1"/>
      <dgm:spPr/>
      <dgm:t>
        <a:bodyPr/>
        <a:lstStyle/>
        <a:p>
          <a:r>
            <a:rPr lang="ru-RU" sz="1200" dirty="0">
              <a:latin typeface="Times New Roman" panose="02020603050405020304" pitchFamily="18" charset="0"/>
              <a:cs typeface="Times New Roman" panose="02020603050405020304" pitchFamily="18" charset="0"/>
            </a:rPr>
            <a:t>АГЕНТСТВО  4</a:t>
          </a:r>
          <a:endParaRPr lang="en-US" sz="1200" dirty="0">
            <a:latin typeface="Times New Roman" panose="02020603050405020304" pitchFamily="18" charset="0"/>
            <a:cs typeface="Times New Roman" panose="02020603050405020304" pitchFamily="18" charset="0"/>
          </a:endParaRPr>
        </a:p>
      </dgm:t>
    </dgm:pt>
    <dgm:pt modelId="{FB5B4C4E-0572-4C8D-81AB-37D6738C65DA}" type="parTrans" cxnId="{FE99E988-9217-4A71-9097-28923FCAF600}">
      <dgm:prSet/>
      <dgm:spPr/>
      <dgm:t>
        <a:bodyPr/>
        <a:lstStyle/>
        <a:p>
          <a:endParaRPr lang="en-US"/>
        </a:p>
      </dgm:t>
    </dgm:pt>
    <dgm:pt modelId="{D1F756E9-81E9-4F61-9D2D-B3494EDE9D1D}" type="sibTrans" cxnId="{FE99E988-9217-4A71-9097-28923FCAF600}">
      <dgm:prSet/>
      <dgm:spPr/>
      <dgm:t>
        <a:bodyPr/>
        <a:lstStyle/>
        <a:p>
          <a:endParaRPr lang="en-US"/>
        </a:p>
      </dgm:t>
    </dgm:pt>
    <dgm:pt modelId="{3615718B-A251-4155-9DC4-FCBE77E6B165}">
      <dgm:prSet phldrT="[Текст]"/>
      <dgm:spPr/>
      <dgm:t>
        <a:bodyPr/>
        <a:lstStyle/>
        <a:p>
          <a:r>
            <a:rPr lang="ru-RU" dirty="0">
              <a:latin typeface="Times New Roman" panose="02020603050405020304" pitchFamily="18" charset="0"/>
              <a:cs typeface="Times New Roman" panose="02020603050405020304" pitchFamily="18" charset="0"/>
            </a:rPr>
            <a:t>Политические рамки</a:t>
          </a:r>
          <a:endParaRPr lang="en-US" dirty="0">
            <a:latin typeface="Times New Roman" panose="02020603050405020304" pitchFamily="18" charset="0"/>
            <a:cs typeface="Times New Roman" panose="02020603050405020304" pitchFamily="18" charset="0"/>
          </a:endParaRPr>
        </a:p>
      </dgm:t>
    </dgm:pt>
    <dgm:pt modelId="{A941C7D1-E15F-4CF0-8DFF-394194AD2CFF}" type="parTrans" cxnId="{EBC139F8-B50F-45DA-BEEB-0626ED380CB7}">
      <dgm:prSet/>
      <dgm:spPr/>
      <dgm:t>
        <a:bodyPr/>
        <a:lstStyle/>
        <a:p>
          <a:endParaRPr lang="en-US"/>
        </a:p>
      </dgm:t>
    </dgm:pt>
    <dgm:pt modelId="{F2D26745-608A-4BA6-BF90-37F9E4BB71EA}" type="sibTrans" cxnId="{EBC139F8-B50F-45DA-BEEB-0626ED380CB7}">
      <dgm:prSet/>
      <dgm:spPr/>
      <dgm:t>
        <a:bodyPr/>
        <a:lstStyle/>
        <a:p>
          <a:endParaRPr lang="en-US"/>
        </a:p>
      </dgm:t>
    </dgm:pt>
    <dgm:pt modelId="{A4C84E62-9281-46E0-9933-FCF702DD667F}">
      <dgm:prSet phldrT="[Текст]"/>
      <dgm:spPr/>
      <dgm:t>
        <a:bodyPr/>
        <a:lstStyle/>
        <a:p>
          <a:r>
            <a:rPr lang="ru-RU" dirty="0">
              <a:latin typeface="Times New Roman" panose="02020603050405020304" pitchFamily="18" charset="0"/>
              <a:cs typeface="Times New Roman" panose="02020603050405020304" pitchFamily="18" charset="0"/>
            </a:rPr>
            <a:t>Тематические индикаторы мониторинга</a:t>
          </a:r>
          <a:endParaRPr lang="en-US" dirty="0">
            <a:latin typeface="Times New Roman" panose="02020603050405020304" pitchFamily="18" charset="0"/>
            <a:cs typeface="Times New Roman" panose="02020603050405020304" pitchFamily="18" charset="0"/>
          </a:endParaRPr>
        </a:p>
      </dgm:t>
    </dgm:pt>
    <dgm:pt modelId="{2043300A-3D60-475F-9F61-8F79AFDA9BA3}" type="parTrans" cxnId="{484863F7-2A50-4121-BC1E-D3BE3118335A}">
      <dgm:prSet/>
      <dgm:spPr/>
      <dgm:t>
        <a:bodyPr/>
        <a:lstStyle/>
        <a:p>
          <a:endParaRPr lang="en-US"/>
        </a:p>
      </dgm:t>
    </dgm:pt>
    <dgm:pt modelId="{5065C68C-0B2C-4281-A5C4-2B51D64D2C92}" type="sibTrans" cxnId="{484863F7-2A50-4121-BC1E-D3BE3118335A}">
      <dgm:prSet/>
      <dgm:spPr/>
      <dgm:t>
        <a:bodyPr/>
        <a:lstStyle/>
        <a:p>
          <a:endParaRPr lang="en-US"/>
        </a:p>
      </dgm:t>
    </dgm:pt>
    <dgm:pt modelId="{4F2F2828-CCE8-4C74-9F09-5D6E47691CF7}" type="pres">
      <dgm:prSet presAssocID="{CC6DBCD8-32B2-4952-A0F6-0246D51C2530}" presName="diagram" presStyleCnt="0">
        <dgm:presLayoutVars>
          <dgm:chPref val="1"/>
          <dgm:dir/>
          <dgm:animOne val="branch"/>
          <dgm:animLvl val="lvl"/>
          <dgm:resizeHandles/>
        </dgm:presLayoutVars>
      </dgm:prSet>
      <dgm:spPr/>
      <dgm:t>
        <a:bodyPr/>
        <a:lstStyle/>
        <a:p>
          <a:endParaRPr lang="en-US"/>
        </a:p>
      </dgm:t>
    </dgm:pt>
    <dgm:pt modelId="{3CFE6BF0-4FA0-43C6-99C7-CEAC88F22038}" type="pres">
      <dgm:prSet presAssocID="{BAF0F44B-E000-48EA-8641-445C254DB0C2}" presName="root" presStyleCnt="0"/>
      <dgm:spPr/>
    </dgm:pt>
    <dgm:pt modelId="{5AC66EA8-B090-4FB1-8CE0-04FADD615B0D}" type="pres">
      <dgm:prSet presAssocID="{BAF0F44B-E000-48EA-8641-445C254DB0C2}" presName="rootComposite" presStyleCnt="0"/>
      <dgm:spPr/>
    </dgm:pt>
    <dgm:pt modelId="{52843CDC-6A50-4533-9F0F-D0767884ACA4}" type="pres">
      <dgm:prSet presAssocID="{BAF0F44B-E000-48EA-8641-445C254DB0C2}" presName="rootText" presStyleLbl="node1" presStyleIdx="0" presStyleCnt="2"/>
      <dgm:spPr/>
      <dgm:t>
        <a:bodyPr/>
        <a:lstStyle/>
        <a:p>
          <a:endParaRPr lang="en-US"/>
        </a:p>
      </dgm:t>
    </dgm:pt>
    <dgm:pt modelId="{CCD38BBB-AB6E-463D-A4CC-A320AC248BE3}" type="pres">
      <dgm:prSet presAssocID="{BAF0F44B-E000-48EA-8641-445C254DB0C2}" presName="rootConnector" presStyleLbl="node1" presStyleIdx="0" presStyleCnt="2"/>
      <dgm:spPr/>
      <dgm:t>
        <a:bodyPr/>
        <a:lstStyle/>
        <a:p>
          <a:endParaRPr lang="en-US"/>
        </a:p>
      </dgm:t>
    </dgm:pt>
    <dgm:pt modelId="{BF7A742C-9036-425A-A412-257080067D11}" type="pres">
      <dgm:prSet presAssocID="{BAF0F44B-E000-48EA-8641-445C254DB0C2}" presName="childShape" presStyleCnt="0"/>
      <dgm:spPr/>
    </dgm:pt>
    <dgm:pt modelId="{5BFD1203-A264-489E-B0A5-3E3C56DC2D3D}" type="pres">
      <dgm:prSet presAssocID="{DB32597E-F710-4F59-BD23-F3E0226EBC98}" presName="Name13" presStyleLbl="parChTrans1D2" presStyleIdx="0" presStyleCnt="4"/>
      <dgm:spPr/>
      <dgm:t>
        <a:bodyPr/>
        <a:lstStyle/>
        <a:p>
          <a:endParaRPr lang="en-US"/>
        </a:p>
      </dgm:t>
    </dgm:pt>
    <dgm:pt modelId="{B592C27B-5424-4A16-8CD8-7B89A839FAC5}" type="pres">
      <dgm:prSet presAssocID="{0F8B3B9B-3C55-4969-9737-B482D3817285}" presName="childText" presStyleLbl="bgAcc1" presStyleIdx="0" presStyleCnt="4">
        <dgm:presLayoutVars>
          <dgm:bulletEnabled val="1"/>
        </dgm:presLayoutVars>
      </dgm:prSet>
      <dgm:spPr/>
      <dgm:t>
        <a:bodyPr/>
        <a:lstStyle/>
        <a:p>
          <a:endParaRPr lang="en-US"/>
        </a:p>
      </dgm:t>
    </dgm:pt>
    <dgm:pt modelId="{E21BEB38-0657-43CE-B9DE-B6E6B14BF75A}" type="pres">
      <dgm:prSet presAssocID="{FFEADB87-EA78-4B0F-833E-6EC09BBC8E41}" presName="Name13" presStyleLbl="parChTrans1D2" presStyleIdx="1" presStyleCnt="4"/>
      <dgm:spPr/>
      <dgm:t>
        <a:bodyPr/>
        <a:lstStyle/>
        <a:p>
          <a:endParaRPr lang="en-US"/>
        </a:p>
      </dgm:t>
    </dgm:pt>
    <dgm:pt modelId="{BADA1655-7C65-4B24-B80C-BF7B9D6F0D33}" type="pres">
      <dgm:prSet presAssocID="{61E705CB-C54B-4261-9765-000B230E2F2D}" presName="childText" presStyleLbl="bgAcc1" presStyleIdx="1" presStyleCnt="4">
        <dgm:presLayoutVars>
          <dgm:bulletEnabled val="1"/>
        </dgm:presLayoutVars>
      </dgm:prSet>
      <dgm:spPr/>
      <dgm:t>
        <a:bodyPr/>
        <a:lstStyle/>
        <a:p>
          <a:endParaRPr lang="en-US"/>
        </a:p>
      </dgm:t>
    </dgm:pt>
    <dgm:pt modelId="{93CA345B-21DE-44AC-A551-BC0E3A493BAE}" type="pres">
      <dgm:prSet presAssocID="{AE3A0B14-797E-4515-8C30-5E2A70C2BAAF}" presName="root" presStyleCnt="0"/>
      <dgm:spPr/>
    </dgm:pt>
    <dgm:pt modelId="{B9887216-3623-4C32-BF14-033D6E913323}" type="pres">
      <dgm:prSet presAssocID="{AE3A0B14-797E-4515-8C30-5E2A70C2BAAF}" presName="rootComposite" presStyleCnt="0"/>
      <dgm:spPr/>
    </dgm:pt>
    <dgm:pt modelId="{F69AB139-23E1-4517-A9EB-B40C118835A2}" type="pres">
      <dgm:prSet presAssocID="{AE3A0B14-797E-4515-8C30-5E2A70C2BAAF}" presName="rootText" presStyleLbl="node1" presStyleIdx="1" presStyleCnt="2"/>
      <dgm:spPr/>
      <dgm:t>
        <a:bodyPr/>
        <a:lstStyle/>
        <a:p>
          <a:endParaRPr lang="en-US"/>
        </a:p>
      </dgm:t>
    </dgm:pt>
    <dgm:pt modelId="{4E50722A-D11B-483F-8BC8-ADBB0EEE030F}" type="pres">
      <dgm:prSet presAssocID="{AE3A0B14-797E-4515-8C30-5E2A70C2BAAF}" presName="rootConnector" presStyleLbl="node1" presStyleIdx="1" presStyleCnt="2"/>
      <dgm:spPr/>
      <dgm:t>
        <a:bodyPr/>
        <a:lstStyle/>
        <a:p>
          <a:endParaRPr lang="en-US"/>
        </a:p>
      </dgm:t>
    </dgm:pt>
    <dgm:pt modelId="{E818B2CA-E58D-4F03-BE25-21137E1DB558}" type="pres">
      <dgm:prSet presAssocID="{AE3A0B14-797E-4515-8C30-5E2A70C2BAAF}" presName="childShape" presStyleCnt="0"/>
      <dgm:spPr/>
    </dgm:pt>
    <dgm:pt modelId="{4082B357-5078-40CB-86C6-0AC6FB35505D}" type="pres">
      <dgm:prSet presAssocID="{A941C7D1-E15F-4CF0-8DFF-394194AD2CFF}" presName="Name13" presStyleLbl="parChTrans1D2" presStyleIdx="2" presStyleCnt="4"/>
      <dgm:spPr/>
      <dgm:t>
        <a:bodyPr/>
        <a:lstStyle/>
        <a:p>
          <a:endParaRPr lang="en-US"/>
        </a:p>
      </dgm:t>
    </dgm:pt>
    <dgm:pt modelId="{54DA4273-D39A-47C9-939F-E4983646C02E}" type="pres">
      <dgm:prSet presAssocID="{3615718B-A251-4155-9DC4-FCBE77E6B165}" presName="childText" presStyleLbl="bgAcc1" presStyleIdx="2" presStyleCnt="4">
        <dgm:presLayoutVars>
          <dgm:bulletEnabled val="1"/>
        </dgm:presLayoutVars>
      </dgm:prSet>
      <dgm:spPr/>
      <dgm:t>
        <a:bodyPr/>
        <a:lstStyle/>
        <a:p>
          <a:endParaRPr lang="en-US"/>
        </a:p>
      </dgm:t>
    </dgm:pt>
    <dgm:pt modelId="{37162FDF-D618-4F9E-9D3A-E41AC1F070A5}" type="pres">
      <dgm:prSet presAssocID="{2043300A-3D60-475F-9F61-8F79AFDA9BA3}" presName="Name13" presStyleLbl="parChTrans1D2" presStyleIdx="3" presStyleCnt="4"/>
      <dgm:spPr/>
      <dgm:t>
        <a:bodyPr/>
        <a:lstStyle/>
        <a:p>
          <a:endParaRPr lang="en-US"/>
        </a:p>
      </dgm:t>
    </dgm:pt>
    <dgm:pt modelId="{4AA44C5B-8070-4E2A-AA29-F8E404AF0930}" type="pres">
      <dgm:prSet presAssocID="{A4C84E62-9281-46E0-9933-FCF702DD667F}" presName="childText" presStyleLbl="bgAcc1" presStyleIdx="3" presStyleCnt="4">
        <dgm:presLayoutVars>
          <dgm:bulletEnabled val="1"/>
        </dgm:presLayoutVars>
      </dgm:prSet>
      <dgm:spPr/>
      <dgm:t>
        <a:bodyPr/>
        <a:lstStyle/>
        <a:p>
          <a:endParaRPr lang="en-US"/>
        </a:p>
      </dgm:t>
    </dgm:pt>
  </dgm:ptLst>
  <dgm:cxnLst>
    <dgm:cxn modelId="{47B9DD5C-465C-47DB-BD79-5483E05E72B8}" type="presOf" srcId="{0F8B3B9B-3C55-4969-9737-B482D3817285}" destId="{B592C27B-5424-4A16-8CD8-7B89A839FAC5}" srcOrd="0" destOrd="0" presId="urn:microsoft.com/office/officeart/2005/8/layout/hierarchy3"/>
    <dgm:cxn modelId="{68197D64-2A4E-4F0C-81D3-18C2B7C5B70D}" type="presOf" srcId="{CC6DBCD8-32B2-4952-A0F6-0246D51C2530}" destId="{4F2F2828-CCE8-4C74-9F09-5D6E47691CF7}" srcOrd="0" destOrd="0" presId="urn:microsoft.com/office/officeart/2005/8/layout/hierarchy3"/>
    <dgm:cxn modelId="{A61D2B37-CDCC-4BF1-837B-D48988F30382}" type="presOf" srcId="{3615718B-A251-4155-9DC4-FCBE77E6B165}" destId="{54DA4273-D39A-47C9-939F-E4983646C02E}" srcOrd="0" destOrd="0" presId="urn:microsoft.com/office/officeart/2005/8/layout/hierarchy3"/>
    <dgm:cxn modelId="{EBC139F8-B50F-45DA-BEEB-0626ED380CB7}" srcId="{AE3A0B14-797E-4515-8C30-5E2A70C2BAAF}" destId="{3615718B-A251-4155-9DC4-FCBE77E6B165}" srcOrd="0" destOrd="0" parTransId="{A941C7D1-E15F-4CF0-8DFF-394194AD2CFF}" sibTransId="{F2D26745-608A-4BA6-BF90-37F9E4BB71EA}"/>
    <dgm:cxn modelId="{484863F7-2A50-4121-BC1E-D3BE3118335A}" srcId="{AE3A0B14-797E-4515-8C30-5E2A70C2BAAF}" destId="{A4C84E62-9281-46E0-9933-FCF702DD667F}" srcOrd="1" destOrd="0" parTransId="{2043300A-3D60-475F-9F61-8F79AFDA9BA3}" sibTransId="{5065C68C-0B2C-4281-A5C4-2B51D64D2C92}"/>
    <dgm:cxn modelId="{E7331015-356A-4688-82E6-5761ABA6754F}" type="presOf" srcId="{BAF0F44B-E000-48EA-8641-445C254DB0C2}" destId="{52843CDC-6A50-4533-9F0F-D0767884ACA4}" srcOrd="0" destOrd="0" presId="urn:microsoft.com/office/officeart/2005/8/layout/hierarchy3"/>
    <dgm:cxn modelId="{F246CB27-1E55-43D4-BA3A-C30D63E66668}" type="presOf" srcId="{AE3A0B14-797E-4515-8C30-5E2A70C2BAAF}" destId="{F69AB139-23E1-4517-A9EB-B40C118835A2}" srcOrd="0" destOrd="0" presId="urn:microsoft.com/office/officeart/2005/8/layout/hierarchy3"/>
    <dgm:cxn modelId="{A5B7BFBE-B6A4-4CA6-9262-0740AB1020C5}" srcId="{CC6DBCD8-32B2-4952-A0F6-0246D51C2530}" destId="{BAF0F44B-E000-48EA-8641-445C254DB0C2}" srcOrd="0" destOrd="0" parTransId="{2F9B76C6-7198-427D-A655-FFD075FED23F}" sibTransId="{94301CA0-3947-49BD-8B9A-A883C3EA786E}"/>
    <dgm:cxn modelId="{58D615A2-C185-4891-9574-C4C569247221}" type="presOf" srcId="{A941C7D1-E15F-4CF0-8DFF-394194AD2CFF}" destId="{4082B357-5078-40CB-86C6-0AC6FB35505D}" srcOrd="0" destOrd="0" presId="urn:microsoft.com/office/officeart/2005/8/layout/hierarchy3"/>
    <dgm:cxn modelId="{0D508A9A-56DD-416C-A075-5FE7FD1867FD}" type="presOf" srcId="{A4C84E62-9281-46E0-9933-FCF702DD667F}" destId="{4AA44C5B-8070-4E2A-AA29-F8E404AF0930}" srcOrd="0" destOrd="0" presId="urn:microsoft.com/office/officeart/2005/8/layout/hierarchy3"/>
    <dgm:cxn modelId="{E992A76F-3A3B-4572-90DE-A613352AFC6B}" type="presOf" srcId="{2043300A-3D60-475F-9F61-8F79AFDA9BA3}" destId="{37162FDF-D618-4F9E-9D3A-E41AC1F070A5}" srcOrd="0" destOrd="0" presId="urn:microsoft.com/office/officeart/2005/8/layout/hierarchy3"/>
    <dgm:cxn modelId="{0C8C6C48-DCB9-414D-B749-3E84A3F74978}" type="presOf" srcId="{FFEADB87-EA78-4B0F-833E-6EC09BBC8E41}" destId="{E21BEB38-0657-43CE-B9DE-B6E6B14BF75A}" srcOrd="0" destOrd="0" presId="urn:microsoft.com/office/officeart/2005/8/layout/hierarchy3"/>
    <dgm:cxn modelId="{80E9E399-E53B-458E-9A29-555BA887A6FC}" type="presOf" srcId="{61E705CB-C54B-4261-9765-000B230E2F2D}" destId="{BADA1655-7C65-4B24-B80C-BF7B9D6F0D33}" srcOrd="0" destOrd="0" presId="urn:microsoft.com/office/officeart/2005/8/layout/hierarchy3"/>
    <dgm:cxn modelId="{93E94AFA-4399-4A7A-A6E4-377743025A0C}" srcId="{BAF0F44B-E000-48EA-8641-445C254DB0C2}" destId="{61E705CB-C54B-4261-9765-000B230E2F2D}" srcOrd="1" destOrd="0" parTransId="{FFEADB87-EA78-4B0F-833E-6EC09BBC8E41}" sibTransId="{5B67EAAE-43B4-4FCD-9D1D-8201CB30CE05}"/>
    <dgm:cxn modelId="{35943BCB-07C3-4871-A161-8ACA98D7BF47}" type="presOf" srcId="{DB32597E-F710-4F59-BD23-F3E0226EBC98}" destId="{5BFD1203-A264-489E-B0A5-3E3C56DC2D3D}" srcOrd="0" destOrd="0" presId="urn:microsoft.com/office/officeart/2005/8/layout/hierarchy3"/>
    <dgm:cxn modelId="{132B8E2D-6E9E-41EA-A486-0744F7C9AB64}" type="presOf" srcId="{AE3A0B14-797E-4515-8C30-5E2A70C2BAAF}" destId="{4E50722A-D11B-483F-8BC8-ADBB0EEE030F}" srcOrd="1" destOrd="0" presId="urn:microsoft.com/office/officeart/2005/8/layout/hierarchy3"/>
    <dgm:cxn modelId="{FE99E988-9217-4A71-9097-28923FCAF600}" srcId="{CC6DBCD8-32B2-4952-A0F6-0246D51C2530}" destId="{AE3A0B14-797E-4515-8C30-5E2A70C2BAAF}" srcOrd="1" destOrd="0" parTransId="{FB5B4C4E-0572-4C8D-81AB-37D6738C65DA}" sibTransId="{D1F756E9-81E9-4F61-9D2D-B3494EDE9D1D}"/>
    <dgm:cxn modelId="{E86EE7E1-529B-4304-B726-87F930802FA1}" srcId="{BAF0F44B-E000-48EA-8641-445C254DB0C2}" destId="{0F8B3B9B-3C55-4969-9737-B482D3817285}" srcOrd="0" destOrd="0" parTransId="{DB32597E-F710-4F59-BD23-F3E0226EBC98}" sibTransId="{BCD0FFA7-BEDF-46E6-A0C2-CA3127392312}"/>
    <dgm:cxn modelId="{A6552E95-D373-4A2D-9B2A-019B7B1BC452}" type="presOf" srcId="{BAF0F44B-E000-48EA-8641-445C254DB0C2}" destId="{CCD38BBB-AB6E-463D-A4CC-A320AC248BE3}" srcOrd="1" destOrd="0" presId="urn:microsoft.com/office/officeart/2005/8/layout/hierarchy3"/>
    <dgm:cxn modelId="{F40BB36F-C671-4785-BD1B-69B8A38E19F5}" type="presParOf" srcId="{4F2F2828-CCE8-4C74-9F09-5D6E47691CF7}" destId="{3CFE6BF0-4FA0-43C6-99C7-CEAC88F22038}" srcOrd="0" destOrd="0" presId="urn:microsoft.com/office/officeart/2005/8/layout/hierarchy3"/>
    <dgm:cxn modelId="{66D076B0-D1D7-4905-B295-EFFD3C60F076}" type="presParOf" srcId="{3CFE6BF0-4FA0-43C6-99C7-CEAC88F22038}" destId="{5AC66EA8-B090-4FB1-8CE0-04FADD615B0D}" srcOrd="0" destOrd="0" presId="urn:microsoft.com/office/officeart/2005/8/layout/hierarchy3"/>
    <dgm:cxn modelId="{7C03871D-CFB8-46D7-96A7-F6ACAA1A0FB3}" type="presParOf" srcId="{5AC66EA8-B090-4FB1-8CE0-04FADD615B0D}" destId="{52843CDC-6A50-4533-9F0F-D0767884ACA4}" srcOrd="0" destOrd="0" presId="urn:microsoft.com/office/officeart/2005/8/layout/hierarchy3"/>
    <dgm:cxn modelId="{FF597A80-454D-43CC-B0C9-6639B2A80F3F}" type="presParOf" srcId="{5AC66EA8-B090-4FB1-8CE0-04FADD615B0D}" destId="{CCD38BBB-AB6E-463D-A4CC-A320AC248BE3}" srcOrd="1" destOrd="0" presId="urn:microsoft.com/office/officeart/2005/8/layout/hierarchy3"/>
    <dgm:cxn modelId="{D2B4DEC3-29A9-4C6B-BA23-456A622B45C7}" type="presParOf" srcId="{3CFE6BF0-4FA0-43C6-99C7-CEAC88F22038}" destId="{BF7A742C-9036-425A-A412-257080067D11}" srcOrd="1" destOrd="0" presId="urn:microsoft.com/office/officeart/2005/8/layout/hierarchy3"/>
    <dgm:cxn modelId="{1EA3D81C-BE90-4997-A065-55B90ABC5D72}" type="presParOf" srcId="{BF7A742C-9036-425A-A412-257080067D11}" destId="{5BFD1203-A264-489E-B0A5-3E3C56DC2D3D}" srcOrd="0" destOrd="0" presId="urn:microsoft.com/office/officeart/2005/8/layout/hierarchy3"/>
    <dgm:cxn modelId="{134EBB75-2824-423C-A463-EC01D22F893B}" type="presParOf" srcId="{BF7A742C-9036-425A-A412-257080067D11}" destId="{B592C27B-5424-4A16-8CD8-7B89A839FAC5}" srcOrd="1" destOrd="0" presId="urn:microsoft.com/office/officeart/2005/8/layout/hierarchy3"/>
    <dgm:cxn modelId="{C31A4B0C-7951-417C-9F1D-75CC402E15D0}" type="presParOf" srcId="{BF7A742C-9036-425A-A412-257080067D11}" destId="{E21BEB38-0657-43CE-B9DE-B6E6B14BF75A}" srcOrd="2" destOrd="0" presId="urn:microsoft.com/office/officeart/2005/8/layout/hierarchy3"/>
    <dgm:cxn modelId="{DEFBBECE-69DC-4DDF-9B66-ED9C30C9DEBB}" type="presParOf" srcId="{BF7A742C-9036-425A-A412-257080067D11}" destId="{BADA1655-7C65-4B24-B80C-BF7B9D6F0D33}" srcOrd="3" destOrd="0" presId="urn:microsoft.com/office/officeart/2005/8/layout/hierarchy3"/>
    <dgm:cxn modelId="{611ED48E-407F-4E7C-A96F-30B349BF79A9}" type="presParOf" srcId="{4F2F2828-CCE8-4C74-9F09-5D6E47691CF7}" destId="{93CA345B-21DE-44AC-A551-BC0E3A493BAE}" srcOrd="1" destOrd="0" presId="urn:microsoft.com/office/officeart/2005/8/layout/hierarchy3"/>
    <dgm:cxn modelId="{CBDED6D2-2B91-4BC8-BA00-37DB2E7CAC00}" type="presParOf" srcId="{93CA345B-21DE-44AC-A551-BC0E3A493BAE}" destId="{B9887216-3623-4C32-BF14-033D6E913323}" srcOrd="0" destOrd="0" presId="urn:microsoft.com/office/officeart/2005/8/layout/hierarchy3"/>
    <dgm:cxn modelId="{A380E8C4-E5DA-4094-850D-EB86F8DB590B}" type="presParOf" srcId="{B9887216-3623-4C32-BF14-033D6E913323}" destId="{F69AB139-23E1-4517-A9EB-B40C118835A2}" srcOrd="0" destOrd="0" presId="urn:microsoft.com/office/officeart/2005/8/layout/hierarchy3"/>
    <dgm:cxn modelId="{0E2161CC-28E4-4526-AF4A-2595367CD64A}" type="presParOf" srcId="{B9887216-3623-4C32-BF14-033D6E913323}" destId="{4E50722A-D11B-483F-8BC8-ADBB0EEE030F}" srcOrd="1" destOrd="0" presId="urn:microsoft.com/office/officeart/2005/8/layout/hierarchy3"/>
    <dgm:cxn modelId="{400EB80F-537E-496A-8BCD-B1C0B7727DAD}" type="presParOf" srcId="{93CA345B-21DE-44AC-A551-BC0E3A493BAE}" destId="{E818B2CA-E58D-4F03-BE25-21137E1DB558}" srcOrd="1" destOrd="0" presId="urn:microsoft.com/office/officeart/2005/8/layout/hierarchy3"/>
    <dgm:cxn modelId="{678858EC-27A7-4C2F-BD0A-83A00E7729AF}" type="presParOf" srcId="{E818B2CA-E58D-4F03-BE25-21137E1DB558}" destId="{4082B357-5078-40CB-86C6-0AC6FB35505D}" srcOrd="0" destOrd="0" presId="urn:microsoft.com/office/officeart/2005/8/layout/hierarchy3"/>
    <dgm:cxn modelId="{29D62F37-7FC1-4351-BBCD-E51075DF13AC}" type="presParOf" srcId="{E818B2CA-E58D-4F03-BE25-21137E1DB558}" destId="{54DA4273-D39A-47C9-939F-E4983646C02E}" srcOrd="1" destOrd="0" presId="urn:microsoft.com/office/officeart/2005/8/layout/hierarchy3"/>
    <dgm:cxn modelId="{0E93F55F-CDDE-4BCD-9073-B890933B94D2}" type="presParOf" srcId="{E818B2CA-E58D-4F03-BE25-21137E1DB558}" destId="{37162FDF-D618-4F9E-9D3A-E41AC1F070A5}" srcOrd="2" destOrd="0" presId="urn:microsoft.com/office/officeart/2005/8/layout/hierarchy3"/>
    <dgm:cxn modelId="{873F4D43-87DC-43B5-BB37-53783A517A1C}" type="presParOf" srcId="{E818B2CA-E58D-4F03-BE25-21137E1DB558}" destId="{4AA44C5B-8070-4E2A-AA29-F8E404AF0930}" srcOrd="3" destOrd="0" presId="urn:microsoft.com/office/officeart/2005/8/layout/hierarchy3"/>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64DDDEB-DC61-4E22-8A74-A98F50907484}" type="doc">
      <dgm:prSet loTypeId="urn:microsoft.com/office/officeart/2005/8/layout/hChevron3" loCatId="process" qsTypeId="urn:microsoft.com/office/officeart/2005/8/quickstyle/simple1" qsCatId="simple" csTypeId="urn:microsoft.com/office/officeart/2005/8/colors/colorful3" csCatId="colorful" phldr="1"/>
      <dgm:spPr/>
    </dgm:pt>
    <dgm:pt modelId="{4D8DB3F1-D92C-4BB6-9C59-75AF2AE10646}">
      <dgm:prSet phldrT="[Текст]"/>
      <dgm:spPr>
        <a:solidFill>
          <a:srgbClr val="2977DF"/>
        </a:solidFill>
      </dgm:spPr>
      <dgm:t>
        <a:bodyPr/>
        <a:lstStyle/>
        <a:p>
          <a:r>
            <a:rPr lang="ru-RU" b="1" dirty="0">
              <a:latin typeface="+mn-lt"/>
              <a:cs typeface="Times New Roman" panose="02020603050405020304" pitchFamily="18" charset="0"/>
            </a:rPr>
            <a:t>НАЦИОНАЛЬНЫЕ ИНСТИТУТЫ</a:t>
          </a:r>
          <a:endParaRPr lang="en-US" b="1" dirty="0">
            <a:latin typeface="+mn-lt"/>
            <a:cs typeface="Times New Roman" panose="02020603050405020304" pitchFamily="18" charset="0"/>
          </a:endParaRPr>
        </a:p>
      </dgm:t>
    </dgm:pt>
    <dgm:pt modelId="{2CC8CBD5-9826-47BA-B31C-8113BA42E421}" type="parTrans" cxnId="{548977B3-0ABA-443F-9795-EF9C4CA5AD58}">
      <dgm:prSet/>
      <dgm:spPr/>
      <dgm:t>
        <a:bodyPr/>
        <a:lstStyle/>
        <a:p>
          <a:endParaRPr lang="en-US"/>
        </a:p>
      </dgm:t>
    </dgm:pt>
    <dgm:pt modelId="{B7A7CC3D-C3A8-418E-AF1D-EF6E8CB4241C}" type="sibTrans" cxnId="{548977B3-0ABA-443F-9795-EF9C4CA5AD58}">
      <dgm:prSet/>
      <dgm:spPr/>
      <dgm:t>
        <a:bodyPr/>
        <a:lstStyle/>
        <a:p>
          <a:endParaRPr lang="en-US"/>
        </a:p>
      </dgm:t>
    </dgm:pt>
    <dgm:pt modelId="{159CF902-CC8C-44AE-BF0C-9C466A52EA02}" type="pres">
      <dgm:prSet presAssocID="{364DDDEB-DC61-4E22-8A74-A98F50907484}" presName="Name0" presStyleCnt="0">
        <dgm:presLayoutVars>
          <dgm:dir/>
          <dgm:resizeHandles val="exact"/>
        </dgm:presLayoutVars>
      </dgm:prSet>
      <dgm:spPr/>
    </dgm:pt>
    <dgm:pt modelId="{DAD9437C-6887-43C3-AFA2-FE099BFF5692}" type="pres">
      <dgm:prSet presAssocID="{4D8DB3F1-D92C-4BB6-9C59-75AF2AE10646}" presName="parTxOnly" presStyleLbl="node1" presStyleIdx="0" presStyleCnt="1" custScaleY="12106" custLinFactNeighborX="-6081" custLinFactNeighborY="-78294">
        <dgm:presLayoutVars>
          <dgm:bulletEnabled val="1"/>
        </dgm:presLayoutVars>
      </dgm:prSet>
      <dgm:spPr/>
      <dgm:t>
        <a:bodyPr/>
        <a:lstStyle/>
        <a:p>
          <a:endParaRPr lang="en-US"/>
        </a:p>
      </dgm:t>
    </dgm:pt>
  </dgm:ptLst>
  <dgm:cxnLst>
    <dgm:cxn modelId="{874EF274-3C65-48DD-9E01-485CCDE3FCEB}" type="presOf" srcId="{364DDDEB-DC61-4E22-8A74-A98F50907484}" destId="{159CF902-CC8C-44AE-BF0C-9C466A52EA02}" srcOrd="0" destOrd="0" presId="urn:microsoft.com/office/officeart/2005/8/layout/hChevron3"/>
    <dgm:cxn modelId="{837AC1F9-A6A7-46D7-84F0-C49ED9B04792}" type="presOf" srcId="{4D8DB3F1-D92C-4BB6-9C59-75AF2AE10646}" destId="{DAD9437C-6887-43C3-AFA2-FE099BFF5692}" srcOrd="0" destOrd="0" presId="urn:microsoft.com/office/officeart/2005/8/layout/hChevron3"/>
    <dgm:cxn modelId="{548977B3-0ABA-443F-9795-EF9C4CA5AD58}" srcId="{364DDDEB-DC61-4E22-8A74-A98F50907484}" destId="{4D8DB3F1-D92C-4BB6-9C59-75AF2AE10646}" srcOrd="0" destOrd="0" parTransId="{2CC8CBD5-9826-47BA-B31C-8113BA42E421}" sibTransId="{B7A7CC3D-C3A8-418E-AF1D-EF6E8CB4241C}"/>
    <dgm:cxn modelId="{3912918F-D336-4CE7-AD18-BB29BC9E5F3E}" type="presParOf" srcId="{159CF902-CC8C-44AE-BF0C-9C466A52EA02}" destId="{DAD9437C-6887-43C3-AFA2-FE099BFF5692}" srcOrd="0" destOrd="0" presId="urn:microsoft.com/office/officeart/2005/8/layout/hChevron3"/>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64DDDEB-DC61-4E22-8A74-A98F50907484}" type="doc">
      <dgm:prSet loTypeId="urn:microsoft.com/office/officeart/2005/8/layout/hChevron3" loCatId="process" qsTypeId="urn:microsoft.com/office/officeart/2005/8/quickstyle/simple1" qsCatId="simple" csTypeId="urn:microsoft.com/office/officeart/2005/8/colors/colorful5" csCatId="colorful" phldr="1"/>
      <dgm:spPr/>
    </dgm:pt>
    <dgm:pt modelId="{4D8DB3F1-D92C-4BB6-9C59-75AF2AE10646}">
      <dgm:prSet phldrT="[Текст]"/>
      <dgm:spPr/>
      <dgm:t>
        <a:bodyPr/>
        <a:lstStyle/>
        <a:p>
          <a:r>
            <a:rPr lang="ru-RU" b="1" dirty="0">
              <a:latin typeface="+mn-lt"/>
              <a:cs typeface="Times New Roman" panose="02020603050405020304" pitchFamily="18" charset="0"/>
            </a:rPr>
            <a:t>МЕЖДУНАРОДНЫЕ АГЕНТСТВА</a:t>
          </a:r>
          <a:endParaRPr lang="en-US" b="1" dirty="0">
            <a:latin typeface="+mn-lt"/>
            <a:cs typeface="Times New Roman" panose="02020603050405020304" pitchFamily="18" charset="0"/>
          </a:endParaRPr>
        </a:p>
      </dgm:t>
    </dgm:pt>
    <dgm:pt modelId="{2CC8CBD5-9826-47BA-B31C-8113BA42E421}" type="parTrans" cxnId="{548977B3-0ABA-443F-9795-EF9C4CA5AD58}">
      <dgm:prSet/>
      <dgm:spPr/>
      <dgm:t>
        <a:bodyPr/>
        <a:lstStyle/>
        <a:p>
          <a:endParaRPr lang="en-US"/>
        </a:p>
      </dgm:t>
    </dgm:pt>
    <dgm:pt modelId="{B7A7CC3D-C3A8-418E-AF1D-EF6E8CB4241C}" type="sibTrans" cxnId="{548977B3-0ABA-443F-9795-EF9C4CA5AD58}">
      <dgm:prSet/>
      <dgm:spPr/>
      <dgm:t>
        <a:bodyPr/>
        <a:lstStyle/>
        <a:p>
          <a:endParaRPr lang="en-US"/>
        </a:p>
      </dgm:t>
    </dgm:pt>
    <dgm:pt modelId="{159CF902-CC8C-44AE-BF0C-9C466A52EA02}" type="pres">
      <dgm:prSet presAssocID="{364DDDEB-DC61-4E22-8A74-A98F50907484}" presName="Name0" presStyleCnt="0">
        <dgm:presLayoutVars>
          <dgm:dir/>
          <dgm:resizeHandles val="exact"/>
        </dgm:presLayoutVars>
      </dgm:prSet>
      <dgm:spPr/>
    </dgm:pt>
    <dgm:pt modelId="{DAD9437C-6887-43C3-AFA2-FE099BFF5692}" type="pres">
      <dgm:prSet presAssocID="{4D8DB3F1-D92C-4BB6-9C59-75AF2AE10646}" presName="parTxOnly" presStyleLbl="node1" presStyleIdx="0" presStyleCnt="1" custScaleY="12106" custLinFactNeighborX="-6081" custLinFactNeighborY="-78294">
        <dgm:presLayoutVars>
          <dgm:bulletEnabled val="1"/>
        </dgm:presLayoutVars>
      </dgm:prSet>
      <dgm:spPr/>
      <dgm:t>
        <a:bodyPr/>
        <a:lstStyle/>
        <a:p>
          <a:endParaRPr lang="en-US"/>
        </a:p>
      </dgm:t>
    </dgm:pt>
  </dgm:ptLst>
  <dgm:cxnLst>
    <dgm:cxn modelId="{86AB9A33-E263-4483-B2F9-F48803EC3995}" type="presOf" srcId="{364DDDEB-DC61-4E22-8A74-A98F50907484}" destId="{159CF902-CC8C-44AE-BF0C-9C466A52EA02}" srcOrd="0" destOrd="0" presId="urn:microsoft.com/office/officeart/2005/8/layout/hChevron3"/>
    <dgm:cxn modelId="{548977B3-0ABA-443F-9795-EF9C4CA5AD58}" srcId="{364DDDEB-DC61-4E22-8A74-A98F50907484}" destId="{4D8DB3F1-D92C-4BB6-9C59-75AF2AE10646}" srcOrd="0" destOrd="0" parTransId="{2CC8CBD5-9826-47BA-B31C-8113BA42E421}" sibTransId="{B7A7CC3D-C3A8-418E-AF1D-EF6E8CB4241C}"/>
    <dgm:cxn modelId="{78B4ADD4-AD15-447F-9CA1-23C96655E69D}" type="presOf" srcId="{4D8DB3F1-D92C-4BB6-9C59-75AF2AE10646}" destId="{DAD9437C-6887-43C3-AFA2-FE099BFF5692}" srcOrd="0" destOrd="0" presId="urn:microsoft.com/office/officeart/2005/8/layout/hChevron3"/>
    <dgm:cxn modelId="{DD72BE1C-0E47-4D81-9FDB-3BDDE7FA09F4}" type="presParOf" srcId="{159CF902-CC8C-44AE-BF0C-9C466A52EA02}" destId="{DAD9437C-6887-43C3-AFA2-FE099BFF5692}" srcOrd="0" destOrd="0" presId="urn:microsoft.com/office/officeart/2005/8/layout/hChevron3"/>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BCF6624-DA8E-47FB-A064-3AB1C615B9E6}" type="doc">
      <dgm:prSet loTypeId="urn:microsoft.com/office/officeart/2005/8/layout/pyramid3" loCatId="pyramid" qsTypeId="urn:microsoft.com/office/officeart/2005/8/quickstyle/simple1" qsCatId="simple" csTypeId="urn:microsoft.com/office/officeart/2005/8/colors/colorful5" csCatId="colorful" phldr="1"/>
      <dgm:spPr/>
      <dgm:t>
        <a:bodyPr/>
        <a:lstStyle/>
        <a:p>
          <a:endParaRPr lang="en-US"/>
        </a:p>
      </dgm:t>
    </dgm:pt>
    <dgm:pt modelId="{D105E517-F65B-4F06-B3FE-AFCBC38D0F51}">
      <dgm:prSet phldrT="[Текст]"/>
      <dgm:spPr/>
      <dgm:t>
        <a:bodyPr/>
        <a:lstStyle/>
        <a:p>
          <a:r>
            <a:rPr lang="ru-RU" b="1" dirty="0">
              <a:latin typeface="+mn-lt"/>
              <a:cs typeface="Times New Roman" panose="02020603050405020304" pitchFamily="18" charset="0"/>
            </a:rPr>
            <a:t>Национальный статистический офис</a:t>
          </a:r>
          <a:endParaRPr lang="en-US" b="1" dirty="0">
            <a:latin typeface="+mn-lt"/>
            <a:cs typeface="Times New Roman" panose="02020603050405020304" pitchFamily="18" charset="0"/>
          </a:endParaRPr>
        </a:p>
      </dgm:t>
    </dgm:pt>
    <dgm:pt modelId="{1EED17A0-BC9D-4D03-86B6-ACB6B98A0472}" type="parTrans" cxnId="{B28FA46C-F9EE-4C02-9867-048A0C754758}">
      <dgm:prSet/>
      <dgm:spPr/>
      <dgm:t>
        <a:bodyPr/>
        <a:lstStyle/>
        <a:p>
          <a:endParaRPr lang="en-US"/>
        </a:p>
      </dgm:t>
    </dgm:pt>
    <dgm:pt modelId="{4F7F9010-12CE-4E65-BC51-45EA95CA9755}" type="sibTrans" cxnId="{B28FA46C-F9EE-4C02-9867-048A0C754758}">
      <dgm:prSet/>
      <dgm:spPr/>
      <dgm:t>
        <a:bodyPr/>
        <a:lstStyle/>
        <a:p>
          <a:endParaRPr lang="en-US"/>
        </a:p>
      </dgm:t>
    </dgm:pt>
    <dgm:pt modelId="{1DC4807B-305B-4F03-ACF1-A211D001C632}">
      <dgm:prSet phldrT="[Текст]"/>
      <dgm:spPr/>
      <dgm:t>
        <a:bodyPr/>
        <a:lstStyle/>
        <a:p>
          <a:r>
            <a:rPr lang="ru-RU" dirty="0">
              <a:latin typeface="+mn-lt"/>
              <a:cs typeface="Times New Roman" panose="02020603050405020304" pitchFamily="18" charset="0"/>
            </a:rPr>
            <a:t>Данные</a:t>
          </a:r>
          <a:r>
            <a:rPr lang="en-US" dirty="0">
              <a:latin typeface="+mn-lt"/>
              <a:cs typeface="Times New Roman" panose="02020603050405020304" pitchFamily="18" charset="0"/>
            </a:rPr>
            <a:t>/</a:t>
          </a:r>
          <a:r>
            <a:rPr lang="ru-RU" dirty="0">
              <a:latin typeface="+mn-lt"/>
              <a:cs typeface="Times New Roman" panose="02020603050405020304" pitchFamily="18" charset="0"/>
            </a:rPr>
            <a:t>Метаданные</a:t>
          </a:r>
          <a:endParaRPr lang="en-US" dirty="0">
            <a:latin typeface="+mn-lt"/>
            <a:cs typeface="Times New Roman" panose="02020603050405020304" pitchFamily="18" charset="0"/>
          </a:endParaRPr>
        </a:p>
      </dgm:t>
    </dgm:pt>
    <dgm:pt modelId="{AFC010CA-8C29-4147-99BE-01F3FFFA914F}" type="parTrans" cxnId="{FC110E57-3705-4C3E-847E-D906F3494DA0}">
      <dgm:prSet/>
      <dgm:spPr/>
      <dgm:t>
        <a:bodyPr/>
        <a:lstStyle/>
        <a:p>
          <a:endParaRPr lang="en-US"/>
        </a:p>
      </dgm:t>
    </dgm:pt>
    <dgm:pt modelId="{0DCDC72A-E9EA-4420-ACA4-2A41FB5AF932}" type="sibTrans" cxnId="{FC110E57-3705-4C3E-847E-D906F3494DA0}">
      <dgm:prSet/>
      <dgm:spPr/>
      <dgm:t>
        <a:bodyPr/>
        <a:lstStyle/>
        <a:p>
          <a:endParaRPr lang="en-US"/>
        </a:p>
      </dgm:t>
    </dgm:pt>
    <dgm:pt modelId="{5F16426B-6279-47ED-A6C7-F754EB83F299}">
      <dgm:prSet phldrT="[Текст]"/>
      <dgm:spPr/>
      <dgm:t>
        <a:bodyPr/>
        <a:lstStyle/>
        <a:p>
          <a:r>
            <a:rPr lang="ru-RU" dirty="0">
              <a:latin typeface="+mn-lt"/>
              <a:cs typeface="Times New Roman" panose="02020603050405020304" pitchFamily="18" charset="0"/>
            </a:rPr>
            <a:t>Индикаторы ЦУР</a:t>
          </a:r>
          <a:endParaRPr lang="en-US" dirty="0">
            <a:latin typeface="+mn-lt"/>
            <a:cs typeface="Times New Roman" panose="02020603050405020304" pitchFamily="18" charset="0"/>
          </a:endParaRPr>
        </a:p>
      </dgm:t>
    </dgm:pt>
    <dgm:pt modelId="{239F76C5-0F1B-4335-B8AC-7190442C3029}" type="parTrans" cxnId="{C96FBF78-ECAB-44A0-BC6F-DF190789D696}">
      <dgm:prSet/>
      <dgm:spPr/>
      <dgm:t>
        <a:bodyPr/>
        <a:lstStyle/>
        <a:p>
          <a:endParaRPr lang="en-US"/>
        </a:p>
      </dgm:t>
    </dgm:pt>
    <dgm:pt modelId="{8B91A38C-7AC1-46C9-A5C7-F90A3D12FF86}" type="sibTrans" cxnId="{C96FBF78-ECAB-44A0-BC6F-DF190789D696}">
      <dgm:prSet/>
      <dgm:spPr/>
      <dgm:t>
        <a:bodyPr/>
        <a:lstStyle/>
        <a:p>
          <a:endParaRPr lang="en-US"/>
        </a:p>
      </dgm:t>
    </dgm:pt>
    <dgm:pt modelId="{3E0B0E93-38C5-4999-A37B-BA0DD8EF940A}">
      <dgm:prSet/>
      <dgm:spPr/>
      <dgm:t>
        <a:bodyPr/>
        <a:lstStyle/>
        <a:p>
          <a:endParaRPr lang="en-US" dirty="0"/>
        </a:p>
      </dgm:t>
    </dgm:pt>
    <dgm:pt modelId="{A1279273-5123-4D23-A87C-477AE5E68E4E}" type="parTrans" cxnId="{6E973DC9-F50F-49AC-A456-CD848F9FE59B}">
      <dgm:prSet custAng="16200000" custScaleX="101048" custScaleY="54796" custLinFactX="-100000" custLinFactY="2377" custLinFactNeighborX="-176452" custLinFactNeighborY="100000"/>
      <dgm:spPr/>
      <dgm:t>
        <a:bodyPr/>
        <a:lstStyle/>
        <a:p>
          <a:endParaRPr lang="en-US"/>
        </a:p>
      </dgm:t>
    </dgm:pt>
    <dgm:pt modelId="{B0CC029F-3D93-43DA-B480-BEE047965C94}" type="sibTrans" cxnId="{6E973DC9-F50F-49AC-A456-CD848F9FE59B}">
      <dgm:prSet/>
      <dgm:spPr/>
      <dgm:t>
        <a:bodyPr/>
        <a:lstStyle/>
        <a:p>
          <a:endParaRPr lang="en-US"/>
        </a:p>
      </dgm:t>
    </dgm:pt>
    <dgm:pt modelId="{99FABC30-25E0-4713-A3D5-68ED1AC1412D}" type="pres">
      <dgm:prSet presAssocID="{FBCF6624-DA8E-47FB-A064-3AB1C615B9E6}" presName="Name0" presStyleCnt="0">
        <dgm:presLayoutVars>
          <dgm:dir/>
          <dgm:animLvl val="lvl"/>
          <dgm:resizeHandles val="exact"/>
        </dgm:presLayoutVars>
      </dgm:prSet>
      <dgm:spPr/>
      <dgm:t>
        <a:bodyPr/>
        <a:lstStyle/>
        <a:p>
          <a:endParaRPr lang="en-US"/>
        </a:p>
      </dgm:t>
    </dgm:pt>
    <dgm:pt modelId="{DE05DC72-23DF-412D-B89E-A39C30E787DA}" type="pres">
      <dgm:prSet presAssocID="{D105E517-F65B-4F06-B3FE-AFCBC38D0F51}" presName="Name8" presStyleCnt="0"/>
      <dgm:spPr/>
    </dgm:pt>
    <dgm:pt modelId="{FBA1C0EA-9A9E-40D9-8FD3-C43035EE3C98}" type="pres">
      <dgm:prSet presAssocID="{D105E517-F65B-4F06-B3FE-AFCBC38D0F51}" presName="level" presStyleLbl="node1" presStyleIdx="0" presStyleCnt="4" custLinFactNeighborX="-1041">
        <dgm:presLayoutVars>
          <dgm:chMax val="1"/>
          <dgm:bulletEnabled val="1"/>
        </dgm:presLayoutVars>
      </dgm:prSet>
      <dgm:spPr/>
      <dgm:t>
        <a:bodyPr/>
        <a:lstStyle/>
        <a:p>
          <a:endParaRPr lang="en-US"/>
        </a:p>
      </dgm:t>
    </dgm:pt>
    <dgm:pt modelId="{064F3444-84B0-4BFA-9978-99CBD761A7A3}" type="pres">
      <dgm:prSet presAssocID="{D105E517-F65B-4F06-B3FE-AFCBC38D0F51}" presName="levelTx" presStyleLbl="revTx" presStyleIdx="0" presStyleCnt="0">
        <dgm:presLayoutVars>
          <dgm:chMax val="1"/>
          <dgm:bulletEnabled val="1"/>
        </dgm:presLayoutVars>
      </dgm:prSet>
      <dgm:spPr/>
      <dgm:t>
        <a:bodyPr/>
        <a:lstStyle/>
        <a:p>
          <a:endParaRPr lang="en-US"/>
        </a:p>
      </dgm:t>
    </dgm:pt>
    <dgm:pt modelId="{DC8048E8-14DF-4B7F-B648-17C1F732B16F}" type="pres">
      <dgm:prSet presAssocID="{1DC4807B-305B-4F03-ACF1-A211D001C632}" presName="Name8" presStyleCnt="0"/>
      <dgm:spPr/>
    </dgm:pt>
    <dgm:pt modelId="{AD99BF90-3730-4090-92B5-A3CB182F830E}" type="pres">
      <dgm:prSet presAssocID="{1DC4807B-305B-4F03-ACF1-A211D001C632}" presName="level" presStyleLbl="node1" presStyleIdx="1" presStyleCnt="4">
        <dgm:presLayoutVars>
          <dgm:chMax val="1"/>
          <dgm:bulletEnabled val="1"/>
        </dgm:presLayoutVars>
      </dgm:prSet>
      <dgm:spPr/>
      <dgm:t>
        <a:bodyPr/>
        <a:lstStyle/>
        <a:p>
          <a:endParaRPr lang="en-US"/>
        </a:p>
      </dgm:t>
    </dgm:pt>
    <dgm:pt modelId="{3C5A3CA4-CD64-4B1A-96EE-AE9661EF12E3}" type="pres">
      <dgm:prSet presAssocID="{1DC4807B-305B-4F03-ACF1-A211D001C632}" presName="levelTx" presStyleLbl="revTx" presStyleIdx="0" presStyleCnt="0">
        <dgm:presLayoutVars>
          <dgm:chMax val="1"/>
          <dgm:bulletEnabled val="1"/>
        </dgm:presLayoutVars>
      </dgm:prSet>
      <dgm:spPr/>
      <dgm:t>
        <a:bodyPr/>
        <a:lstStyle/>
        <a:p>
          <a:endParaRPr lang="en-US"/>
        </a:p>
      </dgm:t>
    </dgm:pt>
    <dgm:pt modelId="{C15D53B2-D99B-40F8-BCBC-A715085FDB37}" type="pres">
      <dgm:prSet presAssocID="{5F16426B-6279-47ED-A6C7-F754EB83F299}" presName="Name8" presStyleCnt="0"/>
      <dgm:spPr/>
    </dgm:pt>
    <dgm:pt modelId="{DE542477-2FBB-462B-A39B-03A6DA18CBC8}" type="pres">
      <dgm:prSet presAssocID="{5F16426B-6279-47ED-A6C7-F754EB83F299}" presName="level" presStyleLbl="node1" presStyleIdx="2" presStyleCnt="4">
        <dgm:presLayoutVars>
          <dgm:chMax val="1"/>
          <dgm:bulletEnabled val="1"/>
        </dgm:presLayoutVars>
      </dgm:prSet>
      <dgm:spPr/>
      <dgm:t>
        <a:bodyPr/>
        <a:lstStyle/>
        <a:p>
          <a:endParaRPr lang="en-US"/>
        </a:p>
      </dgm:t>
    </dgm:pt>
    <dgm:pt modelId="{C687F237-E73B-4D42-970A-CED3D9B9FEC7}" type="pres">
      <dgm:prSet presAssocID="{5F16426B-6279-47ED-A6C7-F754EB83F299}" presName="levelTx" presStyleLbl="revTx" presStyleIdx="0" presStyleCnt="0">
        <dgm:presLayoutVars>
          <dgm:chMax val="1"/>
          <dgm:bulletEnabled val="1"/>
        </dgm:presLayoutVars>
      </dgm:prSet>
      <dgm:spPr/>
      <dgm:t>
        <a:bodyPr/>
        <a:lstStyle/>
        <a:p>
          <a:endParaRPr lang="en-US"/>
        </a:p>
      </dgm:t>
    </dgm:pt>
    <dgm:pt modelId="{789729A3-4866-4BAD-9A2E-371C87D1B072}" type="pres">
      <dgm:prSet presAssocID="{3E0B0E93-38C5-4999-A37B-BA0DD8EF940A}" presName="Name8" presStyleCnt="0"/>
      <dgm:spPr/>
    </dgm:pt>
    <dgm:pt modelId="{5063B3BA-AC90-45A5-8ED6-69599C771FFC}" type="pres">
      <dgm:prSet presAssocID="{3E0B0E93-38C5-4999-A37B-BA0DD8EF940A}" presName="level" presStyleLbl="node1" presStyleIdx="3" presStyleCnt="4">
        <dgm:presLayoutVars>
          <dgm:chMax val="1"/>
          <dgm:bulletEnabled val="1"/>
        </dgm:presLayoutVars>
      </dgm:prSet>
      <dgm:spPr/>
      <dgm:t>
        <a:bodyPr/>
        <a:lstStyle/>
        <a:p>
          <a:endParaRPr lang="en-US"/>
        </a:p>
      </dgm:t>
    </dgm:pt>
    <dgm:pt modelId="{F427EC3C-89A2-4B59-812E-10BAC918D1A2}" type="pres">
      <dgm:prSet presAssocID="{3E0B0E93-38C5-4999-A37B-BA0DD8EF940A}" presName="levelTx" presStyleLbl="revTx" presStyleIdx="0" presStyleCnt="0">
        <dgm:presLayoutVars>
          <dgm:chMax val="1"/>
          <dgm:bulletEnabled val="1"/>
        </dgm:presLayoutVars>
      </dgm:prSet>
      <dgm:spPr/>
      <dgm:t>
        <a:bodyPr/>
        <a:lstStyle/>
        <a:p>
          <a:endParaRPr lang="en-US"/>
        </a:p>
      </dgm:t>
    </dgm:pt>
  </dgm:ptLst>
  <dgm:cxnLst>
    <dgm:cxn modelId="{2257BB29-3700-4500-8A8A-49451F64A895}" type="presOf" srcId="{FBCF6624-DA8E-47FB-A064-3AB1C615B9E6}" destId="{99FABC30-25E0-4713-A3D5-68ED1AC1412D}" srcOrd="0" destOrd="0" presId="urn:microsoft.com/office/officeart/2005/8/layout/pyramid3"/>
    <dgm:cxn modelId="{7BA39CD8-E768-4D3A-B613-64A41B71434B}" type="presOf" srcId="{D105E517-F65B-4F06-B3FE-AFCBC38D0F51}" destId="{FBA1C0EA-9A9E-40D9-8FD3-C43035EE3C98}" srcOrd="0" destOrd="0" presId="urn:microsoft.com/office/officeart/2005/8/layout/pyramid3"/>
    <dgm:cxn modelId="{FC110E57-3705-4C3E-847E-D906F3494DA0}" srcId="{FBCF6624-DA8E-47FB-A064-3AB1C615B9E6}" destId="{1DC4807B-305B-4F03-ACF1-A211D001C632}" srcOrd="1" destOrd="0" parTransId="{AFC010CA-8C29-4147-99BE-01F3FFFA914F}" sibTransId="{0DCDC72A-E9EA-4420-ACA4-2A41FB5AF932}"/>
    <dgm:cxn modelId="{B28FA46C-F9EE-4C02-9867-048A0C754758}" srcId="{FBCF6624-DA8E-47FB-A064-3AB1C615B9E6}" destId="{D105E517-F65B-4F06-B3FE-AFCBC38D0F51}" srcOrd="0" destOrd="0" parTransId="{1EED17A0-BC9D-4D03-86B6-ACB6B98A0472}" sibTransId="{4F7F9010-12CE-4E65-BC51-45EA95CA9755}"/>
    <dgm:cxn modelId="{105C5848-9737-43EE-86FD-EBDAF5F425C8}" type="presOf" srcId="{D105E517-F65B-4F06-B3FE-AFCBC38D0F51}" destId="{064F3444-84B0-4BFA-9978-99CBD761A7A3}" srcOrd="1" destOrd="0" presId="urn:microsoft.com/office/officeart/2005/8/layout/pyramid3"/>
    <dgm:cxn modelId="{CC5A96A6-E10A-4CBA-861F-3C37170B700D}" type="presOf" srcId="{3E0B0E93-38C5-4999-A37B-BA0DD8EF940A}" destId="{F427EC3C-89A2-4B59-812E-10BAC918D1A2}" srcOrd="1" destOrd="0" presId="urn:microsoft.com/office/officeart/2005/8/layout/pyramid3"/>
    <dgm:cxn modelId="{6E973DC9-F50F-49AC-A456-CD848F9FE59B}" srcId="{FBCF6624-DA8E-47FB-A064-3AB1C615B9E6}" destId="{3E0B0E93-38C5-4999-A37B-BA0DD8EF940A}" srcOrd="3" destOrd="0" parTransId="{A1279273-5123-4D23-A87C-477AE5E68E4E}" sibTransId="{B0CC029F-3D93-43DA-B480-BEE047965C94}"/>
    <dgm:cxn modelId="{EA2F4F0B-98D8-4150-B3A7-97E20BBC0A04}" type="presOf" srcId="{1DC4807B-305B-4F03-ACF1-A211D001C632}" destId="{3C5A3CA4-CD64-4B1A-96EE-AE9661EF12E3}" srcOrd="1" destOrd="0" presId="urn:microsoft.com/office/officeart/2005/8/layout/pyramid3"/>
    <dgm:cxn modelId="{14BD80F0-A52C-4F12-A50A-959DBBAF9636}" type="presOf" srcId="{5F16426B-6279-47ED-A6C7-F754EB83F299}" destId="{DE542477-2FBB-462B-A39B-03A6DA18CBC8}" srcOrd="0" destOrd="0" presId="urn:microsoft.com/office/officeart/2005/8/layout/pyramid3"/>
    <dgm:cxn modelId="{F66EE62E-5AFA-491E-BB5F-96EFACEC04A7}" type="presOf" srcId="{3E0B0E93-38C5-4999-A37B-BA0DD8EF940A}" destId="{5063B3BA-AC90-45A5-8ED6-69599C771FFC}" srcOrd="0" destOrd="0" presId="urn:microsoft.com/office/officeart/2005/8/layout/pyramid3"/>
    <dgm:cxn modelId="{C96FBF78-ECAB-44A0-BC6F-DF190789D696}" srcId="{FBCF6624-DA8E-47FB-A064-3AB1C615B9E6}" destId="{5F16426B-6279-47ED-A6C7-F754EB83F299}" srcOrd="2" destOrd="0" parTransId="{239F76C5-0F1B-4335-B8AC-7190442C3029}" sibTransId="{8B91A38C-7AC1-46C9-A5C7-F90A3D12FF86}"/>
    <dgm:cxn modelId="{E0732DFF-302A-416E-946A-61C00288B4DE}" type="presOf" srcId="{1DC4807B-305B-4F03-ACF1-A211D001C632}" destId="{AD99BF90-3730-4090-92B5-A3CB182F830E}" srcOrd="0" destOrd="0" presId="urn:microsoft.com/office/officeart/2005/8/layout/pyramid3"/>
    <dgm:cxn modelId="{00DDAC65-5C80-4CEE-B3A1-4E78FAEF5349}" type="presOf" srcId="{5F16426B-6279-47ED-A6C7-F754EB83F299}" destId="{C687F237-E73B-4D42-970A-CED3D9B9FEC7}" srcOrd="1" destOrd="0" presId="urn:microsoft.com/office/officeart/2005/8/layout/pyramid3"/>
    <dgm:cxn modelId="{6147D707-8E21-44B9-8B86-4A35DA8C3E57}" type="presParOf" srcId="{99FABC30-25E0-4713-A3D5-68ED1AC1412D}" destId="{DE05DC72-23DF-412D-B89E-A39C30E787DA}" srcOrd="0" destOrd="0" presId="urn:microsoft.com/office/officeart/2005/8/layout/pyramid3"/>
    <dgm:cxn modelId="{5D1B6CBF-DDAC-4241-B657-5A340A3B5934}" type="presParOf" srcId="{DE05DC72-23DF-412D-B89E-A39C30E787DA}" destId="{FBA1C0EA-9A9E-40D9-8FD3-C43035EE3C98}" srcOrd="0" destOrd="0" presId="urn:microsoft.com/office/officeart/2005/8/layout/pyramid3"/>
    <dgm:cxn modelId="{DB290769-F033-4E1E-B839-9C0A82D20958}" type="presParOf" srcId="{DE05DC72-23DF-412D-B89E-A39C30E787DA}" destId="{064F3444-84B0-4BFA-9978-99CBD761A7A3}" srcOrd="1" destOrd="0" presId="urn:microsoft.com/office/officeart/2005/8/layout/pyramid3"/>
    <dgm:cxn modelId="{5950C93D-FD6B-4EE4-AA2D-365734C251B5}" type="presParOf" srcId="{99FABC30-25E0-4713-A3D5-68ED1AC1412D}" destId="{DC8048E8-14DF-4B7F-B648-17C1F732B16F}" srcOrd="1" destOrd="0" presId="urn:microsoft.com/office/officeart/2005/8/layout/pyramid3"/>
    <dgm:cxn modelId="{33051919-AEA1-4609-9E41-3D3CDB2D9F39}" type="presParOf" srcId="{DC8048E8-14DF-4B7F-B648-17C1F732B16F}" destId="{AD99BF90-3730-4090-92B5-A3CB182F830E}" srcOrd="0" destOrd="0" presId="urn:microsoft.com/office/officeart/2005/8/layout/pyramid3"/>
    <dgm:cxn modelId="{1D549BDD-09A9-4744-B216-4082F99CC4EA}" type="presParOf" srcId="{DC8048E8-14DF-4B7F-B648-17C1F732B16F}" destId="{3C5A3CA4-CD64-4B1A-96EE-AE9661EF12E3}" srcOrd="1" destOrd="0" presId="urn:microsoft.com/office/officeart/2005/8/layout/pyramid3"/>
    <dgm:cxn modelId="{75CC7E5D-0E17-4812-A316-093B9E7CEE40}" type="presParOf" srcId="{99FABC30-25E0-4713-A3D5-68ED1AC1412D}" destId="{C15D53B2-D99B-40F8-BCBC-A715085FDB37}" srcOrd="2" destOrd="0" presId="urn:microsoft.com/office/officeart/2005/8/layout/pyramid3"/>
    <dgm:cxn modelId="{36DA3D0A-47B6-4166-B667-86F840A0BDE7}" type="presParOf" srcId="{C15D53B2-D99B-40F8-BCBC-A715085FDB37}" destId="{DE542477-2FBB-462B-A39B-03A6DA18CBC8}" srcOrd="0" destOrd="0" presId="urn:microsoft.com/office/officeart/2005/8/layout/pyramid3"/>
    <dgm:cxn modelId="{465035FC-C20D-4E26-A3D0-E4102B1D38BC}" type="presParOf" srcId="{C15D53B2-D99B-40F8-BCBC-A715085FDB37}" destId="{C687F237-E73B-4D42-970A-CED3D9B9FEC7}" srcOrd="1" destOrd="0" presId="urn:microsoft.com/office/officeart/2005/8/layout/pyramid3"/>
    <dgm:cxn modelId="{5427633E-8C5D-487E-9236-026F2EB909E1}" type="presParOf" srcId="{99FABC30-25E0-4713-A3D5-68ED1AC1412D}" destId="{789729A3-4866-4BAD-9A2E-371C87D1B072}" srcOrd="3" destOrd="0" presId="urn:microsoft.com/office/officeart/2005/8/layout/pyramid3"/>
    <dgm:cxn modelId="{4717450E-57EA-44DB-BE10-F41543E4376B}" type="presParOf" srcId="{789729A3-4866-4BAD-9A2E-371C87D1B072}" destId="{5063B3BA-AC90-45A5-8ED6-69599C771FFC}" srcOrd="0" destOrd="0" presId="urn:microsoft.com/office/officeart/2005/8/layout/pyramid3"/>
    <dgm:cxn modelId="{66EDC5E9-4650-44DB-BAC2-08B9BD42F154}" type="presParOf" srcId="{789729A3-4866-4BAD-9A2E-371C87D1B072}" destId="{F427EC3C-89A2-4B59-812E-10BAC918D1A2}" srcOrd="1" destOrd="0" presId="urn:microsoft.com/office/officeart/2005/8/layout/pyramid3"/>
  </dgm:cxnLst>
  <dgm:bg/>
  <dgm:whole/>
  <dgm:extLst>
    <a:ext uri="http://schemas.microsoft.com/office/drawing/2008/diagram">
      <dsp:dataModelExt xmlns:dsp="http://schemas.microsoft.com/office/drawing/2008/diagram" relId="rId42"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F07D254-6735-48FB-BA01-ED544C2BA1BC}" type="doc">
      <dgm:prSet loTypeId="urn:microsoft.com/office/officeart/2005/8/layout/process2" loCatId="process" qsTypeId="urn:microsoft.com/office/officeart/2005/8/quickstyle/simple1" qsCatId="simple" csTypeId="urn:microsoft.com/office/officeart/2005/8/colors/colorful5" csCatId="colorful" phldr="1"/>
      <dgm:spPr/>
      <dgm:t>
        <a:bodyPr/>
        <a:lstStyle/>
        <a:p>
          <a:endParaRPr lang="ru-RU"/>
        </a:p>
      </dgm:t>
    </dgm:pt>
    <dgm:pt modelId="{9F5DE00B-75DA-4AA1-A019-E2A138907711}">
      <dgm:prSet custT="1"/>
      <dgm:spPr/>
      <dgm:t>
        <a:bodyPr/>
        <a:lstStyle/>
        <a:p>
          <a:pPr rtl="0"/>
          <a:r>
            <a:rPr lang="ru-RU" sz="1600" dirty="0" smtClean="0"/>
            <a:t>110 глобальных показателей ЦУР</a:t>
          </a:r>
          <a:endParaRPr lang="ru-RU" sz="1600" dirty="0"/>
        </a:p>
      </dgm:t>
    </dgm:pt>
    <dgm:pt modelId="{16B58F6F-113D-4E0A-8041-DCEECC922529}" type="parTrans" cxnId="{D73B0268-DE33-4151-A565-BA4FFE24A194}">
      <dgm:prSet/>
      <dgm:spPr/>
      <dgm:t>
        <a:bodyPr/>
        <a:lstStyle/>
        <a:p>
          <a:endParaRPr lang="ru-RU" sz="2400"/>
        </a:p>
      </dgm:t>
    </dgm:pt>
    <dgm:pt modelId="{15D9E012-2C28-4DA1-A992-02EBEAEA42F0}" type="sibTrans" cxnId="{D73B0268-DE33-4151-A565-BA4FFE24A194}">
      <dgm:prSet/>
      <dgm:spPr/>
      <dgm:t>
        <a:bodyPr/>
        <a:lstStyle/>
        <a:p>
          <a:endParaRPr lang="ru-RU" sz="2400"/>
        </a:p>
      </dgm:t>
    </dgm:pt>
    <dgm:pt modelId="{94B896E3-6E40-4D4E-B755-C219A9A9D31D}">
      <dgm:prSet custT="1"/>
      <dgm:spPr/>
      <dgm:t>
        <a:bodyPr/>
        <a:lstStyle/>
        <a:p>
          <a:pPr rtl="0"/>
          <a:r>
            <a:rPr lang="ru-RU" sz="1600" dirty="0" smtClean="0"/>
            <a:t>61 национальных показателей ЦУР</a:t>
          </a:r>
          <a:endParaRPr lang="ru-RU" sz="1600" dirty="0"/>
        </a:p>
      </dgm:t>
    </dgm:pt>
    <dgm:pt modelId="{AD971F43-10D6-4BF9-A9A6-D9D89893E915}" type="parTrans" cxnId="{6A79B4B2-CCE9-402C-B418-EA3E9D22721E}">
      <dgm:prSet/>
      <dgm:spPr/>
      <dgm:t>
        <a:bodyPr/>
        <a:lstStyle/>
        <a:p>
          <a:endParaRPr lang="ru-RU" sz="2400"/>
        </a:p>
      </dgm:t>
    </dgm:pt>
    <dgm:pt modelId="{BBB9D4E1-DAF0-47FE-9CAC-99B52470D5BA}" type="sibTrans" cxnId="{6A79B4B2-CCE9-402C-B418-EA3E9D22721E}">
      <dgm:prSet/>
      <dgm:spPr/>
      <dgm:t>
        <a:bodyPr/>
        <a:lstStyle/>
        <a:p>
          <a:endParaRPr lang="ru-RU" sz="2400"/>
        </a:p>
      </dgm:t>
    </dgm:pt>
    <dgm:pt modelId="{40DD80CD-793F-47DD-BCD1-1A7C54DE34CE}">
      <dgm:prSet custT="1"/>
      <dgm:spPr/>
      <dgm:t>
        <a:bodyPr/>
        <a:lstStyle/>
        <a:p>
          <a:pPr rtl="0"/>
          <a:r>
            <a:rPr lang="ru-RU" sz="1600" dirty="0" smtClean="0"/>
            <a:t>метаданные</a:t>
          </a:r>
          <a:endParaRPr lang="ru-RU" sz="1600" dirty="0"/>
        </a:p>
      </dgm:t>
    </dgm:pt>
    <dgm:pt modelId="{8ECA8C78-5C15-4472-AB1D-05A630160D74}" type="parTrans" cxnId="{175F5B62-A9EE-4E1E-8949-9A544BB9AA8D}">
      <dgm:prSet/>
      <dgm:spPr/>
      <dgm:t>
        <a:bodyPr/>
        <a:lstStyle/>
        <a:p>
          <a:endParaRPr lang="ru-RU" sz="2400"/>
        </a:p>
      </dgm:t>
    </dgm:pt>
    <dgm:pt modelId="{9C19DA6A-2D32-4999-9CC4-6E16634C1BEC}" type="sibTrans" cxnId="{175F5B62-A9EE-4E1E-8949-9A544BB9AA8D}">
      <dgm:prSet/>
      <dgm:spPr/>
      <dgm:t>
        <a:bodyPr/>
        <a:lstStyle/>
        <a:p>
          <a:endParaRPr lang="ru-RU" sz="2400"/>
        </a:p>
      </dgm:t>
    </dgm:pt>
    <dgm:pt modelId="{244CC471-232A-4556-B4AB-D806A12C9E96}">
      <dgm:prSet custT="1"/>
      <dgm:spPr/>
      <dgm:t>
        <a:bodyPr/>
        <a:lstStyle/>
        <a:p>
          <a:pPr rtl="0"/>
          <a:r>
            <a:rPr lang="ru-RU" sz="1600" dirty="0" smtClean="0"/>
            <a:t>дополнительная информация</a:t>
          </a:r>
          <a:endParaRPr lang="ru-RU" sz="1600" dirty="0"/>
        </a:p>
      </dgm:t>
    </dgm:pt>
    <dgm:pt modelId="{70187B04-6F0C-43C6-B66E-0A43EE8ABE7F}" type="parTrans" cxnId="{9B0543BF-186D-4179-8945-E516987C9D7E}">
      <dgm:prSet/>
      <dgm:spPr/>
      <dgm:t>
        <a:bodyPr/>
        <a:lstStyle/>
        <a:p>
          <a:endParaRPr lang="ru-RU" sz="2400"/>
        </a:p>
      </dgm:t>
    </dgm:pt>
    <dgm:pt modelId="{3CD7439C-6CF7-4089-AA27-3C05893202B0}" type="sibTrans" cxnId="{9B0543BF-186D-4179-8945-E516987C9D7E}">
      <dgm:prSet/>
      <dgm:spPr/>
      <dgm:t>
        <a:bodyPr/>
        <a:lstStyle/>
        <a:p>
          <a:endParaRPr lang="ru-RU" sz="2400"/>
        </a:p>
      </dgm:t>
    </dgm:pt>
    <dgm:pt modelId="{E10CEA8A-2CA0-4450-A277-B983EB741723}" type="pres">
      <dgm:prSet presAssocID="{AF07D254-6735-48FB-BA01-ED544C2BA1BC}" presName="linearFlow" presStyleCnt="0">
        <dgm:presLayoutVars>
          <dgm:resizeHandles val="exact"/>
        </dgm:presLayoutVars>
      </dgm:prSet>
      <dgm:spPr/>
      <dgm:t>
        <a:bodyPr/>
        <a:lstStyle/>
        <a:p>
          <a:endParaRPr lang="ru-RU"/>
        </a:p>
      </dgm:t>
    </dgm:pt>
    <dgm:pt modelId="{FE5A84D5-FCBE-4C95-93AE-5282C2041E03}" type="pres">
      <dgm:prSet presAssocID="{9F5DE00B-75DA-4AA1-A019-E2A138907711}" presName="node" presStyleLbl="node1" presStyleIdx="0" presStyleCnt="4" custScaleX="147110">
        <dgm:presLayoutVars>
          <dgm:bulletEnabled val="1"/>
        </dgm:presLayoutVars>
      </dgm:prSet>
      <dgm:spPr/>
      <dgm:t>
        <a:bodyPr/>
        <a:lstStyle/>
        <a:p>
          <a:endParaRPr lang="ru-RU"/>
        </a:p>
      </dgm:t>
    </dgm:pt>
    <dgm:pt modelId="{1019C522-3B07-41A6-BB5D-9C76D973D01E}" type="pres">
      <dgm:prSet presAssocID="{15D9E012-2C28-4DA1-A992-02EBEAEA42F0}" presName="sibTrans" presStyleLbl="sibTrans2D1" presStyleIdx="0" presStyleCnt="3"/>
      <dgm:spPr/>
      <dgm:t>
        <a:bodyPr/>
        <a:lstStyle/>
        <a:p>
          <a:endParaRPr lang="ru-RU"/>
        </a:p>
      </dgm:t>
    </dgm:pt>
    <dgm:pt modelId="{52483959-3FD8-4A3B-BD2F-4D10BD4F756E}" type="pres">
      <dgm:prSet presAssocID="{15D9E012-2C28-4DA1-A992-02EBEAEA42F0}" presName="connectorText" presStyleLbl="sibTrans2D1" presStyleIdx="0" presStyleCnt="3"/>
      <dgm:spPr/>
      <dgm:t>
        <a:bodyPr/>
        <a:lstStyle/>
        <a:p>
          <a:endParaRPr lang="ru-RU"/>
        </a:p>
      </dgm:t>
    </dgm:pt>
    <dgm:pt modelId="{AE53D791-C7D2-4D3A-AE67-44446DFD200A}" type="pres">
      <dgm:prSet presAssocID="{94B896E3-6E40-4D4E-B755-C219A9A9D31D}" presName="node" presStyleLbl="node1" presStyleIdx="1" presStyleCnt="4" custScaleX="147110">
        <dgm:presLayoutVars>
          <dgm:bulletEnabled val="1"/>
        </dgm:presLayoutVars>
      </dgm:prSet>
      <dgm:spPr/>
      <dgm:t>
        <a:bodyPr/>
        <a:lstStyle/>
        <a:p>
          <a:endParaRPr lang="ru-RU"/>
        </a:p>
      </dgm:t>
    </dgm:pt>
    <dgm:pt modelId="{B677438F-232A-447E-A018-412709D91136}" type="pres">
      <dgm:prSet presAssocID="{BBB9D4E1-DAF0-47FE-9CAC-99B52470D5BA}" presName="sibTrans" presStyleLbl="sibTrans2D1" presStyleIdx="1" presStyleCnt="3"/>
      <dgm:spPr/>
      <dgm:t>
        <a:bodyPr/>
        <a:lstStyle/>
        <a:p>
          <a:endParaRPr lang="ru-RU"/>
        </a:p>
      </dgm:t>
    </dgm:pt>
    <dgm:pt modelId="{6658F27F-AC1B-4CD7-BC19-166346234E9C}" type="pres">
      <dgm:prSet presAssocID="{BBB9D4E1-DAF0-47FE-9CAC-99B52470D5BA}" presName="connectorText" presStyleLbl="sibTrans2D1" presStyleIdx="1" presStyleCnt="3"/>
      <dgm:spPr/>
      <dgm:t>
        <a:bodyPr/>
        <a:lstStyle/>
        <a:p>
          <a:endParaRPr lang="ru-RU"/>
        </a:p>
      </dgm:t>
    </dgm:pt>
    <dgm:pt modelId="{049E6130-61D3-45B7-9C3A-321373CC250D}" type="pres">
      <dgm:prSet presAssocID="{40DD80CD-793F-47DD-BCD1-1A7C54DE34CE}" presName="node" presStyleLbl="node1" presStyleIdx="2" presStyleCnt="4" custScaleX="147110">
        <dgm:presLayoutVars>
          <dgm:bulletEnabled val="1"/>
        </dgm:presLayoutVars>
      </dgm:prSet>
      <dgm:spPr/>
      <dgm:t>
        <a:bodyPr/>
        <a:lstStyle/>
        <a:p>
          <a:endParaRPr lang="ru-RU"/>
        </a:p>
      </dgm:t>
    </dgm:pt>
    <dgm:pt modelId="{E2806D12-4370-4011-A290-AC1F37DEFBA3}" type="pres">
      <dgm:prSet presAssocID="{9C19DA6A-2D32-4999-9CC4-6E16634C1BEC}" presName="sibTrans" presStyleLbl="sibTrans2D1" presStyleIdx="2" presStyleCnt="3"/>
      <dgm:spPr/>
      <dgm:t>
        <a:bodyPr/>
        <a:lstStyle/>
        <a:p>
          <a:endParaRPr lang="ru-RU"/>
        </a:p>
      </dgm:t>
    </dgm:pt>
    <dgm:pt modelId="{BC75CDED-975F-4460-B6AF-7F06D27ACA29}" type="pres">
      <dgm:prSet presAssocID="{9C19DA6A-2D32-4999-9CC4-6E16634C1BEC}" presName="connectorText" presStyleLbl="sibTrans2D1" presStyleIdx="2" presStyleCnt="3"/>
      <dgm:spPr/>
      <dgm:t>
        <a:bodyPr/>
        <a:lstStyle/>
        <a:p>
          <a:endParaRPr lang="ru-RU"/>
        </a:p>
      </dgm:t>
    </dgm:pt>
    <dgm:pt modelId="{9ADF7FC1-88E5-4500-8ABC-045108E7071A}" type="pres">
      <dgm:prSet presAssocID="{244CC471-232A-4556-B4AB-D806A12C9E96}" presName="node" presStyleLbl="node1" presStyleIdx="3" presStyleCnt="4" custScaleX="147110">
        <dgm:presLayoutVars>
          <dgm:bulletEnabled val="1"/>
        </dgm:presLayoutVars>
      </dgm:prSet>
      <dgm:spPr/>
      <dgm:t>
        <a:bodyPr/>
        <a:lstStyle/>
        <a:p>
          <a:endParaRPr lang="ru-RU"/>
        </a:p>
      </dgm:t>
    </dgm:pt>
  </dgm:ptLst>
  <dgm:cxnLst>
    <dgm:cxn modelId="{13222760-846B-4613-8678-E76FDD7CBD55}" type="presOf" srcId="{15D9E012-2C28-4DA1-A992-02EBEAEA42F0}" destId="{1019C522-3B07-41A6-BB5D-9C76D973D01E}" srcOrd="0" destOrd="0" presId="urn:microsoft.com/office/officeart/2005/8/layout/process2"/>
    <dgm:cxn modelId="{AC17048A-6938-479C-8030-A01B73D59BD0}" type="presOf" srcId="{15D9E012-2C28-4DA1-A992-02EBEAEA42F0}" destId="{52483959-3FD8-4A3B-BD2F-4D10BD4F756E}" srcOrd="1" destOrd="0" presId="urn:microsoft.com/office/officeart/2005/8/layout/process2"/>
    <dgm:cxn modelId="{3E4D1772-5434-4C68-AE1B-786042418B95}" type="presOf" srcId="{9C19DA6A-2D32-4999-9CC4-6E16634C1BEC}" destId="{BC75CDED-975F-4460-B6AF-7F06D27ACA29}" srcOrd="1" destOrd="0" presId="urn:microsoft.com/office/officeart/2005/8/layout/process2"/>
    <dgm:cxn modelId="{0D9EE5F0-869C-4638-8F3F-6D2CF1B265A3}" type="presOf" srcId="{94B896E3-6E40-4D4E-B755-C219A9A9D31D}" destId="{AE53D791-C7D2-4D3A-AE67-44446DFD200A}" srcOrd="0" destOrd="0" presId="urn:microsoft.com/office/officeart/2005/8/layout/process2"/>
    <dgm:cxn modelId="{6A79B4B2-CCE9-402C-B418-EA3E9D22721E}" srcId="{AF07D254-6735-48FB-BA01-ED544C2BA1BC}" destId="{94B896E3-6E40-4D4E-B755-C219A9A9D31D}" srcOrd="1" destOrd="0" parTransId="{AD971F43-10D6-4BF9-A9A6-D9D89893E915}" sibTransId="{BBB9D4E1-DAF0-47FE-9CAC-99B52470D5BA}"/>
    <dgm:cxn modelId="{B843BE8C-6577-4F0C-B489-A4B64801D03F}" type="presOf" srcId="{9F5DE00B-75DA-4AA1-A019-E2A138907711}" destId="{FE5A84D5-FCBE-4C95-93AE-5282C2041E03}" srcOrd="0" destOrd="0" presId="urn:microsoft.com/office/officeart/2005/8/layout/process2"/>
    <dgm:cxn modelId="{EBC3EC32-A22B-4BAE-A247-8867E7BA8066}" type="presOf" srcId="{AF07D254-6735-48FB-BA01-ED544C2BA1BC}" destId="{E10CEA8A-2CA0-4450-A277-B983EB741723}" srcOrd="0" destOrd="0" presId="urn:microsoft.com/office/officeart/2005/8/layout/process2"/>
    <dgm:cxn modelId="{175F5B62-A9EE-4E1E-8949-9A544BB9AA8D}" srcId="{AF07D254-6735-48FB-BA01-ED544C2BA1BC}" destId="{40DD80CD-793F-47DD-BCD1-1A7C54DE34CE}" srcOrd="2" destOrd="0" parTransId="{8ECA8C78-5C15-4472-AB1D-05A630160D74}" sibTransId="{9C19DA6A-2D32-4999-9CC4-6E16634C1BEC}"/>
    <dgm:cxn modelId="{D58D56B4-4E38-454A-9BDC-B7B3706AE357}" type="presOf" srcId="{9C19DA6A-2D32-4999-9CC4-6E16634C1BEC}" destId="{E2806D12-4370-4011-A290-AC1F37DEFBA3}" srcOrd="0" destOrd="0" presId="urn:microsoft.com/office/officeart/2005/8/layout/process2"/>
    <dgm:cxn modelId="{688BA955-1783-4A15-B1ED-48B7B4DB3345}" type="presOf" srcId="{40DD80CD-793F-47DD-BCD1-1A7C54DE34CE}" destId="{049E6130-61D3-45B7-9C3A-321373CC250D}" srcOrd="0" destOrd="0" presId="urn:microsoft.com/office/officeart/2005/8/layout/process2"/>
    <dgm:cxn modelId="{A90123F4-F3BA-4CCA-B5C6-80F9D160263E}" type="presOf" srcId="{BBB9D4E1-DAF0-47FE-9CAC-99B52470D5BA}" destId="{B677438F-232A-447E-A018-412709D91136}" srcOrd="0" destOrd="0" presId="urn:microsoft.com/office/officeart/2005/8/layout/process2"/>
    <dgm:cxn modelId="{C91E24D8-6B91-4F0D-99CE-AFA3B71E2804}" type="presOf" srcId="{244CC471-232A-4556-B4AB-D806A12C9E96}" destId="{9ADF7FC1-88E5-4500-8ABC-045108E7071A}" srcOrd="0" destOrd="0" presId="urn:microsoft.com/office/officeart/2005/8/layout/process2"/>
    <dgm:cxn modelId="{09699214-ADBC-4FCA-A311-C51D27EF2974}" type="presOf" srcId="{BBB9D4E1-DAF0-47FE-9CAC-99B52470D5BA}" destId="{6658F27F-AC1B-4CD7-BC19-166346234E9C}" srcOrd="1" destOrd="0" presId="urn:microsoft.com/office/officeart/2005/8/layout/process2"/>
    <dgm:cxn modelId="{D73B0268-DE33-4151-A565-BA4FFE24A194}" srcId="{AF07D254-6735-48FB-BA01-ED544C2BA1BC}" destId="{9F5DE00B-75DA-4AA1-A019-E2A138907711}" srcOrd="0" destOrd="0" parTransId="{16B58F6F-113D-4E0A-8041-DCEECC922529}" sibTransId="{15D9E012-2C28-4DA1-A992-02EBEAEA42F0}"/>
    <dgm:cxn modelId="{9B0543BF-186D-4179-8945-E516987C9D7E}" srcId="{AF07D254-6735-48FB-BA01-ED544C2BA1BC}" destId="{244CC471-232A-4556-B4AB-D806A12C9E96}" srcOrd="3" destOrd="0" parTransId="{70187B04-6F0C-43C6-B66E-0A43EE8ABE7F}" sibTransId="{3CD7439C-6CF7-4089-AA27-3C05893202B0}"/>
    <dgm:cxn modelId="{4AEC9C22-B2A7-4EFB-8379-272EC2547B15}" type="presParOf" srcId="{E10CEA8A-2CA0-4450-A277-B983EB741723}" destId="{FE5A84D5-FCBE-4C95-93AE-5282C2041E03}" srcOrd="0" destOrd="0" presId="urn:microsoft.com/office/officeart/2005/8/layout/process2"/>
    <dgm:cxn modelId="{4A657FBF-4566-409A-9380-5ED5D22B7C77}" type="presParOf" srcId="{E10CEA8A-2CA0-4450-A277-B983EB741723}" destId="{1019C522-3B07-41A6-BB5D-9C76D973D01E}" srcOrd="1" destOrd="0" presId="urn:microsoft.com/office/officeart/2005/8/layout/process2"/>
    <dgm:cxn modelId="{F7C16DD6-E3DB-4E57-9CE3-EA0DA2F474FB}" type="presParOf" srcId="{1019C522-3B07-41A6-BB5D-9C76D973D01E}" destId="{52483959-3FD8-4A3B-BD2F-4D10BD4F756E}" srcOrd="0" destOrd="0" presId="urn:microsoft.com/office/officeart/2005/8/layout/process2"/>
    <dgm:cxn modelId="{BA05D651-3BAB-42F0-8935-555C83345A4E}" type="presParOf" srcId="{E10CEA8A-2CA0-4450-A277-B983EB741723}" destId="{AE53D791-C7D2-4D3A-AE67-44446DFD200A}" srcOrd="2" destOrd="0" presId="urn:microsoft.com/office/officeart/2005/8/layout/process2"/>
    <dgm:cxn modelId="{CCFC21E2-60BE-4671-8922-767196C84B41}" type="presParOf" srcId="{E10CEA8A-2CA0-4450-A277-B983EB741723}" destId="{B677438F-232A-447E-A018-412709D91136}" srcOrd="3" destOrd="0" presId="urn:microsoft.com/office/officeart/2005/8/layout/process2"/>
    <dgm:cxn modelId="{A00ADDEC-19C1-44E5-A5B5-10576E00F3DC}" type="presParOf" srcId="{B677438F-232A-447E-A018-412709D91136}" destId="{6658F27F-AC1B-4CD7-BC19-166346234E9C}" srcOrd="0" destOrd="0" presId="urn:microsoft.com/office/officeart/2005/8/layout/process2"/>
    <dgm:cxn modelId="{FE05DA73-BCE8-4C76-B60B-BD094AF1BD96}" type="presParOf" srcId="{E10CEA8A-2CA0-4450-A277-B983EB741723}" destId="{049E6130-61D3-45B7-9C3A-321373CC250D}" srcOrd="4" destOrd="0" presId="urn:microsoft.com/office/officeart/2005/8/layout/process2"/>
    <dgm:cxn modelId="{27D84CB2-B80B-4F45-8BAD-23B1C2550B64}" type="presParOf" srcId="{E10CEA8A-2CA0-4450-A277-B983EB741723}" destId="{E2806D12-4370-4011-A290-AC1F37DEFBA3}" srcOrd="5" destOrd="0" presId="urn:microsoft.com/office/officeart/2005/8/layout/process2"/>
    <dgm:cxn modelId="{920C757C-C42B-4F5F-AEF2-027B66283EA7}" type="presParOf" srcId="{E2806D12-4370-4011-A290-AC1F37DEFBA3}" destId="{BC75CDED-975F-4460-B6AF-7F06D27ACA29}" srcOrd="0" destOrd="0" presId="urn:microsoft.com/office/officeart/2005/8/layout/process2"/>
    <dgm:cxn modelId="{4438F69E-AA19-45B4-A9A9-48D319B66724}" type="presParOf" srcId="{E10CEA8A-2CA0-4450-A277-B983EB741723}" destId="{9ADF7FC1-88E5-4500-8ABC-045108E7071A}" srcOrd="6"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6B2E3B-0C4D-49FC-AECC-BD6A1A32C3BB}">
      <dsp:nvSpPr>
        <dsp:cNvPr id="0" name=""/>
        <dsp:cNvSpPr/>
      </dsp:nvSpPr>
      <dsp:spPr>
        <a:xfrm>
          <a:off x="2761" y="108185"/>
          <a:ext cx="2458016" cy="983206"/>
        </a:xfrm>
        <a:prstGeom prst="chevron">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ru-RU" sz="1200" b="1" kern="1200" dirty="0">
              <a:latin typeface="Times New Roman" panose="02020603050405020304" pitchFamily="18" charset="0"/>
              <a:cs typeface="Times New Roman" panose="02020603050405020304" pitchFamily="18" charset="0"/>
            </a:rPr>
            <a:t>        </a:t>
          </a:r>
          <a:r>
            <a:rPr lang="ru-RU" sz="1200" b="1" kern="1200" dirty="0" smtClean="0">
              <a:latin typeface="Times New Roman" panose="02020603050405020304" pitchFamily="18" charset="0"/>
              <a:cs typeface="Times New Roman" panose="02020603050405020304" pitchFamily="18" charset="0"/>
            </a:rPr>
            <a:t>Конвенция о </a:t>
          </a:r>
          <a:r>
            <a:rPr lang="ru-RU" sz="1200" b="1" kern="1200" dirty="0">
              <a:latin typeface="Times New Roman" panose="02020603050405020304" pitchFamily="18" charset="0"/>
              <a:cs typeface="Times New Roman" panose="02020603050405020304" pitchFamily="18" charset="0"/>
            </a:rPr>
            <a:t>ликвидации всех форм дискриминации в отношении </a:t>
          </a:r>
          <a:r>
            <a:rPr lang="ru-RU" sz="1200" b="1" kern="1200" dirty="0" smtClean="0">
              <a:latin typeface="Times New Roman" panose="02020603050405020304" pitchFamily="18" charset="0"/>
              <a:cs typeface="Times New Roman" panose="02020603050405020304" pitchFamily="18" charset="0"/>
            </a:rPr>
            <a:t>женщин (1996г.)</a:t>
          </a:r>
          <a:endParaRPr lang="en-US" sz="1200" b="1" kern="1200" dirty="0">
            <a:latin typeface="Times New Roman" panose="02020603050405020304" pitchFamily="18" charset="0"/>
            <a:cs typeface="Times New Roman" panose="02020603050405020304" pitchFamily="18" charset="0"/>
          </a:endParaRPr>
        </a:p>
      </dsp:txBody>
      <dsp:txXfrm>
        <a:off x="494364" y="108185"/>
        <a:ext cx="1474810" cy="983206"/>
      </dsp:txXfrm>
    </dsp:sp>
    <dsp:sp modelId="{D5381AD0-C910-4DCC-A4CD-412E95416F14}">
      <dsp:nvSpPr>
        <dsp:cNvPr id="0" name=""/>
        <dsp:cNvSpPr/>
      </dsp:nvSpPr>
      <dsp:spPr>
        <a:xfrm>
          <a:off x="2214976" y="108185"/>
          <a:ext cx="2458016" cy="983206"/>
        </a:xfrm>
        <a:prstGeom prst="chevron">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ru-RU" sz="1200" b="1" kern="1200" dirty="0" smtClean="0">
              <a:latin typeface="Times New Roman" panose="02020603050405020304" pitchFamily="18" charset="0"/>
              <a:cs typeface="Times New Roman" panose="02020603050405020304" pitchFamily="18" charset="0"/>
            </a:rPr>
            <a:t>Программа действий Международной конференции по народонаселению и развитию (1994г.)</a:t>
          </a:r>
        </a:p>
      </dsp:txBody>
      <dsp:txXfrm>
        <a:off x="2706579" y="108185"/>
        <a:ext cx="1474810" cy="983206"/>
      </dsp:txXfrm>
    </dsp:sp>
    <dsp:sp modelId="{B6391143-4881-4783-A29A-79141166F853}">
      <dsp:nvSpPr>
        <dsp:cNvPr id="0" name=""/>
        <dsp:cNvSpPr/>
      </dsp:nvSpPr>
      <dsp:spPr>
        <a:xfrm>
          <a:off x="4427191" y="108185"/>
          <a:ext cx="2458016" cy="983206"/>
        </a:xfrm>
        <a:prstGeom prst="chevron">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ru-RU" sz="1200" b="1" kern="1200" dirty="0" smtClean="0">
              <a:latin typeface="Times New Roman" panose="02020603050405020304" pitchFamily="18" charset="0"/>
              <a:cs typeface="Times New Roman" panose="02020603050405020304" pitchFamily="18" charset="0"/>
            </a:rPr>
            <a:t>Сендайская рамочная программа (2015г.)</a:t>
          </a:r>
          <a:endParaRPr lang="ru-RU" sz="1200" b="1" kern="1200" dirty="0">
            <a:latin typeface="Times New Roman" panose="02020603050405020304" pitchFamily="18" charset="0"/>
            <a:cs typeface="Times New Roman" panose="02020603050405020304" pitchFamily="18" charset="0"/>
          </a:endParaRPr>
        </a:p>
      </dsp:txBody>
      <dsp:txXfrm>
        <a:off x="4918794" y="108185"/>
        <a:ext cx="1474810" cy="983206"/>
      </dsp:txXfrm>
    </dsp:sp>
    <dsp:sp modelId="{FE60A4CC-B09C-4AF4-ABE6-8B73A53F1CCC}">
      <dsp:nvSpPr>
        <dsp:cNvPr id="0" name=""/>
        <dsp:cNvSpPr/>
      </dsp:nvSpPr>
      <dsp:spPr>
        <a:xfrm>
          <a:off x="6639406" y="108185"/>
          <a:ext cx="2458016" cy="983206"/>
        </a:xfrm>
        <a:prstGeom prst="chevron">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ru-RU" sz="1200" b="1" kern="1200" dirty="0" smtClean="0">
              <a:latin typeface="Times New Roman" panose="02020603050405020304" pitchFamily="18" charset="0"/>
              <a:cs typeface="Times New Roman" panose="02020603050405020304" pitchFamily="18" charset="0"/>
            </a:rPr>
            <a:t>Пекинская</a:t>
          </a:r>
          <a:r>
            <a:rPr lang="ru-RU" sz="1200" b="1" kern="1200" baseline="0" dirty="0" smtClean="0">
              <a:latin typeface="Times New Roman" panose="02020603050405020304" pitchFamily="18" charset="0"/>
              <a:cs typeface="Times New Roman" panose="02020603050405020304" pitchFamily="18" charset="0"/>
            </a:rPr>
            <a:t> платформа действий (1995г.) </a:t>
          </a:r>
          <a:endParaRPr lang="ru-RU" sz="1200" b="1" kern="1200" dirty="0">
            <a:latin typeface="Times New Roman" panose="02020603050405020304" pitchFamily="18" charset="0"/>
            <a:cs typeface="Times New Roman" panose="02020603050405020304" pitchFamily="18" charset="0"/>
          </a:endParaRPr>
        </a:p>
      </dsp:txBody>
      <dsp:txXfrm>
        <a:off x="7131009" y="108185"/>
        <a:ext cx="1474810" cy="983206"/>
      </dsp:txXfrm>
    </dsp:sp>
    <dsp:sp modelId="{E589FAC8-D255-4CEA-8227-4787F28350C5}">
      <dsp:nvSpPr>
        <dsp:cNvPr id="0" name=""/>
        <dsp:cNvSpPr/>
      </dsp:nvSpPr>
      <dsp:spPr>
        <a:xfrm>
          <a:off x="8851620" y="108185"/>
          <a:ext cx="2458016" cy="983206"/>
        </a:xfrm>
        <a:prstGeom prst="chevron">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ru-RU" sz="1200" b="1" kern="1200" dirty="0" smtClean="0">
              <a:latin typeface="Times New Roman" panose="02020603050405020304" pitchFamily="18" charset="0"/>
              <a:cs typeface="Times New Roman" panose="02020603050405020304" pitchFamily="18" charset="0"/>
            </a:rPr>
            <a:t>Другие конвенции</a:t>
          </a:r>
          <a:endParaRPr lang="ru-RU" sz="1200" b="1" kern="1200" dirty="0">
            <a:latin typeface="Times New Roman" panose="02020603050405020304" pitchFamily="18" charset="0"/>
            <a:cs typeface="Times New Roman" panose="02020603050405020304" pitchFamily="18" charset="0"/>
          </a:endParaRPr>
        </a:p>
      </dsp:txBody>
      <dsp:txXfrm>
        <a:off x="9343223" y="108185"/>
        <a:ext cx="1474810" cy="983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AF149E-7EFF-45AA-BFAB-1E894E35E486}">
      <dsp:nvSpPr>
        <dsp:cNvPr id="0" name=""/>
        <dsp:cNvSpPr/>
      </dsp:nvSpPr>
      <dsp:spPr>
        <a:xfrm>
          <a:off x="3230" y="70368"/>
          <a:ext cx="3936279" cy="1574511"/>
        </a:xfrm>
        <a:prstGeom prst="chevr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lvl="0" algn="ctr" defTabSz="1244600">
            <a:lnSpc>
              <a:spcPct val="90000"/>
            </a:lnSpc>
            <a:spcBef>
              <a:spcPct val="0"/>
            </a:spcBef>
            <a:spcAft>
              <a:spcPct val="35000"/>
            </a:spcAft>
          </a:pPr>
          <a:r>
            <a:rPr lang="ru-RU" sz="2800" kern="1200" dirty="0" smtClean="0">
              <a:latin typeface="Times New Roman" panose="02020603050405020304" pitchFamily="18" charset="0"/>
              <a:cs typeface="Times New Roman" panose="02020603050405020304" pitchFamily="18" charset="0"/>
            </a:rPr>
            <a:t>Национальная стратегия до 2040 года</a:t>
          </a:r>
          <a:endParaRPr lang="ru-RU" sz="2800" kern="1200" dirty="0">
            <a:latin typeface="Times New Roman" panose="02020603050405020304" pitchFamily="18" charset="0"/>
            <a:cs typeface="Times New Roman" panose="02020603050405020304" pitchFamily="18" charset="0"/>
          </a:endParaRPr>
        </a:p>
      </dsp:txBody>
      <dsp:txXfrm>
        <a:off x="790486" y="70368"/>
        <a:ext cx="2361768" cy="1574511"/>
      </dsp:txXfrm>
    </dsp:sp>
    <dsp:sp modelId="{8C4287F4-500E-4011-8F13-A86D713E244C}">
      <dsp:nvSpPr>
        <dsp:cNvPr id="0" name=""/>
        <dsp:cNvSpPr/>
      </dsp:nvSpPr>
      <dsp:spPr>
        <a:xfrm>
          <a:off x="3545881" y="70368"/>
          <a:ext cx="3936279" cy="1574511"/>
        </a:xfrm>
        <a:prstGeom prst="chevr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lvl="0" algn="ctr" defTabSz="1244600">
            <a:lnSpc>
              <a:spcPct val="90000"/>
            </a:lnSpc>
            <a:spcBef>
              <a:spcPct val="0"/>
            </a:spcBef>
            <a:spcAft>
              <a:spcPct val="35000"/>
            </a:spcAft>
          </a:pPr>
          <a:r>
            <a:rPr lang="ru-RU" sz="2800" kern="1200" dirty="0" smtClean="0">
              <a:latin typeface="Times New Roman" panose="02020603050405020304" pitchFamily="18" charset="0"/>
              <a:cs typeface="Times New Roman" panose="02020603050405020304" pitchFamily="18" charset="0"/>
            </a:rPr>
            <a:t>Национальная программа развития до 2026 года</a:t>
          </a:r>
          <a:endParaRPr lang="ru-RU" sz="2800" kern="1200" dirty="0">
            <a:latin typeface="Times New Roman" panose="02020603050405020304" pitchFamily="18" charset="0"/>
            <a:cs typeface="Times New Roman" panose="02020603050405020304" pitchFamily="18" charset="0"/>
          </a:endParaRPr>
        </a:p>
      </dsp:txBody>
      <dsp:txXfrm>
        <a:off x="4333137" y="70368"/>
        <a:ext cx="2361768" cy="1574511"/>
      </dsp:txXfrm>
    </dsp:sp>
    <dsp:sp modelId="{88009746-1FA2-4665-A135-3FE30C6E1D96}">
      <dsp:nvSpPr>
        <dsp:cNvPr id="0" name=""/>
        <dsp:cNvSpPr/>
      </dsp:nvSpPr>
      <dsp:spPr>
        <a:xfrm>
          <a:off x="7088533" y="70368"/>
          <a:ext cx="3936279" cy="1574511"/>
        </a:xfrm>
        <a:prstGeom prst="chevr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lvl="0" algn="ctr" defTabSz="1244600">
            <a:lnSpc>
              <a:spcPct val="90000"/>
            </a:lnSpc>
            <a:spcBef>
              <a:spcPct val="0"/>
            </a:spcBef>
            <a:spcAft>
              <a:spcPct val="35000"/>
            </a:spcAft>
          </a:pPr>
          <a:r>
            <a:rPr lang="ru-RU" sz="2800" kern="1200" dirty="0" smtClean="0">
              <a:latin typeface="Times New Roman" panose="02020603050405020304" pitchFamily="18" charset="0"/>
              <a:cs typeface="Times New Roman" panose="02020603050405020304" pitchFamily="18" charset="0"/>
            </a:rPr>
            <a:t>Отраслевые программы</a:t>
          </a:r>
          <a:endParaRPr lang="ru-RU" sz="2800" kern="1200" dirty="0">
            <a:latin typeface="Times New Roman" panose="02020603050405020304" pitchFamily="18" charset="0"/>
            <a:cs typeface="Times New Roman" panose="02020603050405020304" pitchFamily="18" charset="0"/>
          </a:endParaRPr>
        </a:p>
      </dsp:txBody>
      <dsp:txXfrm>
        <a:off x="7875789" y="70368"/>
        <a:ext cx="2361768" cy="15745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7D393E-5DB5-4682-A008-76FA2E04FD77}">
      <dsp:nvSpPr>
        <dsp:cNvPr id="0" name=""/>
        <dsp:cNvSpPr/>
      </dsp:nvSpPr>
      <dsp:spPr>
        <a:xfrm>
          <a:off x="714980" y="294576"/>
          <a:ext cx="3342255" cy="3342255"/>
        </a:xfrm>
        <a:prstGeom prst="pie">
          <a:avLst>
            <a:gd name="adj1" fmla="val 16200000"/>
            <a:gd name="adj2" fmla="val 180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ru-RU" sz="1200" b="1" kern="1200" dirty="0" smtClean="0"/>
            <a:t>Показатели мониторинга достижения ЦУР </a:t>
          </a:r>
          <a:endParaRPr lang="en-US" sz="1200" b="1" kern="1200" dirty="0"/>
        </a:p>
      </dsp:txBody>
      <dsp:txXfrm>
        <a:off x="2532133" y="911302"/>
        <a:ext cx="1133979" cy="1114085"/>
      </dsp:txXfrm>
    </dsp:sp>
    <dsp:sp modelId="{A8760771-0C20-45C4-A8EE-13F8916E3FF3}">
      <dsp:nvSpPr>
        <dsp:cNvPr id="0" name=""/>
        <dsp:cNvSpPr/>
      </dsp:nvSpPr>
      <dsp:spPr>
        <a:xfrm>
          <a:off x="638116" y="368046"/>
          <a:ext cx="3342255" cy="3342255"/>
        </a:xfrm>
        <a:prstGeom prst="pie">
          <a:avLst>
            <a:gd name="adj1" fmla="val 1800000"/>
            <a:gd name="adj2" fmla="val 9000000"/>
          </a:avLst>
        </a:prstGeom>
        <a:solidFill>
          <a:schemeClr val="accent4">
            <a:hueOff val="-1188603"/>
            <a:satOff val="21780"/>
            <a:lumOff val="27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en-US" sz="1500" b="1" kern="1200" smtClean="0"/>
        </a:p>
        <a:p>
          <a:pPr lvl="0" algn="ctr" defTabSz="666750">
            <a:lnSpc>
              <a:spcPct val="90000"/>
            </a:lnSpc>
            <a:spcBef>
              <a:spcPct val="0"/>
            </a:spcBef>
            <a:spcAft>
              <a:spcPct val="35000"/>
            </a:spcAft>
          </a:pPr>
          <a:endParaRPr lang="en-US" sz="1500" b="1" kern="1200" smtClean="0"/>
        </a:p>
        <a:p>
          <a:pPr lvl="0" algn="ctr" defTabSz="666750">
            <a:lnSpc>
              <a:spcPct val="90000"/>
            </a:lnSpc>
            <a:spcBef>
              <a:spcPct val="0"/>
            </a:spcBef>
            <a:spcAft>
              <a:spcPct val="35000"/>
            </a:spcAft>
          </a:pPr>
          <a:r>
            <a:rPr lang="ru-RU" sz="1500" b="1" kern="1200" smtClean="0"/>
            <a:t>Финансирование</a:t>
          </a:r>
          <a:endParaRPr lang="en-US" sz="1500" b="1" kern="1200" dirty="0"/>
        </a:p>
      </dsp:txBody>
      <dsp:txXfrm>
        <a:off x="1553257" y="2476850"/>
        <a:ext cx="1511972" cy="1034507"/>
      </dsp:txXfrm>
    </dsp:sp>
    <dsp:sp modelId="{AC11E002-D80E-4F6B-9A1A-BC0B96A932CC}">
      <dsp:nvSpPr>
        <dsp:cNvPr id="0" name=""/>
        <dsp:cNvSpPr/>
      </dsp:nvSpPr>
      <dsp:spPr>
        <a:xfrm>
          <a:off x="638116" y="368046"/>
          <a:ext cx="3342255" cy="3342255"/>
        </a:xfrm>
        <a:prstGeom prst="pie">
          <a:avLst>
            <a:gd name="adj1" fmla="val 9000000"/>
            <a:gd name="adj2" fmla="val 16200000"/>
          </a:avLst>
        </a:prstGeom>
        <a:solidFill>
          <a:schemeClr val="accent4">
            <a:hueOff val="-2377205"/>
            <a:satOff val="43560"/>
            <a:lumOff val="5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en-US" sz="1500" b="1" kern="1200" smtClean="0"/>
        </a:p>
        <a:p>
          <a:pPr lvl="0" algn="ctr" defTabSz="666750">
            <a:lnSpc>
              <a:spcPct val="90000"/>
            </a:lnSpc>
            <a:spcBef>
              <a:spcPct val="0"/>
            </a:spcBef>
            <a:spcAft>
              <a:spcPct val="35000"/>
            </a:spcAft>
          </a:pPr>
          <a:endParaRPr lang="en-US" sz="1500" b="1" kern="1200" smtClean="0"/>
        </a:p>
        <a:p>
          <a:pPr lvl="0" algn="ctr" defTabSz="666750">
            <a:lnSpc>
              <a:spcPct val="90000"/>
            </a:lnSpc>
            <a:spcBef>
              <a:spcPct val="0"/>
            </a:spcBef>
            <a:spcAft>
              <a:spcPct val="35000"/>
            </a:spcAft>
          </a:pPr>
          <a:r>
            <a:rPr lang="ru-RU" sz="1500" b="1" kern="1200" smtClean="0"/>
            <a:t>Цели и задачи </a:t>
          </a:r>
          <a:endParaRPr lang="en-US" sz="1500" b="1" kern="1200" dirty="0"/>
        </a:p>
      </dsp:txBody>
      <dsp:txXfrm>
        <a:off x="996215" y="1024560"/>
        <a:ext cx="1133979" cy="11140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546C95-E98F-4A6C-85C6-4FBAEE5639F5}">
      <dsp:nvSpPr>
        <dsp:cNvPr id="0" name=""/>
        <dsp:cNvSpPr/>
      </dsp:nvSpPr>
      <dsp:spPr>
        <a:xfrm>
          <a:off x="2353833" y="2687"/>
          <a:ext cx="2972541" cy="177351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l" defTabSz="711200">
            <a:lnSpc>
              <a:spcPct val="90000"/>
            </a:lnSpc>
            <a:spcBef>
              <a:spcPct val="0"/>
            </a:spcBef>
            <a:spcAft>
              <a:spcPct val="35000"/>
            </a:spcAft>
          </a:pPr>
          <a:r>
            <a:rPr lang="ru-RU" sz="1600" b="1" kern="1200" dirty="0" smtClean="0"/>
            <a:t>17 целей</a:t>
          </a:r>
        </a:p>
        <a:p>
          <a:pPr lvl="0" algn="l" defTabSz="711200">
            <a:lnSpc>
              <a:spcPct val="90000"/>
            </a:lnSpc>
            <a:spcBef>
              <a:spcPct val="0"/>
            </a:spcBef>
            <a:spcAft>
              <a:spcPct val="35000"/>
            </a:spcAft>
          </a:pPr>
          <a:r>
            <a:rPr lang="ru-RU" sz="1600" b="1" kern="1200" dirty="0" smtClean="0"/>
            <a:t>169 Задач</a:t>
          </a:r>
        </a:p>
        <a:p>
          <a:pPr lvl="0" algn="l" defTabSz="711200">
            <a:lnSpc>
              <a:spcPct val="90000"/>
            </a:lnSpc>
            <a:spcBef>
              <a:spcPct val="0"/>
            </a:spcBef>
            <a:spcAft>
              <a:spcPct val="35000"/>
            </a:spcAft>
          </a:pPr>
          <a:r>
            <a:rPr lang="ru-RU" sz="1600" b="1" kern="1200" smtClean="0"/>
            <a:t>2</a:t>
          </a:r>
          <a:r>
            <a:rPr lang="en-US" sz="1600" b="1" kern="1200" smtClean="0"/>
            <a:t>32</a:t>
          </a:r>
          <a:r>
            <a:rPr lang="ru-RU" sz="1600" b="1" kern="1200" smtClean="0"/>
            <a:t> </a:t>
          </a:r>
          <a:r>
            <a:rPr lang="ru-RU" sz="1600" b="1" kern="1200" dirty="0" smtClean="0"/>
            <a:t>глобальных показателя</a:t>
          </a:r>
          <a:endParaRPr lang="en-US" sz="1600" b="1" kern="1200" dirty="0" smtClean="0"/>
        </a:p>
        <a:p>
          <a:pPr lvl="0" algn="l" defTabSz="711200">
            <a:lnSpc>
              <a:spcPct val="90000"/>
            </a:lnSpc>
            <a:spcBef>
              <a:spcPct val="0"/>
            </a:spcBef>
            <a:spcAft>
              <a:spcPct val="35000"/>
            </a:spcAft>
          </a:pPr>
          <a:r>
            <a:rPr lang="ru-RU" sz="1600" b="1" kern="1200" dirty="0" smtClean="0"/>
            <a:t>Ответственные МА </a:t>
          </a:r>
          <a:r>
            <a:rPr lang="ru-RU" sz="1600" kern="1200" dirty="0" smtClean="0"/>
            <a:t>(</a:t>
          </a:r>
          <a:r>
            <a:rPr lang="en-US" sz="1600" kern="1200" dirty="0" smtClean="0"/>
            <a:t>Custodian agencies</a:t>
          </a:r>
          <a:r>
            <a:rPr lang="ru-RU" sz="1600" kern="1200" dirty="0" smtClean="0"/>
            <a:t>)</a:t>
          </a:r>
          <a:endParaRPr lang="en-US" sz="1600" kern="1200" dirty="0"/>
        </a:p>
      </dsp:txBody>
      <dsp:txXfrm>
        <a:off x="2440409" y="89263"/>
        <a:ext cx="2799389" cy="1600361"/>
      </dsp:txXfrm>
    </dsp:sp>
    <dsp:sp modelId="{21A239E9-6DB1-473C-A871-E181C3BC530D}">
      <dsp:nvSpPr>
        <dsp:cNvPr id="0" name=""/>
        <dsp:cNvSpPr/>
      </dsp:nvSpPr>
      <dsp:spPr>
        <a:xfrm>
          <a:off x="2378535" y="1864876"/>
          <a:ext cx="3499988" cy="1773513"/>
        </a:xfrm>
        <a:prstGeom prst="roundRect">
          <a:avLst/>
        </a:prstGeom>
        <a:solidFill>
          <a:schemeClr val="accent5">
            <a:hueOff val="460881"/>
            <a:satOff val="-8998"/>
            <a:lumOff val="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l" defTabSz="711200">
            <a:lnSpc>
              <a:spcPct val="90000"/>
            </a:lnSpc>
            <a:spcBef>
              <a:spcPct val="0"/>
            </a:spcBef>
            <a:spcAft>
              <a:spcPct val="35000"/>
            </a:spcAft>
          </a:pPr>
          <a:r>
            <a:rPr lang="ru-RU" sz="1600" b="1" kern="1200" dirty="0" smtClean="0"/>
            <a:t>Никто не должен быть забыт:</a:t>
          </a:r>
        </a:p>
        <a:p>
          <a:pPr lvl="0" algn="l" defTabSz="711200">
            <a:lnSpc>
              <a:spcPct val="90000"/>
            </a:lnSpc>
            <a:spcBef>
              <a:spcPct val="0"/>
            </a:spcBef>
            <a:spcAft>
              <a:spcPct val="35000"/>
            </a:spcAft>
          </a:pPr>
          <a:r>
            <a:rPr lang="ru-RU" sz="1600" b="1" kern="1200" dirty="0" err="1" smtClean="0"/>
            <a:t>дезагрегация</a:t>
          </a:r>
          <a:r>
            <a:rPr lang="ru-RU" sz="1600" b="1" kern="1200" dirty="0" smtClean="0"/>
            <a:t>: </a:t>
          </a:r>
          <a:r>
            <a:rPr lang="ru-RU" sz="1600" kern="1200" dirty="0" smtClean="0">
              <a:effectLst/>
              <a:latin typeface="+mn-lt"/>
              <a:ea typeface="+mn-ea"/>
              <a:cs typeface="+mn-cs"/>
            </a:rPr>
            <a:t>доход, пол, возраст, расовая и этническая принадлежность, миграционный статус,  фактор инвалидности и местоположение</a:t>
          </a:r>
          <a:endParaRPr lang="en-US" sz="1600" kern="1200" dirty="0"/>
        </a:p>
      </dsp:txBody>
      <dsp:txXfrm>
        <a:off x="2465111" y="1951452"/>
        <a:ext cx="3326836" cy="1600361"/>
      </dsp:txXfrm>
    </dsp:sp>
    <dsp:sp modelId="{46A5D38C-D961-4E2C-9044-A6178CC78FB7}">
      <dsp:nvSpPr>
        <dsp:cNvPr id="0" name=""/>
        <dsp:cNvSpPr/>
      </dsp:nvSpPr>
      <dsp:spPr>
        <a:xfrm>
          <a:off x="2378535" y="3727065"/>
          <a:ext cx="2972541" cy="1773513"/>
        </a:xfrm>
        <a:prstGeom prst="roundRect">
          <a:avLst/>
        </a:prstGeom>
        <a:solidFill>
          <a:schemeClr val="accent5">
            <a:hueOff val="921761"/>
            <a:satOff val="-17996"/>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l" defTabSz="711200">
            <a:lnSpc>
              <a:spcPct val="90000"/>
            </a:lnSpc>
            <a:spcBef>
              <a:spcPct val="0"/>
            </a:spcBef>
            <a:spcAft>
              <a:spcPct val="35000"/>
            </a:spcAft>
          </a:pPr>
          <a:r>
            <a:rPr lang="ru-RU" sz="1600" b="1" kern="1200" dirty="0" smtClean="0"/>
            <a:t>Мониторинг и отчетность:</a:t>
          </a:r>
        </a:p>
        <a:p>
          <a:pPr lvl="0" algn="l" defTabSz="711200">
            <a:lnSpc>
              <a:spcPct val="90000"/>
            </a:lnSpc>
            <a:spcBef>
              <a:spcPct val="0"/>
            </a:spcBef>
            <a:spcAft>
              <a:spcPct val="35000"/>
            </a:spcAft>
          </a:pPr>
          <a:r>
            <a:rPr lang="ru-RU" sz="1600" kern="1200" dirty="0" smtClean="0"/>
            <a:t>Фундаментальные принципы официальной статистики </a:t>
          </a:r>
        </a:p>
        <a:p>
          <a:pPr lvl="0" algn="l" defTabSz="711200">
            <a:lnSpc>
              <a:spcPct val="90000"/>
            </a:lnSpc>
            <a:spcBef>
              <a:spcPct val="0"/>
            </a:spcBef>
            <a:spcAft>
              <a:spcPct val="35000"/>
            </a:spcAft>
          </a:pPr>
          <a:r>
            <a:rPr lang="ru-RU" sz="1600" kern="1200" dirty="0" smtClean="0"/>
            <a:t>Мета данные</a:t>
          </a:r>
          <a:endParaRPr lang="en-US" sz="1600" kern="1200" dirty="0"/>
        </a:p>
      </dsp:txBody>
      <dsp:txXfrm>
        <a:off x="2465111" y="3813641"/>
        <a:ext cx="2799389" cy="160036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378A59-ACD9-44A6-A234-2E543C0007A5}">
      <dsp:nvSpPr>
        <dsp:cNvPr id="0" name=""/>
        <dsp:cNvSpPr/>
      </dsp:nvSpPr>
      <dsp:spPr>
        <a:xfrm>
          <a:off x="1059197" y="1285919"/>
          <a:ext cx="2046825" cy="2046884"/>
        </a:xfrm>
        <a:prstGeom prst="circularArrow">
          <a:avLst>
            <a:gd name="adj1" fmla="val 10980"/>
            <a:gd name="adj2" fmla="val 1142322"/>
            <a:gd name="adj3" fmla="val 4500000"/>
            <a:gd name="adj4" fmla="val 10800000"/>
            <a:gd name="adj5" fmla="val 125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4388E3-70FE-40BC-93FB-CF7DA32075F1}">
      <dsp:nvSpPr>
        <dsp:cNvPr id="0" name=""/>
        <dsp:cNvSpPr/>
      </dsp:nvSpPr>
      <dsp:spPr>
        <a:xfrm>
          <a:off x="1486552" y="2051680"/>
          <a:ext cx="1141967" cy="5709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ru-RU" sz="900" kern="1200" dirty="0" smtClean="0"/>
            <a:t>Пересмотр показателей: </a:t>
          </a:r>
        </a:p>
        <a:p>
          <a:pPr lvl="0" algn="ctr" defTabSz="400050">
            <a:lnSpc>
              <a:spcPct val="90000"/>
            </a:lnSpc>
            <a:spcBef>
              <a:spcPct val="0"/>
            </a:spcBef>
            <a:spcAft>
              <a:spcPct val="35000"/>
            </a:spcAft>
          </a:pPr>
          <a:r>
            <a:rPr lang="ru-RU" sz="900" kern="1200" dirty="0" smtClean="0"/>
            <a:t>2020, 2025</a:t>
          </a:r>
          <a:endParaRPr lang="en-US" sz="900" kern="1200" dirty="0"/>
        </a:p>
      </dsp:txBody>
      <dsp:txXfrm>
        <a:off x="1486552" y="2051680"/>
        <a:ext cx="1141967" cy="570916"/>
      </dsp:txXfrm>
    </dsp:sp>
    <dsp:sp modelId="{0154E7E4-23B0-43B9-A422-9CA79B03B593}">
      <dsp:nvSpPr>
        <dsp:cNvPr id="0" name=""/>
        <dsp:cNvSpPr/>
      </dsp:nvSpPr>
      <dsp:spPr>
        <a:xfrm>
          <a:off x="611979" y="2622597"/>
          <a:ext cx="1758379" cy="1759122"/>
        </a:xfrm>
        <a:prstGeom prst="blockArc">
          <a:avLst>
            <a:gd name="adj1" fmla="val 0"/>
            <a:gd name="adj2" fmla="val 18900000"/>
            <a:gd name="adj3" fmla="val 12740"/>
          </a:avLst>
        </a:prstGeom>
        <a:solidFill>
          <a:schemeClr val="accent3">
            <a:hueOff val="-376746"/>
            <a:satOff val="-23207"/>
            <a:lumOff val="-627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E39304-8267-4E9C-9D37-43CE87957CB8}">
      <dsp:nvSpPr>
        <dsp:cNvPr id="0" name=""/>
        <dsp:cNvSpPr/>
      </dsp:nvSpPr>
      <dsp:spPr>
        <a:xfrm>
          <a:off x="915568" y="3230059"/>
          <a:ext cx="1141967" cy="5709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ru-RU" sz="900" kern="1200" dirty="0" smtClean="0"/>
            <a:t>Национальные добровольные отчеты </a:t>
          </a:r>
        </a:p>
        <a:p>
          <a:pPr lvl="0" algn="ctr" defTabSz="400050">
            <a:lnSpc>
              <a:spcPct val="90000"/>
            </a:lnSpc>
            <a:spcBef>
              <a:spcPct val="0"/>
            </a:spcBef>
            <a:spcAft>
              <a:spcPct val="35000"/>
            </a:spcAft>
          </a:pPr>
          <a:r>
            <a:rPr lang="ru-RU" sz="900" kern="1200" dirty="0" smtClean="0"/>
            <a:t>2 раза до 2030г</a:t>
          </a:r>
          <a:endParaRPr lang="en-US" sz="900" kern="1200" dirty="0"/>
        </a:p>
      </dsp:txBody>
      <dsp:txXfrm>
        <a:off x="915568" y="3230059"/>
        <a:ext cx="1141967" cy="5709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B50648-C080-43C3-BAD6-966200E6D7A3}">
      <dsp:nvSpPr>
        <dsp:cNvPr id="0" name=""/>
        <dsp:cNvSpPr/>
      </dsp:nvSpPr>
      <dsp:spPr>
        <a:xfrm>
          <a:off x="2439704" y="1693375"/>
          <a:ext cx="75844" cy="75844"/>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EE7530-A016-47A1-8E3B-EC40F5C82190}">
      <dsp:nvSpPr>
        <dsp:cNvPr id="0" name=""/>
        <dsp:cNvSpPr/>
      </dsp:nvSpPr>
      <dsp:spPr>
        <a:xfrm>
          <a:off x="2373265" y="1799847"/>
          <a:ext cx="75844" cy="75844"/>
        </a:xfrm>
        <a:prstGeom prst="ellipse">
          <a:avLst/>
        </a:prstGeom>
        <a:solidFill>
          <a:schemeClr val="accent5">
            <a:hueOff val="102418"/>
            <a:satOff val="-2000"/>
            <a:lumOff val="44"/>
            <a:alphaOff val="0"/>
          </a:schemeClr>
        </a:solidFill>
        <a:ln w="12700" cap="flat" cmpd="sng" algn="ctr">
          <a:solidFill>
            <a:schemeClr val="accent5">
              <a:hueOff val="102418"/>
              <a:satOff val="-2000"/>
              <a:lumOff val="4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8C3871-AE4A-46EB-8FC9-65DD651D0205}">
      <dsp:nvSpPr>
        <dsp:cNvPr id="0" name=""/>
        <dsp:cNvSpPr/>
      </dsp:nvSpPr>
      <dsp:spPr>
        <a:xfrm>
          <a:off x="2294083" y="1892030"/>
          <a:ext cx="75844" cy="75844"/>
        </a:xfrm>
        <a:prstGeom prst="ellipse">
          <a:avLst/>
        </a:prstGeom>
        <a:solidFill>
          <a:schemeClr val="accent5">
            <a:hueOff val="204836"/>
            <a:satOff val="-3999"/>
            <a:lumOff val="87"/>
            <a:alphaOff val="0"/>
          </a:schemeClr>
        </a:solidFill>
        <a:ln w="12700" cap="flat" cmpd="sng" algn="ctr">
          <a:solidFill>
            <a:schemeClr val="accent5">
              <a:hueOff val="204836"/>
              <a:satOff val="-3999"/>
              <a:lumOff val="8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13BB16-CCB2-42BC-944C-32CBDC3E5139}">
      <dsp:nvSpPr>
        <dsp:cNvPr id="0" name=""/>
        <dsp:cNvSpPr/>
      </dsp:nvSpPr>
      <dsp:spPr>
        <a:xfrm>
          <a:off x="2388737" y="621805"/>
          <a:ext cx="75844" cy="75844"/>
        </a:xfrm>
        <a:prstGeom prst="ellipse">
          <a:avLst/>
        </a:prstGeom>
        <a:solidFill>
          <a:schemeClr val="accent5">
            <a:hueOff val="307254"/>
            <a:satOff val="-5999"/>
            <a:lumOff val="131"/>
            <a:alphaOff val="0"/>
          </a:schemeClr>
        </a:solidFill>
        <a:ln w="12700" cap="flat" cmpd="sng" algn="ctr">
          <a:solidFill>
            <a:schemeClr val="accent5">
              <a:hueOff val="307254"/>
              <a:satOff val="-5999"/>
              <a:lumOff val="13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481BF7-0148-4A28-A8F7-03EC2C9FFE55}">
      <dsp:nvSpPr>
        <dsp:cNvPr id="0" name=""/>
        <dsp:cNvSpPr/>
      </dsp:nvSpPr>
      <dsp:spPr>
        <a:xfrm>
          <a:off x="2490065" y="561423"/>
          <a:ext cx="75844" cy="75844"/>
        </a:xfrm>
        <a:prstGeom prst="ellipse">
          <a:avLst/>
        </a:prstGeom>
        <a:solidFill>
          <a:schemeClr val="accent5">
            <a:hueOff val="409672"/>
            <a:satOff val="-7998"/>
            <a:lumOff val="174"/>
            <a:alphaOff val="0"/>
          </a:schemeClr>
        </a:solidFill>
        <a:ln w="12700" cap="flat" cmpd="sng" algn="ctr">
          <a:solidFill>
            <a:schemeClr val="accent5">
              <a:hueOff val="409672"/>
              <a:satOff val="-7998"/>
              <a:lumOff val="17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175AF4-25A0-4362-A2C4-52AF691EFFF4}">
      <dsp:nvSpPr>
        <dsp:cNvPr id="0" name=""/>
        <dsp:cNvSpPr/>
      </dsp:nvSpPr>
      <dsp:spPr>
        <a:xfrm>
          <a:off x="2591089" y="501042"/>
          <a:ext cx="75844" cy="75844"/>
        </a:xfrm>
        <a:prstGeom prst="ellipse">
          <a:avLst/>
        </a:prstGeom>
        <a:solidFill>
          <a:schemeClr val="accent5">
            <a:hueOff val="512090"/>
            <a:satOff val="-9998"/>
            <a:lumOff val="218"/>
            <a:alphaOff val="0"/>
          </a:schemeClr>
        </a:solidFill>
        <a:ln w="12700" cap="flat" cmpd="sng" algn="ctr">
          <a:solidFill>
            <a:schemeClr val="accent5">
              <a:hueOff val="512090"/>
              <a:satOff val="-9998"/>
              <a:lumOff val="21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486D2F-8072-41E6-B65E-D8D9AED2E758}">
      <dsp:nvSpPr>
        <dsp:cNvPr id="0" name=""/>
        <dsp:cNvSpPr/>
      </dsp:nvSpPr>
      <dsp:spPr>
        <a:xfrm>
          <a:off x="2692114" y="561423"/>
          <a:ext cx="75844" cy="75844"/>
        </a:xfrm>
        <a:prstGeom prst="ellipse">
          <a:avLst/>
        </a:prstGeom>
        <a:solidFill>
          <a:schemeClr val="accent5">
            <a:hueOff val="614507"/>
            <a:satOff val="-11997"/>
            <a:lumOff val="261"/>
            <a:alphaOff val="0"/>
          </a:schemeClr>
        </a:solidFill>
        <a:ln w="12700" cap="flat" cmpd="sng" algn="ctr">
          <a:solidFill>
            <a:schemeClr val="accent5">
              <a:hueOff val="614507"/>
              <a:satOff val="-11997"/>
              <a:lumOff val="2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4171E6-EDCC-434A-9332-1543C44AE802}">
      <dsp:nvSpPr>
        <dsp:cNvPr id="0" name=""/>
        <dsp:cNvSpPr/>
      </dsp:nvSpPr>
      <dsp:spPr>
        <a:xfrm>
          <a:off x="2793442" y="621805"/>
          <a:ext cx="75844" cy="75844"/>
        </a:xfrm>
        <a:prstGeom prst="ellipse">
          <a:avLst/>
        </a:prstGeom>
        <a:solidFill>
          <a:schemeClr val="accent5">
            <a:hueOff val="716925"/>
            <a:satOff val="-13997"/>
            <a:lumOff val="305"/>
            <a:alphaOff val="0"/>
          </a:schemeClr>
        </a:solidFill>
        <a:ln w="12700" cap="flat" cmpd="sng" algn="ctr">
          <a:solidFill>
            <a:schemeClr val="accent5">
              <a:hueOff val="716925"/>
              <a:satOff val="-13997"/>
              <a:lumOff val="3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153BB5-17C8-4DC5-9B90-55775AAE7812}">
      <dsp:nvSpPr>
        <dsp:cNvPr id="0" name=""/>
        <dsp:cNvSpPr/>
      </dsp:nvSpPr>
      <dsp:spPr>
        <a:xfrm>
          <a:off x="2591089" y="628447"/>
          <a:ext cx="75844" cy="75844"/>
        </a:xfrm>
        <a:prstGeom prst="ellipse">
          <a:avLst/>
        </a:prstGeom>
        <a:solidFill>
          <a:schemeClr val="accent5">
            <a:hueOff val="819343"/>
            <a:satOff val="-15996"/>
            <a:lumOff val="348"/>
            <a:alphaOff val="0"/>
          </a:schemeClr>
        </a:solidFill>
        <a:ln w="12700" cap="flat" cmpd="sng" algn="ctr">
          <a:solidFill>
            <a:schemeClr val="accent5">
              <a:hueOff val="819343"/>
              <a:satOff val="-15996"/>
              <a:lumOff val="34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FC0C47-1A36-4D1D-91BE-291C9021B383}">
      <dsp:nvSpPr>
        <dsp:cNvPr id="0" name=""/>
        <dsp:cNvSpPr/>
      </dsp:nvSpPr>
      <dsp:spPr>
        <a:xfrm>
          <a:off x="2591089" y="755852"/>
          <a:ext cx="75844" cy="75844"/>
        </a:xfrm>
        <a:prstGeom prst="ellipse">
          <a:avLst/>
        </a:prstGeom>
        <a:solidFill>
          <a:schemeClr val="accent5">
            <a:hueOff val="921761"/>
            <a:satOff val="-17996"/>
            <a:lumOff val="392"/>
            <a:alphaOff val="0"/>
          </a:schemeClr>
        </a:solidFill>
        <a:ln w="12700" cap="flat" cmpd="sng" algn="ctr">
          <a:solidFill>
            <a:schemeClr val="accent5">
              <a:hueOff val="921761"/>
              <a:satOff val="-17996"/>
              <a:lumOff val="39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8912F1-E2BF-447C-A370-4CD076078415}">
      <dsp:nvSpPr>
        <dsp:cNvPr id="0" name=""/>
        <dsp:cNvSpPr/>
      </dsp:nvSpPr>
      <dsp:spPr>
        <a:xfrm>
          <a:off x="912390" y="2043339"/>
          <a:ext cx="3759068" cy="69021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6246" tIns="53340" rIns="53340" bIns="53340" numCol="1" spcCol="1270" anchor="ctr" anchorCtr="0">
          <a:noAutofit/>
        </a:bodyPr>
        <a:lstStyle/>
        <a:p>
          <a:pPr lvl="0" algn="l" defTabSz="622300">
            <a:lnSpc>
              <a:spcPct val="90000"/>
            </a:lnSpc>
            <a:spcBef>
              <a:spcPct val="0"/>
            </a:spcBef>
            <a:spcAft>
              <a:spcPct val="35000"/>
            </a:spcAft>
          </a:pPr>
          <a:r>
            <a:rPr lang="ru-RU" sz="1400" b="1" kern="1200" dirty="0" smtClean="0">
              <a:sym typeface="Webdings"/>
            </a:rPr>
            <a:t>Резолюция 70/1 «Преобразование нашего мира</a:t>
          </a:r>
          <a:r>
            <a:rPr lang="en-US" sz="1400" b="1" kern="1200" dirty="0" smtClean="0">
              <a:sym typeface="Webdings"/>
            </a:rPr>
            <a:t>…</a:t>
          </a:r>
          <a:endParaRPr lang="en-US" sz="1400" kern="1200" dirty="0"/>
        </a:p>
      </dsp:txBody>
      <dsp:txXfrm>
        <a:off x="946084" y="2077033"/>
        <a:ext cx="3691680" cy="622831"/>
      </dsp:txXfrm>
    </dsp:sp>
    <dsp:sp modelId="{F94A5BA5-D17B-4B64-BDC3-2AD2FBD98793}">
      <dsp:nvSpPr>
        <dsp:cNvPr id="0" name=""/>
        <dsp:cNvSpPr/>
      </dsp:nvSpPr>
      <dsp:spPr>
        <a:xfrm>
          <a:off x="857811" y="1109443"/>
          <a:ext cx="263611" cy="398208"/>
        </a:xfrm>
        <a:prstGeom prst="star6">
          <a:avLst/>
        </a:prstGeom>
        <a:solidFill>
          <a:schemeClr val="accent5">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D3DF126-2E5B-4262-83CF-1177DDDD723B}">
      <dsp:nvSpPr>
        <dsp:cNvPr id="0" name=""/>
        <dsp:cNvSpPr/>
      </dsp:nvSpPr>
      <dsp:spPr>
        <a:xfrm>
          <a:off x="1867764" y="857808"/>
          <a:ext cx="3443505" cy="734171"/>
        </a:xfrm>
        <a:prstGeom prst="roundRect">
          <a:avLst/>
        </a:prstGeom>
        <a:solidFill>
          <a:schemeClr val="accent5">
            <a:hueOff val="921761"/>
            <a:satOff val="-17996"/>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6246" tIns="53340" rIns="53340" bIns="53340" numCol="1" spcCol="1270" anchor="ctr" anchorCtr="0">
          <a:noAutofit/>
        </a:bodyPr>
        <a:lstStyle/>
        <a:p>
          <a:pPr lvl="0" algn="l" defTabSz="622300">
            <a:lnSpc>
              <a:spcPct val="90000"/>
            </a:lnSpc>
            <a:spcBef>
              <a:spcPct val="0"/>
            </a:spcBef>
            <a:spcAft>
              <a:spcPct val="35000"/>
            </a:spcAft>
          </a:pPr>
          <a:r>
            <a:rPr lang="ru-RU" sz="1400" b="1" kern="1200" smtClean="0">
              <a:sym typeface="Webdings"/>
            </a:rPr>
            <a:t>Резолюция 71/313 «Работа Статистической комиссии</a:t>
          </a:r>
          <a:r>
            <a:rPr lang="en-US" sz="1400" b="1" kern="1200" smtClean="0">
              <a:sym typeface="Webdings"/>
            </a:rPr>
            <a:t>…</a:t>
          </a:r>
          <a:endParaRPr lang="en-US" sz="1400" kern="1200" dirty="0"/>
        </a:p>
      </dsp:txBody>
      <dsp:txXfrm>
        <a:off x="1903603" y="893647"/>
        <a:ext cx="3371827" cy="662493"/>
      </dsp:txXfrm>
    </dsp:sp>
    <dsp:sp modelId="{36CB2CB4-41E6-410F-8691-CF7A1EBF82CE}">
      <dsp:nvSpPr>
        <dsp:cNvPr id="0" name=""/>
        <dsp:cNvSpPr/>
      </dsp:nvSpPr>
      <dsp:spPr>
        <a:xfrm flipH="1">
          <a:off x="1314017" y="598590"/>
          <a:ext cx="209284" cy="207935"/>
        </a:xfrm>
        <a:prstGeom prst="ellipse">
          <a:avLst/>
        </a:prstGeom>
        <a:solidFill>
          <a:schemeClr val="accent5">
            <a:tint val="50000"/>
            <a:hueOff val="781632"/>
            <a:satOff val="-20128"/>
            <a:lumOff val="-9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C1D424-6475-4061-AA94-2E16A32C327D}">
      <dsp:nvSpPr>
        <dsp:cNvPr id="0" name=""/>
        <dsp:cNvSpPr/>
      </dsp:nvSpPr>
      <dsp:spPr>
        <a:xfrm>
          <a:off x="3191077" y="1326227"/>
          <a:ext cx="1413585" cy="1112035"/>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ru-RU" sz="900" b="1" kern="1200" dirty="0">
              <a:latin typeface="+mn-lt"/>
              <a:cs typeface="Times New Roman" panose="02020603050405020304" pitchFamily="18" charset="0"/>
            </a:rPr>
            <a:t>Глобальная база данных </a:t>
          </a:r>
          <a:r>
            <a:rPr lang="ru-RU" sz="900" b="1" kern="1200" dirty="0" err="1">
              <a:latin typeface="+mn-lt"/>
              <a:cs typeface="Times New Roman" panose="02020603050405020304" pitchFamily="18" charset="0"/>
            </a:rPr>
            <a:t>Статкомиссии</a:t>
          </a:r>
          <a:r>
            <a:rPr lang="ru-RU" sz="900" b="1" kern="1200" dirty="0">
              <a:latin typeface="+mn-lt"/>
              <a:cs typeface="Times New Roman" panose="02020603050405020304" pitchFamily="18" charset="0"/>
            </a:rPr>
            <a:t> ООН</a:t>
          </a:r>
          <a:endParaRPr lang="en-US" sz="900" b="1" kern="1200" dirty="0">
            <a:latin typeface="+mn-lt"/>
            <a:cs typeface="Times New Roman" panose="02020603050405020304" pitchFamily="18" charset="0"/>
          </a:endParaRPr>
        </a:p>
      </dsp:txBody>
      <dsp:txXfrm>
        <a:off x="3398092" y="1489081"/>
        <a:ext cx="999555" cy="786327"/>
      </dsp:txXfrm>
    </dsp:sp>
    <dsp:sp modelId="{A0FC10FE-3967-4DD9-B3B6-57B984CA9823}">
      <dsp:nvSpPr>
        <dsp:cNvPr id="0" name=""/>
        <dsp:cNvSpPr/>
      </dsp:nvSpPr>
      <dsp:spPr>
        <a:xfrm rot="12900000">
          <a:off x="2632645" y="1107509"/>
          <a:ext cx="770199" cy="316929"/>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7FDD65E-97FD-48D0-BC9B-BB0309F64670}">
      <dsp:nvSpPr>
        <dsp:cNvPr id="0" name=""/>
        <dsp:cNvSpPr/>
      </dsp:nvSpPr>
      <dsp:spPr>
        <a:xfrm>
          <a:off x="2174073" y="622517"/>
          <a:ext cx="1056433" cy="84514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ru-RU" sz="1000" b="1" kern="1200" dirty="0">
              <a:solidFill>
                <a:schemeClr val="bg1"/>
              </a:solidFill>
              <a:latin typeface="+mn-lt"/>
              <a:cs typeface="Times New Roman" panose="02020603050405020304" pitchFamily="18" charset="0"/>
            </a:rPr>
            <a:t>Узкая специализация тем межд. агентств</a:t>
          </a:r>
          <a:endParaRPr lang="en-US" sz="1000" b="1" kern="1200" dirty="0">
            <a:solidFill>
              <a:schemeClr val="bg1"/>
            </a:solidFill>
            <a:latin typeface="+mn-lt"/>
            <a:cs typeface="Times New Roman" panose="02020603050405020304" pitchFamily="18" charset="0"/>
          </a:endParaRPr>
        </a:p>
      </dsp:txBody>
      <dsp:txXfrm>
        <a:off x="2198826" y="647270"/>
        <a:ext cx="1006927" cy="795640"/>
      </dsp:txXfrm>
    </dsp:sp>
    <dsp:sp modelId="{4806781E-D630-436F-8943-C7BE017D3F62}">
      <dsp:nvSpPr>
        <dsp:cNvPr id="0" name=""/>
        <dsp:cNvSpPr/>
      </dsp:nvSpPr>
      <dsp:spPr>
        <a:xfrm rot="10800000">
          <a:off x="1106072" y="1087253"/>
          <a:ext cx="862771" cy="173664"/>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B4F4938-6E07-4508-8AD1-192289FC7B1D}">
      <dsp:nvSpPr>
        <dsp:cNvPr id="0" name=""/>
        <dsp:cNvSpPr/>
      </dsp:nvSpPr>
      <dsp:spPr>
        <a:xfrm>
          <a:off x="3369653" y="137"/>
          <a:ext cx="1056433" cy="845146"/>
        </a:xfrm>
        <a:prstGeom prst="roundRect">
          <a:avLst>
            <a:gd name="adj" fmla="val 1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ru-RU" sz="1000" b="1" kern="1200" dirty="0">
              <a:latin typeface="+mn-lt"/>
              <a:cs typeface="Times New Roman" panose="02020603050405020304" pitchFamily="18" charset="0"/>
            </a:rPr>
            <a:t>Национальная платформа отчетности по ЦУР</a:t>
          </a:r>
          <a:endParaRPr lang="en-US" sz="1000" b="1" kern="1200" dirty="0">
            <a:latin typeface="+mn-lt"/>
            <a:cs typeface="Times New Roman" panose="02020603050405020304" pitchFamily="18" charset="0"/>
          </a:endParaRPr>
        </a:p>
      </dsp:txBody>
      <dsp:txXfrm>
        <a:off x="3394406" y="24890"/>
        <a:ext cx="1006927" cy="795640"/>
      </dsp:txXfrm>
    </dsp:sp>
    <dsp:sp modelId="{BDE0C82D-A42C-4230-9694-513D0CDF6822}">
      <dsp:nvSpPr>
        <dsp:cNvPr id="0" name=""/>
        <dsp:cNvSpPr/>
      </dsp:nvSpPr>
      <dsp:spPr>
        <a:xfrm rot="19500000">
          <a:off x="4392896" y="1107509"/>
          <a:ext cx="770199" cy="316929"/>
        </a:xfrm>
        <a:prstGeom prst="lef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0A0049D-BABA-4ED5-912B-D262B43CB621}">
      <dsp:nvSpPr>
        <dsp:cNvPr id="0" name=""/>
        <dsp:cNvSpPr/>
      </dsp:nvSpPr>
      <dsp:spPr>
        <a:xfrm>
          <a:off x="4565234" y="622517"/>
          <a:ext cx="1056433" cy="84514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ru-RU" sz="1000" b="1" kern="1200" dirty="0">
              <a:latin typeface="+mn-lt"/>
              <a:cs typeface="Times New Roman" panose="02020603050405020304" pitchFamily="18" charset="0"/>
            </a:rPr>
            <a:t>Узкая специализация политических рамок межд. агентств</a:t>
          </a:r>
          <a:endParaRPr lang="en-US" sz="1000" b="1" kern="1200" dirty="0">
            <a:latin typeface="+mn-lt"/>
            <a:cs typeface="Times New Roman" panose="02020603050405020304" pitchFamily="18" charset="0"/>
          </a:endParaRPr>
        </a:p>
      </dsp:txBody>
      <dsp:txXfrm>
        <a:off x="4589987" y="647270"/>
        <a:ext cx="1006927" cy="7956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43CDC-6A50-4533-9F0F-D0767884ACA4}">
      <dsp:nvSpPr>
        <dsp:cNvPr id="0" name=""/>
        <dsp:cNvSpPr/>
      </dsp:nvSpPr>
      <dsp:spPr>
        <a:xfrm>
          <a:off x="423682" y="1242"/>
          <a:ext cx="1399065" cy="614185"/>
        </a:xfrm>
        <a:prstGeom prst="roundRect">
          <a:avLst>
            <a:gd name="adj" fmla="val 10000"/>
          </a:avLst>
        </a:prstGeom>
        <a:solidFill>
          <a:schemeClr val="accent5">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ru-RU" sz="1200" b="0" i="0" kern="1200" dirty="0">
              <a:latin typeface="Times New Roman" panose="02020603050405020304" pitchFamily="18" charset="0"/>
              <a:cs typeface="Times New Roman" panose="02020603050405020304" pitchFamily="18" charset="0"/>
            </a:rPr>
            <a:t>МИНИСТЕРСТВО </a:t>
          </a:r>
          <a:r>
            <a:rPr lang="ru-RU" sz="1200" kern="1200" dirty="0">
              <a:latin typeface="Times New Roman" panose="02020603050405020304" pitchFamily="18" charset="0"/>
              <a:cs typeface="Times New Roman" panose="02020603050405020304" pitchFamily="18" charset="0"/>
            </a:rPr>
            <a:t> 1 </a:t>
          </a:r>
          <a:endParaRPr lang="en-US" sz="1200" kern="1200" dirty="0">
            <a:latin typeface="Times New Roman" panose="02020603050405020304" pitchFamily="18" charset="0"/>
            <a:cs typeface="Times New Roman" panose="02020603050405020304" pitchFamily="18" charset="0"/>
          </a:endParaRPr>
        </a:p>
      </dsp:txBody>
      <dsp:txXfrm>
        <a:off x="441671" y="19231"/>
        <a:ext cx="1363087" cy="578207"/>
      </dsp:txXfrm>
    </dsp:sp>
    <dsp:sp modelId="{5BFD1203-A264-489E-B0A5-3E3C56DC2D3D}">
      <dsp:nvSpPr>
        <dsp:cNvPr id="0" name=""/>
        <dsp:cNvSpPr/>
      </dsp:nvSpPr>
      <dsp:spPr>
        <a:xfrm>
          <a:off x="563589" y="615428"/>
          <a:ext cx="139906" cy="460639"/>
        </a:xfrm>
        <a:custGeom>
          <a:avLst/>
          <a:gdLst/>
          <a:ahLst/>
          <a:cxnLst/>
          <a:rect l="0" t="0" r="0" b="0"/>
          <a:pathLst>
            <a:path>
              <a:moveTo>
                <a:pt x="0" y="0"/>
              </a:moveTo>
              <a:lnTo>
                <a:pt x="0" y="460639"/>
              </a:lnTo>
              <a:lnTo>
                <a:pt x="139906" y="460639"/>
              </a:lnTo>
            </a:path>
          </a:pathLst>
        </a:custGeom>
        <a:noFill/>
        <a:ln w="12700" cap="flat" cmpd="sng" algn="ctr">
          <a:solidFill>
            <a:schemeClr val="accent5">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92C27B-5424-4A16-8CD8-7B89A839FAC5}">
      <dsp:nvSpPr>
        <dsp:cNvPr id="0" name=""/>
        <dsp:cNvSpPr/>
      </dsp:nvSpPr>
      <dsp:spPr>
        <a:xfrm>
          <a:off x="703495" y="768974"/>
          <a:ext cx="982696" cy="614185"/>
        </a:xfrm>
        <a:prstGeom prst="roundRect">
          <a:avLst>
            <a:gd name="adj" fmla="val 10000"/>
          </a:avLst>
        </a:prstGeom>
        <a:solidFill>
          <a:schemeClr val="lt1">
            <a:alpha val="90000"/>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Политические рамки</a:t>
          </a:r>
          <a:endParaRPr lang="en-US" sz="1100" kern="1200" dirty="0">
            <a:latin typeface="Times New Roman" panose="02020603050405020304" pitchFamily="18" charset="0"/>
            <a:cs typeface="Times New Roman" panose="02020603050405020304" pitchFamily="18" charset="0"/>
          </a:endParaRPr>
        </a:p>
      </dsp:txBody>
      <dsp:txXfrm>
        <a:off x="721484" y="786963"/>
        <a:ext cx="946718" cy="578207"/>
      </dsp:txXfrm>
    </dsp:sp>
    <dsp:sp modelId="{E21BEB38-0657-43CE-B9DE-B6E6B14BF75A}">
      <dsp:nvSpPr>
        <dsp:cNvPr id="0" name=""/>
        <dsp:cNvSpPr/>
      </dsp:nvSpPr>
      <dsp:spPr>
        <a:xfrm>
          <a:off x="563589" y="615428"/>
          <a:ext cx="139906" cy="1228371"/>
        </a:xfrm>
        <a:custGeom>
          <a:avLst/>
          <a:gdLst/>
          <a:ahLst/>
          <a:cxnLst/>
          <a:rect l="0" t="0" r="0" b="0"/>
          <a:pathLst>
            <a:path>
              <a:moveTo>
                <a:pt x="0" y="0"/>
              </a:moveTo>
              <a:lnTo>
                <a:pt x="0" y="1228371"/>
              </a:lnTo>
              <a:lnTo>
                <a:pt x="139906" y="1228371"/>
              </a:lnTo>
            </a:path>
          </a:pathLst>
        </a:custGeom>
        <a:noFill/>
        <a:ln w="12700" cap="flat" cmpd="sng" algn="ctr">
          <a:solidFill>
            <a:schemeClr val="accent5">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DA1655-7C65-4B24-B80C-BF7B9D6F0D33}">
      <dsp:nvSpPr>
        <dsp:cNvPr id="0" name=""/>
        <dsp:cNvSpPr/>
      </dsp:nvSpPr>
      <dsp:spPr>
        <a:xfrm>
          <a:off x="703495" y="1536706"/>
          <a:ext cx="982696" cy="614185"/>
        </a:xfrm>
        <a:prstGeom prst="roundRect">
          <a:avLst>
            <a:gd name="adj" fmla="val 10000"/>
          </a:avLst>
        </a:prstGeom>
        <a:solidFill>
          <a:schemeClr val="lt1">
            <a:alpha val="90000"/>
            <a:hueOff val="0"/>
            <a:satOff val="0"/>
            <a:lumOff val="0"/>
            <a:alphaOff val="0"/>
          </a:schemeClr>
        </a:solidFill>
        <a:ln w="12700" cap="flat" cmpd="sng" algn="ctr">
          <a:solidFill>
            <a:schemeClr val="accent5">
              <a:shade val="80000"/>
              <a:hueOff val="120800"/>
              <a:satOff val="3935"/>
              <a:lumOff val="811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Оценка прогресса</a:t>
          </a:r>
          <a:endParaRPr lang="en-US" sz="1100" kern="1200" dirty="0">
            <a:latin typeface="Times New Roman" panose="02020603050405020304" pitchFamily="18" charset="0"/>
            <a:cs typeface="Times New Roman" panose="02020603050405020304" pitchFamily="18" charset="0"/>
          </a:endParaRPr>
        </a:p>
      </dsp:txBody>
      <dsp:txXfrm>
        <a:off x="721484" y="1554695"/>
        <a:ext cx="946718" cy="578207"/>
      </dsp:txXfrm>
    </dsp:sp>
    <dsp:sp modelId="{F69AB139-23E1-4517-A9EB-B40C118835A2}">
      <dsp:nvSpPr>
        <dsp:cNvPr id="0" name=""/>
        <dsp:cNvSpPr/>
      </dsp:nvSpPr>
      <dsp:spPr>
        <a:xfrm>
          <a:off x="2129841" y="1242"/>
          <a:ext cx="1334735" cy="614185"/>
        </a:xfrm>
        <a:prstGeom prst="roundRect">
          <a:avLst>
            <a:gd name="adj" fmla="val 10000"/>
          </a:avLst>
        </a:prstGeom>
        <a:solidFill>
          <a:schemeClr val="accent5">
            <a:shade val="80000"/>
            <a:hueOff val="362400"/>
            <a:satOff val="11804"/>
            <a:lumOff val="243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ru-RU" sz="1200" b="0" i="0" kern="1200" dirty="0">
              <a:latin typeface="Times New Roman" panose="02020603050405020304" pitchFamily="18" charset="0"/>
              <a:cs typeface="Times New Roman" panose="02020603050405020304" pitchFamily="18" charset="0"/>
            </a:rPr>
            <a:t>МИНИСТЕРСТВО</a:t>
          </a:r>
          <a:r>
            <a:rPr lang="ru-RU" sz="1200" kern="1200" dirty="0">
              <a:latin typeface="Times New Roman" panose="02020603050405020304" pitchFamily="18" charset="0"/>
              <a:cs typeface="Times New Roman" panose="02020603050405020304" pitchFamily="18" charset="0"/>
            </a:rPr>
            <a:t> 2</a:t>
          </a:r>
          <a:endParaRPr lang="en-US" sz="1200" kern="1200" dirty="0">
            <a:latin typeface="Times New Roman" panose="02020603050405020304" pitchFamily="18" charset="0"/>
            <a:cs typeface="Times New Roman" panose="02020603050405020304" pitchFamily="18" charset="0"/>
          </a:endParaRPr>
        </a:p>
      </dsp:txBody>
      <dsp:txXfrm>
        <a:off x="2147830" y="19231"/>
        <a:ext cx="1298757" cy="578207"/>
      </dsp:txXfrm>
    </dsp:sp>
    <dsp:sp modelId="{4082B357-5078-40CB-86C6-0AC6FB35505D}">
      <dsp:nvSpPr>
        <dsp:cNvPr id="0" name=""/>
        <dsp:cNvSpPr/>
      </dsp:nvSpPr>
      <dsp:spPr>
        <a:xfrm>
          <a:off x="2263314" y="615428"/>
          <a:ext cx="133473" cy="460639"/>
        </a:xfrm>
        <a:custGeom>
          <a:avLst/>
          <a:gdLst/>
          <a:ahLst/>
          <a:cxnLst/>
          <a:rect l="0" t="0" r="0" b="0"/>
          <a:pathLst>
            <a:path>
              <a:moveTo>
                <a:pt x="0" y="0"/>
              </a:moveTo>
              <a:lnTo>
                <a:pt x="0" y="460639"/>
              </a:lnTo>
              <a:lnTo>
                <a:pt x="133473" y="460639"/>
              </a:lnTo>
            </a:path>
          </a:pathLst>
        </a:custGeom>
        <a:noFill/>
        <a:ln w="12700" cap="flat" cmpd="sng" algn="ctr">
          <a:solidFill>
            <a:schemeClr val="accent5">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DA4273-D39A-47C9-939F-E4983646C02E}">
      <dsp:nvSpPr>
        <dsp:cNvPr id="0" name=""/>
        <dsp:cNvSpPr/>
      </dsp:nvSpPr>
      <dsp:spPr>
        <a:xfrm>
          <a:off x="2396788" y="768974"/>
          <a:ext cx="982696" cy="614185"/>
        </a:xfrm>
        <a:prstGeom prst="roundRect">
          <a:avLst>
            <a:gd name="adj" fmla="val 10000"/>
          </a:avLst>
        </a:prstGeom>
        <a:solidFill>
          <a:schemeClr val="lt1">
            <a:alpha val="90000"/>
            <a:hueOff val="0"/>
            <a:satOff val="0"/>
            <a:lumOff val="0"/>
            <a:alphaOff val="0"/>
          </a:schemeClr>
        </a:solidFill>
        <a:ln w="12700" cap="flat" cmpd="sng" algn="ctr">
          <a:solidFill>
            <a:schemeClr val="accent5">
              <a:shade val="80000"/>
              <a:hueOff val="241600"/>
              <a:satOff val="7869"/>
              <a:lumOff val="1623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Политические рамки</a:t>
          </a:r>
          <a:endParaRPr lang="en-US" sz="1100" kern="1200" dirty="0">
            <a:latin typeface="Times New Roman" panose="02020603050405020304" pitchFamily="18" charset="0"/>
            <a:cs typeface="Times New Roman" panose="02020603050405020304" pitchFamily="18" charset="0"/>
          </a:endParaRPr>
        </a:p>
      </dsp:txBody>
      <dsp:txXfrm>
        <a:off x="2414777" y="786963"/>
        <a:ext cx="946718" cy="578207"/>
      </dsp:txXfrm>
    </dsp:sp>
    <dsp:sp modelId="{37162FDF-D618-4F9E-9D3A-E41AC1F070A5}">
      <dsp:nvSpPr>
        <dsp:cNvPr id="0" name=""/>
        <dsp:cNvSpPr/>
      </dsp:nvSpPr>
      <dsp:spPr>
        <a:xfrm>
          <a:off x="2263314" y="615428"/>
          <a:ext cx="133473" cy="1228371"/>
        </a:xfrm>
        <a:custGeom>
          <a:avLst/>
          <a:gdLst/>
          <a:ahLst/>
          <a:cxnLst/>
          <a:rect l="0" t="0" r="0" b="0"/>
          <a:pathLst>
            <a:path>
              <a:moveTo>
                <a:pt x="0" y="0"/>
              </a:moveTo>
              <a:lnTo>
                <a:pt x="0" y="1228371"/>
              </a:lnTo>
              <a:lnTo>
                <a:pt x="133473" y="1228371"/>
              </a:lnTo>
            </a:path>
          </a:pathLst>
        </a:custGeom>
        <a:noFill/>
        <a:ln w="12700" cap="flat" cmpd="sng" algn="ctr">
          <a:solidFill>
            <a:schemeClr val="accent5">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A44C5B-8070-4E2A-AA29-F8E404AF0930}">
      <dsp:nvSpPr>
        <dsp:cNvPr id="0" name=""/>
        <dsp:cNvSpPr/>
      </dsp:nvSpPr>
      <dsp:spPr>
        <a:xfrm>
          <a:off x="2396788" y="1536706"/>
          <a:ext cx="982696" cy="614185"/>
        </a:xfrm>
        <a:prstGeom prst="roundRect">
          <a:avLst>
            <a:gd name="adj" fmla="val 10000"/>
          </a:avLst>
        </a:prstGeom>
        <a:solidFill>
          <a:schemeClr val="lt1">
            <a:alpha val="90000"/>
            <a:hueOff val="0"/>
            <a:satOff val="0"/>
            <a:lumOff val="0"/>
            <a:alphaOff val="0"/>
          </a:schemeClr>
        </a:solidFill>
        <a:ln w="12700" cap="flat" cmpd="sng" algn="ctr">
          <a:solidFill>
            <a:schemeClr val="accent5">
              <a:shade val="80000"/>
              <a:hueOff val="362400"/>
              <a:satOff val="11804"/>
              <a:lumOff val="243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Оценка прогресса</a:t>
          </a:r>
          <a:endParaRPr lang="en-US" sz="1100" kern="1200" dirty="0">
            <a:latin typeface="Times New Roman" panose="02020603050405020304" pitchFamily="18" charset="0"/>
            <a:cs typeface="Times New Roman" panose="02020603050405020304" pitchFamily="18" charset="0"/>
          </a:endParaRPr>
        </a:p>
      </dsp:txBody>
      <dsp:txXfrm>
        <a:off x="2414777" y="1554695"/>
        <a:ext cx="946718" cy="57820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43CDC-6A50-4533-9F0F-D0767884ACA4}">
      <dsp:nvSpPr>
        <dsp:cNvPr id="0" name=""/>
        <dsp:cNvSpPr/>
      </dsp:nvSpPr>
      <dsp:spPr>
        <a:xfrm>
          <a:off x="864092" y="1704"/>
          <a:ext cx="1234904" cy="617452"/>
        </a:xfrm>
        <a:prstGeom prst="roundRect">
          <a:avLst>
            <a:gd name="adj" fmla="val 10000"/>
          </a:avLst>
        </a:prstGeom>
        <a:solidFill>
          <a:schemeClr val="accent5">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ru-RU" sz="1100" b="0" i="0" kern="1200" dirty="0">
              <a:latin typeface="Times New Roman" panose="02020603050405020304" pitchFamily="18" charset="0"/>
              <a:cs typeface="Times New Roman" panose="02020603050405020304" pitchFamily="18" charset="0"/>
            </a:rPr>
            <a:t>МИНИСТЕРСТВО</a:t>
          </a:r>
          <a:r>
            <a:rPr lang="ru-RU" sz="1100" kern="1200" dirty="0">
              <a:latin typeface="Times New Roman" panose="02020603050405020304" pitchFamily="18" charset="0"/>
              <a:cs typeface="Times New Roman" panose="02020603050405020304" pitchFamily="18" charset="0"/>
            </a:rPr>
            <a:t> 3</a:t>
          </a:r>
          <a:endParaRPr lang="en-US" sz="1100" kern="1200" dirty="0">
            <a:latin typeface="Times New Roman" panose="02020603050405020304" pitchFamily="18" charset="0"/>
            <a:cs typeface="Times New Roman" panose="02020603050405020304" pitchFamily="18" charset="0"/>
          </a:endParaRPr>
        </a:p>
      </dsp:txBody>
      <dsp:txXfrm>
        <a:off x="882177" y="19789"/>
        <a:ext cx="1198734" cy="581282"/>
      </dsp:txXfrm>
    </dsp:sp>
    <dsp:sp modelId="{5BFD1203-A264-489E-B0A5-3E3C56DC2D3D}">
      <dsp:nvSpPr>
        <dsp:cNvPr id="0" name=""/>
        <dsp:cNvSpPr/>
      </dsp:nvSpPr>
      <dsp:spPr>
        <a:xfrm>
          <a:off x="987582" y="619156"/>
          <a:ext cx="123490" cy="463089"/>
        </a:xfrm>
        <a:custGeom>
          <a:avLst/>
          <a:gdLst/>
          <a:ahLst/>
          <a:cxnLst/>
          <a:rect l="0" t="0" r="0" b="0"/>
          <a:pathLst>
            <a:path>
              <a:moveTo>
                <a:pt x="0" y="0"/>
              </a:moveTo>
              <a:lnTo>
                <a:pt x="0" y="463089"/>
              </a:lnTo>
              <a:lnTo>
                <a:pt x="123490" y="463089"/>
              </a:lnTo>
            </a:path>
          </a:pathLst>
        </a:custGeom>
        <a:noFill/>
        <a:ln w="12700" cap="flat" cmpd="sng" algn="ctr">
          <a:solidFill>
            <a:schemeClr val="accent5">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92C27B-5424-4A16-8CD8-7B89A839FAC5}">
      <dsp:nvSpPr>
        <dsp:cNvPr id="0" name=""/>
        <dsp:cNvSpPr/>
      </dsp:nvSpPr>
      <dsp:spPr>
        <a:xfrm>
          <a:off x="1111073" y="773519"/>
          <a:ext cx="987923" cy="617452"/>
        </a:xfrm>
        <a:prstGeom prst="roundRect">
          <a:avLst>
            <a:gd name="adj" fmla="val 10000"/>
          </a:avLst>
        </a:prstGeom>
        <a:solidFill>
          <a:schemeClr val="lt1">
            <a:alpha val="90000"/>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Политически рамки</a:t>
          </a:r>
          <a:endParaRPr lang="en-US" sz="1100" kern="1200" dirty="0">
            <a:latin typeface="Times New Roman" panose="02020603050405020304" pitchFamily="18" charset="0"/>
            <a:cs typeface="Times New Roman" panose="02020603050405020304" pitchFamily="18" charset="0"/>
          </a:endParaRPr>
        </a:p>
      </dsp:txBody>
      <dsp:txXfrm>
        <a:off x="1129158" y="791604"/>
        <a:ext cx="951753" cy="581282"/>
      </dsp:txXfrm>
    </dsp:sp>
    <dsp:sp modelId="{E21BEB38-0657-43CE-B9DE-B6E6B14BF75A}">
      <dsp:nvSpPr>
        <dsp:cNvPr id="0" name=""/>
        <dsp:cNvSpPr/>
      </dsp:nvSpPr>
      <dsp:spPr>
        <a:xfrm>
          <a:off x="987582" y="619156"/>
          <a:ext cx="123490" cy="1234904"/>
        </a:xfrm>
        <a:custGeom>
          <a:avLst/>
          <a:gdLst/>
          <a:ahLst/>
          <a:cxnLst/>
          <a:rect l="0" t="0" r="0" b="0"/>
          <a:pathLst>
            <a:path>
              <a:moveTo>
                <a:pt x="0" y="0"/>
              </a:moveTo>
              <a:lnTo>
                <a:pt x="0" y="1234904"/>
              </a:lnTo>
              <a:lnTo>
                <a:pt x="123490" y="1234904"/>
              </a:lnTo>
            </a:path>
          </a:pathLst>
        </a:custGeom>
        <a:noFill/>
        <a:ln w="12700" cap="flat" cmpd="sng" algn="ctr">
          <a:solidFill>
            <a:schemeClr val="accent5">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DA1655-7C65-4B24-B80C-BF7B9D6F0D33}">
      <dsp:nvSpPr>
        <dsp:cNvPr id="0" name=""/>
        <dsp:cNvSpPr/>
      </dsp:nvSpPr>
      <dsp:spPr>
        <a:xfrm>
          <a:off x="1111073" y="1545335"/>
          <a:ext cx="987923" cy="617452"/>
        </a:xfrm>
        <a:prstGeom prst="roundRect">
          <a:avLst>
            <a:gd name="adj" fmla="val 10000"/>
          </a:avLst>
        </a:prstGeom>
        <a:solidFill>
          <a:schemeClr val="lt1">
            <a:alpha val="90000"/>
            <a:hueOff val="0"/>
            <a:satOff val="0"/>
            <a:lumOff val="0"/>
            <a:alphaOff val="0"/>
          </a:schemeClr>
        </a:solidFill>
        <a:ln w="12700" cap="flat" cmpd="sng" algn="ctr">
          <a:solidFill>
            <a:schemeClr val="accent5">
              <a:shade val="80000"/>
              <a:hueOff val="120800"/>
              <a:satOff val="3935"/>
              <a:lumOff val="811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Оценка прогресса</a:t>
          </a:r>
          <a:endParaRPr lang="en-US" sz="1100" kern="1200" dirty="0">
            <a:latin typeface="Times New Roman" panose="02020603050405020304" pitchFamily="18" charset="0"/>
            <a:cs typeface="Times New Roman" panose="02020603050405020304" pitchFamily="18" charset="0"/>
          </a:endParaRPr>
        </a:p>
      </dsp:txBody>
      <dsp:txXfrm>
        <a:off x="1129158" y="1563420"/>
        <a:ext cx="951753" cy="581282"/>
      </dsp:txXfrm>
    </dsp:sp>
    <dsp:sp modelId="{F69AB139-23E1-4517-A9EB-B40C118835A2}">
      <dsp:nvSpPr>
        <dsp:cNvPr id="0" name=""/>
        <dsp:cNvSpPr/>
      </dsp:nvSpPr>
      <dsp:spPr>
        <a:xfrm>
          <a:off x="2407722" y="1704"/>
          <a:ext cx="1318173" cy="617452"/>
        </a:xfrm>
        <a:prstGeom prst="roundRect">
          <a:avLst>
            <a:gd name="adj" fmla="val 10000"/>
          </a:avLst>
        </a:prstGeom>
        <a:solidFill>
          <a:schemeClr val="accent5">
            <a:shade val="80000"/>
            <a:hueOff val="362400"/>
            <a:satOff val="11804"/>
            <a:lumOff val="243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ru-RU" sz="1100" b="0" i="0" kern="1200" dirty="0">
              <a:latin typeface="Times New Roman" panose="02020603050405020304" pitchFamily="18" charset="0"/>
              <a:cs typeface="Times New Roman" panose="02020603050405020304" pitchFamily="18" charset="0"/>
            </a:rPr>
            <a:t>МИНИСТЕРСТВО</a:t>
          </a:r>
          <a:r>
            <a:rPr lang="ru-RU" sz="1100" kern="1200" dirty="0">
              <a:latin typeface="Times New Roman" panose="02020603050405020304" pitchFamily="18" charset="0"/>
              <a:cs typeface="Times New Roman" panose="02020603050405020304" pitchFamily="18" charset="0"/>
            </a:rPr>
            <a:t> 4</a:t>
          </a:r>
          <a:endParaRPr lang="en-US" sz="1100" kern="1200" dirty="0">
            <a:latin typeface="Times New Roman" panose="02020603050405020304" pitchFamily="18" charset="0"/>
            <a:cs typeface="Times New Roman" panose="02020603050405020304" pitchFamily="18" charset="0"/>
          </a:endParaRPr>
        </a:p>
      </dsp:txBody>
      <dsp:txXfrm>
        <a:off x="2425807" y="19789"/>
        <a:ext cx="1282003" cy="581282"/>
      </dsp:txXfrm>
    </dsp:sp>
    <dsp:sp modelId="{4082B357-5078-40CB-86C6-0AC6FB35505D}">
      <dsp:nvSpPr>
        <dsp:cNvPr id="0" name=""/>
        <dsp:cNvSpPr/>
      </dsp:nvSpPr>
      <dsp:spPr>
        <a:xfrm>
          <a:off x="2539540" y="619156"/>
          <a:ext cx="131817" cy="463089"/>
        </a:xfrm>
        <a:custGeom>
          <a:avLst/>
          <a:gdLst/>
          <a:ahLst/>
          <a:cxnLst/>
          <a:rect l="0" t="0" r="0" b="0"/>
          <a:pathLst>
            <a:path>
              <a:moveTo>
                <a:pt x="0" y="0"/>
              </a:moveTo>
              <a:lnTo>
                <a:pt x="0" y="463089"/>
              </a:lnTo>
              <a:lnTo>
                <a:pt x="131817" y="463089"/>
              </a:lnTo>
            </a:path>
          </a:pathLst>
        </a:custGeom>
        <a:noFill/>
        <a:ln w="12700" cap="flat" cmpd="sng" algn="ctr">
          <a:solidFill>
            <a:schemeClr val="accent5">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DA4273-D39A-47C9-939F-E4983646C02E}">
      <dsp:nvSpPr>
        <dsp:cNvPr id="0" name=""/>
        <dsp:cNvSpPr/>
      </dsp:nvSpPr>
      <dsp:spPr>
        <a:xfrm>
          <a:off x="2671357" y="773519"/>
          <a:ext cx="987923" cy="617452"/>
        </a:xfrm>
        <a:prstGeom prst="roundRect">
          <a:avLst>
            <a:gd name="adj" fmla="val 10000"/>
          </a:avLst>
        </a:prstGeom>
        <a:solidFill>
          <a:schemeClr val="lt1">
            <a:alpha val="90000"/>
            <a:hueOff val="0"/>
            <a:satOff val="0"/>
            <a:lumOff val="0"/>
            <a:alphaOff val="0"/>
          </a:schemeClr>
        </a:solidFill>
        <a:ln w="12700" cap="flat" cmpd="sng" algn="ctr">
          <a:solidFill>
            <a:schemeClr val="accent5">
              <a:shade val="80000"/>
              <a:hueOff val="241600"/>
              <a:satOff val="7869"/>
              <a:lumOff val="1623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Политические рамки</a:t>
          </a:r>
          <a:endParaRPr lang="en-US" sz="1100" kern="1200" dirty="0">
            <a:latin typeface="Times New Roman" panose="02020603050405020304" pitchFamily="18" charset="0"/>
            <a:cs typeface="Times New Roman" panose="02020603050405020304" pitchFamily="18" charset="0"/>
          </a:endParaRPr>
        </a:p>
      </dsp:txBody>
      <dsp:txXfrm>
        <a:off x="2689442" y="791604"/>
        <a:ext cx="951753" cy="581282"/>
      </dsp:txXfrm>
    </dsp:sp>
    <dsp:sp modelId="{37162FDF-D618-4F9E-9D3A-E41AC1F070A5}">
      <dsp:nvSpPr>
        <dsp:cNvPr id="0" name=""/>
        <dsp:cNvSpPr/>
      </dsp:nvSpPr>
      <dsp:spPr>
        <a:xfrm>
          <a:off x="2539540" y="619156"/>
          <a:ext cx="131817" cy="1234904"/>
        </a:xfrm>
        <a:custGeom>
          <a:avLst/>
          <a:gdLst/>
          <a:ahLst/>
          <a:cxnLst/>
          <a:rect l="0" t="0" r="0" b="0"/>
          <a:pathLst>
            <a:path>
              <a:moveTo>
                <a:pt x="0" y="0"/>
              </a:moveTo>
              <a:lnTo>
                <a:pt x="0" y="1234904"/>
              </a:lnTo>
              <a:lnTo>
                <a:pt x="131817" y="1234904"/>
              </a:lnTo>
            </a:path>
          </a:pathLst>
        </a:custGeom>
        <a:noFill/>
        <a:ln w="12700" cap="flat" cmpd="sng" algn="ctr">
          <a:solidFill>
            <a:schemeClr val="accent5">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A44C5B-8070-4E2A-AA29-F8E404AF0930}">
      <dsp:nvSpPr>
        <dsp:cNvPr id="0" name=""/>
        <dsp:cNvSpPr/>
      </dsp:nvSpPr>
      <dsp:spPr>
        <a:xfrm>
          <a:off x="2671357" y="1545335"/>
          <a:ext cx="987923" cy="617452"/>
        </a:xfrm>
        <a:prstGeom prst="roundRect">
          <a:avLst>
            <a:gd name="adj" fmla="val 10000"/>
          </a:avLst>
        </a:prstGeom>
        <a:solidFill>
          <a:schemeClr val="lt1">
            <a:alpha val="90000"/>
            <a:hueOff val="0"/>
            <a:satOff val="0"/>
            <a:lumOff val="0"/>
            <a:alphaOff val="0"/>
          </a:schemeClr>
        </a:solidFill>
        <a:ln w="12700" cap="flat" cmpd="sng" algn="ctr">
          <a:solidFill>
            <a:schemeClr val="accent5">
              <a:shade val="80000"/>
              <a:hueOff val="362400"/>
              <a:satOff val="11804"/>
              <a:lumOff val="243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Оценка прогресса</a:t>
          </a:r>
          <a:endParaRPr lang="en-US" sz="1100" kern="1200" dirty="0">
            <a:latin typeface="Times New Roman" panose="02020603050405020304" pitchFamily="18" charset="0"/>
            <a:cs typeface="Times New Roman" panose="02020603050405020304" pitchFamily="18" charset="0"/>
          </a:endParaRPr>
        </a:p>
      </dsp:txBody>
      <dsp:txXfrm>
        <a:off x="2689442" y="1563420"/>
        <a:ext cx="951753" cy="58128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43CDC-6A50-4533-9F0F-D0767884ACA4}">
      <dsp:nvSpPr>
        <dsp:cNvPr id="0" name=""/>
        <dsp:cNvSpPr/>
      </dsp:nvSpPr>
      <dsp:spPr>
        <a:xfrm>
          <a:off x="935658" y="172"/>
          <a:ext cx="1031885" cy="51594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ru-RU" sz="1200" kern="1200" dirty="0">
              <a:latin typeface="Times New Roman" panose="02020603050405020304" pitchFamily="18" charset="0"/>
              <a:cs typeface="Times New Roman" panose="02020603050405020304" pitchFamily="18" charset="0"/>
            </a:rPr>
            <a:t>АГЕНТСТВО  1 </a:t>
          </a:r>
          <a:endParaRPr lang="en-US" sz="1200" kern="1200" dirty="0">
            <a:latin typeface="Times New Roman" panose="02020603050405020304" pitchFamily="18" charset="0"/>
            <a:cs typeface="Times New Roman" panose="02020603050405020304" pitchFamily="18" charset="0"/>
          </a:endParaRPr>
        </a:p>
      </dsp:txBody>
      <dsp:txXfrm>
        <a:off x="950769" y="15283"/>
        <a:ext cx="1001663" cy="485720"/>
      </dsp:txXfrm>
    </dsp:sp>
    <dsp:sp modelId="{5BFD1203-A264-489E-B0A5-3E3C56DC2D3D}">
      <dsp:nvSpPr>
        <dsp:cNvPr id="0" name=""/>
        <dsp:cNvSpPr/>
      </dsp:nvSpPr>
      <dsp:spPr>
        <a:xfrm>
          <a:off x="1038846" y="516115"/>
          <a:ext cx="103188" cy="386957"/>
        </a:xfrm>
        <a:custGeom>
          <a:avLst/>
          <a:gdLst/>
          <a:ahLst/>
          <a:cxnLst/>
          <a:rect l="0" t="0" r="0" b="0"/>
          <a:pathLst>
            <a:path>
              <a:moveTo>
                <a:pt x="0" y="0"/>
              </a:moveTo>
              <a:lnTo>
                <a:pt x="0" y="386957"/>
              </a:lnTo>
              <a:lnTo>
                <a:pt x="103188" y="386957"/>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92C27B-5424-4A16-8CD8-7B89A839FAC5}">
      <dsp:nvSpPr>
        <dsp:cNvPr id="0" name=""/>
        <dsp:cNvSpPr/>
      </dsp:nvSpPr>
      <dsp:spPr>
        <a:xfrm>
          <a:off x="1142035" y="645101"/>
          <a:ext cx="825508" cy="51594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a:lnSpc>
              <a:spcPct val="90000"/>
            </a:lnSpc>
            <a:spcBef>
              <a:spcPct val="0"/>
            </a:spcBef>
            <a:spcAft>
              <a:spcPct val="35000"/>
            </a:spcAft>
          </a:pPr>
          <a:r>
            <a:rPr lang="ru-RU" sz="900" kern="1200" dirty="0">
              <a:latin typeface="Times New Roman" panose="02020603050405020304" pitchFamily="18" charset="0"/>
              <a:cs typeface="Times New Roman" panose="02020603050405020304" pitchFamily="18" charset="0"/>
            </a:rPr>
            <a:t>Политические рамки</a:t>
          </a:r>
          <a:endParaRPr lang="en-US" sz="900" kern="1200" dirty="0">
            <a:latin typeface="Times New Roman" panose="02020603050405020304" pitchFamily="18" charset="0"/>
            <a:cs typeface="Times New Roman" panose="02020603050405020304" pitchFamily="18" charset="0"/>
          </a:endParaRPr>
        </a:p>
      </dsp:txBody>
      <dsp:txXfrm>
        <a:off x="1157146" y="660212"/>
        <a:ext cx="795286" cy="485720"/>
      </dsp:txXfrm>
    </dsp:sp>
    <dsp:sp modelId="{E21BEB38-0657-43CE-B9DE-B6E6B14BF75A}">
      <dsp:nvSpPr>
        <dsp:cNvPr id="0" name=""/>
        <dsp:cNvSpPr/>
      </dsp:nvSpPr>
      <dsp:spPr>
        <a:xfrm>
          <a:off x="1038846" y="516115"/>
          <a:ext cx="103188" cy="1031885"/>
        </a:xfrm>
        <a:custGeom>
          <a:avLst/>
          <a:gdLst/>
          <a:ahLst/>
          <a:cxnLst/>
          <a:rect l="0" t="0" r="0" b="0"/>
          <a:pathLst>
            <a:path>
              <a:moveTo>
                <a:pt x="0" y="0"/>
              </a:moveTo>
              <a:lnTo>
                <a:pt x="0" y="1031885"/>
              </a:lnTo>
              <a:lnTo>
                <a:pt x="103188" y="1031885"/>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DA1655-7C65-4B24-B80C-BF7B9D6F0D33}">
      <dsp:nvSpPr>
        <dsp:cNvPr id="0" name=""/>
        <dsp:cNvSpPr/>
      </dsp:nvSpPr>
      <dsp:spPr>
        <a:xfrm>
          <a:off x="1142035" y="1290029"/>
          <a:ext cx="825508" cy="51594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a:lnSpc>
              <a:spcPct val="90000"/>
            </a:lnSpc>
            <a:spcBef>
              <a:spcPct val="0"/>
            </a:spcBef>
            <a:spcAft>
              <a:spcPct val="35000"/>
            </a:spcAft>
          </a:pPr>
          <a:r>
            <a:rPr lang="ru-RU" sz="900" kern="1200" dirty="0">
              <a:latin typeface="Times New Roman" panose="02020603050405020304" pitchFamily="18" charset="0"/>
              <a:cs typeface="Times New Roman" panose="02020603050405020304" pitchFamily="18" charset="0"/>
            </a:rPr>
            <a:t>Тематические индикаторы мониторинга</a:t>
          </a:r>
          <a:endParaRPr lang="en-US" sz="900" kern="1200" dirty="0">
            <a:latin typeface="Times New Roman" panose="02020603050405020304" pitchFamily="18" charset="0"/>
            <a:cs typeface="Times New Roman" panose="02020603050405020304" pitchFamily="18" charset="0"/>
          </a:endParaRPr>
        </a:p>
      </dsp:txBody>
      <dsp:txXfrm>
        <a:off x="1157146" y="1305140"/>
        <a:ext cx="795286" cy="485720"/>
      </dsp:txXfrm>
    </dsp:sp>
    <dsp:sp modelId="{F69AB139-23E1-4517-A9EB-B40C118835A2}">
      <dsp:nvSpPr>
        <dsp:cNvPr id="0" name=""/>
        <dsp:cNvSpPr/>
      </dsp:nvSpPr>
      <dsp:spPr>
        <a:xfrm>
          <a:off x="2225515" y="172"/>
          <a:ext cx="1031885" cy="51594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ru-RU" sz="1200" kern="1200" dirty="0">
              <a:latin typeface="Times New Roman" panose="02020603050405020304" pitchFamily="18" charset="0"/>
              <a:cs typeface="Times New Roman" panose="02020603050405020304" pitchFamily="18" charset="0"/>
            </a:rPr>
            <a:t>АГЕНТСТВО  2</a:t>
          </a:r>
          <a:endParaRPr lang="en-US" sz="1200" kern="1200" dirty="0">
            <a:latin typeface="Times New Roman" panose="02020603050405020304" pitchFamily="18" charset="0"/>
            <a:cs typeface="Times New Roman" panose="02020603050405020304" pitchFamily="18" charset="0"/>
          </a:endParaRPr>
        </a:p>
      </dsp:txBody>
      <dsp:txXfrm>
        <a:off x="2240626" y="15283"/>
        <a:ext cx="1001663" cy="485720"/>
      </dsp:txXfrm>
    </dsp:sp>
    <dsp:sp modelId="{4082B357-5078-40CB-86C6-0AC6FB35505D}">
      <dsp:nvSpPr>
        <dsp:cNvPr id="0" name=""/>
        <dsp:cNvSpPr/>
      </dsp:nvSpPr>
      <dsp:spPr>
        <a:xfrm>
          <a:off x="2328703" y="516115"/>
          <a:ext cx="103188" cy="386957"/>
        </a:xfrm>
        <a:custGeom>
          <a:avLst/>
          <a:gdLst/>
          <a:ahLst/>
          <a:cxnLst/>
          <a:rect l="0" t="0" r="0" b="0"/>
          <a:pathLst>
            <a:path>
              <a:moveTo>
                <a:pt x="0" y="0"/>
              </a:moveTo>
              <a:lnTo>
                <a:pt x="0" y="386957"/>
              </a:lnTo>
              <a:lnTo>
                <a:pt x="103188" y="386957"/>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DA4273-D39A-47C9-939F-E4983646C02E}">
      <dsp:nvSpPr>
        <dsp:cNvPr id="0" name=""/>
        <dsp:cNvSpPr/>
      </dsp:nvSpPr>
      <dsp:spPr>
        <a:xfrm>
          <a:off x="2431892" y="645101"/>
          <a:ext cx="825508" cy="51594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a:lnSpc>
              <a:spcPct val="90000"/>
            </a:lnSpc>
            <a:spcBef>
              <a:spcPct val="0"/>
            </a:spcBef>
            <a:spcAft>
              <a:spcPct val="35000"/>
            </a:spcAft>
          </a:pPr>
          <a:r>
            <a:rPr lang="ru-RU" sz="900" kern="1200" dirty="0">
              <a:latin typeface="Times New Roman" panose="02020603050405020304" pitchFamily="18" charset="0"/>
              <a:cs typeface="Times New Roman" panose="02020603050405020304" pitchFamily="18" charset="0"/>
            </a:rPr>
            <a:t>Политические рамки</a:t>
          </a:r>
          <a:endParaRPr lang="en-US" sz="900" kern="1200" dirty="0">
            <a:latin typeface="Times New Roman" panose="02020603050405020304" pitchFamily="18" charset="0"/>
            <a:cs typeface="Times New Roman" panose="02020603050405020304" pitchFamily="18" charset="0"/>
          </a:endParaRPr>
        </a:p>
      </dsp:txBody>
      <dsp:txXfrm>
        <a:off x="2447003" y="660212"/>
        <a:ext cx="795286" cy="485720"/>
      </dsp:txXfrm>
    </dsp:sp>
    <dsp:sp modelId="{37162FDF-D618-4F9E-9D3A-E41AC1F070A5}">
      <dsp:nvSpPr>
        <dsp:cNvPr id="0" name=""/>
        <dsp:cNvSpPr/>
      </dsp:nvSpPr>
      <dsp:spPr>
        <a:xfrm>
          <a:off x="2328703" y="516115"/>
          <a:ext cx="103188" cy="1031885"/>
        </a:xfrm>
        <a:custGeom>
          <a:avLst/>
          <a:gdLst/>
          <a:ahLst/>
          <a:cxnLst/>
          <a:rect l="0" t="0" r="0" b="0"/>
          <a:pathLst>
            <a:path>
              <a:moveTo>
                <a:pt x="0" y="0"/>
              </a:moveTo>
              <a:lnTo>
                <a:pt x="0" y="1031885"/>
              </a:lnTo>
              <a:lnTo>
                <a:pt x="103188" y="1031885"/>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A44C5B-8070-4E2A-AA29-F8E404AF0930}">
      <dsp:nvSpPr>
        <dsp:cNvPr id="0" name=""/>
        <dsp:cNvSpPr/>
      </dsp:nvSpPr>
      <dsp:spPr>
        <a:xfrm>
          <a:off x="2431892" y="1290029"/>
          <a:ext cx="825508" cy="51594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a:lnSpc>
              <a:spcPct val="90000"/>
            </a:lnSpc>
            <a:spcBef>
              <a:spcPct val="0"/>
            </a:spcBef>
            <a:spcAft>
              <a:spcPct val="35000"/>
            </a:spcAft>
          </a:pPr>
          <a:r>
            <a:rPr lang="ru-RU" sz="900" kern="1200" dirty="0">
              <a:latin typeface="Times New Roman" panose="02020603050405020304" pitchFamily="18" charset="0"/>
              <a:cs typeface="Times New Roman" panose="02020603050405020304" pitchFamily="18" charset="0"/>
            </a:rPr>
            <a:t>Тематические индикаторы мониторинга</a:t>
          </a:r>
          <a:endParaRPr lang="en-US" sz="900" kern="1200" dirty="0">
            <a:latin typeface="Times New Roman" panose="02020603050405020304" pitchFamily="18" charset="0"/>
            <a:cs typeface="Times New Roman" panose="02020603050405020304" pitchFamily="18" charset="0"/>
          </a:endParaRPr>
        </a:p>
      </dsp:txBody>
      <dsp:txXfrm>
        <a:off x="2447003" y="1305140"/>
        <a:ext cx="795286" cy="4857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43CDC-6A50-4533-9F0F-D0767884ACA4}">
      <dsp:nvSpPr>
        <dsp:cNvPr id="0" name=""/>
        <dsp:cNvSpPr/>
      </dsp:nvSpPr>
      <dsp:spPr>
        <a:xfrm>
          <a:off x="901108" y="73"/>
          <a:ext cx="1062596" cy="531298"/>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ru-RU" sz="1200" kern="1200" dirty="0">
              <a:latin typeface="Times New Roman" panose="02020603050405020304" pitchFamily="18" charset="0"/>
              <a:cs typeface="Times New Roman" panose="02020603050405020304" pitchFamily="18" charset="0"/>
            </a:rPr>
            <a:t>АГЕНТСТВО  3</a:t>
          </a:r>
          <a:endParaRPr lang="en-US" sz="1200" kern="1200" dirty="0">
            <a:latin typeface="Times New Roman" panose="02020603050405020304" pitchFamily="18" charset="0"/>
            <a:cs typeface="Times New Roman" panose="02020603050405020304" pitchFamily="18" charset="0"/>
          </a:endParaRPr>
        </a:p>
      </dsp:txBody>
      <dsp:txXfrm>
        <a:off x="916669" y="15634"/>
        <a:ext cx="1031474" cy="500176"/>
      </dsp:txXfrm>
    </dsp:sp>
    <dsp:sp modelId="{5BFD1203-A264-489E-B0A5-3E3C56DC2D3D}">
      <dsp:nvSpPr>
        <dsp:cNvPr id="0" name=""/>
        <dsp:cNvSpPr/>
      </dsp:nvSpPr>
      <dsp:spPr>
        <a:xfrm>
          <a:off x="1007368" y="531371"/>
          <a:ext cx="106259" cy="398473"/>
        </a:xfrm>
        <a:custGeom>
          <a:avLst/>
          <a:gdLst/>
          <a:ahLst/>
          <a:cxnLst/>
          <a:rect l="0" t="0" r="0" b="0"/>
          <a:pathLst>
            <a:path>
              <a:moveTo>
                <a:pt x="0" y="0"/>
              </a:moveTo>
              <a:lnTo>
                <a:pt x="0" y="398473"/>
              </a:lnTo>
              <a:lnTo>
                <a:pt x="106259" y="398473"/>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92C27B-5424-4A16-8CD8-7B89A839FAC5}">
      <dsp:nvSpPr>
        <dsp:cNvPr id="0" name=""/>
        <dsp:cNvSpPr/>
      </dsp:nvSpPr>
      <dsp:spPr>
        <a:xfrm>
          <a:off x="1113627" y="664196"/>
          <a:ext cx="850077" cy="53129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ru-RU" sz="1000" kern="1200" dirty="0">
              <a:latin typeface="Times New Roman" panose="02020603050405020304" pitchFamily="18" charset="0"/>
              <a:cs typeface="Times New Roman" panose="02020603050405020304" pitchFamily="18" charset="0"/>
            </a:rPr>
            <a:t>Политические рамки</a:t>
          </a:r>
          <a:endParaRPr lang="en-US" sz="1000" kern="1200" dirty="0">
            <a:latin typeface="Times New Roman" panose="02020603050405020304" pitchFamily="18" charset="0"/>
            <a:cs typeface="Times New Roman" panose="02020603050405020304" pitchFamily="18" charset="0"/>
          </a:endParaRPr>
        </a:p>
      </dsp:txBody>
      <dsp:txXfrm>
        <a:off x="1129188" y="679757"/>
        <a:ext cx="818955" cy="500176"/>
      </dsp:txXfrm>
    </dsp:sp>
    <dsp:sp modelId="{E21BEB38-0657-43CE-B9DE-B6E6B14BF75A}">
      <dsp:nvSpPr>
        <dsp:cNvPr id="0" name=""/>
        <dsp:cNvSpPr/>
      </dsp:nvSpPr>
      <dsp:spPr>
        <a:xfrm>
          <a:off x="1007368" y="531371"/>
          <a:ext cx="106259" cy="1062596"/>
        </a:xfrm>
        <a:custGeom>
          <a:avLst/>
          <a:gdLst/>
          <a:ahLst/>
          <a:cxnLst/>
          <a:rect l="0" t="0" r="0" b="0"/>
          <a:pathLst>
            <a:path>
              <a:moveTo>
                <a:pt x="0" y="0"/>
              </a:moveTo>
              <a:lnTo>
                <a:pt x="0" y="1062596"/>
              </a:lnTo>
              <a:lnTo>
                <a:pt x="106259" y="1062596"/>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DA1655-7C65-4B24-B80C-BF7B9D6F0D33}">
      <dsp:nvSpPr>
        <dsp:cNvPr id="0" name=""/>
        <dsp:cNvSpPr/>
      </dsp:nvSpPr>
      <dsp:spPr>
        <a:xfrm>
          <a:off x="1113627" y="1328319"/>
          <a:ext cx="850077" cy="53129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ru-RU" sz="1000" kern="1200" dirty="0">
              <a:latin typeface="Times New Roman" panose="02020603050405020304" pitchFamily="18" charset="0"/>
              <a:cs typeface="Times New Roman" panose="02020603050405020304" pitchFamily="18" charset="0"/>
            </a:rPr>
            <a:t>Тематические индикаторы мониторинга</a:t>
          </a:r>
          <a:endParaRPr lang="en-US" sz="1000" kern="1200" dirty="0">
            <a:latin typeface="Times New Roman" panose="02020603050405020304" pitchFamily="18" charset="0"/>
            <a:cs typeface="Times New Roman" panose="02020603050405020304" pitchFamily="18" charset="0"/>
          </a:endParaRPr>
        </a:p>
      </dsp:txBody>
      <dsp:txXfrm>
        <a:off x="1129188" y="1343880"/>
        <a:ext cx="818955" cy="500176"/>
      </dsp:txXfrm>
    </dsp:sp>
    <dsp:sp modelId="{F69AB139-23E1-4517-A9EB-B40C118835A2}">
      <dsp:nvSpPr>
        <dsp:cNvPr id="0" name=""/>
        <dsp:cNvSpPr/>
      </dsp:nvSpPr>
      <dsp:spPr>
        <a:xfrm>
          <a:off x="2229354" y="73"/>
          <a:ext cx="1062596" cy="531298"/>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ru-RU" sz="1200" kern="1200" dirty="0">
              <a:latin typeface="Times New Roman" panose="02020603050405020304" pitchFamily="18" charset="0"/>
              <a:cs typeface="Times New Roman" panose="02020603050405020304" pitchFamily="18" charset="0"/>
            </a:rPr>
            <a:t>АГЕНТСТВО  4</a:t>
          </a:r>
          <a:endParaRPr lang="en-US" sz="1200" kern="1200" dirty="0">
            <a:latin typeface="Times New Roman" panose="02020603050405020304" pitchFamily="18" charset="0"/>
            <a:cs typeface="Times New Roman" panose="02020603050405020304" pitchFamily="18" charset="0"/>
          </a:endParaRPr>
        </a:p>
      </dsp:txBody>
      <dsp:txXfrm>
        <a:off x="2244915" y="15634"/>
        <a:ext cx="1031474" cy="500176"/>
      </dsp:txXfrm>
    </dsp:sp>
    <dsp:sp modelId="{4082B357-5078-40CB-86C6-0AC6FB35505D}">
      <dsp:nvSpPr>
        <dsp:cNvPr id="0" name=""/>
        <dsp:cNvSpPr/>
      </dsp:nvSpPr>
      <dsp:spPr>
        <a:xfrm>
          <a:off x="2335613" y="531371"/>
          <a:ext cx="106259" cy="398473"/>
        </a:xfrm>
        <a:custGeom>
          <a:avLst/>
          <a:gdLst/>
          <a:ahLst/>
          <a:cxnLst/>
          <a:rect l="0" t="0" r="0" b="0"/>
          <a:pathLst>
            <a:path>
              <a:moveTo>
                <a:pt x="0" y="0"/>
              </a:moveTo>
              <a:lnTo>
                <a:pt x="0" y="398473"/>
              </a:lnTo>
              <a:lnTo>
                <a:pt x="106259" y="398473"/>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DA4273-D39A-47C9-939F-E4983646C02E}">
      <dsp:nvSpPr>
        <dsp:cNvPr id="0" name=""/>
        <dsp:cNvSpPr/>
      </dsp:nvSpPr>
      <dsp:spPr>
        <a:xfrm>
          <a:off x="2441873" y="664196"/>
          <a:ext cx="850077" cy="53129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ru-RU" sz="1000" kern="1200" dirty="0">
              <a:latin typeface="Times New Roman" panose="02020603050405020304" pitchFamily="18" charset="0"/>
              <a:cs typeface="Times New Roman" panose="02020603050405020304" pitchFamily="18" charset="0"/>
            </a:rPr>
            <a:t>Политические рамки</a:t>
          </a:r>
          <a:endParaRPr lang="en-US" sz="1000" kern="1200" dirty="0">
            <a:latin typeface="Times New Roman" panose="02020603050405020304" pitchFamily="18" charset="0"/>
            <a:cs typeface="Times New Roman" panose="02020603050405020304" pitchFamily="18" charset="0"/>
          </a:endParaRPr>
        </a:p>
      </dsp:txBody>
      <dsp:txXfrm>
        <a:off x="2457434" y="679757"/>
        <a:ext cx="818955" cy="500176"/>
      </dsp:txXfrm>
    </dsp:sp>
    <dsp:sp modelId="{37162FDF-D618-4F9E-9D3A-E41AC1F070A5}">
      <dsp:nvSpPr>
        <dsp:cNvPr id="0" name=""/>
        <dsp:cNvSpPr/>
      </dsp:nvSpPr>
      <dsp:spPr>
        <a:xfrm>
          <a:off x="2335613" y="531371"/>
          <a:ext cx="106259" cy="1062596"/>
        </a:xfrm>
        <a:custGeom>
          <a:avLst/>
          <a:gdLst/>
          <a:ahLst/>
          <a:cxnLst/>
          <a:rect l="0" t="0" r="0" b="0"/>
          <a:pathLst>
            <a:path>
              <a:moveTo>
                <a:pt x="0" y="0"/>
              </a:moveTo>
              <a:lnTo>
                <a:pt x="0" y="1062596"/>
              </a:lnTo>
              <a:lnTo>
                <a:pt x="106259" y="1062596"/>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A44C5B-8070-4E2A-AA29-F8E404AF0930}">
      <dsp:nvSpPr>
        <dsp:cNvPr id="0" name=""/>
        <dsp:cNvSpPr/>
      </dsp:nvSpPr>
      <dsp:spPr>
        <a:xfrm>
          <a:off x="2441873" y="1328319"/>
          <a:ext cx="850077" cy="53129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ru-RU" sz="1000" kern="1200" dirty="0">
              <a:latin typeface="Times New Roman" panose="02020603050405020304" pitchFamily="18" charset="0"/>
              <a:cs typeface="Times New Roman" panose="02020603050405020304" pitchFamily="18" charset="0"/>
            </a:rPr>
            <a:t>Тематические индикаторы мониторинга</a:t>
          </a:r>
          <a:endParaRPr lang="en-US" sz="1000" kern="1200" dirty="0">
            <a:latin typeface="Times New Roman" panose="02020603050405020304" pitchFamily="18" charset="0"/>
            <a:cs typeface="Times New Roman" panose="02020603050405020304" pitchFamily="18" charset="0"/>
          </a:endParaRPr>
        </a:p>
      </dsp:txBody>
      <dsp:txXfrm>
        <a:off x="2457434" y="1343880"/>
        <a:ext cx="818955" cy="50017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D9437C-6887-43C3-AFA2-FE099BFF5692}">
      <dsp:nvSpPr>
        <dsp:cNvPr id="0" name=""/>
        <dsp:cNvSpPr/>
      </dsp:nvSpPr>
      <dsp:spPr>
        <a:xfrm>
          <a:off x="0" y="0"/>
          <a:ext cx="8128000" cy="393590"/>
        </a:xfrm>
        <a:prstGeom prst="homePlate">
          <a:avLst/>
        </a:prstGeom>
        <a:solidFill>
          <a:srgbClr val="2977D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lvl="0" algn="ctr" defTabSz="889000">
            <a:lnSpc>
              <a:spcPct val="90000"/>
            </a:lnSpc>
            <a:spcBef>
              <a:spcPct val="0"/>
            </a:spcBef>
            <a:spcAft>
              <a:spcPct val="35000"/>
            </a:spcAft>
          </a:pPr>
          <a:r>
            <a:rPr lang="ru-RU" sz="2000" b="1" kern="1200" dirty="0">
              <a:latin typeface="+mn-lt"/>
              <a:cs typeface="Times New Roman" panose="02020603050405020304" pitchFamily="18" charset="0"/>
            </a:rPr>
            <a:t>НАЦИОНАЛЬНЫЕ ИНСТИТУТЫ</a:t>
          </a:r>
          <a:endParaRPr lang="en-US" sz="2000" b="1" kern="1200" dirty="0">
            <a:latin typeface="+mn-lt"/>
            <a:cs typeface="Times New Roman" panose="02020603050405020304" pitchFamily="18" charset="0"/>
          </a:endParaRPr>
        </a:p>
      </dsp:txBody>
      <dsp:txXfrm>
        <a:off x="0" y="0"/>
        <a:ext cx="8029603" cy="39359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D9437C-6887-43C3-AFA2-FE099BFF5692}">
      <dsp:nvSpPr>
        <dsp:cNvPr id="0" name=""/>
        <dsp:cNvSpPr/>
      </dsp:nvSpPr>
      <dsp:spPr>
        <a:xfrm>
          <a:off x="0" y="0"/>
          <a:ext cx="8128000" cy="393590"/>
        </a:xfrm>
        <a:prstGeom prst="homePlat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lvl="0" algn="ctr" defTabSz="889000">
            <a:lnSpc>
              <a:spcPct val="90000"/>
            </a:lnSpc>
            <a:spcBef>
              <a:spcPct val="0"/>
            </a:spcBef>
            <a:spcAft>
              <a:spcPct val="35000"/>
            </a:spcAft>
          </a:pPr>
          <a:r>
            <a:rPr lang="ru-RU" sz="2000" b="1" kern="1200" dirty="0">
              <a:latin typeface="+mn-lt"/>
              <a:cs typeface="Times New Roman" panose="02020603050405020304" pitchFamily="18" charset="0"/>
            </a:rPr>
            <a:t>МЕЖДУНАРОДНЫЕ АГЕНТСТВА</a:t>
          </a:r>
          <a:endParaRPr lang="en-US" sz="2000" b="1" kern="1200" dirty="0">
            <a:latin typeface="+mn-lt"/>
            <a:cs typeface="Times New Roman" panose="02020603050405020304" pitchFamily="18" charset="0"/>
          </a:endParaRPr>
        </a:p>
      </dsp:txBody>
      <dsp:txXfrm>
        <a:off x="0" y="0"/>
        <a:ext cx="8029603" cy="39359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A1C0EA-9A9E-40D9-8FD3-C43035EE3C98}">
      <dsp:nvSpPr>
        <dsp:cNvPr id="0" name=""/>
        <dsp:cNvSpPr/>
      </dsp:nvSpPr>
      <dsp:spPr>
        <a:xfrm rot="10800000">
          <a:off x="0" y="0"/>
          <a:ext cx="3166076" cy="674759"/>
        </a:xfrm>
        <a:prstGeom prst="trapezoid">
          <a:avLst>
            <a:gd name="adj" fmla="val 58652"/>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ru-RU" sz="1200" b="1" kern="1200" dirty="0">
              <a:latin typeface="+mn-lt"/>
              <a:cs typeface="Times New Roman" panose="02020603050405020304" pitchFamily="18" charset="0"/>
            </a:rPr>
            <a:t>Национальный статистический офис</a:t>
          </a:r>
          <a:endParaRPr lang="en-US" sz="1200" b="1" kern="1200" dirty="0">
            <a:latin typeface="+mn-lt"/>
            <a:cs typeface="Times New Roman" panose="02020603050405020304" pitchFamily="18" charset="0"/>
          </a:endParaRPr>
        </a:p>
      </dsp:txBody>
      <dsp:txXfrm rot="-10800000">
        <a:off x="554063" y="0"/>
        <a:ext cx="2057949" cy="674759"/>
      </dsp:txXfrm>
    </dsp:sp>
    <dsp:sp modelId="{AD99BF90-3730-4090-92B5-A3CB182F830E}">
      <dsp:nvSpPr>
        <dsp:cNvPr id="0" name=""/>
        <dsp:cNvSpPr/>
      </dsp:nvSpPr>
      <dsp:spPr>
        <a:xfrm rot="10800000">
          <a:off x="395759" y="674759"/>
          <a:ext cx="2374557" cy="674759"/>
        </a:xfrm>
        <a:prstGeom prst="trapezoid">
          <a:avLst>
            <a:gd name="adj" fmla="val 58652"/>
          </a:avLst>
        </a:prstGeom>
        <a:solidFill>
          <a:schemeClr val="accent5">
            <a:hueOff val="307254"/>
            <a:satOff val="-5999"/>
            <a:lumOff val="1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ru-RU" sz="1200" kern="1200" dirty="0">
              <a:latin typeface="+mn-lt"/>
              <a:cs typeface="Times New Roman" panose="02020603050405020304" pitchFamily="18" charset="0"/>
            </a:rPr>
            <a:t>Данные</a:t>
          </a:r>
          <a:r>
            <a:rPr lang="en-US" sz="1200" kern="1200" dirty="0">
              <a:latin typeface="+mn-lt"/>
              <a:cs typeface="Times New Roman" panose="02020603050405020304" pitchFamily="18" charset="0"/>
            </a:rPr>
            <a:t>/</a:t>
          </a:r>
          <a:r>
            <a:rPr lang="ru-RU" sz="1200" kern="1200" dirty="0">
              <a:latin typeface="+mn-lt"/>
              <a:cs typeface="Times New Roman" panose="02020603050405020304" pitchFamily="18" charset="0"/>
            </a:rPr>
            <a:t>Метаданные</a:t>
          </a:r>
          <a:endParaRPr lang="en-US" sz="1200" kern="1200" dirty="0">
            <a:latin typeface="+mn-lt"/>
            <a:cs typeface="Times New Roman" panose="02020603050405020304" pitchFamily="18" charset="0"/>
          </a:endParaRPr>
        </a:p>
      </dsp:txBody>
      <dsp:txXfrm rot="-10800000">
        <a:off x="811306" y="674759"/>
        <a:ext cx="1543462" cy="674759"/>
      </dsp:txXfrm>
    </dsp:sp>
    <dsp:sp modelId="{DE542477-2FBB-462B-A39B-03A6DA18CBC8}">
      <dsp:nvSpPr>
        <dsp:cNvPr id="0" name=""/>
        <dsp:cNvSpPr/>
      </dsp:nvSpPr>
      <dsp:spPr>
        <a:xfrm rot="10800000">
          <a:off x="791519" y="1349518"/>
          <a:ext cx="1583038" cy="674759"/>
        </a:xfrm>
        <a:prstGeom prst="trapezoid">
          <a:avLst>
            <a:gd name="adj" fmla="val 58652"/>
          </a:avLst>
        </a:prstGeom>
        <a:solidFill>
          <a:schemeClr val="accent5">
            <a:hueOff val="614507"/>
            <a:satOff val="-11997"/>
            <a:lumOff val="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ru-RU" sz="1200" kern="1200" dirty="0">
              <a:latin typeface="+mn-lt"/>
              <a:cs typeface="Times New Roman" panose="02020603050405020304" pitchFamily="18" charset="0"/>
            </a:rPr>
            <a:t>Индикаторы ЦУР</a:t>
          </a:r>
          <a:endParaRPr lang="en-US" sz="1200" kern="1200" dirty="0">
            <a:latin typeface="+mn-lt"/>
            <a:cs typeface="Times New Roman" panose="02020603050405020304" pitchFamily="18" charset="0"/>
          </a:endParaRPr>
        </a:p>
      </dsp:txBody>
      <dsp:txXfrm rot="-10800000">
        <a:off x="1068550" y="1349518"/>
        <a:ext cx="1028974" cy="674759"/>
      </dsp:txXfrm>
    </dsp:sp>
    <dsp:sp modelId="{5063B3BA-AC90-45A5-8ED6-69599C771FFC}">
      <dsp:nvSpPr>
        <dsp:cNvPr id="0" name=""/>
        <dsp:cNvSpPr/>
      </dsp:nvSpPr>
      <dsp:spPr>
        <a:xfrm rot="10800000">
          <a:off x="1187278" y="2024277"/>
          <a:ext cx="791519" cy="674759"/>
        </a:xfrm>
        <a:prstGeom prst="trapezoid">
          <a:avLst>
            <a:gd name="adj" fmla="val 58652"/>
          </a:avLst>
        </a:prstGeom>
        <a:solidFill>
          <a:schemeClr val="accent5">
            <a:hueOff val="921761"/>
            <a:satOff val="-17996"/>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endParaRPr lang="en-US" sz="1200" kern="1200" dirty="0"/>
        </a:p>
      </dsp:txBody>
      <dsp:txXfrm rot="-10800000">
        <a:off x="1187278" y="2024277"/>
        <a:ext cx="791519" cy="67475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5A84D5-FCBE-4C95-93AE-5282C2041E03}">
      <dsp:nvSpPr>
        <dsp:cNvPr id="0" name=""/>
        <dsp:cNvSpPr/>
      </dsp:nvSpPr>
      <dsp:spPr>
        <a:xfrm>
          <a:off x="724821" y="2620"/>
          <a:ext cx="2581336" cy="97483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ru-RU" sz="1600" kern="1200" dirty="0" smtClean="0"/>
            <a:t>110 глобальных показателей ЦУР</a:t>
          </a:r>
          <a:endParaRPr lang="ru-RU" sz="1600" kern="1200" dirty="0"/>
        </a:p>
      </dsp:txBody>
      <dsp:txXfrm>
        <a:off x="753373" y="31172"/>
        <a:ext cx="2524232" cy="917728"/>
      </dsp:txXfrm>
    </dsp:sp>
    <dsp:sp modelId="{1019C522-3B07-41A6-BB5D-9C76D973D01E}">
      <dsp:nvSpPr>
        <dsp:cNvPr id="0" name=""/>
        <dsp:cNvSpPr/>
      </dsp:nvSpPr>
      <dsp:spPr>
        <a:xfrm rot="5400000">
          <a:off x="1832708" y="1001823"/>
          <a:ext cx="365562" cy="438674"/>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5400000">
        <a:off x="1883888" y="1038379"/>
        <a:ext cx="263204" cy="255893"/>
      </dsp:txXfrm>
    </dsp:sp>
    <dsp:sp modelId="{AE53D791-C7D2-4D3A-AE67-44446DFD200A}">
      <dsp:nvSpPr>
        <dsp:cNvPr id="0" name=""/>
        <dsp:cNvSpPr/>
      </dsp:nvSpPr>
      <dsp:spPr>
        <a:xfrm>
          <a:off x="724821" y="1464868"/>
          <a:ext cx="2581336" cy="974832"/>
        </a:xfrm>
        <a:prstGeom prst="roundRect">
          <a:avLst>
            <a:gd name="adj" fmla="val 10000"/>
          </a:avLst>
        </a:prstGeom>
        <a:solidFill>
          <a:schemeClr val="accent5">
            <a:hueOff val="307254"/>
            <a:satOff val="-5999"/>
            <a:lumOff val="1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ru-RU" sz="1600" kern="1200" dirty="0" smtClean="0"/>
            <a:t>61 национальных показателей ЦУР</a:t>
          </a:r>
          <a:endParaRPr lang="ru-RU" sz="1600" kern="1200" dirty="0"/>
        </a:p>
      </dsp:txBody>
      <dsp:txXfrm>
        <a:off x="753373" y="1493420"/>
        <a:ext cx="2524232" cy="917728"/>
      </dsp:txXfrm>
    </dsp:sp>
    <dsp:sp modelId="{B677438F-232A-447E-A018-412709D91136}">
      <dsp:nvSpPr>
        <dsp:cNvPr id="0" name=""/>
        <dsp:cNvSpPr/>
      </dsp:nvSpPr>
      <dsp:spPr>
        <a:xfrm rot="5400000">
          <a:off x="1832708" y="2464071"/>
          <a:ext cx="365562" cy="438674"/>
        </a:xfrm>
        <a:prstGeom prst="rightArrow">
          <a:avLst>
            <a:gd name="adj1" fmla="val 60000"/>
            <a:gd name="adj2" fmla="val 50000"/>
          </a:avLst>
        </a:prstGeom>
        <a:solidFill>
          <a:schemeClr val="accent5">
            <a:hueOff val="460881"/>
            <a:satOff val="-8998"/>
            <a:lumOff val="19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5400000">
        <a:off x="1883888" y="2500627"/>
        <a:ext cx="263204" cy="255893"/>
      </dsp:txXfrm>
    </dsp:sp>
    <dsp:sp modelId="{049E6130-61D3-45B7-9C3A-321373CC250D}">
      <dsp:nvSpPr>
        <dsp:cNvPr id="0" name=""/>
        <dsp:cNvSpPr/>
      </dsp:nvSpPr>
      <dsp:spPr>
        <a:xfrm>
          <a:off x="724821" y="2927117"/>
          <a:ext cx="2581336" cy="974832"/>
        </a:xfrm>
        <a:prstGeom prst="roundRect">
          <a:avLst>
            <a:gd name="adj" fmla="val 10000"/>
          </a:avLst>
        </a:prstGeom>
        <a:solidFill>
          <a:schemeClr val="accent5">
            <a:hueOff val="614507"/>
            <a:satOff val="-11997"/>
            <a:lumOff val="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ru-RU" sz="1600" kern="1200" dirty="0" smtClean="0"/>
            <a:t>метаданные</a:t>
          </a:r>
          <a:endParaRPr lang="ru-RU" sz="1600" kern="1200" dirty="0"/>
        </a:p>
      </dsp:txBody>
      <dsp:txXfrm>
        <a:off x="753373" y="2955669"/>
        <a:ext cx="2524232" cy="917728"/>
      </dsp:txXfrm>
    </dsp:sp>
    <dsp:sp modelId="{E2806D12-4370-4011-A290-AC1F37DEFBA3}">
      <dsp:nvSpPr>
        <dsp:cNvPr id="0" name=""/>
        <dsp:cNvSpPr/>
      </dsp:nvSpPr>
      <dsp:spPr>
        <a:xfrm rot="5400000">
          <a:off x="1832708" y="3926320"/>
          <a:ext cx="365562" cy="438674"/>
        </a:xfrm>
        <a:prstGeom prst="rightArrow">
          <a:avLst>
            <a:gd name="adj1" fmla="val 60000"/>
            <a:gd name="adj2" fmla="val 50000"/>
          </a:avLst>
        </a:prstGeom>
        <a:solidFill>
          <a:schemeClr val="accent5">
            <a:hueOff val="921761"/>
            <a:satOff val="-17996"/>
            <a:lumOff val="39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5400000">
        <a:off x="1883888" y="3962876"/>
        <a:ext cx="263204" cy="255893"/>
      </dsp:txXfrm>
    </dsp:sp>
    <dsp:sp modelId="{9ADF7FC1-88E5-4500-8ABC-045108E7071A}">
      <dsp:nvSpPr>
        <dsp:cNvPr id="0" name=""/>
        <dsp:cNvSpPr/>
      </dsp:nvSpPr>
      <dsp:spPr>
        <a:xfrm>
          <a:off x="724821" y="4389365"/>
          <a:ext cx="2581336" cy="974832"/>
        </a:xfrm>
        <a:prstGeom prst="roundRect">
          <a:avLst>
            <a:gd name="adj" fmla="val 10000"/>
          </a:avLst>
        </a:prstGeom>
        <a:solidFill>
          <a:schemeClr val="accent5">
            <a:hueOff val="921761"/>
            <a:satOff val="-17996"/>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ru-RU" sz="1600" kern="1200" dirty="0" smtClean="0"/>
            <a:t>дополнительная информация</a:t>
          </a:r>
          <a:endParaRPr lang="ru-RU" sz="1600" kern="1200" dirty="0"/>
        </a:p>
      </dsp:txBody>
      <dsp:txXfrm>
        <a:off x="753373" y="4417917"/>
        <a:ext cx="2524232" cy="91772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36DD4859-DB98-49B1-99C2-39EE7C63305C}" type="datetimeFigureOut">
              <a:rPr lang="ru-RU" smtClean="0"/>
              <a:t>21.11.2023</a:t>
            </a:fld>
            <a:endParaRPr lang="ru-RU"/>
          </a:p>
        </p:txBody>
      </p:sp>
      <p:sp>
        <p:nvSpPr>
          <p:cNvPr id="4" name="Нижний колонтитул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6FD1BED7-F698-41A9-9FDC-C2407DF747F1}" type="slidenum">
              <a:rPr lang="ru-RU" smtClean="0"/>
              <a:t>‹#›</a:t>
            </a:fld>
            <a:endParaRPr lang="ru-RU"/>
          </a:p>
        </p:txBody>
      </p:sp>
    </p:spTree>
    <p:extLst>
      <p:ext uri="{BB962C8B-B14F-4D97-AF65-F5344CB8AC3E}">
        <p14:creationId xmlns:p14="http://schemas.microsoft.com/office/powerpoint/2010/main" val="1047395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C1F5AD61-1CAF-44D0-A7DC-4464F13E7EF6}" type="datetimeFigureOut">
              <a:rPr lang="en-US" smtClean="0"/>
              <a:t>11/21/2023</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A0A503AE-D149-418B-AABC-28E84F38CD5F}" type="slidenum">
              <a:rPr lang="en-US" smtClean="0"/>
              <a:t>‹#›</a:t>
            </a:fld>
            <a:endParaRPr lang="en-US"/>
          </a:p>
        </p:txBody>
      </p:sp>
    </p:spTree>
    <p:extLst>
      <p:ext uri="{BB962C8B-B14F-4D97-AF65-F5344CB8AC3E}">
        <p14:creationId xmlns:p14="http://schemas.microsoft.com/office/powerpoint/2010/main" val="11009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A0A503AE-D149-418B-AABC-28E84F38CD5F}" type="slidenum">
              <a:rPr lang="en-US" smtClean="0"/>
              <a:t>1</a:t>
            </a:fld>
            <a:endParaRPr lang="en-US"/>
          </a:p>
        </p:txBody>
      </p:sp>
    </p:spTree>
    <p:extLst>
      <p:ext uri="{BB962C8B-B14F-4D97-AF65-F5344CB8AC3E}">
        <p14:creationId xmlns:p14="http://schemas.microsoft.com/office/powerpoint/2010/main" val="2076137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smtClean="0"/>
          </a:p>
        </p:txBody>
      </p:sp>
      <p:sp>
        <p:nvSpPr>
          <p:cNvPr id="4" name="Номер слайда 3"/>
          <p:cNvSpPr>
            <a:spLocks noGrp="1"/>
          </p:cNvSpPr>
          <p:nvPr>
            <p:ph type="sldNum" sz="quarter" idx="10"/>
          </p:nvPr>
        </p:nvSpPr>
        <p:spPr/>
        <p:txBody>
          <a:bodyPr/>
          <a:lstStyle/>
          <a:p>
            <a:fld id="{6DBFB4BF-5B80-492E-ADE5-B7835F0ED33E}" type="slidenum">
              <a:rPr lang="ru-RU" smtClean="0"/>
              <a:t>2</a:t>
            </a:fld>
            <a:endParaRPr lang="ru-RU"/>
          </a:p>
        </p:txBody>
      </p:sp>
    </p:spTree>
    <p:extLst>
      <p:ext uri="{BB962C8B-B14F-4D97-AF65-F5344CB8AC3E}">
        <p14:creationId xmlns:p14="http://schemas.microsoft.com/office/powerpoint/2010/main" val="2753720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smtClean="0"/>
          </a:p>
          <a:p>
            <a:endParaRPr lang="ru-RU" dirty="0"/>
          </a:p>
        </p:txBody>
      </p:sp>
      <p:sp>
        <p:nvSpPr>
          <p:cNvPr id="4" name="Номер слайда 3"/>
          <p:cNvSpPr>
            <a:spLocks noGrp="1"/>
          </p:cNvSpPr>
          <p:nvPr>
            <p:ph type="sldNum" sz="quarter" idx="10"/>
          </p:nvPr>
        </p:nvSpPr>
        <p:spPr/>
        <p:txBody>
          <a:bodyPr/>
          <a:lstStyle/>
          <a:p>
            <a:fld id="{6DBFB4BF-5B80-492E-ADE5-B7835F0ED33E}" type="slidenum">
              <a:rPr lang="ru-RU" smtClean="0"/>
              <a:t>3</a:t>
            </a:fld>
            <a:endParaRPr lang="ru-RU"/>
          </a:p>
        </p:txBody>
      </p:sp>
    </p:spTree>
    <p:extLst>
      <p:ext uri="{BB962C8B-B14F-4D97-AF65-F5344CB8AC3E}">
        <p14:creationId xmlns:p14="http://schemas.microsoft.com/office/powerpoint/2010/main" val="60258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National Statistics Committee of the Kyrgyz Republic plans to create a National Reporting Platform (NGO) to host global and national SDG indicators monitored by the state statistics system, sectoral ministries and departments of the Kyrgyz Republic. The platform will facilitate the process of data exchange, reporting on monitoring the achievement of the SDGs and will be created in accordance with the principles proposed by the United Nations Statistics Division for monitoring and reporting on the SDGs, and guidelines for their application.</a:t>
            </a:r>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FB4BF-5B80-492E-ADE5-B7835F0ED33E}" type="slidenum">
              <a:rPr kumimoji="0" lang="ru-R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ru-R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1755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rtl="0"/>
            <a:endParaRPr lang="ru-RU" dirty="0" smtClean="0"/>
          </a:p>
          <a:p>
            <a:pPr algn="l" rtl="0"/>
            <a:endParaRPr lang="ru-RU" dirty="0" smtClean="0"/>
          </a:p>
          <a:p>
            <a:pPr algn="l" rtl="0"/>
            <a:endParaRPr lang="ru-RU" dirty="0"/>
          </a:p>
        </p:txBody>
      </p:sp>
      <p:sp>
        <p:nvSpPr>
          <p:cNvPr id="4" name="Номер слайда 3"/>
          <p:cNvSpPr>
            <a:spLocks noGrp="1"/>
          </p:cNvSpPr>
          <p:nvPr>
            <p:ph type="sldNum" sz="quarter" idx="10"/>
          </p:nvPr>
        </p:nvSpPr>
        <p:spPr/>
        <p:txBody>
          <a:bodyPr/>
          <a:lstStyle/>
          <a:p>
            <a:pPr algn="l" rtl="0"/>
            <a:fld id="{D0C04A4B-353C-47A3-BE1F-87E73EBB1282}" type="slidenum">
              <a:rPr lang="ru-RU" smtClean="0"/>
              <a:t>5</a:t>
            </a:fld>
            <a:endParaRPr lang="ru-RU"/>
          </a:p>
        </p:txBody>
      </p:sp>
    </p:spTree>
    <p:extLst>
      <p:ext uri="{BB962C8B-B14F-4D97-AF65-F5344CB8AC3E}">
        <p14:creationId xmlns:p14="http://schemas.microsoft.com/office/powerpoint/2010/main" val="2210670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DD839EC-5396-4EE0-BEEF-7400CB45626A}" type="slidenum">
              <a:rPr lang="en-US" smtClean="0"/>
              <a:t>10</a:t>
            </a:fld>
            <a:endParaRPr lang="en-US"/>
          </a:p>
        </p:txBody>
      </p:sp>
    </p:spTree>
    <p:extLst>
      <p:ext uri="{BB962C8B-B14F-4D97-AF65-F5344CB8AC3E}">
        <p14:creationId xmlns:p14="http://schemas.microsoft.com/office/powerpoint/2010/main" val="3712712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6DBFB4BF-5B80-492E-ADE5-B7835F0ED33E}" type="slidenum">
              <a:rPr lang="ru-RU" smtClean="0"/>
              <a:t>12</a:t>
            </a:fld>
            <a:endParaRPr lang="ru-RU"/>
          </a:p>
        </p:txBody>
      </p:sp>
    </p:spTree>
    <p:extLst>
      <p:ext uri="{BB962C8B-B14F-4D97-AF65-F5344CB8AC3E}">
        <p14:creationId xmlns:p14="http://schemas.microsoft.com/office/powerpoint/2010/main" val="3300219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73DC-C4CE-42B1-B229-45AD45980E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A86BB6-F772-47B6-A900-E76D598C2C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85CA6AF-1FC1-46E1-B483-002BF4A9EA79}"/>
              </a:ext>
            </a:extLst>
          </p:cNvPr>
          <p:cNvSpPr>
            <a:spLocks noGrp="1"/>
          </p:cNvSpPr>
          <p:nvPr>
            <p:ph type="dt" sz="half" idx="10"/>
          </p:nvPr>
        </p:nvSpPr>
        <p:spPr/>
        <p:txBody>
          <a:bodyPr/>
          <a:lstStyle/>
          <a:p>
            <a:fld id="{65123F34-5758-420E-9B2F-D6540AE18162}" type="datetimeFigureOut">
              <a:rPr lang="en-US" smtClean="0"/>
              <a:t>11/21/2023</a:t>
            </a:fld>
            <a:endParaRPr lang="en-US"/>
          </a:p>
        </p:txBody>
      </p:sp>
      <p:sp>
        <p:nvSpPr>
          <p:cNvPr id="5" name="Footer Placeholder 4">
            <a:extLst>
              <a:ext uri="{FF2B5EF4-FFF2-40B4-BE49-F238E27FC236}">
                <a16:creationId xmlns:a16="http://schemas.microsoft.com/office/drawing/2014/main" id="{2E0AACC2-9787-44D6-B621-372DF35B57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F05630-5F79-44EB-A835-3E6E7265F12D}"/>
              </a:ext>
            </a:extLst>
          </p:cNvPr>
          <p:cNvSpPr>
            <a:spLocks noGrp="1"/>
          </p:cNvSpPr>
          <p:nvPr>
            <p:ph type="sldNum" sz="quarter" idx="12"/>
          </p:nvPr>
        </p:nvSpPr>
        <p:spPr/>
        <p:txBody>
          <a:bodyPr/>
          <a:lstStyle/>
          <a:p>
            <a:fld id="{718CFF51-E4C2-404B-9B15-39157ADDF852}" type="slidenum">
              <a:rPr lang="en-US" smtClean="0"/>
              <a:t>‹#›</a:t>
            </a:fld>
            <a:endParaRPr lang="en-US"/>
          </a:p>
        </p:txBody>
      </p:sp>
    </p:spTree>
    <p:extLst>
      <p:ext uri="{BB962C8B-B14F-4D97-AF65-F5344CB8AC3E}">
        <p14:creationId xmlns:p14="http://schemas.microsoft.com/office/powerpoint/2010/main" val="2314901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E53F7-A21F-4414-81C2-7F937B1405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2EB50B-0C7E-4972-B39D-73AA2D2FF3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750278-7897-4AF9-B092-E34188E1736A}"/>
              </a:ext>
            </a:extLst>
          </p:cNvPr>
          <p:cNvSpPr>
            <a:spLocks noGrp="1"/>
          </p:cNvSpPr>
          <p:nvPr>
            <p:ph type="dt" sz="half" idx="10"/>
          </p:nvPr>
        </p:nvSpPr>
        <p:spPr/>
        <p:txBody>
          <a:bodyPr/>
          <a:lstStyle/>
          <a:p>
            <a:fld id="{65123F34-5758-420E-9B2F-D6540AE18162}" type="datetimeFigureOut">
              <a:rPr lang="en-US" smtClean="0"/>
              <a:t>11/21/2023</a:t>
            </a:fld>
            <a:endParaRPr lang="en-US"/>
          </a:p>
        </p:txBody>
      </p:sp>
      <p:sp>
        <p:nvSpPr>
          <p:cNvPr id="5" name="Footer Placeholder 4">
            <a:extLst>
              <a:ext uri="{FF2B5EF4-FFF2-40B4-BE49-F238E27FC236}">
                <a16:creationId xmlns:a16="http://schemas.microsoft.com/office/drawing/2014/main" id="{98BCD968-C89D-482E-B95B-B9332B384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657EB9-8BF8-440D-BF96-F30D8A3944D0}"/>
              </a:ext>
            </a:extLst>
          </p:cNvPr>
          <p:cNvSpPr>
            <a:spLocks noGrp="1"/>
          </p:cNvSpPr>
          <p:nvPr>
            <p:ph type="sldNum" sz="quarter" idx="12"/>
          </p:nvPr>
        </p:nvSpPr>
        <p:spPr/>
        <p:txBody>
          <a:bodyPr/>
          <a:lstStyle/>
          <a:p>
            <a:fld id="{718CFF51-E4C2-404B-9B15-39157ADDF852}" type="slidenum">
              <a:rPr lang="en-US" smtClean="0"/>
              <a:t>‹#›</a:t>
            </a:fld>
            <a:endParaRPr lang="en-US"/>
          </a:p>
        </p:txBody>
      </p:sp>
    </p:spTree>
    <p:extLst>
      <p:ext uri="{BB962C8B-B14F-4D97-AF65-F5344CB8AC3E}">
        <p14:creationId xmlns:p14="http://schemas.microsoft.com/office/powerpoint/2010/main" val="3842484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56D0A-117A-4467-B20E-23DAEA71F4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3108CF8-4A47-4FA2-A5F7-5A66678C45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529FD8-F8BE-4823-A6C4-FE51B92B0AE6}"/>
              </a:ext>
            </a:extLst>
          </p:cNvPr>
          <p:cNvSpPr>
            <a:spLocks noGrp="1"/>
          </p:cNvSpPr>
          <p:nvPr>
            <p:ph type="dt" sz="half" idx="10"/>
          </p:nvPr>
        </p:nvSpPr>
        <p:spPr/>
        <p:txBody>
          <a:bodyPr/>
          <a:lstStyle/>
          <a:p>
            <a:fld id="{65123F34-5758-420E-9B2F-D6540AE18162}" type="datetimeFigureOut">
              <a:rPr lang="en-US" smtClean="0"/>
              <a:t>11/21/2023</a:t>
            </a:fld>
            <a:endParaRPr lang="en-US"/>
          </a:p>
        </p:txBody>
      </p:sp>
      <p:sp>
        <p:nvSpPr>
          <p:cNvPr id="5" name="Footer Placeholder 4">
            <a:extLst>
              <a:ext uri="{FF2B5EF4-FFF2-40B4-BE49-F238E27FC236}">
                <a16:creationId xmlns:a16="http://schemas.microsoft.com/office/drawing/2014/main" id="{D1FEC5DE-5239-4BD8-B58E-D904015E4C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50408E-27C0-4E48-BC69-A6C97D126C77}"/>
              </a:ext>
            </a:extLst>
          </p:cNvPr>
          <p:cNvSpPr>
            <a:spLocks noGrp="1"/>
          </p:cNvSpPr>
          <p:nvPr>
            <p:ph type="sldNum" sz="quarter" idx="12"/>
          </p:nvPr>
        </p:nvSpPr>
        <p:spPr/>
        <p:txBody>
          <a:bodyPr/>
          <a:lstStyle/>
          <a:p>
            <a:fld id="{718CFF51-E4C2-404B-9B15-39157ADDF852}" type="slidenum">
              <a:rPr lang="en-US" smtClean="0"/>
              <a:t>‹#›</a:t>
            </a:fld>
            <a:endParaRPr lang="en-US"/>
          </a:p>
        </p:txBody>
      </p:sp>
    </p:spTree>
    <p:extLst>
      <p:ext uri="{BB962C8B-B14F-4D97-AF65-F5344CB8AC3E}">
        <p14:creationId xmlns:p14="http://schemas.microsoft.com/office/powerpoint/2010/main" val="515029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D2E6A-7175-4CE5-96ED-8A27ECA954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B9410E-595C-4A43-8BF2-5B4ED4A90D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AF258B-7CB8-4E5F-BBC7-535601F430B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2BA7BB-FA9A-4397-87C7-ABB7B021EF6D}"/>
              </a:ext>
            </a:extLst>
          </p:cNvPr>
          <p:cNvSpPr>
            <a:spLocks noGrp="1"/>
          </p:cNvSpPr>
          <p:nvPr>
            <p:ph type="dt" sz="half" idx="10"/>
          </p:nvPr>
        </p:nvSpPr>
        <p:spPr/>
        <p:txBody>
          <a:bodyPr/>
          <a:lstStyle/>
          <a:p>
            <a:fld id="{65123F34-5758-420E-9B2F-D6540AE18162}" type="datetimeFigureOut">
              <a:rPr lang="en-US" smtClean="0"/>
              <a:t>11/21/2023</a:t>
            </a:fld>
            <a:endParaRPr lang="en-US"/>
          </a:p>
        </p:txBody>
      </p:sp>
      <p:sp>
        <p:nvSpPr>
          <p:cNvPr id="6" name="Footer Placeholder 5">
            <a:extLst>
              <a:ext uri="{FF2B5EF4-FFF2-40B4-BE49-F238E27FC236}">
                <a16:creationId xmlns:a16="http://schemas.microsoft.com/office/drawing/2014/main" id="{394814C1-1C51-4BDA-B8C6-5466C9F6C1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834B68-00AC-4372-88AA-5D71DAD0AEE4}"/>
              </a:ext>
            </a:extLst>
          </p:cNvPr>
          <p:cNvSpPr>
            <a:spLocks noGrp="1"/>
          </p:cNvSpPr>
          <p:nvPr>
            <p:ph type="sldNum" sz="quarter" idx="12"/>
          </p:nvPr>
        </p:nvSpPr>
        <p:spPr/>
        <p:txBody>
          <a:bodyPr/>
          <a:lstStyle/>
          <a:p>
            <a:fld id="{718CFF51-E4C2-404B-9B15-39157ADDF852}" type="slidenum">
              <a:rPr lang="en-US" smtClean="0"/>
              <a:t>‹#›</a:t>
            </a:fld>
            <a:endParaRPr lang="en-US"/>
          </a:p>
        </p:txBody>
      </p:sp>
    </p:spTree>
    <p:extLst>
      <p:ext uri="{BB962C8B-B14F-4D97-AF65-F5344CB8AC3E}">
        <p14:creationId xmlns:p14="http://schemas.microsoft.com/office/powerpoint/2010/main" val="1665807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C061B-C0A3-436D-8CEA-399C4A7639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1981FA-5C06-4AA9-B9F4-1F48D6759C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4ABC1D-7D78-4CFD-BFCB-108C821163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DA89F0-9673-42CE-8DAD-47A8599687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AEB9E1-0FD3-40B1-912B-F5EFC9CD11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AECA62-4137-496A-BCD9-9732754127B8}"/>
              </a:ext>
            </a:extLst>
          </p:cNvPr>
          <p:cNvSpPr>
            <a:spLocks noGrp="1"/>
          </p:cNvSpPr>
          <p:nvPr>
            <p:ph type="dt" sz="half" idx="10"/>
          </p:nvPr>
        </p:nvSpPr>
        <p:spPr/>
        <p:txBody>
          <a:bodyPr/>
          <a:lstStyle/>
          <a:p>
            <a:fld id="{65123F34-5758-420E-9B2F-D6540AE18162}" type="datetimeFigureOut">
              <a:rPr lang="en-US" smtClean="0"/>
              <a:t>11/21/2023</a:t>
            </a:fld>
            <a:endParaRPr lang="en-US"/>
          </a:p>
        </p:txBody>
      </p:sp>
      <p:sp>
        <p:nvSpPr>
          <p:cNvPr id="8" name="Footer Placeholder 7">
            <a:extLst>
              <a:ext uri="{FF2B5EF4-FFF2-40B4-BE49-F238E27FC236}">
                <a16:creationId xmlns:a16="http://schemas.microsoft.com/office/drawing/2014/main" id="{386084AD-ADA4-4252-888D-D89B3EFB82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6AE747-2D14-46DA-AE31-513D25E7582B}"/>
              </a:ext>
            </a:extLst>
          </p:cNvPr>
          <p:cNvSpPr>
            <a:spLocks noGrp="1"/>
          </p:cNvSpPr>
          <p:nvPr>
            <p:ph type="sldNum" sz="quarter" idx="12"/>
          </p:nvPr>
        </p:nvSpPr>
        <p:spPr/>
        <p:txBody>
          <a:bodyPr/>
          <a:lstStyle/>
          <a:p>
            <a:fld id="{718CFF51-E4C2-404B-9B15-39157ADDF852}" type="slidenum">
              <a:rPr lang="en-US" smtClean="0"/>
              <a:t>‹#›</a:t>
            </a:fld>
            <a:endParaRPr lang="en-US"/>
          </a:p>
        </p:txBody>
      </p:sp>
    </p:spTree>
    <p:extLst>
      <p:ext uri="{BB962C8B-B14F-4D97-AF65-F5344CB8AC3E}">
        <p14:creationId xmlns:p14="http://schemas.microsoft.com/office/powerpoint/2010/main" val="1014096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8E4E-2E90-4042-A3A6-9BA87A0E60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01B213-A400-4747-83F1-3B6EF6DA4B30}"/>
              </a:ext>
            </a:extLst>
          </p:cNvPr>
          <p:cNvSpPr>
            <a:spLocks noGrp="1"/>
          </p:cNvSpPr>
          <p:nvPr>
            <p:ph type="dt" sz="half" idx="10"/>
          </p:nvPr>
        </p:nvSpPr>
        <p:spPr/>
        <p:txBody>
          <a:bodyPr/>
          <a:lstStyle/>
          <a:p>
            <a:fld id="{65123F34-5758-420E-9B2F-D6540AE18162}" type="datetimeFigureOut">
              <a:rPr lang="en-US" smtClean="0"/>
              <a:t>11/21/2023</a:t>
            </a:fld>
            <a:endParaRPr lang="en-US"/>
          </a:p>
        </p:txBody>
      </p:sp>
      <p:sp>
        <p:nvSpPr>
          <p:cNvPr id="4" name="Footer Placeholder 3">
            <a:extLst>
              <a:ext uri="{FF2B5EF4-FFF2-40B4-BE49-F238E27FC236}">
                <a16:creationId xmlns:a16="http://schemas.microsoft.com/office/drawing/2014/main" id="{6012303D-C0BF-4EFE-981C-1B158F367C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1B60CC-C8C7-4626-9F1B-819C65EA2779}"/>
              </a:ext>
            </a:extLst>
          </p:cNvPr>
          <p:cNvSpPr>
            <a:spLocks noGrp="1"/>
          </p:cNvSpPr>
          <p:nvPr>
            <p:ph type="sldNum" sz="quarter" idx="12"/>
          </p:nvPr>
        </p:nvSpPr>
        <p:spPr/>
        <p:txBody>
          <a:bodyPr/>
          <a:lstStyle/>
          <a:p>
            <a:fld id="{718CFF51-E4C2-404B-9B15-39157ADDF852}" type="slidenum">
              <a:rPr lang="en-US" smtClean="0"/>
              <a:t>‹#›</a:t>
            </a:fld>
            <a:endParaRPr lang="en-US"/>
          </a:p>
        </p:txBody>
      </p:sp>
    </p:spTree>
    <p:extLst>
      <p:ext uri="{BB962C8B-B14F-4D97-AF65-F5344CB8AC3E}">
        <p14:creationId xmlns:p14="http://schemas.microsoft.com/office/powerpoint/2010/main" val="3230828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D26A65-22E6-4077-83D7-A05AE8CF84F2}"/>
              </a:ext>
            </a:extLst>
          </p:cNvPr>
          <p:cNvSpPr>
            <a:spLocks noGrp="1"/>
          </p:cNvSpPr>
          <p:nvPr>
            <p:ph type="dt" sz="half" idx="10"/>
          </p:nvPr>
        </p:nvSpPr>
        <p:spPr/>
        <p:txBody>
          <a:bodyPr/>
          <a:lstStyle/>
          <a:p>
            <a:fld id="{65123F34-5758-420E-9B2F-D6540AE18162}" type="datetimeFigureOut">
              <a:rPr lang="en-US" smtClean="0"/>
              <a:t>11/21/2023</a:t>
            </a:fld>
            <a:endParaRPr lang="en-US"/>
          </a:p>
        </p:txBody>
      </p:sp>
      <p:sp>
        <p:nvSpPr>
          <p:cNvPr id="3" name="Footer Placeholder 2">
            <a:extLst>
              <a:ext uri="{FF2B5EF4-FFF2-40B4-BE49-F238E27FC236}">
                <a16:creationId xmlns:a16="http://schemas.microsoft.com/office/drawing/2014/main" id="{24BFB75A-2931-46B9-8D35-52F2B73B4B0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02A203-E028-4ABC-81DD-0A97D56A9642}"/>
              </a:ext>
            </a:extLst>
          </p:cNvPr>
          <p:cNvSpPr>
            <a:spLocks noGrp="1"/>
          </p:cNvSpPr>
          <p:nvPr>
            <p:ph type="sldNum" sz="quarter" idx="12"/>
          </p:nvPr>
        </p:nvSpPr>
        <p:spPr/>
        <p:txBody>
          <a:bodyPr/>
          <a:lstStyle/>
          <a:p>
            <a:fld id="{718CFF51-E4C2-404B-9B15-39157ADDF852}" type="slidenum">
              <a:rPr lang="en-US" smtClean="0"/>
              <a:t>‹#›</a:t>
            </a:fld>
            <a:endParaRPr lang="en-US"/>
          </a:p>
        </p:txBody>
      </p:sp>
    </p:spTree>
    <p:extLst>
      <p:ext uri="{BB962C8B-B14F-4D97-AF65-F5344CB8AC3E}">
        <p14:creationId xmlns:p14="http://schemas.microsoft.com/office/powerpoint/2010/main" val="1586708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9B0AA-0210-4328-8D6B-5338355CED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31CE84-CA89-4A68-8DC2-CFC2F27B40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4BD2F5-AEEB-451C-A170-A679B7577A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EF446B-ACD6-4CA3-9CD3-222923CEEAD6}"/>
              </a:ext>
            </a:extLst>
          </p:cNvPr>
          <p:cNvSpPr>
            <a:spLocks noGrp="1"/>
          </p:cNvSpPr>
          <p:nvPr>
            <p:ph type="dt" sz="half" idx="10"/>
          </p:nvPr>
        </p:nvSpPr>
        <p:spPr/>
        <p:txBody>
          <a:bodyPr/>
          <a:lstStyle/>
          <a:p>
            <a:fld id="{65123F34-5758-420E-9B2F-D6540AE18162}" type="datetimeFigureOut">
              <a:rPr lang="en-US" smtClean="0"/>
              <a:t>11/21/2023</a:t>
            </a:fld>
            <a:endParaRPr lang="en-US"/>
          </a:p>
        </p:txBody>
      </p:sp>
      <p:sp>
        <p:nvSpPr>
          <p:cNvPr id="6" name="Footer Placeholder 5">
            <a:extLst>
              <a:ext uri="{FF2B5EF4-FFF2-40B4-BE49-F238E27FC236}">
                <a16:creationId xmlns:a16="http://schemas.microsoft.com/office/drawing/2014/main" id="{05282DED-B8A0-4EE4-9057-C32D01F4AC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A966EC-B452-45D7-9F47-28C2E00DB3B1}"/>
              </a:ext>
            </a:extLst>
          </p:cNvPr>
          <p:cNvSpPr>
            <a:spLocks noGrp="1"/>
          </p:cNvSpPr>
          <p:nvPr>
            <p:ph type="sldNum" sz="quarter" idx="12"/>
          </p:nvPr>
        </p:nvSpPr>
        <p:spPr/>
        <p:txBody>
          <a:bodyPr/>
          <a:lstStyle/>
          <a:p>
            <a:fld id="{718CFF51-E4C2-404B-9B15-39157ADDF852}" type="slidenum">
              <a:rPr lang="en-US" smtClean="0"/>
              <a:t>‹#›</a:t>
            </a:fld>
            <a:endParaRPr lang="en-US"/>
          </a:p>
        </p:txBody>
      </p:sp>
    </p:spTree>
    <p:extLst>
      <p:ext uri="{BB962C8B-B14F-4D97-AF65-F5344CB8AC3E}">
        <p14:creationId xmlns:p14="http://schemas.microsoft.com/office/powerpoint/2010/main" val="989716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31BB2-588C-4FEF-ACE9-C3380EECCB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6DCF733-0A09-4775-8838-329DCC843F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E30518-8133-4235-83A4-1729775412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92D648-562F-40BD-85A3-EFBF0BD71348}"/>
              </a:ext>
            </a:extLst>
          </p:cNvPr>
          <p:cNvSpPr>
            <a:spLocks noGrp="1"/>
          </p:cNvSpPr>
          <p:nvPr>
            <p:ph type="dt" sz="half" idx="10"/>
          </p:nvPr>
        </p:nvSpPr>
        <p:spPr/>
        <p:txBody>
          <a:bodyPr/>
          <a:lstStyle/>
          <a:p>
            <a:fld id="{65123F34-5758-420E-9B2F-D6540AE18162}" type="datetimeFigureOut">
              <a:rPr lang="en-US" smtClean="0"/>
              <a:t>11/21/2023</a:t>
            </a:fld>
            <a:endParaRPr lang="en-US"/>
          </a:p>
        </p:txBody>
      </p:sp>
      <p:sp>
        <p:nvSpPr>
          <p:cNvPr id="6" name="Footer Placeholder 5">
            <a:extLst>
              <a:ext uri="{FF2B5EF4-FFF2-40B4-BE49-F238E27FC236}">
                <a16:creationId xmlns:a16="http://schemas.microsoft.com/office/drawing/2014/main" id="{3D19F540-89FC-4F98-AC0C-141677D174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5B96F1-CEAC-4173-81B7-53C24AE14F84}"/>
              </a:ext>
            </a:extLst>
          </p:cNvPr>
          <p:cNvSpPr>
            <a:spLocks noGrp="1"/>
          </p:cNvSpPr>
          <p:nvPr>
            <p:ph type="sldNum" sz="quarter" idx="12"/>
          </p:nvPr>
        </p:nvSpPr>
        <p:spPr/>
        <p:txBody>
          <a:bodyPr/>
          <a:lstStyle/>
          <a:p>
            <a:fld id="{718CFF51-E4C2-404B-9B15-39157ADDF852}" type="slidenum">
              <a:rPr lang="en-US" smtClean="0"/>
              <a:t>‹#›</a:t>
            </a:fld>
            <a:endParaRPr lang="en-US"/>
          </a:p>
        </p:txBody>
      </p:sp>
    </p:spTree>
    <p:extLst>
      <p:ext uri="{BB962C8B-B14F-4D97-AF65-F5344CB8AC3E}">
        <p14:creationId xmlns:p14="http://schemas.microsoft.com/office/powerpoint/2010/main" val="1094062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04C7B-571F-4659-8256-F694333C67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9EF4BA-A2B3-4CE3-AD2C-BA3152272B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86C198-A13F-4965-A9AD-068761EE1DCD}"/>
              </a:ext>
            </a:extLst>
          </p:cNvPr>
          <p:cNvSpPr>
            <a:spLocks noGrp="1"/>
          </p:cNvSpPr>
          <p:nvPr>
            <p:ph type="dt" sz="half" idx="10"/>
          </p:nvPr>
        </p:nvSpPr>
        <p:spPr/>
        <p:txBody>
          <a:bodyPr/>
          <a:lstStyle/>
          <a:p>
            <a:fld id="{65123F34-5758-420E-9B2F-D6540AE18162}" type="datetimeFigureOut">
              <a:rPr lang="en-US" smtClean="0"/>
              <a:t>11/21/2023</a:t>
            </a:fld>
            <a:endParaRPr lang="en-US"/>
          </a:p>
        </p:txBody>
      </p:sp>
      <p:sp>
        <p:nvSpPr>
          <p:cNvPr id="5" name="Footer Placeholder 4">
            <a:extLst>
              <a:ext uri="{FF2B5EF4-FFF2-40B4-BE49-F238E27FC236}">
                <a16:creationId xmlns:a16="http://schemas.microsoft.com/office/drawing/2014/main" id="{E4D39CF5-64CD-41AD-B6F4-AB5A766F18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4D744-95A7-4F79-86A1-23AB88508E4E}"/>
              </a:ext>
            </a:extLst>
          </p:cNvPr>
          <p:cNvSpPr>
            <a:spLocks noGrp="1"/>
          </p:cNvSpPr>
          <p:nvPr>
            <p:ph type="sldNum" sz="quarter" idx="12"/>
          </p:nvPr>
        </p:nvSpPr>
        <p:spPr/>
        <p:txBody>
          <a:bodyPr/>
          <a:lstStyle/>
          <a:p>
            <a:fld id="{718CFF51-E4C2-404B-9B15-39157ADDF852}" type="slidenum">
              <a:rPr lang="en-US" smtClean="0"/>
              <a:t>‹#›</a:t>
            </a:fld>
            <a:endParaRPr lang="en-US"/>
          </a:p>
        </p:txBody>
      </p:sp>
    </p:spTree>
    <p:extLst>
      <p:ext uri="{BB962C8B-B14F-4D97-AF65-F5344CB8AC3E}">
        <p14:creationId xmlns:p14="http://schemas.microsoft.com/office/powerpoint/2010/main" val="4074561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983E64-C3B2-4154-BE1A-CB728CF7573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1139328-C1D2-4D2F-B83E-8ECBE84170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93A050-C2CE-4A75-9524-322991149F38}"/>
              </a:ext>
            </a:extLst>
          </p:cNvPr>
          <p:cNvSpPr>
            <a:spLocks noGrp="1"/>
          </p:cNvSpPr>
          <p:nvPr>
            <p:ph type="dt" sz="half" idx="10"/>
          </p:nvPr>
        </p:nvSpPr>
        <p:spPr/>
        <p:txBody>
          <a:bodyPr/>
          <a:lstStyle/>
          <a:p>
            <a:fld id="{65123F34-5758-420E-9B2F-D6540AE18162}" type="datetimeFigureOut">
              <a:rPr lang="en-US" smtClean="0"/>
              <a:t>11/21/2023</a:t>
            </a:fld>
            <a:endParaRPr lang="en-US"/>
          </a:p>
        </p:txBody>
      </p:sp>
      <p:sp>
        <p:nvSpPr>
          <p:cNvPr id="5" name="Footer Placeholder 4">
            <a:extLst>
              <a:ext uri="{FF2B5EF4-FFF2-40B4-BE49-F238E27FC236}">
                <a16:creationId xmlns:a16="http://schemas.microsoft.com/office/drawing/2014/main" id="{A951EFBD-233D-4DD8-8E2C-D340FD8F26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15BC93-FB02-43F1-A51D-E8385760109B}"/>
              </a:ext>
            </a:extLst>
          </p:cNvPr>
          <p:cNvSpPr>
            <a:spLocks noGrp="1"/>
          </p:cNvSpPr>
          <p:nvPr>
            <p:ph type="sldNum" sz="quarter" idx="12"/>
          </p:nvPr>
        </p:nvSpPr>
        <p:spPr/>
        <p:txBody>
          <a:bodyPr/>
          <a:lstStyle/>
          <a:p>
            <a:fld id="{718CFF51-E4C2-404B-9B15-39157ADDF852}" type="slidenum">
              <a:rPr lang="en-US" smtClean="0"/>
              <a:t>‹#›</a:t>
            </a:fld>
            <a:endParaRPr lang="en-US"/>
          </a:p>
        </p:txBody>
      </p:sp>
    </p:spTree>
    <p:extLst>
      <p:ext uri="{BB962C8B-B14F-4D97-AF65-F5344CB8AC3E}">
        <p14:creationId xmlns:p14="http://schemas.microsoft.com/office/powerpoint/2010/main" val="1558757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6E171-3D37-4F9D-A448-D39D4F58FAE5}" type="slidenum">
              <a:rPr lang="en-US" smtClean="0"/>
              <a:pPr/>
              <a:t>‹#›</a:t>
            </a:fld>
            <a:endParaRPr lang="en-US"/>
          </a:p>
        </p:txBody>
      </p:sp>
    </p:spTree>
    <p:extLst>
      <p:ext uri="{BB962C8B-B14F-4D97-AF65-F5344CB8AC3E}">
        <p14:creationId xmlns:p14="http://schemas.microsoft.com/office/powerpoint/2010/main" val="11475029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6E171-3D37-4F9D-A448-D39D4F58FAE5}" type="slidenum">
              <a:rPr lang="en-US" smtClean="0"/>
              <a:pPr/>
              <a:t>‹#›</a:t>
            </a:fld>
            <a:endParaRPr lang="en-US"/>
          </a:p>
        </p:txBody>
      </p:sp>
    </p:spTree>
    <p:extLst>
      <p:ext uri="{BB962C8B-B14F-4D97-AF65-F5344CB8AC3E}">
        <p14:creationId xmlns:p14="http://schemas.microsoft.com/office/powerpoint/2010/main" val="30038334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6E171-3D37-4F9D-A448-D39D4F58FAE5}" type="slidenum">
              <a:rPr lang="en-US" smtClean="0"/>
              <a:pPr/>
              <a:t>‹#›</a:t>
            </a:fld>
            <a:endParaRPr lang="en-US"/>
          </a:p>
        </p:txBody>
      </p:sp>
    </p:spTree>
    <p:extLst>
      <p:ext uri="{BB962C8B-B14F-4D97-AF65-F5344CB8AC3E}">
        <p14:creationId xmlns:p14="http://schemas.microsoft.com/office/powerpoint/2010/main" val="25993463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66E171-3D37-4F9D-A448-D39D4F58FAE5}" type="slidenum">
              <a:rPr lang="en-US" smtClean="0"/>
              <a:pPr/>
              <a:t>‹#›</a:t>
            </a:fld>
            <a:endParaRPr lang="en-US"/>
          </a:p>
        </p:txBody>
      </p:sp>
    </p:spTree>
    <p:extLst>
      <p:ext uri="{BB962C8B-B14F-4D97-AF65-F5344CB8AC3E}">
        <p14:creationId xmlns:p14="http://schemas.microsoft.com/office/powerpoint/2010/main" val="40310028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66E171-3D37-4F9D-A448-D39D4F58FAE5}" type="slidenum">
              <a:rPr lang="en-US" smtClean="0"/>
              <a:pPr/>
              <a:t>‹#›</a:t>
            </a:fld>
            <a:endParaRPr lang="en-US"/>
          </a:p>
        </p:txBody>
      </p:sp>
    </p:spTree>
    <p:extLst>
      <p:ext uri="{BB962C8B-B14F-4D97-AF65-F5344CB8AC3E}">
        <p14:creationId xmlns:p14="http://schemas.microsoft.com/office/powerpoint/2010/main" val="4319390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66E171-3D37-4F9D-A448-D39D4F58FAE5}" type="slidenum">
              <a:rPr lang="en-US" smtClean="0"/>
              <a:pPr/>
              <a:t>‹#›</a:t>
            </a:fld>
            <a:endParaRPr lang="en-US"/>
          </a:p>
        </p:txBody>
      </p:sp>
    </p:spTree>
    <p:extLst>
      <p:ext uri="{BB962C8B-B14F-4D97-AF65-F5344CB8AC3E}">
        <p14:creationId xmlns:p14="http://schemas.microsoft.com/office/powerpoint/2010/main" val="32692081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66E171-3D37-4F9D-A448-D39D4F58FAE5}" type="slidenum">
              <a:rPr lang="en-US" smtClean="0"/>
              <a:pPr/>
              <a:t>‹#›</a:t>
            </a:fld>
            <a:endParaRPr lang="en-US"/>
          </a:p>
        </p:txBody>
      </p:sp>
    </p:spTree>
    <p:extLst>
      <p:ext uri="{BB962C8B-B14F-4D97-AF65-F5344CB8AC3E}">
        <p14:creationId xmlns:p14="http://schemas.microsoft.com/office/powerpoint/2010/main" val="2441409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66E171-3D37-4F9D-A448-D39D4F58FAE5}" type="slidenum">
              <a:rPr lang="en-US" smtClean="0"/>
              <a:pPr/>
              <a:t>‹#›</a:t>
            </a:fld>
            <a:endParaRPr lang="en-US"/>
          </a:p>
        </p:txBody>
      </p:sp>
    </p:spTree>
    <p:extLst>
      <p:ext uri="{BB962C8B-B14F-4D97-AF65-F5344CB8AC3E}">
        <p14:creationId xmlns:p14="http://schemas.microsoft.com/office/powerpoint/2010/main" val="27104059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66E171-3D37-4F9D-A448-D39D4F58FAE5}" type="slidenum">
              <a:rPr lang="en-US" smtClean="0"/>
              <a:pPr/>
              <a:t>‹#›</a:t>
            </a:fld>
            <a:endParaRPr lang="en-US"/>
          </a:p>
        </p:txBody>
      </p:sp>
    </p:spTree>
    <p:extLst>
      <p:ext uri="{BB962C8B-B14F-4D97-AF65-F5344CB8AC3E}">
        <p14:creationId xmlns:p14="http://schemas.microsoft.com/office/powerpoint/2010/main" val="21141313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6E171-3D37-4F9D-A448-D39D4F58FAE5}" type="slidenum">
              <a:rPr lang="en-US" smtClean="0"/>
              <a:pPr/>
              <a:t>‹#›</a:t>
            </a:fld>
            <a:endParaRPr lang="en-US"/>
          </a:p>
        </p:txBody>
      </p:sp>
    </p:spTree>
    <p:extLst>
      <p:ext uri="{BB962C8B-B14F-4D97-AF65-F5344CB8AC3E}">
        <p14:creationId xmlns:p14="http://schemas.microsoft.com/office/powerpoint/2010/main" val="35441510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6E171-3D37-4F9D-A448-D39D4F58FAE5}" type="slidenum">
              <a:rPr lang="en-US" smtClean="0"/>
              <a:pPr/>
              <a:t>‹#›</a:t>
            </a:fld>
            <a:endParaRPr lang="en-US"/>
          </a:p>
        </p:txBody>
      </p:sp>
    </p:spTree>
    <p:extLst>
      <p:ext uri="{BB962C8B-B14F-4D97-AF65-F5344CB8AC3E}">
        <p14:creationId xmlns:p14="http://schemas.microsoft.com/office/powerpoint/2010/main" val="13056558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0" y="0"/>
            <a:ext cx="12192000" cy="1196752"/>
          </a:xfrm>
          <a:solidFill>
            <a:srgbClr val="FFC000"/>
          </a:solidFill>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endParaRPr lang="en-IN" dirty="0"/>
          </a:p>
        </p:txBody>
      </p:sp>
      <p:sp>
        <p:nvSpPr>
          <p:cNvPr id="4" name="页脚占位符 3"/>
          <p:cNvSpPr>
            <a:spLocks noGrp="1"/>
          </p:cNvSpPr>
          <p:nvPr>
            <p:ph type="ftr" sz="quarter" idx="11"/>
          </p:nvPr>
        </p:nvSpPr>
        <p:spPr/>
        <p:txBody>
          <a:bodyPr/>
          <a:lstStyle/>
          <a:p>
            <a:endParaRPr lang="en-IN" dirty="0"/>
          </a:p>
        </p:txBody>
      </p:sp>
      <p:sp>
        <p:nvSpPr>
          <p:cNvPr id="5" name="幻灯片编号占位符 4"/>
          <p:cNvSpPr>
            <a:spLocks noGrp="1"/>
          </p:cNvSpPr>
          <p:nvPr>
            <p:ph type="sldNum" sz="quarter" idx="12"/>
          </p:nvPr>
        </p:nvSpPr>
        <p:spPr/>
        <p:txBody>
          <a:bodyPr/>
          <a:lstStyle/>
          <a:p>
            <a:fld id="{1634C465-CF19-4294-8050-A30DC68D464F}" type="slidenum">
              <a:rPr lang="en-IN" smtClean="0"/>
              <a:pPr/>
              <a:t>‹#›</a:t>
            </a:fld>
            <a:endParaRPr lang="en-IN" dirty="0"/>
          </a:p>
        </p:txBody>
      </p:sp>
    </p:spTree>
    <p:extLst>
      <p:ext uri="{BB962C8B-B14F-4D97-AF65-F5344CB8AC3E}">
        <p14:creationId xmlns:p14="http://schemas.microsoft.com/office/powerpoint/2010/main" val="26086588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Footer Placeholder 2"/>
          <p:cNvSpPr txBox="1">
            <a:spLocks/>
          </p:cNvSpPr>
          <p:nvPr userDrawn="1"/>
        </p:nvSpPr>
        <p:spPr>
          <a:xfrm rot="5400000">
            <a:off x="10553155" y="5219162"/>
            <a:ext cx="2959826" cy="291737"/>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 UNDP – Implementing the 2030 Agenda</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23431" y="-1"/>
            <a:ext cx="655506" cy="1257658"/>
          </a:xfrm>
          <a:prstGeom prst="rect">
            <a:avLst/>
          </a:prstGeom>
        </p:spPr>
      </p:pic>
      <p:sp>
        <p:nvSpPr>
          <p:cNvPr id="4" name="Title 1"/>
          <p:cNvSpPr txBox="1">
            <a:spLocks/>
          </p:cNvSpPr>
          <p:nvPr userDrawn="1"/>
        </p:nvSpPr>
        <p:spPr>
          <a:xfrm>
            <a:off x="914400" y="-1"/>
            <a:ext cx="10609031" cy="745621"/>
          </a:xfrm>
          <a:prstGeom prst="rect">
            <a:avLst/>
          </a:prstGeom>
          <a:solidFill>
            <a:schemeClr val="accent1">
              <a:lumMod val="75000"/>
            </a:schemeClr>
          </a:solidFill>
        </p:spPr>
        <p:txBody>
          <a:bodyPr vert="horz" lIns="107287" tIns="53643" rIns="107287" bIns="53643" rtlCol="0" anchor="ctr" anchorCtr="0">
            <a:noAutofit/>
          </a:bodyPr>
          <a:lstStyle>
            <a:lvl1pPr algn="ctr" defTabSz="1072866" rtl="0" eaLnBrk="1" latinLnBrk="0" hangingPunct="1">
              <a:lnSpc>
                <a:spcPct val="100000"/>
              </a:lnSpc>
              <a:spcBef>
                <a:spcPct val="0"/>
              </a:spcBef>
              <a:buNone/>
              <a:defRPr sz="5200" kern="1200">
                <a:solidFill>
                  <a:schemeClr val="tx1"/>
                </a:solidFill>
                <a:latin typeface="+mj-lt"/>
                <a:ea typeface="+mj-ea"/>
                <a:cs typeface="+mj-cs"/>
              </a:defRPr>
            </a:lvl1pPr>
          </a:lstStyle>
          <a:p>
            <a:endParaRPr lang="en-US" sz="2400" dirty="0">
              <a:solidFill>
                <a:schemeClr val="bg1"/>
              </a:solidFill>
              <a:latin typeface="Berlin Sans FB" panose="020E0602020502020306" pitchFamily="34" charset="0"/>
            </a:endParaRPr>
          </a:p>
        </p:txBody>
      </p:sp>
      <p:pic>
        <p:nvPicPr>
          <p:cNvPr id="5" name="Picture 4"/>
          <p:cNvPicPr>
            <a:picLocks noChangeAspect="1"/>
          </p:cNvPicPr>
          <p:nvPr userDrawn="1"/>
        </p:nvPicPr>
        <p:blipFill>
          <a:blip r:embed="rId3" cstate="print"/>
          <a:stretch>
            <a:fillRect/>
          </a:stretch>
        </p:blipFill>
        <p:spPr>
          <a:xfrm>
            <a:off x="71785" y="0"/>
            <a:ext cx="769463" cy="745621"/>
          </a:xfrm>
          <a:prstGeom prst="rect">
            <a:avLst/>
          </a:prstGeom>
          <a:noFill/>
        </p:spPr>
      </p:pic>
    </p:spTree>
    <p:extLst>
      <p:ext uri="{BB962C8B-B14F-4D97-AF65-F5344CB8AC3E}">
        <p14:creationId xmlns:p14="http://schemas.microsoft.com/office/powerpoint/2010/main" val="13575347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66E171-3D37-4F9D-A448-D39D4F58FAE5}" type="slidenum">
              <a:rPr lang="en-US" smtClean="0"/>
              <a:pPr/>
              <a:t>‹#›</a:t>
            </a:fld>
            <a:endParaRPr lang="en-US"/>
          </a:p>
        </p:txBody>
      </p:sp>
    </p:spTree>
    <p:extLst>
      <p:ext uri="{BB962C8B-B14F-4D97-AF65-F5344CB8AC3E}">
        <p14:creationId xmlns:p14="http://schemas.microsoft.com/office/powerpoint/2010/main" val="1166250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381253C0-74C5-4FC7-8B6F-FC1C814A9711}" type="datetimeFigureOut">
              <a:rPr lang="ru-RU" smtClean="0">
                <a:solidFill>
                  <a:prstClr val="black">
                    <a:tint val="75000"/>
                  </a:prstClr>
                </a:solidFill>
              </a:rPr>
              <a:pPr/>
              <a:t>21.11.2023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294D9CD-A781-469D-908A-6F409C3647F4}"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282924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81253C0-74C5-4FC7-8B6F-FC1C814A9711}" type="datetimeFigureOut">
              <a:rPr lang="ru-RU" smtClean="0">
                <a:solidFill>
                  <a:prstClr val="black">
                    <a:tint val="75000"/>
                  </a:prstClr>
                </a:solidFill>
              </a:rPr>
              <a:pPr/>
              <a:t>21.11.2023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294D9CD-A781-469D-908A-6F409C3647F4}"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124197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381253C0-74C5-4FC7-8B6F-FC1C814A9711}" type="datetimeFigureOut">
              <a:rPr lang="ru-RU" smtClean="0">
                <a:solidFill>
                  <a:prstClr val="black">
                    <a:tint val="75000"/>
                  </a:prstClr>
                </a:solidFill>
              </a:rPr>
              <a:pPr/>
              <a:t>21.11.2023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294D9CD-A781-469D-908A-6F409C3647F4}"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957893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381253C0-74C5-4FC7-8B6F-FC1C814A9711}" type="datetimeFigureOut">
              <a:rPr lang="ru-RU" smtClean="0">
                <a:solidFill>
                  <a:prstClr val="black">
                    <a:tint val="75000"/>
                  </a:prstClr>
                </a:solidFill>
              </a:rPr>
              <a:pPr/>
              <a:t>21.11.2023</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294D9CD-A781-469D-908A-6F409C3647F4}"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746849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381253C0-74C5-4FC7-8B6F-FC1C814A9711}" type="datetimeFigureOut">
              <a:rPr lang="ru-RU" smtClean="0">
                <a:solidFill>
                  <a:prstClr val="black">
                    <a:tint val="75000"/>
                  </a:prstClr>
                </a:solidFill>
              </a:rPr>
              <a:pPr/>
              <a:t>21.11.2023</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F294D9CD-A781-469D-908A-6F409C3647F4}"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002404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381253C0-74C5-4FC7-8B6F-FC1C814A9711}" type="datetimeFigureOut">
              <a:rPr lang="ru-RU" smtClean="0">
                <a:solidFill>
                  <a:prstClr val="black">
                    <a:tint val="75000"/>
                  </a:prstClr>
                </a:solidFill>
              </a:rPr>
              <a:pPr/>
              <a:t>21.11.2023</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F294D9CD-A781-469D-908A-6F409C3647F4}"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699429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81253C0-74C5-4FC7-8B6F-FC1C814A9711}" type="datetimeFigureOut">
              <a:rPr lang="ru-RU" smtClean="0">
                <a:solidFill>
                  <a:prstClr val="black">
                    <a:tint val="75000"/>
                  </a:prstClr>
                </a:solidFill>
              </a:rPr>
              <a:pPr/>
              <a:t>21.11.2023</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F294D9CD-A781-469D-908A-6F409C3647F4}"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276524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381253C0-74C5-4FC7-8B6F-FC1C814A9711}" type="datetimeFigureOut">
              <a:rPr lang="ru-RU" smtClean="0">
                <a:solidFill>
                  <a:prstClr val="black">
                    <a:tint val="75000"/>
                  </a:prstClr>
                </a:solidFill>
              </a:rPr>
              <a:pPr/>
              <a:t>21.11.2023</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294D9CD-A781-469D-908A-6F409C3647F4}"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037147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381253C0-74C5-4FC7-8B6F-FC1C814A9711}" type="datetimeFigureOut">
              <a:rPr lang="ru-RU" smtClean="0">
                <a:solidFill>
                  <a:prstClr val="black">
                    <a:tint val="75000"/>
                  </a:prstClr>
                </a:solidFill>
              </a:rPr>
              <a:pPr/>
              <a:t>21.11.2023</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294D9CD-A781-469D-908A-6F409C3647F4}"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680475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81253C0-74C5-4FC7-8B6F-FC1C814A9711}" type="datetimeFigureOut">
              <a:rPr lang="ru-RU" smtClean="0">
                <a:solidFill>
                  <a:prstClr val="black">
                    <a:tint val="75000"/>
                  </a:prstClr>
                </a:solidFill>
              </a:rPr>
              <a:pPr/>
              <a:t>21.11.2023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294D9CD-A781-469D-908A-6F409C3647F4}"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505784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81253C0-74C5-4FC7-8B6F-FC1C814A9711}" type="datetimeFigureOut">
              <a:rPr lang="ru-RU" smtClean="0">
                <a:solidFill>
                  <a:prstClr val="black">
                    <a:tint val="75000"/>
                  </a:prstClr>
                </a:solidFill>
              </a:rPr>
              <a:pPr/>
              <a:t>21.11.2023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294D9CD-A781-469D-908A-6F409C3647F4}"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059680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919528"/>
            <a:ext cx="10972800" cy="571951"/>
          </a:xfrm>
        </p:spPr>
        <p:txBody>
          <a:bodyPr/>
          <a:lstStyle/>
          <a:p>
            <a:r>
              <a:rPr lang="en-GB"/>
              <a:t>Click to edit Master title style</a:t>
            </a:r>
            <a:endParaRPr lang="en-US"/>
          </a:p>
        </p:txBody>
      </p:sp>
    </p:spTree>
    <p:extLst>
      <p:ext uri="{BB962C8B-B14F-4D97-AF65-F5344CB8AC3E}">
        <p14:creationId xmlns:p14="http://schemas.microsoft.com/office/powerpoint/2010/main" val="34095016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919528"/>
            <a:ext cx="10972800" cy="571951"/>
          </a:xfrm>
        </p:spPr>
        <p:txBody>
          <a:bodyPr/>
          <a:lstStyle/>
          <a:p>
            <a:r>
              <a:rPr lang="en-GB"/>
              <a:t>Click to edit Master title style</a:t>
            </a:r>
            <a:endParaRPr lang="en-US"/>
          </a:p>
        </p:txBody>
      </p:sp>
    </p:spTree>
    <p:extLst>
      <p:ext uri="{BB962C8B-B14F-4D97-AF65-F5344CB8AC3E}">
        <p14:creationId xmlns:p14="http://schemas.microsoft.com/office/powerpoint/2010/main" val="35292679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
        <p:nvSpPr>
          <p:cNvPr id="7" name="Rectangle 6"/>
          <p:cNvSpPr/>
          <p:nvPr userDrawn="1"/>
        </p:nvSpPr>
        <p:spPr>
          <a:xfrm>
            <a:off x="0" y="0"/>
            <a:ext cx="12192000" cy="438912"/>
          </a:xfrm>
          <a:prstGeom prst="rect">
            <a:avLst/>
          </a:prstGeom>
          <a:solidFill>
            <a:srgbClr val="004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extBox 7"/>
          <p:cNvSpPr txBox="1"/>
          <p:nvPr userDrawn="1"/>
        </p:nvSpPr>
        <p:spPr>
          <a:xfrm>
            <a:off x="736868" y="65569"/>
            <a:ext cx="2614498" cy="307777"/>
          </a:xfrm>
          <a:prstGeom prst="rect">
            <a:avLst/>
          </a:prstGeom>
          <a:noFill/>
        </p:spPr>
        <p:txBody>
          <a:bodyPr wrap="none" rtlCol="0">
            <a:spAutoFit/>
          </a:bodyPr>
          <a:lstStyle/>
          <a:p>
            <a:r>
              <a:rPr lang="en-US" sz="1400" b="1" dirty="0">
                <a:solidFill>
                  <a:prstClr val="white"/>
                </a:solidFill>
                <a:cs typeface="Arial" pitchFamily="34" charset="0"/>
              </a:rPr>
              <a:t>SEEA</a:t>
            </a:r>
            <a:r>
              <a:rPr lang="en-US" sz="1400" dirty="0">
                <a:solidFill>
                  <a:prstClr val="white"/>
                </a:solidFill>
                <a:cs typeface="Arial" pitchFamily="34" charset="0"/>
              </a:rPr>
              <a:t> </a:t>
            </a:r>
            <a:r>
              <a:rPr lang="en-US" sz="1400" dirty="0">
                <a:solidFill>
                  <a:prstClr val="black"/>
                </a:solidFill>
                <a:cs typeface="Arial" pitchFamily="34" charset="0"/>
              </a:rPr>
              <a:t> </a:t>
            </a:r>
            <a:r>
              <a:rPr lang="en-US" sz="1400" dirty="0">
                <a:solidFill>
                  <a:srgbClr val="B0CB0B"/>
                </a:solidFill>
                <a:cs typeface="Arial" pitchFamily="34" charset="0"/>
              </a:rPr>
              <a:t>Online Training Module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3521" y="36577"/>
            <a:ext cx="449025" cy="336769"/>
          </a:xfrm>
          <a:prstGeom prst="rect">
            <a:avLst/>
          </a:prstGeom>
        </p:spPr>
      </p:pic>
      <p:sp>
        <p:nvSpPr>
          <p:cNvPr id="10" name="Rectangle 9"/>
          <p:cNvSpPr/>
          <p:nvPr userDrawn="1"/>
        </p:nvSpPr>
        <p:spPr>
          <a:xfrm>
            <a:off x="0" y="6419088"/>
            <a:ext cx="12192000" cy="438912"/>
          </a:xfrm>
          <a:prstGeom prst="rect">
            <a:avLst/>
          </a:prstGeom>
          <a:solidFill>
            <a:srgbClr val="B0C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8461396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919528"/>
            <a:ext cx="10972800" cy="571951"/>
          </a:xfrm>
        </p:spPr>
        <p:txBody>
          <a:bodyPr/>
          <a:lstStyle/>
          <a:p>
            <a:r>
              <a:rPr lang="en-GB"/>
              <a:t>Click to edit Master title style</a:t>
            </a:r>
            <a:endParaRPr lang="en-US"/>
          </a:p>
        </p:txBody>
      </p:sp>
    </p:spTree>
    <p:extLst>
      <p:ext uri="{BB962C8B-B14F-4D97-AF65-F5344CB8AC3E}">
        <p14:creationId xmlns:p14="http://schemas.microsoft.com/office/powerpoint/2010/main" val="29146619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sp>
        <p:nvSpPr>
          <p:cNvPr id="7" name="Rectangle 6"/>
          <p:cNvSpPr/>
          <p:nvPr userDrawn="1"/>
        </p:nvSpPr>
        <p:spPr>
          <a:xfrm>
            <a:off x="0" y="0"/>
            <a:ext cx="12192000" cy="438912"/>
          </a:xfrm>
          <a:prstGeom prst="rect">
            <a:avLst/>
          </a:prstGeom>
          <a:solidFill>
            <a:srgbClr val="004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8" name="TextBox 7"/>
          <p:cNvSpPr txBox="1"/>
          <p:nvPr userDrawn="1"/>
        </p:nvSpPr>
        <p:spPr>
          <a:xfrm>
            <a:off x="736868" y="65569"/>
            <a:ext cx="2614498" cy="307777"/>
          </a:xfrm>
          <a:prstGeom prst="rect">
            <a:avLst/>
          </a:prstGeom>
          <a:noFill/>
        </p:spPr>
        <p:txBody>
          <a:bodyPr wrap="none" rtlCol="0">
            <a:spAutoFit/>
          </a:bodyPr>
          <a:lstStyle/>
          <a:p>
            <a:r>
              <a:rPr lang="en-US" sz="1400" b="1" dirty="0">
                <a:solidFill>
                  <a:prstClr val="white"/>
                </a:solidFill>
                <a:cs typeface="Arial" pitchFamily="34" charset="0"/>
              </a:rPr>
              <a:t>SEEA</a:t>
            </a:r>
            <a:r>
              <a:rPr lang="en-US" sz="1400" dirty="0">
                <a:solidFill>
                  <a:prstClr val="white"/>
                </a:solidFill>
                <a:cs typeface="Arial" pitchFamily="34" charset="0"/>
              </a:rPr>
              <a:t> </a:t>
            </a:r>
            <a:r>
              <a:rPr lang="en-US" sz="1400" dirty="0">
                <a:solidFill>
                  <a:prstClr val="black"/>
                </a:solidFill>
                <a:cs typeface="Arial" pitchFamily="34" charset="0"/>
              </a:rPr>
              <a:t> </a:t>
            </a:r>
            <a:r>
              <a:rPr lang="en-US" sz="1400" dirty="0">
                <a:solidFill>
                  <a:srgbClr val="B0CB0B"/>
                </a:solidFill>
                <a:cs typeface="Arial" pitchFamily="34" charset="0"/>
              </a:rPr>
              <a:t>Online Training Module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3521" y="36577"/>
            <a:ext cx="449025" cy="336769"/>
          </a:xfrm>
          <a:prstGeom prst="rect">
            <a:avLst/>
          </a:prstGeom>
        </p:spPr>
      </p:pic>
      <p:sp>
        <p:nvSpPr>
          <p:cNvPr id="10" name="Rectangle 9"/>
          <p:cNvSpPr/>
          <p:nvPr userDrawn="1"/>
        </p:nvSpPr>
        <p:spPr>
          <a:xfrm>
            <a:off x="0" y="6419088"/>
            <a:ext cx="12192000" cy="438912"/>
          </a:xfrm>
          <a:prstGeom prst="rect">
            <a:avLst/>
          </a:prstGeom>
          <a:solidFill>
            <a:srgbClr val="B0C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Tree>
    <p:extLst>
      <p:ext uri="{BB962C8B-B14F-4D97-AF65-F5344CB8AC3E}">
        <p14:creationId xmlns:p14="http://schemas.microsoft.com/office/powerpoint/2010/main" val="227458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theme" Target="../theme/theme3.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4CE96C-D43A-4EB5-B5AF-E6BB965F2F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9E707D0-65D2-472F-A1CE-06CC8D5A1C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36E86-4740-4DA1-9BBA-10D0B5DB9A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123F34-5758-420E-9B2F-D6540AE18162}" type="datetimeFigureOut">
              <a:rPr lang="en-US" smtClean="0"/>
              <a:t>11/21/2023</a:t>
            </a:fld>
            <a:endParaRPr lang="en-US"/>
          </a:p>
        </p:txBody>
      </p:sp>
      <p:sp>
        <p:nvSpPr>
          <p:cNvPr id="5" name="Footer Placeholder 4">
            <a:extLst>
              <a:ext uri="{FF2B5EF4-FFF2-40B4-BE49-F238E27FC236}">
                <a16:creationId xmlns:a16="http://schemas.microsoft.com/office/drawing/2014/main" id="{3ACEF1B1-2E41-402A-A384-1823AE54E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1B48DE-BF0A-49A1-92AE-0633EBE4E9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8CFF51-E4C2-404B-9B15-39157ADDF852}" type="slidenum">
              <a:rPr lang="en-US" smtClean="0"/>
              <a:t>‹#›</a:t>
            </a:fld>
            <a:endParaRPr lang="en-US"/>
          </a:p>
        </p:txBody>
      </p:sp>
    </p:spTree>
    <p:extLst>
      <p:ext uri="{BB962C8B-B14F-4D97-AF65-F5344CB8AC3E}">
        <p14:creationId xmlns:p14="http://schemas.microsoft.com/office/powerpoint/2010/main" val="31546924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66E171-3D37-4F9D-A448-D39D4F58FAE5}" type="slidenum">
              <a:rPr lang="en-US" smtClean="0"/>
              <a:pPr/>
              <a:t>‹#›</a:t>
            </a:fld>
            <a:endParaRPr lang="en-US"/>
          </a:p>
        </p:txBody>
      </p:sp>
    </p:spTree>
    <p:extLst>
      <p:ext uri="{BB962C8B-B14F-4D97-AF65-F5344CB8AC3E}">
        <p14:creationId xmlns:p14="http://schemas.microsoft.com/office/powerpoint/2010/main" val="332187052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1253C0-74C5-4FC7-8B6F-FC1C814A9711}" type="datetimeFigureOut">
              <a:rPr lang="ru-RU" smtClean="0">
                <a:solidFill>
                  <a:prstClr val="black">
                    <a:tint val="75000"/>
                  </a:prstClr>
                </a:solidFill>
              </a:rPr>
              <a:pPr/>
              <a:t>21.11.2023</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4D9CD-A781-469D-908A-6F409C3647F4}"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07492815"/>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58" r:id="rId15"/>
    <p:sldLayoutId id="2147483760"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diagramColors" Target="../diagrams/colors2.xml"/><Relationship Id="rId3" Type="http://schemas.openxmlformats.org/officeDocument/2006/relationships/image" Target="../media/image6.png"/><Relationship Id="rId7" Type="http://schemas.openxmlformats.org/officeDocument/2006/relationships/diagramColors" Target="../diagrams/colors1.xml"/><Relationship Id="rId12" Type="http://schemas.openxmlformats.org/officeDocument/2006/relationships/diagramQuickStyle" Target="../diagrams/quickStyle2.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QuickStyle" Target="../diagrams/quickStyle1.xml"/><Relationship Id="rId11" Type="http://schemas.openxmlformats.org/officeDocument/2006/relationships/diagramLayout" Target="../diagrams/layout2.xml"/><Relationship Id="rId5" Type="http://schemas.openxmlformats.org/officeDocument/2006/relationships/diagramLayout" Target="../diagrams/layout1.xml"/><Relationship Id="rId10" Type="http://schemas.openxmlformats.org/officeDocument/2006/relationships/diagramData" Target="../diagrams/data2.xml"/><Relationship Id="rId4" Type="http://schemas.openxmlformats.org/officeDocument/2006/relationships/diagramData" Target="../diagrams/data1.xml"/><Relationship Id="rId9" Type="http://schemas.openxmlformats.org/officeDocument/2006/relationships/image" Target="../media/image7.png"/><Relationship Id="rId14" Type="http://schemas.microsoft.com/office/2007/relationships/diagramDrawing" Target="../diagrams/drawing2.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diagramData" Target="../diagrams/data5.xml"/><Relationship Id="rId18" Type="http://schemas.openxmlformats.org/officeDocument/2006/relationships/image" Target="../media/image8.png"/><Relationship Id="rId3" Type="http://schemas.openxmlformats.org/officeDocument/2006/relationships/diagramData" Target="../diagrams/data3.xml"/><Relationship Id="rId21" Type="http://schemas.openxmlformats.org/officeDocument/2006/relationships/diagramLayout" Target="../diagrams/layout6.xml"/><Relationship Id="rId7" Type="http://schemas.microsoft.com/office/2007/relationships/diagramDrawing" Target="../diagrams/drawing3.xml"/><Relationship Id="rId12" Type="http://schemas.microsoft.com/office/2007/relationships/diagramDrawing" Target="../diagrams/drawing4.xml"/><Relationship Id="rId17" Type="http://schemas.microsoft.com/office/2007/relationships/diagramDrawing" Target="../diagrams/drawing5.xml"/><Relationship Id="rId25" Type="http://schemas.openxmlformats.org/officeDocument/2006/relationships/image" Target="../media/image10.png"/><Relationship Id="rId2" Type="http://schemas.openxmlformats.org/officeDocument/2006/relationships/notesSlide" Target="../notesSlides/notesSlide3.xml"/><Relationship Id="rId16" Type="http://schemas.openxmlformats.org/officeDocument/2006/relationships/diagramColors" Target="../diagrams/colors5.xml"/><Relationship Id="rId20" Type="http://schemas.openxmlformats.org/officeDocument/2006/relationships/diagramData" Target="../diagrams/data6.xml"/><Relationship Id="rId1" Type="http://schemas.openxmlformats.org/officeDocument/2006/relationships/slideLayout" Target="../slideLayouts/slideLayout27.xml"/><Relationship Id="rId6" Type="http://schemas.openxmlformats.org/officeDocument/2006/relationships/diagramColors" Target="../diagrams/colors3.xml"/><Relationship Id="rId11" Type="http://schemas.openxmlformats.org/officeDocument/2006/relationships/diagramColors" Target="../diagrams/colors4.xml"/><Relationship Id="rId24" Type="http://schemas.microsoft.com/office/2007/relationships/diagramDrawing" Target="../diagrams/drawing6.xml"/><Relationship Id="rId5" Type="http://schemas.openxmlformats.org/officeDocument/2006/relationships/diagramQuickStyle" Target="../diagrams/quickStyle3.xml"/><Relationship Id="rId15" Type="http://schemas.openxmlformats.org/officeDocument/2006/relationships/diagramQuickStyle" Target="../diagrams/quickStyle5.xml"/><Relationship Id="rId23" Type="http://schemas.openxmlformats.org/officeDocument/2006/relationships/diagramColors" Target="../diagrams/colors6.xml"/><Relationship Id="rId10" Type="http://schemas.openxmlformats.org/officeDocument/2006/relationships/diagramQuickStyle" Target="../diagrams/quickStyle4.xml"/><Relationship Id="rId19" Type="http://schemas.openxmlformats.org/officeDocument/2006/relationships/image" Target="../media/image9.jpg"/><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diagramLayout" Target="../diagrams/layout5.xml"/><Relationship Id="rId22" Type="http://schemas.openxmlformats.org/officeDocument/2006/relationships/diagramQuickStyle" Target="../diagrams/quickStyle6.xml"/></Relationships>
</file>

<file path=ppt/slides/_rels/slide4.xml.rels><?xml version="1.0" encoding="UTF-8" standalone="yes"?>
<Relationships xmlns="http://schemas.openxmlformats.org/package/2006/relationships"><Relationship Id="rId13" Type="http://schemas.openxmlformats.org/officeDocument/2006/relationships/diagramData" Target="../diagrams/data9.xml"/><Relationship Id="rId18" Type="http://schemas.openxmlformats.org/officeDocument/2006/relationships/diagramData" Target="../diagrams/data10.xml"/><Relationship Id="rId26" Type="http://schemas.openxmlformats.org/officeDocument/2006/relationships/diagramColors" Target="../diagrams/colors11.xml"/><Relationship Id="rId39" Type="http://schemas.openxmlformats.org/officeDocument/2006/relationships/diagramLayout" Target="../diagrams/layout14.xml"/><Relationship Id="rId21" Type="http://schemas.openxmlformats.org/officeDocument/2006/relationships/diagramColors" Target="../diagrams/colors10.xml"/><Relationship Id="rId34" Type="http://schemas.openxmlformats.org/officeDocument/2006/relationships/diagramLayout" Target="../diagrams/layout13.xml"/><Relationship Id="rId42" Type="http://schemas.microsoft.com/office/2007/relationships/diagramDrawing" Target="../diagrams/drawing14.xml"/><Relationship Id="rId7" Type="http://schemas.microsoft.com/office/2007/relationships/diagramDrawing" Target="../diagrams/drawing7.xml"/><Relationship Id="rId2" Type="http://schemas.openxmlformats.org/officeDocument/2006/relationships/notesSlide" Target="../notesSlides/notesSlide4.xml"/><Relationship Id="rId16" Type="http://schemas.openxmlformats.org/officeDocument/2006/relationships/diagramColors" Target="../diagrams/colors9.xml"/><Relationship Id="rId20" Type="http://schemas.openxmlformats.org/officeDocument/2006/relationships/diagramQuickStyle" Target="../diagrams/quickStyle10.xml"/><Relationship Id="rId29" Type="http://schemas.openxmlformats.org/officeDocument/2006/relationships/diagramLayout" Target="../diagrams/layout12.xml"/><Relationship Id="rId41" Type="http://schemas.openxmlformats.org/officeDocument/2006/relationships/diagramColors" Target="../diagrams/colors14.xml"/><Relationship Id="rId1" Type="http://schemas.openxmlformats.org/officeDocument/2006/relationships/slideLayout" Target="../slideLayouts/slideLayout27.xml"/><Relationship Id="rId6" Type="http://schemas.openxmlformats.org/officeDocument/2006/relationships/diagramColors" Target="../diagrams/colors7.xml"/><Relationship Id="rId11" Type="http://schemas.openxmlformats.org/officeDocument/2006/relationships/diagramColors" Target="../diagrams/colors8.xml"/><Relationship Id="rId24" Type="http://schemas.openxmlformats.org/officeDocument/2006/relationships/diagramLayout" Target="../diagrams/layout11.xml"/><Relationship Id="rId32" Type="http://schemas.microsoft.com/office/2007/relationships/diagramDrawing" Target="../diagrams/drawing12.xml"/><Relationship Id="rId37" Type="http://schemas.microsoft.com/office/2007/relationships/diagramDrawing" Target="../diagrams/drawing13.xml"/><Relationship Id="rId40" Type="http://schemas.openxmlformats.org/officeDocument/2006/relationships/diagramQuickStyle" Target="../diagrams/quickStyle14.xml"/><Relationship Id="rId5" Type="http://schemas.openxmlformats.org/officeDocument/2006/relationships/diagramQuickStyle" Target="../diagrams/quickStyle7.xml"/><Relationship Id="rId15" Type="http://schemas.openxmlformats.org/officeDocument/2006/relationships/diagramQuickStyle" Target="../diagrams/quickStyle9.xml"/><Relationship Id="rId23" Type="http://schemas.openxmlformats.org/officeDocument/2006/relationships/diagramData" Target="../diagrams/data11.xml"/><Relationship Id="rId28" Type="http://schemas.openxmlformats.org/officeDocument/2006/relationships/diagramData" Target="../diagrams/data12.xml"/><Relationship Id="rId36" Type="http://schemas.openxmlformats.org/officeDocument/2006/relationships/diagramColors" Target="../diagrams/colors13.xml"/><Relationship Id="rId10" Type="http://schemas.openxmlformats.org/officeDocument/2006/relationships/diagramQuickStyle" Target="../diagrams/quickStyle8.xml"/><Relationship Id="rId19" Type="http://schemas.openxmlformats.org/officeDocument/2006/relationships/diagramLayout" Target="../diagrams/layout10.xml"/><Relationship Id="rId31" Type="http://schemas.openxmlformats.org/officeDocument/2006/relationships/diagramColors" Target="../diagrams/colors12.xml"/><Relationship Id="rId4" Type="http://schemas.openxmlformats.org/officeDocument/2006/relationships/diagramLayout" Target="../diagrams/layout7.xml"/><Relationship Id="rId9" Type="http://schemas.openxmlformats.org/officeDocument/2006/relationships/diagramLayout" Target="../diagrams/layout8.xml"/><Relationship Id="rId14" Type="http://schemas.openxmlformats.org/officeDocument/2006/relationships/diagramLayout" Target="../diagrams/layout9.xml"/><Relationship Id="rId22" Type="http://schemas.microsoft.com/office/2007/relationships/diagramDrawing" Target="../diagrams/drawing10.xml"/><Relationship Id="rId27" Type="http://schemas.microsoft.com/office/2007/relationships/diagramDrawing" Target="../diagrams/drawing11.xml"/><Relationship Id="rId30" Type="http://schemas.openxmlformats.org/officeDocument/2006/relationships/diagramQuickStyle" Target="../diagrams/quickStyle12.xml"/><Relationship Id="rId35" Type="http://schemas.openxmlformats.org/officeDocument/2006/relationships/diagramQuickStyle" Target="../diagrams/quickStyle13.xml"/><Relationship Id="rId43" Type="http://schemas.openxmlformats.org/officeDocument/2006/relationships/image" Target="../media/image11.png"/><Relationship Id="rId8" Type="http://schemas.openxmlformats.org/officeDocument/2006/relationships/diagramData" Target="../diagrams/data8.xml"/><Relationship Id="rId3" Type="http://schemas.openxmlformats.org/officeDocument/2006/relationships/diagramData" Target="../diagrams/data7.xml"/><Relationship Id="rId12" Type="http://schemas.microsoft.com/office/2007/relationships/diagramDrawing" Target="../diagrams/drawing8.xml"/><Relationship Id="rId17" Type="http://schemas.microsoft.com/office/2007/relationships/diagramDrawing" Target="../diagrams/drawing9.xml"/><Relationship Id="rId25" Type="http://schemas.openxmlformats.org/officeDocument/2006/relationships/diagramQuickStyle" Target="../diagrams/quickStyle11.xml"/><Relationship Id="rId33" Type="http://schemas.openxmlformats.org/officeDocument/2006/relationships/diagramData" Target="../diagrams/data13.xml"/><Relationship Id="rId38" Type="http://schemas.openxmlformats.org/officeDocument/2006/relationships/diagramData" Target="../diagrams/data1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43.png"/><Relationship Id="rId7" Type="http://schemas.openxmlformats.org/officeDocument/2006/relationships/diagramColors" Target="../diagrams/colors15.xml"/><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7.xml"/><Relationship Id="rId5" Type="http://schemas.openxmlformats.org/officeDocument/2006/relationships/image" Target="../media/image47.png"/><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8" Type="http://schemas.openxmlformats.org/officeDocument/2006/relationships/image" Target="../media/image52.jpeg"/><Relationship Id="rId13" Type="http://schemas.openxmlformats.org/officeDocument/2006/relationships/image" Target="../media/image57.jpeg"/><Relationship Id="rId18" Type="http://schemas.openxmlformats.org/officeDocument/2006/relationships/image" Target="../media/image62.jpeg"/><Relationship Id="rId3" Type="http://schemas.openxmlformats.org/officeDocument/2006/relationships/hyperlink" Target="http://www.stat.kg/" TargetMode="External"/><Relationship Id="rId21" Type="http://schemas.openxmlformats.org/officeDocument/2006/relationships/image" Target="../media/image65.jpeg"/><Relationship Id="rId7" Type="http://schemas.openxmlformats.org/officeDocument/2006/relationships/image" Target="../media/image51.jpeg"/><Relationship Id="rId12" Type="http://schemas.openxmlformats.org/officeDocument/2006/relationships/image" Target="../media/image56.jpeg"/><Relationship Id="rId17" Type="http://schemas.openxmlformats.org/officeDocument/2006/relationships/image" Target="../media/image61.jpeg"/><Relationship Id="rId2" Type="http://schemas.openxmlformats.org/officeDocument/2006/relationships/notesSlide" Target="../notesSlides/notesSlide7.xml"/><Relationship Id="rId16" Type="http://schemas.openxmlformats.org/officeDocument/2006/relationships/image" Target="../media/image60.jpeg"/><Relationship Id="rId20" Type="http://schemas.openxmlformats.org/officeDocument/2006/relationships/image" Target="../media/image64.jpeg"/><Relationship Id="rId1" Type="http://schemas.openxmlformats.org/officeDocument/2006/relationships/slideLayout" Target="../slideLayouts/slideLayout27.xml"/><Relationship Id="rId6" Type="http://schemas.openxmlformats.org/officeDocument/2006/relationships/image" Target="../media/image50.jpeg"/><Relationship Id="rId11" Type="http://schemas.openxmlformats.org/officeDocument/2006/relationships/image" Target="../media/image55.jpeg"/><Relationship Id="rId5" Type="http://schemas.openxmlformats.org/officeDocument/2006/relationships/image" Target="../media/image49.jpeg"/><Relationship Id="rId15" Type="http://schemas.openxmlformats.org/officeDocument/2006/relationships/image" Target="../media/image59.jpeg"/><Relationship Id="rId10" Type="http://schemas.openxmlformats.org/officeDocument/2006/relationships/image" Target="../media/image54.jpeg"/><Relationship Id="rId19" Type="http://schemas.openxmlformats.org/officeDocument/2006/relationships/image" Target="../media/image63.jpeg"/><Relationship Id="rId4" Type="http://schemas.openxmlformats.org/officeDocument/2006/relationships/image" Target="../media/image48.png"/><Relationship Id="rId9" Type="http://schemas.openxmlformats.org/officeDocument/2006/relationships/image" Target="../media/image53.jpeg"/><Relationship Id="rId14" Type="http://schemas.openxmlformats.org/officeDocument/2006/relationships/image" Target="../media/image58.jpeg"/><Relationship Id="rId22" Type="http://schemas.openxmlformats.org/officeDocument/2006/relationships/image" Target="../media/image6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D4065-ED58-4A36-85DC-9581783DB6B2}"/>
              </a:ext>
            </a:extLst>
          </p:cNvPr>
          <p:cNvSpPr>
            <a:spLocks noGrp="1"/>
          </p:cNvSpPr>
          <p:nvPr>
            <p:ph type="ctrTitle"/>
          </p:nvPr>
        </p:nvSpPr>
        <p:spPr>
          <a:xfrm>
            <a:off x="1126992" y="2194669"/>
            <a:ext cx="6754411" cy="1856631"/>
          </a:xfrm>
        </p:spPr>
        <p:txBody>
          <a:bodyPr>
            <a:noAutofit/>
          </a:bodyPr>
          <a:lstStyle/>
          <a:p>
            <a:r>
              <a:rPr lang="ru-RU" sz="3200" b="1" dirty="0">
                <a:solidFill>
                  <a:srgbClr val="002060"/>
                </a:solidFill>
                <a:latin typeface="Arial Black" panose="020B0A04020102020204" pitchFamily="34" charset="0"/>
              </a:rPr>
              <a:t>Мониторинг показателей Целей устойчивого развития в </a:t>
            </a:r>
            <a:r>
              <a:rPr lang="ru-RU" sz="3200" b="1" dirty="0" err="1">
                <a:solidFill>
                  <a:srgbClr val="002060"/>
                </a:solidFill>
                <a:latin typeface="Arial Black" panose="020B0A04020102020204" pitchFamily="34" charset="0"/>
              </a:rPr>
              <a:t>Кыргызской</a:t>
            </a:r>
            <a:r>
              <a:rPr lang="ru-RU" sz="3200" b="1" dirty="0">
                <a:solidFill>
                  <a:srgbClr val="002060"/>
                </a:solidFill>
                <a:latin typeface="Arial Black" panose="020B0A04020102020204" pitchFamily="34" charset="0"/>
              </a:rPr>
              <a:t> </a:t>
            </a:r>
            <a:r>
              <a:rPr lang="ru-RU" sz="3200" b="1" dirty="0" smtClean="0">
                <a:solidFill>
                  <a:srgbClr val="002060"/>
                </a:solidFill>
                <a:latin typeface="Arial Black" panose="020B0A04020102020204" pitchFamily="34" charset="0"/>
              </a:rPr>
              <a:t>Республике</a:t>
            </a:r>
            <a:endParaRPr lang="en-US" sz="2800" b="1" dirty="0">
              <a:solidFill>
                <a:srgbClr val="002060"/>
              </a:solidFill>
              <a:latin typeface="Arial Black" panose="020B0A04020102020204" pitchFamily="34" charset="0"/>
            </a:endParaRPr>
          </a:p>
        </p:txBody>
      </p:sp>
      <p:pic>
        <p:nvPicPr>
          <p:cNvPr id="6" name="Рисунок 5"/>
          <p:cNvPicPr>
            <a:picLocks noChangeAspect="1"/>
          </p:cNvPicPr>
          <p:nvPr/>
        </p:nvPicPr>
        <p:blipFill>
          <a:blip r:embed="rId3"/>
          <a:stretch>
            <a:fillRect/>
          </a:stretch>
        </p:blipFill>
        <p:spPr>
          <a:xfrm>
            <a:off x="0" y="109422"/>
            <a:ext cx="1179446" cy="1179446"/>
          </a:xfrm>
          <a:prstGeom prst="rect">
            <a:avLst/>
          </a:prstGeom>
        </p:spPr>
      </p:pic>
      <p:pic>
        <p:nvPicPr>
          <p:cNvPr id="3" name="Рисунок 2"/>
          <p:cNvPicPr>
            <a:picLocks noChangeAspect="1"/>
          </p:cNvPicPr>
          <p:nvPr/>
        </p:nvPicPr>
        <p:blipFill>
          <a:blip r:embed="rId4"/>
          <a:stretch>
            <a:fillRect/>
          </a:stretch>
        </p:blipFill>
        <p:spPr>
          <a:xfrm>
            <a:off x="8348310" y="0"/>
            <a:ext cx="3724979" cy="6785436"/>
          </a:xfrm>
          <a:prstGeom prst="rect">
            <a:avLst/>
          </a:prstGeom>
        </p:spPr>
      </p:pic>
    </p:spTree>
    <p:extLst>
      <p:ext uri="{BB962C8B-B14F-4D97-AF65-F5344CB8AC3E}">
        <p14:creationId xmlns:p14="http://schemas.microsoft.com/office/powerpoint/2010/main" val="10946131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19" y="152428"/>
            <a:ext cx="11631682" cy="643892"/>
          </a:xfrm>
        </p:spPr>
        <p:txBody>
          <a:bodyPr>
            <a:noAutofit/>
          </a:bodyPr>
          <a:lstStyle/>
          <a:p>
            <a:pPr algn="ctr"/>
            <a:r>
              <a:rPr lang="ru-RU" sz="2800" b="1" dirty="0" smtClean="0">
                <a:solidFill>
                  <a:srgbClr val="002060"/>
                </a:solidFill>
                <a:latin typeface="Arial Black" panose="020B0A04020102020204" pitchFamily="34" charset="0"/>
                <a:cs typeface="Times New Roman" panose="02020603050405020304" pitchFamily="18" charset="0"/>
              </a:rPr>
              <a:t>Национальные и международные  рамки</a:t>
            </a:r>
            <a:endParaRPr lang="ru-RU" sz="2800" b="1" dirty="0">
              <a:solidFill>
                <a:srgbClr val="002060"/>
              </a:solidFill>
              <a:latin typeface="Arial Black" panose="020B0A04020102020204" pitchFamily="34" charset="0"/>
              <a:cs typeface="Times New Roman" panose="02020603050405020304" pitchFamily="18" charset="0"/>
            </a:endParaRPr>
          </a:p>
        </p:txBody>
      </p:sp>
      <p:pic>
        <p:nvPicPr>
          <p:cNvPr id="6" name="Рисунок 5"/>
          <p:cNvPicPr>
            <a:picLocks noChangeAspect="1"/>
          </p:cNvPicPr>
          <p:nvPr/>
        </p:nvPicPr>
        <p:blipFill>
          <a:blip r:embed="rId3"/>
          <a:stretch>
            <a:fillRect/>
          </a:stretch>
        </p:blipFill>
        <p:spPr>
          <a:xfrm>
            <a:off x="224958" y="1338557"/>
            <a:ext cx="11904361" cy="1115665"/>
          </a:xfrm>
          <a:prstGeom prst="rect">
            <a:avLst/>
          </a:prstGeom>
        </p:spPr>
      </p:pic>
      <p:graphicFrame>
        <p:nvGraphicFramePr>
          <p:cNvPr id="15" name="Объект 3"/>
          <p:cNvGraphicFramePr>
            <a:graphicFrameLocks/>
          </p:cNvGraphicFramePr>
          <p:nvPr>
            <p:extLst/>
          </p:nvPr>
        </p:nvGraphicFramePr>
        <p:xfrm>
          <a:off x="424004" y="2419444"/>
          <a:ext cx="11312399" cy="11995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TextBox 16"/>
          <p:cNvSpPr txBox="1"/>
          <p:nvPr/>
        </p:nvSpPr>
        <p:spPr>
          <a:xfrm flipH="1">
            <a:off x="623540" y="987742"/>
            <a:ext cx="5863114" cy="400110"/>
          </a:xfrm>
          <a:prstGeom prst="rect">
            <a:avLst/>
          </a:prstGeom>
          <a:noFill/>
        </p:spPr>
        <p:txBody>
          <a:bodyPr wrap="square" rtlCol="0">
            <a:spAutoFit/>
          </a:bodyPr>
          <a:lstStyle/>
          <a:p>
            <a:r>
              <a:rPr lang="ru-RU" sz="2000" b="1" dirty="0" smtClean="0">
                <a:solidFill>
                  <a:srgbClr val="0070C0"/>
                </a:solidFill>
                <a:cs typeface="Times New Roman" panose="02020603050405020304" pitchFamily="18" charset="0"/>
              </a:rPr>
              <a:t>Глобальные</a:t>
            </a:r>
            <a:endParaRPr lang="ru-RU" sz="2000" b="1" dirty="0">
              <a:solidFill>
                <a:srgbClr val="0070C0"/>
              </a:solidFill>
              <a:cs typeface="Times New Roman" panose="02020603050405020304" pitchFamily="18" charset="0"/>
            </a:endParaRPr>
          </a:p>
        </p:txBody>
      </p:sp>
      <p:sp>
        <p:nvSpPr>
          <p:cNvPr id="12" name="TextBox 11"/>
          <p:cNvSpPr txBox="1"/>
          <p:nvPr/>
        </p:nvSpPr>
        <p:spPr>
          <a:xfrm flipH="1">
            <a:off x="488353" y="3930006"/>
            <a:ext cx="5863114" cy="400110"/>
          </a:xfrm>
          <a:prstGeom prst="rect">
            <a:avLst/>
          </a:prstGeom>
          <a:noFill/>
        </p:spPr>
        <p:txBody>
          <a:bodyPr wrap="square" rtlCol="0">
            <a:spAutoFit/>
          </a:bodyPr>
          <a:lstStyle/>
          <a:p>
            <a:r>
              <a:rPr lang="ru-RU" sz="2000" b="1" dirty="0" smtClean="0">
                <a:solidFill>
                  <a:srgbClr val="0070C0"/>
                </a:solidFill>
                <a:cs typeface="Times New Roman" panose="02020603050405020304" pitchFamily="18" charset="0"/>
              </a:rPr>
              <a:t>Национальные</a:t>
            </a:r>
            <a:endParaRPr lang="ru-RU" sz="2000" b="1" dirty="0">
              <a:solidFill>
                <a:srgbClr val="0070C0"/>
              </a:solidFill>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fld id="{F294D9CD-A781-469D-908A-6F409C3647F4}" type="slidenum">
              <a:rPr lang="ru-RU" smtClean="0">
                <a:solidFill>
                  <a:prstClr val="black">
                    <a:tint val="75000"/>
                  </a:prstClr>
                </a:solidFill>
              </a:rPr>
              <a:pPr/>
              <a:t>2</a:t>
            </a:fld>
            <a:endParaRPr lang="ru-RU">
              <a:solidFill>
                <a:prstClr val="black">
                  <a:tint val="75000"/>
                </a:prstClr>
              </a:solidFill>
            </a:endParaRPr>
          </a:p>
        </p:txBody>
      </p:sp>
      <p:pic>
        <p:nvPicPr>
          <p:cNvPr id="5" name="Рисунок 4"/>
          <p:cNvPicPr>
            <a:picLocks noChangeAspect="1"/>
          </p:cNvPicPr>
          <p:nvPr/>
        </p:nvPicPr>
        <p:blipFill>
          <a:blip r:embed="rId9"/>
          <a:stretch>
            <a:fillRect/>
          </a:stretch>
        </p:blipFill>
        <p:spPr>
          <a:xfrm>
            <a:off x="224958" y="746579"/>
            <a:ext cx="12193057" cy="54869"/>
          </a:xfrm>
          <a:prstGeom prst="rect">
            <a:avLst/>
          </a:prstGeom>
        </p:spPr>
      </p:pic>
      <p:graphicFrame>
        <p:nvGraphicFramePr>
          <p:cNvPr id="4" name="Схема 3"/>
          <p:cNvGraphicFramePr/>
          <p:nvPr>
            <p:extLst>
              <p:ext uri="{D42A27DB-BD31-4B8C-83A1-F6EECF244321}">
                <p14:modId xmlns:p14="http://schemas.microsoft.com/office/powerpoint/2010/main" val="3826828480"/>
              </p:ext>
            </p:extLst>
          </p:nvPr>
        </p:nvGraphicFramePr>
        <p:xfrm>
          <a:off x="660757" y="4641100"/>
          <a:ext cx="11028043" cy="171524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6675738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8735" y="26252"/>
            <a:ext cx="10520066" cy="720080"/>
          </a:xfrm>
        </p:spPr>
        <p:txBody>
          <a:bodyPr>
            <a:normAutofit/>
          </a:bodyPr>
          <a:lstStyle/>
          <a:p>
            <a:pPr algn="ctr"/>
            <a:r>
              <a:rPr lang="ky-KG" sz="2800" b="1" dirty="0" smtClean="0">
                <a:solidFill>
                  <a:srgbClr val="002060"/>
                </a:solidFill>
                <a:latin typeface="Arial Black" panose="020B0A04020102020204" pitchFamily="34" charset="0"/>
                <a:cs typeface="Times New Roman" panose="02020603050405020304" pitchFamily="18" charset="0"/>
              </a:rPr>
              <a:t>Повестка 2030 </a:t>
            </a:r>
            <a:r>
              <a:rPr lang="ru-RU" sz="2800" b="1" dirty="0" smtClean="0">
                <a:solidFill>
                  <a:srgbClr val="002060"/>
                </a:solidFill>
                <a:latin typeface="Arial Black" panose="020B0A04020102020204" pitchFamily="34" charset="0"/>
                <a:cs typeface="Times New Roman" panose="02020603050405020304" pitchFamily="18" charset="0"/>
              </a:rPr>
              <a:t>ЦУР и показатели для мониторинга</a:t>
            </a:r>
            <a:endParaRPr lang="en-US" sz="2800" b="1" dirty="0">
              <a:solidFill>
                <a:srgbClr val="002060"/>
              </a:solidFill>
              <a:latin typeface="Arial Black" panose="020B0A04020102020204" pitchFamily="34" charset="0"/>
              <a:cs typeface="Times New Roman" panose="02020603050405020304" pitchFamily="18" charset="0"/>
            </a:endParaRPr>
          </a:p>
        </p:txBody>
      </p:sp>
      <p:graphicFrame>
        <p:nvGraphicFramePr>
          <p:cNvPr id="5" name="Объект 4"/>
          <p:cNvGraphicFramePr>
            <a:graphicFrameLocks noGrp="1"/>
          </p:cNvGraphicFramePr>
          <p:nvPr>
            <p:ph idx="1"/>
            <p:extLst/>
          </p:nvPr>
        </p:nvGraphicFramePr>
        <p:xfrm>
          <a:off x="479376" y="686371"/>
          <a:ext cx="4790774" cy="3978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Номер слайда 3"/>
          <p:cNvSpPr>
            <a:spLocks noGrp="1"/>
          </p:cNvSpPr>
          <p:nvPr>
            <p:ph type="sldNum" sz="quarter" idx="12"/>
          </p:nvPr>
        </p:nvSpPr>
        <p:spPr/>
        <p:txBody>
          <a:bodyPr/>
          <a:lstStyle/>
          <a:p>
            <a:pPr fontAlgn="base">
              <a:spcBef>
                <a:spcPct val="0"/>
              </a:spcBef>
              <a:spcAft>
                <a:spcPct val="0"/>
              </a:spcAft>
              <a:defRPr/>
            </a:pPr>
            <a:fld id="{35FF2EE7-23FF-4BDB-B890-77575B487ADB}" type="slidenum">
              <a:rPr lang="pl-PL" altLang="ru-RU" smtClean="0"/>
              <a:pPr fontAlgn="base">
                <a:spcBef>
                  <a:spcPct val="0"/>
                </a:spcBef>
                <a:spcAft>
                  <a:spcPct val="0"/>
                </a:spcAft>
                <a:defRPr/>
              </a:pPr>
              <a:t>3</a:t>
            </a:fld>
            <a:endParaRPr lang="pl-PL" altLang="ru-RU"/>
          </a:p>
        </p:txBody>
      </p:sp>
      <p:graphicFrame>
        <p:nvGraphicFramePr>
          <p:cNvPr id="6" name="Схема 5"/>
          <p:cNvGraphicFramePr/>
          <p:nvPr>
            <p:extLst/>
          </p:nvPr>
        </p:nvGraphicFramePr>
        <p:xfrm>
          <a:off x="3509318" y="1152907"/>
          <a:ext cx="8257059" cy="550326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7" name="Схема 6"/>
          <p:cNvGraphicFramePr/>
          <p:nvPr>
            <p:extLst/>
          </p:nvPr>
        </p:nvGraphicFramePr>
        <p:xfrm>
          <a:off x="8891844" y="1318054"/>
          <a:ext cx="3693298" cy="5692346"/>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12" name="Рисунок 1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863752" y="2564904"/>
            <a:ext cx="600222" cy="600222"/>
          </a:xfrm>
          <a:prstGeom prst="rect">
            <a:avLst/>
          </a:prstGeom>
        </p:spPr>
      </p:pic>
      <p:pic>
        <p:nvPicPr>
          <p:cNvPr id="15" name="Рисунок 14"/>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631103" y="6028805"/>
            <a:ext cx="1918964" cy="401469"/>
          </a:xfrm>
          <a:prstGeom prst="rect">
            <a:avLst/>
          </a:prstGeom>
        </p:spPr>
      </p:pic>
      <p:graphicFrame>
        <p:nvGraphicFramePr>
          <p:cNvPr id="9" name="Схема 8"/>
          <p:cNvGraphicFramePr/>
          <p:nvPr>
            <p:extLst>
              <p:ext uri="{D42A27DB-BD31-4B8C-83A1-F6EECF244321}">
                <p14:modId xmlns:p14="http://schemas.microsoft.com/office/powerpoint/2010/main" val="3539003121"/>
              </p:ext>
            </p:extLst>
          </p:nvPr>
        </p:nvGraphicFramePr>
        <p:xfrm>
          <a:off x="-168696" y="4077072"/>
          <a:ext cx="6117464" cy="3234601"/>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p:pic>
        <p:nvPicPr>
          <p:cNvPr id="10" name="Рисунок 9"/>
          <p:cNvPicPr>
            <a:picLocks noChangeAspect="1"/>
          </p:cNvPicPr>
          <p:nvPr/>
        </p:nvPicPr>
        <p:blipFill>
          <a:blip r:embed="rId25"/>
          <a:stretch>
            <a:fillRect/>
          </a:stretch>
        </p:blipFill>
        <p:spPr>
          <a:xfrm>
            <a:off x="10832547" y="5708286"/>
            <a:ext cx="1042506" cy="1042506"/>
          </a:xfrm>
          <a:prstGeom prst="rect">
            <a:avLst/>
          </a:prstGeom>
        </p:spPr>
      </p:pic>
      <p:grpSp>
        <p:nvGrpSpPr>
          <p:cNvPr id="13" name="Google Shape;221;g7f57dfae1b_1_180"/>
          <p:cNvGrpSpPr/>
          <p:nvPr/>
        </p:nvGrpSpPr>
        <p:grpSpPr>
          <a:xfrm>
            <a:off x="12032" y="718958"/>
            <a:ext cx="12192000" cy="54747"/>
            <a:chOff x="0" y="0"/>
            <a:chExt cx="12192000" cy="114300"/>
          </a:xfrm>
        </p:grpSpPr>
        <p:sp>
          <p:nvSpPr>
            <p:cNvPr id="14" name="Google Shape;222;g7f57dfae1b_1_180"/>
            <p:cNvSpPr/>
            <p:nvPr/>
          </p:nvSpPr>
          <p:spPr>
            <a:xfrm>
              <a:off x="0" y="0"/>
              <a:ext cx="717176" cy="114300"/>
            </a:xfrm>
            <a:prstGeom prst="rect">
              <a:avLst/>
            </a:prstGeom>
            <a:solidFill>
              <a:srgbClr val="EB1C2D"/>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 name="Google Shape;223;g7f57dfae1b_1_180"/>
            <p:cNvSpPr/>
            <p:nvPr/>
          </p:nvSpPr>
          <p:spPr>
            <a:xfrm>
              <a:off x="717176" y="0"/>
              <a:ext cx="717176" cy="114300"/>
            </a:xfrm>
            <a:prstGeom prst="rect">
              <a:avLst/>
            </a:prstGeom>
            <a:solidFill>
              <a:srgbClr val="D3A02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 name="Google Shape;224;g7f57dfae1b_1_180"/>
            <p:cNvSpPr/>
            <p:nvPr/>
          </p:nvSpPr>
          <p:spPr>
            <a:xfrm>
              <a:off x="1434353" y="0"/>
              <a:ext cx="717176" cy="114300"/>
            </a:xfrm>
            <a:prstGeom prst="rect">
              <a:avLst/>
            </a:prstGeom>
            <a:solidFill>
              <a:srgbClr val="279B4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 name="Google Shape;225;g7f57dfae1b_1_180"/>
            <p:cNvSpPr/>
            <p:nvPr/>
          </p:nvSpPr>
          <p:spPr>
            <a:xfrm>
              <a:off x="2151529" y="0"/>
              <a:ext cx="717176" cy="114300"/>
            </a:xfrm>
            <a:prstGeom prst="rect">
              <a:avLst/>
            </a:prstGeom>
            <a:solidFill>
              <a:srgbClr val="C31F3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Google Shape;226;g7f57dfae1b_1_180"/>
            <p:cNvSpPr/>
            <p:nvPr/>
          </p:nvSpPr>
          <p:spPr>
            <a:xfrm>
              <a:off x="2868706" y="0"/>
              <a:ext cx="717176" cy="114300"/>
            </a:xfrm>
            <a:prstGeom prst="rect">
              <a:avLst/>
            </a:prstGeom>
            <a:solidFill>
              <a:srgbClr val="EF402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 name="Google Shape;227;g7f57dfae1b_1_180"/>
            <p:cNvSpPr/>
            <p:nvPr/>
          </p:nvSpPr>
          <p:spPr>
            <a:xfrm>
              <a:off x="3585882" y="0"/>
              <a:ext cx="717176" cy="114300"/>
            </a:xfrm>
            <a:prstGeom prst="rect">
              <a:avLst/>
            </a:prstGeom>
            <a:solidFill>
              <a:srgbClr val="00AED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 name="Google Shape;228;g7f57dfae1b_1_180"/>
            <p:cNvSpPr/>
            <p:nvPr/>
          </p:nvSpPr>
          <p:spPr>
            <a:xfrm>
              <a:off x="4303059" y="0"/>
              <a:ext cx="717176" cy="114300"/>
            </a:xfrm>
            <a:prstGeom prst="rect">
              <a:avLst/>
            </a:prstGeom>
            <a:solidFill>
              <a:srgbClr val="FDB71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 name="Google Shape;229;g7f57dfae1b_1_180"/>
            <p:cNvSpPr/>
            <p:nvPr/>
          </p:nvSpPr>
          <p:spPr>
            <a:xfrm>
              <a:off x="5020235" y="0"/>
              <a:ext cx="717176" cy="114300"/>
            </a:xfrm>
            <a:prstGeom prst="rect">
              <a:avLst/>
            </a:prstGeom>
            <a:solidFill>
              <a:srgbClr val="8F183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 name="Google Shape;230;g7f57dfae1b_1_180"/>
            <p:cNvSpPr/>
            <p:nvPr/>
          </p:nvSpPr>
          <p:spPr>
            <a:xfrm>
              <a:off x="5737412" y="0"/>
              <a:ext cx="717176" cy="114300"/>
            </a:xfrm>
            <a:prstGeom prst="rect">
              <a:avLst/>
            </a:prstGeom>
            <a:solidFill>
              <a:srgbClr val="F36D2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 name="Google Shape;231;g7f57dfae1b_1_180"/>
            <p:cNvSpPr/>
            <p:nvPr/>
          </p:nvSpPr>
          <p:spPr>
            <a:xfrm>
              <a:off x="6454588" y="0"/>
              <a:ext cx="717176" cy="114300"/>
            </a:xfrm>
            <a:prstGeom prst="rect">
              <a:avLst/>
            </a:prstGeom>
            <a:solidFill>
              <a:srgbClr val="E11484"/>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 name="Google Shape;232;g7f57dfae1b_1_180"/>
            <p:cNvSpPr/>
            <p:nvPr/>
          </p:nvSpPr>
          <p:spPr>
            <a:xfrm>
              <a:off x="7171765" y="0"/>
              <a:ext cx="717176" cy="114300"/>
            </a:xfrm>
            <a:prstGeom prst="rect">
              <a:avLst/>
            </a:prstGeom>
            <a:solidFill>
              <a:srgbClr val="F99D2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 name="Google Shape;233;g7f57dfae1b_1_180"/>
            <p:cNvSpPr/>
            <p:nvPr/>
          </p:nvSpPr>
          <p:spPr>
            <a:xfrm>
              <a:off x="7888941" y="0"/>
              <a:ext cx="717176" cy="114300"/>
            </a:xfrm>
            <a:prstGeom prst="rect">
              <a:avLst/>
            </a:prstGeom>
            <a:solidFill>
              <a:srgbClr val="CF8D2A"/>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 name="Google Shape;234;g7f57dfae1b_1_180"/>
            <p:cNvSpPr/>
            <p:nvPr/>
          </p:nvSpPr>
          <p:spPr>
            <a:xfrm>
              <a:off x="8606118" y="0"/>
              <a:ext cx="717176" cy="114300"/>
            </a:xfrm>
            <a:prstGeom prst="rect">
              <a:avLst/>
            </a:prstGeom>
            <a:solidFill>
              <a:srgbClr val="48773E"/>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35;g7f57dfae1b_1_180"/>
            <p:cNvSpPr/>
            <p:nvPr/>
          </p:nvSpPr>
          <p:spPr>
            <a:xfrm>
              <a:off x="9323294" y="0"/>
              <a:ext cx="717176" cy="114300"/>
            </a:xfrm>
            <a:prstGeom prst="rect">
              <a:avLst/>
            </a:prstGeom>
            <a:solidFill>
              <a:srgbClr val="007DBC"/>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 name="Google Shape;236;g7f57dfae1b_1_180"/>
            <p:cNvSpPr/>
            <p:nvPr/>
          </p:nvSpPr>
          <p:spPr>
            <a:xfrm>
              <a:off x="10040471" y="0"/>
              <a:ext cx="717176" cy="114300"/>
            </a:xfrm>
            <a:prstGeom prst="rect">
              <a:avLst/>
            </a:prstGeom>
            <a:solidFill>
              <a:srgbClr val="5DBB4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0" name="Google Shape;237;g7f57dfae1b_1_180"/>
            <p:cNvSpPr/>
            <p:nvPr/>
          </p:nvSpPr>
          <p:spPr>
            <a:xfrm>
              <a:off x="10757647" y="0"/>
              <a:ext cx="717176" cy="114300"/>
            </a:xfrm>
            <a:prstGeom prst="rect">
              <a:avLst/>
            </a:prstGeom>
            <a:solidFill>
              <a:srgbClr val="02558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1" name="Google Shape;238;g7f57dfae1b_1_180"/>
            <p:cNvSpPr/>
            <p:nvPr/>
          </p:nvSpPr>
          <p:spPr>
            <a:xfrm>
              <a:off x="11474824" y="0"/>
              <a:ext cx="717176" cy="114300"/>
            </a:xfrm>
            <a:prstGeom prst="rect">
              <a:avLst/>
            </a:prstGeom>
            <a:solidFill>
              <a:srgbClr val="18366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extLst>
      <p:ext uri="{BB962C8B-B14F-4D97-AF65-F5344CB8AC3E}">
        <p14:creationId xmlns:p14="http://schemas.microsoft.com/office/powerpoint/2010/main" val="10830664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Схема 7"/>
          <p:cNvGraphicFramePr/>
          <p:nvPr>
            <p:extLst>
              <p:ext uri="{D42A27DB-BD31-4B8C-83A1-F6EECF244321}">
                <p14:modId xmlns:p14="http://schemas.microsoft.com/office/powerpoint/2010/main" val="2667251442"/>
              </p:ext>
            </p:extLst>
          </p:nvPr>
        </p:nvGraphicFramePr>
        <p:xfrm>
          <a:off x="2257166" y="3847070"/>
          <a:ext cx="7795741" cy="243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Заголовок 1"/>
          <p:cNvSpPr>
            <a:spLocks noGrp="1"/>
          </p:cNvSpPr>
          <p:nvPr>
            <p:ph type="title"/>
          </p:nvPr>
        </p:nvSpPr>
        <p:spPr>
          <a:xfrm>
            <a:off x="237564" y="45295"/>
            <a:ext cx="12192000" cy="527222"/>
          </a:xfrm>
        </p:spPr>
        <p:txBody>
          <a:bodyPr>
            <a:noAutofit/>
          </a:bodyPr>
          <a:lstStyle/>
          <a:p>
            <a:pPr algn="ctr"/>
            <a:r>
              <a:rPr lang="ru-RU" sz="1600" b="1" spc="200" dirty="0">
                <a:solidFill>
                  <a:srgbClr val="002060"/>
                </a:solidFill>
                <a:latin typeface="Arial Black" panose="020B0A04020102020204" pitchFamily="34" charset="0"/>
                <a:ea typeface="+mn-ea"/>
                <a:cs typeface="+mn-cs"/>
              </a:rPr>
              <a:t>Роль национального статистического офиса в национальной системе мониторинга и отчетности по ЦУР</a:t>
            </a:r>
            <a:endParaRPr lang="en-US" sz="1600" b="1" spc="200" dirty="0">
              <a:solidFill>
                <a:srgbClr val="002060"/>
              </a:solidFill>
              <a:latin typeface="Arial Black" panose="020B0A04020102020204" pitchFamily="34" charset="0"/>
              <a:ea typeface="+mn-ea"/>
              <a:cs typeface="+mn-cs"/>
            </a:endParaRPr>
          </a:p>
        </p:txBody>
      </p:sp>
      <p:graphicFrame>
        <p:nvGraphicFramePr>
          <p:cNvPr id="4" name="Объект 3"/>
          <p:cNvGraphicFramePr>
            <a:graphicFrameLocks noGrp="1"/>
          </p:cNvGraphicFramePr>
          <p:nvPr>
            <p:ph idx="1"/>
          </p:nvPr>
        </p:nvGraphicFramePr>
        <p:xfrm>
          <a:off x="-57664" y="1326292"/>
          <a:ext cx="3888260" cy="215213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5" name="Объект 3"/>
          <p:cNvGraphicFramePr>
            <a:graphicFrameLocks/>
          </p:cNvGraphicFramePr>
          <p:nvPr>
            <p:extLst>
              <p:ext uri="{D42A27DB-BD31-4B8C-83A1-F6EECF244321}">
                <p14:modId xmlns:p14="http://schemas.microsoft.com/office/powerpoint/2010/main" val="1399430160"/>
              </p:ext>
            </p:extLst>
          </p:nvPr>
        </p:nvGraphicFramePr>
        <p:xfrm>
          <a:off x="8130746" y="1303639"/>
          <a:ext cx="4589989" cy="2164492"/>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9" name="Объект 3"/>
          <p:cNvGraphicFramePr>
            <a:graphicFrameLocks/>
          </p:cNvGraphicFramePr>
          <p:nvPr/>
        </p:nvGraphicFramePr>
        <p:xfrm>
          <a:off x="-177113" y="4454612"/>
          <a:ext cx="4193059" cy="1806145"/>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10" name="Объект 3"/>
          <p:cNvGraphicFramePr>
            <a:graphicFrameLocks/>
          </p:cNvGraphicFramePr>
          <p:nvPr/>
        </p:nvGraphicFramePr>
        <p:xfrm>
          <a:off x="8567352" y="4252785"/>
          <a:ext cx="4193059" cy="1859691"/>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11" name="Схема 10"/>
          <p:cNvGraphicFramePr/>
          <p:nvPr/>
        </p:nvGraphicFramePr>
        <p:xfrm>
          <a:off x="2015524" y="662002"/>
          <a:ext cx="8128000" cy="590150"/>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graphicFrame>
        <p:nvGraphicFramePr>
          <p:cNvPr id="12" name="Схема 11"/>
          <p:cNvGraphicFramePr/>
          <p:nvPr>
            <p:extLst>
              <p:ext uri="{D42A27DB-BD31-4B8C-83A1-F6EECF244321}">
                <p14:modId xmlns:p14="http://schemas.microsoft.com/office/powerpoint/2010/main" val="3008016290"/>
              </p:ext>
            </p:extLst>
          </p:nvPr>
        </p:nvGraphicFramePr>
        <p:xfrm>
          <a:off x="2085546" y="6358467"/>
          <a:ext cx="8128000" cy="590150"/>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graphicFrame>
        <p:nvGraphicFramePr>
          <p:cNvPr id="13" name="Схема 12"/>
          <p:cNvGraphicFramePr/>
          <p:nvPr/>
        </p:nvGraphicFramePr>
        <p:xfrm>
          <a:off x="4528066" y="1090368"/>
          <a:ext cx="3166076" cy="2699037"/>
        </p:xfrm>
        <a:graphic>
          <a:graphicData uri="http://schemas.openxmlformats.org/drawingml/2006/diagram">
            <dgm:relIds xmlns:dgm="http://schemas.openxmlformats.org/drawingml/2006/diagram" xmlns:r="http://schemas.openxmlformats.org/officeDocument/2006/relationships" r:dm="rId38" r:lo="rId39" r:qs="rId40" r:cs="rId41"/>
          </a:graphicData>
        </a:graphic>
      </p:graphicFrame>
      <p:sp>
        <p:nvSpPr>
          <p:cNvPr id="14" name="Стрелка вправо 13"/>
          <p:cNvSpPr/>
          <p:nvPr/>
        </p:nvSpPr>
        <p:spPr>
          <a:xfrm>
            <a:off x="3995352" y="2396945"/>
            <a:ext cx="988541" cy="222421"/>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5A5ED">
                  <a:lumMod val="60000"/>
                  <a:lumOff val="40000"/>
                </a:srgbClr>
              </a:solidFill>
              <a:effectLst/>
              <a:uLnTx/>
              <a:uFillTx/>
              <a:latin typeface="Times New Roman" panose="02020603050405020304" pitchFamily="18" charset="0"/>
              <a:ea typeface="+mn-ea"/>
              <a:cs typeface="Times New Roman" panose="02020603050405020304" pitchFamily="18" charset="0"/>
            </a:endParaRPr>
          </a:p>
        </p:txBody>
      </p:sp>
      <p:sp>
        <p:nvSpPr>
          <p:cNvPr id="30" name="Правая фигурная скобка 29"/>
          <p:cNvSpPr/>
          <p:nvPr/>
        </p:nvSpPr>
        <p:spPr>
          <a:xfrm>
            <a:off x="3501081" y="1309816"/>
            <a:ext cx="263611" cy="2323070"/>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31" name="Левая фигурная скобка 30"/>
          <p:cNvSpPr/>
          <p:nvPr/>
        </p:nvSpPr>
        <p:spPr>
          <a:xfrm>
            <a:off x="8526162" y="1309816"/>
            <a:ext cx="230660" cy="2323070"/>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34" name="Рисунок 33"/>
          <p:cNvPicPr>
            <a:picLocks noChangeAspect="1"/>
          </p:cNvPicPr>
          <p:nvPr/>
        </p:nvPicPr>
        <p:blipFill>
          <a:blip r:embed="rId43"/>
          <a:stretch>
            <a:fillRect/>
          </a:stretch>
        </p:blipFill>
        <p:spPr>
          <a:xfrm rot="10305793">
            <a:off x="3353720" y="4168363"/>
            <a:ext cx="2043936" cy="280440"/>
          </a:xfrm>
          <a:prstGeom prst="rect">
            <a:avLst/>
          </a:prstGeom>
        </p:spPr>
      </p:pic>
      <p:sp>
        <p:nvSpPr>
          <p:cNvPr id="35" name="Стрелка вправо 34"/>
          <p:cNvSpPr/>
          <p:nvPr/>
        </p:nvSpPr>
        <p:spPr>
          <a:xfrm rot="326323">
            <a:off x="7050715" y="4092822"/>
            <a:ext cx="2125703" cy="22242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8" name="Стрелка влево 17"/>
          <p:cNvSpPr/>
          <p:nvPr/>
        </p:nvSpPr>
        <p:spPr>
          <a:xfrm>
            <a:off x="8113566" y="4890263"/>
            <a:ext cx="862771" cy="173664"/>
          </a:xfrm>
          <a:prstGeom prst="leftArrow">
            <a:avLst>
              <a:gd name="adj1" fmla="val 60000"/>
              <a:gd name="adj2" fmla="val 50000"/>
            </a:avLst>
          </a:prstGeom>
          <a:solidFill>
            <a:srgbClr val="D8E2F2"/>
          </a:solidFill>
        </p:spPr>
        <p:style>
          <a:lnRef idx="0">
            <a:schemeClr val="lt1">
              <a:hueOff val="0"/>
              <a:satOff val="0"/>
              <a:lumOff val="0"/>
              <a:alphaOff val="0"/>
            </a:schemeClr>
          </a:lnRef>
          <a:fillRef idx="1">
            <a:schemeClr val="accent2">
              <a:hueOff val="444793"/>
              <a:satOff val="-9942"/>
              <a:lumOff val="-9412"/>
              <a:alphaOff val="0"/>
            </a:schemeClr>
          </a:fillRef>
          <a:effectRef idx="0">
            <a:schemeClr val="accent2">
              <a:hueOff val="444793"/>
              <a:satOff val="-9942"/>
              <a:lumOff val="-9412"/>
              <a:alphaOff val="0"/>
            </a:schemeClr>
          </a:effectRef>
          <a:fontRef idx="minor">
            <a:schemeClr val="lt1">
              <a:hueOff val="0"/>
              <a:satOff val="0"/>
              <a:lumOff val="0"/>
              <a:alphaOff val="0"/>
            </a:schemeClr>
          </a:fontRef>
        </p:style>
      </p:sp>
      <p:sp>
        <p:nvSpPr>
          <p:cNvPr id="19" name="Стрелка вправо 18"/>
          <p:cNvSpPr/>
          <p:nvPr/>
        </p:nvSpPr>
        <p:spPr>
          <a:xfrm rot="10800000">
            <a:off x="7174452" y="2360140"/>
            <a:ext cx="988541" cy="222421"/>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5A5ED">
                  <a:lumMod val="60000"/>
                  <a:lumOff val="40000"/>
                </a:srgbClr>
              </a:solidFill>
              <a:effectLst/>
              <a:uLnTx/>
              <a:uFillTx/>
              <a:latin typeface="Times New Roman" panose="02020603050405020304" pitchFamily="18" charset="0"/>
              <a:ea typeface="+mn-ea"/>
              <a:cs typeface="Times New Roman" panose="02020603050405020304" pitchFamily="18" charset="0"/>
            </a:endParaRPr>
          </a:p>
        </p:txBody>
      </p:sp>
      <p:grpSp>
        <p:nvGrpSpPr>
          <p:cNvPr id="20" name="Google Shape;221;g7f57dfae1b_1_180"/>
          <p:cNvGrpSpPr/>
          <p:nvPr/>
        </p:nvGrpSpPr>
        <p:grpSpPr>
          <a:xfrm>
            <a:off x="53546" y="563663"/>
            <a:ext cx="12192000" cy="54747"/>
            <a:chOff x="0" y="0"/>
            <a:chExt cx="12192000" cy="114300"/>
          </a:xfrm>
        </p:grpSpPr>
        <p:sp>
          <p:nvSpPr>
            <p:cNvPr id="22" name="Google Shape;222;g7f57dfae1b_1_180"/>
            <p:cNvSpPr/>
            <p:nvPr/>
          </p:nvSpPr>
          <p:spPr>
            <a:xfrm>
              <a:off x="0" y="0"/>
              <a:ext cx="717176" cy="114300"/>
            </a:xfrm>
            <a:prstGeom prst="rect">
              <a:avLst/>
            </a:prstGeom>
            <a:solidFill>
              <a:srgbClr val="EB1C2D"/>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 name="Google Shape;223;g7f57dfae1b_1_180"/>
            <p:cNvSpPr/>
            <p:nvPr/>
          </p:nvSpPr>
          <p:spPr>
            <a:xfrm>
              <a:off x="717176" y="0"/>
              <a:ext cx="717176" cy="114300"/>
            </a:xfrm>
            <a:prstGeom prst="rect">
              <a:avLst/>
            </a:prstGeom>
            <a:solidFill>
              <a:srgbClr val="D3A02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 name="Google Shape;224;g7f57dfae1b_1_180"/>
            <p:cNvSpPr/>
            <p:nvPr/>
          </p:nvSpPr>
          <p:spPr>
            <a:xfrm>
              <a:off x="1434353" y="0"/>
              <a:ext cx="717176" cy="114300"/>
            </a:xfrm>
            <a:prstGeom prst="rect">
              <a:avLst/>
            </a:prstGeom>
            <a:solidFill>
              <a:srgbClr val="279B4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 name="Google Shape;225;g7f57dfae1b_1_180"/>
            <p:cNvSpPr/>
            <p:nvPr/>
          </p:nvSpPr>
          <p:spPr>
            <a:xfrm>
              <a:off x="2151529" y="0"/>
              <a:ext cx="717176" cy="114300"/>
            </a:xfrm>
            <a:prstGeom prst="rect">
              <a:avLst/>
            </a:prstGeom>
            <a:solidFill>
              <a:srgbClr val="C31F3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 name="Google Shape;226;g7f57dfae1b_1_180"/>
            <p:cNvSpPr/>
            <p:nvPr/>
          </p:nvSpPr>
          <p:spPr>
            <a:xfrm>
              <a:off x="2868706" y="0"/>
              <a:ext cx="717176" cy="114300"/>
            </a:xfrm>
            <a:prstGeom prst="rect">
              <a:avLst/>
            </a:prstGeom>
            <a:solidFill>
              <a:srgbClr val="EF402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 name="Google Shape;227;g7f57dfae1b_1_180"/>
            <p:cNvSpPr/>
            <p:nvPr/>
          </p:nvSpPr>
          <p:spPr>
            <a:xfrm>
              <a:off x="3585882" y="0"/>
              <a:ext cx="717176" cy="114300"/>
            </a:xfrm>
            <a:prstGeom prst="rect">
              <a:avLst/>
            </a:prstGeom>
            <a:solidFill>
              <a:srgbClr val="00AED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28;g7f57dfae1b_1_180"/>
            <p:cNvSpPr/>
            <p:nvPr/>
          </p:nvSpPr>
          <p:spPr>
            <a:xfrm>
              <a:off x="4303059" y="0"/>
              <a:ext cx="717176" cy="114300"/>
            </a:xfrm>
            <a:prstGeom prst="rect">
              <a:avLst/>
            </a:prstGeom>
            <a:solidFill>
              <a:srgbClr val="FDB71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 name="Google Shape;229;g7f57dfae1b_1_180"/>
            <p:cNvSpPr/>
            <p:nvPr/>
          </p:nvSpPr>
          <p:spPr>
            <a:xfrm>
              <a:off x="5020235" y="0"/>
              <a:ext cx="717176" cy="114300"/>
            </a:xfrm>
            <a:prstGeom prst="rect">
              <a:avLst/>
            </a:prstGeom>
            <a:solidFill>
              <a:srgbClr val="8F183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 name="Google Shape;230;g7f57dfae1b_1_180"/>
            <p:cNvSpPr/>
            <p:nvPr/>
          </p:nvSpPr>
          <p:spPr>
            <a:xfrm>
              <a:off x="5737412" y="0"/>
              <a:ext cx="717176" cy="114300"/>
            </a:xfrm>
            <a:prstGeom prst="rect">
              <a:avLst/>
            </a:prstGeom>
            <a:solidFill>
              <a:srgbClr val="F36D2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 name="Google Shape;231;g7f57dfae1b_1_180"/>
            <p:cNvSpPr/>
            <p:nvPr/>
          </p:nvSpPr>
          <p:spPr>
            <a:xfrm>
              <a:off x="6454588" y="0"/>
              <a:ext cx="717176" cy="114300"/>
            </a:xfrm>
            <a:prstGeom prst="rect">
              <a:avLst/>
            </a:prstGeom>
            <a:solidFill>
              <a:srgbClr val="E11484"/>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6" name="Google Shape;232;g7f57dfae1b_1_180"/>
            <p:cNvSpPr/>
            <p:nvPr/>
          </p:nvSpPr>
          <p:spPr>
            <a:xfrm>
              <a:off x="7171765" y="0"/>
              <a:ext cx="717176" cy="114300"/>
            </a:xfrm>
            <a:prstGeom prst="rect">
              <a:avLst/>
            </a:prstGeom>
            <a:solidFill>
              <a:srgbClr val="F99D2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 name="Google Shape;233;g7f57dfae1b_1_180"/>
            <p:cNvSpPr/>
            <p:nvPr/>
          </p:nvSpPr>
          <p:spPr>
            <a:xfrm>
              <a:off x="7888941" y="0"/>
              <a:ext cx="717176" cy="114300"/>
            </a:xfrm>
            <a:prstGeom prst="rect">
              <a:avLst/>
            </a:prstGeom>
            <a:solidFill>
              <a:srgbClr val="CF8D2A"/>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8" name="Google Shape;234;g7f57dfae1b_1_180"/>
            <p:cNvSpPr/>
            <p:nvPr/>
          </p:nvSpPr>
          <p:spPr>
            <a:xfrm>
              <a:off x="8606118" y="0"/>
              <a:ext cx="717176" cy="114300"/>
            </a:xfrm>
            <a:prstGeom prst="rect">
              <a:avLst/>
            </a:prstGeom>
            <a:solidFill>
              <a:srgbClr val="48773E"/>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9" name="Google Shape;235;g7f57dfae1b_1_180"/>
            <p:cNvSpPr/>
            <p:nvPr/>
          </p:nvSpPr>
          <p:spPr>
            <a:xfrm>
              <a:off x="9323294" y="0"/>
              <a:ext cx="717176" cy="114300"/>
            </a:xfrm>
            <a:prstGeom prst="rect">
              <a:avLst/>
            </a:prstGeom>
            <a:solidFill>
              <a:srgbClr val="007DBC"/>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 name="Google Shape;236;g7f57dfae1b_1_180"/>
            <p:cNvSpPr/>
            <p:nvPr/>
          </p:nvSpPr>
          <p:spPr>
            <a:xfrm>
              <a:off x="10040471" y="0"/>
              <a:ext cx="717176" cy="114300"/>
            </a:xfrm>
            <a:prstGeom prst="rect">
              <a:avLst/>
            </a:prstGeom>
            <a:solidFill>
              <a:srgbClr val="5DBB4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1" name="Google Shape;237;g7f57dfae1b_1_180"/>
            <p:cNvSpPr/>
            <p:nvPr/>
          </p:nvSpPr>
          <p:spPr>
            <a:xfrm>
              <a:off x="10757647" y="0"/>
              <a:ext cx="717176" cy="114300"/>
            </a:xfrm>
            <a:prstGeom prst="rect">
              <a:avLst/>
            </a:prstGeom>
            <a:solidFill>
              <a:srgbClr val="02558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 name="Google Shape;238;g7f57dfae1b_1_180"/>
            <p:cNvSpPr/>
            <p:nvPr/>
          </p:nvSpPr>
          <p:spPr>
            <a:xfrm>
              <a:off x="11474824" y="0"/>
              <a:ext cx="717176" cy="114300"/>
            </a:xfrm>
            <a:prstGeom prst="rect">
              <a:avLst/>
            </a:prstGeom>
            <a:solidFill>
              <a:srgbClr val="18366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extLst>
      <p:ext uri="{BB962C8B-B14F-4D97-AF65-F5344CB8AC3E}">
        <p14:creationId xmlns:p14="http://schemas.microsoft.com/office/powerpoint/2010/main" val="3813242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F2D1807-2F74-C343-A2BF-34626DB237F0}"/>
              </a:ext>
            </a:extLst>
          </p:cNvPr>
          <p:cNvSpPr>
            <a:spLocks noGrp="1"/>
          </p:cNvSpPr>
          <p:nvPr>
            <p:ph type="title"/>
          </p:nvPr>
        </p:nvSpPr>
        <p:spPr>
          <a:xfrm>
            <a:off x="625642" y="125574"/>
            <a:ext cx="11095903" cy="778098"/>
          </a:xfrm>
        </p:spPr>
        <p:txBody>
          <a:bodyPr>
            <a:noAutofit/>
          </a:bodyPr>
          <a:lstStyle/>
          <a:p>
            <a:pPr algn="ctr" rtl="0"/>
            <a:r>
              <a:rPr lang="ru-RU" sz="2800" b="1" dirty="0" smtClean="0">
                <a:solidFill>
                  <a:srgbClr val="002060"/>
                </a:solidFill>
                <a:latin typeface="Arial Black" panose="020B0A04020102020204" pitchFamily="34" charset="0"/>
                <a:cs typeface="Arial" panose="020B0604020202020204" pitchFamily="34" charset="0"/>
              </a:rPr>
              <a:t>Статистический потенциал Кыргызской Республики</a:t>
            </a:r>
            <a:endParaRPr lang="ru-RU" sz="2800" b="1" dirty="0">
              <a:solidFill>
                <a:srgbClr val="002060"/>
              </a:solidFill>
              <a:latin typeface="Arial Black" panose="020B0A04020102020204" pitchFamily="34" charset="0"/>
              <a:cs typeface="Arial" panose="020B0604020202020204" pitchFamily="34" charset="0"/>
            </a:endParaRPr>
          </a:p>
        </p:txBody>
      </p:sp>
      <p:sp>
        <p:nvSpPr>
          <p:cNvPr id="3" name="Номер слайда 2"/>
          <p:cNvSpPr>
            <a:spLocks noGrp="1"/>
          </p:cNvSpPr>
          <p:nvPr>
            <p:ph type="sldNum" sz="quarter" idx="12"/>
          </p:nvPr>
        </p:nvSpPr>
        <p:spPr/>
        <p:txBody>
          <a:bodyPr/>
          <a:lstStyle/>
          <a:p>
            <a:pPr algn="l" rtl="0"/>
            <a:fld id="{F294D9CD-A781-469D-908A-6F409C3647F4}" type="slidenum">
              <a:rPr lang="ru-RU" smtClean="0">
                <a:solidFill>
                  <a:prstClr val="black">
                    <a:tint val="75000"/>
                  </a:prstClr>
                </a:solidFill>
              </a:rPr>
              <a:pPr algn="l" rtl="0"/>
              <a:t>5</a:t>
            </a:fld>
            <a:endParaRPr lang="ru-RU">
              <a:solidFill>
                <a:prstClr val="black">
                  <a:tint val="75000"/>
                </a:prstClr>
              </a:solidFill>
            </a:endParaRPr>
          </a:p>
        </p:txBody>
      </p:sp>
      <p:sp>
        <p:nvSpPr>
          <p:cNvPr id="4" name="TextBox 3"/>
          <p:cNvSpPr txBox="1"/>
          <p:nvPr/>
        </p:nvSpPr>
        <p:spPr>
          <a:xfrm>
            <a:off x="7324344" y="5175504"/>
            <a:ext cx="1353312" cy="369332"/>
          </a:xfrm>
          <a:prstGeom prst="rect">
            <a:avLst/>
          </a:prstGeom>
          <a:noFill/>
        </p:spPr>
        <p:txBody>
          <a:bodyPr wrap="square" rtlCol="0">
            <a:spAutoFit/>
          </a:bodyPr>
          <a:lstStyle/>
          <a:p>
            <a:pPr algn="l" rtl="0"/>
            <a:r>
              <a:rPr lang="en-US" dirty="0" smtClean="0"/>
              <a:t> </a:t>
            </a:r>
            <a:endParaRPr lang="en-US" dirty="0"/>
          </a:p>
        </p:txBody>
      </p:sp>
      <p:grpSp>
        <p:nvGrpSpPr>
          <p:cNvPr id="9" name="Google Shape;221;g7f57dfae1b_1_180"/>
          <p:cNvGrpSpPr/>
          <p:nvPr/>
        </p:nvGrpSpPr>
        <p:grpSpPr>
          <a:xfrm>
            <a:off x="0" y="787094"/>
            <a:ext cx="12192000" cy="54747"/>
            <a:chOff x="0" y="0"/>
            <a:chExt cx="12192000" cy="114300"/>
          </a:xfrm>
        </p:grpSpPr>
        <p:sp>
          <p:nvSpPr>
            <p:cNvPr id="10" name="Google Shape;222;g7f57dfae1b_1_180"/>
            <p:cNvSpPr/>
            <p:nvPr/>
          </p:nvSpPr>
          <p:spPr>
            <a:xfrm>
              <a:off x="0" y="0"/>
              <a:ext cx="717176" cy="114300"/>
            </a:xfrm>
            <a:prstGeom prst="rect">
              <a:avLst/>
            </a:prstGeom>
            <a:solidFill>
              <a:srgbClr val="EB1C2D"/>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 name="Google Shape;223;g7f57dfae1b_1_180"/>
            <p:cNvSpPr/>
            <p:nvPr/>
          </p:nvSpPr>
          <p:spPr>
            <a:xfrm>
              <a:off x="717176" y="0"/>
              <a:ext cx="717176" cy="114300"/>
            </a:xfrm>
            <a:prstGeom prst="rect">
              <a:avLst/>
            </a:prstGeom>
            <a:solidFill>
              <a:srgbClr val="D3A02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 name="Google Shape;224;g7f57dfae1b_1_180"/>
            <p:cNvSpPr/>
            <p:nvPr/>
          </p:nvSpPr>
          <p:spPr>
            <a:xfrm>
              <a:off x="1434353" y="0"/>
              <a:ext cx="717176" cy="114300"/>
            </a:xfrm>
            <a:prstGeom prst="rect">
              <a:avLst/>
            </a:prstGeom>
            <a:solidFill>
              <a:srgbClr val="279B4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 name="Google Shape;225;g7f57dfae1b_1_180"/>
            <p:cNvSpPr/>
            <p:nvPr/>
          </p:nvSpPr>
          <p:spPr>
            <a:xfrm>
              <a:off x="2151529" y="0"/>
              <a:ext cx="717176" cy="114300"/>
            </a:xfrm>
            <a:prstGeom prst="rect">
              <a:avLst/>
            </a:prstGeom>
            <a:solidFill>
              <a:srgbClr val="C31F3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 name="Google Shape;226;g7f57dfae1b_1_180"/>
            <p:cNvSpPr/>
            <p:nvPr/>
          </p:nvSpPr>
          <p:spPr>
            <a:xfrm>
              <a:off x="2868706" y="0"/>
              <a:ext cx="717176" cy="114300"/>
            </a:xfrm>
            <a:prstGeom prst="rect">
              <a:avLst/>
            </a:prstGeom>
            <a:solidFill>
              <a:srgbClr val="EF402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 name="Google Shape;227;g7f57dfae1b_1_180"/>
            <p:cNvSpPr/>
            <p:nvPr/>
          </p:nvSpPr>
          <p:spPr>
            <a:xfrm>
              <a:off x="3585882" y="0"/>
              <a:ext cx="717176" cy="114300"/>
            </a:xfrm>
            <a:prstGeom prst="rect">
              <a:avLst/>
            </a:prstGeom>
            <a:solidFill>
              <a:srgbClr val="00AED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 name="Google Shape;228;g7f57dfae1b_1_180"/>
            <p:cNvSpPr/>
            <p:nvPr/>
          </p:nvSpPr>
          <p:spPr>
            <a:xfrm>
              <a:off x="4303059" y="0"/>
              <a:ext cx="717176" cy="114300"/>
            </a:xfrm>
            <a:prstGeom prst="rect">
              <a:avLst/>
            </a:prstGeom>
            <a:solidFill>
              <a:srgbClr val="FDB71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 name="Google Shape;229;g7f57dfae1b_1_180"/>
            <p:cNvSpPr/>
            <p:nvPr/>
          </p:nvSpPr>
          <p:spPr>
            <a:xfrm>
              <a:off x="5020235" y="0"/>
              <a:ext cx="717176" cy="114300"/>
            </a:xfrm>
            <a:prstGeom prst="rect">
              <a:avLst/>
            </a:prstGeom>
            <a:solidFill>
              <a:srgbClr val="8F183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 name="Google Shape;230;g7f57dfae1b_1_180"/>
            <p:cNvSpPr/>
            <p:nvPr/>
          </p:nvSpPr>
          <p:spPr>
            <a:xfrm>
              <a:off x="5737412" y="0"/>
              <a:ext cx="717176" cy="114300"/>
            </a:xfrm>
            <a:prstGeom prst="rect">
              <a:avLst/>
            </a:prstGeom>
            <a:solidFill>
              <a:srgbClr val="F36D2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Google Shape;231;g7f57dfae1b_1_180"/>
            <p:cNvSpPr/>
            <p:nvPr/>
          </p:nvSpPr>
          <p:spPr>
            <a:xfrm>
              <a:off x="6454588" y="0"/>
              <a:ext cx="717176" cy="114300"/>
            </a:xfrm>
            <a:prstGeom prst="rect">
              <a:avLst/>
            </a:prstGeom>
            <a:solidFill>
              <a:srgbClr val="E11484"/>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 name="Google Shape;232;g7f57dfae1b_1_180"/>
            <p:cNvSpPr/>
            <p:nvPr/>
          </p:nvSpPr>
          <p:spPr>
            <a:xfrm>
              <a:off x="7171765" y="0"/>
              <a:ext cx="717176" cy="114300"/>
            </a:xfrm>
            <a:prstGeom prst="rect">
              <a:avLst/>
            </a:prstGeom>
            <a:solidFill>
              <a:srgbClr val="F99D2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 name="Google Shape;233;g7f57dfae1b_1_180"/>
            <p:cNvSpPr/>
            <p:nvPr/>
          </p:nvSpPr>
          <p:spPr>
            <a:xfrm>
              <a:off x="7888941" y="0"/>
              <a:ext cx="717176" cy="114300"/>
            </a:xfrm>
            <a:prstGeom prst="rect">
              <a:avLst/>
            </a:prstGeom>
            <a:solidFill>
              <a:srgbClr val="CF8D2A"/>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 name="Google Shape;234;g7f57dfae1b_1_180"/>
            <p:cNvSpPr/>
            <p:nvPr/>
          </p:nvSpPr>
          <p:spPr>
            <a:xfrm>
              <a:off x="8606118" y="0"/>
              <a:ext cx="717176" cy="114300"/>
            </a:xfrm>
            <a:prstGeom prst="rect">
              <a:avLst/>
            </a:prstGeom>
            <a:solidFill>
              <a:srgbClr val="48773E"/>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 name="Google Shape;235;g7f57dfae1b_1_180"/>
            <p:cNvSpPr/>
            <p:nvPr/>
          </p:nvSpPr>
          <p:spPr>
            <a:xfrm>
              <a:off x="9323294" y="0"/>
              <a:ext cx="717176" cy="114300"/>
            </a:xfrm>
            <a:prstGeom prst="rect">
              <a:avLst/>
            </a:prstGeom>
            <a:solidFill>
              <a:srgbClr val="007DBC"/>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 name="Google Shape;236;g7f57dfae1b_1_180"/>
            <p:cNvSpPr/>
            <p:nvPr/>
          </p:nvSpPr>
          <p:spPr>
            <a:xfrm>
              <a:off x="10040471" y="0"/>
              <a:ext cx="717176" cy="114300"/>
            </a:xfrm>
            <a:prstGeom prst="rect">
              <a:avLst/>
            </a:prstGeom>
            <a:solidFill>
              <a:srgbClr val="5DBB4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 name="Google Shape;237;g7f57dfae1b_1_180"/>
            <p:cNvSpPr/>
            <p:nvPr/>
          </p:nvSpPr>
          <p:spPr>
            <a:xfrm>
              <a:off x="10757647" y="0"/>
              <a:ext cx="717176" cy="114300"/>
            </a:xfrm>
            <a:prstGeom prst="rect">
              <a:avLst/>
            </a:prstGeom>
            <a:solidFill>
              <a:srgbClr val="02558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38;g7f57dfae1b_1_180"/>
            <p:cNvSpPr/>
            <p:nvPr/>
          </p:nvSpPr>
          <p:spPr>
            <a:xfrm>
              <a:off x="11474824" y="0"/>
              <a:ext cx="717176" cy="114300"/>
            </a:xfrm>
            <a:prstGeom prst="rect">
              <a:avLst/>
            </a:prstGeom>
            <a:solidFill>
              <a:srgbClr val="18366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7" name="TextBox 6"/>
          <p:cNvSpPr txBox="1"/>
          <p:nvPr/>
        </p:nvSpPr>
        <p:spPr>
          <a:xfrm flipH="1">
            <a:off x="468998" y="1124529"/>
            <a:ext cx="4458686" cy="2308324"/>
          </a:xfrm>
          <a:prstGeom prst="rect">
            <a:avLst/>
          </a:prstGeom>
          <a:noFill/>
        </p:spPr>
        <p:txBody>
          <a:bodyPr wrap="square" rtlCol="0">
            <a:spAutoFit/>
          </a:bodyPr>
          <a:lstStyle/>
          <a:p>
            <a:pPr algn="ctr" rtl="0"/>
            <a:r>
              <a:rPr lang="ru-RU" sz="8000" b="1" dirty="0" smtClean="0">
                <a:solidFill>
                  <a:srgbClr val="FF0000"/>
                </a:solidFill>
              </a:rPr>
              <a:t>171</a:t>
            </a:r>
          </a:p>
          <a:p>
            <a:pPr algn="l" rtl="0"/>
            <a:r>
              <a:rPr lang="ru-RU" sz="3200" dirty="0" smtClean="0"/>
              <a:t>Национальный набор показателей ЦУР КР</a:t>
            </a:r>
            <a:endParaRPr lang="en-US" sz="3200" dirty="0"/>
          </a:p>
        </p:txBody>
      </p:sp>
      <p:pic>
        <p:nvPicPr>
          <p:cNvPr id="31" name="Рисунок 30"/>
          <p:cNvPicPr/>
          <p:nvPr/>
        </p:nvPicPr>
        <p:blipFill rotWithShape="1">
          <a:blip r:embed="rId3"/>
          <a:srcRect l="10262" t="32231" r="59754" b="4789"/>
          <a:stretch/>
        </p:blipFill>
        <p:spPr bwMode="auto">
          <a:xfrm>
            <a:off x="499954" y="4183206"/>
            <a:ext cx="4020325" cy="2302830"/>
          </a:xfrm>
          <a:prstGeom prst="rect">
            <a:avLst/>
          </a:prstGeom>
          <a:ln>
            <a:noFill/>
          </a:ln>
          <a:extLst>
            <a:ext uri="{53640926-AAD7-44D8-BBD7-CCE9431645EC}">
              <a14:shadowObscured xmlns:a14="http://schemas.microsoft.com/office/drawing/2010/main"/>
            </a:ext>
          </a:extLst>
        </p:spPr>
      </p:pic>
      <p:pic>
        <p:nvPicPr>
          <p:cNvPr id="21" name="Рисунок 20"/>
          <p:cNvPicPr>
            <a:picLocks noChangeAspect="1"/>
          </p:cNvPicPr>
          <p:nvPr/>
        </p:nvPicPr>
        <p:blipFill>
          <a:blip r:embed="rId4"/>
          <a:stretch>
            <a:fillRect/>
          </a:stretch>
        </p:blipFill>
        <p:spPr>
          <a:xfrm>
            <a:off x="5737411" y="4453899"/>
            <a:ext cx="5736833" cy="2085013"/>
          </a:xfrm>
          <a:prstGeom prst="rect">
            <a:avLst/>
          </a:prstGeom>
        </p:spPr>
      </p:pic>
      <p:pic>
        <p:nvPicPr>
          <p:cNvPr id="25" name="Рисунок 24"/>
          <p:cNvPicPr>
            <a:picLocks noChangeAspect="1"/>
          </p:cNvPicPr>
          <p:nvPr/>
        </p:nvPicPr>
        <p:blipFill rotWithShape="1">
          <a:blip r:embed="rId5"/>
          <a:srcRect l="16623" t="43624" r="66798" b="6887"/>
          <a:stretch/>
        </p:blipFill>
        <p:spPr>
          <a:xfrm>
            <a:off x="6454588" y="1112459"/>
            <a:ext cx="3944471" cy="3311589"/>
          </a:xfrm>
          <a:prstGeom prst="rect">
            <a:avLst/>
          </a:prstGeom>
        </p:spPr>
      </p:pic>
    </p:spTree>
    <p:extLst>
      <p:ext uri="{BB962C8B-B14F-4D97-AF65-F5344CB8AC3E}">
        <p14:creationId xmlns:p14="http://schemas.microsoft.com/office/powerpoint/2010/main" val="25030205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8301" y="172333"/>
            <a:ext cx="10917966" cy="439208"/>
          </a:xfrm>
        </p:spPr>
        <p:txBody>
          <a:bodyPr>
            <a:noAutofit/>
          </a:bodyPr>
          <a:lstStyle/>
          <a:p>
            <a:pPr algn="ctr"/>
            <a:r>
              <a:rPr lang="ru-RU" sz="2800" b="1" dirty="0">
                <a:solidFill>
                  <a:srgbClr val="002060"/>
                </a:solidFill>
                <a:latin typeface="Arial Black" panose="020B0A04020102020204" pitchFamily="34" charset="0"/>
                <a:cs typeface="Arial" panose="020B0604020202020204" pitchFamily="34" charset="0"/>
              </a:rPr>
              <a:t>Достижения Кыргызской Республик в области ЦУР</a:t>
            </a:r>
          </a:p>
        </p:txBody>
      </p:sp>
      <p:grpSp>
        <p:nvGrpSpPr>
          <p:cNvPr id="4" name="Google Shape;221;g7f57dfae1b_1_180"/>
          <p:cNvGrpSpPr/>
          <p:nvPr/>
        </p:nvGrpSpPr>
        <p:grpSpPr>
          <a:xfrm>
            <a:off x="-18874" y="611541"/>
            <a:ext cx="12192000" cy="54747"/>
            <a:chOff x="0" y="0"/>
            <a:chExt cx="12192000" cy="114300"/>
          </a:xfrm>
        </p:grpSpPr>
        <p:sp>
          <p:nvSpPr>
            <p:cNvPr id="5" name="Google Shape;222;g7f57dfae1b_1_180"/>
            <p:cNvSpPr/>
            <p:nvPr/>
          </p:nvSpPr>
          <p:spPr>
            <a:xfrm>
              <a:off x="0" y="0"/>
              <a:ext cx="717176" cy="114300"/>
            </a:xfrm>
            <a:prstGeom prst="rect">
              <a:avLst/>
            </a:prstGeom>
            <a:solidFill>
              <a:srgbClr val="EB1C2D"/>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 name="Google Shape;223;g7f57dfae1b_1_180"/>
            <p:cNvSpPr/>
            <p:nvPr/>
          </p:nvSpPr>
          <p:spPr>
            <a:xfrm>
              <a:off x="717176" y="0"/>
              <a:ext cx="717176" cy="114300"/>
            </a:xfrm>
            <a:prstGeom prst="rect">
              <a:avLst/>
            </a:prstGeom>
            <a:solidFill>
              <a:srgbClr val="D3A02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 name="Google Shape;224;g7f57dfae1b_1_180"/>
            <p:cNvSpPr/>
            <p:nvPr/>
          </p:nvSpPr>
          <p:spPr>
            <a:xfrm>
              <a:off x="1434353" y="0"/>
              <a:ext cx="717176" cy="114300"/>
            </a:xfrm>
            <a:prstGeom prst="rect">
              <a:avLst/>
            </a:prstGeom>
            <a:solidFill>
              <a:srgbClr val="279B4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 name="Google Shape;225;g7f57dfae1b_1_180"/>
            <p:cNvSpPr/>
            <p:nvPr/>
          </p:nvSpPr>
          <p:spPr>
            <a:xfrm>
              <a:off x="2151529" y="0"/>
              <a:ext cx="717176" cy="114300"/>
            </a:xfrm>
            <a:prstGeom prst="rect">
              <a:avLst/>
            </a:prstGeom>
            <a:solidFill>
              <a:srgbClr val="C31F3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 name="Google Shape;226;g7f57dfae1b_1_180"/>
            <p:cNvSpPr/>
            <p:nvPr/>
          </p:nvSpPr>
          <p:spPr>
            <a:xfrm>
              <a:off x="2868706" y="0"/>
              <a:ext cx="717176" cy="114300"/>
            </a:xfrm>
            <a:prstGeom prst="rect">
              <a:avLst/>
            </a:prstGeom>
            <a:solidFill>
              <a:srgbClr val="EF402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 name="Google Shape;227;g7f57dfae1b_1_180"/>
            <p:cNvSpPr/>
            <p:nvPr/>
          </p:nvSpPr>
          <p:spPr>
            <a:xfrm>
              <a:off x="3585882" y="0"/>
              <a:ext cx="717176" cy="114300"/>
            </a:xfrm>
            <a:prstGeom prst="rect">
              <a:avLst/>
            </a:prstGeom>
            <a:solidFill>
              <a:srgbClr val="00AED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 name="Google Shape;228;g7f57dfae1b_1_180"/>
            <p:cNvSpPr/>
            <p:nvPr/>
          </p:nvSpPr>
          <p:spPr>
            <a:xfrm>
              <a:off x="4303059" y="0"/>
              <a:ext cx="717176" cy="114300"/>
            </a:xfrm>
            <a:prstGeom prst="rect">
              <a:avLst/>
            </a:prstGeom>
            <a:solidFill>
              <a:srgbClr val="FDB71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 name="Google Shape;229;g7f57dfae1b_1_180"/>
            <p:cNvSpPr/>
            <p:nvPr/>
          </p:nvSpPr>
          <p:spPr>
            <a:xfrm>
              <a:off x="5020235" y="0"/>
              <a:ext cx="717176" cy="114300"/>
            </a:xfrm>
            <a:prstGeom prst="rect">
              <a:avLst/>
            </a:prstGeom>
            <a:solidFill>
              <a:srgbClr val="8F183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 name="Google Shape;230;g7f57dfae1b_1_180"/>
            <p:cNvSpPr/>
            <p:nvPr/>
          </p:nvSpPr>
          <p:spPr>
            <a:xfrm>
              <a:off x="5737412" y="0"/>
              <a:ext cx="717176" cy="114300"/>
            </a:xfrm>
            <a:prstGeom prst="rect">
              <a:avLst/>
            </a:prstGeom>
            <a:solidFill>
              <a:srgbClr val="F36D2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 name="Google Shape;231;g7f57dfae1b_1_180"/>
            <p:cNvSpPr/>
            <p:nvPr/>
          </p:nvSpPr>
          <p:spPr>
            <a:xfrm>
              <a:off x="6454588" y="0"/>
              <a:ext cx="717176" cy="114300"/>
            </a:xfrm>
            <a:prstGeom prst="rect">
              <a:avLst/>
            </a:prstGeom>
            <a:solidFill>
              <a:srgbClr val="E11484"/>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 name="Google Shape;232;g7f57dfae1b_1_180"/>
            <p:cNvSpPr/>
            <p:nvPr/>
          </p:nvSpPr>
          <p:spPr>
            <a:xfrm>
              <a:off x="7171765" y="0"/>
              <a:ext cx="717176" cy="114300"/>
            </a:xfrm>
            <a:prstGeom prst="rect">
              <a:avLst/>
            </a:prstGeom>
            <a:solidFill>
              <a:srgbClr val="F99D2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 name="Google Shape;233;g7f57dfae1b_1_180"/>
            <p:cNvSpPr/>
            <p:nvPr/>
          </p:nvSpPr>
          <p:spPr>
            <a:xfrm>
              <a:off x="7888941" y="0"/>
              <a:ext cx="717176" cy="114300"/>
            </a:xfrm>
            <a:prstGeom prst="rect">
              <a:avLst/>
            </a:prstGeom>
            <a:solidFill>
              <a:srgbClr val="CF8D2A"/>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 name="Google Shape;234;g7f57dfae1b_1_180"/>
            <p:cNvSpPr/>
            <p:nvPr/>
          </p:nvSpPr>
          <p:spPr>
            <a:xfrm>
              <a:off x="8606118" y="0"/>
              <a:ext cx="717176" cy="114300"/>
            </a:xfrm>
            <a:prstGeom prst="rect">
              <a:avLst/>
            </a:prstGeom>
            <a:solidFill>
              <a:srgbClr val="48773E"/>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 name="Google Shape;235;g7f57dfae1b_1_180"/>
            <p:cNvSpPr/>
            <p:nvPr/>
          </p:nvSpPr>
          <p:spPr>
            <a:xfrm>
              <a:off x="9323294" y="0"/>
              <a:ext cx="717176" cy="114300"/>
            </a:xfrm>
            <a:prstGeom prst="rect">
              <a:avLst/>
            </a:prstGeom>
            <a:solidFill>
              <a:srgbClr val="007DBC"/>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Google Shape;236;g7f57dfae1b_1_180"/>
            <p:cNvSpPr/>
            <p:nvPr/>
          </p:nvSpPr>
          <p:spPr>
            <a:xfrm>
              <a:off x="10040471" y="0"/>
              <a:ext cx="717176" cy="114300"/>
            </a:xfrm>
            <a:prstGeom prst="rect">
              <a:avLst/>
            </a:prstGeom>
            <a:solidFill>
              <a:srgbClr val="5DBB4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 name="Google Shape;237;g7f57dfae1b_1_180"/>
            <p:cNvSpPr/>
            <p:nvPr/>
          </p:nvSpPr>
          <p:spPr>
            <a:xfrm>
              <a:off x="10757647" y="0"/>
              <a:ext cx="717176" cy="114300"/>
            </a:xfrm>
            <a:prstGeom prst="rect">
              <a:avLst/>
            </a:prstGeom>
            <a:solidFill>
              <a:srgbClr val="02558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 name="Google Shape;238;g7f57dfae1b_1_180"/>
            <p:cNvSpPr/>
            <p:nvPr/>
          </p:nvSpPr>
          <p:spPr>
            <a:xfrm>
              <a:off x="11474824" y="0"/>
              <a:ext cx="717176" cy="114300"/>
            </a:xfrm>
            <a:prstGeom prst="rect">
              <a:avLst/>
            </a:prstGeom>
            <a:solidFill>
              <a:srgbClr val="18366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22" name="Объект 21"/>
          <p:cNvPicPr>
            <a:picLocks noGrp="1" noChangeAspect="1"/>
          </p:cNvPicPr>
          <p:nvPr>
            <p:ph idx="1"/>
          </p:nvPr>
        </p:nvPicPr>
        <p:blipFill rotWithShape="1">
          <a:blip r:embed="rId2"/>
          <a:srcRect t="-1" b="1872"/>
          <a:stretch/>
        </p:blipFill>
        <p:spPr>
          <a:xfrm>
            <a:off x="339714" y="861238"/>
            <a:ext cx="11073132" cy="5369441"/>
          </a:xfrm>
          <a:prstGeom prst="rect">
            <a:avLst/>
          </a:prstGeom>
        </p:spPr>
      </p:pic>
      <p:sp>
        <p:nvSpPr>
          <p:cNvPr id="23" name="Прямоугольник 22"/>
          <p:cNvSpPr/>
          <p:nvPr/>
        </p:nvSpPr>
        <p:spPr>
          <a:xfrm>
            <a:off x="339714" y="5773479"/>
            <a:ext cx="3690026"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23"/>
          <p:cNvSpPr/>
          <p:nvPr/>
        </p:nvSpPr>
        <p:spPr>
          <a:xfrm>
            <a:off x="269816" y="1584251"/>
            <a:ext cx="1574147" cy="1403498"/>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ru-RU" dirty="0" smtClean="0"/>
              <a:t>Рейтинг</a:t>
            </a:r>
          </a:p>
          <a:p>
            <a:pPr algn="ctr"/>
            <a:r>
              <a:rPr lang="ru-RU" dirty="0" smtClean="0"/>
              <a:t> страны </a:t>
            </a:r>
            <a:endParaRPr lang="ru-RU" dirty="0"/>
          </a:p>
        </p:txBody>
      </p:sp>
      <p:sp>
        <p:nvSpPr>
          <p:cNvPr id="28" name="Прямоугольник 27"/>
          <p:cNvSpPr/>
          <p:nvPr/>
        </p:nvSpPr>
        <p:spPr>
          <a:xfrm>
            <a:off x="269815" y="3237446"/>
            <a:ext cx="1574147" cy="1403498"/>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dirty="0" smtClean="0"/>
              <a:t>Оценка</a:t>
            </a:r>
            <a:endParaRPr lang="ru-RU" dirty="0"/>
          </a:p>
        </p:txBody>
      </p:sp>
      <p:sp>
        <p:nvSpPr>
          <p:cNvPr id="29" name="Прямоугольник 28"/>
          <p:cNvSpPr/>
          <p:nvPr/>
        </p:nvSpPr>
        <p:spPr>
          <a:xfrm>
            <a:off x="7729871" y="861238"/>
            <a:ext cx="3682976" cy="723013"/>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b="1" dirty="0" smtClean="0"/>
              <a:t>Достижения по ЦУР</a:t>
            </a:r>
            <a:endParaRPr lang="ru-RU" b="1" dirty="0"/>
          </a:p>
        </p:txBody>
      </p:sp>
      <p:sp>
        <p:nvSpPr>
          <p:cNvPr id="30" name="Прямоугольник 29"/>
          <p:cNvSpPr/>
          <p:nvPr/>
        </p:nvSpPr>
        <p:spPr>
          <a:xfrm>
            <a:off x="339713" y="785027"/>
            <a:ext cx="2892585" cy="604274"/>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dirty="0"/>
          </a:p>
        </p:txBody>
      </p:sp>
    </p:spTree>
    <p:extLst>
      <p:ext uri="{BB962C8B-B14F-4D97-AF65-F5344CB8AC3E}">
        <p14:creationId xmlns:p14="http://schemas.microsoft.com/office/powerpoint/2010/main" val="3210733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11392833" y="2362100"/>
            <a:ext cx="678009" cy="720000"/>
          </a:xfrm>
          <a:prstGeom prst="rect">
            <a:avLst/>
          </a:prstGeom>
        </p:spPr>
      </p:pic>
      <p:pic>
        <p:nvPicPr>
          <p:cNvPr id="8" name="Рисунок 7"/>
          <p:cNvPicPr>
            <a:picLocks noChangeAspect="1"/>
          </p:cNvPicPr>
          <p:nvPr/>
        </p:nvPicPr>
        <p:blipFill>
          <a:blip r:embed="rId3"/>
          <a:stretch>
            <a:fillRect/>
          </a:stretch>
        </p:blipFill>
        <p:spPr>
          <a:xfrm>
            <a:off x="11395475" y="3143805"/>
            <a:ext cx="679245" cy="720000"/>
          </a:xfrm>
          <a:prstGeom prst="rect">
            <a:avLst/>
          </a:prstGeom>
        </p:spPr>
      </p:pic>
      <p:pic>
        <p:nvPicPr>
          <p:cNvPr id="11" name="Рисунок 10"/>
          <p:cNvPicPr>
            <a:picLocks noChangeAspect="1"/>
          </p:cNvPicPr>
          <p:nvPr/>
        </p:nvPicPr>
        <p:blipFill>
          <a:blip r:embed="rId4"/>
          <a:stretch>
            <a:fillRect/>
          </a:stretch>
        </p:blipFill>
        <p:spPr>
          <a:xfrm>
            <a:off x="11374264" y="3941150"/>
            <a:ext cx="679245" cy="720000"/>
          </a:xfrm>
          <a:prstGeom prst="rect">
            <a:avLst/>
          </a:prstGeom>
        </p:spPr>
      </p:pic>
      <p:pic>
        <p:nvPicPr>
          <p:cNvPr id="12" name="Рисунок 11"/>
          <p:cNvPicPr>
            <a:picLocks noChangeAspect="1"/>
          </p:cNvPicPr>
          <p:nvPr/>
        </p:nvPicPr>
        <p:blipFill rotWithShape="1">
          <a:blip r:embed="rId5"/>
          <a:srcRect l="1940"/>
          <a:stretch/>
        </p:blipFill>
        <p:spPr>
          <a:xfrm>
            <a:off x="142427" y="1141277"/>
            <a:ext cx="5657964" cy="4387456"/>
          </a:xfrm>
          <a:prstGeom prst="rect">
            <a:avLst/>
          </a:prstGeom>
        </p:spPr>
      </p:pic>
      <p:grpSp>
        <p:nvGrpSpPr>
          <p:cNvPr id="13" name="Google Shape;221;g7f57dfae1b_1_180"/>
          <p:cNvGrpSpPr/>
          <p:nvPr/>
        </p:nvGrpSpPr>
        <p:grpSpPr>
          <a:xfrm>
            <a:off x="0" y="787094"/>
            <a:ext cx="12192000" cy="54747"/>
            <a:chOff x="0" y="0"/>
            <a:chExt cx="12192000" cy="114300"/>
          </a:xfrm>
        </p:grpSpPr>
        <p:sp>
          <p:nvSpPr>
            <p:cNvPr id="14" name="Google Shape;222;g7f57dfae1b_1_180"/>
            <p:cNvSpPr/>
            <p:nvPr/>
          </p:nvSpPr>
          <p:spPr>
            <a:xfrm>
              <a:off x="0" y="0"/>
              <a:ext cx="717176" cy="114300"/>
            </a:xfrm>
            <a:prstGeom prst="rect">
              <a:avLst/>
            </a:prstGeom>
            <a:solidFill>
              <a:srgbClr val="EB1C2D"/>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 name="Google Shape;223;g7f57dfae1b_1_180"/>
            <p:cNvSpPr/>
            <p:nvPr/>
          </p:nvSpPr>
          <p:spPr>
            <a:xfrm>
              <a:off x="717176" y="0"/>
              <a:ext cx="717176" cy="114300"/>
            </a:xfrm>
            <a:prstGeom prst="rect">
              <a:avLst/>
            </a:prstGeom>
            <a:solidFill>
              <a:srgbClr val="D3A02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 name="Google Shape;224;g7f57dfae1b_1_180"/>
            <p:cNvSpPr/>
            <p:nvPr/>
          </p:nvSpPr>
          <p:spPr>
            <a:xfrm>
              <a:off x="1434353" y="0"/>
              <a:ext cx="717176" cy="114300"/>
            </a:xfrm>
            <a:prstGeom prst="rect">
              <a:avLst/>
            </a:prstGeom>
            <a:solidFill>
              <a:srgbClr val="279B4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 name="Google Shape;225;g7f57dfae1b_1_180"/>
            <p:cNvSpPr/>
            <p:nvPr/>
          </p:nvSpPr>
          <p:spPr>
            <a:xfrm>
              <a:off x="2151529" y="0"/>
              <a:ext cx="717176" cy="114300"/>
            </a:xfrm>
            <a:prstGeom prst="rect">
              <a:avLst/>
            </a:prstGeom>
            <a:solidFill>
              <a:srgbClr val="C31F3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 name="Google Shape;226;g7f57dfae1b_1_180"/>
            <p:cNvSpPr/>
            <p:nvPr/>
          </p:nvSpPr>
          <p:spPr>
            <a:xfrm>
              <a:off x="2868706" y="0"/>
              <a:ext cx="717176" cy="114300"/>
            </a:xfrm>
            <a:prstGeom prst="rect">
              <a:avLst/>
            </a:prstGeom>
            <a:solidFill>
              <a:srgbClr val="EF402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Google Shape;227;g7f57dfae1b_1_180"/>
            <p:cNvSpPr/>
            <p:nvPr/>
          </p:nvSpPr>
          <p:spPr>
            <a:xfrm>
              <a:off x="3585882" y="0"/>
              <a:ext cx="717176" cy="114300"/>
            </a:xfrm>
            <a:prstGeom prst="rect">
              <a:avLst/>
            </a:prstGeom>
            <a:solidFill>
              <a:srgbClr val="00AED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 name="Google Shape;228;g7f57dfae1b_1_180"/>
            <p:cNvSpPr/>
            <p:nvPr/>
          </p:nvSpPr>
          <p:spPr>
            <a:xfrm>
              <a:off x="4303059" y="0"/>
              <a:ext cx="717176" cy="114300"/>
            </a:xfrm>
            <a:prstGeom prst="rect">
              <a:avLst/>
            </a:prstGeom>
            <a:solidFill>
              <a:srgbClr val="FDB71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 name="Google Shape;229;g7f57dfae1b_1_180"/>
            <p:cNvSpPr/>
            <p:nvPr/>
          </p:nvSpPr>
          <p:spPr>
            <a:xfrm>
              <a:off x="5020235" y="0"/>
              <a:ext cx="717176" cy="114300"/>
            </a:xfrm>
            <a:prstGeom prst="rect">
              <a:avLst/>
            </a:prstGeom>
            <a:solidFill>
              <a:srgbClr val="8F183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 name="Google Shape;230;g7f57dfae1b_1_180"/>
            <p:cNvSpPr/>
            <p:nvPr/>
          </p:nvSpPr>
          <p:spPr>
            <a:xfrm>
              <a:off x="5737412" y="0"/>
              <a:ext cx="717176" cy="114300"/>
            </a:xfrm>
            <a:prstGeom prst="rect">
              <a:avLst/>
            </a:prstGeom>
            <a:solidFill>
              <a:srgbClr val="F36D2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 name="Google Shape;231;g7f57dfae1b_1_180"/>
            <p:cNvSpPr/>
            <p:nvPr/>
          </p:nvSpPr>
          <p:spPr>
            <a:xfrm>
              <a:off x="6454588" y="0"/>
              <a:ext cx="717176" cy="114300"/>
            </a:xfrm>
            <a:prstGeom prst="rect">
              <a:avLst/>
            </a:prstGeom>
            <a:solidFill>
              <a:srgbClr val="E11484"/>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 name="Google Shape;232;g7f57dfae1b_1_180"/>
            <p:cNvSpPr/>
            <p:nvPr/>
          </p:nvSpPr>
          <p:spPr>
            <a:xfrm>
              <a:off x="7171765" y="0"/>
              <a:ext cx="717176" cy="114300"/>
            </a:xfrm>
            <a:prstGeom prst="rect">
              <a:avLst/>
            </a:prstGeom>
            <a:solidFill>
              <a:srgbClr val="F99D2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 name="Google Shape;233;g7f57dfae1b_1_180"/>
            <p:cNvSpPr/>
            <p:nvPr/>
          </p:nvSpPr>
          <p:spPr>
            <a:xfrm>
              <a:off x="7888941" y="0"/>
              <a:ext cx="717176" cy="114300"/>
            </a:xfrm>
            <a:prstGeom prst="rect">
              <a:avLst/>
            </a:prstGeom>
            <a:solidFill>
              <a:srgbClr val="CF8D2A"/>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 name="Google Shape;234;g7f57dfae1b_1_180"/>
            <p:cNvSpPr/>
            <p:nvPr/>
          </p:nvSpPr>
          <p:spPr>
            <a:xfrm>
              <a:off x="8606118" y="0"/>
              <a:ext cx="717176" cy="114300"/>
            </a:xfrm>
            <a:prstGeom prst="rect">
              <a:avLst/>
            </a:prstGeom>
            <a:solidFill>
              <a:srgbClr val="48773E"/>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 name="Google Shape;235;g7f57dfae1b_1_180"/>
            <p:cNvSpPr/>
            <p:nvPr/>
          </p:nvSpPr>
          <p:spPr>
            <a:xfrm>
              <a:off x="9323294" y="0"/>
              <a:ext cx="717176" cy="114300"/>
            </a:xfrm>
            <a:prstGeom prst="rect">
              <a:avLst/>
            </a:prstGeom>
            <a:solidFill>
              <a:srgbClr val="007DBC"/>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36;g7f57dfae1b_1_180"/>
            <p:cNvSpPr/>
            <p:nvPr/>
          </p:nvSpPr>
          <p:spPr>
            <a:xfrm>
              <a:off x="10040471" y="0"/>
              <a:ext cx="717176" cy="114300"/>
            </a:xfrm>
            <a:prstGeom prst="rect">
              <a:avLst/>
            </a:prstGeom>
            <a:solidFill>
              <a:srgbClr val="5DBB4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 name="Google Shape;237;g7f57dfae1b_1_180"/>
            <p:cNvSpPr/>
            <p:nvPr/>
          </p:nvSpPr>
          <p:spPr>
            <a:xfrm>
              <a:off x="10757647" y="0"/>
              <a:ext cx="717176" cy="114300"/>
            </a:xfrm>
            <a:prstGeom prst="rect">
              <a:avLst/>
            </a:prstGeom>
            <a:solidFill>
              <a:srgbClr val="02558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0" name="Google Shape;238;g7f57dfae1b_1_180"/>
            <p:cNvSpPr/>
            <p:nvPr/>
          </p:nvSpPr>
          <p:spPr>
            <a:xfrm>
              <a:off x="11474824" y="0"/>
              <a:ext cx="717176" cy="114300"/>
            </a:xfrm>
            <a:prstGeom prst="rect">
              <a:avLst/>
            </a:prstGeom>
            <a:solidFill>
              <a:srgbClr val="18366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31" name="Заголовок 1"/>
          <p:cNvSpPr>
            <a:spLocks noGrp="1"/>
          </p:cNvSpPr>
          <p:nvPr>
            <p:ph type="title"/>
          </p:nvPr>
        </p:nvSpPr>
        <p:spPr>
          <a:xfrm>
            <a:off x="698301" y="172332"/>
            <a:ext cx="10917966" cy="614761"/>
          </a:xfrm>
        </p:spPr>
        <p:txBody>
          <a:bodyPr>
            <a:noAutofit/>
          </a:bodyPr>
          <a:lstStyle/>
          <a:p>
            <a:pPr algn="ctr"/>
            <a:r>
              <a:rPr lang="ru-RU" sz="2800" b="1" dirty="0" smtClean="0">
                <a:solidFill>
                  <a:srgbClr val="002060"/>
                </a:solidFill>
                <a:latin typeface="Arial Black" panose="020B0A04020102020204" pitchFamily="34" charset="0"/>
                <a:cs typeface="Arial" panose="020B0604020202020204" pitchFamily="34" charset="0"/>
              </a:rPr>
              <a:t>Социальное благополучие</a:t>
            </a:r>
            <a:endParaRPr lang="ru-RU" sz="2800" b="1" dirty="0">
              <a:solidFill>
                <a:srgbClr val="002060"/>
              </a:solidFill>
              <a:latin typeface="Arial Black" panose="020B0A04020102020204" pitchFamily="34" charset="0"/>
              <a:cs typeface="Arial" panose="020B0604020202020204" pitchFamily="34" charset="0"/>
            </a:endParaRPr>
          </a:p>
        </p:txBody>
      </p:sp>
      <p:pic>
        <p:nvPicPr>
          <p:cNvPr id="32" name="Рисунок 31"/>
          <p:cNvPicPr>
            <a:picLocks noChangeAspect="1"/>
          </p:cNvPicPr>
          <p:nvPr/>
        </p:nvPicPr>
        <p:blipFill>
          <a:blip r:embed="rId6"/>
          <a:stretch>
            <a:fillRect/>
          </a:stretch>
        </p:blipFill>
        <p:spPr>
          <a:xfrm>
            <a:off x="5997427" y="888373"/>
            <a:ext cx="1849972" cy="2972428"/>
          </a:xfrm>
          <a:prstGeom prst="rect">
            <a:avLst/>
          </a:prstGeom>
        </p:spPr>
      </p:pic>
      <p:pic>
        <p:nvPicPr>
          <p:cNvPr id="33" name="Рисунок 32"/>
          <p:cNvPicPr>
            <a:picLocks noChangeAspect="1"/>
          </p:cNvPicPr>
          <p:nvPr/>
        </p:nvPicPr>
        <p:blipFill rotWithShape="1">
          <a:blip r:embed="rId7"/>
          <a:srcRect t="36838"/>
          <a:stretch/>
        </p:blipFill>
        <p:spPr>
          <a:xfrm>
            <a:off x="8297848" y="814467"/>
            <a:ext cx="2604756" cy="3763260"/>
          </a:xfrm>
          <a:prstGeom prst="rect">
            <a:avLst/>
          </a:prstGeom>
        </p:spPr>
      </p:pic>
      <p:pic>
        <p:nvPicPr>
          <p:cNvPr id="36" name="Рисунок 35"/>
          <p:cNvPicPr>
            <a:picLocks noChangeAspect="1"/>
          </p:cNvPicPr>
          <p:nvPr/>
        </p:nvPicPr>
        <p:blipFill>
          <a:blip r:embed="rId8"/>
          <a:stretch>
            <a:fillRect/>
          </a:stretch>
        </p:blipFill>
        <p:spPr>
          <a:xfrm>
            <a:off x="6154357" y="4011926"/>
            <a:ext cx="1977902" cy="2480551"/>
          </a:xfrm>
          <a:prstGeom prst="rect">
            <a:avLst/>
          </a:prstGeom>
        </p:spPr>
      </p:pic>
      <p:pic>
        <p:nvPicPr>
          <p:cNvPr id="37" name="Рисунок 36"/>
          <p:cNvPicPr>
            <a:picLocks noChangeAspect="1"/>
          </p:cNvPicPr>
          <p:nvPr/>
        </p:nvPicPr>
        <p:blipFill>
          <a:blip r:embed="rId9"/>
          <a:stretch>
            <a:fillRect/>
          </a:stretch>
        </p:blipFill>
        <p:spPr>
          <a:xfrm>
            <a:off x="8486224" y="4525423"/>
            <a:ext cx="2534074" cy="2006620"/>
          </a:xfrm>
          <a:prstGeom prst="rect">
            <a:avLst/>
          </a:prstGeom>
        </p:spPr>
      </p:pic>
      <p:pic>
        <p:nvPicPr>
          <p:cNvPr id="38" name="Рисунок 37"/>
          <p:cNvPicPr>
            <a:picLocks noChangeAspect="1"/>
          </p:cNvPicPr>
          <p:nvPr/>
        </p:nvPicPr>
        <p:blipFill>
          <a:blip r:embed="rId10"/>
          <a:stretch>
            <a:fillRect/>
          </a:stretch>
        </p:blipFill>
        <p:spPr>
          <a:xfrm>
            <a:off x="11349165" y="4727345"/>
            <a:ext cx="678010" cy="720000"/>
          </a:xfrm>
          <a:prstGeom prst="rect">
            <a:avLst/>
          </a:prstGeom>
        </p:spPr>
      </p:pic>
      <p:pic>
        <p:nvPicPr>
          <p:cNvPr id="39" name="Объект 5"/>
          <p:cNvPicPr>
            <a:picLocks noChangeAspect="1"/>
          </p:cNvPicPr>
          <p:nvPr/>
        </p:nvPicPr>
        <p:blipFill>
          <a:blip r:embed="rId11"/>
          <a:stretch>
            <a:fillRect/>
          </a:stretch>
        </p:blipFill>
        <p:spPr>
          <a:xfrm>
            <a:off x="11392833" y="1619503"/>
            <a:ext cx="679245" cy="720000"/>
          </a:xfrm>
          <a:prstGeom prst="rect">
            <a:avLst/>
          </a:prstGeom>
        </p:spPr>
      </p:pic>
      <p:pic>
        <p:nvPicPr>
          <p:cNvPr id="40" name="Рисунок 39"/>
          <p:cNvPicPr>
            <a:picLocks noChangeAspect="1"/>
          </p:cNvPicPr>
          <p:nvPr/>
        </p:nvPicPr>
        <p:blipFill>
          <a:blip r:embed="rId12"/>
          <a:stretch>
            <a:fillRect/>
          </a:stretch>
        </p:blipFill>
        <p:spPr>
          <a:xfrm>
            <a:off x="11394068" y="844755"/>
            <a:ext cx="678010" cy="720000"/>
          </a:xfrm>
          <a:prstGeom prst="rect">
            <a:avLst/>
          </a:prstGeom>
        </p:spPr>
      </p:pic>
      <p:pic>
        <p:nvPicPr>
          <p:cNvPr id="42" name="Рисунок 41"/>
          <p:cNvPicPr>
            <a:picLocks noChangeAspect="1"/>
          </p:cNvPicPr>
          <p:nvPr/>
        </p:nvPicPr>
        <p:blipFill>
          <a:blip r:embed="rId13"/>
          <a:stretch>
            <a:fillRect/>
          </a:stretch>
        </p:blipFill>
        <p:spPr>
          <a:xfrm>
            <a:off x="11347930" y="5528733"/>
            <a:ext cx="679245" cy="720000"/>
          </a:xfrm>
          <a:prstGeom prst="rect">
            <a:avLst/>
          </a:prstGeom>
        </p:spPr>
      </p:pic>
    </p:spTree>
    <p:extLst>
      <p:ext uri="{BB962C8B-B14F-4D97-AF65-F5344CB8AC3E}">
        <p14:creationId xmlns:p14="http://schemas.microsoft.com/office/powerpoint/2010/main" val="657481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oogle Shape;221;g7f57dfae1b_1_180"/>
          <p:cNvGrpSpPr/>
          <p:nvPr/>
        </p:nvGrpSpPr>
        <p:grpSpPr>
          <a:xfrm>
            <a:off x="0" y="787094"/>
            <a:ext cx="12192000" cy="54747"/>
            <a:chOff x="0" y="0"/>
            <a:chExt cx="12192000" cy="114300"/>
          </a:xfrm>
        </p:grpSpPr>
        <p:sp>
          <p:nvSpPr>
            <p:cNvPr id="14" name="Google Shape;222;g7f57dfae1b_1_180"/>
            <p:cNvSpPr/>
            <p:nvPr/>
          </p:nvSpPr>
          <p:spPr>
            <a:xfrm>
              <a:off x="0" y="0"/>
              <a:ext cx="717176" cy="114300"/>
            </a:xfrm>
            <a:prstGeom prst="rect">
              <a:avLst/>
            </a:prstGeom>
            <a:solidFill>
              <a:srgbClr val="EB1C2D"/>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 name="Google Shape;223;g7f57dfae1b_1_180"/>
            <p:cNvSpPr/>
            <p:nvPr/>
          </p:nvSpPr>
          <p:spPr>
            <a:xfrm>
              <a:off x="717176" y="0"/>
              <a:ext cx="717176" cy="114300"/>
            </a:xfrm>
            <a:prstGeom prst="rect">
              <a:avLst/>
            </a:prstGeom>
            <a:solidFill>
              <a:srgbClr val="D3A02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 name="Google Shape;224;g7f57dfae1b_1_180"/>
            <p:cNvSpPr/>
            <p:nvPr/>
          </p:nvSpPr>
          <p:spPr>
            <a:xfrm>
              <a:off x="1434353" y="0"/>
              <a:ext cx="717176" cy="114300"/>
            </a:xfrm>
            <a:prstGeom prst="rect">
              <a:avLst/>
            </a:prstGeom>
            <a:solidFill>
              <a:srgbClr val="279B4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 name="Google Shape;225;g7f57dfae1b_1_180"/>
            <p:cNvSpPr/>
            <p:nvPr/>
          </p:nvSpPr>
          <p:spPr>
            <a:xfrm>
              <a:off x="2151529" y="0"/>
              <a:ext cx="717176" cy="114300"/>
            </a:xfrm>
            <a:prstGeom prst="rect">
              <a:avLst/>
            </a:prstGeom>
            <a:solidFill>
              <a:srgbClr val="C31F3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 name="Google Shape;226;g7f57dfae1b_1_180"/>
            <p:cNvSpPr/>
            <p:nvPr/>
          </p:nvSpPr>
          <p:spPr>
            <a:xfrm>
              <a:off x="2868706" y="0"/>
              <a:ext cx="717176" cy="114300"/>
            </a:xfrm>
            <a:prstGeom prst="rect">
              <a:avLst/>
            </a:prstGeom>
            <a:solidFill>
              <a:srgbClr val="EF402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Google Shape;227;g7f57dfae1b_1_180"/>
            <p:cNvSpPr/>
            <p:nvPr/>
          </p:nvSpPr>
          <p:spPr>
            <a:xfrm>
              <a:off x="3585882" y="0"/>
              <a:ext cx="717176" cy="114300"/>
            </a:xfrm>
            <a:prstGeom prst="rect">
              <a:avLst/>
            </a:prstGeom>
            <a:solidFill>
              <a:srgbClr val="00AED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 name="Google Shape;228;g7f57dfae1b_1_180"/>
            <p:cNvSpPr/>
            <p:nvPr/>
          </p:nvSpPr>
          <p:spPr>
            <a:xfrm>
              <a:off x="4303059" y="0"/>
              <a:ext cx="717176" cy="114300"/>
            </a:xfrm>
            <a:prstGeom prst="rect">
              <a:avLst/>
            </a:prstGeom>
            <a:solidFill>
              <a:srgbClr val="FDB71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 name="Google Shape;229;g7f57dfae1b_1_180"/>
            <p:cNvSpPr/>
            <p:nvPr/>
          </p:nvSpPr>
          <p:spPr>
            <a:xfrm>
              <a:off x="5020235" y="0"/>
              <a:ext cx="717176" cy="114300"/>
            </a:xfrm>
            <a:prstGeom prst="rect">
              <a:avLst/>
            </a:prstGeom>
            <a:solidFill>
              <a:srgbClr val="8F183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 name="Google Shape;230;g7f57dfae1b_1_180"/>
            <p:cNvSpPr/>
            <p:nvPr/>
          </p:nvSpPr>
          <p:spPr>
            <a:xfrm>
              <a:off x="5737412" y="0"/>
              <a:ext cx="717176" cy="114300"/>
            </a:xfrm>
            <a:prstGeom prst="rect">
              <a:avLst/>
            </a:prstGeom>
            <a:solidFill>
              <a:srgbClr val="F36D2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 name="Google Shape;231;g7f57dfae1b_1_180"/>
            <p:cNvSpPr/>
            <p:nvPr/>
          </p:nvSpPr>
          <p:spPr>
            <a:xfrm>
              <a:off x="6454588" y="0"/>
              <a:ext cx="717176" cy="114300"/>
            </a:xfrm>
            <a:prstGeom prst="rect">
              <a:avLst/>
            </a:prstGeom>
            <a:solidFill>
              <a:srgbClr val="E11484"/>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 name="Google Shape;232;g7f57dfae1b_1_180"/>
            <p:cNvSpPr/>
            <p:nvPr/>
          </p:nvSpPr>
          <p:spPr>
            <a:xfrm>
              <a:off x="7171765" y="0"/>
              <a:ext cx="717176" cy="114300"/>
            </a:xfrm>
            <a:prstGeom prst="rect">
              <a:avLst/>
            </a:prstGeom>
            <a:solidFill>
              <a:srgbClr val="F99D2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 name="Google Shape;233;g7f57dfae1b_1_180"/>
            <p:cNvSpPr/>
            <p:nvPr/>
          </p:nvSpPr>
          <p:spPr>
            <a:xfrm>
              <a:off x="7888941" y="0"/>
              <a:ext cx="717176" cy="114300"/>
            </a:xfrm>
            <a:prstGeom prst="rect">
              <a:avLst/>
            </a:prstGeom>
            <a:solidFill>
              <a:srgbClr val="CF8D2A"/>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 name="Google Shape;234;g7f57dfae1b_1_180"/>
            <p:cNvSpPr/>
            <p:nvPr/>
          </p:nvSpPr>
          <p:spPr>
            <a:xfrm>
              <a:off x="8606118" y="0"/>
              <a:ext cx="717176" cy="114300"/>
            </a:xfrm>
            <a:prstGeom prst="rect">
              <a:avLst/>
            </a:prstGeom>
            <a:solidFill>
              <a:srgbClr val="48773E"/>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 name="Google Shape;235;g7f57dfae1b_1_180"/>
            <p:cNvSpPr/>
            <p:nvPr/>
          </p:nvSpPr>
          <p:spPr>
            <a:xfrm>
              <a:off x="9323294" y="0"/>
              <a:ext cx="717176" cy="114300"/>
            </a:xfrm>
            <a:prstGeom prst="rect">
              <a:avLst/>
            </a:prstGeom>
            <a:solidFill>
              <a:srgbClr val="007DBC"/>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36;g7f57dfae1b_1_180"/>
            <p:cNvSpPr/>
            <p:nvPr/>
          </p:nvSpPr>
          <p:spPr>
            <a:xfrm>
              <a:off x="10040471" y="0"/>
              <a:ext cx="717176" cy="114300"/>
            </a:xfrm>
            <a:prstGeom prst="rect">
              <a:avLst/>
            </a:prstGeom>
            <a:solidFill>
              <a:srgbClr val="5DBB4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 name="Google Shape;237;g7f57dfae1b_1_180"/>
            <p:cNvSpPr/>
            <p:nvPr/>
          </p:nvSpPr>
          <p:spPr>
            <a:xfrm>
              <a:off x="10757647" y="0"/>
              <a:ext cx="717176" cy="114300"/>
            </a:xfrm>
            <a:prstGeom prst="rect">
              <a:avLst/>
            </a:prstGeom>
            <a:solidFill>
              <a:srgbClr val="02558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0" name="Google Shape;238;g7f57dfae1b_1_180"/>
            <p:cNvSpPr/>
            <p:nvPr/>
          </p:nvSpPr>
          <p:spPr>
            <a:xfrm>
              <a:off x="11474824" y="0"/>
              <a:ext cx="717176" cy="114300"/>
            </a:xfrm>
            <a:prstGeom prst="rect">
              <a:avLst/>
            </a:prstGeom>
            <a:solidFill>
              <a:srgbClr val="18366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31" name="Заголовок 1"/>
          <p:cNvSpPr>
            <a:spLocks noGrp="1"/>
          </p:cNvSpPr>
          <p:nvPr>
            <p:ph type="title"/>
          </p:nvPr>
        </p:nvSpPr>
        <p:spPr>
          <a:xfrm>
            <a:off x="698301" y="172332"/>
            <a:ext cx="10917966" cy="614761"/>
          </a:xfrm>
        </p:spPr>
        <p:txBody>
          <a:bodyPr>
            <a:noAutofit/>
          </a:bodyPr>
          <a:lstStyle/>
          <a:p>
            <a:pPr algn="ctr"/>
            <a:r>
              <a:rPr lang="ru-RU" sz="2800" b="1" dirty="0" smtClean="0">
                <a:solidFill>
                  <a:srgbClr val="002060"/>
                </a:solidFill>
                <a:latin typeface="Arial Black" panose="020B0A04020102020204" pitchFamily="34" charset="0"/>
                <a:cs typeface="Arial" panose="020B0604020202020204" pitchFamily="34" charset="0"/>
              </a:rPr>
              <a:t>Экономическое развитие</a:t>
            </a:r>
            <a:endParaRPr lang="ru-RU" sz="2800" b="1" dirty="0">
              <a:solidFill>
                <a:srgbClr val="002060"/>
              </a:solidFill>
              <a:latin typeface="Arial Black" panose="020B0A04020102020204" pitchFamily="34" charset="0"/>
              <a:cs typeface="Arial" panose="020B0604020202020204" pitchFamily="34" charset="0"/>
            </a:endParaRPr>
          </a:p>
        </p:txBody>
      </p:sp>
      <p:pic>
        <p:nvPicPr>
          <p:cNvPr id="3" name="Рисунок 2"/>
          <p:cNvPicPr>
            <a:picLocks noChangeAspect="1"/>
          </p:cNvPicPr>
          <p:nvPr/>
        </p:nvPicPr>
        <p:blipFill>
          <a:blip r:embed="rId2"/>
          <a:stretch>
            <a:fillRect/>
          </a:stretch>
        </p:blipFill>
        <p:spPr>
          <a:xfrm>
            <a:off x="189793" y="1198562"/>
            <a:ext cx="1017015" cy="1080000"/>
          </a:xfrm>
          <a:prstGeom prst="rect">
            <a:avLst/>
          </a:prstGeom>
        </p:spPr>
      </p:pic>
      <p:pic>
        <p:nvPicPr>
          <p:cNvPr id="4" name="Рисунок 3"/>
          <p:cNvPicPr>
            <a:picLocks noChangeAspect="1"/>
          </p:cNvPicPr>
          <p:nvPr/>
        </p:nvPicPr>
        <p:blipFill>
          <a:blip r:embed="rId3"/>
          <a:stretch>
            <a:fillRect/>
          </a:stretch>
        </p:blipFill>
        <p:spPr>
          <a:xfrm>
            <a:off x="207742" y="2315824"/>
            <a:ext cx="1018868" cy="1080000"/>
          </a:xfrm>
          <a:prstGeom prst="rect">
            <a:avLst/>
          </a:prstGeom>
        </p:spPr>
      </p:pic>
      <p:pic>
        <p:nvPicPr>
          <p:cNvPr id="5" name="Рисунок 4"/>
          <p:cNvPicPr>
            <a:picLocks noChangeAspect="1"/>
          </p:cNvPicPr>
          <p:nvPr/>
        </p:nvPicPr>
        <p:blipFill>
          <a:blip r:embed="rId4"/>
          <a:stretch>
            <a:fillRect/>
          </a:stretch>
        </p:blipFill>
        <p:spPr>
          <a:xfrm>
            <a:off x="187940" y="3395824"/>
            <a:ext cx="1018868" cy="1080000"/>
          </a:xfrm>
          <a:prstGeom prst="rect">
            <a:avLst/>
          </a:prstGeom>
        </p:spPr>
      </p:pic>
      <p:pic>
        <p:nvPicPr>
          <p:cNvPr id="6" name="Рисунок 5"/>
          <p:cNvPicPr>
            <a:picLocks noChangeAspect="1"/>
          </p:cNvPicPr>
          <p:nvPr/>
        </p:nvPicPr>
        <p:blipFill>
          <a:blip r:embed="rId5"/>
          <a:stretch>
            <a:fillRect/>
          </a:stretch>
        </p:blipFill>
        <p:spPr>
          <a:xfrm>
            <a:off x="187940" y="5630348"/>
            <a:ext cx="1018868" cy="1080000"/>
          </a:xfrm>
          <a:prstGeom prst="rect">
            <a:avLst/>
          </a:prstGeom>
        </p:spPr>
      </p:pic>
      <p:pic>
        <p:nvPicPr>
          <p:cNvPr id="7" name="Рисунок 6"/>
          <p:cNvPicPr>
            <a:picLocks noChangeAspect="1"/>
          </p:cNvPicPr>
          <p:nvPr/>
        </p:nvPicPr>
        <p:blipFill>
          <a:blip r:embed="rId6"/>
          <a:stretch>
            <a:fillRect/>
          </a:stretch>
        </p:blipFill>
        <p:spPr>
          <a:xfrm>
            <a:off x="1141494" y="910265"/>
            <a:ext cx="2630120" cy="3123267"/>
          </a:xfrm>
          <a:prstGeom prst="rect">
            <a:avLst/>
          </a:prstGeom>
        </p:spPr>
      </p:pic>
      <p:pic>
        <p:nvPicPr>
          <p:cNvPr id="8" name="Рисунок 7"/>
          <p:cNvPicPr>
            <a:picLocks noChangeAspect="1"/>
          </p:cNvPicPr>
          <p:nvPr/>
        </p:nvPicPr>
        <p:blipFill rotWithShape="1">
          <a:blip r:embed="rId7"/>
          <a:srcRect l="10495"/>
          <a:stretch/>
        </p:blipFill>
        <p:spPr>
          <a:xfrm>
            <a:off x="8757975" y="841841"/>
            <a:ext cx="3282167" cy="5751061"/>
          </a:xfrm>
          <a:prstGeom prst="rect">
            <a:avLst/>
          </a:prstGeom>
        </p:spPr>
      </p:pic>
      <p:pic>
        <p:nvPicPr>
          <p:cNvPr id="11" name="Рисунок 10"/>
          <p:cNvPicPr>
            <a:picLocks noChangeAspect="1"/>
          </p:cNvPicPr>
          <p:nvPr/>
        </p:nvPicPr>
        <p:blipFill>
          <a:blip r:embed="rId8"/>
          <a:stretch>
            <a:fillRect/>
          </a:stretch>
        </p:blipFill>
        <p:spPr>
          <a:xfrm>
            <a:off x="1176596" y="4022598"/>
            <a:ext cx="7687277" cy="2276602"/>
          </a:xfrm>
          <a:prstGeom prst="rect">
            <a:avLst/>
          </a:prstGeom>
        </p:spPr>
      </p:pic>
      <p:pic>
        <p:nvPicPr>
          <p:cNvPr id="12" name="Рисунок 11"/>
          <p:cNvPicPr>
            <a:picLocks noChangeAspect="1"/>
          </p:cNvPicPr>
          <p:nvPr/>
        </p:nvPicPr>
        <p:blipFill>
          <a:blip r:embed="rId9"/>
          <a:stretch>
            <a:fillRect/>
          </a:stretch>
        </p:blipFill>
        <p:spPr>
          <a:xfrm>
            <a:off x="187940" y="4513086"/>
            <a:ext cx="1018868" cy="1080000"/>
          </a:xfrm>
          <a:prstGeom prst="rect">
            <a:avLst/>
          </a:prstGeom>
        </p:spPr>
      </p:pic>
      <p:pic>
        <p:nvPicPr>
          <p:cNvPr id="32" name="Рисунок 31"/>
          <p:cNvPicPr>
            <a:picLocks noChangeAspect="1"/>
          </p:cNvPicPr>
          <p:nvPr/>
        </p:nvPicPr>
        <p:blipFill>
          <a:blip r:embed="rId10"/>
          <a:stretch>
            <a:fillRect/>
          </a:stretch>
        </p:blipFill>
        <p:spPr>
          <a:xfrm>
            <a:off x="3796229" y="938835"/>
            <a:ext cx="4937131" cy="2508868"/>
          </a:xfrm>
          <a:prstGeom prst="rect">
            <a:avLst/>
          </a:prstGeom>
        </p:spPr>
      </p:pic>
    </p:spTree>
    <p:extLst>
      <p:ext uri="{BB962C8B-B14F-4D97-AF65-F5344CB8AC3E}">
        <p14:creationId xmlns:p14="http://schemas.microsoft.com/office/powerpoint/2010/main" val="1426087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oogle Shape;221;g7f57dfae1b_1_180"/>
          <p:cNvGrpSpPr/>
          <p:nvPr/>
        </p:nvGrpSpPr>
        <p:grpSpPr>
          <a:xfrm>
            <a:off x="0" y="787094"/>
            <a:ext cx="12192000" cy="54747"/>
            <a:chOff x="0" y="0"/>
            <a:chExt cx="12192000" cy="114300"/>
          </a:xfrm>
        </p:grpSpPr>
        <p:sp>
          <p:nvSpPr>
            <p:cNvPr id="14" name="Google Shape;222;g7f57dfae1b_1_180"/>
            <p:cNvSpPr/>
            <p:nvPr/>
          </p:nvSpPr>
          <p:spPr>
            <a:xfrm>
              <a:off x="0" y="0"/>
              <a:ext cx="717176" cy="114300"/>
            </a:xfrm>
            <a:prstGeom prst="rect">
              <a:avLst/>
            </a:prstGeom>
            <a:solidFill>
              <a:srgbClr val="EB1C2D"/>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 name="Google Shape;223;g7f57dfae1b_1_180"/>
            <p:cNvSpPr/>
            <p:nvPr/>
          </p:nvSpPr>
          <p:spPr>
            <a:xfrm>
              <a:off x="717176" y="0"/>
              <a:ext cx="717176" cy="114300"/>
            </a:xfrm>
            <a:prstGeom prst="rect">
              <a:avLst/>
            </a:prstGeom>
            <a:solidFill>
              <a:srgbClr val="D3A02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 name="Google Shape;224;g7f57dfae1b_1_180"/>
            <p:cNvSpPr/>
            <p:nvPr/>
          </p:nvSpPr>
          <p:spPr>
            <a:xfrm>
              <a:off x="1434353" y="0"/>
              <a:ext cx="717176" cy="114300"/>
            </a:xfrm>
            <a:prstGeom prst="rect">
              <a:avLst/>
            </a:prstGeom>
            <a:solidFill>
              <a:srgbClr val="279B4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 name="Google Shape;225;g7f57dfae1b_1_180"/>
            <p:cNvSpPr/>
            <p:nvPr/>
          </p:nvSpPr>
          <p:spPr>
            <a:xfrm>
              <a:off x="2151529" y="0"/>
              <a:ext cx="717176" cy="114300"/>
            </a:xfrm>
            <a:prstGeom prst="rect">
              <a:avLst/>
            </a:prstGeom>
            <a:solidFill>
              <a:srgbClr val="C31F3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 name="Google Shape;226;g7f57dfae1b_1_180"/>
            <p:cNvSpPr/>
            <p:nvPr/>
          </p:nvSpPr>
          <p:spPr>
            <a:xfrm>
              <a:off x="2868706" y="0"/>
              <a:ext cx="717176" cy="114300"/>
            </a:xfrm>
            <a:prstGeom prst="rect">
              <a:avLst/>
            </a:prstGeom>
            <a:solidFill>
              <a:srgbClr val="EF402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Google Shape;227;g7f57dfae1b_1_180"/>
            <p:cNvSpPr/>
            <p:nvPr/>
          </p:nvSpPr>
          <p:spPr>
            <a:xfrm>
              <a:off x="3585882" y="0"/>
              <a:ext cx="717176" cy="114300"/>
            </a:xfrm>
            <a:prstGeom prst="rect">
              <a:avLst/>
            </a:prstGeom>
            <a:solidFill>
              <a:srgbClr val="00AED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 name="Google Shape;228;g7f57dfae1b_1_180"/>
            <p:cNvSpPr/>
            <p:nvPr/>
          </p:nvSpPr>
          <p:spPr>
            <a:xfrm>
              <a:off x="4303059" y="0"/>
              <a:ext cx="717176" cy="114300"/>
            </a:xfrm>
            <a:prstGeom prst="rect">
              <a:avLst/>
            </a:prstGeom>
            <a:solidFill>
              <a:srgbClr val="FDB71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 name="Google Shape;229;g7f57dfae1b_1_180"/>
            <p:cNvSpPr/>
            <p:nvPr/>
          </p:nvSpPr>
          <p:spPr>
            <a:xfrm>
              <a:off x="5020235" y="0"/>
              <a:ext cx="717176" cy="114300"/>
            </a:xfrm>
            <a:prstGeom prst="rect">
              <a:avLst/>
            </a:prstGeom>
            <a:solidFill>
              <a:srgbClr val="8F183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 name="Google Shape;230;g7f57dfae1b_1_180"/>
            <p:cNvSpPr/>
            <p:nvPr/>
          </p:nvSpPr>
          <p:spPr>
            <a:xfrm>
              <a:off x="5737412" y="0"/>
              <a:ext cx="717176" cy="114300"/>
            </a:xfrm>
            <a:prstGeom prst="rect">
              <a:avLst/>
            </a:prstGeom>
            <a:solidFill>
              <a:srgbClr val="F36D2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 name="Google Shape;231;g7f57dfae1b_1_180"/>
            <p:cNvSpPr/>
            <p:nvPr/>
          </p:nvSpPr>
          <p:spPr>
            <a:xfrm>
              <a:off x="6454588" y="0"/>
              <a:ext cx="717176" cy="114300"/>
            </a:xfrm>
            <a:prstGeom prst="rect">
              <a:avLst/>
            </a:prstGeom>
            <a:solidFill>
              <a:srgbClr val="E11484"/>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 name="Google Shape;232;g7f57dfae1b_1_180"/>
            <p:cNvSpPr/>
            <p:nvPr/>
          </p:nvSpPr>
          <p:spPr>
            <a:xfrm>
              <a:off x="7171765" y="0"/>
              <a:ext cx="717176" cy="114300"/>
            </a:xfrm>
            <a:prstGeom prst="rect">
              <a:avLst/>
            </a:prstGeom>
            <a:solidFill>
              <a:srgbClr val="F99D2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 name="Google Shape;233;g7f57dfae1b_1_180"/>
            <p:cNvSpPr/>
            <p:nvPr/>
          </p:nvSpPr>
          <p:spPr>
            <a:xfrm>
              <a:off x="7888941" y="0"/>
              <a:ext cx="717176" cy="114300"/>
            </a:xfrm>
            <a:prstGeom prst="rect">
              <a:avLst/>
            </a:prstGeom>
            <a:solidFill>
              <a:srgbClr val="CF8D2A"/>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 name="Google Shape;234;g7f57dfae1b_1_180"/>
            <p:cNvSpPr/>
            <p:nvPr/>
          </p:nvSpPr>
          <p:spPr>
            <a:xfrm>
              <a:off x="8606118" y="0"/>
              <a:ext cx="717176" cy="114300"/>
            </a:xfrm>
            <a:prstGeom prst="rect">
              <a:avLst/>
            </a:prstGeom>
            <a:solidFill>
              <a:srgbClr val="48773E"/>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 name="Google Shape;235;g7f57dfae1b_1_180"/>
            <p:cNvSpPr/>
            <p:nvPr/>
          </p:nvSpPr>
          <p:spPr>
            <a:xfrm>
              <a:off x="9323294" y="0"/>
              <a:ext cx="717176" cy="114300"/>
            </a:xfrm>
            <a:prstGeom prst="rect">
              <a:avLst/>
            </a:prstGeom>
            <a:solidFill>
              <a:srgbClr val="007DBC"/>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36;g7f57dfae1b_1_180"/>
            <p:cNvSpPr/>
            <p:nvPr/>
          </p:nvSpPr>
          <p:spPr>
            <a:xfrm>
              <a:off x="10040471" y="0"/>
              <a:ext cx="717176" cy="114300"/>
            </a:xfrm>
            <a:prstGeom prst="rect">
              <a:avLst/>
            </a:prstGeom>
            <a:solidFill>
              <a:srgbClr val="5DBB4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 name="Google Shape;237;g7f57dfae1b_1_180"/>
            <p:cNvSpPr/>
            <p:nvPr/>
          </p:nvSpPr>
          <p:spPr>
            <a:xfrm>
              <a:off x="10757647" y="0"/>
              <a:ext cx="717176" cy="114300"/>
            </a:xfrm>
            <a:prstGeom prst="rect">
              <a:avLst/>
            </a:prstGeom>
            <a:solidFill>
              <a:srgbClr val="02558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0" name="Google Shape;238;g7f57dfae1b_1_180"/>
            <p:cNvSpPr/>
            <p:nvPr/>
          </p:nvSpPr>
          <p:spPr>
            <a:xfrm>
              <a:off x="11474824" y="0"/>
              <a:ext cx="717176" cy="114300"/>
            </a:xfrm>
            <a:prstGeom prst="rect">
              <a:avLst/>
            </a:prstGeom>
            <a:solidFill>
              <a:srgbClr val="18366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31" name="Заголовок 1"/>
          <p:cNvSpPr>
            <a:spLocks noGrp="1"/>
          </p:cNvSpPr>
          <p:nvPr>
            <p:ph type="title"/>
          </p:nvPr>
        </p:nvSpPr>
        <p:spPr>
          <a:xfrm>
            <a:off x="698301" y="172332"/>
            <a:ext cx="10917966" cy="614761"/>
          </a:xfrm>
        </p:spPr>
        <p:txBody>
          <a:bodyPr>
            <a:noAutofit/>
          </a:bodyPr>
          <a:lstStyle/>
          <a:p>
            <a:pPr algn="ctr"/>
            <a:r>
              <a:rPr lang="ru-RU" sz="2800" b="1" dirty="0" smtClean="0">
                <a:solidFill>
                  <a:srgbClr val="002060"/>
                </a:solidFill>
                <a:latin typeface="Arial Black" panose="020B0A04020102020204" pitchFamily="34" charset="0"/>
                <a:cs typeface="Arial" panose="020B0604020202020204" pitchFamily="34" charset="0"/>
              </a:rPr>
              <a:t>Окружающая среда</a:t>
            </a:r>
            <a:endParaRPr lang="ru-RU" sz="2800" b="1" dirty="0">
              <a:solidFill>
                <a:srgbClr val="002060"/>
              </a:solidFill>
              <a:latin typeface="Arial Black" panose="020B0A04020102020204" pitchFamily="34" charset="0"/>
              <a:cs typeface="Arial" panose="020B0604020202020204" pitchFamily="34" charset="0"/>
            </a:endParaRPr>
          </a:p>
        </p:txBody>
      </p:sp>
      <p:pic>
        <p:nvPicPr>
          <p:cNvPr id="9" name="Объект 8"/>
          <p:cNvPicPr>
            <a:picLocks noGrp="1" noChangeAspect="1"/>
          </p:cNvPicPr>
          <p:nvPr>
            <p:ph idx="1"/>
          </p:nvPr>
        </p:nvPicPr>
        <p:blipFill rotWithShape="1">
          <a:blip r:embed="rId2"/>
          <a:srcRect l="3981" t="-562" r="600" b="562"/>
          <a:stretch/>
        </p:blipFill>
        <p:spPr>
          <a:xfrm>
            <a:off x="1603358" y="1010470"/>
            <a:ext cx="6745506" cy="2511658"/>
          </a:xfrm>
          <a:prstGeom prst="rect">
            <a:avLst/>
          </a:prstGeom>
        </p:spPr>
      </p:pic>
      <p:pic>
        <p:nvPicPr>
          <p:cNvPr id="10" name="Рисунок 9"/>
          <p:cNvPicPr>
            <a:picLocks noChangeAspect="1"/>
          </p:cNvPicPr>
          <p:nvPr/>
        </p:nvPicPr>
        <p:blipFill>
          <a:blip r:embed="rId3"/>
          <a:stretch>
            <a:fillRect/>
          </a:stretch>
        </p:blipFill>
        <p:spPr>
          <a:xfrm>
            <a:off x="167274" y="950561"/>
            <a:ext cx="1017123" cy="1080000"/>
          </a:xfrm>
          <a:prstGeom prst="rect">
            <a:avLst/>
          </a:prstGeom>
        </p:spPr>
      </p:pic>
      <p:pic>
        <p:nvPicPr>
          <p:cNvPr id="34" name="Рисунок 33"/>
          <p:cNvPicPr>
            <a:picLocks noChangeAspect="1"/>
          </p:cNvPicPr>
          <p:nvPr/>
        </p:nvPicPr>
        <p:blipFill>
          <a:blip r:embed="rId4"/>
          <a:stretch>
            <a:fillRect/>
          </a:stretch>
        </p:blipFill>
        <p:spPr>
          <a:xfrm>
            <a:off x="189793" y="2085309"/>
            <a:ext cx="1017016" cy="1080000"/>
          </a:xfrm>
          <a:prstGeom prst="rect">
            <a:avLst/>
          </a:prstGeom>
        </p:spPr>
      </p:pic>
      <p:pic>
        <p:nvPicPr>
          <p:cNvPr id="35" name="Рисунок 34"/>
          <p:cNvPicPr>
            <a:picLocks noChangeAspect="1"/>
          </p:cNvPicPr>
          <p:nvPr/>
        </p:nvPicPr>
        <p:blipFill>
          <a:blip r:embed="rId5"/>
          <a:stretch>
            <a:fillRect/>
          </a:stretch>
        </p:blipFill>
        <p:spPr>
          <a:xfrm>
            <a:off x="167381" y="3328777"/>
            <a:ext cx="1017016" cy="1080000"/>
          </a:xfrm>
          <a:prstGeom prst="rect">
            <a:avLst/>
          </a:prstGeom>
        </p:spPr>
      </p:pic>
      <p:pic>
        <p:nvPicPr>
          <p:cNvPr id="37" name="Рисунок 36"/>
          <p:cNvPicPr>
            <a:picLocks noChangeAspect="1"/>
          </p:cNvPicPr>
          <p:nvPr/>
        </p:nvPicPr>
        <p:blipFill>
          <a:blip r:embed="rId6"/>
          <a:stretch>
            <a:fillRect/>
          </a:stretch>
        </p:blipFill>
        <p:spPr>
          <a:xfrm>
            <a:off x="8348864" y="1010470"/>
            <a:ext cx="3267403" cy="5423888"/>
          </a:xfrm>
          <a:prstGeom prst="rect">
            <a:avLst/>
          </a:prstGeom>
        </p:spPr>
      </p:pic>
      <p:pic>
        <p:nvPicPr>
          <p:cNvPr id="38" name="Рисунок 37"/>
          <p:cNvPicPr>
            <a:picLocks noChangeAspect="1"/>
          </p:cNvPicPr>
          <p:nvPr/>
        </p:nvPicPr>
        <p:blipFill>
          <a:blip r:embed="rId7"/>
          <a:stretch>
            <a:fillRect/>
          </a:stretch>
        </p:blipFill>
        <p:spPr>
          <a:xfrm>
            <a:off x="1310578" y="3745505"/>
            <a:ext cx="7419314" cy="2729049"/>
          </a:xfrm>
          <a:prstGeom prst="rect">
            <a:avLst/>
          </a:prstGeom>
        </p:spPr>
      </p:pic>
    </p:spTree>
    <p:extLst>
      <p:ext uri="{BB962C8B-B14F-4D97-AF65-F5344CB8AC3E}">
        <p14:creationId xmlns:p14="http://schemas.microsoft.com/office/powerpoint/2010/main" val="2293122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379" y="74282"/>
            <a:ext cx="11778915" cy="585370"/>
          </a:xfrm>
        </p:spPr>
        <p:txBody>
          <a:bodyPr>
            <a:noAutofit/>
          </a:bodyPr>
          <a:lstStyle/>
          <a:p>
            <a:pPr algn="ctr"/>
            <a:r>
              <a:rPr lang="ru-RU" sz="2800" b="1" dirty="0" smtClean="0">
                <a:solidFill>
                  <a:srgbClr val="002060"/>
                </a:solidFill>
                <a:latin typeface="Arial Black" panose="020B0A04020102020204" pitchFamily="34" charset="0"/>
              </a:rPr>
              <a:t>Национальная платформа отчётности ЦУР КР- </a:t>
            </a:r>
            <a:r>
              <a:rPr lang="en-US" sz="2800" b="1" dirty="0" smtClean="0">
                <a:solidFill>
                  <a:srgbClr val="002060"/>
                </a:solidFill>
                <a:latin typeface="Arial Black" panose="020B0A04020102020204" pitchFamily="34" charset="0"/>
              </a:rPr>
              <a:t>Open SDG</a:t>
            </a:r>
            <a:endParaRPr lang="ru-RU" sz="2800" b="1" dirty="0">
              <a:solidFill>
                <a:srgbClr val="002060"/>
              </a:solidFill>
              <a:latin typeface="Arial Black" panose="020B0A04020102020204" pitchFamily="34" charset="0"/>
            </a:endParaRPr>
          </a:p>
        </p:txBody>
      </p:sp>
      <p:pic>
        <p:nvPicPr>
          <p:cNvPr id="4" name="Объект 3"/>
          <p:cNvPicPr>
            <a:picLocks noGrp="1" noChangeAspect="1"/>
          </p:cNvPicPr>
          <p:nvPr>
            <p:ph idx="1"/>
          </p:nvPr>
        </p:nvPicPr>
        <p:blipFill rotWithShape="1">
          <a:blip r:embed="rId3"/>
          <a:srcRect l="18945" t="4773" r="17753" b="7298"/>
          <a:stretch/>
        </p:blipFill>
        <p:spPr>
          <a:xfrm>
            <a:off x="4089353" y="1215329"/>
            <a:ext cx="6381073" cy="4985704"/>
          </a:xfrm>
          <a:prstGeom prst="rect">
            <a:avLst/>
          </a:prstGeom>
        </p:spPr>
      </p:pic>
      <p:graphicFrame>
        <p:nvGraphicFramePr>
          <p:cNvPr id="7" name="Схема 6"/>
          <p:cNvGraphicFramePr/>
          <p:nvPr>
            <p:extLst>
              <p:ext uri="{D42A27DB-BD31-4B8C-83A1-F6EECF244321}">
                <p14:modId xmlns:p14="http://schemas.microsoft.com/office/powerpoint/2010/main" val="2343553163"/>
              </p:ext>
            </p:extLst>
          </p:nvPr>
        </p:nvGraphicFramePr>
        <p:xfrm>
          <a:off x="59267" y="1196911"/>
          <a:ext cx="4030979" cy="53668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Прямоугольник 2"/>
          <p:cNvSpPr/>
          <p:nvPr/>
        </p:nvSpPr>
        <p:spPr>
          <a:xfrm>
            <a:off x="6467297" y="6194397"/>
            <a:ext cx="5245090" cy="369332"/>
          </a:xfrm>
          <a:prstGeom prst="rect">
            <a:avLst/>
          </a:prstGeom>
        </p:spPr>
        <p:txBody>
          <a:bodyPr wrap="none">
            <a:spAutoFit/>
          </a:bodyPr>
          <a:lstStyle/>
          <a:p>
            <a:r>
              <a:rPr lang="en-US" dirty="0"/>
              <a:t>https://sustainabledevelopment-kyrgyzstan.github.io/</a:t>
            </a:r>
          </a:p>
        </p:txBody>
      </p:sp>
      <p:grpSp>
        <p:nvGrpSpPr>
          <p:cNvPr id="8" name="Google Shape;221;g7f57dfae1b_1_180"/>
          <p:cNvGrpSpPr/>
          <p:nvPr/>
        </p:nvGrpSpPr>
        <p:grpSpPr>
          <a:xfrm>
            <a:off x="-18874" y="611541"/>
            <a:ext cx="12192000" cy="54747"/>
            <a:chOff x="0" y="0"/>
            <a:chExt cx="12192000" cy="114300"/>
          </a:xfrm>
        </p:grpSpPr>
        <p:sp>
          <p:nvSpPr>
            <p:cNvPr id="9" name="Google Shape;222;g7f57dfae1b_1_180"/>
            <p:cNvSpPr/>
            <p:nvPr/>
          </p:nvSpPr>
          <p:spPr>
            <a:xfrm>
              <a:off x="0" y="0"/>
              <a:ext cx="717176" cy="114300"/>
            </a:xfrm>
            <a:prstGeom prst="rect">
              <a:avLst/>
            </a:prstGeom>
            <a:solidFill>
              <a:srgbClr val="EB1C2D"/>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 name="Google Shape;223;g7f57dfae1b_1_180"/>
            <p:cNvSpPr/>
            <p:nvPr/>
          </p:nvSpPr>
          <p:spPr>
            <a:xfrm>
              <a:off x="717176" y="0"/>
              <a:ext cx="717176" cy="114300"/>
            </a:xfrm>
            <a:prstGeom prst="rect">
              <a:avLst/>
            </a:prstGeom>
            <a:solidFill>
              <a:srgbClr val="D3A02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 name="Google Shape;224;g7f57dfae1b_1_180"/>
            <p:cNvSpPr/>
            <p:nvPr/>
          </p:nvSpPr>
          <p:spPr>
            <a:xfrm>
              <a:off x="1434353" y="0"/>
              <a:ext cx="717176" cy="114300"/>
            </a:xfrm>
            <a:prstGeom prst="rect">
              <a:avLst/>
            </a:prstGeom>
            <a:solidFill>
              <a:srgbClr val="279B4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 name="Google Shape;225;g7f57dfae1b_1_180"/>
            <p:cNvSpPr/>
            <p:nvPr/>
          </p:nvSpPr>
          <p:spPr>
            <a:xfrm>
              <a:off x="2151529" y="0"/>
              <a:ext cx="717176" cy="114300"/>
            </a:xfrm>
            <a:prstGeom prst="rect">
              <a:avLst/>
            </a:prstGeom>
            <a:solidFill>
              <a:srgbClr val="C31F3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 name="Google Shape;226;g7f57dfae1b_1_180"/>
            <p:cNvSpPr/>
            <p:nvPr/>
          </p:nvSpPr>
          <p:spPr>
            <a:xfrm>
              <a:off x="2868706" y="0"/>
              <a:ext cx="717176" cy="114300"/>
            </a:xfrm>
            <a:prstGeom prst="rect">
              <a:avLst/>
            </a:prstGeom>
            <a:solidFill>
              <a:srgbClr val="EF402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 name="Google Shape;227;g7f57dfae1b_1_180"/>
            <p:cNvSpPr/>
            <p:nvPr/>
          </p:nvSpPr>
          <p:spPr>
            <a:xfrm>
              <a:off x="3585882" y="0"/>
              <a:ext cx="717176" cy="114300"/>
            </a:xfrm>
            <a:prstGeom prst="rect">
              <a:avLst/>
            </a:prstGeom>
            <a:solidFill>
              <a:srgbClr val="00AED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 name="Google Shape;228;g7f57dfae1b_1_180"/>
            <p:cNvSpPr/>
            <p:nvPr/>
          </p:nvSpPr>
          <p:spPr>
            <a:xfrm>
              <a:off x="4303059" y="0"/>
              <a:ext cx="717176" cy="114300"/>
            </a:xfrm>
            <a:prstGeom prst="rect">
              <a:avLst/>
            </a:prstGeom>
            <a:solidFill>
              <a:srgbClr val="FDB71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 name="Google Shape;229;g7f57dfae1b_1_180"/>
            <p:cNvSpPr/>
            <p:nvPr/>
          </p:nvSpPr>
          <p:spPr>
            <a:xfrm>
              <a:off x="5020235" y="0"/>
              <a:ext cx="717176" cy="114300"/>
            </a:xfrm>
            <a:prstGeom prst="rect">
              <a:avLst/>
            </a:prstGeom>
            <a:solidFill>
              <a:srgbClr val="8F183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 name="Google Shape;230;g7f57dfae1b_1_180"/>
            <p:cNvSpPr/>
            <p:nvPr/>
          </p:nvSpPr>
          <p:spPr>
            <a:xfrm>
              <a:off x="5737412" y="0"/>
              <a:ext cx="717176" cy="114300"/>
            </a:xfrm>
            <a:prstGeom prst="rect">
              <a:avLst/>
            </a:prstGeom>
            <a:solidFill>
              <a:srgbClr val="F36D2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 name="Google Shape;231;g7f57dfae1b_1_180"/>
            <p:cNvSpPr/>
            <p:nvPr/>
          </p:nvSpPr>
          <p:spPr>
            <a:xfrm>
              <a:off x="6454588" y="0"/>
              <a:ext cx="717176" cy="114300"/>
            </a:xfrm>
            <a:prstGeom prst="rect">
              <a:avLst/>
            </a:prstGeom>
            <a:solidFill>
              <a:srgbClr val="E11484"/>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Google Shape;232;g7f57dfae1b_1_180"/>
            <p:cNvSpPr/>
            <p:nvPr/>
          </p:nvSpPr>
          <p:spPr>
            <a:xfrm>
              <a:off x="7171765" y="0"/>
              <a:ext cx="717176" cy="114300"/>
            </a:xfrm>
            <a:prstGeom prst="rect">
              <a:avLst/>
            </a:prstGeom>
            <a:solidFill>
              <a:srgbClr val="F99D2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 name="Google Shape;233;g7f57dfae1b_1_180"/>
            <p:cNvSpPr/>
            <p:nvPr/>
          </p:nvSpPr>
          <p:spPr>
            <a:xfrm>
              <a:off x="7888941" y="0"/>
              <a:ext cx="717176" cy="114300"/>
            </a:xfrm>
            <a:prstGeom prst="rect">
              <a:avLst/>
            </a:prstGeom>
            <a:solidFill>
              <a:srgbClr val="CF8D2A"/>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 name="Google Shape;234;g7f57dfae1b_1_180"/>
            <p:cNvSpPr/>
            <p:nvPr/>
          </p:nvSpPr>
          <p:spPr>
            <a:xfrm>
              <a:off x="8606118" y="0"/>
              <a:ext cx="717176" cy="114300"/>
            </a:xfrm>
            <a:prstGeom prst="rect">
              <a:avLst/>
            </a:prstGeom>
            <a:solidFill>
              <a:srgbClr val="48773E"/>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 name="Google Shape;235;g7f57dfae1b_1_180"/>
            <p:cNvSpPr/>
            <p:nvPr/>
          </p:nvSpPr>
          <p:spPr>
            <a:xfrm>
              <a:off x="9323294" y="0"/>
              <a:ext cx="717176" cy="114300"/>
            </a:xfrm>
            <a:prstGeom prst="rect">
              <a:avLst/>
            </a:prstGeom>
            <a:solidFill>
              <a:srgbClr val="007DBC"/>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 name="Google Shape;236;g7f57dfae1b_1_180"/>
            <p:cNvSpPr/>
            <p:nvPr/>
          </p:nvSpPr>
          <p:spPr>
            <a:xfrm>
              <a:off x="10040471" y="0"/>
              <a:ext cx="717176" cy="114300"/>
            </a:xfrm>
            <a:prstGeom prst="rect">
              <a:avLst/>
            </a:prstGeom>
            <a:solidFill>
              <a:srgbClr val="5DBB4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 name="Google Shape;237;g7f57dfae1b_1_180"/>
            <p:cNvSpPr/>
            <p:nvPr/>
          </p:nvSpPr>
          <p:spPr>
            <a:xfrm>
              <a:off x="10757647" y="0"/>
              <a:ext cx="717176" cy="114300"/>
            </a:xfrm>
            <a:prstGeom prst="rect">
              <a:avLst/>
            </a:prstGeom>
            <a:solidFill>
              <a:srgbClr val="02558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 name="Google Shape;238;g7f57dfae1b_1_180"/>
            <p:cNvSpPr/>
            <p:nvPr/>
          </p:nvSpPr>
          <p:spPr>
            <a:xfrm>
              <a:off x="11474824" y="0"/>
              <a:ext cx="717176" cy="114300"/>
            </a:xfrm>
            <a:prstGeom prst="rect">
              <a:avLst/>
            </a:prstGeom>
            <a:solidFill>
              <a:srgbClr val="18366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extLst>
      <p:ext uri="{BB962C8B-B14F-4D97-AF65-F5344CB8AC3E}">
        <p14:creationId xmlns:p14="http://schemas.microsoft.com/office/powerpoint/2010/main" val="30113980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7176" y="-51330"/>
            <a:ext cx="10515600" cy="694063"/>
          </a:xfrm>
        </p:spPr>
        <p:txBody>
          <a:bodyPr>
            <a:normAutofit/>
          </a:bodyPr>
          <a:lstStyle/>
          <a:p>
            <a:pPr algn="ctr"/>
            <a:r>
              <a:rPr lang="ru-RU" sz="2800" b="1" dirty="0">
                <a:solidFill>
                  <a:srgbClr val="002060"/>
                </a:solidFill>
                <a:latin typeface="Arial Black" panose="020B0A04020102020204" pitchFamily="34" charset="0"/>
              </a:rPr>
              <a:t>Публикации ЦУР</a:t>
            </a:r>
            <a:endParaRPr lang="en-US" sz="2800" b="1" dirty="0">
              <a:solidFill>
                <a:srgbClr val="002060"/>
              </a:solidFill>
              <a:latin typeface="Arial Black" panose="020B0A04020102020204" pitchFamily="34" charset="0"/>
            </a:endParaRPr>
          </a:p>
        </p:txBody>
      </p:sp>
      <p:grpSp>
        <p:nvGrpSpPr>
          <p:cNvPr id="4" name="Google Shape;221;g7f57dfae1b_1_180"/>
          <p:cNvGrpSpPr/>
          <p:nvPr/>
        </p:nvGrpSpPr>
        <p:grpSpPr>
          <a:xfrm>
            <a:off x="0" y="593659"/>
            <a:ext cx="12192000" cy="54747"/>
            <a:chOff x="0" y="0"/>
            <a:chExt cx="12192000" cy="114300"/>
          </a:xfrm>
        </p:grpSpPr>
        <p:sp>
          <p:nvSpPr>
            <p:cNvPr id="5" name="Google Shape;222;g7f57dfae1b_1_180"/>
            <p:cNvSpPr/>
            <p:nvPr/>
          </p:nvSpPr>
          <p:spPr>
            <a:xfrm>
              <a:off x="0" y="0"/>
              <a:ext cx="717176" cy="114300"/>
            </a:xfrm>
            <a:prstGeom prst="rect">
              <a:avLst/>
            </a:prstGeom>
            <a:solidFill>
              <a:srgbClr val="EB1C2D"/>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 name="Google Shape;223;g7f57dfae1b_1_180"/>
            <p:cNvSpPr/>
            <p:nvPr/>
          </p:nvSpPr>
          <p:spPr>
            <a:xfrm>
              <a:off x="717176" y="0"/>
              <a:ext cx="717176" cy="114300"/>
            </a:xfrm>
            <a:prstGeom prst="rect">
              <a:avLst/>
            </a:prstGeom>
            <a:solidFill>
              <a:srgbClr val="D3A02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 name="Google Shape;224;g7f57dfae1b_1_180"/>
            <p:cNvSpPr/>
            <p:nvPr/>
          </p:nvSpPr>
          <p:spPr>
            <a:xfrm>
              <a:off x="1434353" y="0"/>
              <a:ext cx="717176" cy="114300"/>
            </a:xfrm>
            <a:prstGeom prst="rect">
              <a:avLst/>
            </a:prstGeom>
            <a:solidFill>
              <a:srgbClr val="279B4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 name="Google Shape;225;g7f57dfae1b_1_180"/>
            <p:cNvSpPr/>
            <p:nvPr/>
          </p:nvSpPr>
          <p:spPr>
            <a:xfrm>
              <a:off x="2151529" y="0"/>
              <a:ext cx="717176" cy="114300"/>
            </a:xfrm>
            <a:prstGeom prst="rect">
              <a:avLst/>
            </a:prstGeom>
            <a:solidFill>
              <a:srgbClr val="C31F3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 name="Google Shape;226;g7f57dfae1b_1_180"/>
            <p:cNvSpPr/>
            <p:nvPr/>
          </p:nvSpPr>
          <p:spPr>
            <a:xfrm>
              <a:off x="2868706" y="0"/>
              <a:ext cx="717176" cy="114300"/>
            </a:xfrm>
            <a:prstGeom prst="rect">
              <a:avLst/>
            </a:prstGeom>
            <a:solidFill>
              <a:srgbClr val="EF402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 name="Google Shape;227;g7f57dfae1b_1_180"/>
            <p:cNvSpPr/>
            <p:nvPr/>
          </p:nvSpPr>
          <p:spPr>
            <a:xfrm>
              <a:off x="3585882" y="0"/>
              <a:ext cx="717176" cy="114300"/>
            </a:xfrm>
            <a:prstGeom prst="rect">
              <a:avLst/>
            </a:prstGeom>
            <a:solidFill>
              <a:srgbClr val="00AED9"/>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 name="Google Shape;228;g7f57dfae1b_1_180"/>
            <p:cNvSpPr/>
            <p:nvPr/>
          </p:nvSpPr>
          <p:spPr>
            <a:xfrm>
              <a:off x="4303059" y="0"/>
              <a:ext cx="717176" cy="114300"/>
            </a:xfrm>
            <a:prstGeom prst="rect">
              <a:avLst/>
            </a:prstGeom>
            <a:solidFill>
              <a:srgbClr val="FDB713"/>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 name="Google Shape;229;g7f57dfae1b_1_180"/>
            <p:cNvSpPr/>
            <p:nvPr/>
          </p:nvSpPr>
          <p:spPr>
            <a:xfrm>
              <a:off x="5020235" y="0"/>
              <a:ext cx="717176" cy="114300"/>
            </a:xfrm>
            <a:prstGeom prst="rect">
              <a:avLst/>
            </a:prstGeom>
            <a:solidFill>
              <a:srgbClr val="8F183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 name="Google Shape;230;g7f57dfae1b_1_180"/>
            <p:cNvSpPr/>
            <p:nvPr/>
          </p:nvSpPr>
          <p:spPr>
            <a:xfrm>
              <a:off x="5737412" y="0"/>
              <a:ext cx="717176" cy="114300"/>
            </a:xfrm>
            <a:prstGeom prst="rect">
              <a:avLst/>
            </a:prstGeom>
            <a:solidFill>
              <a:srgbClr val="F36D2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 name="Google Shape;231;g7f57dfae1b_1_180"/>
            <p:cNvSpPr/>
            <p:nvPr/>
          </p:nvSpPr>
          <p:spPr>
            <a:xfrm>
              <a:off x="6454588" y="0"/>
              <a:ext cx="717176" cy="114300"/>
            </a:xfrm>
            <a:prstGeom prst="rect">
              <a:avLst/>
            </a:prstGeom>
            <a:solidFill>
              <a:srgbClr val="E11484"/>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 name="Google Shape;232;g7f57dfae1b_1_180"/>
            <p:cNvSpPr/>
            <p:nvPr/>
          </p:nvSpPr>
          <p:spPr>
            <a:xfrm>
              <a:off x="7171765" y="0"/>
              <a:ext cx="717176" cy="114300"/>
            </a:xfrm>
            <a:prstGeom prst="rect">
              <a:avLst/>
            </a:prstGeom>
            <a:solidFill>
              <a:srgbClr val="F99D2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 name="Google Shape;233;g7f57dfae1b_1_180"/>
            <p:cNvSpPr/>
            <p:nvPr/>
          </p:nvSpPr>
          <p:spPr>
            <a:xfrm>
              <a:off x="7888941" y="0"/>
              <a:ext cx="717176" cy="114300"/>
            </a:xfrm>
            <a:prstGeom prst="rect">
              <a:avLst/>
            </a:prstGeom>
            <a:solidFill>
              <a:srgbClr val="CF8D2A"/>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 name="Google Shape;234;g7f57dfae1b_1_180"/>
            <p:cNvSpPr/>
            <p:nvPr/>
          </p:nvSpPr>
          <p:spPr>
            <a:xfrm>
              <a:off x="8606118" y="0"/>
              <a:ext cx="717176" cy="114300"/>
            </a:xfrm>
            <a:prstGeom prst="rect">
              <a:avLst/>
            </a:prstGeom>
            <a:solidFill>
              <a:srgbClr val="48773E"/>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 name="Google Shape;235;g7f57dfae1b_1_180"/>
            <p:cNvSpPr/>
            <p:nvPr/>
          </p:nvSpPr>
          <p:spPr>
            <a:xfrm>
              <a:off x="9323294" y="0"/>
              <a:ext cx="717176" cy="114300"/>
            </a:xfrm>
            <a:prstGeom prst="rect">
              <a:avLst/>
            </a:prstGeom>
            <a:solidFill>
              <a:srgbClr val="007DBC"/>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Google Shape;236;g7f57dfae1b_1_180"/>
            <p:cNvSpPr/>
            <p:nvPr/>
          </p:nvSpPr>
          <p:spPr>
            <a:xfrm>
              <a:off x="10040471" y="0"/>
              <a:ext cx="717176" cy="114300"/>
            </a:xfrm>
            <a:prstGeom prst="rect">
              <a:avLst/>
            </a:prstGeom>
            <a:solidFill>
              <a:srgbClr val="5DBB46"/>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 name="Google Shape;237;g7f57dfae1b_1_180"/>
            <p:cNvSpPr/>
            <p:nvPr/>
          </p:nvSpPr>
          <p:spPr>
            <a:xfrm>
              <a:off x="10757647" y="0"/>
              <a:ext cx="717176" cy="114300"/>
            </a:xfrm>
            <a:prstGeom prst="rect">
              <a:avLst/>
            </a:prstGeom>
            <a:solidFill>
              <a:srgbClr val="02558B"/>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 name="Google Shape;238;g7f57dfae1b_1_180"/>
            <p:cNvSpPr/>
            <p:nvPr/>
          </p:nvSpPr>
          <p:spPr>
            <a:xfrm>
              <a:off x="11474824" y="0"/>
              <a:ext cx="717176" cy="114300"/>
            </a:xfrm>
            <a:prstGeom prst="rect">
              <a:avLst/>
            </a:prstGeom>
            <a:solidFill>
              <a:srgbClr val="183668"/>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3" name="Рисунок 2"/>
          <p:cNvPicPr>
            <a:picLocks noChangeAspect="1"/>
          </p:cNvPicPr>
          <p:nvPr/>
        </p:nvPicPr>
        <p:blipFill>
          <a:blip r:embed="rId2"/>
          <a:stretch>
            <a:fillRect/>
          </a:stretch>
        </p:blipFill>
        <p:spPr>
          <a:xfrm>
            <a:off x="21696" y="1167703"/>
            <a:ext cx="2954771" cy="4232510"/>
          </a:xfrm>
          <a:prstGeom prst="rect">
            <a:avLst/>
          </a:prstGeom>
        </p:spPr>
      </p:pic>
      <p:pic>
        <p:nvPicPr>
          <p:cNvPr id="22" name="Рисунок 21"/>
          <p:cNvPicPr>
            <a:picLocks noChangeAspect="1"/>
          </p:cNvPicPr>
          <p:nvPr/>
        </p:nvPicPr>
        <p:blipFill>
          <a:blip r:embed="rId3"/>
          <a:stretch>
            <a:fillRect/>
          </a:stretch>
        </p:blipFill>
        <p:spPr>
          <a:xfrm>
            <a:off x="2993791" y="2239305"/>
            <a:ext cx="2868706" cy="4056196"/>
          </a:xfrm>
          <a:prstGeom prst="rect">
            <a:avLst/>
          </a:prstGeom>
        </p:spPr>
      </p:pic>
      <p:pic>
        <p:nvPicPr>
          <p:cNvPr id="24" name="Рисунок 23"/>
          <p:cNvPicPr>
            <a:picLocks noChangeAspect="1"/>
          </p:cNvPicPr>
          <p:nvPr/>
        </p:nvPicPr>
        <p:blipFill>
          <a:blip r:embed="rId4"/>
          <a:stretch>
            <a:fillRect/>
          </a:stretch>
        </p:blipFill>
        <p:spPr>
          <a:xfrm>
            <a:off x="5812903" y="1091547"/>
            <a:ext cx="2840205" cy="4019009"/>
          </a:xfrm>
          <a:prstGeom prst="rect">
            <a:avLst/>
          </a:prstGeom>
        </p:spPr>
      </p:pic>
      <p:pic>
        <p:nvPicPr>
          <p:cNvPr id="27" name="Рисунок 26"/>
          <p:cNvPicPr>
            <a:picLocks noChangeAspect="1"/>
          </p:cNvPicPr>
          <p:nvPr/>
        </p:nvPicPr>
        <p:blipFill>
          <a:blip r:embed="rId5"/>
          <a:stretch>
            <a:fillRect/>
          </a:stretch>
        </p:blipFill>
        <p:spPr>
          <a:xfrm>
            <a:off x="8606117" y="3101051"/>
            <a:ext cx="3492917" cy="3492917"/>
          </a:xfrm>
          <a:prstGeom prst="rect">
            <a:avLst/>
          </a:prstGeom>
        </p:spPr>
      </p:pic>
    </p:spTree>
    <p:extLst>
      <p:ext uri="{BB962C8B-B14F-4D97-AF65-F5344CB8AC3E}">
        <p14:creationId xmlns:p14="http://schemas.microsoft.com/office/powerpoint/2010/main" val="7978350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3"/>
          <p:cNvSpPr>
            <a:spLocks noGrp="1"/>
          </p:cNvSpPr>
          <p:nvPr>
            <p:ph type="title"/>
          </p:nvPr>
        </p:nvSpPr>
        <p:spPr>
          <a:xfrm>
            <a:off x="429073" y="4363480"/>
            <a:ext cx="10515600" cy="1325563"/>
          </a:xfrm>
        </p:spPr>
        <p:txBody>
          <a:bodyPr>
            <a:normAutofit/>
          </a:bodyPr>
          <a:lstStyle/>
          <a:p>
            <a:pPr algn="ctr"/>
            <a:r>
              <a:rPr lang="ru-RU" sz="3600" b="1" dirty="0" smtClean="0">
                <a:solidFill>
                  <a:srgbClr val="002060"/>
                </a:solidFill>
                <a:latin typeface="+mn-lt"/>
                <a:cs typeface="Times New Roman" panose="02020603050405020304" pitchFamily="18" charset="0"/>
              </a:rPr>
              <a:t>Спасибо за внимание!</a:t>
            </a:r>
            <a:endParaRPr lang="ru-RU" sz="3600" b="1" dirty="0">
              <a:solidFill>
                <a:srgbClr val="002060"/>
              </a:solidFill>
              <a:latin typeface="+mn-lt"/>
              <a:cs typeface="Times New Roman" panose="02020603050405020304" pitchFamily="18" charset="0"/>
            </a:endParaRPr>
          </a:p>
        </p:txBody>
      </p:sp>
      <p:sp>
        <p:nvSpPr>
          <p:cNvPr id="3" name="Объект 2"/>
          <p:cNvSpPr>
            <a:spLocks noGrp="1"/>
          </p:cNvSpPr>
          <p:nvPr>
            <p:ph idx="1"/>
          </p:nvPr>
        </p:nvSpPr>
        <p:spPr>
          <a:xfrm>
            <a:off x="3477117" y="5193694"/>
            <a:ext cx="7163067" cy="1330092"/>
          </a:xfrm>
        </p:spPr>
        <p:txBody>
          <a:bodyPr>
            <a:normAutofit fontScale="85000" lnSpcReduction="20000"/>
          </a:bodyPr>
          <a:lstStyle/>
          <a:p>
            <a:pPr marL="0" indent="0" algn="ctr">
              <a:buNone/>
            </a:pPr>
            <a:endParaRPr lang="en-US" dirty="0">
              <a:solidFill>
                <a:schemeClr val="tx1"/>
              </a:solidFill>
            </a:endParaRPr>
          </a:p>
          <a:p>
            <a:pPr marL="0" indent="0" algn="ctr">
              <a:buNone/>
            </a:pPr>
            <a:r>
              <a:rPr lang="ru-RU" sz="2900" b="1" dirty="0" smtClean="0">
                <a:solidFill>
                  <a:schemeClr val="tx1"/>
                </a:solidFill>
                <a:cs typeface="Times New Roman" panose="02020603050405020304" pitchFamily="18" charset="0"/>
              </a:rPr>
              <a:t>Национальный статистический комитет КР </a:t>
            </a:r>
            <a:endParaRPr lang="ru-RU" sz="2900" b="1" dirty="0">
              <a:solidFill>
                <a:schemeClr val="tx1"/>
              </a:solidFill>
              <a:cs typeface="Times New Roman" panose="02020603050405020304" pitchFamily="18" charset="0"/>
            </a:endParaRPr>
          </a:p>
          <a:p>
            <a:pPr marL="0" indent="0" algn="ctr">
              <a:buNone/>
            </a:pPr>
            <a:r>
              <a:rPr lang="en-US" sz="4400" b="1" dirty="0">
                <a:solidFill>
                  <a:schemeClr val="tx1"/>
                </a:solidFill>
                <a:cs typeface="Times New Roman" panose="02020603050405020304" pitchFamily="18" charset="0"/>
                <a:hlinkClick r:id="rId3"/>
              </a:rPr>
              <a:t>www.stat.kg</a:t>
            </a:r>
            <a:endParaRPr lang="en-US" sz="4400" b="1" dirty="0">
              <a:solidFill>
                <a:schemeClr val="tx1"/>
              </a:solidFill>
              <a:cs typeface="Times New Roman" panose="02020603050405020304" pitchFamily="18" charset="0"/>
            </a:endParaRPr>
          </a:p>
          <a:p>
            <a:pPr marL="0" indent="0">
              <a:buNone/>
            </a:pPr>
            <a:endParaRPr lang="en-US" dirty="0"/>
          </a:p>
        </p:txBody>
      </p:sp>
      <p:sp>
        <p:nvSpPr>
          <p:cNvPr id="4" name="Номер слайда 3"/>
          <p:cNvSpPr>
            <a:spLocks noGrp="1"/>
          </p:cNvSpPr>
          <p:nvPr>
            <p:ph type="sldNum" sz="quarter" idx="12"/>
          </p:nvPr>
        </p:nvSpPr>
        <p:spPr/>
        <p:txBody>
          <a:bodyPr/>
          <a:lstStyle/>
          <a:p>
            <a:pPr fontAlgn="base">
              <a:spcBef>
                <a:spcPct val="0"/>
              </a:spcBef>
              <a:spcAft>
                <a:spcPct val="0"/>
              </a:spcAft>
              <a:defRPr/>
            </a:pPr>
            <a:fld id="{35FF2EE7-23FF-4BDB-B890-77575B487ADB}" type="slidenum">
              <a:rPr lang="pl-PL" altLang="ru-RU" smtClean="0"/>
              <a:pPr fontAlgn="base">
                <a:spcBef>
                  <a:spcPct val="0"/>
                </a:spcBef>
                <a:spcAft>
                  <a:spcPct val="0"/>
                </a:spcAft>
                <a:defRPr/>
              </a:pPr>
              <a:t>12</a:t>
            </a:fld>
            <a:endParaRPr lang="pl-PL" altLang="ru-RU"/>
          </a:p>
        </p:txBody>
      </p:sp>
      <p:pic>
        <p:nvPicPr>
          <p:cNvPr id="2" name="Рисунок 1"/>
          <p:cNvPicPr>
            <a:picLocks noChangeAspect="1"/>
          </p:cNvPicPr>
          <p:nvPr/>
        </p:nvPicPr>
        <p:blipFill>
          <a:blip r:embed="rId4"/>
          <a:stretch>
            <a:fillRect/>
          </a:stretch>
        </p:blipFill>
        <p:spPr>
          <a:xfrm>
            <a:off x="10361477" y="5193694"/>
            <a:ext cx="1682321" cy="1682321"/>
          </a:xfrm>
          <a:prstGeom prst="rect">
            <a:avLst/>
          </a:prstGeom>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69487" y="1225495"/>
            <a:ext cx="1016719" cy="1080000"/>
          </a:xfrm>
          <a:prstGeom prst="rect">
            <a:avLst/>
          </a:prstGeom>
        </p:spPr>
      </p:pic>
      <p:pic>
        <p:nvPicPr>
          <p:cNvPr id="8" name="Рисунок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75173" y="1225207"/>
            <a:ext cx="1018828" cy="1080000"/>
          </a:xfrm>
          <a:prstGeom prst="rect">
            <a:avLst/>
          </a:prstGeom>
        </p:spPr>
      </p:pic>
      <p:pic>
        <p:nvPicPr>
          <p:cNvPr id="9" name="Рисунок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52152" y="1223133"/>
            <a:ext cx="1016719" cy="1080000"/>
          </a:xfrm>
          <a:prstGeom prst="rect">
            <a:avLst/>
          </a:prstGeom>
        </p:spPr>
      </p:pic>
      <p:pic>
        <p:nvPicPr>
          <p:cNvPr id="10" name="Рисунок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27022" y="1223133"/>
            <a:ext cx="1018828" cy="1080000"/>
          </a:xfrm>
          <a:prstGeom prst="rect">
            <a:avLst/>
          </a:prstGeom>
        </p:spPr>
      </p:pic>
      <p:pic>
        <p:nvPicPr>
          <p:cNvPr id="15" name="Рисунок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21169" y="2295141"/>
            <a:ext cx="1018828" cy="1080000"/>
          </a:xfrm>
          <a:prstGeom prst="rect">
            <a:avLst/>
          </a:prstGeom>
        </p:spPr>
      </p:pic>
      <p:pic>
        <p:nvPicPr>
          <p:cNvPr id="16" name="Рисунок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741203" y="2287149"/>
            <a:ext cx="1016719" cy="1080000"/>
          </a:xfrm>
          <a:prstGeom prst="rect">
            <a:avLst/>
          </a:prstGeom>
        </p:spPr>
      </p:pic>
      <p:pic>
        <p:nvPicPr>
          <p:cNvPr id="17" name="Рисунок 1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727104" y="2279062"/>
            <a:ext cx="1018828" cy="1080000"/>
          </a:xfrm>
          <a:prstGeom prst="rect">
            <a:avLst/>
          </a:prstGeom>
        </p:spPr>
      </p:pic>
      <p:pic>
        <p:nvPicPr>
          <p:cNvPr id="18" name="Рисунок 1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720720" y="2295141"/>
            <a:ext cx="1016719" cy="1080000"/>
          </a:xfrm>
          <a:prstGeom prst="rect">
            <a:avLst/>
          </a:prstGeom>
        </p:spPr>
      </p:pic>
      <p:pic>
        <p:nvPicPr>
          <p:cNvPr id="19" name="Рисунок 1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56549" y="3383133"/>
            <a:ext cx="1016719" cy="1080000"/>
          </a:xfrm>
          <a:prstGeom prst="rect">
            <a:avLst/>
          </a:prstGeom>
        </p:spPr>
      </p:pic>
      <p:pic>
        <p:nvPicPr>
          <p:cNvPr id="20" name="Рисунок 1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730327" y="3359062"/>
            <a:ext cx="1018828" cy="1080000"/>
          </a:xfrm>
          <a:prstGeom prst="rect">
            <a:avLst/>
          </a:prstGeom>
        </p:spPr>
      </p:pic>
      <p:pic>
        <p:nvPicPr>
          <p:cNvPr id="21" name="Рисунок 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747587" y="3359062"/>
            <a:ext cx="1016719" cy="1080000"/>
          </a:xfrm>
          <a:prstGeom prst="rect">
            <a:avLst/>
          </a:prstGeom>
        </p:spPr>
      </p:pic>
      <p:pic>
        <p:nvPicPr>
          <p:cNvPr id="22" name="Рисунок 2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735056" y="3359062"/>
            <a:ext cx="1018828" cy="1080000"/>
          </a:xfrm>
          <a:prstGeom prst="rect">
            <a:avLst/>
          </a:prstGeom>
        </p:spPr>
      </p:pic>
      <p:pic>
        <p:nvPicPr>
          <p:cNvPr id="24" name="Рисунок 2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81108" y="3742285"/>
            <a:ext cx="1056147" cy="511829"/>
          </a:xfrm>
          <a:prstGeom prst="rect">
            <a:avLst/>
          </a:prstGeom>
        </p:spPr>
      </p:pic>
      <p:pic>
        <p:nvPicPr>
          <p:cNvPr id="26" name="Рисунок 2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744692" y="3343078"/>
            <a:ext cx="1018828" cy="1080000"/>
          </a:xfrm>
          <a:prstGeom prst="rect">
            <a:avLst/>
          </a:prstGeom>
        </p:spPr>
      </p:pic>
      <p:pic>
        <p:nvPicPr>
          <p:cNvPr id="28" name="Рисунок 27"/>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34817" y="1223133"/>
            <a:ext cx="1018828" cy="1080000"/>
          </a:xfrm>
          <a:prstGeom prst="rect">
            <a:avLst/>
          </a:prstGeom>
        </p:spPr>
      </p:pic>
      <p:pic>
        <p:nvPicPr>
          <p:cNvPr id="29" name="Рисунок 28"/>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738728" y="1223133"/>
            <a:ext cx="1016719" cy="1080000"/>
          </a:xfrm>
          <a:prstGeom prst="rect">
            <a:avLst/>
          </a:prstGeom>
        </p:spPr>
      </p:pic>
      <p:pic>
        <p:nvPicPr>
          <p:cNvPr id="30" name="Рисунок 29"/>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769487" y="2303133"/>
            <a:ext cx="1016719" cy="1080000"/>
          </a:xfrm>
          <a:prstGeom prst="rect">
            <a:avLst/>
          </a:prstGeom>
        </p:spPr>
      </p:pic>
      <p:pic>
        <p:nvPicPr>
          <p:cNvPr id="31" name="Рисунок 30"/>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3730327" y="2300771"/>
            <a:ext cx="1018828" cy="1080000"/>
          </a:xfrm>
          <a:prstGeom prst="rect">
            <a:avLst/>
          </a:prstGeom>
        </p:spPr>
      </p:pic>
    </p:spTree>
    <p:extLst>
      <p:ext uri="{BB962C8B-B14F-4D97-AF65-F5344CB8AC3E}">
        <p14:creationId xmlns:p14="http://schemas.microsoft.com/office/powerpoint/2010/main" val="29302908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Тема Office">
  <a:themeElements>
    <a:clrScheme name="Фиолетовый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D1BC7BB0A7FD945BE98E27A49E7A583" ma:contentTypeVersion="13" ma:contentTypeDescription="Create a new document." ma:contentTypeScope="" ma:versionID="255bf73e6aa198b7ba98dad3a3584005">
  <xsd:schema xmlns:xsd="http://www.w3.org/2001/XMLSchema" xmlns:xs="http://www.w3.org/2001/XMLSchema" xmlns:p="http://schemas.microsoft.com/office/2006/metadata/properties" xmlns:ns3="f776b685-43b7-4c13-a992-0e2eab4c6c36" xmlns:ns4="8085e037-8f21-474b-91aa-072203e590b8" targetNamespace="http://schemas.microsoft.com/office/2006/metadata/properties" ma:root="true" ma:fieldsID="e26ab8af83617d35baf98b41f005dd16" ns3:_="" ns4:_="">
    <xsd:import namespace="f776b685-43b7-4c13-a992-0e2eab4c6c36"/>
    <xsd:import namespace="8085e037-8f21-474b-91aa-072203e590b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76b685-43b7-4c13-a992-0e2eab4c6c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085e037-8f21-474b-91aa-072203e590b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B7613B9-964F-4373-AA7C-136258350770}">
  <ds:schemaRefs>
    <ds:schemaRef ds:uri="http://schemas.microsoft.com/sharepoint/v3/contenttype/forms"/>
  </ds:schemaRefs>
</ds:datastoreItem>
</file>

<file path=customXml/itemProps2.xml><?xml version="1.0" encoding="utf-8"?>
<ds:datastoreItem xmlns:ds="http://schemas.openxmlformats.org/officeDocument/2006/customXml" ds:itemID="{AFA4131C-FE70-455B-83E8-8F232D8604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76b685-43b7-4c13-a992-0e2eab4c6c36"/>
    <ds:schemaRef ds:uri="8085e037-8f21-474b-91aa-072203e590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669970-09C7-45F1-A3C7-C417E10CADA7}">
  <ds:schemaRefs>
    <ds:schemaRef ds:uri="http://schemas.microsoft.com/office/2006/documentManagement/types"/>
    <ds:schemaRef ds:uri="http://schemas.microsoft.com/office/2006/metadata/properties"/>
    <ds:schemaRef ds:uri="http://purl.org/dc/dcmitype/"/>
    <ds:schemaRef ds:uri="f776b685-43b7-4c13-a992-0e2eab4c6c36"/>
    <ds:schemaRef ds:uri="http://www.w3.org/XML/1998/namespace"/>
    <ds:schemaRef ds:uri="8085e037-8f21-474b-91aa-072203e590b8"/>
    <ds:schemaRef ds:uri="http://schemas.microsoft.com/office/infopath/2007/PartnerControls"/>
    <ds:schemaRef ds:uri="http://schemas.openxmlformats.org/package/2006/metadata/core-propertie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1517</TotalTime>
  <Words>419</Words>
  <Application>Microsoft Office PowerPoint</Application>
  <PresentationFormat>Широкоэкранный</PresentationFormat>
  <Paragraphs>106</Paragraphs>
  <Slides>12</Slides>
  <Notes>7</Notes>
  <HiddenSlides>0</HiddenSlides>
  <MMClips>0</MMClips>
  <ScaleCrop>false</ScaleCrop>
  <HeadingPairs>
    <vt:vector size="6" baseType="variant">
      <vt:variant>
        <vt:lpstr>Использованные шрифты</vt:lpstr>
      </vt:variant>
      <vt:variant>
        <vt:i4>8</vt:i4>
      </vt:variant>
      <vt:variant>
        <vt:lpstr>Тема</vt:lpstr>
      </vt:variant>
      <vt:variant>
        <vt:i4>3</vt:i4>
      </vt:variant>
      <vt:variant>
        <vt:lpstr>Заголовки слайдов</vt:lpstr>
      </vt:variant>
      <vt:variant>
        <vt:i4>12</vt:i4>
      </vt:variant>
    </vt:vector>
  </HeadingPairs>
  <TitlesOfParts>
    <vt:vector size="23" baseType="lpstr">
      <vt:lpstr>宋体</vt:lpstr>
      <vt:lpstr>Arial</vt:lpstr>
      <vt:lpstr>Arial Black</vt:lpstr>
      <vt:lpstr>Berlin Sans FB</vt:lpstr>
      <vt:lpstr>Calibri</vt:lpstr>
      <vt:lpstr>Calibri Light</vt:lpstr>
      <vt:lpstr>Times New Roman</vt:lpstr>
      <vt:lpstr>Webdings</vt:lpstr>
      <vt:lpstr>Office Theme</vt:lpstr>
      <vt:lpstr>2_Office Theme</vt:lpstr>
      <vt:lpstr>2_Тема Office</vt:lpstr>
      <vt:lpstr>Мониторинг показателей Целей устойчивого развития в Кыргызской Республике</vt:lpstr>
      <vt:lpstr>Национальные и международные  рамки</vt:lpstr>
      <vt:lpstr>Повестка 2030 ЦУР и показатели для мониторинга</vt:lpstr>
      <vt:lpstr>Роль национального статистического офиса в национальной системе мониторинга и отчетности по ЦУР</vt:lpstr>
      <vt:lpstr>Статистический потенциал Кыргызской Республики</vt:lpstr>
      <vt:lpstr>Достижения Кыргызской Республик в области ЦУР</vt:lpstr>
      <vt:lpstr>Социальное благополучие</vt:lpstr>
      <vt:lpstr>Экономическое развитие</vt:lpstr>
      <vt:lpstr>Окружающая среда</vt:lpstr>
      <vt:lpstr>Национальная платформа отчётности ЦУР КР- Open SDG</vt:lpstr>
      <vt:lpstr>Публикации ЦУР</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Данные для ЦУР</dc:title>
  <dc:creator>Kanykey Orozbaeva</dc:creator>
  <cp:lastModifiedBy>Work</cp:lastModifiedBy>
  <cp:revision>66</cp:revision>
  <cp:lastPrinted>2023-06-23T03:00:17Z</cp:lastPrinted>
  <dcterms:created xsi:type="dcterms:W3CDTF">2020-04-09T17:47:24Z</dcterms:created>
  <dcterms:modified xsi:type="dcterms:W3CDTF">2023-11-21T07:56:28Z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0x0101009D1BC7BB0A7FD945BE98E27A49E7A583</vt:lpwstr>
  </property>
</Properties>
</file>