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  <p:sldMasterId id="2147483845" r:id="rId2"/>
  </p:sldMasterIdLst>
  <p:notesMasterIdLst>
    <p:notesMasterId r:id="rId20"/>
  </p:notesMasterIdLst>
  <p:handoutMasterIdLst>
    <p:handoutMasterId r:id="rId21"/>
  </p:handoutMasterIdLst>
  <p:sldIdLst>
    <p:sldId id="256" r:id="rId3"/>
    <p:sldId id="344" r:id="rId4"/>
    <p:sldId id="326" r:id="rId5"/>
    <p:sldId id="329" r:id="rId6"/>
    <p:sldId id="327" r:id="rId7"/>
    <p:sldId id="331" r:id="rId8"/>
    <p:sldId id="332" r:id="rId9"/>
    <p:sldId id="330" r:id="rId10"/>
    <p:sldId id="314" r:id="rId11"/>
    <p:sldId id="338" r:id="rId12"/>
    <p:sldId id="339" r:id="rId13"/>
    <p:sldId id="342" r:id="rId14"/>
    <p:sldId id="341" r:id="rId15"/>
    <p:sldId id="343" r:id="rId16"/>
    <p:sldId id="345" r:id="rId17"/>
    <p:sldId id="334" r:id="rId18"/>
    <p:sldId id="266" r:id="rId1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976964F-731E-448A-9031-12137E744BD1}">
          <p14:sldIdLst>
            <p14:sldId id="256"/>
            <p14:sldId id="344"/>
            <p14:sldId id="326"/>
            <p14:sldId id="329"/>
            <p14:sldId id="327"/>
            <p14:sldId id="331"/>
            <p14:sldId id="332"/>
            <p14:sldId id="330"/>
            <p14:sldId id="314"/>
            <p14:sldId id="338"/>
            <p14:sldId id="339"/>
            <p14:sldId id="342"/>
            <p14:sldId id="341"/>
            <p14:sldId id="343"/>
            <p14:sldId id="345"/>
            <p14:sldId id="334"/>
            <p14:sldId id="26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976" autoAdjust="0"/>
  </p:normalViewPr>
  <p:slideViewPr>
    <p:cSldViewPr snapToGrid="0">
      <p:cViewPr>
        <p:scale>
          <a:sx n="59" d="100"/>
          <a:sy n="59" d="100"/>
        </p:scale>
        <p:origin x="-1541" y="-3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</a:t>
            </a:r>
            <a:r>
              <a:rPr lang="ru-RU" sz="24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потенциал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254634557624422"/>
          <c:y val="4.792792588800769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96-46A9-ACB5-530F88EAA18A}"/>
              </c:ext>
            </c:extLst>
          </c:dPt>
          <c:dPt>
            <c:idx val="1"/>
            <c:bubble3D val="0"/>
            <c:spPr>
              <a:solidFill>
                <a:schemeClr val="accent3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96-46A9-ACB5-530F88EAA18A}"/>
              </c:ext>
            </c:extLst>
          </c:dPt>
          <c:dLbls>
            <c:dLbl>
              <c:idx val="0"/>
              <c:layout>
                <c:manualLayout>
                  <c:x val="6.5370953630796119E-2"/>
                  <c:y val="-0.125718503937007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4F79765-EDF6-4157-9E43-984BFBF746CE}" type="PERCENTAGE">
                      <a:rPr lang="en-US" sz="40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9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796-46A9-ACB5-530F88EAA18A}"/>
                </c:ext>
                <c:ext xmlns:c15="http://schemas.microsoft.com/office/drawing/2012/chart" uri="{CE6537A1-D6FC-4f65-9D91-7224C49458BB}">
                  <c15:layout>
                    <c:manualLayout>
                      <c:w val="0.26265288713910756"/>
                      <c:h val="0.2036344415281422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796-46A9-ACB5-530F88EAA18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Лист1!$D$16:$D$17</c:f>
              <c:numCache>
                <c:formatCode>General</c:formatCode>
                <c:ptCount val="2"/>
                <c:pt idx="0">
                  <c:v>46</c:v>
                </c:pt>
                <c:pt idx="1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796-46A9-ACB5-530F88EAA18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PowerPoint]Лист1'!$C$6:$C$11</c:f>
              <c:strCache>
                <c:ptCount val="6"/>
                <c:pt idx="0">
                  <c:v>   Неприменимые </c:v>
                </c:pt>
                <c:pt idx="1">
                  <c:v>                 Доступен на данный момент</c:v>
                </c:pt>
                <c:pt idx="2">
                  <c:v>                 Легко выполнимо</c:v>
                </c:pt>
                <c:pt idx="3">
                  <c:v>                 Реализуемый с большими усилиями</c:v>
                </c:pt>
                <c:pt idx="4">
                  <c:v>                 Не представляется возможным даже с большими  усилием</c:v>
                </c:pt>
                <c:pt idx="5">
                  <c:v>                 В ожидании</c:v>
                </c:pt>
              </c:strCache>
            </c:strRef>
          </c:cat>
          <c:val>
            <c:numRef>
              <c:f>'[Диаграмма в Microsoft PowerPoint]Лист1'!$D$6:$D$11</c:f>
              <c:numCache>
                <c:formatCode>General</c:formatCode>
                <c:ptCount val="6"/>
                <c:pt idx="0">
                  <c:v>26</c:v>
                </c:pt>
                <c:pt idx="1">
                  <c:v>39</c:v>
                </c:pt>
                <c:pt idx="2">
                  <c:v>56</c:v>
                </c:pt>
                <c:pt idx="3">
                  <c:v>93</c:v>
                </c:pt>
                <c:pt idx="4">
                  <c:v>18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18-4D0E-8D9A-46372B1559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1159040"/>
        <c:axId val="161161984"/>
      </c:barChart>
      <c:catAx>
        <c:axId val="16115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1161984"/>
        <c:crosses val="autoZero"/>
        <c:auto val="1"/>
        <c:lblAlgn val="ctr"/>
        <c:lblOffset val="100"/>
        <c:noMultiLvlLbl val="0"/>
      </c:catAx>
      <c:valAx>
        <c:axId val="161161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115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11EA5-8AAB-48E5-80FF-35759C50C587}" type="doc">
      <dgm:prSet loTypeId="urn:microsoft.com/office/officeart/2005/8/layout/chart3" loCatId="relationship" qsTypeId="urn:microsoft.com/office/officeart/2005/8/quickstyle/simple1" qsCatId="simple" csTypeId="urn:microsoft.com/office/officeart/2005/8/colors/colorful2" csCatId="colorful" phldr="1"/>
      <dgm:spPr/>
    </dgm:pt>
    <dgm:pt modelId="{3A0D6712-2F1F-40EA-80FC-4106EE951050}">
      <dgm:prSet phldrT="[Текст]" custT="1"/>
      <dgm:spPr/>
      <dgm:t>
        <a:bodyPr/>
        <a:lstStyle/>
        <a:p>
          <a:r>
            <a:rPr lang="ru-RU" sz="1200" b="1" dirty="0" smtClean="0"/>
            <a:t>Показатели мониторинга достижения ЦУР </a:t>
          </a:r>
          <a:endParaRPr lang="en-US" sz="1200" b="1" dirty="0"/>
        </a:p>
      </dgm:t>
    </dgm:pt>
    <dgm:pt modelId="{B811164B-F6D7-4F18-8E10-E423C3AEE193}" type="parTrans" cxnId="{3DA6766E-F8CC-4877-9E50-C0BDAE929CA7}">
      <dgm:prSet/>
      <dgm:spPr/>
      <dgm:t>
        <a:bodyPr/>
        <a:lstStyle/>
        <a:p>
          <a:endParaRPr lang="en-US"/>
        </a:p>
      </dgm:t>
    </dgm:pt>
    <dgm:pt modelId="{0F73E1D5-8667-412C-B28D-FE9C54287315}" type="sibTrans" cxnId="{3DA6766E-F8CC-4877-9E50-C0BDAE929CA7}">
      <dgm:prSet/>
      <dgm:spPr/>
      <dgm:t>
        <a:bodyPr/>
        <a:lstStyle/>
        <a:p>
          <a:endParaRPr lang="en-US"/>
        </a:p>
      </dgm:t>
    </dgm:pt>
    <dgm:pt modelId="{CB758F80-A677-483F-8CC2-C652DD392370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Финансирование</a:t>
          </a:r>
          <a:endParaRPr lang="en-US" b="1" dirty="0"/>
        </a:p>
      </dgm:t>
    </dgm:pt>
    <dgm:pt modelId="{07636F4D-6949-45D5-83DF-303791B0EDFB}" type="parTrans" cxnId="{40D955E7-DEF8-4FA6-A225-BDCA38D12787}">
      <dgm:prSet/>
      <dgm:spPr/>
      <dgm:t>
        <a:bodyPr/>
        <a:lstStyle/>
        <a:p>
          <a:endParaRPr lang="en-US"/>
        </a:p>
      </dgm:t>
    </dgm:pt>
    <dgm:pt modelId="{599F8D84-B360-46F0-8BF0-843ADC250544}" type="sibTrans" cxnId="{40D955E7-DEF8-4FA6-A225-BDCA38D12787}">
      <dgm:prSet/>
      <dgm:spPr/>
      <dgm:t>
        <a:bodyPr/>
        <a:lstStyle/>
        <a:p>
          <a:endParaRPr lang="en-US"/>
        </a:p>
      </dgm:t>
    </dgm:pt>
    <dgm:pt modelId="{46432061-7F0D-44DB-92E4-ADE3E1F4AAFE}">
      <dgm:prSet phldrT="[Текст]"/>
      <dgm:spPr/>
      <dgm:t>
        <a:bodyPr/>
        <a:lstStyle/>
        <a:p>
          <a:endParaRPr lang="en-US" b="1" smtClean="0"/>
        </a:p>
        <a:p>
          <a:endParaRPr lang="en-US" b="1" smtClean="0"/>
        </a:p>
        <a:p>
          <a:r>
            <a:rPr lang="ru-RU" b="1" smtClean="0"/>
            <a:t>Цели и задачи </a:t>
          </a:r>
          <a:endParaRPr lang="en-US" b="1" dirty="0"/>
        </a:p>
      </dgm:t>
    </dgm:pt>
    <dgm:pt modelId="{6DD48C22-A712-4BF6-A8FE-B5F728630363}" type="parTrans" cxnId="{C9F5F493-4517-49EA-9B26-B8D0A7A6BF26}">
      <dgm:prSet/>
      <dgm:spPr/>
      <dgm:t>
        <a:bodyPr/>
        <a:lstStyle/>
        <a:p>
          <a:endParaRPr lang="en-US"/>
        </a:p>
      </dgm:t>
    </dgm:pt>
    <dgm:pt modelId="{25080BB4-0161-40A1-BA68-92F1A57E38F1}" type="sibTrans" cxnId="{C9F5F493-4517-49EA-9B26-B8D0A7A6BF26}">
      <dgm:prSet/>
      <dgm:spPr/>
      <dgm:t>
        <a:bodyPr/>
        <a:lstStyle/>
        <a:p>
          <a:endParaRPr lang="en-US"/>
        </a:p>
      </dgm:t>
    </dgm:pt>
    <dgm:pt modelId="{3E5247C3-2DD4-4E3B-9B33-5FE1CF11761C}" type="pres">
      <dgm:prSet presAssocID="{D8D11EA5-8AAB-48E5-80FF-35759C50C587}" presName="compositeShape" presStyleCnt="0">
        <dgm:presLayoutVars>
          <dgm:chMax val="7"/>
          <dgm:dir/>
          <dgm:resizeHandles val="exact"/>
        </dgm:presLayoutVars>
      </dgm:prSet>
      <dgm:spPr/>
    </dgm:pt>
    <dgm:pt modelId="{447D393E-5DB5-4682-A008-76FA2E04FD77}" type="pres">
      <dgm:prSet presAssocID="{D8D11EA5-8AAB-48E5-80FF-35759C50C587}" presName="wedge1" presStyleLbl="node1" presStyleIdx="0" presStyleCnt="3" custLinFactNeighborX="-2855" custLinFactNeighborY="778"/>
      <dgm:spPr/>
      <dgm:t>
        <a:bodyPr/>
        <a:lstStyle/>
        <a:p>
          <a:endParaRPr lang="en-US"/>
        </a:p>
      </dgm:t>
    </dgm:pt>
    <dgm:pt modelId="{5375B61A-D9DE-4D1E-B731-043436ED730B}" type="pres">
      <dgm:prSet presAssocID="{D8D11EA5-8AAB-48E5-80FF-35759C50C58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60771-0C20-45C4-A8EE-13F8916E3FF3}" type="pres">
      <dgm:prSet presAssocID="{D8D11EA5-8AAB-48E5-80FF-35759C50C587}" presName="wedge2" presStyleLbl="node1" presStyleIdx="1" presStyleCnt="3"/>
      <dgm:spPr/>
      <dgm:t>
        <a:bodyPr/>
        <a:lstStyle/>
        <a:p>
          <a:endParaRPr lang="en-US"/>
        </a:p>
      </dgm:t>
    </dgm:pt>
    <dgm:pt modelId="{29C8357B-48AB-4052-8A83-924295148998}" type="pres">
      <dgm:prSet presAssocID="{D8D11EA5-8AAB-48E5-80FF-35759C50C58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1E002-D80E-4F6B-9A1A-BC0B96A932CC}" type="pres">
      <dgm:prSet presAssocID="{D8D11EA5-8AAB-48E5-80FF-35759C50C587}" presName="wedge3" presStyleLbl="node1" presStyleIdx="2" presStyleCnt="3"/>
      <dgm:spPr/>
      <dgm:t>
        <a:bodyPr/>
        <a:lstStyle/>
        <a:p>
          <a:endParaRPr lang="en-US"/>
        </a:p>
      </dgm:t>
    </dgm:pt>
    <dgm:pt modelId="{53FFFE54-8770-4FF8-9703-9398EBD8B521}" type="pres">
      <dgm:prSet presAssocID="{D8D11EA5-8AAB-48E5-80FF-35759C50C58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A6766E-F8CC-4877-9E50-C0BDAE929CA7}" srcId="{D8D11EA5-8AAB-48E5-80FF-35759C50C587}" destId="{3A0D6712-2F1F-40EA-80FC-4106EE951050}" srcOrd="0" destOrd="0" parTransId="{B811164B-F6D7-4F18-8E10-E423C3AEE193}" sibTransId="{0F73E1D5-8667-412C-B28D-FE9C54287315}"/>
    <dgm:cxn modelId="{CD0156E5-23A3-475E-A076-DF1D5615F83F}" type="presOf" srcId="{3A0D6712-2F1F-40EA-80FC-4106EE951050}" destId="{5375B61A-D9DE-4D1E-B731-043436ED730B}" srcOrd="1" destOrd="0" presId="urn:microsoft.com/office/officeart/2005/8/layout/chart3"/>
    <dgm:cxn modelId="{EB7CA45B-E6E7-4446-9819-C196D868B3A4}" type="presOf" srcId="{46432061-7F0D-44DB-92E4-ADE3E1F4AAFE}" destId="{53FFFE54-8770-4FF8-9703-9398EBD8B521}" srcOrd="1" destOrd="0" presId="urn:microsoft.com/office/officeart/2005/8/layout/chart3"/>
    <dgm:cxn modelId="{55E2B646-2090-412E-B437-5032B7BAF2DD}" type="presOf" srcId="{3A0D6712-2F1F-40EA-80FC-4106EE951050}" destId="{447D393E-5DB5-4682-A008-76FA2E04FD77}" srcOrd="0" destOrd="0" presId="urn:microsoft.com/office/officeart/2005/8/layout/chart3"/>
    <dgm:cxn modelId="{C9F5F493-4517-49EA-9B26-B8D0A7A6BF26}" srcId="{D8D11EA5-8AAB-48E5-80FF-35759C50C587}" destId="{46432061-7F0D-44DB-92E4-ADE3E1F4AAFE}" srcOrd="2" destOrd="0" parTransId="{6DD48C22-A712-4BF6-A8FE-B5F728630363}" sibTransId="{25080BB4-0161-40A1-BA68-92F1A57E38F1}"/>
    <dgm:cxn modelId="{2E749360-BE90-4202-AA77-1EE13D8AFF4E}" type="presOf" srcId="{D8D11EA5-8AAB-48E5-80FF-35759C50C587}" destId="{3E5247C3-2DD4-4E3B-9B33-5FE1CF11761C}" srcOrd="0" destOrd="0" presId="urn:microsoft.com/office/officeart/2005/8/layout/chart3"/>
    <dgm:cxn modelId="{BA82DF6D-D362-4F4F-BECE-2FEDDDC7AD59}" type="presOf" srcId="{46432061-7F0D-44DB-92E4-ADE3E1F4AAFE}" destId="{AC11E002-D80E-4F6B-9A1A-BC0B96A932CC}" srcOrd="0" destOrd="0" presId="urn:microsoft.com/office/officeart/2005/8/layout/chart3"/>
    <dgm:cxn modelId="{40D955E7-DEF8-4FA6-A225-BDCA38D12787}" srcId="{D8D11EA5-8AAB-48E5-80FF-35759C50C587}" destId="{CB758F80-A677-483F-8CC2-C652DD392370}" srcOrd="1" destOrd="0" parTransId="{07636F4D-6949-45D5-83DF-303791B0EDFB}" sibTransId="{599F8D84-B360-46F0-8BF0-843ADC250544}"/>
    <dgm:cxn modelId="{7BEFCB29-2C33-4316-8137-EC449970EDB3}" type="presOf" srcId="{CB758F80-A677-483F-8CC2-C652DD392370}" destId="{A8760771-0C20-45C4-A8EE-13F8916E3FF3}" srcOrd="0" destOrd="0" presId="urn:microsoft.com/office/officeart/2005/8/layout/chart3"/>
    <dgm:cxn modelId="{EA12F387-C481-4221-AE2F-252EBAEEE0C2}" type="presOf" srcId="{CB758F80-A677-483F-8CC2-C652DD392370}" destId="{29C8357B-48AB-4052-8A83-924295148998}" srcOrd="1" destOrd="0" presId="urn:microsoft.com/office/officeart/2005/8/layout/chart3"/>
    <dgm:cxn modelId="{841145BA-FB50-45D8-888B-C35B7CC410E4}" type="presParOf" srcId="{3E5247C3-2DD4-4E3B-9B33-5FE1CF11761C}" destId="{447D393E-5DB5-4682-A008-76FA2E04FD77}" srcOrd="0" destOrd="0" presId="urn:microsoft.com/office/officeart/2005/8/layout/chart3"/>
    <dgm:cxn modelId="{66B9ED73-6B19-4A73-AA3D-88F7166E4A58}" type="presParOf" srcId="{3E5247C3-2DD4-4E3B-9B33-5FE1CF11761C}" destId="{5375B61A-D9DE-4D1E-B731-043436ED730B}" srcOrd="1" destOrd="0" presId="urn:microsoft.com/office/officeart/2005/8/layout/chart3"/>
    <dgm:cxn modelId="{6DFBD67E-1FF2-4AC2-8DB7-99F164B3F033}" type="presParOf" srcId="{3E5247C3-2DD4-4E3B-9B33-5FE1CF11761C}" destId="{A8760771-0C20-45C4-A8EE-13F8916E3FF3}" srcOrd="2" destOrd="0" presId="urn:microsoft.com/office/officeart/2005/8/layout/chart3"/>
    <dgm:cxn modelId="{86FA49C9-C4BD-473F-A810-2E05AB8C0854}" type="presParOf" srcId="{3E5247C3-2DD4-4E3B-9B33-5FE1CF11761C}" destId="{29C8357B-48AB-4052-8A83-924295148998}" srcOrd="3" destOrd="0" presId="urn:microsoft.com/office/officeart/2005/8/layout/chart3"/>
    <dgm:cxn modelId="{7C4AD1F2-2A11-4E7A-ABC4-EE6FDB9282BA}" type="presParOf" srcId="{3E5247C3-2DD4-4E3B-9B33-5FE1CF11761C}" destId="{AC11E002-D80E-4F6B-9A1A-BC0B96A932CC}" srcOrd="4" destOrd="0" presId="urn:microsoft.com/office/officeart/2005/8/layout/chart3"/>
    <dgm:cxn modelId="{BED1EB53-5A35-4162-9358-8F61A30D66E9}" type="presParOf" srcId="{3E5247C3-2DD4-4E3B-9B33-5FE1CF11761C}" destId="{53FFFE54-8770-4FF8-9703-9398EBD8B52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35B9A-DC86-480F-B01A-82C09664C09A}" type="doc">
      <dgm:prSet loTypeId="urn:microsoft.com/office/officeart/2005/8/layout/vList5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B00F7796-C629-4DF0-BF30-BDB64D1B3EC1}">
      <dgm:prSet phldrT="[Текст]"/>
      <dgm:spPr/>
      <dgm:t>
        <a:bodyPr/>
        <a:lstStyle/>
        <a:p>
          <a:pPr algn="l"/>
          <a:r>
            <a:rPr lang="ru-RU" b="1" dirty="0" smtClean="0"/>
            <a:t>17 целей</a:t>
          </a:r>
        </a:p>
        <a:p>
          <a:pPr algn="l"/>
          <a:r>
            <a:rPr lang="ru-RU" b="1" dirty="0" smtClean="0"/>
            <a:t>169 Задач</a:t>
          </a:r>
        </a:p>
        <a:p>
          <a:pPr algn="l"/>
          <a:r>
            <a:rPr lang="ru-RU" b="1" dirty="0" smtClean="0"/>
            <a:t>2</a:t>
          </a:r>
          <a:r>
            <a:rPr lang="en-US" b="1" dirty="0" smtClean="0"/>
            <a:t>32</a:t>
          </a:r>
          <a:r>
            <a:rPr lang="ru-RU" b="1" dirty="0" smtClean="0"/>
            <a:t> глобальных показателя</a:t>
          </a:r>
          <a:endParaRPr lang="en-US" b="1" dirty="0" smtClean="0"/>
        </a:p>
        <a:p>
          <a:pPr algn="l"/>
          <a:r>
            <a:rPr lang="ru-RU" b="1" dirty="0" smtClean="0"/>
            <a:t>Ответственные МА </a:t>
          </a:r>
          <a:r>
            <a:rPr lang="ru-RU" dirty="0" smtClean="0"/>
            <a:t>(</a:t>
          </a:r>
          <a:r>
            <a:rPr lang="en-US" dirty="0" smtClean="0"/>
            <a:t>Custodian agencies</a:t>
          </a:r>
          <a:r>
            <a:rPr lang="ru-RU" dirty="0" smtClean="0"/>
            <a:t>)</a:t>
          </a:r>
          <a:endParaRPr lang="en-US" dirty="0"/>
        </a:p>
      </dgm:t>
    </dgm:pt>
    <dgm:pt modelId="{E14EC376-13C7-446E-9CE0-F88AB9E68418}" type="parTrans" cxnId="{919ED43B-7592-4121-998F-115F5C9F8572}">
      <dgm:prSet/>
      <dgm:spPr/>
      <dgm:t>
        <a:bodyPr/>
        <a:lstStyle/>
        <a:p>
          <a:endParaRPr lang="en-US"/>
        </a:p>
      </dgm:t>
    </dgm:pt>
    <dgm:pt modelId="{73245625-0658-40E1-B150-159EDB7D0E0D}" type="sibTrans" cxnId="{919ED43B-7592-4121-998F-115F5C9F8572}">
      <dgm:prSet/>
      <dgm:spPr/>
      <dgm:t>
        <a:bodyPr/>
        <a:lstStyle/>
        <a:p>
          <a:endParaRPr lang="en-US"/>
        </a:p>
      </dgm:t>
    </dgm:pt>
    <dgm:pt modelId="{E24C2394-E5D9-4A52-8B45-E542F46488B8}">
      <dgm:prSet phldrT="[Текст]"/>
      <dgm:spPr/>
      <dgm:t>
        <a:bodyPr/>
        <a:lstStyle/>
        <a:p>
          <a:pPr algn="l"/>
          <a:r>
            <a:rPr lang="ru-RU" b="1" dirty="0" smtClean="0"/>
            <a:t>Никто не должен быть забыт:</a:t>
          </a:r>
        </a:p>
        <a:p>
          <a:pPr algn="l"/>
          <a:r>
            <a:rPr lang="ru-RU" b="1" dirty="0" err="1" smtClean="0"/>
            <a:t>дезагрегация</a:t>
          </a:r>
          <a:r>
            <a:rPr lang="ru-RU" b="1" dirty="0" smtClean="0"/>
            <a:t>: </a:t>
          </a:r>
          <a:r>
            <a:rPr lang="ru-RU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dirty="0"/>
        </a:p>
      </dgm:t>
    </dgm:pt>
    <dgm:pt modelId="{F6B34A15-5EF0-4506-9505-BC0FB2E54DA8}" type="parTrans" cxnId="{12A3F549-2C57-4391-8921-7E996C48DB43}">
      <dgm:prSet/>
      <dgm:spPr/>
      <dgm:t>
        <a:bodyPr/>
        <a:lstStyle/>
        <a:p>
          <a:endParaRPr lang="en-US"/>
        </a:p>
      </dgm:t>
    </dgm:pt>
    <dgm:pt modelId="{4F4A9F0C-EBCE-40CB-83E9-57621EE44EF4}" type="sibTrans" cxnId="{12A3F549-2C57-4391-8921-7E996C48DB43}">
      <dgm:prSet/>
      <dgm:spPr/>
      <dgm:t>
        <a:bodyPr/>
        <a:lstStyle/>
        <a:p>
          <a:endParaRPr lang="en-US"/>
        </a:p>
      </dgm:t>
    </dgm:pt>
    <dgm:pt modelId="{DEACFD0E-DAEF-42DC-AB2C-16EB48A24798}">
      <dgm:prSet phldrT="[Текст]"/>
      <dgm:spPr/>
      <dgm:t>
        <a:bodyPr/>
        <a:lstStyle/>
        <a:p>
          <a:pPr algn="l"/>
          <a:r>
            <a:rPr lang="ru-RU" b="1" dirty="0" smtClean="0"/>
            <a:t>Мониторинг и отчетность:</a:t>
          </a:r>
        </a:p>
        <a:p>
          <a:pPr algn="l"/>
          <a:r>
            <a:rPr lang="ru-RU" dirty="0" smtClean="0"/>
            <a:t>Фундаментальные принципы официальной статистики </a:t>
          </a:r>
        </a:p>
        <a:p>
          <a:pPr algn="l"/>
          <a:r>
            <a:rPr lang="ru-RU" dirty="0" smtClean="0"/>
            <a:t>Мета данные</a:t>
          </a:r>
          <a:endParaRPr lang="en-US" dirty="0"/>
        </a:p>
      </dgm:t>
    </dgm:pt>
    <dgm:pt modelId="{FD69F40B-66EC-4560-81CD-E6103CFBEFD9}" type="parTrans" cxnId="{C1653153-49E5-454B-88DC-E0FDA8A43B9E}">
      <dgm:prSet/>
      <dgm:spPr/>
      <dgm:t>
        <a:bodyPr/>
        <a:lstStyle/>
        <a:p>
          <a:endParaRPr lang="en-US"/>
        </a:p>
      </dgm:t>
    </dgm:pt>
    <dgm:pt modelId="{B22D5554-17FD-4903-92BB-AB15D50A3B32}" type="sibTrans" cxnId="{C1653153-49E5-454B-88DC-E0FDA8A43B9E}">
      <dgm:prSet/>
      <dgm:spPr/>
      <dgm:t>
        <a:bodyPr/>
        <a:lstStyle/>
        <a:p>
          <a:endParaRPr lang="en-US"/>
        </a:p>
      </dgm:t>
    </dgm:pt>
    <dgm:pt modelId="{928F5D0B-E33C-4419-8A92-B6692B0B30B7}" type="pres">
      <dgm:prSet presAssocID="{A4B35B9A-DC86-480F-B01A-82C09664C0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B70633-7293-4787-AC0C-0973A772EE60}" type="pres">
      <dgm:prSet presAssocID="{B00F7796-C629-4DF0-BF30-BDB64D1B3EC1}" presName="linNode" presStyleCnt="0"/>
      <dgm:spPr/>
      <dgm:t>
        <a:bodyPr/>
        <a:lstStyle/>
        <a:p>
          <a:endParaRPr lang="en-US"/>
        </a:p>
      </dgm:t>
    </dgm:pt>
    <dgm:pt modelId="{66546C95-E98F-4A6C-85C6-4FBAEE5639F5}" type="pres">
      <dgm:prSet presAssocID="{B00F7796-C629-4DF0-BF30-BDB64D1B3EC1}" presName="parentText" presStyleLbl="node1" presStyleIdx="0" presStyleCnt="3" custLinFactNeighborX="-8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D640C-81BD-4C38-990C-C54FD17A4D93}" type="pres">
      <dgm:prSet presAssocID="{73245625-0658-40E1-B150-159EDB7D0E0D}" presName="sp" presStyleCnt="0"/>
      <dgm:spPr/>
      <dgm:t>
        <a:bodyPr/>
        <a:lstStyle/>
        <a:p>
          <a:endParaRPr lang="en-US"/>
        </a:p>
      </dgm:t>
    </dgm:pt>
    <dgm:pt modelId="{58A1446F-A729-4A4C-8DF5-4C3AC790CBF5}" type="pres">
      <dgm:prSet presAssocID="{E24C2394-E5D9-4A52-8B45-E542F46488B8}" presName="linNode" presStyleCnt="0"/>
      <dgm:spPr/>
      <dgm:t>
        <a:bodyPr/>
        <a:lstStyle/>
        <a:p>
          <a:endParaRPr lang="en-US"/>
        </a:p>
      </dgm:t>
    </dgm:pt>
    <dgm:pt modelId="{21A239E9-6DB1-473C-A871-E181C3BC530D}" type="pres">
      <dgm:prSet presAssocID="{E24C2394-E5D9-4A52-8B45-E542F46488B8}" presName="parentText" presStyleLbl="node1" presStyleIdx="1" presStyleCnt="3" custScaleX="1177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4756C-0E50-46C9-880F-B686531DED36}" type="pres">
      <dgm:prSet presAssocID="{4F4A9F0C-EBCE-40CB-83E9-57621EE44EF4}" presName="sp" presStyleCnt="0"/>
      <dgm:spPr/>
      <dgm:t>
        <a:bodyPr/>
        <a:lstStyle/>
        <a:p>
          <a:endParaRPr lang="en-US"/>
        </a:p>
      </dgm:t>
    </dgm:pt>
    <dgm:pt modelId="{D03DBF60-3047-4CEB-A565-988F9EDC2253}" type="pres">
      <dgm:prSet presAssocID="{DEACFD0E-DAEF-42DC-AB2C-16EB48A24798}" presName="linNode" presStyleCnt="0"/>
      <dgm:spPr/>
      <dgm:t>
        <a:bodyPr/>
        <a:lstStyle/>
        <a:p>
          <a:endParaRPr lang="en-US"/>
        </a:p>
      </dgm:t>
    </dgm:pt>
    <dgm:pt modelId="{46A5D38C-D961-4E2C-9044-A6178CC78FB7}" type="pres">
      <dgm:prSet presAssocID="{DEACFD0E-DAEF-42DC-AB2C-16EB48A2479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D2848F-50E9-4E1A-B6AA-ED1769672B9A}" type="presOf" srcId="{DEACFD0E-DAEF-42DC-AB2C-16EB48A24798}" destId="{46A5D38C-D961-4E2C-9044-A6178CC78FB7}" srcOrd="0" destOrd="0" presId="urn:microsoft.com/office/officeart/2005/8/layout/vList5"/>
    <dgm:cxn modelId="{A4D415C4-5549-421E-85F4-99657F935107}" type="presOf" srcId="{A4B35B9A-DC86-480F-B01A-82C09664C09A}" destId="{928F5D0B-E33C-4419-8A92-B6692B0B30B7}" srcOrd="0" destOrd="0" presId="urn:microsoft.com/office/officeart/2005/8/layout/vList5"/>
    <dgm:cxn modelId="{12A3F549-2C57-4391-8921-7E996C48DB43}" srcId="{A4B35B9A-DC86-480F-B01A-82C09664C09A}" destId="{E24C2394-E5D9-4A52-8B45-E542F46488B8}" srcOrd="1" destOrd="0" parTransId="{F6B34A15-5EF0-4506-9505-BC0FB2E54DA8}" sibTransId="{4F4A9F0C-EBCE-40CB-83E9-57621EE44EF4}"/>
    <dgm:cxn modelId="{B88754A0-19C3-47EA-A061-5D2D2C39F974}" type="presOf" srcId="{E24C2394-E5D9-4A52-8B45-E542F46488B8}" destId="{21A239E9-6DB1-473C-A871-E181C3BC530D}" srcOrd="0" destOrd="0" presId="urn:microsoft.com/office/officeart/2005/8/layout/vList5"/>
    <dgm:cxn modelId="{C1653153-49E5-454B-88DC-E0FDA8A43B9E}" srcId="{A4B35B9A-DC86-480F-B01A-82C09664C09A}" destId="{DEACFD0E-DAEF-42DC-AB2C-16EB48A24798}" srcOrd="2" destOrd="0" parTransId="{FD69F40B-66EC-4560-81CD-E6103CFBEFD9}" sibTransId="{B22D5554-17FD-4903-92BB-AB15D50A3B32}"/>
    <dgm:cxn modelId="{919ED43B-7592-4121-998F-115F5C9F8572}" srcId="{A4B35B9A-DC86-480F-B01A-82C09664C09A}" destId="{B00F7796-C629-4DF0-BF30-BDB64D1B3EC1}" srcOrd="0" destOrd="0" parTransId="{E14EC376-13C7-446E-9CE0-F88AB9E68418}" sibTransId="{73245625-0658-40E1-B150-159EDB7D0E0D}"/>
    <dgm:cxn modelId="{B9CBF613-D2EF-4882-B4E5-BFF1E3D1A5E4}" type="presOf" srcId="{B00F7796-C629-4DF0-BF30-BDB64D1B3EC1}" destId="{66546C95-E98F-4A6C-85C6-4FBAEE5639F5}" srcOrd="0" destOrd="0" presId="urn:microsoft.com/office/officeart/2005/8/layout/vList5"/>
    <dgm:cxn modelId="{84EEBE52-557F-4BAE-9CDA-B0469440F160}" type="presParOf" srcId="{928F5D0B-E33C-4419-8A92-B6692B0B30B7}" destId="{24B70633-7293-4787-AC0C-0973A772EE60}" srcOrd="0" destOrd="0" presId="urn:microsoft.com/office/officeart/2005/8/layout/vList5"/>
    <dgm:cxn modelId="{828A429E-D554-4AEF-9323-8CA00D7B3A73}" type="presParOf" srcId="{24B70633-7293-4787-AC0C-0973A772EE60}" destId="{66546C95-E98F-4A6C-85C6-4FBAEE5639F5}" srcOrd="0" destOrd="0" presId="urn:microsoft.com/office/officeart/2005/8/layout/vList5"/>
    <dgm:cxn modelId="{57192068-6905-47FC-8070-750380DCCA0D}" type="presParOf" srcId="{928F5D0B-E33C-4419-8A92-B6692B0B30B7}" destId="{93CD640C-81BD-4C38-990C-C54FD17A4D93}" srcOrd="1" destOrd="0" presId="urn:microsoft.com/office/officeart/2005/8/layout/vList5"/>
    <dgm:cxn modelId="{9BFCDC94-D3D5-4AC1-AD72-D82CFB8CB627}" type="presParOf" srcId="{928F5D0B-E33C-4419-8A92-B6692B0B30B7}" destId="{58A1446F-A729-4A4C-8DF5-4C3AC790CBF5}" srcOrd="2" destOrd="0" presId="urn:microsoft.com/office/officeart/2005/8/layout/vList5"/>
    <dgm:cxn modelId="{8AAB00DA-6919-4F3C-BE9A-1C976AE4FBE0}" type="presParOf" srcId="{58A1446F-A729-4A4C-8DF5-4C3AC790CBF5}" destId="{21A239E9-6DB1-473C-A871-E181C3BC530D}" srcOrd="0" destOrd="0" presId="urn:microsoft.com/office/officeart/2005/8/layout/vList5"/>
    <dgm:cxn modelId="{A7555E5D-2FEB-4AE6-A6EC-4570A00330F0}" type="presParOf" srcId="{928F5D0B-E33C-4419-8A92-B6692B0B30B7}" destId="{4594756C-0E50-46C9-880F-B686531DED36}" srcOrd="3" destOrd="0" presId="urn:microsoft.com/office/officeart/2005/8/layout/vList5"/>
    <dgm:cxn modelId="{3952C701-3C98-45A4-B760-AEA6819DF97E}" type="presParOf" srcId="{928F5D0B-E33C-4419-8A92-B6692B0B30B7}" destId="{D03DBF60-3047-4CEB-A565-988F9EDC2253}" srcOrd="4" destOrd="0" presId="urn:microsoft.com/office/officeart/2005/8/layout/vList5"/>
    <dgm:cxn modelId="{142D8720-9BDF-4DC0-93A0-C424FE4339FA}" type="presParOf" srcId="{D03DBF60-3047-4CEB-A565-988F9EDC2253}" destId="{46A5D38C-D961-4E2C-9044-A6178CC78FB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E5C2E-8FCB-434A-831F-78C0BA7587D2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06AABB-3DE3-4109-91EB-DEC90F0CC963}">
      <dgm:prSet phldrT="[Текст]"/>
      <dgm:spPr/>
      <dgm:t>
        <a:bodyPr/>
        <a:lstStyle/>
        <a:p>
          <a:r>
            <a:rPr lang="ru-RU" dirty="0" smtClean="0"/>
            <a:t>Пересмотр показателей: </a:t>
          </a:r>
        </a:p>
        <a:p>
          <a:r>
            <a:rPr lang="ru-RU" dirty="0" smtClean="0"/>
            <a:t>2020, 2025</a:t>
          </a:r>
          <a:endParaRPr lang="en-US" dirty="0"/>
        </a:p>
      </dgm:t>
    </dgm:pt>
    <dgm:pt modelId="{CABD7F0D-5042-4826-B77A-0F3657E81FB0}" type="parTrans" cxnId="{B6BEC8AC-0199-4EA9-86E8-8E80AF1FABE9}">
      <dgm:prSet/>
      <dgm:spPr/>
      <dgm:t>
        <a:bodyPr/>
        <a:lstStyle/>
        <a:p>
          <a:endParaRPr lang="en-US"/>
        </a:p>
      </dgm:t>
    </dgm:pt>
    <dgm:pt modelId="{644389D7-C23B-4A8A-ACEE-62781373CF3C}" type="sibTrans" cxnId="{B6BEC8AC-0199-4EA9-86E8-8E80AF1FABE9}">
      <dgm:prSet/>
      <dgm:spPr/>
      <dgm:t>
        <a:bodyPr/>
        <a:lstStyle/>
        <a:p>
          <a:endParaRPr lang="en-US"/>
        </a:p>
      </dgm:t>
    </dgm:pt>
    <dgm:pt modelId="{F769FA30-1CA4-477F-93A9-E388ADA87FEB}">
      <dgm:prSet phldrT="[Текст]"/>
      <dgm:spPr/>
      <dgm:t>
        <a:bodyPr/>
        <a:lstStyle/>
        <a:p>
          <a:r>
            <a:rPr lang="ru-RU" dirty="0" smtClean="0"/>
            <a:t>Национальные добровольные отчеты </a:t>
          </a:r>
        </a:p>
        <a:p>
          <a:r>
            <a:rPr lang="ru-RU" dirty="0" smtClean="0"/>
            <a:t>2 раза до 2030г</a:t>
          </a:r>
          <a:endParaRPr lang="en-US" dirty="0"/>
        </a:p>
      </dgm:t>
    </dgm:pt>
    <dgm:pt modelId="{5DD7D7BE-9780-47AF-AB99-4537651D74D6}" type="parTrans" cxnId="{AED1F928-0A1A-4542-BEC0-2DF88858E85F}">
      <dgm:prSet/>
      <dgm:spPr/>
      <dgm:t>
        <a:bodyPr/>
        <a:lstStyle/>
        <a:p>
          <a:endParaRPr lang="en-US"/>
        </a:p>
      </dgm:t>
    </dgm:pt>
    <dgm:pt modelId="{4549DFDB-4FA4-4C79-BD80-4CEE8CF3CE56}" type="sibTrans" cxnId="{AED1F928-0A1A-4542-BEC0-2DF88858E85F}">
      <dgm:prSet/>
      <dgm:spPr/>
      <dgm:t>
        <a:bodyPr/>
        <a:lstStyle/>
        <a:p>
          <a:endParaRPr lang="en-US"/>
        </a:p>
      </dgm:t>
    </dgm:pt>
    <dgm:pt modelId="{F3C376DD-2C61-4902-B6B4-625B702DEB71}" type="pres">
      <dgm:prSet presAssocID="{F7EE5C2E-8FCB-434A-831F-78C0BA7587D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1A3E0F-8ABB-4254-A485-D0F4B808BB41}" type="pres">
      <dgm:prSet presAssocID="{EB06AABB-3DE3-4109-91EB-DEC90F0CC963}" presName="Accent1" presStyleCnt="0"/>
      <dgm:spPr/>
    </dgm:pt>
    <dgm:pt modelId="{6D378A59-ACD9-44A6-A234-2E543C0007A5}" type="pres">
      <dgm:prSet presAssocID="{EB06AABB-3DE3-4109-91EB-DEC90F0CC963}" presName="Accent" presStyleLbl="node1" presStyleIdx="0" presStyleCnt="2" custLinFactNeighborX="1207" custLinFactNeighborY="-1207"/>
      <dgm:spPr/>
    </dgm:pt>
    <dgm:pt modelId="{D54388E3-70FE-40BC-93FB-CF7DA32075F1}" type="pres">
      <dgm:prSet presAssocID="{EB06AABB-3DE3-4109-91EB-DEC90F0CC963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76078-3941-4E50-B104-7AA5A53B892A}" type="pres">
      <dgm:prSet presAssocID="{F769FA30-1CA4-477F-93A9-E388ADA87FEB}" presName="Accent2" presStyleCnt="0"/>
      <dgm:spPr/>
    </dgm:pt>
    <dgm:pt modelId="{0154E7E4-23B0-43B9-A422-9CA79B03B593}" type="pres">
      <dgm:prSet presAssocID="{F769FA30-1CA4-477F-93A9-E388ADA87FEB}" presName="Accent" presStyleLbl="node1" presStyleIdx="1" presStyleCnt="2"/>
      <dgm:spPr/>
    </dgm:pt>
    <dgm:pt modelId="{73E39304-8267-4E9C-9D37-43CE87957CB8}" type="pres">
      <dgm:prSet presAssocID="{F769FA30-1CA4-477F-93A9-E388ADA87FEB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93AC0F-4395-4E30-96B3-97B3E3D5C8A0}" type="presOf" srcId="{F769FA30-1CA4-477F-93A9-E388ADA87FEB}" destId="{73E39304-8267-4E9C-9D37-43CE87957CB8}" srcOrd="0" destOrd="0" presId="urn:microsoft.com/office/officeart/2009/layout/CircleArrowProcess"/>
    <dgm:cxn modelId="{B6BEC8AC-0199-4EA9-86E8-8E80AF1FABE9}" srcId="{F7EE5C2E-8FCB-434A-831F-78C0BA7587D2}" destId="{EB06AABB-3DE3-4109-91EB-DEC90F0CC963}" srcOrd="0" destOrd="0" parTransId="{CABD7F0D-5042-4826-B77A-0F3657E81FB0}" sibTransId="{644389D7-C23B-4A8A-ACEE-62781373CF3C}"/>
    <dgm:cxn modelId="{AED1F928-0A1A-4542-BEC0-2DF88858E85F}" srcId="{F7EE5C2E-8FCB-434A-831F-78C0BA7587D2}" destId="{F769FA30-1CA4-477F-93A9-E388ADA87FEB}" srcOrd="1" destOrd="0" parTransId="{5DD7D7BE-9780-47AF-AB99-4537651D74D6}" sibTransId="{4549DFDB-4FA4-4C79-BD80-4CEE8CF3CE56}"/>
    <dgm:cxn modelId="{3A7C519F-96A9-4B97-8F30-C9722E14B0D5}" type="presOf" srcId="{F7EE5C2E-8FCB-434A-831F-78C0BA7587D2}" destId="{F3C376DD-2C61-4902-B6B4-625B702DEB71}" srcOrd="0" destOrd="0" presId="urn:microsoft.com/office/officeart/2009/layout/CircleArrowProcess"/>
    <dgm:cxn modelId="{B8A62BDD-CD53-4300-BF71-2EDF2AB76ECD}" type="presOf" srcId="{EB06AABB-3DE3-4109-91EB-DEC90F0CC963}" destId="{D54388E3-70FE-40BC-93FB-CF7DA32075F1}" srcOrd="0" destOrd="0" presId="urn:microsoft.com/office/officeart/2009/layout/CircleArrowProcess"/>
    <dgm:cxn modelId="{D8020F20-BEAF-474C-B7D9-DD2CE497D316}" type="presParOf" srcId="{F3C376DD-2C61-4902-B6B4-625B702DEB71}" destId="{8E1A3E0F-8ABB-4254-A485-D0F4B808BB41}" srcOrd="0" destOrd="0" presId="urn:microsoft.com/office/officeart/2009/layout/CircleArrowProcess"/>
    <dgm:cxn modelId="{B2658F82-2AFD-4711-91AA-D0351BA23F6C}" type="presParOf" srcId="{8E1A3E0F-8ABB-4254-A485-D0F4B808BB41}" destId="{6D378A59-ACD9-44A6-A234-2E543C0007A5}" srcOrd="0" destOrd="0" presId="urn:microsoft.com/office/officeart/2009/layout/CircleArrowProcess"/>
    <dgm:cxn modelId="{3AA293F7-40F2-437B-9B56-0D63FA751E24}" type="presParOf" srcId="{F3C376DD-2C61-4902-B6B4-625B702DEB71}" destId="{D54388E3-70FE-40BC-93FB-CF7DA32075F1}" srcOrd="1" destOrd="0" presId="urn:microsoft.com/office/officeart/2009/layout/CircleArrowProcess"/>
    <dgm:cxn modelId="{0DD0745A-829E-4F63-82CB-C37EC7161616}" type="presParOf" srcId="{F3C376DD-2C61-4902-B6B4-625B702DEB71}" destId="{F1376078-3941-4E50-B104-7AA5A53B892A}" srcOrd="2" destOrd="0" presId="urn:microsoft.com/office/officeart/2009/layout/CircleArrowProcess"/>
    <dgm:cxn modelId="{7D271AA7-AEBE-4AB3-991A-0092E928B783}" type="presParOf" srcId="{F1376078-3941-4E50-B104-7AA5A53B892A}" destId="{0154E7E4-23B0-43B9-A422-9CA79B03B593}" srcOrd="0" destOrd="0" presId="urn:microsoft.com/office/officeart/2009/layout/CircleArrowProcess"/>
    <dgm:cxn modelId="{33001493-5D89-4ABF-A8EC-94ACE7C8B344}" type="presParOf" srcId="{F3C376DD-2C61-4902-B6B4-625B702DEB71}" destId="{73E39304-8267-4E9C-9D37-43CE87957CB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9EA352-54F5-482C-909B-13E89D1BE65B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B78C3CC-561E-496B-8881-56D81B65E8A0}">
      <dgm:prSet phldrT="[Текст]" custT="1"/>
      <dgm:spPr/>
      <dgm:t>
        <a:bodyPr/>
        <a:lstStyle/>
        <a:p>
          <a:r>
            <a:rPr lang="ru-RU" sz="1400" b="1" smtClean="0">
              <a:sym typeface="Webdings"/>
            </a:rPr>
            <a:t>Резолюция 71/313 «Работа Статистической комиссии</a:t>
          </a:r>
          <a:r>
            <a:rPr lang="en-US" sz="1400" b="1" smtClean="0">
              <a:sym typeface="Webdings"/>
            </a:rPr>
            <a:t>…</a:t>
          </a:r>
          <a:endParaRPr lang="en-US" sz="1400" dirty="0"/>
        </a:p>
      </dgm:t>
    </dgm:pt>
    <dgm:pt modelId="{7DF3AF14-D411-4358-909B-BFEA0A984712}" type="parTrans" cxnId="{22BF1333-FB7C-4776-8456-8D79C6A7FCCB}">
      <dgm:prSet/>
      <dgm:spPr/>
      <dgm:t>
        <a:bodyPr/>
        <a:lstStyle/>
        <a:p>
          <a:endParaRPr lang="en-US"/>
        </a:p>
      </dgm:t>
    </dgm:pt>
    <dgm:pt modelId="{4C8B7844-7A28-498E-B6AA-BD54938E0AE2}" type="sibTrans" cxnId="{22BF1333-FB7C-4776-8456-8D79C6A7FCCB}">
      <dgm:prSet/>
      <dgm:spPr/>
      <dgm:t>
        <a:bodyPr/>
        <a:lstStyle/>
        <a:p>
          <a:endParaRPr lang="en-US"/>
        </a:p>
      </dgm:t>
    </dgm:pt>
    <dgm:pt modelId="{0B0E9B25-D11C-4A66-8EB9-A0042E2C12B5}">
      <dgm:prSet phldrT="[Текст]" custT="1"/>
      <dgm:spPr/>
      <dgm:t>
        <a:bodyPr/>
        <a:lstStyle/>
        <a:p>
          <a:r>
            <a:rPr lang="ru-RU" sz="1400" b="1" dirty="0" smtClean="0">
              <a:sym typeface="Webdings"/>
            </a:rPr>
            <a:t>Резолюция 70/1 «Преобразование нашего мира</a:t>
          </a:r>
          <a:r>
            <a:rPr lang="en-US" sz="1400" b="1" dirty="0" smtClean="0">
              <a:sym typeface="Webdings"/>
            </a:rPr>
            <a:t>…</a:t>
          </a:r>
          <a:endParaRPr lang="en-US" sz="1400" dirty="0"/>
        </a:p>
      </dgm:t>
    </dgm:pt>
    <dgm:pt modelId="{5630AE9A-8487-4918-9CBC-30AFBB4DCD10}" type="parTrans" cxnId="{EB464C00-4202-43ED-A163-D6EA4EE365D3}">
      <dgm:prSet/>
      <dgm:spPr/>
      <dgm:t>
        <a:bodyPr/>
        <a:lstStyle/>
        <a:p>
          <a:endParaRPr lang="en-US"/>
        </a:p>
      </dgm:t>
    </dgm:pt>
    <dgm:pt modelId="{2047C62A-8F04-4318-BAF1-DBA2CF2F7A77}" type="sibTrans" cxnId="{EB464C00-4202-43ED-A163-D6EA4EE365D3}">
      <dgm:prSet/>
      <dgm:spPr/>
      <dgm:t>
        <a:bodyPr/>
        <a:lstStyle/>
        <a:p>
          <a:endParaRPr lang="en-US"/>
        </a:p>
      </dgm:t>
    </dgm:pt>
    <dgm:pt modelId="{BC23F8B6-A3CC-487C-8F76-B7F0B6D615A5}" type="pres">
      <dgm:prSet presAssocID="{B39EA352-54F5-482C-909B-13E89D1BE6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1B50648-C080-43C3-BAD6-966200E6D7A3}" type="pres">
      <dgm:prSet presAssocID="{B39EA352-54F5-482C-909B-13E89D1BE65B}" presName="dot1" presStyleLbl="alignNode1" presStyleIdx="0" presStyleCnt="10"/>
      <dgm:spPr/>
    </dgm:pt>
    <dgm:pt modelId="{A5EE7530-A016-47A1-8E3B-EC40F5C82190}" type="pres">
      <dgm:prSet presAssocID="{B39EA352-54F5-482C-909B-13E89D1BE65B}" presName="dot2" presStyleLbl="alignNode1" presStyleIdx="1" presStyleCnt="10"/>
      <dgm:spPr/>
    </dgm:pt>
    <dgm:pt modelId="{1E8C3871-AE4A-46EB-8FC9-65DD651D0205}" type="pres">
      <dgm:prSet presAssocID="{B39EA352-54F5-482C-909B-13E89D1BE65B}" presName="dot3" presStyleLbl="alignNode1" presStyleIdx="2" presStyleCnt="10"/>
      <dgm:spPr/>
    </dgm:pt>
    <dgm:pt modelId="{5313BB16-CCB2-42BC-944C-32CBDC3E5139}" type="pres">
      <dgm:prSet presAssocID="{B39EA352-54F5-482C-909B-13E89D1BE65B}" presName="dotArrow1" presStyleLbl="alignNode1" presStyleIdx="3" presStyleCnt="10"/>
      <dgm:spPr/>
    </dgm:pt>
    <dgm:pt modelId="{2A481BF7-0148-4A28-A8F7-03EC2C9FFE55}" type="pres">
      <dgm:prSet presAssocID="{B39EA352-54F5-482C-909B-13E89D1BE65B}" presName="dotArrow2" presStyleLbl="alignNode1" presStyleIdx="4" presStyleCnt="10"/>
      <dgm:spPr/>
    </dgm:pt>
    <dgm:pt modelId="{7E175AF4-25A0-4362-A2C4-52AF691EFFF4}" type="pres">
      <dgm:prSet presAssocID="{B39EA352-54F5-482C-909B-13E89D1BE65B}" presName="dotArrow3" presStyleLbl="alignNode1" presStyleIdx="5" presStyleCnt="10"/>
      <dgm:spPr/>
    </dgm:pt>
    <dgm:pt modelId="{90486D2F-8072-41E6-B65E-D8D9AED2E758}" type="pres">
      <dgm:prSet presAssocID="{B39EA352-54F5-482C-909B-13E89D1BE65B}" presName="dotArrow4" presStyleLbl="alignNode1" presStyleIdx="6" presStyleCnt="10"/>
      <dgm:spPr/>
    </dgm:pt>
    <dgm:pt modelId="{1B4171E6-EDCC-434A-9332-1543C44AE802}" type="pres">
      <dgm:prSet presAssocID="{B39EA352-54F5-482C-909B-13E89D1BE65B}" presName="dotArrow5" presStyleLbl="alignNode1" presStyleIdx="7" presStyleCnt="10"/>
      <dgm:spPr/>
    </dgm:pt>
    <dgm:pt modelId="{E3153BB5-17C8-4DC5-9B90-55775AAE7812}" type="pres">
      <dgm:prSet presAssocID="{B39EA352-54F5-482C-909B-13E89D1BE65B}" presName="dotArrow6" presStyleLbl="alignNode1" presStyleIdx="8" presStyleCnt="10"/>
      <dgm:spPr/>
    </dgm:pt>
    <dgm:pt modelId="{30FC0C47-1A36-4D1D-91BE-291C9021B383}" type="pres">
      <dgm:prSet presAssocID="{B39EA352-54F5-482C-909B-13E89D1BE65B}" presName="dotArrow7" presStyleLbl="alignNode1" presStyleIdx="9" presStyleCnt="10"/>
      <dgm:spPr/>
    </dgm:pt>
    <dgm:pt modelId="{2D8912F1-E2BF-447C-A370-4CD076078415}" type="pres">
      <dgm:prSet presAssocID="{0B0E9B25-D11C-4A66-8EB9-A0042E2C12B5}" presName="parTx1" presStyleLbl="node1" presStyleIdx="0" presStyleCnt="2" custScaleX="229799" custScaleY="157307"/>
      <dgm:spPr/>
      <dgm:t>
        <a:bodyPr/>
        <a:lstStyle/>
        <a:p>
          <a:endParaRPr lang="en-US"/>
        </a:p>
      </dgm:t>
    </dgm:pt>
    <dgm:pt modelId="{3E4141B4-7FF5-4BF4-9D79-676CDC3E25F3}" type="pres">
      <dgm:prSet presAssocID="{2047C62A-8F04-4318-BAF1-DBA2CF2F7A77}" presName="picture1" presStyleCnt="0"/>
      <dgm:spPr/>
    </dgm:pt>
    <dgm:pt modelId="{F94A5BA5-D17B-4B64-BDC3-2AD2FBD98793}" type="pres">
      <dgm:prSet presAssocID="{2047C62A-8F04-4318-BAF1-DBA2CF2F7A77}" presName="imageRepeatNode" presStyleLbl="fgImgPlace1" presStyleIdx="0" presStyleCnt="2" custScaleX="34757" custScaleY="52507" custLinFactX="-19993" custLinFactY="-6778" custLinFactNeighborX="-100000" custLinFactNeighborY="-100000"/>
      <dgm:spPr>
        <a:prstGeom prst="star6">
          <a:avLst/>
        </a:prstGeom>
      </dgm:spPr>
      <dgm:t>
        <a:bodyPr/>
        <a:lstStyle/>
        <a:p>
          <a:endParaRPr lang="en-US"/>
        </a:p>
      </dgm:t>
    </dgm:pt>
    <dgm:pt modelId="{7D3DF126-2E5B-4262-83CF-1177DDDD723B}" type="pres">
      <dgm:prSet presAssocID="{1B78C3CC-561E-496B-8881-56D81B65E8A0}" presName="parTx2" presStyleLbl="node1" presStyleIdx="1" presStyleCnt="2" custScaleX="210508" custScaleY="167324" custLinFactNeighborX="6492" custLinFactNeighborY="-69588"/>
      <dgm:spPr/>
      <dgm:t>
        <a:bodyPr/>
        <a:lstStyle/>
        <a:p>
          <a:endParaRPr lang="en-US"/>
        </a:p>
      </dgm:t>
    </dgm:pt>
    <dgm:pt modelId="{8186638F-8E3B-4495-BE5C-05FC4057D7F3}" type="pres">
      <dgm:prSet presAssocID="{4C8B7844-7A28-498E-B6AA-BD54938E0AE2}" presName="picture2" presStyleCnt="0"/>
      <dgm:spPr/>
    </dgm:pt>
    <dgm:pt modelId="{36CB2CB4-41E6-410F-8691-CF7A1EBF82CE}" type="pres">
      <dgm:prSet presAssocID="{4C8B7844-7A28-498E-B6AA-BD54938E0AE2}" presName="imageRepeatNode" presStyleLbl="fgImgPlace1" presStyleIdx="1" presStyleCnt="2" custFlipHor="1" custScaleX="27594" custScaleY="27418" custLinFactX="-54584" custLinFactNeighborX="-100000" custLinFactNeighborY="-73519"/>
      <dgm:spPr/>
      <dgm:t>
        <a:bodyPr/>
        <a:lstStyle/>
        <a:p>
          <a:endParaRPr lang="en-US"/>
        </a:p>
      </dgm:t>
    </dgm:pt>
  </dgm:ptLst>
  <dgm:cxnLst>
    <dgm:cxn modelId="{84779137-B45D-4E69-97C5-A9A940AF92DE}" type="presOf" srcId="{B39EA352-54F5-482C-909B-13E89D1BE65B}" destId="{BC23F8B6-A3CC-487C-8F76-B7F0B6D615A5}" srcOrd="0" destOrd="0" presId="urn:microsoft.com/office/officeart/2008/layout/AscendingPictureAccentProcess"/>
    <dgm:cxn modelId="{7196B194-49D5-475E-BD32-6A64F7AA8F5A}" type="presOf" srcId="{4C8B7844-7A28-498E-B6AA-BD54938E0AE2}" destId="{36CB2CB4-41E6-410F-8691-CF7A1EBF82CE}" srcOrd="0" destOrd="0" presId="urn:microsoft.com/office/officeart/2008/layout/AscendingPictureAccentProcess"/>
    <dgm:cxn modelId="{EB464C00-4202-43ED-A163-D6EA4EE365D3}" srcId="{B39EA352-54F5-482C-909B-13E89D1BE65B}" destId="{0B0E9B25-D11C-4A66-8EB9-A0042E2C12B5}" srcOrd="0" destOrd="0" parTransId="{5630AE9A-8487-4918-9CBC-30AFBB4DCD10}" sibTransId="{2047C62A-8F04-4318-BAF1-DBA2CF2F7A77}"/>
    <dgm:cxn modelId="{158FFCF1-1475-410B-A95A-3F251662EBE8}" type="presOf" srcId="{2047C62A-8F04-4318-BAF1-DBA2CF2F7A77}" destId="{F94A5BA5-D17B-4B64-BDC3-2AD2FBD98793}" srcOrd="0" destOrd="0" presId="urn:microsoft.com/office/officeart/2008/layout/AscendingPictureAccentProcess"/>
    <dgm:cxn modelId="{FA8B21C2-3B9D-46E1-87D8-1172F9AEA6AA}" type="presOf" srcId="{1B78C3CC-561E-496B-8881-56D81B65E8A0}" destId="{7D3DF126-2E5B-4262-83CF-1177DDDD723B}" srcOrd="0" destOrd="0" presId="urn:microsoft.com/office/officeart/2008/layout/AscendingPictureAccentProcess"/>
    <dgm:cxn modelId="{957D9CCD-B209-4DB5-B851-CCB445098681}" type="presOf" srcId="{0B0E9B25-D11C-4A66-8EB9-A0042E2C12B5}" destId="{2D8912F1-E2BF-447C-A370-4CD076078415}" srcOrd="0" destOrd="0" presId="urn:microsoft.com/office/officeart/2008/layout/AscendingPictureAccentProcess"/>
    <dgm:cxn modelId="{22BF1333-FB7C-4776-8456-8D79C6A7FCCB}" srcId="{B39EA352-54F5-482C-909B-13E89D1BE65B}" destId="{1B78C3CC-561E-496B-8881-56D81B65E8A0}" srcOrd="1" destOrd="0" parTransId="{7DF3AF14-D411-4358-909B-BFEA0A984712}" sibTransId="{4C8B7844-7A28-498E-B6AA-BD54938E0AE2}"/>
    <dgm:cxn modelId="{1B36289C-B4C0-42BA-9958-D391C90D6D79}" type="presParOf" srcId="{BC23F8B6-A3CC-487C-8F76-B7F0B6D615A5}" destId="{01B50648-C080-43C3-BAD6-966200E6D7A3}" srcOrd="0" destOrd="0" presId="urn:microsoft.com/office/officeart/2008/layout/AscendingPictureAccentProcess"/>
    <dgm:cxn modelId="{968B978A-1FFB-4197-B72A-EAD25F284A1C}" type="presParOf" srcId="{BC23F8B6-A3CC-487C-8F76-B7F0B6D615A5}" destId="{A5EE7530-A016-47A1-8E3B-EC40F5C82190}" srcOrd="1" destOrd="0" presId="urn:microsoft.com/office/officeart/2008/layout/AscendingPictureAccentProcess"/>
    <dgm:cxn modelId="{D7663432-EBA6-4A10-8D60-62E2347BEA99}" type="presParOf" srcId="{BC23F8B6-A3CC-487C-8F76-B7F0B6D615A5}" destId="{1E8C3871-AE4A-46EB-8FC9-65DD651D0205}" srcOrd="2" destOrd="0" presId="urn:microsoft.com/office/officeart/2008/layout/AscendingPictureAccentProcess"/>
    <dgm:cxn modelId="{3D95BFEC-2CEE-4708-B1BE-F9F220D0AE8A}" type="presParOf" srcId="{BC23F8B6-A3CC-487C-8F76-B7F0B6D615A5}" destId="{5313BB16-CCB2-42BC-944C-32CBDC3E5139}" srcOrd="3" destOrd="0" presId="urn:microsoft.com/office/officeart/2008/layout/AscendingPictureAccentProcess"/>
    <dgm:cxn modelId="{11E1056B-B091-43D3-9276-B799E5CD884A}" type="presParOf" srcId="{BC23F8B6-A3CC-487C-8F76-B7F0B6D615A5}" destId="{2A481BF7-0148-4A28-A8F7-03EC2C9FFE55}" srcOrd="4" destOrd="0" presId="urn:microsoft.com/office/officeart/2008/layout/AscendingPictureAccentProcess"/>
    <dgm:cxn modelId="{97B4B927-7B8D-4CB3-9E80-426FD46D1A69}" type="presParOf" srcId="{BC23F8B6-A3CC-487C-8F76-B7F0B6D615A5}" destId="{7E175AF4-25A0-4362-A2C4-52AF691EFFF4}" srcOrd="5" destOrd="0" presId="urn:microsoft.com/office/officeart/2008/layout/AscendingPictureAccentProcess"/>
    <dgm:cxn modelId="{4F0F627E-24AA-4D2A-9971-DA221DAA7CAB}" type="presParOf" srcId="{BC23F8B6-A3CC-487C-8F76-B7F0B6D615A5}" destId="{90486D2F-8072-41E6-B65E-D8D9AED2E758}" srcOrd="6" destOrd="0" presId="urn:microsoft.com/office/officeart/2008/layout/AscendingPictureAccentProcess"/>
    <dgm:cxn modelId="{E31BF5E5-19FF-4042-9576-DE886BBECD7E}" type="presParOf" srcId="{BC23F8B6-A3CC-487C-8F76-B7F0B6D615A5}" destId="{1B4171E6-EDCC-434A-9332-1543C44AE802}" srcOrd="7" destOrd="0" presId="urn:microsoft.com/office/officeart/2008/layout/AscendingPictureAccentProcess"/>
    <dgm:cxn modelId="{5917B00B-16D4-4000-9E8C-9853C70EC5D2}" type="presParOf" srcId="{BC23F8B6-A3CC-487C-8F76-B7F0B6D615A5}" destId="{E3153BB5-17C8-4DC5-9B90-55775AAE7812}" srcOrd="8" destOrd="0" presId="urn:microsoft.com/office/officeart/2008/layout/AscendingPictureAccentProcess"/>
    <dgm:cxn modelId="{535049EC-DC33-4323-B139-C02856B9B5C6}" type="presParOf" srcId="{BC23F8B6-A3CC-487C-8F76-B7F0B6D615A5}" destId="{30FC0C47-1A36-4D1D-91BE-291C9021B383}" srcOrd="9" destOrd="0" presId="urn:microsoft.com/office/officeart/2008/layout/AscendingPictureAccentProcess"/>
    <dgm:cxn modelId="{4D07C076-D5AA-4702-B88E-6D4AFCDF4534}" type="presParOf" srcId="{BC23F8B6-A3CC-487C-8F76-B7F0B6D615A5}" destId="{2D8912F1-E2BF-447C-A370-4CD076078415}" srcOrd="10" destOrd="0" presId="urn:microsoft.com/office/officeart/2008/layout/AscendingPictureAccentProcess"/>
    <dgm:cxn modelId="{D564C48A-2E0B-4206-A0F2-1228451CDD39}" type="presParOf" srcId="{BC23F8B6-A3CC-487C-8F76-B7F0B6D615A5}" destId="{3E4141B4-7FF5-4BF4-9D79-676CDC3E25F3}" srcOrd="11" destOrd="0" presId="urn:microsoft.com/office/officeart/2008/layout/AscendingPictureAccentProcess"/>
    <dgm:cxn modelId="{013F62F2-27D7-4E78-A2F0-F66506C1C138}" type="presParOf" srcId="{3E4141B4-7FF5-4BF4-9D79-676CDC3E25F3}" destId="{F94A5BA5-D17B-4B64-BDC3-2AD2FBD98793}" srcOrd="0" destOrd="0" presId="urn:microsoft.com/office/officeart/2008/layout/AscendingPictureAccentProcess"/>
    <dgm:cxn modelId="{A38B0574-D4CD-4A22-B1EC-D14116EF1413}" type="presParOf" srcId="{BC23F8B6-A3CC-487C-8F76-B7F0B6D615A5}" destId="{7D3DF126-2E5B-4262-83CF-1177DDDD723B}" srcOrd="12" destOrd="0" presId="urn:microsoft.com/office/officeart/2008/layout/AscendingPictureAccentProcess"/>
    <dgm:cxn modelId="{73396F0E-6107-46E1-90C7-B848EC448F7D}" type="presParOf" srcId="{BC23F8B6-A3CC-487C-8F76-B7F0B6D615A5}" destId="{8186638F-8E3B-4495-BE5C-05FC4057D7F3}" srcOrd="13" destOrd="0" presId="urn:microsoft.com/office/officeart/2008/layout/AscendingPictureAccentProcess"/>
    <dgm:cxn modelId="{0C94F3EB-DA1F-4CD1-B388-6BC16F64E317}" type="presParOf" srcId="{8186638F-8E3B-4495-BE5C-05FC4057D7F3}" destId="{36CB2CB4-41E6-410F-8691-CF7A1EBF82CE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384EE5-1DA4-45BE-A250-574CCA2AA6B4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E1041AC-77F1-4269-B0DE-B9206D00623A}">
      <dgm:prSet phldrT="[Текст]"/>
      <dgm:spPr/>
      <dgm:t>
        <a:bodyPr/>
        <a:lstStyle/>
        <a:p>
          <a:r>
            <a:rPr lang="ru-RU" dirty="0"/>
            <a:t>Парижское соглашение </a:t>
          </a:r>
        </a:p>
      </dgm:t>
    </dgm:pt>
    <dgm:pt modelId="{7CA0E420-5377-4419-B96C-AF06533B2327}" type="parTrans" cxnId="{500295B3-A875-4080-99DA-FE35764B373B}">
      <dgm:prSet/>
      <dgm:spPr/>
      <dgm:t>
        <a:bodyPr/>
        <a:lstStyle/>
        <a:p>
          <a:endParaRPr lang="ru-RU"/>
        </a:p>
      </dgm:t>
    </dgm:pt>
    <dgm:pt modelId="{A2C792F1-5ED3-47AC-9FF8-250D626F676E}" type="sibTrans" cxnId="{500295B3-A875-4080-99DA-FE35764B373B}">
      <dgm:prSet/>
      <dgm:spPr/>
      <dgm:t>
        <a:bodyPr/>
        <a:lstStyle/>
        <a:p>
          <a:endParaRPr lang="ru-RU"/>
        </a:p>
      </dgm:t>
    </dgm:pt>
    <dgm:pt modelId="{4D7812FB-AA9C-48FD-B238-6F58CD2B89DC}">
      <dgm:prSet phldrT="[Текст]"/>
      <dgm:spPr/>
      <dgm:t>
        <a:bodyPr/>
        <a:lstStyle/>
        <a:p>
          <a:r>
            <a:rPr lang="ru-RU" dirty="0"/>
            <a:t>Конвенция о правах ребенка</a:t>
          </a:r>
        </a:p>
      </dgm:t>
    </dgm:pt>
    <dgm:pt modelId="{A3EC10EE-1834-433D-A199-FDED176532DB}" type="parTrans" cxnId="{6A22CFEF-28C6-4E25-BA1C-16CB6D08B464}">
      <dgm:prSet/>
      <dgm:spPr/>
      <dgm:t>
        <a:bodyPr/>
        <a:lstStyle/>
        <a:p>
          <a:endParaRPr lang="ru-RU"/>
        </a:p>
      </dgm:t>
    </dgm:pt>
    <dgm:pt modelId="{424336E1-2DD9-4115-A1DF-A9411AC8B4AF}" type="sibTrans" cxnId="{6A22CFEF-28C6-4E25-BA1C-16CB6D08B464}">
      <dgm:prSet/>
      <dgm:spPr/>
      <dgm:t>
        <a:bodyPr/>
        <a:lstStyle/>
        <a:p>
          <a:endParaRPr lang="ru-RU"/>
        </a:p>
      </dgm:t>
    </dgm:pt>
    <dgm:pt modelId="{C3F16303-B9A5-4B2E-9D23-C747E07682EB}">
      <dgm:prSet phldrT="[Текст]"/>
      <dgm:spPr/>
      <dgm:t>
        <a:bodyPr/>
        <a:lstStyle/>
        <a:p>
          <a:r>
            <a:rPr lang="ru-RU" dirty="0" err="1"/>
            <a:t>Сендайская</a:t>
          </a:r>
          <a:r>
            <a:rPr lang="ru-RU" dirty="0"/>
            <a:t> рамочная программа</a:t>
          </a:r>
        </a:p>
      </dgm:t>
    </dgm:pt>
    <dgm:pt modelId="{D13F413C-8026-4331-9F98-A1712E921D92}" type="parTrans" cxnId="{2D495398-40C4-4BC9-93F0-D21B35E7AA85}">
      <dgm:prSet/>
      <dgm:spPr/>
      <dgm:t>
        <a:bodyPr/>
        <a:lstStyle/>
        <a:p>
          <a:endParaRPr lang="ru-RU"/>
        </a:p>
      </dgm:t>
    </dgm:pt>
    <dgm:pt modelId="{66F4E79B-33CE-4A30-A12F-8D923A34FA62}" type="sibTrans" cxnId="{2D495398-40C4-4BC9-93F0-D21B35E7AA85}">
      <dgm:prSet/>
      <dgm:spPr/>
      <dgm:t>
        <a:bodyPr/>
        <a:lstStyle/>
        <a:p>
          <a:endParaRPr lang="ru-RU"/>
        </a:p>
      </dgm:t>
    </dgm:pt>
    <dgm:pt modelId="{FC74715D-1278-444E-A82C-5E52E86B25FA}">
      <dgm:prSet/>
      <dgm:spPr/>
      <dgm:t>
        <a:bodyPr/>
        <a:lstStyle/>
        <a:p>
          <a:r>
            <a:rPr lang="ru-RU" dirty="0"/>
            <a:t>Конвенция о правах ЛОВЗ</a:t>
          </a:r>
        </a:p>
      </dgm:t>
    </dgm:pt>
    <dgm:pt modelId="{3EC90FF1-A1C1-40E8-BC93-DD0FFFC314A0}" type="parTrans" cxnId="{A5846458-FAC8-4EC9-9F2B-C675A8D53012}">
      <dgm:prSet/>
      <dgm:spPr/>
      <dgm:t>
        <a:bodyPr/>
        <a:lstStyle/>
        <a:p>
          <a:endParaRPr lang="ru-RU"/>
        </a:p>
      </dgm:t>
    </dgm:pt>
    <dgm:pt modelId="{E6C6B6A1-75F5-413D-B127-45F2AB17066D}" type="sibTrans" cxnId="{A5846458-FAC8-4EC9-9F2B-C675A8D53012}">
      <dgm:prSet/>
      <dgm:spPr/>
      <dgm:t>
        <a:bodyPr/>
        <a:lstStyle/>
        <a:p>
          <a:endParaRPr lang="ru-RU"/>
        </a:p>
      </dgm:t>
    </dgm:pt>
    <dgm:pt modelId="{3C406077-A49C-4D96-8130-37618CC481D7}">
      <dgm:prSet/>
      <dgm:spPr/>
      <dgm:t>
        <a:bodyPr/>
        <a:lstStyle/>
        <a:p>
          <a:r>
            <a:rPr lang="ru-RU" dirty="0"/>
            <a:t>Другие конвенции</a:t>
          </a:r>
        </a:p>
      </dgm:t>
    </dgm:pt>
    <dgm:pt modelId="{CEC92409-F3ED-4558-9109-FC9E5F07AC73}" type="parTrans" cxnId="{6C3826BD-4588-4868-8468-9024A2FADF7D}">
      <dgm:prSet/>
      <dgm:spPr/>
      <dgm:t>
        <a:bodyPr/>
        <a:lstStyle/>
        <a:p>
          <a:endParaRPr lang="ru-RU"/>
        </a:p>
      </dgm:t>
    </dgm:pt>
    <dgm:pt modelId="{30A80093-9004-458B-A784-25E740D0DD04}" type="sibTrans" cxnId="{6C3826BD-4588-4868-8468-9024A2FADF7D}">
      <dgm:prSet/>
      <dgm:spPr/>
      <dgm:t>
        <a:bodyPr/>
        <a:lstStyle/>
        <a:p>
          <a:endParaRPr lang="ru-RU"/>
        </a:p>
      </dgm:t>
    </dgm:pt>
    <dgm:pt modelId="{F4DCE87F-C9C4-4BAC-8B42-CDE905A2FFD3}" type="pres">
      <dgm:prSet presAssocID="{07384EE5-1DA4-45BE-A250-574CCA2AA6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C1FBC2-2C8F-4B9D-AAE5-15E1CC660108}" type="pres">
      <dgm:prSet presAssocID="{5E1041AC-77F1-4269-B0DE-B9206D00623A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A1986-C8CA-4D7B-A1E0-E0937D3423A4}" type="pres">
      <dgm:prSet presAssocID="{A2C792F1-5ED3-47AC-9FF8-250D626F676E}" presName="parTxOnlySpace" presStyleCnt="0"/>
      <dgm:spPr/>
    </dgm:pt>
    <dgm:pt modelId="{D5381AD0-C910-4DCC-A4CD-412E95416F14}" type="pres">
      <dgm:prSet presAssocID="{4D7812FB-AA9C-48FD-B238-6F58CD2B89D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6DF18-B0B8-4A59-88E9-376E5A418614}" type="pres">
      <dgm:prSet presAssocID="{424336E1-2DD9-4115-A1DF-A9411AC8B4AF}" presName="parTxOnlySpace" presStyleCnt="0"/>
      <dgm:spPr/>
    </dgm:pt>
    <dgm:pt modelId="{B6391143-4881-4783-A29A-79141166F853}" type="pres">
      <dgm:prSet presAssocID="{C3F16303-B9A5-4B2E-9D23-C747E07682E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B275E-1A60-4BA0-BEA9-BD992ECF59C5}" type="pres">
      <dgm:prSet presAssocID="{66F4E79B-33CE-4A30-A12F-8D923A34FA62}" presName="parTxOnlySpace" presStyleCnt="0"/>
      <dgm:spPr/>
    </dgm:pt>
    <dgm:pt modelId="{FE60A4CC-B09C-4AF4-ABE6-8B73A53F1CCC}" type="pres">
      <dgm:prSet presAssocID="{FC74715D-1278-444E-A82C-5E52E86B25F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0D0BE-AFEB-4911-A783-90FA8C1245E6}" type="pres">
      <dgm:prSet presAssocID="{E6C6B6A1-75F5-413D-B127-45F2AB17066D}" presName="parTxOnlySpace" presStyleCnt="0"/>
      <dgm:spPr/>
    </dgm:pt>
    <dgm:pt modelId="{E589FAC8-D255-4CEA-8227-4787F28350C5}" type="pres">
      <dgm:prSet presAssocID="{3C406077-A49C-4D96-8130-37618CC481D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449C2B-3DEB-4FCE-AF41-3763E4F198FA}" type="presOf" srcId="{FC74715D-1278-444E-A82C-5E52E86B25FA}" destId="{FE60A4CC-B09C-4AF4-ABE6-8B73A53F1CCC}" srcOrd="0" destOrd="0" presId="urn:microsoft.com/office/officeart/2005/8/layout/chevron1"/>
    <dgm:cxn modelId="{ABB93B6D-50CA-4174-941B-BF048BE05ADC}" type="presOf" srcId="{C3F16303-B9A5-4B2E-9D23-C747E07682EB}" destId="{B6391143-4881-4783-A29A-79141166F853}" srcOrd="0" destOrd="0" presId="urn:microsoft.com/office/officeart/2005/8/layout/chevron1"/>
    <dgm:cxn modelId="{4881F7E2-5B8D-49CC-9B0E-7A388B582425}" type="presOf" srcId="{3C406077-A49C-4D96-8130-37618CC481D7}" destId="{E589FAC8-D255-4CEA-8227-4787F28350C5}" srcOrd="0" destOrd="0" presId="urn:microsoft.com/office/officeart/2005/8/layout/chevron1"/>
    <dgm:cxn modelId="{0FE3BCA5-5AA6-4782-95EE-96FA50424CDF}" type="presOf" srcId="{4D7812FB-AA9C-48FD-B238-6F58CD2B89DC}" destId="{D5381AD0-C910-4DCC-A4CD-412E95416F14}" srcOrd="0" destOrd="0" presId="urn:microsoft.com/office/officeart/2005/8/layout/chevron1"/>
    <dgm:cxn modelId="{A5846458-FAC8-4EC9-9F2B-C675A8D53012}" srcId="{07384EE5-1DA4-45BE-A250-574CCA2AA6B4}" destId="{FC74715D-1278-444E-A82C-5E52E86B25FA}" srcOrd="3" destOrd="0" parTransId="{3EC90FF1-A1C1-40E8-BC93-DD0FFFC314A0}" sibTransId="{E6C6B6A1-75F5-413D-B127-45F2AB17066D}"/>
    <dgm:cxn modelId="{500295B3-A875-4080-99DA-FE35764B373B}" srcId="{07384EE5-1DA4-45BE-A250-574CCA2AA6B4}" destId="{5E1041AC-77F1-4269-B0DE-B9206D00623A}" srcOrd="0" destOrd="0" parTransId="{7CA0E420-5377-4419-B96C-AF06533B2327}" sibTransId="{A2C792F1-5ED3-47AC-9FF8-250D626F676E}"/>
    <dgm:cxn modelId="{9DC8D0C3-46A9-42BE-B2DE-40D3F8A6C63F}" type="presOf" srcId="{5E1041AC-77F1-4269-B0DE-B9206D00623A}" destId="{C2C1FBC2-2C8F-4B9D-AAE5-15E1CC660108}" srcOrd="0" destOrd="0" presId="urn:microsoft.com/office/officeart/2005/8/layout/chevron1"/>
    <dgm:cxn modelId="{6C3826BD-4588-4868-8468-9024A2FADF7D}" srcId="{07384EE5-1DA4-45BE-A250-574CCA2AA6B4}" destId="{3C406077-A49C-4D96-8130-37618CC481D7}" srcOrd="4" destOrd="0" parTransId="{CEC92409-F3ED-4558-9109-FC9E5F07AC73}" sibTransId="{30A80093-9004-458B-A784-25E740D0DD04}"/>
    <dgm:cxn modelId="{2D495398-40C4-4BC9-93F0-D21B35E7AA85}" srcId="{07384EE5-1DA4-45BE-A250-574CCA2AA6B4}" destId="{C3F16303-B9A5-4B2E-9D23-C747E07682EB}" srcOrd="2" destOrd="0" parTransId="{D13F413C-8026-4331-9F98-A1712E921D92}" sibTransId="{66F4E79B-33CE-4A30-A12F-8D923A34FA62}"/>
    <dgm:cxn modelId="{33E921F9-0910-4773-BC06-27E62AD1B1F2}" type="presOf" srcId="{07384EE5-1DA4-45BE-A250-574CCA2AA6B4}" destId="{F4DCE87F-C9C4-4BAC-8B42-CDE905A2FFD3}" srcOrd="0" destOrd="0" presId="urn:microsoft.com/office/officeart/2005/8/layout/chevron1"/>
    <dgm:cxn modelId="{6A22CFEF-28C6-4E25-BA1C-16CB6D08B464}" srcId="{07384EE5-1DA4-45BE-A250-574CCA2AA6B4}" destId="{4D7812FB-AA9C-48FD-B238-6F58CD2B89DC}" srcOrd="1" destOrd="0" parTransId="{A3EC10EE-1834-433D-A199-FDED176532DB}" sibTransId="{424336E1-2DD9-4115-A1DF-A9411AC8B4AF}"/>
    <dgm:cxn modelId="{74F59038-3580-4E1C-B150-56382475FE43}" type="presParOf" srcId="{F4DCE87F-C9C4-4BAC-8B42-CDE905A2FFD3}" destId="{C2C1FBC2-2C8F-4B9D-AAE5-15E1CC660108}" srcOrd="0" destOrd="0" presId="urn:microsoft.com/office/officeart/2005/8/layout/chevron1"/>
    <dgm:cxn modelId="{9929186D-E6D0-4F79-9987-B062AE1C4B89}" type="presParOf" srcId="{F4DCE87F-C9C4-4BAC-8B42-CDE905A2FFD3}" destId="{9E6A1986-C8CA-4D7B-A1E0-E0937D3423A4}" srcOrd="1" destOrd="0" presId="urn:microsoft.com/office/officeart/2005/8/layout/chevron1"/>
    <dgm:cxn modelId="{B9DB8FF4-F7DE-43F3-8E4C-2C98EEC6CC2A}" type="presParOf" srcId="{F4DCE87F-C9C4-4BAC-8B42-CDE905A2FFD3}" destId="{D5381AD0-C910-4DCC-A4CD-412E95416F14}" srcOrd="2" destOrd="0" presId="urn:microsoft.com/office/officeart/2005/8/layout/chevron1"/>
    <dgm:cxn modelId="{6D6D7E7C-EBC1-4BD1-BA84-24D74A5B0445}" type="presParOf" srcId="{F4DCE87F-C9C4-4BAC-8B42-CDE905A2FFD3}" destId="{8156DF18-B0B8-4A59-88E9-376E5A418614}" srcOrd="3" destOrd="0" presId="urn:microsoft.com/office/officeart/2005/8/layout/chevron1"/>
    <dgm:cxn modelId="{25F0D043-519D-49DB-A6DA-3957D9AA730F}" type="presParOf" srcId="{F4DCE87F-C9C4-4BAC-8B42-CDE905A2FFD3}" destId="{B6391143-4881-4783-A29A-79141166F853}" srcOrd="4" destOrd="0" presId="urn:microsoft.com/office/officeart/2005/8/layout/chevron1"/>
    <dgm:cxn modelId="{A1960DB5-1F47-4713-AE76-710D8590E3BD}" type="presParOf" srcId="{F4DCE87F-C9C4-4BAC-8B42-CDE905A2FFD3}" destId="{136B275E-1A60-4BA0-BEA9-BD992ECF59C5}" srcOrd="5" destOrd="0" presId="urn:microsoft.com/office/officeart/2005/8/layout/chevron1"/>
    <dgm:cxn modelId="{620F79E9-DB25-4E52-9C04-0D7237D14C68}" type="presParOf" srcId="{F4DCE87F-C9C4-4BAC-8B42-CDE905A2FFD3}" destId="{FE60A4CC-B09C-4AF4-ABE6-8B73A53F1CCC}" srcOrd="6" destOrd="0" presId="urn:microsoft.com/office/officeart/2005/8/layout/chevron1"/>
    <dgm:cxn modelId="{27AA90EC-1F57-4512-9C94-F5E0BF48EF7F}" type="presParOf" srcId="{F4DCE87F-C9C4-4BAC-8B42-CDE905A2FFD3}" destId="{0360D0BE-AFEB-4911-A783-90FA8C1245E6}" srcOrd="7" destOrd="0" presId="urn:microsoft.com/office/officeart/2005/8/layout/chevron1"/>
    <dgm:cxn modelId="{837C0E58-69F5-4077-9D90-BB6890BA7B16}" type="presParOf" srcId="{F4DCE87F-C9C4-4BAC-8B42-CDE905A2FFD3}" destId="{E589FAC8-D255-4CEA-8227-4787F28350C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4B6F08-3034-4481-9E42-9B48FAC69338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527BEE2-C85A-45CB-8914-FB5DBF8DEF1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Секретариат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1192C5-59FB-4FF1-BF19-DB1E3D193D51}" type="parTrans" cxnId="{465D958B-4273-4DDA-BCB0-6BFCDFECE85E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389ED-A2B6-404B-AC72-34B9FA14778B}" type="sibTrans" cxnId="{465D958B-4273-4DDA-BCB0-6BFCDFECE85E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Аппарат Правительства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2B43AF-439A-4EC4-B850-EAFE9A8EE81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Экономический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9EAC45-909A-4A46-965D-BAC936CBF86C}" type="parTrans" cxnId="{DD64A4B0-37C0-439C-89A0-A33BED1E7478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C81C81-9A66-4724-B743-1A3FF5CB4773}" type="sibTrans" cxnId="{DD64A4B0-37C0-439C-89A0-A33BED1E7478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МФ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F1E003-531B-4451-8BD1-877BC79B3D9B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Социальный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7F7E98-A018-4089-98D7-CEA59DE048A2}" type="parTrans" cxnId="{5455451C-C7C1-4B91-8979-AEDC2398784A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7283A3-3620-4D6A-8CC4-FC911934DBA4}" type="sibTrans" cxnId="{5455451C-C7C1-4B91-8979-AEDC2398784A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МТСР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E3F92E-1030-48D8-951E-FD18F4DBDCD4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Экология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A8A38D-16C4-4E13-B7FF-83D747CBC58F}" type="parTrans" cxnId="{9A0CF6B8-745B-48D9-875A-D6782D1A056B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715DCE-F391-4A29-8B59-E69F75B1580A}" type="sibTrans" cxnId="{9A0CF6B8-745B-48D9-875A-D6782D1A056B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ГАООСЛХ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  <a:b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D3C29A-6354-459D-9BE1-2AB3715E1651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Государственное управление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36CAB0-B230-4661-B28E-3D7D9AD8C75D}" type="parTrans" cxnId="{F9F95DA7-D9E0-4E3C-A48B-0A1213FD58B7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C4909B-6708-4621-A7B6-8A4A9D2713F3}" type="sibTrans" cxnId="{F9F95DA7-D9E0-4E3C-A48B-0A1213FD58B7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МЮ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74984B-12AB-4048-9FED-CFA5F50D010C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FFDB4D-1075-4075-9306-B8448CDC249A}" type="parTrans" cxnId="{F578A0D0-92D8-4FB4-A0ED-EC885E3E5A4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08C128-AAF8-4EEA-979C-5DC730BB311A}" type="sibTrans" cxnId="{F578A0D0-92D8-4FB4-A0ED-EC885E3E5A44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МИД</a:t>
          </a:r>
          <a:endParaRPr lang="en-US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A36A73-249C-423E-9414-612478333C09}" type="pres">
      <dgm:prSet presAssocID="{A04B6F08-3034-4481-9E42-9B48FAC693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D8918E-825A-47DA-BF4F-FFA5CF2A10D8}" type="pres">
      <dgm:prSet presAssocID="{1527BEE2-C85A-45CB-8914-FB5DBF8DEF1A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A3C7E92-0676-4FE3-A00E-1833F6E8E524}" type="pres">
      <dgm:prSet presAssocID="{1527BEE2-C85A-45CB-8914-FB5DBF8DEF1A}" presName="rootComposite1" presStyleCnt="0"/>
      <dgm:spPr/>
      <dgm:t>
        <a:bodyPr/>
        <a:lstStyle/>
        <a:p>
          <a:endParaRPr lang="ru-RU"/>
        </a:p>
      </dgm:t>
    </dgm:pt>
    <dgm:pt modelId="{5D66F706-1CE1-429F-B041-F32B1E8C0493}" type="pres">
      <dgm:prSet presAssocID="{1527BEE2-C85A-45CB-8914-FB5DBF8DEF1A}" presName="rootText1" presStyleLbl="node0" presStyleIdx="0" presStyleCnt="1" custScaleX="258634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68F02F67-67F5-4564-91DF-518ECEE271DA}" type="pres">
      <dgm:prSet presAssocID="{1527BEE2-C85A-45CB-8914-FB5DBF8DEF1A}" presName="titleText1" presStyleLbl="fgAcc0" presStyleIdx="0" presStyleCnt="1" custScaleX="193183" custScaleY="15019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C5C8DC0-C63B-4A66-B393-2BE53209EEF0}" type="pres">
      <dgm:prSet presAssocID="{1527BEE2-C85A-45CB-8914-FB5DBF8DEF1A}" presName="rootConnector1" presStyleLbl="node1" presStyleIdx="0" presStyleCnt="5"/>
      <dgm:spPr/>
      <dgm:t>
        <a:bodyPr/>
        <a:lstStyle/>
        <a:p>
          <a:endParaRPr lang="ru-RU"/>
        </a:p>
      </dgm:t>
    </dgm:pt>
    <dgm:pt modelId="{BC0A8FBA-F8CB-48AA-9774-3DE63C8EA476}" type="pres">
      <dgm:prSet presAssocID="{1527BEE2-C85A-45CB-8914-FB5DBF8DEF1A}" presName="hierChild2" presStyleCnt="0"/>
      <dgm:spPr/>
      <dgm:t>
        <a:bodyPr/>
        <a:lstStyle/>
        <a:p>
          <a:endParaRPr lang="ru-RU"/>
        </a:p>
      </dgm:t>
    </dgm:pt>
    <dgm:pt modelId="{5B7F10C1-6554-4490-A5E1-D094A703D807}" type="pres">
      <dgm:prSet presAssocID="{3B9EAC45-909A-4A46-965D-BAC936CBF86C}" presName="Name37" presStyleLbl="parChTrans1D2" presStyleIdx="0" presStyleCnt="5"/>
      <dgm:spPr/>
      <dgm:t>
        <a:bodyPr/>
        <a:lstStyle/>
        <a:p>
          <a:endParaRPr lang="ru-RU"/>
        </a:p>
      </dgm:t>
    </dgm:pt>
    <dgm:pt modelId="{7B3E826B-B482-4331-8807-63838D04339E}" type="pres">
      <dgm:prSet presAssocID="{652B43AF-439A-4EC4-B850-EAFE9A8EE81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84E589F-C462-48A9-87BA-E9042781B0BC}" type="pres">
      <dgm:prSet presAssocID="{652B43AF-439A-4EC4-B850-EAFE9A8EE817}" presName="rootComposite" presStyleCnt="0"/>
      <dgm:spPr/>
      <dgm:t>
        <a:bodyPr/>
        <a:lstStyle/>
        <a:p>
          <a:endParaRPr lang="ru-RU"/>
        </a:p>
      </dgm:t>
    </dgm:pt>
    <dgm:pt modelId="{56F06AE1-3C6A-44B5-801B-577464D16B9E}" type="pres">
      <dgm:prSet presAssocID="{652B43AF-439A-4EC4-B850-EAFE9A8EE817}" presName="rootText" presStyleLbl="node1" presStyleIdx="0" presStyleCnt="5" custScaleX="109406" custLinFactNeighborX="9221" custLinFactNeighborY="5735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384896F-3C7C-426E-B4B6-93CF7F2295EA}" type="pres">
      <dgm:prSet presAssocID="{652B43AF-439A-4EC4-B850-EAFE9A8EE817}" presName="titleText2" presStyleLbl="fgAcc1" presStyleIdx="0" presStyleCnt="5" custScaleY="616158" custLinFactY="200000" custLinFactNeighborX="3744" custLinFactNeighborY="2545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C78577B9-CCD3-4F7D-ADFC-22F68B89E238}" type="pres">
      <dgm:prSet presAssocID="{652B43AF-439A-4EC4-B850-EAFE9A8EE817}" presName="rootConnector" presStyleLbl="node2" presStyleIdx="0" presStyleCnt="0"/>
      <dgm:spPr/>
      <dgm:t>
        <a:bodyPr/>
        <a:lstStyle/>
        <a:p>
          <a:endParaRPr lang="ru-RU"/>
        </a:p>
      </dgm:t>
    </dgm:pt>
    <dgm:pt modelId="{C3398431-6148-45A6-BC5D-A57BACF15F2C}" type="pres">
      <dgm:prSet presAssocID="{652B43AF-439A-4EC4-B850-EAFE9A8EE817}" presName="hierChild4" presStyleCnt="0"/>
      <dgm:spPr/>
      <dgm:t>
        <a:bodyPr/>
        <a:lstStyle/>
        <a:p>
          <a:endParaRPr lang="ru-RU"/>
        </a:p>
      </dgm:t>
    </dgm:pt>
    <dgm:pt modelId="{F745E409-978D-45CB-BB60-FBE0BF5B1423}" type="pres">
      <dgm:prSet presAssocID="{652B43AF-439A-4EC4-B850-EAFE9A8EE817}" presName="hierChild5" presStyleCnt="0"/>
      <dgm:spPr/>
      <dgm:t>
        <a:bodyPr/>
        <a:lstStyle/>
        <a:p>
          <a:endParaRPr lang="ru-RU"/>
        </a:p>
      </dgm:t>
    </dgm:pt>
    <dgm:pt modelId="{EA5688B2-A766-4163-9E6A-BA35FB13EA16}" type="pres">
      <dgm:prSet presAssocID="{5F7F7E98-A018-4089-98D7-CEA59DE048A2}" presName="Name37" presStyleLbl="parChTrans1D2" presStyleIdx="1" presStyleCnt="5"/>
      <dgm:spPr/>
      <dgm:t>
        <a:bodyPr/>
        <a:lstStyle/>
        <a:p>
          <a:endParaRPr lang="ru-RU"/>
        </a:p>
      </dgm:t>
    </dgm:pt>
    <dgm:pt modelId="{E2CAEE0F-3D7B-47AB-BC75-AD32BD4A02A3}" type="pres">
      <dgm:prSet presAssocID="{DFF1E003-531B-4451-8BD1-877BC79B3D9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7DB65D7-D3EC-4B73-B163-541C82418058}" type="pres">
      <dgm:prSet presAssocID="{DFF1E003-531B-4451-8BD1-877BC79B3D9B}" presName="rootComposite" presStyleCnt="0"/>
      <dgm:spPr/>
      <dgm:t>
        <a:bodyPr/>
        <a:lstStyle/>
        <a:p>
          <a:endParaRPr lang="ru-RU"/>
        </a:p>
      </dgm:t>
    </dgm:pt>
    <dgm:pt modelId="{4EAFEF4A-BC3A-43E2-ACAB-1B54C7848623}" type="pres">
      <dgm:prSet presAssocID="{DFF1E003-531B-4451-8BD1-877BC79B3D9B}" presName="rootText" presStyleLbl="node1" presStyleIdx="1" presStyleCnt="5" custLinFactNeighborX="9221" custLinFactNeighborY="5735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D3128DB2-FEFE-49B7-A507-5DCB403B4DF0}" type="pres">
      <dgm:prSet presAssocID="{DFF1E003-531B-4451-8BD1-877BC79B3D9B}" presName="titleText2" presStyleLbl="fgAcc1" presStyleIdx="1" presStyleCnt="5" custScaleY="616158" custLinFactY="200000" custLinFactNeighborX="3744" custLinFactNeighborY="2545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F64991A-62B6-4F4F-A10A-EF1FE210431F}" type="pres">
      <dgm:prSet presAssocID="{DFF1E003-531B-4451-8BD1-877BC79B3D9B}" presName="rootConnector" presStyleLbl="node2" presStyleIdx="0" presStyleCnt="0"/>
      <dgm:spPr/>
      <dgm:t>
        <a:bodyPr/>
        <a:lstStyle/>
        <a:p>
          <a:endParaRPr lang="ru-RU"/>
        </a:p>
      </dgm:t>
    </dgm:pt>
    <dgm:pt modelId="{7400651B-2648-448A-88E4-B48F0BB8A927}" type="pres">
      <dgm:prSet presAssocID="{DFF1E003-531B-4451-8BD1-877BC79B3D9B}" presName="hierChild4" presStyleCnt="0"/>
      <dgm:spPr/>
      <dgm:t>
        <a:bodyPr/>
        <a:lstStyle/>
        <a:p>
          <a:endParaRPr lang="ru-RU"/>
        </a:p>
      </dgm:t>
    </dgm:pt>
    <dgm:pt modelId="{AB1C70B8-816F-49E6-9940-72A98AFA11B7}" type="pres">
      <dgm:prSet presAssocID="{DFF1E003-531B-4451-8BD1-877BC79B3D9B}" presName="hierChild5" presStyleCnt="0"/>
      <dgm:spPr/>
      <dgm:t>
        <a:bodyPr/>
        <a:lstStyle/>
        <a:p>
          <a:endParaRPr lang="ru-RU"/>
        </a:p>
      </dgm:t>
    </dgm:pt>
    <dgm:pt modelId="{67A426C3-4FAA-4DB4-B76C-DFAEEC6857BA}" type="pres">
      <dgm:prSet presAssocID="{3EA8A38D-16C4-4E13-B7FF-83D747CBC58F}" presName="Name37" presStyleLbl="parChTrans1D2" presStyleIdx="2" presStyleCnt="5"/>
      <dgm:spPr/>
      <dgm:t>
        <a:bodyPr/>
        <a:lstStyle/>
        <a:p>
          <a:endParaRPr lang="ru-RU"/>
        </a:p>
      </dgm:t>
    </dgm:pt>
    <dgm:pt modelId="{1BC6BD4C-45B9-42B7-B622-29FD21C811DC}" type="pres">
      <dgm:prSet presAssocID="{1DE3F92E-1030-48D8-951E-FD18F4DBDC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6E56AC6-7BF7-4420-9216-168B006E18FA}" type="pres">
      <dgm:prSet presAssocID="{1DE3F92E-1030-48D8-951E-FD18F4DBDCD4}" presName="rootComposite" presStyleCnt="0"/>
      <dgm:spPr/>
      <dgm:t>
        <a:bodyPr/>
        <a:lstStyle/>
        <a:p>
          <a:endParaRPr lang="ru-RU"/>
        </a:p>
      </dgm:t>
    </dgm:pt>
    <dgm:pt modelId="{0D88561B-8A89-4A1C-8028-87F2218439C3}" type="pres">
      <dgm:prSet presAssocID="{1DE3F92E-1030-48D8-951E-FD18F4DBDCD4}" presName="rootText" presStyleLbl="node1" presStyleIdx="2" presStyleCnt="5" custLinFactNeighborX="9221" custLinFactNeighborY="5735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A8490790-6651-4DDD-A19B-A6814592A25D}" type="pres">
      <dgm:prSet presAssocID="{1DE3F92E-1030-48D8-951E-FD18F4DBDCD4}" presName="titleText2" presStyleLbl="fgAcc1" presStyleIdx="2" presStyleCnt="5" custScaleY="616158" custLinFactY="200000" custLinFactNeighborX="3744" custLinFactNeighborY="2545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EB706247-8532-4B27-A01B-C945371340DF}" type="pres">
      <dgm:prSet presAssocID="{1DE3F92E-1030-48D8-951E-FD18F4DBDCD4}" presName="rootConnector" presStyleLbl="node2" presStyleIdx="0" presStyleCnt="0"/>
      <dgm:spPr/>
      <dgm:t>
        <a:bodyPr/>
        <a:lstStyle/>
        <a:p>
          <a:endParaRPr lang="ru-RU"/>
        </a:p>
      </dgm:t>
    </dgm:pt>
    <dgm:pt modelId="{06F9EE5B-9EC0-4974-9303-8B379C8FD5E7}" type="pres">
      <dgm:prSet presAssocID="{1DE3F92E-1030-48D8-951E-FD18F4DBDCD4}" presName="hierChild4" presStyleCnt="0"/>
      <dgm:spPr/>
      <dgm:t>
        <a:bodyPr/>
        <a:lstStyle/>
        <a:p>
          <a:endParaRPr lang="ru-RU"/>
        </a:p>
      </dgm:t>
    </dgm:pt>
    <dgm:pt modelId="{6418BD39-A9F2-48CE-B92B-4AC93CF06ECF}" type="pres">
      <dgm:prSet presAssocID="{1DE3F92E-1030-48D8-951E-FD18F4DBDCD4}" presName="hierChild5" presStyleCnt="0"/>
      <dgm:spPr/>
      <dgm:t>
        <a:bodyPr/>
        <a:lstStyle/>
        <a:p>
          <a:endParaRPr lang="ru-RU"/>
        </a:p>
      </dgm:t>
    </dgm:pt>
    <dgm:pt modelId="{B307A0D4-6D34-4C94-986F-27B9D2CCF960}" type="pres">
      <dgm:prSet presAssocID="{D636CAB0-B230-4661-B28E-3D7D9AD8C75D}" presName="Name37" presStyleLbl="parChTrans1D2" presStyleIdx="3" presStyleCnt="5"/>
      <dgm:spPr/>
      <dgm:t>
        <a:bodyPr/>
        <a:lstStyle/>
        <a:p>
          <a:endParaRPr lang="ru-RU"/>
        </a:p>
      </dgm:t>
    </dgm:pt>
    <dgm:pt modelId="{EAA00EF3-4C54-43FD-9425-96D9F4D7DAE6}" type="pres">
      <dgm:prSet presAssocID="{78D3C29A-6354-459D-9BE1-2AB3715E165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F7D1AAE-77AF-4F9F-ABD2-79DD54F97534}" type="pres">
      <dgm:prSet presAssocID="{78D3C29A-6354-459D-9BE1-2AB3715E1651}" presName="rootComposite" presStyleCnt="0"/>
      <dgm:spPr/>
      <dgm:t>
        <a:bodyPr/>
        <a:lstStyle/>
        <a:p>
          <a:endParaRPr lang="ru-RU"/>
        </a:p>
      </dgm:t>
    </dgm:pt>
    <dgm:pt modelId="{696460C1-32A5-452F-A985-C6DE105B2424}" type="pres">
      <dgm:prSet presAssocID="{78D3C29A-6354-459D-9BE1-2AB3715E1651}" presName="rootText" presStyleLbl="node1" presStyleIdx="3" presStyleCnt="5" custLinFactNeighborX="9221" custLinFactNeighborY="5735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73BF810-4AF9-419B-847E-86BE0142CBD3}" type="pres">
      <dgm:prSet presAssocID="{78D3C29A-6354-459D-9BE1-2AB3715E1651}" presName="titleText2" presStyleLbl="fgAcc1" presStyleIdx="3" presStyleCnt="5" custScaleY="616158" custLinFactY="200000" custLinFactNeighborX="3744" custLinFactNeighborY="2545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86773B3-5BA6-4FED-8286-3F331F19CF51}" type="pres">
      <dgm:prSet presAssocID="{78D3C29A-6354-459D-9BE1-2AB3715E1651}" presName="rootConnector" presStyleLbl="node2" presStyleIdx="0" presStyleCnt="0"/>
      <dgm:spPr/>
      <dgm:t>
        <a:bodyPr/>
        <a:lstStyle/>
        <a:p>
          <a:endParaRPr lang="ru-RU"/>
        </a:p>
      </dgm:t>
    </dgm:pt>
    <dgm:pt modelId="{C7948A39-6663-49B7-B1C5-F681BBA8DF33}" type="pres">
      <dgm:prSet presAssocID="{78D3C29A-6354-459D-9BE1-2AB3715E1651}" presName="hierChild4" presStyleCnt="0"/>
      <dgm:spPr/>
      <dgm:t>
        <a:bodyPr/>
        <a:lstStyle/>
        <a:p>
          <a:endParaRPr lang="ru-RU"/>
        </a:p>
      </dgm:t>
    </dgm:pt>
    <dgm:pt modelId="{B59FDA04-5091-4F4A-908E-325E1E8D9CFE}" type="pres">
      <dgm:prSet presAssocID="{78D3C29A-6354-459D-9BE1-2AB3715E1651}" presName="hierChild5" presStyleCnt="0"/>
      <dgm:spPr/>
      <dgm:t>
        <a:bodyPr/>
        <a:lstStyle/>
        <a:p>
          <a:endParaRPr lang="ru-RU"/>
        </a:p>
      </dgm:t>
    </dgm:pt>
    <dgm:pt modelId="{782403A4-C211-4179-A6F7-66A33F1B0031}" type="pres">
      <dgm:prSet presAssocID="{55FFDB4D-1075-4075-9306-B8448CDC249A}" presName="Name37" presStyleLbl="parChTrans1D2" presStyleIdx="4" presStyleCnt="5"/>
      <dgm:spPr/>
      <dgm:t>
        <a:bodyPr/>
        <a:lstStyle/>
        <a:p>
          <a:endParaRPr lang="ru-RU"/>
        </a:p>
      </dgm:t>
    </dgm:pt>
    <dgm:pt modelId="{4338A4DE-D3BB-4BA4-869A-4A68F653EFA1}" type="pres">
      <dgm:prSet presAssocID="{2974984B-12AB-4048-9FED-CFA5F50D010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C46FDFF-0E6F-40B6-AE5D-E1A7A0CCBBDE}" type="pres">
      <dgm:prSet presAssocID="{2974984B-12AB-4048-9FED-CFA5F50D010C}" presName="rootComposite" presStyleCnt="0"/>
      <dgm:spPr/>
      <dgm:t>
        <a:bodyPr/>
        <a:lstStyle/>
        <a:p>
          <a:endParaRPr lang="ru-RU"/>
        </a:p>
      </dgm:t>
    </dgm:pt>
    <dgm:pt modelId="{58873C2E-B763-478E-A54A-B1EE17C6266E}" type="pres">
      <dgm:prSet presAssocID="{2974984B-12AB-4048-9FED-CFA5F50D010C}" presName="rootText" presStyleLbl="node1" presStyleIdx="4" presStyleCnt="5" custLinFactNeighborX="9221" custLinFactNeighborY="5735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0B192D35-927E-45D8-B88A-84AF983D50E0}" type="pres">
      <dgm:prSet presAssocID="{2974984B-12AB-4048-9FED-CFA5F50D010C}" presName="titleText2" presStyleLbl="fgAcc1" presStyleIdx="4" presStyleCnt="5" custScaleY="616158" custLinFactY="200000" custLinFactNeighborX="-2103" custLinFactNeighborY="2545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DA18205-6854-4079-8094-AD7CEFC1BA86}" type="pres">
      <dgm:prSet presAssocID="{2974984B-12AB-4048-9FED-CFA5F50D010C}" presName="rootConnector" presStyleLbl="node2" presStyleIdx="0" presStyleCnt="0"/>
      <dgm:spPr/>
      <dgm:t>
        <a:bodyPr/>
        <a:lstStyle/>
        <a:p>
          <a:endParaRPr lang="ru-RU"/>
        </a:p>
      </dgm:t>
    </dgm:pt>
    <dgm:pt modelId="{55209A57-09C1-4334-8B40-321CFAAD1BB2}" type="pres">
      <dgm:prSet presAssocID="{2974984B-12AB-4048-9FED-CFA5F50D010C}" presName="hierChild4" presStyleCnt="0"/>
      <dgm:spPr/>
      <dgm:t>
        <a:bodyPr/>
        <a:lstStyle/>
        <a:p>
          <a:endParaRPr lang="ru-RU"/>
        </a:p>
      </dgm:t>
    </dgm:pt>
    <dgm:pt modelId="{D255E143-3279-4872-A765-8724B8D65E6B}" type="pres">
      <dgm:prSet presAssocID="{2974984B-12AB-4048-9FED-CFA5F50D010C}" presName="hierChild5" presStyleCnt="0"/>
      <dgm:spPr/>
      <dgm:t>
        <a:bodyPr/>
        <a:lstStyle/>
        <a:p>
          <a:endParaRPr lang="ru-RU"/>
        </a:p>
      </dgm:t>
    </dgm:pt>
    <dgm:pt modelId="{46B6DCB8-602B-47AD-A906-2134A825B78B}" type="pres">
      <dgm:prSet presAssocID="{1527BEE2-C85A-45CB-8914-FB5DBF8DEF1A}" presName="hierChild3" presStyleCnt="0"/>
      <dgm:spPr/>
      <dgm:t>
        <a:bodyPr/>
        <a:lstStyle/>
        <a:p>
          <a:endParaRPr lang="ru-RU"/>
        </a:p>
      </dgm:t>
    </dgm:pt>
  </dgm:ptLst>
  <dgm:cxnLst>
    <dgm:cxn modelId="{9D69B52A-9AA5-4832-AA94-EE8E097ED3D7}" type="presOf" srcId="{2974984B-12AB-4048-9FED-CFA5F50D010C}" destId="{58873C2E-B763-478E-A54A-B1EE17C6266E}" srcOrd="0" destOrd="0" presId="urn:microsoft.com/office/officeart/2008/layout/NameandTitleOrganizationalChart"/>
    <dgm:cxn modelId="{1F9175D8-D27A-4FA1-A357-F7E8368A51B2}" type="presOf" srcId="{5F7F7E98-A018-4089-98D7-CEA59DE048A2}" destId="{EA5688B2-A766-4163-9E6A-BA35FB13EA16}" srcOrd="0" destOrd="0" presId="urn:microsoft.com/office/officeart/2008/layout/NameandTitleOrganizationalChart"/>
    <dgm:cxn modelId="{93BBE426-0AE6-43A4-91BB-1D19E5EEE518}" type="presOf" srcId="{A5F389ED-A2B6-404B-AC72-34B9FA14778B}" destId="{68F02F67-67F5-4564-91DF-518ECEE271DA}" srcOrd="0" destOrd="0" presId="urn:microsoft.com/office/officeart/2008/layout/NameandTitleOrganizationalChart"/>
    <dgm:cxn modelId="{5455451C-C7C1-4B91-8979-AEDC2398784A}" srcId="{1527BEE2-C85A-45CB-8914-FB5DBF8DEF1A}" destId="{DFF1E003-531B-4451-8BD1-877BC79B3D9B}" srcOrd="1" destOrd="0" parTransId="{5F7F7E98-A018-4089-98D7-CEA59DE048A2}" sibTransId="{027283A3-3620-4D6A-8CC4-FC911934DBA4}"/>
    <dgm:cxn modelId="{38DE1CFA-FD95-4583-9294-9A9E31B9EF1D}" type="presOf" srcId="{1DE3F92E-1030-48D8-951E-FD18F4DBDCD4}" destId="{0D88561B-8A89-4A1C-8028-87F2218439C3}" srcOrd="0" destOrd="0" presId="urn:microsoft.com/office/officeart/2008/layout/NameandTitleOrganizationalChart"/>
    <dgm:cxn modelId="{DAE3E2A8-B239-4229-877A-554D87676864}" type="presOf" srcId="{652B43AF-439A-4EC4-B850-EAFE9A8EE817}" destId="{56F06AE1-3C6A-44B5-801B-577464D16B9E}" srcOrd="0" destOrd="0" presId="urn:microsoft.com/office/officeart/2008/layout/NameandTitleOrganizationalChart"/>
    <dgm:cxn modelId="{86F4874A-3AAB-4BB9-8A97-35AB3370B378}" type="presOf" srcId="{6608C128-AAF8-4EEA-979C-5DC730BB311A}" destId="{0B192D35-927E-45D8-B88A-84AF983D50E0}" srcOrd="0" destOrd="0" presId="urn:microsoft.com/office/officeart/2008/layout/NameandTitleOrganizationalChart"/>
    <dgm:cxn modelId="{0D8E2F3C-C438-4C52-93EF-1F5AA6A7F7D8}" type="presOf" srcId="{3EA8A38D-16C4-4E13-B7FF-83D747CBC58F}" destId="{67A426C3-4FAA-4DB4-B76C-DFAEEC6857BA}" srcOrd="0" destOrd="0" presId="urn:microsoft.com/office/officeart/2008/layout/NameandTitleOrganizationalChart"/>
    <dgm:cxn modelId="{20CD2F7A-7971-462E-871A-6C520ED4A450}" type="presOf" srcId="{2974984B-12AB-4048-9FED-CFA5F50D010C}" destId="{8DA18205-6854-4079-8094-AD7CEFC1BA86}" srcOrd="1" destOrd="0" presId="urn:microsoft.com/office/officeart/2008/layout/NameandTitleOrganizationalChart"/>
    <dgm:cxn modelId="{D309598C-8D09-470B-BC2A-874D4CADE2A8}" type="presOf" srcId="{55FFDB4D-1075-4075-9306-B8448CDC249A}" destId="{782403A4-C211-4179-A6F7-66A33F1B0031}" srcOrd="0" destOrd="0" presId="urn:microsoft.com/office/officeart/2008/layout/NameandTitleOrganizationalChart"/>
    <dgm:cxn modelId="{9A0CF6B8-745B-48D9-875A-D6782D1A056B}" srcId="{1527BEE2-C85A-45CB-8914-FB5DBF8DEF1A}" destId="{1DE3F92E-1030-48D8-951E-FD18F4DBDCD4}" srcOrd="2" destOrd="0" parTransId="{3EA8A38D-16C4-4E13-B7FF-83D747CBC58F}" sibTransId="{64715DCE-F391-4A29-8B59-E69F75B1580A}"/>
    <dgm:cxn modelId="{5DD877A4-4AEA-4BC3-876D-2D6B49627733}" type="presOf" srcId="{DFF1E003-531B-4451-8BD1-877BC79B3D9B}" destId="{8F64991A-62B6-4F4F-A10A-EF1FE210431F}" srcOrd="1" destOrd="0" presId="urn:microsoft.com/office/officeart/2008/layout/NameandTitleOrganizationalChart"/>
    <dgm:cxn modelId="{F9F95DA7-D9E0-4E3C-A48B-0A1213FD58B7}" srcId="{1527BEE2-C85A-45CB-8914-FB5DBF8DEF1A}" destId="{78D3C29A-6354-459D-9BE1-2AB3715E1651}" srcOrd="3" destOrd="0" parTransId="{D636CAB0-B230-4661-B28E-3D7D9AD8C75D}" sibTransId="{DFC4909B-6708-4621-A7B6-8A4A9D2713F3}"/>
    <dgm:cxn modelId="{DD64A4B0-37C0-439C-89A0-A33BED1E7478}" srcId="{1527BEE2-C85A-45CB-8914-FB5DBF8DEF1A}" destId="{652B43AF-439A-4EC4-B850-EAFE9A8EE817}" srcOrd="0" destOrd="0" parTransId="{3B9EAC45-909A-4A46-965D-BAC936CBF86C}" sibTransId="{56C81C81-9A66-4724-B743-1A3FF5CB4773}"/>
    <dgm:cxn modelId="{4CAAB0A6-F425-4179-B6F2-A01C28AFA9FB}" type="presOf" srcId="{027283A3-3620-4D6A-8CC4-FC911934DBA4}" destId="{D3128DB2-FEFE-49B7-A507-5DCB403B4DF0}" srcOrd="0" destOrd="0" presId="urn:microsoft.com/office/officeart/2008/layout/NameandTitleOrganizationalChart"/>
    <dgm:cxn modelId="{2F879F17-C766-497F-BCD6-561CA8855535}" type="presOf" srcId="{A04B6F08-3034-4481-9E42-9B48FAC69338}" destId="{D7A36A73-249C-423E-9414-612478333C09}" srcOrd="0" destOrd="0" presId="urn:microsoft.com/office/officeart/2008/layout/NameandTitleOrganizationalChart"/>
    <dgm:cxn modelId="{90009271-6DF7-4D94-B73E-035E1D53F4A5}" type="presOf" srcId="{652B43AF-439A-4EC4-B850-EAFE9A8EE817}" destId="{C78577B9-CCD3-4F7D-ADFC-22F68B89E238}" srcOrd="1" destOrd="0" presId="urn:microsoft.com/office/officeart/2008/layout/NameandTitleOrganizationalChart"/>
    <dgm:cxn modelId="{6ED4A96A-8B9D-41D6-9365-CA5F8113DA97}" type="presOf" srcId="{56C81C81-9A66-4724-B743-1A3FF5CB4773}" destId="{C384896F-3C7C-426E-B4B6-93CF7F2295EA}" srcOrd="0" destOrd="0" presId="urn:microsoft.com/office/officeart/2008/layout/NameandTitleOrganizationalChart"/>
    <dgm:cxn modelId="{038F08C5-3F40-4437-9097-910B309ECC10}" type="presOf" srcId="{D636CAB0-B230-4661-B28E-3D7D9AD8C75D}" destId="{B307A0D4-6D34-4C94-986F-27B9D2CCF960}" srcOrd="0" destOrd="0" presId="urn:microsoft.com/office/officeart/2008/layout/NameandTitleOrganizationalChart"/>
    <dgm:cxn modelId="{23964EC1-4068-442C-A76A-F7076884D6EC}" type="presOf" srcId="{1527BEE2-C85A-45CB-8914-FB5DBF8DEF1A}" destId="{DC5C8DC0-C63B-4A66-B393-2BE53209EEF0}" srcOrd="1" destOrd="0" presId="urn:microsoft.com/office/officeart/2008/layout/NameandTitleOrganizationalChart"/>
    <dgm:cxn modelId="{14C1B973-AD64-4F55-9DE7-E26C29B4D11C}" type="presOf" srcId="{64715DCE-F391-4A29-8B59-E69F75B1580A}" destId="{A8490790-6651-4DDD-A19B-A6814592A25D}" srcOrd="0" destOrd="0" presId="urn:microsoft.com/office/officeart/2008/layout/NameandTitleOrganizationalChart"/>
    <dgm:cxn modelId="{DC3B5C32-8E5A-4FEB-B3DC-A9299227BEBE}" type="presOf" srcId="{3B9EAC45-909A-4A46-965D-BAC936CBF86C}" destId="{5B7F10C1-6554-4490-A5E1-D094A703D807}" srcOrd="0" destOrd="0" presId="urn:microsoft.com/office/officeart/2008/layout/NameandTitleOrganizationalChart"/>
    <dgm:cxn modelId="{0B8C9F52-652D-41F5-9DD5-E327D4EA86AA}" type="presOf" srcId="{1DE3F92E-1030-48D8-951E-FD18F4DBDCD4}" destId="{EB706247-8532-4B27-A01B-C945371340DF}" srcOrd="1" destOrd="0" presId="urn:microsoft.com/office/officeart/2008/layout/NameandTitleOrganizationalChart"/>
    <dgm:cxn modelId="{465D958B-4273-4DDA-BCB0-6BFCDFECE85E}" srcId="{A04B6F08-3034-4481-9E42-9B48FAC69338}" destId="{1527BEE2-C85A-45CB-8914-FB5DBF8DEF1A}" srcOrd="0" destOrd="0" parTransId="{7D1192C5-59FB-4FF1-BF19-DB1E3D193D51}" sibTransId="{A5F389ED-A2B6-404B-AC72-34B9FA14778B}"/>
    <dgm:cxn modelId="{D127E92D-6A0A-4B63-942D-06DE807A3E9B}" type="presOf" srcId="{78D3C29A-6354-459D-9BE1-2AB3715E1651}" destId="{786773B3-5BA6-4FED-8286-3F331F19CF51}" srcOrd="1" destOrd="0" presId="urn:microsoft.com/office/officeart/2008/layout/NameandTitleOrganizationalChart"/>
    <dgm:cxn modelId="{F578A0D0-92D8-4FB4-A0ED-EC885E3E5A44}" srcId="{1527BEE2-C85A-45CB-8914-FB5DBF8DEF1A}" destId="{2974984B-12AB-4048-9FED-CFA5F50D010C}" srcOrd="4" destOrd="0" parTransId="{55FFDB4D-1075-4075-9306-B8448CDC249A}" sibTransId="{6608C128-AAF8-4EEA-979C-5DC730BB311A}"/>
    <dgm:cxn modelId="{6E39B05B-15C7-4C52-9085-74BDC7523118}" type="presOf" srcId="{1527BEE2-C85A-45CB-8914-FB5DBF8DEF1A}" destId="{5D66F706-1CE1-429F-B041-F32B1E8C0493}" srcOrd="0" destOrd="0" presId="urn:microsoft.com/office/officeart/2008/layout/NameandTitleOrganizationalChart"/>
    <dgm:cxn modelId="{9BB2AF65-8917-46EE-A37A-7BEAB48FAB91}" type="presOf" srcId="{78D3C29A-6354-459D-9BE1-2AB3715E1651}" destId="{696460C1-32A5-452F-A985-C6DE105B2424}" srcOrd="0" destOrd="0" presId="urn:microsoft.com/office/officeart/2008/layout/NameandTitleOrganizationalChart"/>
    <dgm:cxn modelId="{B867C272-534D-43F6-B023-0CC7F2862463}" type="presOf" srcId="{DFF1E003-531B-4451-8BD1-877BC79B3D9B}" destId="{4EAFEF4A-BC3A-43E2-ACAB-1B54C7848623}" srcOrd="0" destOrd="0" presId="urn:microsoft.com/office/officeart/2008/layout/NameandTitleOrganizationalChart"/>
    <dgm:cxn modelId="{8A8F530F-DD20-4D89-BEAF-B581A5D2C7BF}" type="presOf" srcId="{DFC4909B-6708-4621-A7B6-8A4A9D2713F3}" destId="{273BF810-4AF9-419B-847E-86BE0142CBD3}" srcOrd="0" destOrd="0" presId="urn:microsoft.com/office/officeart/2008/layout/NameandTitleOrganizationalChart"/>
    <dgm:cxn modelId="{0540522A-3CDD-45BE-AA5A-D5658C588BEF}" type="presParOf" srcId="{D7A36A73-249C-423E-9414-612478333C09}" destId="{D3D8918E-825A-47DA-BF4F-FFA5CF2A10D8}" srcOrd="0" destOrd="0" presId="urn:microsoft.com/office/officeart/2008/layout/NameandTitleOrganizationalChart"/>
    <dgm:cxn modelId="{C5A262B2-DF65-4588-B4A1-AB90E65E48B3}" type="presParOf" srcId="{D3D8918E-825A-47DA-BF4F-FFA5CF2A10D8}" destId="{CA3C7E92-0676-4FE3-A00E-1833F6E8E524}" srcOrd="0" destOrd="0" presId="urn:microsoft.com/office/officeart/2008/layout/NameandTitleOrganizationalChart"/>
    <dgm:cxn modelId="{F4F785FE-4D5D-4280-9663-EF83CD853F94}" type="presParOf" srcId="{CA3C7E92-0676-4FE3-A00E-1833F6E8E524}" destId="{5D66F706-1CE1-429F-B041-F32B1E8C0493}" srcOrd="0" destOrd="0" presId="urn:microsoft.com/office/officeart/2008/layout/NameandTitleOrganizationalChart"/>
    <dgm:cxn modelId="{30628438-3930-469D-94DF-679755D64128}" type="presParOf" srcId="{CA3C7E92-0676-4FE3-A00E-1833F6E8E524}" destId="{68F02F67-67F5-4564-91DF-518ECEE271DA}" srcOrd="1" destOrd="0" presId="urn:microsoft.com/office/officeart/2008/layout/NameandTitleOrganizationalChart"/>
    <dgm:cxn modelId="{798923C1-367F-4418-BD92-D6D0E12275EB}" type="presParOf" srcId="{CA3C7E92-0676-4FE3-A00E-1833F6E8E524}" destId="{DC5C8DC0-C63B-4A66-B393-2BE53209EEF0}" srcOrd="2" destOrd="0" presId="urn:microsoft.com/office/officeart/2008/layout/NameandTitleOrganizationalChart"/>
    <dgm:cxn modelId="{E146F95F-A973-4447-8A79-2C23BD73D565}" type="presParOf" srcId="{D3D8918E-825A-47DA-BF4F-FFA5CF2A10D8}" destId="{BC0A8FBA-F8CB-48AA-9774-3DE63C8EA476}" srcOrd="1" destOrd="0" presId="urn:microsoft.com/office/officeart/2008/layout/NameandTitleOrganizationalChart"/>
    <dgm:cxn modelId="{A4530DF6-8855-477A-95BA-ADDEE2A7A9E6}" type="presParOf" srcId="{BC0A8FBA-F8CB-48AA-9774-3DE63C8EA476}" destId="{5B7F10C1-6554-4490-A5E1-D094A703D807}" srcOrd="0" destOrd="0" presId="urn:microsoft.com/office/officeart/2008/layout/NameandTitleOrganizationalChart"/>
    <dgm:cxn modelId="{35E9508C-DDD4-4053-A493-242FB2D1C419}" type="presParOf" srcId="{BC0A8FBA-F8CB-48AA-9774-3DE63C8EA476}" destId="{7B3E826B-B482-4331-8807-63838D04339E}" srcOrd="1" destOrd="0" presId="urn:microsoft.com/office/officeart/2008/layout/NameandTitleOrganizationalChart"/>
    <dgm:cxn modelId="{7CCB6DB9-A072-40EC-9768-813DC9EE31E9}" type="presParOf" srcId="{7B3E826B-B482-4331-8807-63838D04339E}" destId="{384E589F-C462-48A9-87BA-E9042781B0BC}" srcOrd="0" destOrd="0" presId="urn:microsoft.com/office/officeart/2008/layout/NameandTitleOrganizationalChart"/>
    <dgm:cxn modelId="{8227081D-D5F8-4C98-9A8F-4975B89B7CCE}" type="presParOf" srcId="{384E589F-C462-48A9-87BA-E9042781B0BC}" destId="{56F06AE1-3C6A-44B5-801B-577464D16B9E}" srcOrd="0" destOrd="0" presId="urn:microsoft.com/office/officeart/2008/layout/NameandTitleOrganizationalChart"/>
    <dgm:cxn modelId="{4F9C30DF-206D-42C6-9D85-83B36F611BD4}" type="presParOf" srcId="{384E589F-C462-48A9-87BA-E9042781B0BC}" destId="{C384896F-3C7C-426E-B4B6-93CF7F2295EA}" srcOrd="1" destOrd="0" presId="urn:microsoft.com/office/officeart/2008/layout/NameandTitleOrganizationalChart"/>
    <dgm:cxn modelId="{1064BEE8-DAE9-4A91-8290-5C028299EB9E}" type="presParOf" srcId="{384E589F-C462-48A9-87BA-E9042781B0BC}" destId="{C78577B9-CCD3-4F7D-ADFC-22F68B89E238}" srcOrd="2" destOrd="0" presId="urn:microsoft.com/office/officeart/2008/layout/NameandTitleOrganizationalChart"/>
    <dgm:cxn modelId="{2216804D-ED9F-4A5F-906D-CE8F10866D33}" type="presParOf" srcId="{7B3E826B-B482-4331-8807-63838D04339E}" destId="{C3398431-6148-45A6-BC5D-A57BACF15F2C}" srcOrd="1" destOrd="0" presId="urn:microsoft.com/office/officeart/2008/layout/NameandTitleOrganizationalChart"/>
    <dgm:cxn modelId="{01ED9EAC-ED04-4900-BD18-34F7BF23DEF1}" type="presParOf" srcId="{7B3E826B-B482-4331-8807-63838D04339E}" destId="{F745E409-978D-45CB-BB60-FBE0BF5B1423}" srcOrd="2" destOrd="0" presId="urn:microsoft.com/office/officeart/2008/layout/NameandTitleOrganizationalChart"/>
    <dgm:cxn modelId="{07139C71-B732-47F2-9E0C-95ED2505FB72}" type="presParOf" srcId="{BC0A8FBA-F8CB-48AA-9774-3DE63C8EA476}" destId="{EA5688B2-A766-4163-9E6A-BA35FB13EA16}" srcOrd="2" destOrd="0" presId="urn:microsoft.com/office/officeart/2008/layout/NameandTitleOrganizationalChart"/>
    <dgm:cxn modelId="{C6F4EEB6-8634-4BF8-9A23-B4ABB90057DD}" type="presParOf" srcId="{BC0A8FBA-F8CB-48AA-9774-3DE63C8EA476}" destId="{E2CAEE0F-3D7B-47AB-BC75-AD32BD4A02A3}" srcOrd="3" destOrd="0" presId="urn:microsoft.com/office/officeart/2008/layout/NameandTitleOrganizationalChart"/>
    <dgm:cxn modelId="{3BB171A6-75C8-4FCF-ACBF-C765679AACF2}" type="presParOf" srcId="{E2CAEE0F-3D7B-47AB-BC75-AD32BD4A02A3}" destId="{07DB65D7-D3EC-4B73-B163-541C82418058}" srcOrd="0" destOrd="0" presId="urn:microsoft.com/office/officeart/2008/layout/NameandTitleOrganizationalChart"/>
    <dgm:cxn modelId="{7B514628-9E2C-4788-AAAB-DBBF730C43B6}" type="presParOf" srcId="{07DB65D7-D3EC-4B73-B163-541C82418058}" destId="{4EAFEF4A-BC3A-43E2-ACAB-1B54C7848623}" srcOrd="0" destOrd="0" presId="urn:microsoft.com/office/officeart/2008/layout/NameandTitleOrganizationalChart"/>
    <dgm:cxn modelId="{9F99F297-3670-47BC-9D95-DA804BBAA8D5}" type="presParOf" srcId="{07DB65D7-D3EC-4B73-B163-541C82418058}" destId="{D3128DB2-FEFE-49B7-A507-5DCB403B4DF0}" srcOrd="1" destOrd="0" presId="urn:microsoft.com/office/officeart/2008/layout/NameandTitleOrganizationalChart"/>
    <dgm:cxn modelId="{8BC27A02-BD17-4DB7-869B-D91FF8C5AEB8}" type="presParOf" srcId="{07DB65D7-D3EC-4B73-B163-541C82418058}" destId="{8F64991A-62B6-4F4F-A10A-EF1FE210431F}" srcOrd="2" destOrd="0" presId="urn:microsoft.com/office/officeart/2008/layout/NameandTitleOrganizationalChart"/>
    <dgm:cxn modelId="{3D56ED36-7B36-4E37-8A7E-9FCBCA25171E}" type="presParOf" srcId="{E2CAEE0F-3D7B-47AB-BC75-AD32BD4A02A3}" destId="{7400651B-2648-448A-88E4-B48F0BB8A927}" srcOrd="1" destOrd="0" presId="urn:microsoft.com/office/officeart/2008/layout/NameandTitleOrganizationalChart"/>
    <dgm:cxn modelId="{9D60C1DF-FCAF-457F-B625-65B30C255DFF}" type="presParOf" srcId="{E2CAEE0F-3D7B-47AB-BC75-AD32BD4A02A3}" destId="{AB1C70B8-816F-49E6-9940-72A98AFA11B7}" srcOrd="2" destOrd="0" presId="urn:microsoft.com/office/officeart/2008/layout/NameandTitleOrganizationalChart"/>
    <dgm:cxn modelId="{DCCE0992-22CD-457D-A217-3B60DDDEB8EA}" type="presParOf" srcId="{BC0A8FBA-F8CB-48AA-9774-3DE63C8EA476}" destId="{67A426C3-4FAA-4DB4-B76C-DFAEEC6857BA}" srcOrd="4" destOrd="0" presId="urn:microsoft.com/office/officeart/2008/layout/NameandTitleOrganizationalChart"/>
    <dgm:cxn modelId="{43773931-F1AC-42BB-BC35-DE0EB7EBAB5F}" type="presParOf" srcId="{BC0A8FBA-F8CB-48AA-9774-3DE63C8EA476}" destId="{1BC6BD4C-45B9-42B7-B622-29FD21C811DC}" srcOrd="5" destOrd="0" presId="urn:microsoft.com/office/officeart/2008/layout/NameandTitleOrganizationalChart"/>
    <dgm:cxn modelId="{A777E4F0-C7EC-4106-954D-5DB32ECE977F}" type="presParOf" srcId="{1BC6BD4C-45B9-42B7-B622-29FD21C811DC}" destId="{B6E56AC6-7BF7-4420-9216-168B006E18FA}" srcOrd="0" destOrd="0" presId="urn:microsoft.com/office/officeart/2008/layout/NameandTitleOrganizationalChart"/>
    <dgm:cxn modelId="{16A6E115-5E3A-4740-866D-7F61C018D1A3}" type="presParOf" srcId="{B6E56AC6-7BF7-4420-9216-168B006E18FA}" destId="{0D88561B-8A89-4A1C-8028-87F2218439C3}" srcOrd="0" destOrd="0" presId="urn:microsoft.com/office/officeart/2008/layout/NameandTitleOrganizationalChart"/>
    <dgm:cxn modelId="{0C5F648F-864E-4EEA-9BD5-907B1A657A18}" type="presParOf" srcId="{B6E56AC6-7BF7-4420-9216-168B006E18FA}" destId="{A8490790-6651-4DDD-A19B-A6814592A25D}" srcOrd="1" destOrd="0" presId="urn:microsoft.com/office/officeart/2008/layout/NameandTitleOrganizationalChart"/>
    <dgm:cxn modelId="{62B9A21A-3193-47A2-80EC-D268B1D77605}" type="presParOf" srcId="{B6E56AC6-7BF7-4420-9216-168B006E18FA}" destId="{EB706247-8532-4B27-A01B-C945371340DF}" srcOrd="2" destOrd="0" presId="urn:microsoft.com/office/officeart/2008/layout/NameandTitleOrganizationalChart"/>
    <dgm:cxn modelId="{38C7C599-9781-46DF-878E-30C766828591}" type="presParOf" srcId="{1BC6BD4C-45B9-42B7-B622-29FD21C811DC}" destId="{06F9EE5B-9EC0-4974-9303-8B379C8FD5E7}" srcOrd="1" destOrd="0" presId="urn:microsoft.com/office/officeart/2008/layout/NameandTitleOrganizationalChart"/>
    <dgm:cxn modelId="{8777184C-829B-4A96-BC85-99EFD6819FDF}" type="presParOf" srcId="{1BC6BD4C-45B9-42B7-B622-29FD21C811DC}" destId="{6418BD39-A9F2-48CE-B92B-4AC93CF06ECF}" srcOrd="2" destOrd="0" presId="urn:microsoft.com/office/officeart/2008/layout/NameandTitleOrganizationalChart"/>
    <dgm:cxn modelId="{EDCA8C6C-03A0-4048-BE41-9A83B5BDCFE3}" type="presParOf" srcId="{BC0A8FBA-F8CB-48AA-9774-3DE63C8EA476}" destId="{B307A0D4-6D34-4C94-986F-27B9D2CCF960}" srcOrd="6" destOrd="0" presId="urn:microsoft.com/office/officeart/2008/layout/NameandTitleOrganizationalChart"/>
    <dgm:cxn modelId="{49A87B75-CCE3-47CC-B292-F13B9C5B8B4C}" type="presParOf" srcId="{BC0A8FBA-F8CB-48AA-9774-3DE63C8EA476}" destId="{EAA00EF3-4C54-43FD-9425-96D9F4D7DAE6}" srcOrd="7" destOrd="0" presId="urn:microsoft.com/office/officeart/2008/layout/NameandTitleOrganizationalChart"/>
    <dgm:cxn modelId="{7921E64B-F9C9-4218-BCB7-69E44CA681F2}" type="presParOf" srcId="{EAA00EF3-4C54-43FD-9425-96D9F4D7DAE6}" destId="{DF7D1AAE-77AF-4F9F-ABD2-79DD54F97534}" srcOrd="0" destOrd="0" presId="urn:microsoft.com/office/officeart/2008/layout/NameandTitleOrganizationalChart"/>
    <dgm:cxn modelId="{5B66A090-AF15-4E0C-B3EE-E4EC868159C1}" type="presParOf" srcId="{DF7D1AAE-77AF-4F9F-ABD2-79DD54F97534}" destId="{696460C1-32A5-452F-A985-C6DE105B2424}" srcOrd="0" destOrd="0" presId="urn:microsoft.com/office/officeart/2008/layout/NameandTitleOrganizationalChart"/>
    <dgm:cxn modelId="{6AA66C40-A1EA-489A-AB80-EA086B20D61F}" type="presParOf" srcId="{DF7D1AAE-77AF-4F9F-ABD2-79DD54F97534}" destId="{273BF810-4AF9-419B-847E-86BE0142CBD3}" srcOrd="1" destOrd="0" presId="urn:microsoft.com/office/officeart/2008/layout/NameandTitleOrganizationalChart"/>
    <dgm:cxn modelId="{AF2AB744-30A9-42EB-A16C-A23455F414A0}" type="presParOf" srcId="{DF7D1AAE-77AF-4F9F-ABD2-79DD54F97534}" destId="{786773B3-5BA6-4FED-8286-3F331F19CF51}" srcOrd="2" destOrd="0" presId="urn:microsoft.com/office/officeart/2008/layout/NameandTitleOrganizationalChart"/>
    <dgm:cxn modelId="{C22069C8-6830-47CB-947D-B4E0DB39C578}" type="presParOf" srcId="{EAA00EF3-4C54-43FD-9425-96D9F4D7DAE6}" destId="{C7948A39-6663-49B7-B1C5-F681BBA8DF33}" srcOrd="1" destOrd="0" presId="urn:microsoft.com/office/officeart/2008/layout/NameandTitleOrganizationalChart"/>
    <dgm:cxn modelId="{184C5108-4452-4459-ACF2-1BE756431767}" type="presParOf" srcId="{EAA00EF3-4C54-43FD-9425-96D9F4D7DAE6}" destId="{B59FDA04-5091-4F4A-908E-325E1E8D9CFE}" srcOrd="2" destOrd="0" presId="urn:microsoft.com/office/officeart/2008/layout/NameandTitleOrganizationalChart"/>
    <dgm:cxn modelId="{0F1A5885-8010-46B8-8E13-3B953EDD7AD3}" type="presParOf" srcId="{BC0A8FBA-F8CB-48AA-9774-3DE63C8EA476}" destId="{782403A4-C211-4179-A6F7-66A33F1B0031}" srcOrd="8" destOrd="0" presId="urn:microsoft.com/office/officeart/2008/layout/NameandTitleOrganizationalChart"/>
    <dgm:cxn modelId="{0A6079F2-EF93-48A1-B0EC-D112F2C8F66A}" type="presParOf" srcId="{BC0A8FBA-F8CB-48AA-9774-3DE63C8EA476}" destId="{4338A4DE-D3BB-4BA4-869A-4A68F653EFA1}" srcOrd="9" destOrd="0" presId="urn:microsoft.com/office/officeart/2008/layout/NameandTitleOrganizationalChart"/>
    <dgm:cxn modelId="{1E3ECA6D-FD9F-4DFC-A03C-1B5519B2A278}" type="presParOf" srcId="{4338A4DE-D3BB-4BA4-869A-4A68F653EFA1}" destId="{8C46FDFF-0E6F-40B6-AE5D-E1A7A0CCBBDE}" srcOrd="0" destOrd="0" presId="urn:microsoft.com/office/officeart/2008/layout/NameandTitleOrganizationalChart"/>
    <dgm:cxn modelId="{82768959-7081-427C-A7D4-E308EED65094}" type="presParOf" srcId="{8C46FDFF-0E6F-40B6-AE5D-E1A7A0CCBBDE}" destId="{58873C2E-B763-478E-A54A-B1EE17C6266E}" srcOrd="0" destOrd="0" presId="urn:microsoft.com/office/officeart/2008/layout/NameandTitleOrganizationalChart"/>
    <dgm:cxn modelId="{60A351BF-3406-4C26-B27D-A0725D975524}" type="presParOf" srcId="{8C46FDFF-0E6F-40B6-AE5D-E1A7A0CCBBDE}" destId="{0B192D35-927E-45D8-B88A-84AF983D50E0}" srcOrd="1" destOrd="0" presId="urn:microsoft.com/office/officeart/2008/layout/NameandTitleOrganizationalChart"/>
    <dgm:cxn modelId="{1C153F82-F7C6-488F-A5AC-022BEF83AD49}" type="presParOf" srcId="{8C46FDFF-0E6F-40B6-AE5D-E1A7A0CCBBDE}" destId="{8DA18205-6854-4079-8094-AD7CEFC1BA86}" srcOrd="2" destOrd="0" presId="urn:microsoft.com/office/officeart/2008/layout/NameandTitleOrganizationalChart"/>
    <dgm:cxn modelId="{5EF9BB8D-B7CA-4790-9916-0D78683E7A0D}" type="presParOf" srcId="{4338A4DE-D3BB-4BA4-869A-4A68F653EFA1}" destId="{55209A57-09C1-4334-8B40-321CFAAD1BB2}" srcOrd="1" destOrd="0" presId="urn:microsoft.com/office/officeart/2008/layout/NameandTitleOrganizationalChart"/>
    <dgm:cxn modelId="{DFED375D-8F3F-496E-B452-4E244EBAB2A6}" type="presParOf" srcId="{4338A4DE-D3BB-4BA4-869A-4A68F653EFA1}" destId="{D255E143-3279-4872-A765-8724B8D65E6B}" srcOrd="2" destOrd="0" presId="urn:microsoft.com/office/officeart/2008/layout/NameandTitleOrganizationalChart"/>
    <dgm:cxn modelId="{0156BC84-CDDC-4CC1-972A-1D328E92C9D6}" type="presParOf" srcId="{D3D8918E-825A-47DA-BF4F-FFA5CF2A10D8}" destId="{46B6DCB8-602B-47AD-A906-2134A825B78B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C62763-1172-4261-937A-0240EC336994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E2CDA8-B0D2-454F-AF41-62EC1E7E58E8}">
      <dgm:prSet phldrT="[Текст]" custT="1"/>
      <dgm:spPr/>
      <dgm:t>
        <a:bodyPr/>
        <a:lstStyle/>
        <a:p>
          <a:r>
            <a:rPr lang="ru-RU" sz="1200" b="1" dirty="0" smtClean="0"/>
            <a:t>Институционализация показателей ЦУР</a:t>
          </a:r>
          <a:endParaRPr lang="en-US" sz="1200" b="1" dirty="0"/>
        </a:p>
      </dgm:t>
    </dgm:pt>
    <dgm:pt modelId="{E7780203-6EA8-4327-9968-576200AD5D34}" type="parTrans" cxnId="{7774A4C9-7EB0-465B-AD5D-62D2C6F5F2FF}">
      <dgm:prSet/>
      <dgm:spPr/>
      <dgm:t>
        <a:bodyPr/>
        <a:lstStyle/>
        <a:p>
          <a:endParaRPr lang="en-US"/>
        </a:p>
      </dgm:t>
    </dgm:pt>
    <dgm:pt modelId="{B2182C37-0C7C-4955-83E6-9337A46A8630}" type="sibTrans" cxnId="{7774A4C9-7EB0-465B-AD5D-62D2C6F5F2FF}">
      <dgm:prSet/>
      <dgm:spPr/>
      <dgm:t>
        <a:bodyPr/>
        <a:lstStyle/>
        <a:p>
          <a:endParaRPr lang="en-US"/>
        </a:p>
      </dgm:t>
    </dgm:pt>
    <dgm:pt modelId="{F59E4FB6-D937-4424-A417-A6F3FDACACF8}">
      <dgm:prSet phldrT="[Текст]" custT="1"/>
      <dgm:spPr/>
      <dgm:t>
        <a:bodyPr/>
        <a:lstStyle/>
        <a:p>
          <a:r>
            <a:rPr lang="ru-RU" sz="1200" dirty="0" smtClean="0"/>
            <a:t>Создание РГ в каждом министерстве/ведомстве, </a:t>
          </a:r>
          <a:r>
            <a:rPr lang="ru-RU" sz="1200" dirty="0" err="1" smtClean="0"/>
            <a:t>вкл</a:t>
          </a:r>
          <a:r>
            <a:rPr lang="ru-RU" sz="1200" dirty="0" smtClean="0"/>
            <a:t> НСК и МЭ</a:t>
          </a:r>
          <a:endParaRPr lang="en-US" sz="1200" dirty="0"/>
        </a:p>
      </dgm:t>
    </dgm:pt>
    <dgm:pt modelId="{7627C9BC-706F-4398-96BF-4A5C84C0BC16}" type="parTrans" cxnId="{33E6DB96-2A02-499B-AC79-451945DC22D0}">
      <dgm:prSet/>
      <dgm:spPr/>
      <dgm:t>
        <a:bodyPr/>
        <a:lstStyle/>
        <a:p>
          <a:endParaRPr lang="en-US"/>
        </a:p>
      </dgm:t>
    </dgm:pt>
    <dgm:pt modelId="{62FE6128-C6F8-4BE1-8083-77804E923ADB}" type="sibTrans" cxnId="{33E6DB96-2A02-499B-AC79-451945DC22D0}">
      <dgm:prSet/>
      <dgm:spPr/>
      <dgm:t>
        <a:bodyPr/>
        <a:lstStyle/>
        <a:p>
          <a:endParaRPr lang="en-US"/>
        </a:p>
      </dgm:t>
    </dgm:pt>
    <dgm:pt modelId="{5C9168C9-3D31-48B6-8B1D-05B10ADD3D53}">
      <dgm:prSet phldrT="[Текст]" custT="1"/>
      <dgm:spPr/>
      <dgm:t>
        <a:bodyPr/>
        <a:lstStyle/>
        <a:p>
          <a:r>
            <a:rPr lang="ru-RU" sz="1200" dirty="0" smtClean="0"/>
            <a:t>Консультации по целям и задачам ЦУР</a:t>
          </a:r>
          <a:endParaRPr lang="en-US" sz="1200" dirty="0"/>
        </a:p>
      </dgm:t>
    </dgm:pt>
    <dgm:pt modelId="{5C740353-A9B0-4419-98CB-6D78C14C50F7}" type="parTrans" cxnId="{E5CE22EB-B75B-4626-BC8F-94ED9C6BD1B9}">
      <dgm:prSet/>
      <dgm:spPr/>
      <dgm:t>
        <a:bodyPr/>
        <a:lstStyle/>
        <a:p>
          <a:endParaRPr lang="en-US"/>
        </a:p>
      </dgm:t>
    </dgm:pt>
    <dgm:pt modelId="{C771446D-97FE-4F33-85D3-F18A1F88AAD0}" type="sibTrans" cxnId="{E5CE22EB-B75B-4626-BC8F-94ED9C6BD1B9}">
      <dgm:prSet/>
      <dgm:spPr/>
      <dgm:t>
        <a:bodyPr/>
        <a:lstStyle/>
        <a:p>
          <a:endParaRPr lang="en-US"/>
        </a:p>
      </dgm:t>
    </dgm:pt>
    <dgm:pt modelId="{8BF087B4-63A3-443D-B9B3-66C513504CB2}">
      <dgm:prSet phldrT="[Текст]" custT="1"/>
      <dgm:spPr/>
      <dgm:t>
        <a:bodyPr/>
        <a:lstStyle/>
        <a:p>
          <a:r>
            <a:rPr lang="ru-RU" sz="1200" b="1" dirty="0" smtClean="0"/>
            <a:t>Инвентаризация показателей</a:t>
          </a:r>
          <a:endParaRPr lang="en-US" sz="1200" b="1" dirty="0"/>
        </a:p>
      </dgm:t>
    </dgm:pt>
    <dgm:pt modelId="{E2977F81-6C1A-4FC8-9C5D-3C51269A718E}" type="parTrans" cxnId="{D22D343C-7EE2-42C5-8385-6AC650558E1A}">
      <dgm:prSet/>
      <dgm:spPr/>
      <dgm:t>
        <a:bodyPr/>
        <a:lstStyle/>
        <a:p>
          <a:endParaRPr lang="en-US"/>
        </a:p>
      </dgm:t>
    </dgm:pt>
    <dgm:pt modelId="{EE916E2F-6F31-4D09-81C1-FE0EF5FDA3AD}" type="sibTrans" cxnId="{D22D343C-7EE2-42C5-8385-6AC650558E1A}">
      <dgm:prSet/>
      <dgm:spPr/>
      <dgm:t>
        <a:bodyPr/>
        <a:lstStyle/>
        <a:p>
          <a:endParaRPr lang="en-US"/>
        </a:p>
      </dgm:t>
    </dgm:pt>
    <dgm:pt modelId="{E2BCE644-DC5C-4D39-868C-B8B59A060459}">
      <dgm:prSet phldrT="[Текст]" custT="1"/>
      <dgm:spPr/>
      <dgm:t>
        <a:bodyPr/>
        <a:lstStyle/>
        <a:p>
          <a:r>
            <a:rPr lang="ru-RU" sz="1200" dirty="0" smtClean="0"/>
            <a:t>Проведение инвентаризации на наличие глобальных показателей</a:t>
          </a:r>
          <a:endParaRPr lang="en-US" sz="1200" dirty="0"/>
        </a:p>
      </dgm:t>
    </dgm:pt>
    <dgm:pt modelId="{DBA18AF8-A0BE-4D23-A746-1256EC8A7E84}" type="parTrans" cxnId="{21E62302-C345-4F67-A14E-3D256F300000}">
      <dgm:prSet/>
      <dgm:spPr/>
      <dgm:t>
        <a:bodyPr/>
        <a:lstStyle/>
        <a:p>
          <a:endParaRPr lang="en-US"/>
        </a:p>
      </dgm:t>
    </dgm:pt>
    <dgm:pt modelId="{A06547DD-8B07-4C1D-83F6-26BB5E7E1C81}" type="sibTrans" cxnId="{21E62302-C345-4F67-A14E-3D256F300000}">
      <dgm:prSet/>
      <dgm:spPr/>
      <dgm:t>
        <a:bodyPr/>
        <a:lstStyle/>
        <a:p>
          <a:endParaRPr lang="en-US"/>
        </a:p>
      </dgm:t>
    </dgm:pt>
    <dgm:pt modelId="{BDC91DAF-BEE0-4D1B-AB1E-2D84087A5112}">
      <dgm:prSet phldrT="[Текст]" custT="1"/>
      <dgm:spPr/>
      <dgm:t>
        <a:bodyPr/>
        <a:lstStyle/>
        <a:p>
          <a:r>
            <a:rPr lang="ru-RU" sz="1200" dirty="0" smtClean="0"/>
            <a:t>Разработка национальных показателей –аналогов </a:t>
          </a:r>
          <a:endParaRPr lang="en-US" sz="1200" dirty="0"/>
        </a:p>
      </dgm:t>
    </dgm:pt>
    <dgm:pt modelId="{B974961D-6DC0-4931-B806-EFDC9166FB0C}" type="parTrans" cxnId="{1E48A007-260C-4C49-95D6-3AD213284290}">
      <dgm:prSet/>
      <dgm:spPr/>
      <dgm:t>
        <a:bodyPr/>
        <a:lstStyle/>
        <a:p>
          <a:endParaRPr lang="en-US"/>
        </a:p>
      </dgm:t>
    </dgm:pt>
    <dgm:pt modelId="{00737450-D7BF-4051-A60C-D00F57AB07CE}" type="sibTrans" cxnId="{1E48A007-260C-4C49-95D6-3AD213284290}">
      <dgm:prSet/>
      <dgm:spPr/>
      <dgm:t>
        <a:bodyPr/>
        <a:lstStyle/>
        <a:p>
          <a:endParaRPr lang="en-US"/>
        </a:p>
      </dgm:t>
    </dgm:pt>
    <dgm:pt modelId="{6CB3F878-988F-4525-9D67-F4DFF595510E}">
      <dgm:prSet phldrT="[Текст]" custT="1"/>
      <dgm:spPr/>
      <dgm:t>
        <a:bodyPr/>
        <a:lstStyle/>
        <a:p>
          <a:r>
            <a:rPr lang="ru-RU" sz="1100" b="1" dirty="0" smtClean="0"/>
            <a:t>Разработка результатов инвентаризации показателей</a:t>
          </a:r>
          <a:endParaRPr lang="en-US" sz="1100" b="1" dirty="0"/>
        </a:p>
      </dgm:t>
    </dgm:pt>
    <dgm:pt modelId="{3092E9B3-B39A-4D10-8DE3-6535BA11C58B}" type="parTrans" cxnId="{779C4AA6-5003-40A1-A5F5-9B60C71E983A}">
      <dgm:prSet/>
      <dgm:spPr/>
      <dgm:t>
        <a:bodyPr/>
        <a:lstStyle/>
        <a:p>
          <a:endParaRPr lang="en-US"/>
        </a:p>
      </dgm:t>
    </dgm:pt>
    <dgm:pt modelId="{BAA51B40-D47F-4238-85FC-4B2D541DD876}" type="sibTrans" cxnId="{779C4AA6-5003-40A1-A5F5-9B60C71E983A}">
      <dgm:prSet/>
      <dgm:spPr/>
      <dgm:t>
        <a:bodyPr/>
        <a:lstStyle/>
        <a:p>
          <a:endParaRPr lang="en-US"/>
        </a:p>
      </dgm:t>
    </dgm:pt>
    <dgm:pt modelId="{36A4E9A9-DA18-4402-BE74-6267BA01F3A0}">
      <dgm:prSet phldrT="[Текст]"/>
      <dgm:spPr/>
      <dgm:t>
        <a:bodyPr/>
        <a:lstStyle/>
        <a:p>
          <a:r>
            <a:rPr lang="ru-RU" dirty="0" smtClean="0"/>
            <a:t>Матрица ИТОГОВ инвентаризации</a:t>
          </a:r>
          <a:endParaRPr lang="en-US" dirty="0"/>
        </a:p>
      </dgm:t>
    </dgm:pt>
    <dgm:pt modelId="{2D67D0E9-193E-4229-99E3-103950DCB2E6}" type="parTrans" cxnId="{F85C4320-6905-48AC-8B22-29BE2BABE831}">
      <dgm:prSet/>
      <dgm:spPr/>
      <dgm:t>
        <a:bodyPr/>
        <a:lstStyle/>
        <a:p>
          <a:endParaRPr lang="en-US"/>
        </a:p>
      </dgm:t>
    </dgm:pt>
    <dgm:pt modelId="{436FC755-A433-4DAD-8BFB-A1D2571B69A4}" type="sibTrans" cxnId="{F85C4320-6905-48AC-8B22-29BE2BABE831}">
      <dgm:prSet/>
      <dgm:spPr/>
      <dgm:t>
        <a:bodyPr/>
        <a:lstStyle/>
        <a:p>
          <a:endParaRPr lang="en-US"/>
        </a:p>
      </dgm:t>
    </dgm:pt>
    <dgm:pt modelId="{95EF4630-ADCC-4C96-868C-AB22F412F360}">
      <dgm:prSet phldrT="[Текст]" custT="1"/>
      <dgm:spPr/>
      <dgm:t>
        <a:bodyPr/>
        <a:lstStyle/>
        <a:p>
          <a:r>
            <a:rPr lang="ru-RU" sz="1200" dirty="0" smtClean="0"/>
            <a:t>Разработка дополнительных национальных показателей</a:t>
          </a:r>
          <a:endParaRPr lang="en-US" sz="1200" dirty="0"/>
        </a:p>
      </dgm:t>
    </dgm:pt>
    <dgm:pt modelId="{20E56413-ADF3-444D-BA1E-AB51921E8D7D}" type="parTrans" cxnId="{0A2EDCCD-9B2F-4512-B0ED-F7BC92958879}">
      <dgm:prSet/>
      <dgm:spPr/>
      <dgm:t>
        <a:bodyPr/>
        <a:lstStyle/>
        <a:p>
          <a:endParaRPr lang="en-US"/>
        </a:p>
      </dgm:t>
    </dgm:pt>
    <dgm:pt modelId="{37814772-91F2-4DB8-8A4D-0C4F81F0DC21}" type="sibTrans" cxnId="{0A2EDCCD-9B2F-4512-B0ED-F7BC92958879}">
      <dgm:prSet/>
      <dgm:spPr/>
      <dgm:t>
        <a:bodyPr/>
        <a:lstStyle/>
        <a:p>
          <a:endParaRPr lang="en-US"/>
        </a:p>
      </dgm:t>
    </dgm:pt>
    <dgm:pt modelId="{95D08598-B766-4E98-9A1A-A7DD206D6F60}">
      <dgm:prSet phldrT="[Текст]" custT="1"/>
      <dgm:spPr/>
      <dgm:t>
        <a:bodyPr/>
        <a:lstStyle/>
        <a:p>
          <a:r>
            <a:rPr lang="ru-RU" sz="1100" b="1" dirty="0" smtClean="0"/>
            <a:t>Поддержка министерств и ведомств по адаптации методологий по показателям </a:t>
          </a:r>
          <a:endParaRPr lang="en-US" sz="1100" b="1" dirty="0"/>
        </a:p>
      </dgm:t>
    </dgm:pt>
    <dgm:pt modelId="{DAE908FE-75AC-405B-B9B8-FAE0ED57BB3E}" type="parTrans" cxnId="{C6748778-75B1-46D2-A336-4C0EA1B92E58}">
      <dgm:prSet/>
      <dgm:spPr/>
      <dgm:t>
        <a:bodyPr/>
        <a:lstStyle/>
        <a:p>
          <a:endParaRPr lang="en-US"/>
        </a:p>
      </dgm:t>
    </dgm:pt>
    <dgm:pt modelId="{31BA99A7-6B08-4B9C-83C7-6AE33280EF33}" type="sibTrans" cxnId="{C6748778-75B1-46D2-A336-4C0EA1B92E58}">
      <dgm:prSet/>
      <dgm:spPr/>
      <dgm:t>
        <a:bodyPr/>
        <a:lstStyle/>
        <a:p>
          <a:endParaRPr lang="en-US"/>
        </a:p>
      </dgm:t>
    </dgm:pt>
    <dgm:pt modelId="{B2F79509-A930-4C28-849D-D6C81DA0169F}">
      <dgm:prSet phldrT="[Текст]"/>
      <dgm:spPr/>
      <dgm:t>
        <a:bodyPr/>
        <a:lstStyle/>
        <a:p>
          <a:r>
            <a:rPr lang="ru-RU" dirty="0" smtClean="0"/>
            <a:t>Консультации НСК/МЭ/МИД</a:t>
          </a:r>
          <a:endParaRPr lang="en-US" dirty="0"/>
        </a:p>
      </dgm:t>
    </dgm:pt>
    <dgm:pt modelId="{2AC391C2-CFB9-4D2B-8F46-F1B3138BD15F}" type="parTrans" cxnId="{AE213110-262A-4563-AED9-C7DDC54F9BF8}">
      <dgm:prSet/>
      <dgm:spPr/>
      <dgm:t>
        <a:bodyPr/>
        <a:lstStyle/>
        <a:p>
          <a:endParaRPr lang="en-US"/>
        </a:p>
      </dgm:t>
    </dgm:pt>
    <dgm:pt modelId="{CBC64B6C-B15A-42AB-9307-5E8C535D8C10}" type="sibTrans" cxnId="{AE213110-262A-4563-AED9-C7DDC54F9BF8}">
      <dgm:prSet/>
      <dgm:spPr/>
      <dgm:t>
        <a:bodyPr/>
        <a:lstStyle/>
        <a:p>
          <a:endParaRPr lang="en-US"/>
        </a:p>
      </dgm:t>
    </dgm:pt>
    <dgm:pt modelId="{70F50701-F590-41DB-9D41-AD6C46C3131A}">
      <dgm:prSet phldrT="[Текст]" custT="1"/>
      <dgm:spPr/>
      <dgm:t>
        <a:bodyPr/>
        <a:lstStyle/>
        <a:p>
          <a:endParaRPr lang="en-US" sz="1100" dirty="0"/>
        </a:p>
      </dgm:t>
    </dgm:pt>
    <dgm:pt modelId="{425F8E5A-09AF-445B-BF9E-9DFEB427A004}" type="parTrans" cxnId="{ED363E09-D4C5-45F5-8472-E582E26A6D30}">
      <dgm:prSet/>
      <dgm:spPr/>
      <dgm:t>
        <a:bodyPr/>
        <a:lstStyle/>
        <a:p>
          <a:endParaRPr lang="ru-RU"/>
        </a:p>
      </dgm:t>
    </dgm:pt>
    <dgm:pt modelId="{F7F68247-E09F-481A-B88A-5F96F47EBD0F}" type="sibTrans" cxnId="{ED363E09-D4C5-45F5-8472-E582E26A6D30}">
      <dgm:prSet/>
      <dgm:spPr/>
      <dgm:t>
        <a:bodyPr/>
        <a:lstStyle/>
        <a:p>
          <a:endParaRPr lang="ru-RU"/>
        </a:p>
      </dgm:t>
    </dgm:pt>
    <dgm:pt modelId="{3744B318-126E-4BB7-B8F9-8BAB1B1E1F04}" type="pres">
      <dgm:prSet presAssocID="{E7C62763-1172-4261-937A-0240EC3369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5BC461-F013-4393-8309-055F569C8DD4}" type="pres">
      <dgm:prSet presAssocID="{E7C62763-1172-4261-937A-0240EC336994}" presName="tSp" presStyleCnt="0"/>
      <dgm:spPr/>
      <dgm:t>
        <a:bodyPr/>
        <a:lstStyle/>
        <a:p>
          <a:endParaRPr lang="en-US"/>
        </a:p>
      </dgm:t>
    </dgm:pt>
    <dgm:pt modelId="{FF1A8511-BC16-471E-B881-6F2D4A5C73A0}" type="pres">
      <dgm:prSet presAssocID="{E7C62763-1172-4261-937A-0240EC336994}" presName="bSp" presStyleCnt="0"/>
      <dgm:spPr/>
      <dgm:t>
        <a:bodyPr/>
        <a:lstStyle/>
        <a:p>
          <a:endParaRPr lang="en-US"/>
        </a:p>
      </dgm:t>
    </dgm:pt>
    <dgm:pt modelId="{1EE6126A-F329-4F2D-8C68-19B7A660ED98}" type="pres">
      <dgm:prSet presAssocID="{E7C62763-1172-4261-937A-0240EC336994}" presName="process" presStyleCnt="0"/>
      <dgm:spPr/>
      <dgm:t>
        <a:bodyPr/>
        <a:lstStyle/>
        <a:p>
          <a:endParaRPr lang="en-US"/>
        </a:p>
      </dgm:t>
    </dgm:pt>
    <dgm:pt modelId="{244AF0D8-FB6D-4288-9272-B92F3E563B76}" type="pres">
      <dgm:prSet presAssocID="{11E2CDA8-B0D2-454F-AF41-62EC1E7E58E8}" presName="composite1" presStyleCnt="0"/>
      <dgm:spPr/>
      <dgm:t>
        <a:bodyPr/>
        <a:lstStyle/>
        <a:p>
          <a:endParaRPr lang="en-US"/>
        </a:p>
      </dgm:t>
    </dgm:pt>
    <dgm:pt modelId="{DFE6F47B-323D-4FBA-8E4E-77E15213E598}" type="pres">
      <dgm:prSet presAssocID="{11E2CDA8-B0D2-454F-AF41-62EC1E7E58E8}" presName="dummyNode1" presStyleLbl="node1" presStyleIdx="0" presStyleCnt="4"/>
      <dgm:spPr/>
      <dgm:t>
        <a:bodyPr/>
        <a:lstStyle/>
        <a:p>
          <a:endParaRPr lang="en-US"/>
        </a:p>
      </dgm:t>
    </dgm:pt>
    <dgm:pt modelId="{ED02F315-1285-4357-8784-D86AE5FB0D9C}" type="pres">
      <dgm:prSet presAssocID="{11E2CDA8-B0D2-454F-AF41-62EC1E7E58E8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CADB09-D43C-4E46-B9FC-326F6CEBBE72}" type="pres">
      <dgm:prSet presAssocID="{11E2CDA8-B0D2-454F-AF41-62EC1E7E58E8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6A8497-F674-49E9-AD33-CA3AA88A8BFC}" type="pres">
      <dgm:prSet presAssocID="{11E2CDA8-B0D2-454F-AF41-62EC1E7E58E8}" presName="parentNode1" presStyleLbl="node1" presStyleIdx="0" presStyleCnt="4" custScaleX="1199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9A6DD-6D14-496C-8D5F-3361B2522CEF}" type="pres">
      <dgm:prSet presAssocID="{11E2CDA8-B0D2-454F-AF41-62EC1E7E58E8}" presName="connSite1" presStyleCnt="0"/>
      <dgm:spPr/>
      <dgm:t>
        <a:bodyPr/>
        <a:lstStyle/>
        <a:p>
          <a:endParaRPr lang="en-US"/>
        </a:p>
      </dgm:t>
    </dgm:pt>
    <dgm:pt modelId="{88FB7758-E27C-4E51-9A3C-FA01D69836C2}" type="pres">
      <dgm:prSet presAssocID="{B2182C37-0C7C-4955-83E6-9337A46A8630}" presName="Name9" presStyleLbl="sibTrans2D1" presStyleIdx="0" presStyleCnt="3"/>
      <dgm:spPr/>
      <dgm:t>
        <a:bodyPr/>
        <a:lstStyle/>
        <a:p>
          <a:endParaRPr lang="en-US"/>
        </a:p>
      </dgm:t>
    </dgm:pt>
    <dgm:pt modelId="{4C9B229D-2A52-422F-A267-716A89145549}" type="pres">
      <dgm:prSet presAssocID="{8BF087B4-63A3-443D-B9B3-66C513504CB2}" presName="composite2" presStyleCnt="0"/>
      <dgm:spPr/>
      <dgm:t>
        <a:bodyPr/>
        <a:lstStyle/>
        <a:p>
          <a:endParaRPr lang="en-US"/>
        </a:p>
      </dgm:t>
    </dgm:pt>
    <dgm:pt modelId="{6B1FF9E9-4072-486F-9929-D7FD4B5DBE50}" type="pres">
      <dgm:prSet presAssocID="{8BF087B4-63A3-443D-B9B3-66C513504CB2}" presName="dummyNode2" presStyleLbl="node1" presStyleIdx="0" presStyleCnt="4"/>
      <dgm:spPr/>
      <dgm:t>
        <a:bodyPr/>
        <a:lstStyle/>
        <a:p>
          <a:endParaRPr lang="en-US"/>
        </a:p>
      </dgm:t>
    </dgm:pt>
    <dgm:pt modelId="{B1037586-3D49-4F48-AA4A-480B22C87E93}" type="pres">
      <dgm:prSet presAssocID="{8BF087B4-63A3-443D-B9B3-66C513504CB2}" presName="childNode2" presStyleLbl="bgAcc1" presStyleIdx="1" presStyleCnt="4" custScaleX="136642" custScaleY="137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EEF095-60EE-4364-80D0-B354F7A49F99}" type="pres">
      <dgm:prSet presAssocID="{8BF087B4-63A3-443D-B9B3-66C513504CB2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ADB5B-B8D5-4911-9240-30FE60F95457}" type="pres">
      <dgm:prSet presAssocID="{8BF087B4-63A3-443D-B9B3-66C513504CB2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BDACB-53D8-449A-9DF3-E4F8AA645358}" type="pres">
      <dgm:prSet presAssocID="{8BF087B4-63A3-443D-B9B3-66C513504CB2}" presName="connSite2" presStyleCnt="0"/>
      <dgm:spPr/>
      <dgm:t>
        <a:bodyPr/>
        <a:lstStyle/>
        <a:p>
          <a:endParaRPr lang="en-US"/>
        </a:p>
      </dgm:t>
    </dgm:pt>
    <dgm:pt modelId="{C046F531-1380-405D-9D1B-B39035D25CFA}" type="pres">
      <dgm:prSet presAssocID="{EE916E2F-6F31-4D09-81C1-FE0EF5FDA3AD}" presName="Name18" presStyleLbl="sibTrans2D1" presStyleIdx="1" presStyleCnt="3"/>
      <dgm:spPr/>
      <dgm:t>
        <a:bodyPr/>
        <a:lstStyle/>
        <a:p>
          <a:endParaRPr lang="en-US"/>
        </a:p>
      </dgm:t>
    </dgm:pt>
    <dgm:pt modelId="{32273DDB-72B0-4A04-8F41-EC260C44DF3D}" type="pres">
      <dgm:prSet presAssocID="{6CB3F878-988F-4525-9D67-F4DFF595510E}" presName="composite1" presStyleCnt="0"/>
      <dgm:spPr/>
      <dgm:t>
        <a:bodyPr/>
        <a:lstStyle/>
        <a:p>
          <a:endParaRPr lang="en-US"/>
        </a:p>
      </dgm:t>
    </dgm:pt>
    <dgm:pt modelId="{8AC004EF-1935-4468-AA87-E678E2336F08}" type="pres">
      <dgm:prSet presAssocID="{6CB3F878-988F-4525-9D67-F4DFF595510E}" presName="dummyNode1" presStyleLbl="node1" presStyleIdx="1" presStyleCnt="4"/>
      <dgm:spPr/>
      <dgm:t>
        <a:bodyPr/>
        <a:lstStyle/>
        <a:p>
          <a:endParaRPr lang="en-US"/>
        </a:p>
      </dgm:t>
    </dgm:pt>
    <dgm:pt modelId="{60AD71AD-B65C-4FBB-9862-9D5D3252820E}" type="pres">
      <dgm:prSet presAssocID="{6CB3F878-988F-4525-9D67-F4DFF595510E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B065BA-ABCB-4A6E-B550-CB69B7E0DE58}" type="pres">
      <dgm:prSet presAssocID="{6CB3F878-988F-4525-9D67-F4DFF595510E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8BAA0-9984-402A-B41F-29821552F7D6}" type="pres">
      <dgm:prSet presAssocID="{6CB3F878-988F-4525-9D67-F4DFF595510E}" presName="parentNode1" presStyleLbl="node1" presStyleIdx="2" presStyleCnt="4" custLinFactNeighborX="4093" custLinFactNeighborY="-707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19C6F-8CC9-41A4-BF00-66BFEE6714C7}" type="pres">
      <dgm:prSet presAssocID="{6CB3F878-988F-4525-9D67-F4DFF595510E}" presName="connSite1" presStyleCnt="0"/>
      <dgm:spPr/>
      <dgm:t>
        <a:bodyPr/>
        <a:lstStyle/>
        <a:p>
          <a:endParaRPr lang="en-US"/>
        </a:p>
      </dgm:t>
    </dgm:pt>
    <dgm:pt modelId="{F84F3336-B735-4711-B4D2-850494482BBC}" type="pres">
      <dgm:prSet presAssocID="{BAA51B40-D47F-4238-85FC-4B2D541DD876}" presName="Name9" presStyleLbl="sibTrans2D1" presStyleIdx="2" presStyleCnt="3"/>
      <dgm:spPr/>
      <dgm:t>
        <a:bodyPr/>
        <a:lstStyle/>
        <a:p>
          <a:endParaRPr lang="en-US"/>
        </a:p>
      </dgm:t>
    </dgm:pt>
    <dgm:pt modelId="{067A35DF-8B2F-4E4B-9D22-823D3B8E1EFA}" type="pres">
      <dgm:prSet presAssocID="{95D08598-B766-4E98-9A1A-A7DD206D6F60}" presName="composite2" presStyleCnt="0"/>
      <dgm:spPr/>
      <dgm:t>
        <a:bodyPr/>
        <a:lstStyle/>
        <a:p>
          <a:endParaRPr lang="en-US"/>
        </a:p>
      </dgm:t>
    </dgm:pt>
    <dgm:pt modelId="{A2A2FC12-C8B5-40DA-AC44-867BF5EDBBE7}" type="pres">
      <dgm:prSet presAssocID="{95D08598-B766-4E98-9A1A-A7DD206D6F60}" presName="dummyNode2" presStyleLbl="node1" presStyleIdx="2" presStyleCnt="4"/>
      <dgm:spPr/>
      <dgm:t>
        <a:bodyPr/>
        <a:lstStyle/>
        <a:p>
          <a:endParaRPr lang="en-US"/>
        </a:p>
      </dgm:t>
    </dgm:pt>
    <dgm:pt modelId="{E3C29384-262A-4B63-8FDF-65EC7918302B}" type="pres">
      <dgm:prSet presAssocID="{95D08598-B766-4E98-9A1A-A7DD206D6F60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6C5FE-AAEA-4D31-9228-51FFBC2F9989}" type="pres">
      <dgm:prSet presAssocID="{95D08598-B766-4E98-9A1A-A7DD206D6F60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EA1C9-6A6A-418C-91B5-B98A5E5535E7}" type="pres">
      <dgm:prSet presAssocID="{95D08598-B766-4E98-9A1A-A7DD206D6F60}" presName="parentNode2" presStyleLbl="node1" presStyleIdx="3" presStyleCnt="4" custScaleX="11134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72EAE-DEA5-48FF-AD4A-EE2D5EC98491}" type="pres">
      <dgm:prSet presAssocID="{95D08598-B766-4E98-9A1A-A7DD206D6F60}" presName="connSite2" presStyleCnt="0"/>
      <dgm:spPr/>
      <dgm:t>
        <a:bodyPr/>
        <a:lstStyle/>
        <a:p>
          <a:endParaRPr lang="en-US"/>
        </a:p>
      </dgm:t>
    </dgm:pt>
  </dgm:ptLst>
  <dgm:cxnLst>
    <dgm:cxn modelId="{F5EF78DB-19CE-492D-8437-7E8C943171B5}" type="presOf" srcId="{F59E4FB6-D937-4424-A417-A6F3FDACACF8}" destId="{9CCADB09-D43C-4E46-B9FC-326F6CEBBE72}" srcOrd="1" destOrd="0" presId="urn:microsoft.com/office/officeart/2005/8/layout/hProcess4"/>
    <dgm:cxn modelId="{300CA6C4-3C94-40C2-9512-7722856BEF7C}" type="presOf" srcId="{6CB3F878-988F-4525-9D67-F4DFF595510E}" destId="{CA68BAA0-9984-402A-B41F-29821552F7D6}" srcOrd="0" destOrd="0" presId="urn:microsoft.com/office/officeart/2005/8/layout/hProcess4"/>
    <dgm:cxn modelId="{D2644FAA-694F-4E24-9046-BC43001CEF97}" type="presOf" srcId="{8BF087B4-63A3-443D-B9B3-66C513504CB2}" destId="{210ADB5B-B8D5-4911-9240-30FE60F95457}" srcOrd="0" destOrd="0" presId="urn:microsoft.com/office/officeart/2005/8/layout/hProcess4"/>
    <dgm:cxn modelId="{D37F4D32-69CA-4D03-8D75-4E0C070A377A}" type="presOf" srcId="{BDC91DAF-BEE0-4D1B-AB1E-2D84087A5112}" destId="{02EEF095-60EE-4364-80D0-B354F7A49F99}" srcOrd="1" destOrd="2" presId="urn:microsoft.com/office/officeart/2005/8/layout/hProcess4"/>
    <dgm:cxn modelId="{C6748778-75B1-46D2-A336-4C0EA1B92E58}" srcId="{E7C62763-1172-4261-937A-0240EC336994}" destId="{95D08598-B766-4E98-9A1A-A7DD206D6F60}" srcOrd="3" destOrd="0" parTransId="{DAE908FE-75AC-405B-B9B8-FAE0ED57BB3E}" sibTransId="{31BA99A7-6B08-4B9C-83C7-6AE33280EF33}"/>
    <dgm:cxn modelId="{33E6DB96-2A02-499B-AC79-451945DC22D0}" srcId="{11E2CDA8-B0D2-454F-AF41-62EC1E7E58E8}" destId="{F59E4FB6-D937-4424-A417-A6F3FDACACF8}" srcOrd="0" destOrd="0" parTransId="{7627C9BC-706F-4398-96BF-4A5C84C0BC16}" sibTransId="{62FE6128-C6F8-4BE1-8083-77804E923ADB}"/>
    <dgm:cxn modelId="{74B39764-0B0A-44A3-8E90-80D7165D7FC9}" type="presOf" srcId="{5C9168C9-3D31-48B6-8B1D-05B10ADD3D53}" destId="{ED02F315-1285-4357-8784-D86AE5FB0D9C}" srcOrd="0" destOrd="1" presId="urn:microsoft.com/office/officeart/2005/8/layout/hProcess4"/>
    <dgm:cxn modelId="{96F9AF98-1AE4-4EC9-A878-80A8CBF79EAF}" type="presOf" srcId="{E7C62763-1172-4261-937A-0240EC336994}" destId="{3744B318-126E-4BB7-B8F9-8BAB1B1E1F04}" srcOrd="0" destOrd="0" presId="urn:microsoft.com/office/officeart/2005/8/layout/hProcess4"/>
    <dgm:cxn modelId="{70C821E8-E05F-40E3-8887-A6766FB41A2B}" type="presOf" srcId="{95EF4630-ADCC-4C96-868C-AB22F412F360}" destId="{B1037586-3D49-4F48-AA4A-480B22C87E93}" srcOrd="0" destOrd="3" presId="urn:microsoft.com/office/officeart/2005/8/layout/hProcess4"/>
    <dgm:cxn modelId="{0A2EDCCD-9B2F-4512-B0ED-F7BC92958879}" srcId="{8BF087B4-63A3-443D-B9B3-66C513504CB2}" destId="{95EF4630-ADCC-4C96-868C-AB22F412F360}" srcOrd="3" destOrd="0" parTransId="{20E56413-ADF3-444D-BA1E-AB51921E8D7D}" sibTransId="{37814772-91F2-4DB8-8A4D-0C4F81F0DC21}"/>
    <dgm:cxn modelId="{7774A4C9-7EB0-465B-AD5D-62D2C6F5F2FF}" srcId="{E7C62763-1172-4261-937A-0240EC336994}" destId="{11E2CDA8-B0D2-454F-AF41-62EC1E7E58E8}" srcOrd="0" destOrd="0" parTransId="{E7780203-6EA8-4327-9968-576200AD5D34}" sibTransId="{B2182C37-0C7C-4955-83E6-9337A46A8630}"/>
    <dgm:cxn modelId="{8F665F73-5869-4EF8-9388-57ADC334482D}" type="presOf" srcId="{95EF4630-ADCC-4C96-868C-AB22F412F360}" destId="{02EEF095-60EE-4364-80D0-B354F7A49F99}" srcOrd="1" destOrd="3" presId="urn:microsoft.com/office/officeart/2005/8/layout/hProcess4"/>
    <dgm:cxn modelId="{44841CE3-7AC8-428F-9A16-7C954A92E821}" type="presOf" srcId="{36A4E9A9-DA18-4402-BE74-6267BA01F3A0}" destId="{60AD71AD-B65C-4FBB-9862-9D5D3252820E}" srcOrd="0" destOrd="0" presId="urn:microsoft.com/office/officeart/2005/8/layout/hProcess4"/>
    <dgm:cxn modelId="{05ECED81-B541-43E1-90BE-0D6DD7BA27CB}" type="presOf" srcId="{11E2CDA8-B0D2-454F-AF41-62EC1E7E58E8}" destId="{1B6A8497-F674-49E9-AD33-CA3AA88A8BFC}" srcOrd="0" destOrd="0" presId="urn:microsoft.com/office/officeart/2005/8/layout/hProcess4"/>
    <dgm:cxn modelId="{AE213110-262A-4563-AED9-C7DDC54F9BF8}" srcId="{95D08598-B766-4E98-9A1A-A7DD206D6F60}" destId="{B2F79509-A930-4C28-849D-D6C81DA0169F}" srcOrd="0" destOrd="0" parTransId="{2AC391C2-CFB9-4D2B-8F46-F1B3138BD15F}" sibTransId="{CBC64B6C-B15A-42AB-9307-5E8C535D8C10}"/>
    <dgm:cxn modelId="{4C3D2CDF-DAF7-4ACA-8A4D-B1DD2F285940}" type="presOf" srcId="{95D08598-B766-4E98-9A1A-A7DD206D6F60}" destId="{A94EA1C9-6A6A-418C-91B5-B98A5E5535E7}" srcOrd="0" destOrd="0" presId="urn:microsoft.com/office/officeart/2005/8/layout/hProcess4"/>
    <dgm:cxn modelId="{F85C4320-6905-48AC-8B22-29BE2BABE831}" srcId="{6CB3F878-988F-4525-9D67-F4DFF595510E}" destId="{36A4E9A9-DA18-4402-BE74-6267BA01F3A0}" srcOrd="0" destOrd="0" parTransId="{2D67D0E9-193E-4229-99E3-103950DCB2E6}" sibTransId="{436FC755-A433-4DAD-8BFB-A1D2571B69A4}"/>
    <dgm:cxn modelId="{31E5EA95-45AA-4D0B-9F72-EBF83092209F}" type="presOf" srcId="{EE916E2F-6F31-4D09-81C1-FE0EF5FDA3AD}" destId="{C046F531-1380-405D-9D1B-B39035D25CFA}" srcOrd="0" destOrd="0" presId="urn:microsoft.com/office/officeart/2005/8/layout/hProcess4"/>
    <dgm:cxn modelId="{1E48A007-260C-4C49-95D6-3AD213284290}" srcId="{8BF087B4-63A3-443D-B9B3-66C513504CB2}" destId="{BDC91DAF-BEE0-4D1B-AB1E-2D84087A5112}" srcOrd="2" destOrd="0" parTransId="{B974961D-6DC0-4931-B806-EFDC9166FB0C}" sibTransId="{00737450-D7BF-4051-A60C-D00F57AB07CE}"/>
    <dgm:cxn modelId="{ED363E09-D4C5-45F5-8472-E582E26A6D30}" srcId="{8BF087B4-63A3-443D-B9B3-66C513504CB2}" destId="{70F50701-F590-41DB-9D41-AD6C46C3131A}" srcOrd="0" destOrd="0" parTransId="{425F8E5A-09AF-445B-BF9E-9DFEB427A004}" sibTransId="{F7F68247-E09F-481A-B88A-5F96F47EBD0F}"/>
    <dgm:cxn modelId="{1976F8D5-2368-45D6-A384-6F8A97B87363}" type="presOf" srcId="{F59E4FB6-D937-4424-A417-A6F3FDACACF8}" destId="{ED02F315-1285-4357-8784-D86AE5FB0D9C}" srcOrd="0" destOrd="0" presId="urn:microsoft.com/office/officeart/2005/8/layout/hProcess4"/>
    <dgm:cxn modelId="{0A5E2096-584C-495B-A921-10857780EC84}" type="presOf" srcId="{70F50701-F590-41DB-9D41-AD6C46C3131A}" destId="{02EEF095-60EE-4364-80D0-B354F7A49F99}" srcOrd="1" destOrd="0" presId="urn:microsoft.com/office/officeart/2005/8/layout/hProcess4"/>
    <dgm:cxn modelId="{89F2F2D1-9956-42AE-8BF1-A1655B2D51D8}" type="presOf" srcId="{B2F79509-A930-4C28-849D-D6C81DA0169F}" destId="{E3C29384-262A-4B63-8FDF-65EC7918302B}" srcOrd="0" destOrd="0" presId="urn:microsoft.com/office/officeart/2005/8/layout/hProcess4"/>
    <dgm:cxn modelId="{E5CE22EB-B75B-4626-BC8F-94ED9C6BD1B9}" srcId="{11E2CDA8-B0D2-454F-AF41-62EC1E7E58E8}" destId="{5C9168C9-3D31-48B6-8B1D-05B10ADD3D53}" srcOrd="1" destOrd="0" parTransId="{5C740353-A9B0-4419-98CB-6D78C14C50F7}" sibTransId="{C771446D-97FE-4F33-85D3-F18A1F88AAD0}"/>
    <dgm:cxn modelId="{47F19675-374C-4DED-B2BA-ECB3F25B5F8C}" type="presOf" srcId="{5C9168C9-3D31-48B6-8B1D-05B10ADD3D53}" destId="{9CCADB09-D43C-4E46-B9FC-326F6CEBBE72}" srcOrd="1" destOrd="1" presId="urn:microsoft.com/office/officeart/2005/8/layout/hProcess4"/>
    <dgm:cxn modelId="{A10F6A19-5628-4A93-BCED-A0EC636C7D10}" type="presOf" srcId="{BAA51B40-D47F-4238-85FC-4B2D541DD876}" destId="{F84F3336-B735-4711-B4D2-850494482BBC}" srcOrd="0" destOrd="0" presId="urn:microsoft.com/office/officeart/2005/8/layout/hProcess4"/>
    <dgm:cxn modelId="{60CC5C47-46B0-4DE0-B2D9-E46C35B13C53}" type="presOf" srcId="{E2BCE644-DC5C-4D39-868C-B8B59A060459}" destId="{02EEF095-60EE-4364-80D0-B354F7A49F99}" srcOrd="1" destOrd="1" presId="urn:microsoft.com/office/officeart/2005/8/layout/hProcess4"/>
    <dgm:cxn modelId="{D22D343C-7EE2-42C5-8385-6AC650558E1A}" srcId="{E7C62763-1172-4261-937A-0240EC336994}" destId="{8BF087B4-63A3-443D-B9B3-66C513504CB2}" srcOrd="1" destOrd="0" parTransId="{E2977F81-6C1A-4FC8-9C5D-3C51269A718E}" sibTransId="{EE916E2F-6F31-4D09-81C1-FE0EF5FDA3AD}"/>
    <dgm:cxn modelId="{A18E9C38-3092-4218-8890-C2CE1CF3B8CC}" type="presOf" srcId="{B2182C37-0C7C-4955-83E6-9337A46A8630}" destId="{88FB7758-E27C-4E51-9A3C-FA01D69836C2}" srcOrd="0" destOrd="0" presId="urn:microsoft.com/office/officeart/2005/8/layout/hProcess4"/>
    <dgm:cxn modelId="{2461E195-4744-4FB8-86FE-9D1ADE32AF40}" type="presOf" srcId="{BDC91DAF-BEE0-4D1B-AB1E-2D84087A5112}" destId="{B1037586-3D49-4F48-AA4A-480B22C87E93}" srcOrd="0" destOrd="2" presId="urn:microsoft.com/office/officeart/2005/8/layout/hProcess4"/>
    <dgm:cxn modelId="{C90D113C-A21A-446A-A338-30C42786A378}" type="presOf" srcId="{36A4E9A9-DA18-4402-BE74-6267BA01F3A0}" destId="{0EB065BA-ABCB-4A6E-B550-CB69B7E0DE58}" srcOrd="1" destOrd="0" presId="urn:microsoft.com/office/officeart/2005/8/layout/hProcess4"/>
    <dgm:cxn modelId="{21E62302-C345-4F67-A14E-3D256F300000}" srcId="{8BF087B4-63A3-443D-B9B3-66C513504CB2}" destId="{E2BCE644-DC5C-4D39-868C-B8B59A060459}" srcOrd="1" destOrd="0" parTransId="{DBA18AF8-A0BE-4D23-A746-1256EC8A7E84}" sibTransId="{A06547DD-8B07-4C1D-83F6-26BB5E7E1C81}"/>
    <dgm:cxn modelId="{E3AB99B8-F350-4FAE-A59F-D2EA0C626032}" type="presOf" srcId="{E2BCE644-DC5C-4D39-868C-B8B59A060459}" destId="{B1037586-3D49-4F48-AA4A-480B22C87E93}" srcOrd="0" destOrd="1" presId="urn:microsoft.com/office/officeart/2005/8/layout/hProcess4"/>
    <dgm:cxn modelId="{6CF45D4D-28C9-4C20-9DA4-37DF8E9BD92C}" type="presOf" srcId="{B2F79509-A930-4C28-849D-D6C81DA0169F}" destId="{68A6C5FE-AAEA-4D31-9228-51FFBC2F9989}" srcOrd="1" destOrd="0" presId="urn:microsoft.com/office/officeart/2005/8/layout/hProcess4"/>
    <dgm:cxn modelId="{14B494F0-B4C2-4DB0-9F34-FD814278F600}" type="presOf" srcId="{70F50701-F590-41DB-9D41-AD6C46C3131A}" destId="{B1037586-3D49-4F48-AA4A-480B22C87E93}" srcOrd="0" destOrd="0" presId="urn:microsoft.com/office/officeart/2005/8/layout/hProcess4"/>
    <dgm:cxn modelId="{779C4AA6-5003-40A1-A5F5-9B60C71E983A}" srcId="{E7C62763-1172-4261-937A-0240EC336994}" destId="{6CB3F878-988F-4525-9D67-F4DFF595510E}" srcOrd="2" destOrd="0" parTransId="{3092E9B3-B39A-4D10-8DE3-6535BA11C58B}" sibTransId="{BAA51B40-D47F-4238-85FC-4B2D541DD876}"/>
    <dgm:cxn modelId="{50842EC2-F9B1-4023-925F-0BE31665AC3F}" type="presParOf" srcId="{3744B318-126E-4BB7-B8F9-8BAB1B1E1F04}" destId="{6B5BC461-F013-4393-8309-055F569C8DD4}" srcOrd="0" destOrd="0" presId="urn:microsoft.com/office/officeart/2005/8/layout/hProcess4"/>
    <dgm:cxn modelId="{B0B18A3C-D4FD-4F07-8B1C-5C8FC316690E}" type="presParOf" srcId="{3744B318-126E-4BB7-B8F9-8BAB1B1E1F04}" destId="{FF1A8511-BC16-471E-B881-6F2D4A5C73A0}" srcOrd="1" destOrd="0" presId="urn:microsoft.com/office/officeart/2005/8/layout/hProcess4"/>
    <dgm:cxn modelId="{397F7157-7306-4162-9BE5-35B4BD26EE08}" type="presParOf" srcId="{3744B318-126E-4BB7-B8F9-8BAB1B1E1F04}" destId="{1EE6126A-F329-4F2D-8C68-19B7A660ED98}" srcOrd="2" destOrd="0" presId="urn:microsoft.com/office/officeart/2005/8/layout/hProcess4"/>
    <dgm:cxn modelId="{C11BDF59-DAC4-40B0-8A1F-1C2E257E4AD7}" type="presParOf" srcId="{1EE6126A-F329-4F2D-8C68-19B7A660ED98}" destId="{244AF0D8-FB6D-4288-9272-B92F3E563B76}" srcOrd="0" destOrd="0" presId="urn:microsoft.com/office/officeart/2005/8/layout/hProcess4"/>
    <dgm:cxn modelId="{6776DE28-7025-4322-A41D-FD713194010D}" type="presParOf" srcId="{244AF0D8-FB6D-4288-9272-B92F3E563B76}" destId="{DFE6F47B-323D-4FBA-8E4E-77E15213E598}" srcOrd="0" destOrd="0" presId="urn:microsoft.com/office/officeart/2005/8/layout/hProcess4"/>
    <dgm:cxn modelId="{C9867D09-3F61-43DF-8578-33F04D94D48E}" type="presParOf" srcId="{244AF0D8-FB6D-4288-9272-B92F3E563B76}" destId="{ED02F315-1285-4357-8784-D86AE5FB0D9C}" srcOrd="1" destOrd="0" presId="urn:microsoft.com/office/officeart/2005/8/layout/hProcess4"/>
    <dgm:cxn modelId="{6472B5AE-D2C8-4DA4-8BBF-55C17703CAF7}" type="presParOf" srcId="{244AF0D8-FB6D-4288-9272-B92F3E563B76}" destId="{9CCADB09-D43C-4E46-B9FC-326F6CEBBE72}" srcOrd="2" destOrd="0" presId="urn:microsoft.com/office/officeart/2005/8/layout/hProcess4"/>
    <dgm:cxn modelId="{F723EE65-E064-4FC4-B426-38A3CF617435}" type="presParOf" srcId="{244AF0D8-FB6D-4288-9272-B92F3E563B76}" destId="{1B6A8497-F674-49E9-AD33-CA3AA88A8BFC}" srcOrd="3" destOrd="0" presId="urn:microsoft.com/office/officeart/2005/8/layout/hProcess4"/>
    <dgm:cxn modelId="{6F6F7EAE-73DD-4389-8EDE-5A24A83436AD}" type="presParOf" srcId="{244AF0D8-FB6D-4288-9272-B92F3E563B76}" destId="{6049A6DD-6D14-496C-8D5F-3361B2522CEF}" srcOrd="4" destOrd="0" presId="urn:microsoft.com/office/officeart/2005/8/layout/hProcess4"/>
    <dgm:cxn modelId="{9F645C5C-2A28-4B2A-BC30-E4BB6C9DC2FE}" type="presParOf" srcId="{1EE6126A-F329-4F2D-8C68-19B7A660ED98}" destId="{88FB7758-E27C-4E51-9A3C-FA01D69836C2}" srcOrd="1" destOrd="0" presId="urn:microsoft.com/office/officeart/2005/8/layout/hProcess4"/>
    <dgm:cxn modelId="{71AAB311-26BF-4D8B-B815-50B981113328}" type="presParOf" srcId="{1EE6126A-F329-4F2D-8C68-19B7A660ED98}" destId="{4C9B229D-2A52-422F-A267-716A89145549}" srcOrd="2" destOrd="0" presId="urn:microsoft.com/office/officeart/2005/8/layout/hProcess4"/>
    <dgm:cxn modelId="{555AF43B-54E3-4E75-B993-802831504FD5}" type="presParOf" srcId="{4C9B229D-2A52-422F-A267-716A89145549}" destId="{6B1FF9E9-4072-486F-9929-D7FD4B5DBE50}" srcOrd="0" destOrd="0" presId="urn:microsoft.com/office/officeart/2005/8/layout/hProcess4"/>
    <dgm:cxn modelId="{80F1A39F-3472-42D6-B709-ED6B215FC3D6}" type="presParOf" srcId="{4C9B229D-2A52-422F-A267-716A89145549}" destId="{B1037586-3D49-4F48-AA4A-480B22C87E93}" srcOrd="1" destOrd="0" presId="urn:microsoft.com/office/officeart/2005/8/layout/hProcess4"/>
    <dgm:cxn modelId="{DBE5E79F-436B-41C1-99DD-E55298D67BBF}" type="presParOf" srcId="{4C9B229D-2A52-422F-A267-716A89145549}" destId="{02EEF095-60EE-4364-80D0-B354F7A49F99}" srcOrd="2" destOrd="0" presId="urn:microsoft.com/office/officeart/2005/8/layout/hProcess4"/>
    <dgm:cxn modelId="{A4181337-5D72-48CC-80A2-D819A3A2A4D9}" type="presParOf" srcId="{4C9B229D-2A52-422F-A267-716A89145549}" destId="{210ADB5B-B8D5-4911-9240-30FE60F95457}" srcOrd="3" destOrd="0" presId="urn:microsoft.com/office/officeart/2005/8/layout/hProcess4"/>
    <dgm:cxn modelId="{EAB8F7EF-8D6A-41B7-B1DB-B957D6B7E0DC}" type="presParOf" srcId="{4C9B229D-2A52-422F-A267-716A89145549}" destId="{FC0BDACB-53D8-449A-9DF3-E4F8AA645358}" srcOrd="4" destOrd="0" presId="urn:microsoft.com/office/officeart/2005/8/layout/hProcess4"/>
    <dgm:cxn modelId="{56BF9199-3ADA-492F-BDC6-7F4D46B0E3EC}" type="presParOf" srcId="{1EE6126A-F329-4F2D-8C68-19B7A660ED98}" destId="{C046F531-1380-405D-9D1B-B39035D25CFA}" srcOrd="3" destOrd="0" presId="urn:microsoft.com/office/officeart/2005/8/layout/hProcess4"/>
    <dgm:cxn modelId="{6F93CAA4-FEA9-4326-93D8-57C353D47FBE}" type="presParOf" srcId="{1EE6126A-F329-4F2D-8C68-19B7A660ED98}" destId="{32273DDB-72B0-4A04-8F41-EC260C44DF3D}" srcOrd="4" destOrd="0" presId="urn:microsoft.com/office/officeart/2005/8/layout/hProcess4"/>
    <dgm:cxn modelId="{9C98E21F-5528-45E9-BC35-4865C795ABBF}" type="presParOf" srcId="{32273DDB-72B0-4A04-8F41-EC260C44DF3D}" destId="{8AC004EF-1935-4468-AA87-E678E2336F08}" srcOrd="0" destOrd="0" presId="urn:microsoft.com/office/officeart/2005/8/layout/hProcess4"/>
    <dgm:cxn modelId="{DB59FA87-C4A3-4CC6-BFD2-B92B179C59A8}" type="presParOf" srcId="{32273DDB-72B0-4A04-8F41-EC260C44DF3D}" destId="{60AD71AD-B65C-4FBB-9862-9D5D3252820E}" srcOrd="1" destOrd="0" presId="urn:microsoft.com/office/officeart/2005/8/layout/hProcess4"/>
    <dgm:cxn modelId="{4615FF3D-497D-4CC2-BD03-C36AD92FB336}" type="presParOf" srcId="{32273DDB-72B0-4A04-8F41-EC260C44DF3D}" destId="{0EB065BA-ABCB-4A6E-B550-CB69B7E0DE58}" srcOrd="2" destOrd="0" presId="urn:microsoft.com/office/officeart/2005/8/layout/hProcess4"/>
    <dgm:cxn modelId="{F4EC34C6-F00B-4BE8-8B11-3C1DA21E83A7}" type="presParOf" srcId="{32273DDB-72B0-4A04-8F41-EC260C44DF3D}" destId="{CA68BAA0-9984-402A-B41F-29821552F7D6}" srcOrd="3" destOrd="0" presId="urn:microsoft.com/office/officeart/2005/8/layout/hProcess4"/>
    <dgm:cxn modelId="{61A5DCA5-8B6B-4870-AE97-0D057C16491E}" type="presParOf" srcId="{32273DDB-72B0-4A04-8F41-EC260C44DF3D}" destId="{84F19C6F-8CC9-41A4-BF00-66BFEE6714C7}" srcOrd="4" destOrd="0" presId="urn:microsoft.com/office/officeart/2005/8/layout/hProcess4"/>
    <dgm:cxn modelId="{63ED0C14-B795-4935-9E22-6AAD2FAD649A}" type="presParOf" srcId="{1EE6126A-F329-4F2D-8C68-19B7A660ED98}" destId="{F84F3336-B735-4711-B4D2-850494482BBC}" srcOrd="5" destOrd="0" presId="urn:microsoft.com/office/officeart/2005/8/layout/hProcess4"/>
    <dgm:cxn modelId="{1799B009-2AA0-450C-9789-7C3383B6779C}" type="presParOf" srcId="{1EE6126A-F329-4F2D-8C68-19B7A660ED98}" destId="{067A35DF-8B2F-4E4B-9D22-823D3B8E1EFA}" srcOrd="6" destOrd="0" presId="urn:microsoft.com/office/officeart/2005/8/layout/hProcess4"/>
    <dgm:cxn modelId="{927D7CB8-E515-4B3E-941E-48ED2A1499F7}" type="presParOf" srcId="{067A35DF-8B2F-4E4B-9D22-823D3B8E1EFA}" destId="{A2A2FC12-C8B5-40DA-AC44-867BF5EDBBE7}" srcOrd="0" destOrd="0" presId="urn:microsoft.com/office/officeart/2005/8/layout/hProcess4"/>
    <dgm:cxn modelId="{95CF90A3-F13D-447C-A1E7-AE5106A7BC48}" type="presParOf" srcId="{067A35DF-8B2F-4E4B-9D22-823D3B8E1EFA}" destId="{E3C29384-262A-4B63-8FDF-65EC7918302B}" srcOrd="1" destOrd="0" presId="urn:microsoft.com/office/officeart/2005/8/layout/hProcess4"/>
    <dgm:cxn modelId="{D5F08689-2576-42BA-B6E3-842D426E14DC}" type="presParOf" srcId="{067A35DF-8B2F-4E4B-9D22-823D3B8E1EFA}" destId="{68A6C5FE-AAEA-4D31-9228-51FFBC2F9989}" srcOrd="2" destOrd="0" presId="urn:microsoft.com/office/officeart/2005/8/layout/hProcess4"/>
    <dgm:cxn modelId="{BA87C97D-66D1-4ED0-92E6-06883D9D54A0}" type="presParOf" srcId="{067A35DF-8B2F-4E4B-9D22-823D3B8E1EFA}" destId="{A94EA1C9-6A6A-418C-91B5-B98A5E5535E7}" srcOrd="3" destOrd="0" presId="urn:microsoft.com/office/officeart/2005/8/layout/hProcess4"/>
    <dgm:cxn modelId="{A1153118-8B58-4C13-BB39-994CBFB25D8A}" type="presParOf" srcId="{067A35DF-8B2F-4E4B-9D22-823D3B8E1EFA}" destId="{F6C72EAE-DEA5-48FF-AD4A-EE2D5EC9849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826B23-A10A-4C12-B64C-0C3F209E2CFE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F840789-7475-49CD-BC7C-3345A463A9B0}">
      <dgm:prSet phldrT="[Текст]"/>
      <dgm:spPr/>
      <dgm:t>
        <a:bodyPr/>
        <a:lstStyle/>
        <a:p>
          <a:r>
            <a:rPr lang="ru-RU" dirty="0" smtClean="0"/>
            <a:t>Выявление наличия показателей в  стране</a:t>
          </a:r>
          <a:endParaRPr lang="en-US" dirty="0"/>
        </a:p>
      </dgm:t>
    </dgm:pt>
    <dgm:pt modelId="{045C2971-AC9D-470C-A780-4F74A5803BF9}" type="parTrans" cxnId="{C84C452E-6B1A-4A1A-AD0A-76646159557B}">
      <dgm:prSet/>
      <dgm:spPr/>
      <dgm:t>
        <a:bodyPr/>
        <a:lstStyle/>
        <a:p>
          <a:endParaRPr lang="en-US"/>
        </a:p>
      </dgm:t>
    </dgm:pt>
    <dgm:pt modelId="{260D6F15-11E0-4B02-88C7-2ECFB7F1E412}" type="sibTrans" cxnId="{C84C452E-6B1A-4A1A-AD0A-76646159557B}">
      <dgm:prSet/>
      <dgm:spPr/>
      <dgm:t>
        <a:bodyPr/>
        <a:lstStyle/>
        <a:p>
          <a:endParaRPr lang="en-US"/>
        </a:p>
      </dgm:t>
    </dgm:pt>
    <dgm:pt modelId="{4EAF2ED1-8A19-4EB0-9601-33E8C44DD988}">
      <dgm:prSet phldrT="[Текст]" custT="1"/>
      <dgm:spPr/>
      <dgm:t>
        <a:bodyPr/>
        <a:lstStyle/>
        <a:p>
          <a:r>
            <a:rPr lang="ru-RU" sz="1000" b="1" smtClean="0"/>
            <a:t>Потребность в технической/ методологической помощи для разработки показателя</a:t>
          </a:r>
          <a:endParaRPr lang="en-US" sz="1000" b="1" dirty="0"/>
        </a:p>
      </dgm:t>
    </dgm:pt>
    <dgm:pt modelId="{E6A625C6-4DDA-4CBC-92AD-98082686D828}" type="parTrans" cxnId="{61CB5900-0B6A-47E1-8F76-A35CC3ABAD8A}">
      <dgm:prSet/>
      <dgm:spPr/>
      <dgm:t>
        <a:bodyPr/>
        <a:lstStyle/>
        <a:p>
          <a:endParaRPr lang="en-US"/>
        </a:p>
      </dgm:t>
    </dgm:pt>
    <dgm:pt modelId="{1AB68A79-D436-4F0D-B2DC-F017A7B30B59}" type="sibTrans" cxnId="{61CB5900-0B6A-47E1-8F76-A35CC3ABAD8A}">
      <dgm:prSet/>
      <dgm:spPr/>
      <dgm:t>
        <a:bodyPr/>
        <a:lstStyle/>
        <a:p>
          <a:endParaRPr lang="en-US"/>
        </a:p>
      </dgm:t>
    </dgm:pt>
    <dgm:pt modelId="{F0A2A3A9-2E46-4904-A175-1FC641DA6148}">
      <dgm:prSet phldrT="[Текст]"/>
      <dgm:spPr/>
      <dgm:t>
        <a:bodyPr/>
        <a:lstStyle/>
        <a:p>
          <a:r>
            <a:rPr lang="ru-RU" dirty="0" smtClean="0"/>
            <a:t>Выявление потребностей в разработке новых показателей</a:t>
          </a:r>
          <a:endParaRPr lang="en-US" dirty="0"/>
        </a:p>
      </dgm:t>
    </dgm:pt>
    <dgm:pt modelId="{0B07B12A-EBFE-433B-8C07-544830FD9E1E}" type="parTrans" cxnId="{E8CD7BD1-9FAC-45CB-936C-5B2F82DACBE6}">
      <dgm:prSet/>
      <dgm:spPr/>
      <dgm:t>
        <a:bodyPr/>
        <a:lstStyle/>
        <a:p>
          <a:endParaRPr lang="en-US"/>
        </a:p>
      </dgm:t>
    </dgm:pt>
    <dgm:pt modelId="{DA42391B-0A8A-4C9D-ADD8-8A6D44DCEEE1}" type="sibTrans" cxnId="{E8CD7BD1-9FAC-45CB-936C-5B2F82DACBE6}">
      <dgm:prSet/>
      <dgm:spPr/>
      <dgm:t>
        <a:bodyPr/>
        <a:lstStyle/>
        <a:p>
          <a:endParaRPr lang="en-US"/>
        </a:p>
      </dgm:t>
    </dgm:pt>
    <dgm:pt modelId="{56145046-B298-4107-AC56-05DB2B904B6A}">
      <dgm:prSet phldrT="[Текст]" custT="1"/>
      <dgm:spPr/>
      <dgm:t>
        <a:bodyPr/>
        <a:lstStyle/>
        <a:p>
          <a:r>
            <a:rPr lang="ru-RU" sz="1000" b="1" smtClean="0"/>
            <a:t>Потребность в технической/ методологической помощи для разработки показателя</a:t>
          </a:r>
          <a:endParaRPr lang="en-US" sz="1000" b="1" dirty="0"/>
        </a:p>
      </dgm:t>
    </dgm:pt>
    <dgm:pt modelId="{4B83C787-D611-4D86-BC3B-240838781186}" type="parTrans" cxnId="{B44FCF87-3B3C-4D83-AF68-403D9C466A5E}">
      <dgm:prSet/>
      <dgm:spPr/>
      <dgm:t>
        <a:bodyPr/>
        <a:lstStyle/>
        <a:p>
          <a:endParaRPr lang="en-US"/>
        </a:p>
      </dgm:t>
    </dgm:pt>
    <dgm:pt modelId="{DD13212E-7D93-44EE-A073-66D47C91A82E}" type="sibTrans" cxnId="{B44FCF87-3B3C-4D83-AF68-403D9C466A5E}">
      <dgm:prSet/>
      <dgm:spPr/>
      <dgm:t>
        <a:bodyPr/>
        <a:lstStyle/>
        <a:p>
          <a:endParaRPr lang="en-US"/>
        </a:p>
      </dgm:t>
    </dgm:pt>
    <dgm:pt modelId="{58088838-3DF9-4174-9BED-BAEFB617D85E}">
      <dgm:prSet phldrT="[Текст]"/>
      <dgm:spPr/>
      <dgm:t>
        <a:bodyPr/>
        <a:lstStyle/>
        <a:p>
          <a:r>
            <a:rPr lang="ru-RU" dirty="0" smtClean="0"/>
            <a:t>Выявление потребностей в наращивании потенциала</a:t>
          </a:r>
          <a:endParaRPr lang="en-US" dirty="0"/>
        </a:p>
      </dgm:t>
    </dgm:pt>
    <dgm:pt modelId="{CF4E031A-4A09-42B2-B6D1-EF1EFA53FAF1}" type="parTrans" cxnId="{31652054-06B6-4120-9756-B44F98494EEE}">
      <dgm:prSet/>
      <dgm:spPr/>
      <dgm:t>
        <a:bodyPr/>
        <a:lstStyle/>
        <a:p>
          <a:endParaRPr lang="en-US"/>
        </a:p>
      </dgm:t>
    </dgm:pt>
    <dgm:pt modelId="{A9B50DC2-E856-4863-A787-791EFBA3D5FB}" type="sibTrans" cxnId="{31652054-06B6-4120-9756-B44F98494EEE}">
      <dgm:prSet/>
      <dgm:spPr/>
      <dgm:t>
        <a:bodyPr/>
        <a:lstStyle/>
        <a:p>
          <a:endParaRPr lang="en-US"/>
        </a:p>
      </dgm:t>
    </dgm:pt>
    <dgm:pt modelId="{5661DD10-E4B1-4B55-AD4F-D0AE231D6B30}">
      <dgm:prSet phldrT="[Текст]"/>
      <dgm:spPr/>
      <dgm:t>
        <a:bodyPr/>
        <a:lstStyle/>
        <a:p>
          <a:r>
            <a:rPr lang="ru-RU" b="1" smtClean="0"/>
            <a:t>Потребность в технической/ методологической помощи для разработки показателя</a:t>
          </a:r>
          <a:endParaRPr lang="en-US" b="1" dirty="0"/>
        </a:p>
      </dgm:t>
    </dgm:pt>
    <dgm:pt modelId="{5CDFEA0C-2EF7-4B64-8C52-B8C2162154FA}" type="parTrans" cxnId="{E60CA329-31F3-4647-9B38-DB2B5760D191}">
      <dgm:prSet/>
      <dgm:spPr/>
      <dgm:t>
        <a:bodyPr/>
        <a:lstStyle/>
        <a:p>
          <a:endParaRPr lang="en-US"/>
        </a:p>
      </dgm:t>
    </dgm:pt>
    <dgm:pt modelId="{FDFB5BF3-0E3C-4565-AB03-7E24159F0CE7}" type="sibTrans" cxnId="{E60CA329-31F3-4647-9B38-DB2B5760D191}">
      <dgm:prSet/>
      <dgm:spPr/>
      <dgm:t>
        <a:bodyPr/>
        <a:lstStyle/>
        <a:p>
          <a:endParaRPr lang="en-US"/>
        </a:p>
      </dgm:t>
    </dgm:pt>
    <dgm:pt modelId="{C6DBB6D9-A5B8-49EA-94A7-78F8F4D7DEDF}" type="pres">
      <dgm:prSet presAssocID="{0C826B23-A10A-4C12-B64C-0C3F209E2CF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8480076-AB39-4840-8E4B-39CD7C7A5A16}" type="pres">
      <dgm:prSet presAssocID="{4F840789-7475-49CD-BC7C-3345A463A9B0}" presName="composite" presStyleCnt="0"/>
      <dgm:spPr/>
      <dgm:t>
        <a:bodyPr/>
        <a:lstStyle/>
        <a:p>
          <a:endParaRPr lang="en-US"/>
        </a:p>
      </dgm:t>
    </dgm:pt>
    <dgm:pt modelId="{524E5B6C-9DF5-4835-A7FF-85835F02A48B}" type="pres">
      <dgm:prSet presAssocID="{4F840789-7475-49CD-BC7C-3345A463A9B0}" presName="bentUpArrow1" presStyleLbl="alignImgPlace1" presStyleIdx="0" presStyleCnt="2"/>
      <dgm:spPr/>
      <dgm:t>
        <a:bodyPr/>
        <a:lstStyle/>
        <a:p>
          <a:endParaRPr lang="en-US"/>
        </a:p>
      </dgm:t>
    </dgm:pt>
    <dgm:pt modelId="{F4CACA0D-0E47-4077-BF03-ECC61D4989E6}" type="pres">
      <dgm:prSet presAssocID="{4F840789-7475-49CD-BC7C-3345A463A9B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30E4D9-4867-4F45-8287-A5FEF9CD460B}" type="pres">
      <dgm:prSet presAssocID="{4F840789-7475-49CD-BC7C-3345A463A9B0}" presName="ChildText" presStyleLbl="revTx" presStyleIdx="0" presStyleCnt="3" custScaleX="221340" custLinFactNeighborX="62380" custLinFactNeighborY="174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70C09-2C40-462F-808C-AB9FFC5A0B6D}" type="pres">
      <dgm:prSet presAssocID="{260D6F15-11E0-4B02-88C7-2ECFB7F1E412}" presName="sibTrans" presStyleCnt="0"/>
      <dgm:spPr/>
      <dgm:t>
        <a:bodyPr/>
        <a:lstStyle/>
        <a:p>
          <a:endParaRPr lang="en-US"/>
        </a:p>
      </dgm:t>
    </dgm:pt>
    <dgm:pt modelId="{393E6528-E430-4257-B052-6350D43CAEF5}" type="pres">
      <dgm:prSet presAssocID="{F0A2A3A9-2E46-4904-A175-1FC641DA6148}" presName="composite" presStyleCnt="0"/>
      <dgm:spPr/>
      <dgm:t>
        <a:bodyPr/>
        <a:lstStyle/>
        <a:p>
          <a:endParaRPr lang="en-US"/>
        </a:p>
      </dgm:t>
    </dgm:pt>
    <dgm:pt modelId="{A50D62DE-047B-4FE2-AE60-4E665C2F3D06}" type="pres">
      <dgm:prSet presAssocID="{F0A2A3A9-2E46-4904-A175-1FC641DA6148}" presName="bentUpArrow1" presStyleLbl="alignImgPlace1" presStyleIdx="1" presStyleCnt="2"/>
      <dgm:spPr/>
      <dgm:t>
        <a:bodyPr/>
        <a:lstStyle/>
        <a:p>
          <a:endParaRPr lang="en-US"/>
        </a:p>
      </dgm:t>
    </dgm:pt>
    <dgm:pt modelId="{7C5CCA66-A7E5-4996-A8CD-6F696C47A933}" type="pres">
      <dgm:prSet presAssocID="{F0A2A3A9-2E46-4904-A175-1FC641DA6148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5FBC8-A220-461C-8D44-362E24A374BF}" type="pres">
      <dgm:prSet presAssocID="{F0A2A3A9-2E46-4904-A175-1FC641DA6148}" presName="ChildText" presStyleLbl="revTx" presStyleIdx="1" presStyleCnt="3" custScaleX="227260" custLinFactNeighborX="65234" custLinFactNeighborY="45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F902F-D170-4187-B5BF-113723A7F302}" type="pres">
      <dgm:prSet presAssocID="{DA42391B-0A8A-4C9D-ADD8-8A6D44DCEEE1}" presName="sibTrans" presStyleCnt="0"/>
      <dgm:spPr/>
      <dgm:t>
        <a:bodyPr/>
        <a:lstStyle/>
        <a:p>
          <a:endParaRPr lang="en-US"/>
        </a:p>
      </dgm:t>
    </dgm:pt>
    <dgm:pt modelId="{39F9B0F2-97E1-4950-B5B8-6576D41303E2}" type="pres">
      <dgm:prSet presAssocID="{58088838-3DF9-4174-9BED-BAEFB617D85E}" presName="composite" presStyleCnt="0"/>
      <dgm:spPr/>
      <dgm:t>
        <a:bodyPr/>
        <a:lstStyle/>
        <a:p>
          <a:endParaRPr lang="en-US"/>
        </a:p>
      </dgm:t>
    </dgm:pt>
    <dgm:pt modelId="{64DE2ACA-8AD0-4343-BF86-AB4AE835B5DA}" type="pres">
      <dgm:prSet presAssocID="{58088838-3DF9-4174-9BED-BAEFB617D85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CD028-779B-444F-A602-3C2DD4479F9E}" type="pres">
      <dgm:prSet presAssocID="{58088838-3DF9-4174-9BED-BAEFB617D85E}" presName="FinalChildText" presStyleLbl="revTx" presStyleIdx="2" presStyleCnt="3" custScaleX="237638" custLinFactNeighborX="57652" custLinFactNeighborY="2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B6FB32-5474-4C13-85B9-0AC040C6434C}" type="presOf" srcId="{58088838-3DF9-4174-9BED-BAEFB617D85E}" destId="{64DE2ACA-8AD0-4343-BF86-AB4AE835B5DA}" srcOrd="0" destOrd="0" presId="urn:microsoft.com/office/officeart/2005/8/layout/StepDownProcess"/>
    <dgm:cxn modelId="{157D2EFB-6C8C-4E21-B135-3855DE634716}" type="presOf" srcId="{56145046-B298-4107-AC56-05DB2B904B6A}" destId="{AF35FBC8-A220-461C-8D44-362E24A374BF}" srcOrd="0" destOrd="0" presId="urn:microsoft.com/office/officeart/2005/8/layout/StepDownProcess"/>
    <dgm:cxn modelId="{E8CD7BD1-9FAC-45CB-936C-5B2F82DACBE6}" srcId="{0C826B23-A10A-4C12-B64C-0C3F209E2CFE}" destId="{F0A2A3A9-2E46-4904-A175-1FC641DA6148}" srcOrd="1" destOrd="0" parTransId="{0B07B12A-EBFE-433B-8C07-544830FD9E1E}" sibTransId="{DA42391B-0A8A-4C9D-ADD8-8A6D44DCEEE1}"/>
    <dgm:cxn modelId="{B44FCF87-3B3C-4D83-AF68-403D9C466A5E}" srcId="{F0A2A3A9-2E46-4904-A175-1FC641DA6148}" destId="{56145046-B298-4107-AC56-05DB2B904B6A}" srcOrd="0" destOrd="0" parTransId="{4B83C787-D611-4D86-BC3B-240838781186}" sibTransId="{DD13212E-7D93-44EE-A073-66D47C91A82E}"/>
    <dgm:cxn modelId="{C84C452E-6B1A-4A1A-AD0A-76646159557B}" srcId="{0C826B23-A10A-4C12-B64C-0C3F209E2CFE}" destId="{4F840789-7475-49CD-BC7C-3345A463A9B0}" srcOrd="0" destOrd="0" parTransId="{045C2971-AC9D-470C-A780-4F74A5803BF9}" sibTransId="{260D6F15-11E0-4B02-88C7-2ECFB7F1E412}"/>
    <dgm:cxn modelId="{31652054-06B6-4120-9756-B44F98494EEE}" srcId="{0C826B23-A10A-4C12-B64C-0C3F209E2CFE}" destId="{58088838-3DF9-4174-9BED-BAEFB617D85E}" srcOrd="2" destOrd="0" parTransId="{CF4E031A-4A09-42B2-B6D1-EF1EFA53FAF1}" sibTransId="{A9B50DC2-E856-4863-A787-791EFBA3D5FB}"/>
    <dgm:cxn modelId="{F9B1AE87-5424-4F37-B526-7955BCE44F31}" type="presOf" srcId="{5661DD10-E4B1-4B55-AD4F-D0AE231D6B30}" destId="{9B4CD028-779B-444F-A602-3C2DD4479F9E}" srcOrd="0" destOrd="0" presId="urn:microsoft.com/office/officeart/2005/8/layout/StepDownProcess"/>
    <dgm:cxn modelId="{500D7A61-5385-4098-9426-C6E4AE11A283}" type="presOf" srcId="{F0A2A3A9-2E46-4904-A175-1FC641DA6148}" destId="{7C5CCA66-A7E5-4996-A8CD-6F696C47A933}" srcOrd="0" destOrd="0" presId="urn:microsoft.com/office/officeart/2005/8/layout/StepDownProcess"/>
    <dgm:cxn modelId="{2E327389-1EAD-4365-83E2-854D3BC664BB}" type="presOf" srcId="{4EAF2ED1-8A19-4EB0-9601-33E8C44DD988}" destId="{F030E4D9-4867-4F45-8287-A5FEF9CD460B}" srcOrd="0" destOrd="0" presId="urn:microsoft.com/office/officeart/2005/8/layout/StepDownProcess"/>
    <dgm:cxn modelId="{E60CA329-31F3-4647-9B38-DB2B5760D191}" srcId="{58088838-3DF9-4174-9BED-BAEFB617D85E}" destId="{5661DD10-E4B1-4B55-AD4F-D0AE231D6B30}" srcOrd="0" destOrd="0" parTransId="{5CDFEA0C-2EF7-4B64-8C52-B8C2162154FA}" sibTransId="{FDFB5BF3-0E3C-4565-AB03-7E24159F0CE7}"/>
    <dgm:cxn modelId="{5086F041-671F-4F6F-858F-4E51B9C5E2EE}" type="presOf" srcId="{0C826B23-A10A-4C12-B64C-0C3F209E2CFE}" destId="{C6DBB6D9-A5B8-49EA-94A7-78F8F4D7DEDF}" srcOrd="0" destOrd="0" presId="urn:microsoft.com/office/officeart/2005/8/layout/StepDownProcess"/>
    <dgm:cxn modelId="{61CB5900-0B6A-47E1-8F76-A35CC3ABAD8A}" srcId="{4F840789-7475-49CD-BC7C-3345A463A9B0}" destId="{4EAF2ED1-8A19-4EB0-9601-33E8C44DD988}" srcOrd="0" destOrd="0" parTransId="{E6A625C6-4DDA-4CBC-92AD-98082686D828}" sibTransId="{1AB68A79-D436-4F0D-B2DC-F017A7B30B59}"/>
    <dgm:cxn modelId="{845E86F9-3D4C-4FFC-8A6E-27607361EAED}" type="presOf" srcId="{4F840789-7475-49CD-BC7C-3345A463A9B0}" destId="{F4CACA0D-0E47-4077-BF03-ECC61D4989E6}" srcOrd="0" destOrd="0" presId="urn:microsoft.com/office/officeart/2005/8/layout/StepDownProcess"/>
    <dgm:cxn modelId="{5E9B6316-5F84-42C5-9D7A-9EF108D4393A}" type="presParOf" srcId="{C6DBB6D9-A5B8-49EA-94A7-78F8F4D7DEDF}" destId="{28480076-AB39-4840-8E4B-39CD7C7A5A16}" srcOrd="0" destOrd="0" presId="urn:microsoft.com/office/officeart/2005/8/layout/StepDownProcess"/>
    <dgm:cxn modelId="{37757E7E-E4BF-4FDD-8852-84090A74BF32}" type="presParOf" srcId="{28480076-AB39-4840-8E4B-39CD7C7A5A16}" destId="{524E5B6C-9DF5-4835-A7FF-85835F02A48B}" srcOrd="0" destOrd="0" presId="urn:microsoft.com/office/officeart/2005/8/layout/StepDownProcess"/>
    <dgm:cxn modelId="{1AB98281-EBF9-4C23-83A3-1A0439C98971}" type="presParOf" srcId="{28480076-AB39-4840-8E4B-39CD7C7A5A16}" destId="{F4CACA0D-0E47-4077-BF03-ECC61D4989E6}" srcOrd="1" destOrd="0" presId="urn:microsoft.com/office/officeart/2005/8/layout/StepDownProcess"/>
    <dgm:cxn modelId="{C7113801-C6FE-40F2-A923-96DD666162E1}" type="presParOf" srcId="{28480076-AB39-4840-8E4B-39CD7C7A5A16}" destId="{F030E4D9-4867-4F45-8287-A5FEF9CD460B}" srcOrd="2" destOrd="0" presId="urn:microsoft.com/office/officeart/2005/8/layout/StepDownProcess"/>
    <dgm:cxn modelId="{147FF4D9-3E46-4F04-886D-FD1C35A6983B}" type="presParOf" srcId="{C6DBB6D9-A5B8-49EA-94A7-78F8F4D7DEDF}" destId="{31F70C09-2C40-462F-808C-AB9FFC5A0B6D}" srcOrd="1" destOrd="0" presId="urn:microsoft.com/office/officeart/2005/8/layout/StepDownProcess"/>
    <dgm:cxn modelId="{49A17296-FE5E-4AC8-B468-99CB35F25786}" type="presParOf" srcId="{C6DBB6D9-A5B8-49EA-94A7-78F8F4D7DEDF}" destId="{393E6528-E430-4257-B052-6350D43CAEF5}" srcOrd="2" destOrd="0" presId="urn:microsoft.com/office/officeart/2005/8/layout/StepDownProcess"/>
    <dgm:cxn modelId="{1D44C95B-6BF3-4333-9471-34E6D66B78B6}" type="presParOf" srcId="{393E6528-E430-4257-B052-6350D43CAEF5}" destId="{A50D62DE-047B-4FE2-AE60-4E665C2F3D06}" srcOrd="0" destOrd="0" presId="urn:microsoft.com/office/officeart/2005/8/layout/StepDownProcess"/>
    <dgm:cxn modelId="{3714B8CF-3593-4D65-A882-F96DCC1953C0}" type="presParOf" srcId="{393E6528-E430-4257-B052-6350D43CAEF5}" destId="{7C5CCA66-A7E5-4996-A8CD-6F696C47A933}" srcOrd="1" destOrd="0" presId="urn:microsoft.com/office/officeart/2005/8/layout/StepDownProcess"/>
    <dgm:cxn modelId="{2764CC93-31FF-4EF7-989D-6C869ABF5841}" type="presParOf" srcId="{393E6528-E430-4257-B052-6350D43CAEF5}" destId="{AF35FBC8-A220-461C-8D44-362E24A374BF}" srcOrd="2" destOrd="0" presId="urn:microsoft.com/office/officeart/2005/8/layout/StepDownProcess"/>
    <dgm:cxn modelId="{4B8EEC6A-335C-4EAC-A747-5CCCEC0B1BA6}" type="presParOf" srcId="{C6DBB6D9-A5B8-49EA-94A7-78F8F4D7DEDF}" destId="{542F902F-D170-4187-B5BF-113723A7F302}" srcOrd="3" destOrd="0" presId="urn:microsoft.com/office/officeart/2005/8/layout/StepDownProcess"/>
    <dgm:cxn modelId="{DEB727F6-8E97-491A-A07D-70DAD5B21F09}" type="presParOf" srcId="{C6DBB6D9-A5B8-49EA-94A7-78F8F4D7DEDF}" destId="{39F9B0F2-97E1-4950-B5B8-6576D41303E2}" srcOrd="4" destOrd="0" presId="urn:microsoft.com/office/officeart/2005/8/layout/StepDownProcess"/>
    <dgm:cxn modelId="{A4292C85-5A20-4E75-8F8F-D4517E464744}" type="presParOf" srcId="{39F9B0F2-97E1-4950-B5B8-6576D41303E2}" destId="{64DE2ACA-8AD0-4343-BF86-AB4AE835B5DA}" srcOrd="0" destOrd="0" presId="urn:microsoft.com/office/officeart/2005/8/layout/StepDownProcess"/>
    <dgm:cxn modelId="{4BEAE1C2-4DF5-4A84-BFAB-7169645BA981}" type="presParOf" srcId="{39F9B0F2-97E1-4950-B5B8-6576D41303E2}" destId="{9B4CD028-779B-444F-A602-3C2DD4479F9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9915155-051E-4E86-943C-3AD3260DDC7E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D75FFF4-0FAF-4DFE-8F3F-DFEF64B12A93}">
      <dgm:prSet/>
      <dgm:spPr/>
      <dgm:t>
        <a:bodyPr/>
        <a:lstStyle/>
        <a:p>
          <a:pPr rtl="0"/>
          <a:r>
            <a:rPr lang="ru-RU" dirty="0" smtClean="0"/>
            <a:t>169</a:t>
          </a:r>
          <a:endParaRPr lang="ru-RU" dirty="0"/>
        </a:p>
      </dgm:t>
    </dgm:pt>
    <dgm:pt modelId="{49EBC7A6-06FA-4DD8-875A-245DF89F4454}" type="parTrans" cxnId="{B391E371-91E5-4058-A432-85AB73DEFF45}">
      <dgm:prSet/>
      <dgm:spPr/>
      <dgm:t>
        <a:bodyPr/>
        <a:lstStyle/>
        <a:p>
          <a:endParaRPr lang="ru-RU"/>
        </a:p>
      </dgm:t>
    </dgm:pt>
    <dgm:pt modelId="{4F9F79CE-643D-4157-AC21-8EAB612F7855}" type="sibTrans" cxnId="{B391E371-91E5-4058-A432-85AB73DEFF45}">
      <dgm:prSet/>
      <dgm:spPr/>
      <dgm:t>
        <a:bodyPr/>
        <a:lstStyle/>
        <a:p>
          <a:endParaRPr lang="ru-RU"/>
        </a:p>
      </dgm:t>
    </dgm:pt>
    <dgm:pt modelId="{22FF7E77-2E98-44DF-A1B9-CD0DA2A8A230}">
      <dgm:prSet/>
      <dgm:spPr/>
      <dgm:t>
        <a:bodyPr/>
        <a:lstStyle/>
        <a:p>
          <a:pPr rtl="0"/>
          <a:r>
            <a:rPr lang="ru-RU" dirty="0" smtClean="0"/>
            <a:t> 93</a:t>
          </a:r>
          <a:endParaRPr lang="ru-RU" dirty="0"/>
        </a:p>
      </dgm:t>
    </dgm:pt>
    <dgm:pt modelId="{04364F9D-8412-4CBB-A43D-36C0AA93F6C6}" type="parTrans" cxnId="{B5910C10-AB6F-4DB6-9B3B-2B4893AE533C}">
      <dgm:prSet/>
      <dgm:spPr/>
      <dgm:t>
        <a:bodyPr/>
        <a:lstStyle/>
        <a:p>
          <a:endParaRPr lang="ru-RU"/>
        </a:p>
      </dgm:t>
    </dgm:pt>
    <dgm:pt modelId="{CBDEB642-2582-4DA7-A497-A964C7F803F7}" type="sibTrans" cxnId="{B5910C10-AB6F-4DB6-9B3B-2B4893AE533C}">
      <dgm:prSet/>
      <dgm:spPr/>
      <dgm:t>
        <a:bodyPr/>
        <a:lstStyle/>
        <a:p>
          <a:endParaRPr lang="ru-RU"/>
        </a:p>
      </dgm:t>
    </dgm:pt>
    <dgm:pt modelId="{3E125A76-D804-4C51-881F-09125AF41051}">
      <dgm:prSet/>
      <dgm:spPr/>
      <dgm:t>
        <a:bodyPr/>
        <a:lstStyle/>
        <a:p>
          <a:pPr rtl="0"/>
          <a:r>
            <a:rPr lang="ru-RU" dirty="0" smtClean="0"/>
            <a:t>61</a:t>
          </a:r>
          <a:endParaRPr lang="ru-RU" dirty="0"/>
        </a:p>
      </dgm:t>
    </dgm:pt>
    <dgm:pt modelId="{1457DF6C-5F54-4D51-9C39-893C2713193E}" type="parTrans" cxnId="{C3846555-C750-429D-8672-AD9D92735170}">
      <dgm:prSet/>
      <dgm:spPr/>
      <dgm:t>
        <a:bodyPr/>
        <a:lstStyle/>
        <a:p>
          <a:endParaRPr lang="ru-RU"/>
        </a:p>
      </dgm:t>
    </dgm:pt>
    <dgm:pt modelId="{A38D54E7-9AD4-4E48-B34E-C48A487E9AB9}" type="sibTrans" cxnId="{C3846555-C750-429D-8672-AD9D92735170}">
      <dgm:prSet/>
      <dgm:spPr/>
      <dgm:t>
        <a:bodyPr/>
        <a:lstStyle/>
        <a:p>
          <a:endParaRPr lang="ru-RU"/>
        </a:p>
      </dgm:t>
    </dgm:pt>
    <dgm:pt modelId="{5DDDD0A4-31AA-4A34-95F6-B672DF4ACB73}">
      <dgm:prSet/>
      <dgm:spPr/>
      <dgm:t>
        <a:bodyPr/>
        <a:lstStyle/>
        <a:p>
          <a:pPr rtl="0"/>
          <a:r>
            <a:rPr lang="ru-RU" dirty="0" smtClean="0"/>
            <a:t>15</a:t>
          </a:r>
          <a:endParaRPr lang="ru-RU" dirty="0"/>
        </a:p>
      </dgm:t>
    </dgm:pt>
    <dgm:pt modelId="{8EB50D16-16BB-4451-B1A1-C194F110EB3E}" type="parTrans" cxnId="{141A6F07-07C6-4667-8020-8A50C833D104}">
      <dgm:prSet/>
      <dgm:spPr/>
      <dgm:t>
        <a:bodyPr/>
        <a:lstStyle/>
        <a:p>
          <a:endParaRPr lang="ru-RU"/>
        </a:p>
      </dgm:t>
    </dgm:pt>
    <dgm:pt modelId="{37884063-0F1F-412B-9EBA-9D65E79DFAE0}" type="sibTrans" cxnId="{141A6F07-07C6-4667-8020-8A50C833D104}">
      <dgm:prSet/>
      <dgm:spPr/>
      <dgm:t>
        <a:bodyPr/>
        <a:lstStyle/>
        <a:p>
          <a:endParaRPr lang="ru-RU"/>
        </a:p>
      </dgm:t>
    </dgm:pt>
    <dgm:pt modelId="{B54D8111-B88E-4DA3-8571-ED308894131C}">
      <dgm:prSet/>
      <dgm:spPr/>
      <dgm:t>
        <a:bodyPr/>
        <a:lstStyle/>
        <a:p>
          <a:r>
            <a:rPr lang="ru-RU" dirty="0" smtClean="0"/>
            <a:t>Всего  глобальных задач ЦУР</a:t>
          </a:r>
          <a:endParaRPr lang="ru-RU" dirty="0"/>
        </a:p>
      </dgm:t>
    </dgm:pt>
    <dgm:pt modelId="{38597AE9-1E62-4461-BD42-55FE3B8517DD}" type="parTrans" cxnId="{BC361D55-7668-4618-A210-2D427717CCFC}">
      <dgm:prSet/>
      <dgm:spPr/>
      <dgm:t>
        <a:bodyPr/>
        <a:lstStyle/>
        <a:p>
          <a:endParaRPr lang="ru-RU"/>
        </a:p>
      </dgm:t>
    </dgm:pt>
    <dgm:pt modelId="{CFB7ECB4-572D-4EEA-A981-490FE85513E0}" type="sibTrans" cxnId="{BC361D55-7668-4618-A210-2D427717CCFC}">
      <dgm:prSet/>
      <dgm:spPr/>
      <dgm:t>
        <a:bodyPr/>
        <a:lstStyle/>
        <a:p>
          <a:endParaRPr lang="ru-RU"/>
        </a:p>
      </dgm:t>
    </dgm:pt>
    <dgm:pt modelId="{54EEECA0-6A88-4B3B-89A2-C7D9FD799EB6}">
      <dgm:prSet/>
      <dgm:spPr/>
      <dgm:t>
        <a:bodyPr/>
        <a:lstStyle/>
        <a:p>
          <a:r>
            <a:rPr lang="ru-RU" dirty="0" smtClean="0"/>
            <a:t>Приняты, как глобальные</a:t>
          </a:r>
          <a:endParaRPr lang="ru-RU" dirty="0"/>
        </a:p>
      </dgm:t>
    </dgm:pt>
    <dgm:pt modelId="{33C1F68C-87EC-4BA1-AFF4-69FE35EE27D7}" type="parTrans" cxnId="{CD25867B-5AC6-4931-B537-FF9E0D6B23A2}">
      <dgm:prSet/>
      <dgm:spPr/>
      <dgm:t>
        <a:bodyPr/>
        <a:lstStyle/>
        <a:p>
          <a:endParaRPr lang="ru-RU"/>
        </a:p>
      </dgm:t>
    </dgm:pt>
    <dgm:pt modelId="{09B48162-5280-4C9C-BE11-943B2BB64E8E}" type="sibTrans" cxnId="{CD25867B-5AC6-4931-B537-FF9E0D6B23A2}">
      <dgm:prSet/>
      <dgm:spPr/>
      <dgm:t>
        <a:bodyPr/>
        <a:lstStyle/>
        <a:p>
          <a:endParaRPr lang="ru-RU"/>
        </a:p>
      </dgm:t>
    </dgm:pt>
    <dgm:pt modelId="{6DD5D971-C80F-492F-A730-3619242B6570}">
      <dgm:prSet/>
      <dgm:spPr/>
      <dgm:t>
        <a:bodyPr/>
        <a:lstStyle/>
        <a:p>
          <a:endParaRPr lang="ru-RU"/>
        </a:p>
      </dgm:t>
    </dgm:pt>
    <dgm:pt modelId="{82B1AEB3-40A7-4E26-A5AA-5C9FD5B46A0A}" type="parTrans" cxnId="{C1A79A9A-1033-4759-9C21-1BCFC0045406}">
      <dgm:prSet/>
      <dgm:spPr/>
      <dgm:t>
        <a:bodyPr/>
        <a:lstStyle/>
        <a:p>
          <a:endParaRPr lang="ru-RU"/>
        </a:p>
      </dgm:t>
    </dgm:pt>
    <dgm:pt modelId="{0D630868-4FB5-479D-9841-6C0C9D8806CA}" type="sibTrans" cxnId="{C1A79A9A-1033-4759-9C21-1BCFC0045406}">
      <dgm:prSet/>
      <dgm:spPr/>
      <dgm:t>
        <a:bodyPr/>
        <a:lstStyle/>
        <a:p>
          <a:endParaRPr lang="ru-RU"/>
        </a:p>
      </dgm:t>
    </dgm:pt>
    <dgm:pt modelId="{D7788035-F935-41B1-9451-B0D8A35A8ED6}">
      <dgm:prSet/>
      <dgm:spPr/>
      <dgm:t>
        <a:bodyPr/>
        <a:lstStyle/>
        <a:p>
          <a:r>
            <a:rPr lang="ru-RU" dirty="0" smtClean="0"/>
            <a:t>Адаптированы под национальные условия </a:t>
          </a:r>
          <a:endParaRPr lang="ru-RU" dirty="0"/>
        </a:p>
      </dgm:t>
    </dgm:pt>
    <dgm:pt modelId="{849DCA15-77F5-4CBC-AE17-FA7AE00F7270}" type="parTrans" cxnId="{B55AFE70-4A9A-4516-8A2F-538A7F25E8EC}">
      <dgm:prSet/>
      <dgm:spPr/>
      <dgm:t>
        <a:bodyPr/>
        <a:lstStyle/>
        <a:p>
          <a:endParaRPr lang="ru-RU"/>
        </a:p>
      </dgm:t>
    </dgm:pt>
    <dgm:pt modelId="{61C05232-7821-483E-AAEF-2785804CD0B0}" type="sibTrans" cxnId="{B55AFE70-4A9A-4516-8A2F-538A7F25E8EC}">
      <dgm:prSet/>
      <dgm:spPr/>
      <dgm:t>
        <a:bodyPr/>
        <a:lstStyle/>
        <a:p>
          <a:endParaRPr lang="ru-RU"/>
        </a:p>
      </dgm:t>
    </dgm:pt>
    <dgm:pt modelId="{A4EA652F-2E9C-4887-A8FB-79282EFF33B2}">
      <dgm:prSet/>
      <dgm:spPr/>
      <dgm:t>
        <a:bodyPr/>
        <a:lstStyle/>
        <a:p>
          <a:r>
            <a:rPr lang="ru-RU" dirty="0" smtClean="0"/>
            <a:t>Исключённые</a:t>
          </a:r>
          <a:endParaRPr lang="ru-RU" dirty="0"/>
        </a:p>
      </dgm:t>
    </dgm:pt>
    <dgm:pt modelId="{6C3AEB08-C64A-497B-84BC-9459CF20619B}" type="parTrans" cxnId="{4A3AE098-595B-4741-B35A-D685A9C9DABD}">
      <dgm:prSet/>
      <dgm:spPr/>
      <dgm:t>
        <a:bodyPr/>
        <a:lstStyle/>
        <a:p>
          <a:endParaRPr lang="ru-RU"/>
        </a:p>
      </dgm:t>
    </dgm:pt>
    <dgm:pt modelId="{DF6E0AC9-0310-401C-9914-F15D8B481C2A}" type="sibTrans" cxnId="{4A3AE098-595B-4741-B35A-D685A9C9DABD}">
      <dgm:prSet/>
      <dgm:spPr/>
      <dgm:t>
        <a:bodyPr/>
        <a:lstStyle/>
        <a:p>
          <a:endParaRPr lang="ru-RU"/>
        </a:p>
      </dgm:t>
    </dgm:pt>
    <dgm:pt modelId="{C1639C0F-64B1-442D-8CB4-2CF7DB1F6BB1}">
      <dgm:prSet/>
      <dgm:spPr/>
      <dgm:t>
        <a:bodyPr/>
        <a:lstStyle/>
        <a:p>
          <a:endParaRPr lang="ru-RU"/>
        </a:p>
      </dgm:t>
    </dgm:pt>
    <dgm:pt modelId="{26FF0551-B502-4BE8-A740-0521BAB01C64}" type="parTrans" cxnId="{419BA49C-B0B0-4F53-A0B2-4CEA202F0FCC}">
      <dgm:prSet/>
      <dgm:spPr/>
      <dgm:t>
        <a:bodyPr/>
        <a:lstStyle/>
        <a:p>
          <a:endParaRPr lang="ru-RU"/>
        </a:p>
      </dgm:t>
    </dgm:pt>
    <dgm:pt modelId="{733EE0CC-32A3-4C8E-9B92-086767812FE8}" type="sibTrans" cxnId="{419BA49C-B0B0-4F53-A0B2-4CEA202F0FCC}">
      <dgm:prSet/>
      <dgm:spPr/>
      <dgm:t>
        <a:bodyPr/>
        <a:lstStyle/>
        <a:p>
          <a:endParaRPr lang="ru-RU"/>
        </a:p>
      </dgm:t>
    </dgm:pt>
    <dgm:pt modelId="{F9EBEFA0-F7B7-49B0-BCD8-0206BE02B21E}" type="pres">
      <dgm:prSet presAssocID="{59915155-051E-4E86-943C-3AD3260DDC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1112D8-8828-43D4-A5EF-0014036085BD}" type="pres">
      <dgm:prSet presAssocID="{59915155-051E-4E86-943C-3AD3260DDC7E}" presName="tSp" presStyleCnt="0"/>
      <dgm:spPr/>
    </dgm:pt>
    <dgm:pt modelId="{588B7098-A2D0-4669-AB5C-00D80092D36A}" type="pres">
      <dgm:prSet presAssocID="{59915155-051E-4E86-943C-3AD3260DDC7E}" presName="bSp" presStyleCnt="0"/>
      <dgm:spPr/>
    </dgm:pt>
    <dgm:pt modelId="{61AF5130-384D-4035-AF31-4D73DBBA4229}" type="pres">
      <dgm:prSet presAssocID="{59915155-051E-4E86-943C-3AD3260DDC7E}" presName="process" presStyleCnt="0"/>
      <dgm:spPr/>
    </dgm:pt>
    <dgm:pt modelId="{A3A72E72-987C-4B5E-A5E9-CD3D4C7B93E9}" type="pres">
      <dgm:prSet presAssocID="{1D75FFF4-0FAF-4DFE-8F3F-DFEF64B12A93}" presName="composite1" presStyleCnt="0"/>
      <dgm:spPr/>
    </dgm:pt>
    <dgm:pt modelId="{64EA6604-3248-4D28-BC0E-4339B5E59BA9}" type="pres">
      <dgm:prSet presAssocID="{1D75FFF4-0FAF-4DFE-8F3F-DFEF64B12A93}" presName="dummyNode1" presStyleLbl="node1" presStyleIdx="0" presStyleCnt="4"/>
      <dgm:spPr/>
    </dgm:pt>
    <dgm:pt modelId="{16388C6D-EB56-4D0E-AD01-AEF0ACBA9320}" type="pres">
      <dgm:prSet presAssocID="{1D75FFF4-0FAF-4DFE-8F3F-DFEF64B12A93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2B7C03-6B35-45E2-8782-3A644A9C345E}" type="pres">
      <dgm:prSet presAssocID="{1D75FFF4-0FAF-4DFE-8F3F-DFEF64B12A93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CF717-CD00-4F15-A518-1D098096951A}" type="pres">
      <dgm:prSet presAssocID="{1D75FFF4-0FAF-4DFE-8F3F-DFEF64B12A93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CB151-F8D9-4D6F-A690-A89D2C7DADB2}" type="pres">
      <dgm:prSet presAssocID="{1D75FFF4-0FAF-4DFE-8F3F-DFEF64B12A93}" presName="connSite1" presStyleCnt="0"/>
      <dgm:spPr/>
    </dgm:pt>
    <dgm:pt modelId="{B825127C-A428-4ACE-939A-9FF2ED458B79}" type="pres">
      <dgm:prSet presAssocID="{4F9F79CE-643D-4157-AC21-8EAB612F7855}" presName="Name9" presStyleLbl="sibTrans2D1" presStyleIdx="0" presStyleCnt="3"/>
      <dgm:spPr/>
      <dgm:t>
        <a:bodyPr/>
        <a:lstStyle/>
        <a:p>
          <a:endParaRPr lang="ru-RU"/>
        </a:p>
      </dgm:t>
    </dgm:pt>
    <dgm:pt modelId="{83529B8C-44A8-4BA5-8D5F-60044315E84E}" type="pres">
      <dgm:prSet presAssocID="{22FF7E77-2E98-44DF-A1B9-CD0DA2A8A230}" presName="composite2" presStyleCnt="0"/>
      <dgm:spPr/>
    </dgm:pt>
    <dgm:pt modelId="{1C1D67EE-4516-49C5-BC89-7223FB6EB1D3}" type="pres">
      <dgm:prSet presAssocID="{22FF7E77-2E98-44DF-A1B9-CD0DA2A8A230}" presName="dummyNode2" presStyleLbl="node1" presStyleIdx="0" presStyleCnt="4"/>
      <dgm:spPr/>
    </dgm:pt>
    <dgm:pt modelId="{802AD5FD-1E75-425F-965B-97385B71D7B3}" type="pres">
      <dgm:prSet presAssocID="{22FF7E77-2E98-44DF-A1B9-CD0DA2A8A230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14047-B542-40F8-A34C-F325DABC0DC2}" type="pres">
      <dgm:prSet presAssocID="{22FF7E77-2E98-44DF-A1B9-CD0DA2A8A230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C0C-E20B-4E40-B015-236679C8677F}" type="pres">
      <dgm:prSet presAssocID="{22FF7E77-2E98-44DF-A1B9-CD0DA2A8A230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DF39C9-52BA-4FCD-B915-9EF3A7EE2D91}" type="pres">
      <dgm:prSet presAssocID="{22FF7E77-2E98-44DF-A1B9-CD0DA2A8A230}" presName="connSite2" presStyleCnt="0"/>
      <dgm:spPr/>
    </dgm:pt>
    <dgm:pt modelId="{55F8C53F-1333-4E4A-A8E2-B0A4B547BE7A}" type="pres">
      <dgm:prSet presAssocID="{CBDEB642-2582-4DA7-A497-A964C7F803F7}" presName="Name18" presStyleLbl="sibTrans2D1" presStyleIdx="1" presStyleCnt="3"/>
      <dgm:spPr/>
      <dgm:t>
        <a:bodyPr/>
        <a:lstStyle/>
        <a:p>
          <a:endParaRPr lang="ru-RU"/>
        </a:p>
      </dgm:t>
    </dgm:pt>
    <dgm:pt modelId="{86F85A7E-A2DA-4115-B6D2-D9FD74EAC4CC}" type="pres">
      <dgm:prSet presAssocID="{3E125A76-D804-4C51-881F-09125AF41051}" presName="composite1" presStyleCnt="0"/>
      <dgm:spPr/>
    </dgm:pt>
    <dgm:pt modelId="{20122E84-2D61-47DF-960D-8AEBE3A95514}" type="pres">
      <dgm:prSet presAssocID="{3E125A76-D804-4C51-881F-09125AF41051}" presName="dummyNode1" presStyleLbl="node1" presStyleIdx="1" presStyleCnt="4"/>
      <dgm:spPr/>
    </dgm:pt>
    <dgm:pt modelId="{5CD7DDC2-B34E-455A-9482-076131998363}" type="pres">
      <dgm:prSet presAssocID="{3E125A76-D804-4C51-881F-09125AF41051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CD68D-AAF0-4F5F-A081-53938FCC61AF}" type="pres">
      <dgm:prSet presAssocID="{3E125A76-D804-4C51-881F-09125AF41051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B0CDD-6084-4E11-943B-08CF64226AAF}" type="pres">
      <dgm:prSet presAssocID="{3E125A76-D804-4C51-881F-09125AF41051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BCD3C-E869-428F-97B7-E78C026AABD6}" type="pres">
      <dgm:prSet presAssocID="{3E125A76-D804-4C51-881F-09125AF41051}" presName="connSite1" presStyleCnt="0"/>
      <dgm:spPr/>
    </dgm:pt>
    <dgm:pt modelId="{1802ED0A-CA27-433B-A337-174FB016B32E}" type="pres">
      <dgm:prSet presAssocID="{A38D54E7-9AD4-4E48-B34E-C48A487E9AB9}" presName="Name9" presStyleLbl="sibTrans2D1" presStyleIdx="2" presStyleCnt="3"/>
      <dgm:spPr/>
      <dgm:t>
        <a:bodyPr/>
        <a:lstStyle/>
        <a:p>
          <a:endParaRPr lang="ru-RU"/>
        </a:p>
      </dgm:t>
    </dgm:pt>
    <dgm:pt modelId="{AC61CDBD-AD2F-4160-95EC-2F71105B3A58}" type="pres">
      <dgm:prSet presAssocID="{5DDDD0A4-31AA-4A34-95F6-B672DF4ACB73}" presName="composite2" presStyleCnt="0"/>
      <dgm:spPr/>
    </dgm:pt>
    <dgm:pt modelId="{50A52CE9-5DF9-462C-B82E-35577C913191}" type="pres">
      <dgm:prSet presAssocID="{5DDDD0A4-31AA-4A34-95F6-B672DF4ACB73}" presName="dummyNode2" presStyleLbl="node1" presStyleIdx="2" presStyleCnt="4"/>
      <dgm:spPr/>
    </dgm:pt>
    <dgm:pt modelId="{6C876188-555C-48D2-96D3-39E76C2FCB35}" type="pres">
      <dgm:prSet presAssocID="{5DDDD0A4-31AA-4A34-95F6-B672DF4ACB73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71EAE-963F-45DE-99AD-3199F7ED5277}" type="pres">
      <dgm:prSet presAssocID="{5DDDD0A4-31AA-4A34-95F6-B672DF4ACB73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408806-8C45-4958-926B-67EFAA61367F}" type="pres">
      <dgm:prSet presAssocID="{5DDDD0A4-31AA-4A34-95F6-B672DF4ACB73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32E964-8E1A-4979-A0CD-836CD48C9A22}" type="pres">
      <dgm:prSet presAssocID="{5DDDD0A4-31AA-4A34-95F6-B672DF4ACB73}" presName="connSite2" presStyleCnt="0"/>
      <dgm:spPr/>
    </dgm:pt>
  </dgm:ptLst>
  <dgm:cxnLst>
    <dgm:cxn modelId="{E7D76C84-F1BA-4DDF-B65F-61284FE6EF29}" type="presOf" srcId="{3E125A76-D804-4C51-881F-09125AF41051}" destId="{110B0CDD-6084-4E11-943B-08CF64226AAF}" srcOrd="0" destOrd="0" presId="urn:microsoft.com/office/officeart/2005/8/layout/hProcess4"/>
    <dgm:cxn modelId="{B55AFE70-4A9A-4516-8A2F-538A7F25E8EC}" srcId="{3E125A76-D804-4C51-881F-09125AF41051}" destId="{D7788035-F935-41B1-9451-B0D8A35A8ED6}" srcOrd="0" destOrd="0" parTransId="{849DCA15-77F5-4CBC-AE17-FA7AE00F7270}" sibTransId="{61C05232-7821-483E-AAEF-2785804CD0B0}"/>
    <dgm:cxn modelId="{2728F598-AD8D-4B04-ADCB-680A9A59E607}" type="presOf" srcId="{D7788035-F935-41B1-9451-B0D8A35A8ED6}" destId="{490CD68D-AAF0-4F5F-A081-53938FCC61AF}" srcOrd="1" destOrd="0" presId="urn:microsoft.com/office/officeart/2005/8/layout/hProcess4"/>
    <dgm:cxn modelId="{6AC63857-88CC-4769-9B16-B51D649AAD60}" type="presOf" srcId="{A4EA652F-2E9C-4887-A8FB-79282EFF33B2}" destId="{1B071EAE-963F-45DE-99AD-3199F7ED5277}" srcOrd="1" destOrd="0" presId="urn:microsoft.com/office/officeart/2005/8/layout/hProcess4"/>
    <dgm:cxn modelId="{B9D7C02C-3680-4480-B8A3-5EC20A5B141A}" type="presOf" srcId="{A4EA652F-2E9C-4887-A8FB-79282EFF33B2}" destId="{6C876188-555C-48D2-96D3-39E76C2FCB35}" srcOrd="0" destOrd="0" presId="urn:microsoft.com/office/officeart/2005/8/layout/hProcess4"/>
    <dgm:cxn modelId="{C1A79A9A-1033-4759-9C21-1BCFC0045406}" srcId="{22FF7E77-2E98-44DF-A1B9-CD0DA2A8A230}" destId="{6DD5D971-C80F-492F-A730-3619242B6570}" srcOrd="1" destOrd="0" parTransId="{82B1AEB3-40A7-4E26-A5AA-5C9FD5B46A0A}" sibTransId="{0D630868-4FB5-479D-9841-6C0C9D8806CA}"/>
    <dgm:cxn modelId="{419BA49C-B0B0-4F53-A0B2-4CEA202F0FCC}" srcId="{5DDDD0A4-31AA-4A34-95F6-B672DF4ACB73}" destId="{C1639C0F-64B1-442D-8CB4-2CF7DB1F6BB1}" srcOrd="1" destOrd="0" parTransId="{26FF0551-B502-4BE8-A740-0521BAB01C64}" sibTransId="{733EE0CC-32A3-4C8E-9B92-086767812FE8}"/>
    <dgm:cxn modelId="{C3846555-C750-429D-8672-AD9D92735170}" srcId="{59915155-051E-4E86-943C-3AD3260DDC7E}" destId="{3E125A76-D804-4C51-881F-09125AF41051}" srcOrd="2" destOrd="0" parTransId="{1457DF6C-5F54-4D51-9C39-893C2713193E}" sibTransId="{A38D54E7-9AD4-4E48-B34E-C48A487E9AB9}"/>
    <dgm:cxn modelId="{371AB765-C3ED-46BC-BF81-55D91ABF10C3}" type="presOf" srcId="{4F9F79CE-643D-4157-AC21-8EAB612F7855}" destId="{B825127C-A428-4ACE-939A-9FF2ED458B79}" srcOrd="0" destOrd="0" presId="urn:microsoft.com/office/officeart/2005/8/layout/hProcess4"/>
    <dgm:cxn modelId="{37038F74-FDE1-4C99-9427-53D0153EFC80}" type="presOf" srcId="{D7788035-F935-41B1-9451-B0D8A35A8ED6}" destId="{5CD7DDC2-B34E-455A-9482-076131998363}" srcOrd="0" destOrd="0" presId="urn:microsoft.com/office/officeart/2005/8/layout/hProcess4"/>
    <dgm:cxn modelId="{B391E371-91E5-4058-A432-85AB73DEFF45}" srcId="{59915155-051E-4E86-943C-3AD3260DDC7E}" destId="{1D75FFF4-0FAF-4DFE-8F3F-DFEF64B12A93}" srcOrd="0" destOrd="0" parTransId="{49EBC7A6-06FA-4DD8-875A-245DF89F4454}" sibTransId="{4F9F79CE-643D-4157-AC21-8EAB612F7855}"/>
    <dgm:cxn modelId="{D70941DA-7255-4950-80B3-2346F04C45BE}" type="presOf" srcId="{54EEECA0-6A88-4B3B-89A2-C7D9FD799EB6}" destId="{802AD5FD-1E75-425F-965B-97385B71D7B3}" srcOrd="0" destOrd="0" presId="urn:microsoft.com/office/officeart/2005/8/layout/hProcess4"/>
    <dgm:cxn modelId="{E33D4CF3-7D72-4894-AA84-7B4BF011E161}" type="presOf" srcId="{B54D8111-B88E-4DA3-8571-ED308894131C}" destId="{16388C6D-EB56-4D0E-AD01-AEF0ACBA9320}" srcOrd="0" destOrd="0" presId="urn:microsoft.com/office/officeart/2005/8/layout/hProcess4"/>
    <dgm:cxn modelId="{B2108773-368C-4CEA-9E28-382C508A925B}" type="presOf" srcId="{CBDEB642-2582-4DA7-A497-A964C7F803F7}" destId="{55F8C53F-1333-4E4A-A8E2-B0A4B547BE7A}" srcOrd="0" destOrd="0" presId="urn:microsoft.com/office/officeart/2005/8/layout/hProcess4"/>
    <dgm:cxn modelId="{B5910C10-AB6F-4DB6-9B3B-2B4893AE533C}" srcId="{59915155-051E-4E86-943C-3AD3260DDC7E}" destId="{22FF7E77-2E98-44DF-A1B9-CD0DA2A8A230}" srcOrd="1" destOrd="0" parTransId="{04364F9D-8412-4CBB-A43D-36C0AA93F6C6}" sibTransId="{CBDEB642-2582-4DA7-A497-A964C7F803F7}"/>
    <dgm:cxn modelId="{6A795ECC-4495-4A2B-9F46-778A26E8BD26}" type="presOf" srcId="{6DD5D971-C80F-492F-A730-3619242B6570}" destId="{19614047-B542-40F8-A34C-F325DABC0DC2}" srcOrd="1" destOrd="1" presId="urn:microsoft.com/office/officeart/2005/8/layout/hProcess4"/>
    <dgm:cxn modelId="{C7C25BBE-1F6F-4D75-83AA-331EDB263464}" type="presOf" srcId="{59915155-051E-4E86-943C-3AD3260DDC7E}" destId="{F9EBEFA0-F7B7-49B0-BCD8-0206BE02B21E}" srcOrd="0" destOrd="0" presId="urn:microsoft.com/office/officeart/2005/8/layout/hProcess4"/>
    <dgm:cxn modelId="{913FD2EB-47B2-4651-AAFF-CE6D16120E94}" type="presOf" srcId="{C1639C0F-64B1-442D-8CB4-2CF7DB1F6BB1}" destId="{1B071EAE-963F-45DE-99AD-3199F7ED5277}" srcOrd="1" destOrd="1" presId="urn:microsoft.com/office/officeart/2005/8/layout/hProcess4"/>
    <dgm:cxn modelId="{BC361D55-7668-4618-A210-2D427717CCFC}" srcId="{1D75FFF4-0FAF-4DFE-8F3F-DFEF64B12A93}" destId="{B54D8111-B88E-4DA3-8571-ED308894131C}" srcOrd="0" destOrd="0" parTransId="{38597AE9-1E62-4461-BD42-55FE3B8517DD}" sibTransId="{CFB7ECB4-572D-4EEA-A981-490FE85513E0}"/>
    <dgm:cxn modelId="{5E0A21AD-6DE8-40CE-ADE8-1B306920BD57}" type="presOf" srcId="{A38D54E7-9AD4-4E48-B34E-C48A487E9AB9}" destId="{1802ED0A-CA27-433B-A337-174FB016B32E}" srcOrd="0" destOrd="0" presId="urn:microsoft.com/office/officeart/2005/8/layout/hProcess4"/>
    <dgm:cxn modelId="{DCA53115-E827-41A6-AD69-C844C32562EF}" type="presOf" srcId="{B54D8111-B88E-4DA3-8571-ED308894131C}" destId="{7D2B7C03-6B35-45E2-8782-3A644A9C345E}" srcOrd="1" destOrd="0" presId="urn:microsoft.com/office/officeart/2005/8/layout/hProcess4"/>
    <dgm:cxn modelId="{4A3AE098-595B-4741-B35A-D685A9C9DABD}" srcId="{5DDDD0A4-31AA-4A34-95F6-B672DF4ACB73}" destId="{A4EA652F-2E9C-4887-A8FB-79282EFF33B2}" srcOrd="0" destOrd="0" parTransId="{6C3AEB08-C64A-497B-84BC-9459CF20619B}" sibTransId="{DF6E0AC9-0310-401C-9914-F15D8B481C2A}"/>
    <dgm:cxn modelId="{A76320C4-BCAF-4759-93A7-7096F03A0F26}" type="presOf" srcId="{54EEECA0-6A88-4B3B-89A2-C7D9FD799EB6}" destId="{19614047-B542-40F8-A34C-F325DABC0DC2}" srcOrd="1" destOrd="0" presId="urn:microsoft.com/office/officeart/2005/8/layout/hProcess4"/>
    <dgm:cxn modelId="{141A6F07-07C6-4667-8020-8A50C833D104}" srcId="{59915155-051E-4E86-943C-3AD3260DDC7E}" destId="{5DDDD0A4-31AA-4A34-95F6-B672DF4ACB73}" srcOrd="3" destOrd="0" parTransId="{8EB50D16-16BB-4451-B1A1-C194F110EB3E}" sibTransId="{37884063-0F1F-412B-9EBA-9D65E79DFAE0}"/>
    <dgm:cxn modelId="{7E952F9A-FBC4-4DD5-8901-B52B5E636A30}" type="presOf" srcId="{1D75FFF4-0FAF-4DFE-8F3F-DFEF64B12A93}" destId="{C47CF717-CD00-4F15-A518-1D098096951A}" srcOrd="0" destOrd="0" presId="urn:microsoft.com/office/officeart/2005/8/layout/hProcess4"/>
    <dgm:cxn modelId="{A2BD5289-5A5B-4D71-A71B-1EDC1FD7A26A}" type="presOf" srcId="{6DD5D971-C80F-492F-A730-3619242B6570}" destId="{802AD5FD-1E75-425F-965B-97385B71D7B3}" srcOrd="0" destOrd="1" presId="urn:microsoft.com/office/officeart/2005/8/layout/hProcess4"/>
    <dgm:cxn modelId="{CD25867B-5AC6-4931-B537-FF9E0D6B23A2}" srcId="{22FF7E77-2E98-44DF-A1B9-CD0DA2A8A230}" destId="{54EEECA0-6A88-4B3B-89A2-C7D9FD799EB6}" srcOrd="0" destOrd="0" parTransId="{33C1F68C-87EC-4BA1-AFF4-69FE35EE27D7}" sibTransId="{09B48162-5280-4C9C-BE11-943B2BB64E8E}"/>
    <dgm:cxn modelId="{30A6B3A4-CC28-4AB5-872E-489465DC629B}" type="presOf" srcId="{22FF7E77-2E98-44DF-A1B9-CD0DA2A8A230}" destId="{56A9AC0C-E20B-4E40-B015-236679C8677F}" srcOrd="0" destOrd="0" presId="urn:microsoft.com/office/officeart/2005/8/layout/hProcess4"/>
    <dgm:cxn modelId="{368C4A08-ACFF-42A5-A9D7-3E7143494648}" type="presOf" srcId="{C1639C0F-64B1-442D-8CB4-2CF7DB1F6BB1}" destId="{6C876188-555C-48D2-96D3-39E76C2FCB35}" srcOrd="0" destOrd="1" presId="urn:microsoft.com/office/officeart/2005/8/layout/hProcess4"/>
    <dgm:cxn modelId="{2BF3F3AC-25E9-46E5-AADF-F19270B91099}" type="presOf" srcId="{5DDDD0A4-31AA-4A34-95F6-B672DF4ACB73}" destId="{38408806-8C45-4958-926B-67EFAA61367F}" srcOrd="0" destOrd="0" presId="urn:microsoft.com/office/officeart/2005/8/layout/hProcess4"/>
    <dgm:cxn modelId="{AE9FB39B-EBFA-4E7B-B248-11E5660AE137}" type="presParOf" srcId="{F9EBEFA0-F7B7-49B0-BCD8-0206BE02B21E}" destId="{311112D8-8828-43D4-A5EF-0014036085BD}" srcOrd="0" destOrd="0" presId="urn:microsoft.com/office/officeart/2005/8/layout/hProcess4"/>
    <dgm:cxn modelId="{FC96ADDA-9FB6-4051-B4AC-85285978E529}" type="presParOf" srcId="{F9EBEFA0-F7B7-49B0-BCD8-0206BE02B21E}" destId="{588B7098-A2D0-4669-AB5C-00D80092D36A}" srcOrd="1" destOrd="0" presId="urn:microsoft.com/office/officeart/2005/8/layout/hProcess4"/>
    <dgm:cxn modelId="{825AD4D9-C5D1-441B-B3B2-14C1F038CC8D}" type="presParOf" srcId="{F9EBEFA0-F7B7-49B0-BCD8-0206BE02B21E}" destId="{61AF5130-384D-4035-AF31-4D73DBBA4229}" srcOrd="2" destOrd="0" presId="urn:microsoft.com/office/officeart/2005/8/layout/hProcess4"/>
    <dgm:cxn modelId="{15B173A3-33F1-4C72-A51C-A7803A6BFC74}" type="presParOf" srcId="{61AF5130-384D-4035-AF31-4D73DBBA4229}" destId="{A3A72E72-987C-4B5E-A5E9-CD3D4C7B93E9}" srcOrd="0" destOrd="0" presId="urn:microsoft.com/office/officeart/2005/8/layout/hProcess4"/>
    <dgm:cxn modelId="{1348351F-CB82-4900-938A-0316E0AE303E}" type="presParOf" srcId="{A3A72E72-987C-4B5E-A5E9-CD3D4C7B93E9}" destId="{64EA6604-3248-4D28-BC0E-4339B5E59BA9}" srcOrd="0" destOrd="0" presId="urn:microsoft.com/office/officeart/2005/8/layout/hProcess4"/>
    <dgm:cxn modelId="{7C11D192-1E63-4088-9AD9-0A98643E71E1}" type="presParOf" srcId="{A3A72E72-987C-4B5E-A5E9-CD3D4C7B93E9}" destId="{16388C6D-EB56-4D0E-AD01-AEF0ACBA9320}" srcOrd="1" destOrd="0" presId="urn:microsoft.com/office/officeart/2005/8/layout/hProcess4"/>
    <dgm:cxn modelId="{97BDCFE6-3920-4396-AE93-F8B2C0EEE073}" type="presParOf" srcId="{A3A72E72-987C-4B5E-A5E9-CD3D4C7B93E9}" destId="{7D2B7C03-6B35-45E2-8782-3A644A9C345E}" srcOrd="2" destOrd="0" presId="urn:microsoft.com/office/officeart/2005/8/layout/hProcess4"/>
    <dgm:cxn modelId="{5AC58EE4-1EBB-452B-BB08-315EF3CA4F4C}" type="presParOf" srcId="{A3A72E72-987C-4B5E-A5E9-CD3D4C7B93E9}" destId="{C47CF717-CD00-4F15-A518-1D098096951A}" srcOrd="3" destOrd="0" presId="urn:microsoft.com/office/officeart/2005/8/layout/hProcess4"/>
    <dgm:cxn modelId="{16F7FE07-D714-4371-873F-714DE198F1CD}" type="presParOf" srcId="{A3A72E72-987C-4B5E-A5E9-CD3D4C7B93E9}" destId="{9AECB151-F8D9-4D6F-A690-A89D2C7DADB2}" srcOrd="4" destOrd="0" presId="urn:microsoft.com/office/officeart/2005/8/layout/hProcess4"/>
    <dgm:cxn modelId="{EFB7A410-ABD3-40A3-969B-32ED563C87EE}" type="presParOf" srcId="{61AF5130-384D-4035-AF31-4D73DBBA4229}" destId="{B825127C-A428-4ACE-939A-9FF2ED458B79}" srcOrd="1" destOrd="0" presId="urn:microsoft.com/office/officeart/2005/8/layout/hProcess4"/>
    <dgm:cxn modelId="{DB679724-8E58-47B5-A5A4-9B9CF4FB924D}" type="presParOf" srcId="{61AF5130-384D-4035-AF31-4D73DBBA4229}" destId="{83529B8C-44A8-4BA5-8D5F-60044315E84E}" srcOrd="2" destOrd="0" presId="urn:microsoft.com/office/officeart/2005/8/layout/hProcess4"/>
    <dgm:cxn modelId="{AE10224A-F5BE-4D04-98C3-18E3BF329417}" type="presParOf" srcId="{83529B8C-44A8-4BA5-8D5F-60044315E84E}" destId="{1C1D67EE-4516-49C5-BC89-7223FB6EB1D3}" srcOrd="0" destOrd="0" presId="urn:microsoft.com/office/officeart/2005/8/layout/hProcess4"/>
    <dgm:cxn modelId="{6DDC0C70-2D66-4A65-B1F5-EFFD966A8D94}" type="presParOf" srcId="{83529B8C-44A8-4BA5-8D5F-60044315E84E}" destId="{802AD5FD-1E75-425F-965B-97385B71D7B3}" srcOrd="1" destOrd="0" presId="urn:microsoft.com/office/officeart/2005/8/layout/hProcess4"/>
    <dgm:cxn modelId="{0EF183A1-3DCC-4E26-A04E-35325D1E7ACD}" type="presParOf" srcId="{83529B8C-44A8-4BA5-8D5F-60044315E84E}" destId="{19614047-B542-40F8-A34C-F325DABC0DC2}" srcOrd="2" destOrd="0" presId="urn:microsoft.com/office/officeart/2005/8/layout/hProcess4"/>
    <dgm:cxn modelId="{194A3D77-3C64-424D-BF26-0D74721E55AB}" type="presParOf" srcId="{83529B8C-44A8-4BA5-8D5F-60044315E84E}" destId="{56A9AC0C-E20B-4E40-B015-236679C8677F}" srcOrd="3" destOrd="0" presId="urn:microsoft.com/office/officeart/2005/8/layout/hProcess4"/>
    <dgm:cxn modelId="{ED0D9772-3267-49D7-8530-A57832784970}" type="presParOf" srcId="{83529B8C-44A8-4BA5-8D5F-60044315E84E}" destId="{3EDF39C9-52BA-4FCD-B915-9EF3A7EE2D91}" srcOrd="4" destOrd="0" presId="urn:microsoft.com/office/officeart/2005/8/layout/hProcess4"/>
    <dgm:cxn modelId="{05B278CA-6155-4808-AF9F-6099A37176B1}" type="presParOf" srcId="{61AF5130-384D-4035-AF31-4D73DBBA4229}" destId="{55F8C53F-1333-4E4A-A8E2-B0A4B547BE7A}" srcOrd="3" destOrd="0" presId="urn:microsoft.com/office/officeart/2005/8/layout/hProcess4"/>
    <dgm:cxn modelId="{8BB0B1A7-2557-4713-A113-1B1B833C27F6}" type="presParOf" srcId="{61AF5130-384D-4035-AF31-4D73DBBA4229}" destId="{86F85A7E-A2DA-4115-B6D2-D9FD74EAC4CC}" srcOrd="4" destOrd="0" presId="urn:microsoft.com/office/officeart/2005/8/layout/hProcess4"/>
    <dgm:cxn modelId="{06D268FB-D72D-45D7-89B3-B33A8A46AE41}" type="presParOf" srcId="{86F85A7E-A2DA-4115-B6D2-D9FD74EAC4CC}" destId="{20122E84-2D61-47DF-960D-8AEBE3A95514}" srcOrd="0" destOrd="0" presId="urn:microsoft.com/office/officeart/2005/8/layout/hProcess4"/>
    <dgm:cxn modelId="{5BC253F8-E055-4D6C-BF93-D12629A942B6}" type="presParOf" srcId="{86F85A7E-A2DA-4115-B6D2-D9FD74EAC4CC}" destId="{5CD7DDC2-B34E-455A-9482-076131998363}" srcOrd="1" destOrd="0" presId="urn:microsoft.com/office/officeart/2005/8/layout/hProcess4"/>
    <dgm:cxn modelId="{01C1CFB1-E5FF-47A3-9418-8A0A7A029FF2}" type="presParOf" srcId="{86F85A7E-A2DA-4115-B6D2-D9FD74EAC4CC}" destId="{490CD68D-AAF0-4F5F-A081-53938FCC61AF}" srcOrd="2" destOrd="0" presId="urn:microsoft.com/office/officeart/2005/8/layout/hProcess4"/>
    <dgm:cxn modelId="{59D84F8E-46CD-4DC8-B2E0-8B936AC986E7}" type="presParOf" srcId="{86F85A7E-A2DA-4115-B6D2-D9FD74EAC4CC}" destId="{110B0CDD-6084-4E11-943B-08CF64226AAF}" srcOrd="3" destOrd="0" presId="urn:microsoft.com/office/officeart/2005/8/layout/hProcess4"/>
    <dgm:cxn modelId="{9D8E6B1D-98B2-4759-ABEC-470C9DA34842}" type="presParOf" srcId="{86F85A7E-A2DA-4115-B6D2-D9FD74EAC4CC}" destId="{472BCD3C-E869-428F-97B7-E78C026AABD6}" srcOrd="4" destOrd="0" presId="urn:microsoft.com/office/officeart/2005/8/layout/hProcess4"/>
    <dgm:cxn modelId="{C5722B81-121B-4773-A6D8-FFAFDED3D1D5}" type="presParOf" srcId="{61AF5130-384D-4035-AF31-4D73DBBA4229}" destId="{1802ED0A-CA27-433B-A337-174FB016B32E}" srcOrd="5" destOrd="0" presId="urn:microsoft.com/office/officeart/2005/8/layout/hProcess4"/>
    <dgm:cxn modelId="{2F67D2CB-3234-48D7-88E1-EE6C534E211F}" type="presParOf" srcId="{61AF5130-384D-4035-AF31-4D73DBBA4229}" destId="{AC61CDBD-AD2F-4160-95EC-2F71105B3A58}" srcOrd="6" destOrd="0" presId="urn:microsoft.com/office/officeart/2005/8/layout/hProcess4"/>
    <dgm:cxn modelId="{208003D9-953F-45C8-B97C-751F3D013186}" type="presParOf" srcId="{AC61CDBD-AD2F-4160-95EC-2F71105B3A58}" destId="{50A52CE9-5DF9-462C-B82E-35577C913191}" srcOrd="0" destOrd="0" presId="urn:microsoft.com/office/officeart/2005/8/layout/hProcess4"/>
    <dgm:cxn modelId="{91D43840-BB4E-4AE3-9D65-1C7BF18DB090}" type="presParOf" srcId="{AC61CDBD-AD2F-4160-95EC-2F71105B3A58}" destId="{6C876188-555C-48D2-96D3-39E76C2FCB35}" srcOrd="1" destOrd="0" presId="urn:microsoft.com/office/officeart/2005/8/layout/hProcess4"/>
    <dgm:cxn modelId="{3BA54DB2-FF51-46BD-A6B1-2F1D06971B19}" type="presParOf" srcId="{AC61CDBD-AD2F-4160-95EC-2F71105B3A58}" destId="{1B071EAE-963F-45DE-99AD-3199F7ED5277}" srcOrd="2" destOrd="0" presId="urn:microsoft.com/office/officeart/2005/8/layout/hProcess4"/>
    <dgm:cxn modelId="{17E228C7-5D0B-46B8-9499-C8C284DF15D8}" type="presParOf" srcId="{AC61CDBD-AD2F-4160-95EC-2F71105B3A58}" destId="{38408806-8C45-4958-926B-67EFAA61367F}" srcOrd="3" destOrd="0" presId="urn:microsoft.com/office/officeart/2005/8/layout/hProcess4"/>
    <dgm:cxn modelId="{CB12E93D-9211-446E-B3A6-BE7E4D9F03D2}" type="presParOf" srcId="{AC61CDBD-AD2F-4160-95EC-2F71105B3A58}" destId="{CC32E964-8E1A-4979-A0CD-836CD48C9A2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D393E-5DB5-4682-A008-76FA2E04FD77}">
      <dsp:nvSpPr>
        <dsp:cNvPr id="0" name=""/>
        <dsp:cNvSpPr/>
      </dsp:nvSpPr>
      <dsp:spPr>
        <a:xfrm>
          <a:off x="714980" y="294576"/>
          <a:ext cx="3342255" cy="3342255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Показатели мониторинга достижения ЦУР </a:t>
          </a:r>
          <a:endParaRPr lang="en-US" sz="1200" b="1" kern="1200" dirty="0"/>
        </a:p>
      </dsp:txBody>
      <dsp:txXfrm>
        <a:off x="2532133" y="911302"/>
        <a:ext cx="1133979" cy="1114085"/>
      </dsp:txXfrm>
    </dsp:sp>
    <dsp:sp modelId="{A8760771-0C20-45C4-A8EE-13F8916E3FF3}">
      <dsp:nvSpPr>
        <dsp:cNvPr id="0" name=""/>
        <dsp:cNvSpPr/>
      </dsp:nvSpPr>
      <dsp:spPr>
        <a:xfrm>
          <a:off x="638116" y="368046"/>
          <a:ext cx="3342255" cy="3342255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Финансирование</a:t>
          </a:r>
          <a:endParaRPr lang="en-US" sz="1300" b="1" kern="1200" dirty="0"/>
        </a:p>
      </dsp:txBody>
      <dsp:txXfrm>
        <a:off x="1553257" y="2476850"/>
        <a:ext cx="1511972" cy="1034507"/>
      </dsp:txXfrm>
    </dsp:sp>
    <dsp:sp modelId="{AC11E002-D80E-4F6B-9A1A-BC0B96A932CC}">
      <dsp:nvSpPr>
        <dsp:cNvPr id="0" name=""/>
        <dsp:cNvSpPr/>
      </dsp:nvSpPr>
      <dsp:spPr>
        <a:xfrm>
          <a:off x="638116" y="368046"/>
          <a:ext cx="3342255" cy="3342255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Цели и задачи </a:t>
          </a:r>
          <a:endParaRPr lang="en-US" sz="1300" b="1" kern="1200" dirty="0"/>
        </a:p>
      </dsp:txBody>
      <dsp:txXfrm>
        <a:off x="996215" y="1024560"/>
        <a:ext cx="1133979" cy="1114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46C95-E98F-4A6C-85C6-4FBAEE5639F5}">
      <dsp:nvSpPr>
        <dsp:cNvPr id="0" name=""/>
        <dsp:cNvSpPr/>
      </dsp:nvSpPr>
      <dsp:spPr>
        <a:xfrm>
          <a:off x="2353833" y="2687"/>
          <a:ext cx="2972541" cy="177351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17 целей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169 Задач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2</a:t>
          </a:r>
          <a:r>
            <a:rPr lang="en-US" sz="1500" b="1" kern="1200" dirty="0" smtClean="0"/>
            <a:t>32</a:t>
          </a:r>
          <a:r>
            <a:rPr lang="ru-RU" sz="1500" b="1" kern="1200" dirty="0" smtClean="0"/>
            <a:t> глобальных показателя</a:t>
          </a:r>
          <a:endParaRPr lang="en-US" sz="1500" b="1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Ответственные МА </a:t>
          </a:r>
          <a:r>
            <a:rPr lang="ru-RU" sz="1500" kern="1200" dirty="0" smtClean="0"/>
            <a:t>(</a:t>
          </a:r>
          <a:r>
            <a:rPr lang="en-US" sz="1500" kern="1200" dirty="0" smtClean="0"/>
            <a:t>Custodian agencies</a:t>
          </a:r>
          <a:r>
            <a:rPr lang="ru-RU" sz="1500" kern="1200" dirty="0" smtClean="0"/>
            <a:t>)</a:t>
          </a:r>
          <a:endParaRPr lang="en-US" sz="1500" kern="1200" dirty="0"/>
        </a:p>
      </dsp:txBody>
      <dsp:txXfrm>
        <a:off x="2440409" y="89263"/>
        <a:ext cx="2799389" cy="1600361"/>
      </dsp:txXfrm>
    </dsp:sp>
    <dsp:sp modelId="{21A239E9-6DB1-473C-A871-E181C3BC530D}">
      <dsp:nvSpPr>
        <dsp:cNvPr id="0" name=""/>
        <dsp:cNvSpPr/>
      </dsp:nvSpPr>
      <dsp:spPr>
        <a:xfrm>
          <a:off x="2378535" y="1864876"/>
          <a:ext cx="3499988" cy="1773513"/>
        </a:xfrm>
        <a:prstGeom prst="roundRect">
          <a:avLst/>
        </a:prstGeom>
        <a:solidFill>
          <a:schemeClr val="accent3">
            <a:shade val="80000"/>
            <a:hueOff val="254882"/>
            <a:satOff val="-19351"/>
            <a:lumOff val="1714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Никто не должен быть забыт: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/>
            <a:t>дезагрегация</a:t>
          </a:r>
          <a:r>
            <a:rPr lang="ru-RU" sz="1500" b="1" kern="1200" dirty="0" smtClean="0"/>
            <a:t>: </a:t>
          </a:r>
          <a:r>
            <a:rPr lang="ru-RU" sz="1500" kern="1200" dirty="0" smtClean="0">
              <a:effectLst/>
              <a:latin typeface="+mn-lt"/>
              <a:ea typeface="+mn-ea"/>
              <a:cs typeface="+mn-cs"/>
            </a:rPr>
            <a:t>доход, пол, возраст, расовая и этническая принадлежность, миграционный статус,  фактор инвалидности и местоположение</a:t>
          </a:r>
          <a:endParaRPr lang="en-US" sz="1500" kern="1200" dirty="0"/>
        </a:p>
      </dsp:txBody>
      <dsp:txXfrm>
        <a:off x="2465111" y="1951452"/>
        <a:ext cx="3326836" cy="1600361"/>
      </dsp:txXfrm>
    </dsp:sp>
    <dsp:sp modelId="{46A5D38C-D961-4E2C-9044-A6178CC78FB7}">
      <dsp:nvSpPr>
        <dsp:cNvPr id="0" name=""/>
        <dsp:cNvSpPr/>
      </dsp:nvSpPr>
      <dsp:spPr>
        <a:xfrm>
          <a:off x="2378535" y="3727065"/>
          <a:ext cx="2972541" cy="1773513"/>
        </a:xfrm>
        <a:prstGeom prst="roundRect">
          <a:avLst/>
        </a:prstGeom>
        <a:solidFill>
          <a:schemeClr val="accent3">
            <a:shade val="80000"/>
            <a:hueOff val="509765"/>
            <a:satOff val="-38702"/>
            <a:lumOff val="342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Мониторинг и отчетность: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Фундаментальные принципы официальной статистики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Мета данные</a:t>
          </a:r>
          <a:endParaRPr lang="en-US" sz="1500" kern="1200" dirty="0"/>
        </a:p>
      </dsp:txBody>
      <dsp:txXfrm>
        <a:off x="2465111" y="3813641"/>
        <a:ext cx="2799389" cy="1600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78A59-ACD9-44A6-A234-2E543C0007A5}">
      <dsp:nvSpPr>
        <dsp:cNvPr id="0" name=""/>
        <dsp:cNvSpPr/>
      </dsp:nvSpPr>
      <dsp:spPr>
        <a:xfrm>
          <a:off x="1059197" y="1285919"/>
          <a:ext cx="2046825" cy="204688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388E3-70FE-40BC-93FB-CF7DA32075F1}">
      <dsp:nvSpPr>
        <dsp:cNvPr id="0" name=""/>
        <dsp:cNvSpPr/>
      </dsp:nvSpPr>
      <dsp:spPr>
        <a:xfrm>
          <a:off x="1486552" y="2051680"/>
          <a:ext cx="1141967" cy="570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Пересмотр показателей: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2020, 2025</a:t>
          </a:r>
          <a:endParaRPr lang="en-US" sz="900" kern="1200" dirty="0"/>
        </a:p>
      </dsp:txBody>
      <dsp:txXfrm>
        <a:off x="1486552" y="2051680"/>
        <a:ext cx="1141967" cy="570916"/>
      </dsp:txXfrm>
    </dsp:sp>
    <dsp:sp modelId="{0154E7E4-23B0-43B9-A422-9CA79B03B593}">
      <dsp:nvSpPr>
        <dsp:cNvPr id="0" name=""/>
        <dsp:cNvSpPr/>
      </dsp:nvSpPr>
      <dsp:spPr>
        <a:xfrm>
          <a:off x="611979" y="2622597"/>
          <a:ext cx="1758379" cy="175912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39304-8267-4E9C-9D37-43CE87957CB8}">
      <dsp:nvSpPr>
        <dsp:cNvPr id="0" name=""/>
        <dsp:cNvSpPr/>
      </dsp:nvSpPr>
      <dsp:spPr>
        <a:xfrm>
          <a:off x="915568" y="3230059"/>
          <a:ext cx="1141967" cy="570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Национальные добровольные отчеты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 раза до 2030г</a:t>
          </a:r>
          <a:endParaRPr lang="en-US" sz="900" kern="1200" dirty="0"/>
        </a:p>
      </dsp:txBody>
      <dsp:txXfrm>
        <a:off x="915568" y="3230059"/>
        <a:ext cx="1141967" cy="570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50648-C080-43C3-BAD6-966200E6D7A3}">
      <dsp:nvSpPr>
        <dsp:cNvPr id="0" name=""/>
        <dsp:cNvSpPr/>
      </dsp:nvSpPr>
      <dsp:spPr>
        <a:xfrm>
          <a:off x="2439704" y="1693375"/>
          <a:ext cx="75844" cy="758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E7530-A016-47A1-8E3B-EC40F5C82190}">
      <dsp:nvSpPr>
        <dsp:cNvPr id="0" name=""/>
        <dsp:cNvSpPr/>
      </dsp:nvSpPr>
      <dsp:spPr>
        <a:xfrm>
          <a:off x="2373265" y="1799847"/>
          <a:ext cx="75844" cy="75844"/>
        </a:xfrm>
        <a:prstGeom prst="ellipse">
          <a:avLst/>
        </a:prstGeom>
        <a:solidFill>
          <a:schemeClr val="accent3">
            <a:hueOff val="367805"/>
            <a:satOff val="-69"/>
            <a:lumOff val="1852"/>
            <a:alphaOff val="0"/>
          </a:schemeClr>
        </a:solidFill>
        <a:ln w="15875" cap="rnd" cmpd="sng" algn="ctr">
          <a:solidFill>
            <a:schemeClr val="accent3">
              <a:hueOff val="367805"/>
              <a:satOff val="-69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C3871-AE4A-46EB-8FC9-65DD651D0205}">
      <dsp:nvSpPr>
        <dsp:cNvPr id="0" name=""/>
        <dsp:cNvSpPr/>
      </dsp:nvSpPr>
      <dsp:spPr>
        <a:xfrm>
          <a:off x="2294083" y="1892030"/>
          <a:ext cx="75844" cy="75844"/>
        </a:xfrm>
        <a:prstGeom prst="ellipse">
          <a:avLst/>
        </a:prstGeom>
        <a:solidFill>
          <a:schemeClr val="accent3">
            <a:hueOff val="735610"/>
            <a:satOff val="-138"/>
            <a:lumOff val="3704"/>
            <a:alphaOff val="0"/>
          </a:schemeClr>
        </a:solidFill>
        <a:ln w="15875" cap="rnd" cmpd="sng" algn="ctr">
          <a:solidFill>
            <a:schemeClr val="accent3">
              <a:hueOff val="735610"/>
              <a:satOff val="-138"/>
              <a:lumOff val="3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3BB16-CCB2-42BC-944C-32CBDC3E5139}">
      <dsp:nvSpPr>
        <dsp:cNvPr id="0" name=""/>
        <dsp:cNvSpPr/>
      </dsp:nvSpPr>
      <dsp:spPr>
        <a:xfrm>
          <a:off x="2388737" y="621805"/>
          <a:ext cx="75844" cy="75844"/>
        </a:xfrm>
        <a:prstGeom prst="ellipse">
          <a:avLst/>
        </a:prstGeom>
        <a:solidFill>
          <a:schemeClr val="accent3">
            <a:hueOff val="1103416"/>
            <a:satOff val="-207"/>
            <a:lumOff val="5556"/>
            <a:alphaOff val="0"/>
          </a:schemeClr>
        </a:solidFill>
        <a:ln w="15875" cap="rnd" cmpd="sng" algn="ctr">
          <a:solidFill>
            <a:schemeClr val="accent3">
              <a:hueOff val="1103416"/>
              <a:satOff val="-207"/>
              <a:lumOff val="5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81BF7-0148-4A28-A8F7-03EC2C9FFE55}">
      <dsp:nvSpPr>
        <dsp:cNvPr id="0" name=""/>
        <dsp:cNvSpPr/>
      </dsp:nvSpPr>
      <dsp:spPr>
        <a:xfrm>
          <a:off x="2490065" y="561423"/>
          <a:ext cx="75844" cy="75844"/>
        </a:xfrm>
        <a:prstGeom prst="ellipse">
          <a:avLst/>
        </a:prstGeom>
        <a:solidFill>
          <a:schemeClr val="accent3">
            <a:hueOff val="1471221"/>
            <a:satOff val="-276"/>
            <a:lumOff val="7408"/>
            <a:alphaOff val="0"/>
          </a:schemeClr>
        </a:solidFill>
        <a:ln w="15875" cap="rnd" cmpd="sng" algn="ctr">
          <a:solidFill>
            <a:schemeClr val="accent3">
              <a:hueOff val="1471221"/>
              <a:satOff val="-276"/>
              <a:lumOff val="7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75AF4-25A0-4362-A2C4-52AF691EFFF4}">
      <dsp:nvSpPr>
        <dsp:cNvPr id="0" name=""/>
        <dsp:cNvSpPr/>
      </dsp:nvSpPr>
      <dsp:spPr>
        <a:xfrm>
          <a:off x="2591089" y="501042"/>
          <a:ext cx="75844" cy="75844"/>
        </a:xfrm>
        <a:prstGeom prst="ellipse">
          <a:avLst/>
        </a:prstGeom>
        <a:solidFill>
          <a:schemeClr val="accent3">
            <a:hueOff val="1839026"/>
            <a:satOff val="-345"/>
            <a:lumOff val="9259"/>
            <a:alphaOff val="0"/>
          </a:schemeClr>
        </a:solidFill>
        <a:ln w="15875" cap="rnd" cmpd="sng" algn="ctr">
          <a:solidFill>
            <a:schemeClr val="accent3">
              <a:hueOff val="1839026"/>
              <a:satOff val="-345"/>
              <a:lumOff val="92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86D2F-8072-41E6-B65E-D8D9AED2E758}">
      <dsp:nvSpPr>
        <dsp:cNvPr id="0" name=""/>
        <dsp:cNvSpPr/>
      </dsp:nvSpPr>
      <dsp:spPr>
        <a:xfrm>
          <a:off x="2692114" y="561423"/>
          <a:ext cx="75844" cy="75844"/>
        </a:xfrm>
        <a:prstGeom prst="ellipse">
          <a:avLst/>
        </a:prstGeom>
        <a:solidFill>
          <a:schemeClr val="accent3">
            <a:hueOff val="2206831"/>
            <a:satOff val="-414"/>
            <a:lumOff val="11111"/>
            <a:alphaOff val="0"/>
          </a:schemeClr>
        </a:solidFill>
        <a:ln w="15875" cap="rnd" cmpd="sng" algn="ctr">
          <a:solidFill>
            <a:schemeClr val="accent3">
              <a:hueOff val="2206831"/>
              <a:satOff val="-414"/>
              <a:lumOff val="1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4171E6-EDCC-434A-9332-1543C44AE802}">
      <dsp:nvSpPr>
        <dsp:cNvPr id="0" name=""/>
        <dsp:cNvSpPr/>
      </dsp:nvSpPr>
      <dsp:spPr>
        <a:xfrm>
          <a:off x="2793442" y="621805"/>
          <a:ext cx="75844" cy="75844"/>
        </a:xfrm>
        <a:prstGeom prst="ellipse">
          <a:avLst/>
        </a:prstGeom>
        <a:solidFill>
          <a:schemeClr val="accent3">
            <a:hueOff val="2574636"/>
            <a:satOff val="-483"/>
            <a:lumOff val="12963"/>
            <a:alphaOff val="0"/>
          </a:schemeClr>
        </a:solidFill>
        <a:ln w="15875" cap="rnd" cmpd="sng" algn="ctr">
          <a:solidFill>
            <a:schemeClr val="accent3">
              <a:hueOff val="2574636"/>
              <a:satOff val="-483"/>
              <a:lumOff val="129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53BB5-17C8-4DC5-9B90-55775AAE7812}">
      <dsp:nvSpPr>
        <dsp:cNvPr id="0" name=""/>
        <dsp:cNvSpPr/>
      </dsp:nvSpPr>
      <dsp:spPr>
        <a:xfrm>
          <a:off x="2591089" y="628447"/>
          <a:ext cx="75844" cy="75844"/>
        </a:xfrm>
        <a:prstGeom prst="ellipse">
          <a:avLst/>
        </a:prstGeom>
        <a:solidFill>
          <a:schemeClr val="accent3">
            <a:hueOff val="2942441"/>
            <a:satOff val="-552"/>
            <a:lumOff val="14815"/>
            <a:alphaOff val="0"/>
          </a:schemeClr>
        </a:solidFill>
        <a:ln w="15875" cap="rnd" cmpd="sng" algn="ctr">
          <a:solidFill>
            <a:schemeClr val="accent3">
              <a:hueOff val="2942441"/>
              <a:satOff val="-552"/>
              <a:lumOff val="14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FC0C47-1A36-4D1D-91BE-291C9021B383}">
      <dsp:nvSpPr>
        <dsp:cNvPr id="0" name=""/>
        <dsp:cNvSpPr/>
      </dsp:nvSpPr>
      <dsp:spPr>
        <a:xfrm>
          <a:off x="2591089" y="755852"/>
          <a:ext cx="75844" cy="75844"/>
        </a:xfrm>
        <a:prstGeom prst="ellipse">
          <a:avLst/>
        </a:prstGeom>
        <a:solidFill>
          <a:schemeClr val="accent3">
            <a:hueOff val="3310247"/>
            <a:satOff val="-621"/>
            <a:lumOff val="16667"/>
            <a:alphaOff val="0"/>
          </a:schemeClr>
        </a:solidFill>
        <a:ln w="15875" cap="rnd" cmpd="sng" algn="ctr">
          <a:solidFill>
            <a:schemeClr val="accent3">
              <a:hueOff val="3310247"/>
              <a:satOff val="-621"/>
              <a:lumOff val="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912F1-E2BF-447C-A370-4CD076078415}">
      <dsp:nvSpPr>
        <dsp:cNvPr id="0" name=""/>
        <dsp:cNvSpPr/>
      </dsp:nvSpPr>
      <dsp:spPr>
        <a:xfrm>
          <a:off x="912390" y="2043339"/>
          <a:ext cx="3759068" cy="6902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46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ym typeface="Webdings"/>
            </a:rPr>
            <a:t>Резолюция 70/1 «Преобразование нашего мира</a:t>
          </a:r>
          <a:r>
            <a:rPr lang="en-US" sz="1400" b="1" kern="1200" dirty="0" smtClean="0">
              <a:sym typeface="Webdings"/>
            </a:rPr>
            <a:t>…</a:t>
          </a:r>
          <a:endParaRPr lang="en-US" sz="1400" kern="1200" dirty="0"/>
        </a:p>
      </dsp:txBody>
      <dsp:txXfrm>
        <a:off x="946084" y="2077033"/>
        <a:ext cx="3691680" cy="622831"/>
      </dsp:txXfrm>
    </dsp:sp>
    <dsp:sp modelId="{F94A5BA5-D17B-4B64-BDC3-2AD2FBD98793}">
      <dsp:nvSpPr>
        <dsp:cNvPr id="0" name=""/>
        <dsp:cNvSpPr/>
      </dsp:nvSpPr>
      <dsp:spPr>
        <a:xfrm>
          <a:off x="857811" y="1109443"/>
          <a:ext cx="263611" cy="398208"/>
        </a:xfrm>
        <a:prstGeom prst="star6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DF126-2E5B-4262-83CF-1177DDDD723B}">
      <dsp:nvSpPr>
        <dsp:cNvPr id="0" name=""/>
        <dsp:cNvSpPr/>
      </dsp:nvSpPr>
      <dsp:spPr>
        <a:xfrm>
          <a:off x="1867764" y="857808"/>
          <a:ext cx="3443505" cy="734171"/>
        </a:xfrm>
        <a:prstGeom prst="roundRect">
          <a:avLst/>
        </a:prstGeom>
        <a:solidFill>
          <a:schemeClr val="accent3">
            <a:hueOff val="3310247"/>
            <a:satOff val="-621"/>
            <a:lumOff val="166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46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ym typeface="Webdings"/>
            </a:rPr>
            <a:t>Резолюция 71/313 «Работа Статистической комиссии</a:t>
          </a:r>
          <a:r>
            <a:rPr lang="en-US" sz="1400" b="1" kern="1200" smtClean="0">
              <a:sym typeface="Webdings"/>
            </a:rPr>
            <a:t>…</a:t>
          </a:r>
          <a:endParaRPr lang="en-US" sz="1400" kern="1200" dirty="0"/>
        </a:p>
      </dsp:txBody>
      <dsp:txXfrm>
        <a:off x="1903603" y="893647"/>
        <a:ext cx="3371827" cy="662493"/>
      </dsp:txXfrm>
    </dsp:sp>
    <dsp:sp modelId="{36CB2CB4-41E6-410F-8691-CF7A1EBF82CE}">
      <dsp:nvSpPr>
        <dsp:cNvPr id="0" name=""/>
        <dsp:cNvSpPr/>
      </dsp:nvSpPr>
      <dsp:spPr>
        <a:xfrm flipH="1">
          <a:off x="1314017" y="598590"/>
          <a:ext cx="209284" cy="207935"/>
        </a:xfrm>
        <a:prstGeom prst="ellipse">
          <a:avLst/>
        </a:prstGeom>
        <a:solidFill>
          <a:schemeClr val="accent3">
            <a:tint val="50000"/>
            <a:hueOff val="2270925"/>
            <a:satOff val="27207"/>
            <a:lumOff val="478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1FBC2-2C8F-4B9D-AAE5-15E1CC660108}">
      <dsp:nvSpPr>
        <dsp:cNvPr id="0" name=""/>
        <dsp:cNvSpPr/>
      </dsp:nvSpPr>
      <dsp:spPr>
        <a:xfrm>
          <a:off x="2579" y="0"/>
          <a:ext cx="2295595" cy="77826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Парижское соглашение </a:t>
          </a:r>
        </a:p>
      </dsp:txBody>
      <dsp:txXfrm>
        <a:off x="391711" y="0"/>
        <a:ext cx="1517331" cy="778264"/>
      </dsp:txXfrm>
    </dsp:sp>
    <dsp:sp modelId="{D5381AD0-C910-4DCC-A4CD-412E95416F14}">
      <dsp:nvSpPr>
        <dsp:cNvPr id="0" name=""/>
        <dsp:cNvSpPr/>
      </dsp:nvSpPr>
      <dsp:spPr>
        <a:xfrm>
          <a:off x="2068614" y="0"/>
          <a:ext cx="2295595" cy="77826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Конвенция о правах ребенка</a:t>
          </a:r>
        </a:p>
      </dsp:txBody>
      <dsp:txXfrm>
        <a:off x="2457746" y="0"/>
        <a:ext cx="1517331" cy="778264"/>
      </dsp:txXfrm>
    </dsp:sp>
    <dsp:sp modelId="{B6391143-4881-4783-A29A-79141166F853}">
      <dsp:nvSpPr>
        <dsp:cNvPr id="0" name=""/>
        <dsp:cNvSpPr/>
      </dsp:nvSpPr>
      <dsp:spPr>
        <a:xfrm>
          <a:off x="4134650" y="0"/>
          <a:ext cx="2295595" cy="77826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/>
            <a:t>Сендайская</a:t>
          </a:r>
          <a:r>
            <a:rPr lang="ru-RU" sz="1700" kern="1200" dirty="0"/>
            <a:t> рамочная программа</a:t>
          </a:r>
        </a:p>
      </dsp:txBody>
      <dsp:txXfrm>
        <a:off x="4523782" y="0"/>
        <a:ext cx="1517331" cy="778264"/>
      </dsp:txXfrm>
    </dsp:sp>
    <dsp:sp modelId="{FE60A4CC-B09C-4AF4-ABE6-8B73A53F1CCC}">
      <dsp:nvSpPr>
        <dsp:cNvPr id="0" name=""/>
        <dsp:cNvSpPr/>
      </dsp:nvSpPr>
      <dsp:spPr>
        <a:xfrm>
          <a:off x="6200686" y="0"/>
          <a:ext cx="2295595" cy="77826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Конвенция о правах ЛОВЗ</a:t>
          </a:r>
        </a:p>
      </dsp:txBody>
      <dsp:txXfrm>
        <a:off x="6589818" y="0"/>
        <a:ext cx="1517331" cy="778264"/>
      </dsp:txXfrm>
    </dsp:sp>
    <dsp:sp modelId="{E589FAC8-D255-4CEA-8227-4787F28350C5}">
      <dsp:nvSpPr>
        <dsp:cNvPr id="0" name=""/>
        <dsp:cNvSpPr/>
      </dsp:nvSpPr>
      <dsp:spPr>
        <a:xfrm>
          <a:off x="8266721" y="0"/>
          <a:ext cx="2295595" cy="778264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Другие конвенции</a:t>
          </a:r>
        </a:p>
      </dsp:txBody>
      <dsp:txXfrm>
        <a:off x="8655853" y="0"/>
        <a:ext cx="1517331" cy="7782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403A4-C211-4179-A6F7-66A33F1B0031}">
      <dsp:nvSpPr>
        <dsp:cNvPr id="0" name=""/>
        <dsp:cNvSpPr/>
      </dsp:nvSpPr>
      <dsp:spPr>
        <a:xfrm>
          <a:off x="4257675" y="4700201"/>
          <a:ext cx="3520402" cy="873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811"/>
              </a:lnTo>
              <a:lnTo>
                <a:pt x="3520402" y="718811"/>
              </a:lnTo>
              <a:lnTo>
                <a:pt x="3520402" y="873523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7A0D4-6D34-4C94-986F-27B9D2CCF960}">
      <dsp:nvSpPr>
        <dsp:cNvPr id="0" name=""/>
        <dsp:cNvSpPr/>
      </dsp:nvSpPr>
      <dsp:spPr>
        <a:xfrm>
          <a:off x="4257675" y="4700201"/>
          <a:ext cx="1802285" cy="873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811"/>
              </a:lnTo>
              <a:lnTo>
                <a:pt x="1802285" y="718811"/>
              </a:lnTo>
              <a:lnTo>
                <a:pt x="1802285" y="873523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426C3-4FAA-4DB4-B76C-DFAEEC6857BA}">
      <dsp:nvSpPr>
        <dsp:cNvPr id="0" name=""/>
        <dsp:cNvSpPr/>
      </dsp:nvSpPr>
      <dsp:spPr>
        <a:xfrm>
          <a:off x="4211955" y="4700201"/>
          <a:ext cx="91440" cy="8735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8811"/>
              </a:lnTo>
              <a:lnTo>
                <a:pt x="129889" y="718811"/>
              </a:lnTo>
              <a:lnTo>
                <a:pt x="129889" y="873523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688B2-A766-4163-9E6A-BA35FB13EA16}">
      <dsp:nvSpPr>
        <dsp:cNvPr id="0" name=""/>
        <dsp:cNvSpPr/>
      </dsp:nvSpPr>
      <dsp:spPr>
        <a:xfrm>
          <a:off x="2623727" y="4700201"/>
          <a:ext cx="1633947" cy="873523"/>
        </a:xfrm>
        <a:custGeom>
          <a:avLst/>
          <a:gdLst/>
          <a:ahLst/>
          <a:cxnLst/>
          <a:rect l="0" t="0" r="0" b="0"/>
          <a:pathLst>
            <a:path>
              <a:moveTo>
                <a:pt x="1633947" y="0"/>
              </a:moveTo>
              <a:lnTo>
                <a:pt x="1633947" y="718811"/>
              </a:lnTo>
              <a:lnTo>
                <a:pt x="0" y="718811"/>
              </a:lnTo>
              <a:lnTo>
                <a:pt x="0" y="873523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7F10C1-6554-4490-A5E1-D094A703D807}">
      <dsp:nvSpPr>
        <dsp:cNvPr id="0" name=""/>
        <dsp:cNvSpPr/>
      </dsp:nvSpPr>
      <dsp:spPr>
        <a:xfrm>
          <a:off x="905611" y="4700201"/>
          <a:ext cx="3352063" cy="873523"/>
        </a:xfrm>
        <a:custGeom>
          <a:avLst/>
          <a:gdLst/>
          <a:ahLst/>
          <a:cxnLst/>
          <a:rect l="0" t="0" r="0" b="0"/>
          <a:pathLst>
            <a:path>
              <a:moveTo>
                <a:pt x="3352063" y="0"/>
              </a:moveTo>
              <a:lnTo>
                <a:pt x="3352063" y="718811"/>
              </a:lnTo>
              <a:lnTo>
                <a:pt x="0" y="718811"/>
              </a:lnTo>
              <a:lnTo>
                <a:pt x="0" y="873523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6F706-1CE1-429F-B041-F32B1E8C0493}">
      <dsp:nvSpPr>
        <dsp:cNvPr id="0" name=""/>
        <dsp:cNvSpPr/>
      </dsp:nvSpPr>
      <dsp:spPr>
        <a:xfrm>
          <a:off x="2601604" y="4037148"/>
          <a:ext cx="3312141" cy="663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Секретариат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1604" y="4037148"/>
        <a:ext cx="3312141" cy="663052"/>
      </dsp:txXfrm>
    </dsp:sp>
    <dsp:sp modelId="{68F02F67-67F5-4564-91DF-518ECEE271DA}">
      <dsp:nvSpPr>
        <dsp:cNvPr id="0" name=""/>
        <dsp:cNvSpPr/>
      </dsp:nvSpPr>
      <dsp:spPr>
        <a:xfrm>
          <a:off x="3336488" y="4497389"/>
          <a:ext cx="2226561" cy="331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Аппарат Правительства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6488" y="4497389"/>
        <a:ext cx="2226561" cy="331950"/>
      </dsp:txXfrm>
    </dsp:sp>
    <dsp:sp modelId="{56F06AE1-3C6A-44B5-801B-577464D16B9E}">
      <dsp:nvSpPr>
        <dsp:cNvPr id="0" name=""/>
        <dsp:cNvSpPr/>
      </dsp:nvSpPr>
      <dsp:spPr>
        <a:xfrm>
          <a:off x="205069" y="5573724"/>
          <a:ext cx="1401084" cy="6630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Экономический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069" y="5573724"/>
        <a:ext cx="1401084" cy="663052"/>
      </dsp:txXfrm>
    </dsp:sp>
    <dsp:sp modelId="{C384896F-3C7C-426E-B4B6-93CF7F2295EA}">
      <dsp:nvSpPr>
        <dsp:cNvPr id="0" name=""/>
        <dsp:cNvSpPr/>
      </dsp:nvSpPr>
      <dsp:spPr>
        <a:xfrm>
          <a:off x="446488" y="6143482"/>
          <a:ext cx="1152565" cy="1361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МФ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6488" y="6143482"/>
        <a:ext cx="1152565" cy="1361817"/>
      </dsp:txXfrm>
    </dsp:sp>
    <dsp:sp modelId="{4EAFEF4A-BC3A-43E2-ACAB-1B54C7848623}">
      <dsp:nvSpPr>
        <dsp:cNvPr id="0" name=""/>
        <dsp:cNvSpPr/>
      </dsp:nvSpPr>
      <dsp:spPr>
        <a:xfrm>
          <a:off x="1983413" y="5573724"/>
          <a:ext cx="1280628" cy="663052"/>
        </a:xfrm>
        <a:prstGeom prst="rect">
          <a:avLst/>
        </a:prstGeom>
        <a:solidFill>
          <a:schemeClr val="accent3">
            <a:hueOff val="827562"/>
            <a:satOff val="-155"/>
            <a:lumOff val="41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Социальный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83413" y="5573724"/>
        <a:ext cx="1280628" cy="663052"/>
      </dsp:txXfrm>
    </dsp:sp>
    <dsp:sp modelId="{D3128DB2-FEFE-49B7-A507-5DCB403B4DF0}">
      <dsp:nvSpPr>
        <dsp:cNvPr id="0" name=""/>
        <dsp:cNvSpPr/>
      </dsp:nvSpPr>
      <dsp:spPr>
        <a:xfrm>
          <a:off x="2164604" y="6143482"/>
          <a:ext cx="1152565" cy="1361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827562"/>
              <a:satOff val="-155"/>
              <a:lumOff val="41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МТСР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4604" y="6143482"/>
        <a:ext cx="1152565" cy="1361817"/>
      </dsp:txXfrm>
    </dsp:sp>
    <dsp:sp modelId="{0D88561B-8A89-4A1C-8028-87F2218439C3}">
      <dsp:nvSpPr>
        <dsp:cNvPr id="0" name=""/>
        <dsp:cNvSpPr/>
      </dsp:nvSpPr>
      <dsp:spPr>
        <a:xfrm>
          <a:off x="3701529" y="5573724"/>
          <a:ext cx="1280628" cy="663052"/>
        </a:xfrm>
        <a:prstGeom prst="rect">
          <a:avLst/>
        </a:prstGeom>
        <a:solidFill>
          <a:schemeClr val="accent3">
            <a:hueOff val="1655123"/>
            <a:satOff val="-311"/>
            <a:lumOff val="833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Экология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1529" y="5573724"/>
        <a:ext cx="1280628" cy="663052"/>
      </dsp:txXfrm>
    </dsp:sp>
    <dsp:sp modelId="{A8490790-6651-4DDD-A19B-A6814592A25D}">
      <dsp:nvSpPr>
        <dsp:cNvPr id="0" name=""/>
        <dsp:cNvSpPr/>
      </dsp:nvSpPr>
      <dsp:spPr>
        <a:xfrm>
          <a:off x="3882720" y="6143482"/>
          <a:ext cx="1152565" cy="1361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1655123"/>
              <a:satOff val="-311"/>
              <a:lumOff val="8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ГАООСЛХ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  <a:b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2720" y="6143482"/>
        <a:ext cx="1152565" cy="1361817"/>
      </dsp:txXfrm>
    </dsp:sp>
    <dsp:sp modelId="{696460C1-32A5-452F-A985-C6DE105B2424}">
      <dsp:nvSpPr>
        <dsp:cNvPr id="0" name=""/>
        <dsp:cNvSpPr/>
      </dsp:nvSpPr>
      <dsp:spPr>
        <a:xfrm>
          <a:off x="5419646" y="5573724"/>
          <a:ext cx="1280628" cy="663052"/>
        </a:xfrm>
        <a:prstGeom prst="rect">
          <a:avLst/>
        </a:prstGeom>
        <a:solidFill>
          <a:schemeClr val="accent3">
            <a:hueOff val="2482685"/>
            <a:satOff val="-466"/>
            <a:lumOff val="1250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Государственное управление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9646" y="5573724"/>
        <a:ext cx="1280628" cy="663052"/>
      </dsp:txXfrm>
    </dsp:sp>
    <dsp:sp modelId="{273BF810-4AF9-419B-847E-86BE0142CBD3}">
      <dsp:nvSpPr>
        <dsp:cNvPr id="0" name=""/>
        <dsp:cNvSpPr/>
      </dsp:nvSpPr>
      <dsp:spPr>
        <a:xfrm>
          <a:off x="5600837" y="6143482"/>
          <a:ext cx="1152565" cy="1361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2482685"/>
              <a:satOff val="-466"/>
              <a:lumOff val="125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МЮ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00837" y="6143482"/>
        <a:ext cx="1152565" cy="1361817"/>
      </dsp:txXfrm>
    </dsp:sp>
    <dsp:sp modelId="{58873C2E-B763-478E-A54A-B1EE17C6266E}">
      <dsp:nvSpPr>
        <dsp:cNvPr id="0" name=""/>
        <dsp:cNvSpPr/>
      </dsp:nvSpPr>
      <dsp:spPr>
        <a:xfrm>
          <a:off x="7137762" y="5573724"/>
          <a:ext cx="1280628" cy="663052"/>
        </a:xfrm>
        <a:prstGeom prst="rect">
          <a:avLst/>
        </a:prstGeom>
        <a:solidFill>
          <a:schemeClr val="accent3">
            <a:hueOff val="3310247"/>
            <a:satOff val="-621"/>
            <a:lumOff val="166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93564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37762" y="5573724"/>
        <a:ext cx="1280628" cy="663052"/>
      </dsp:txXfrm>
    </dsp:sp>
    <dsp:sp modelId="{0B192D35-927E-45D8-B88A-84AF983D50E0}">
      <dsp:nvSpPr>
        <dsp:cNvPr id="0" name=""/>
        <dsp:cNvSpPr/>
      </dsp:nvSpPr>
      <dsp:spPr>
        <a:xfrm>
          <a:off x="7251563" y="6143482"/>
          <a:ext cx="1152565" cy="13618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3310247"/>
              <a:satOff val="-621"/>
              <a:lumOff val="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НСК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МЭ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МИД</a:t>
          </a:r>
          <a:endParaRPr lang="en-US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другие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1563" y="6143482"/>
        <a:ext cx="1152565" cy="13618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2F315-1285-4357-8784-D86AE5FB0D9C}">
      <dsp:nvSpPr>
        <dsp:cNvPr id="0" name=""/>
        <dsp:cNvSpPr/>
      </dsp:nvSpPr>
      <dsp:spPr>
        <a:xfrm>
          <a:off x="17741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Создание РГ в каждом министерстве/ведомстве, </a:t>
          </a:r>
          <a:r>
            <a:rPr lang="ru-RU" sz="1200" kern="1200" dirty="0" err="1" smtClean="0"/>
            <a:t>вкл</a:t>
          </a:r>
          <a:r>
            <a:rPr lang="ru-RU" sz="1200" kern="1200" dirty="0" smtClean="0"/>
            <a:t> НСК и МЭ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Консультации по целям и задачам ЦУР</a:t>
          </a:r>
          <a:endParaRPr lang="en-US" sz="1200" kern="1200" dirty="0"/>
        </a:p>
      </dsp:txBody>
      <dsp:txXfrm>
        <a:off x="215161" y="891226"/>
        <a:ext cx="1912934" cy="1213110"/>
      </dsp:txXfrm>
    </dsp:sp>
    <dsp:sp modelId="{88FB7758-E27C-4E51-9A3C-FA01D69836C2}">
      <dsp:nvSpPr>
        <dsp:cNvPr id="0" name=""/>
        <dsp:cNvSpPr/>
      </dsp:nvSpPr>
      <dsp:spPr>
        <a:xfrm>
          <a:off x="1177008" y="500711"/>
          <a:ext cx="3228315" cy="3228315"/>
        </a:xfrm>
        <a:prstGeom prst="leftCircularArrow">
          <a:avLst>
            <a:gd name="adj1" fmla="val 3818"/>
            <a:gd name="adj2" fmla="val 477295"/>
            <a:gd name="adj3" fmla="val 2255715"/>
            <a:gd name="adj4" fmla="val 9027399"/>
            <a:gd name="adj5" fmla="val 445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A8497-F674-49E9-AD33-CA3AA88A8BFC}">
      <dsp:nvSpPr>
        <dsp:cNvPr id="0" name=""/>
        <dsp:cNvSpPr/>
      </dsp:nvSpPr>
      <dsp:spPr>
        <a:xfrm>
          <a:off x="442559" y="2142078"/>
          <a:ext cx="2120943" cy="7028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Институционализация показателей ЦУР</a:t>
          </a:r>
          <a:endParaRPr lang="en-US" sz="1200" b="1" kern="1200" dirty="0"/>
        </a:p>
      </dsp:txBody>
      <dsp:txXfrm>
        <a:off x="463145" y="2162664"/>
        <a:ext cx="2079771" cy="661697"/>
      </dsp:txXfrm>
    </dsp:sp>
    <dsp:sp modelId="{B1037586-3D49-4F48-AA4A-480B22C87E93}">
      <dsp:nvSpPr>
        <dsp:cNvPr id="0" name=""/>
        <dsp:cNvSpPr/>
      </dsp:nvSpPr>
      <dsp:spPr>
        <a:xfrm>
          <a:off x="3150379" y="546177"/>
          <a:ext cx="2717014" cy="2250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296529"/>
              <a:satOff val="-6628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Проведение инвентаризации на наличие глобальных показателей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национальных показателей –аналогов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дополнительных национальных показателей</a:t>
          </a:r>
          <a:endParaRPr lang="en-US" sz="1200" kern="1200" dirty="0"/>
        </a:p>
      </dsp:txBody>
      <dsp:txXfrm>
        <a:off x="3202164" y="1080166"/>
        <a:ext cx="2613444" cy="1664510"/>
      </dsp:txXfrm>
    </dsp:sp>
    <dsp:sp modelId="{C046F531-1380-405D-9D1B-B39035D25CFA}">
      <dsp:nvSpPr>
        <dsp:cNvPr id="0" name=""/>
        <dsp:cNvSpPr/>
      </dsp:nvSpPr>
      <dsp:spPr>
        <a:xfrm>
          <a:off x="4526283" y="-330591"/>
          <a:ext cx="3025075" cy="3025075"/>
        </a:xfrm>
        <a:prstGeom prst="circularArrow">
          <a:avLst>
            <a:gd name="adj1" fmla="val 4074"/>
            <a:gd name="adj2" fmla="val 512530"/>
            <a:gd name="adj3" fmla="val 19315084"/>
            <a:gd name="adj4" fmla="val 12578635"/>
            <a:gd name="adj5" fmla="val 4753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ADB5B-B8D5-4911-9240-30FE60F95457}">
      <dsp:nvSpPr>
        <dsp:cNvPr id="0" name=""/>
        <dsp:cNvSpPr/>
      </dsp:nvSpPr>
      <dsp:spPr>
        <a:xfrm>
          <a:off x="3956548" y="499870"/>
          <a:ext cx="1767482" cy="702869"/>
        </a:xfrm>
        <a:prstGeom prst="roundRect">
          <a:avLst>
            <a:gd name="adj" fmla="val 10000"/>
          </a:avLst>
        </a:prstGeom>
        <a:solidFill>
          <a:schemeClr val="accent2">
            <a:hueOff val="296529"/>
            <a:satOff val="-6628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Инвентаризация показателей</a:t>
          </a:r>
          <a:endParaRPr lang="en-US" sz="1200" b="1" kern="1200" dirty="0"/>
        </a:p>
      </dsp:txBody>
      <dsp:txXfrm>
        <a:off x="3977134" y="520456"/>
        <a:ext cx="1726310" cy="661697"/>
      </dsp:txXfrm>
    </dsp:sp>
    <dsp:sp modelId="{60AD71AD-B65C-4FBB-9862-9D5D3252820E}">
      <dsp:nvSpPr>
        <dsp:cNvPr id="0" name=""/>
        <dsp:cNvSpPr/>
      </dsp:nvSpPr>
      <dsp:spPr>
        <a:xfrm>
          <a:off x="645426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593057"/>
              <a:satOff val="-13255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Матрица ИТОГОВ инвентаризации</a:t>
          </a:r>
          <a:endParaRPr lang="en-US" sz="1500" kern="1200" dirty="0"/>
        </a:p>
      </dsp:txBody>
      <dsp:txXfrm>
        <a:off x="6492011" y="891226"/>
        <a:ext cx="1912934" cy="1213110"/>
      </dsp:txXfrm>
    </dsp:sp>
    <dsp:sp modelId="{F84F3336-B735-4711-B4D2-850494482BBC}">
      <dsp:nvSpPr>
        <dsp:cNvPr id="0" name=""/>
        <dsp:cNvSpPr/>
      </dsp:nvSpPr>
      <dsp:spPr>
        <a:xfrm>
          <a:off x="7677128" y="742067"/>
          <a:ext cx="2594333" cy="2594333"/>
        </a:xfrm>
        <a:prstGeom prst="leftCircularArrow">
          <a:avLst>
            <a:gd name="adj1" fmla="val 4751"/>
            <a:gd name="adj2" fmla="val 607618"/>
            <a:gd name="adj3" fmla="val 3236849"/>
            <a:gd name="adj4" fmla="val 9878210"/>
            <a:gd name="adj5" fmla="val 5542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8BAA0-9984-402A-B41F-29821552F7D6}">
      <dsp:nvSpPr>
        <dsp:cNvPr id="0" name=""/>
        <dsp:cNvSpPr/>
      </dsp:nvSpPr>
      <dsp:spPr>
        <a:xfrm>
          <a:off x="6968483" y="1644657"/>
          <a:ext cx="1767482" cy="702869"/>
        </a:xfrm>
        <a:prstGeom prst="roundRect">
          <a:avLst>
            <a:gd name="adj" fmla="val 10000"/>
          </a:avLst>
        </a:prstGeom>
        <a:solidFill>
          <a:schemeClr val="accent2">
            <a:hueOff val="593057"/>
            <a:satOff val="-13255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Разработка результатов инвентаризации показателей</a:t>
          </a:r>
          <a:endParaRPr lang="en-US" sz="1100" b="1" kern="1200" dirty="0"/>
        </a:p>
      </dsp:txBody>
      <dsp:txXfrm>
        <a:off x="6989069" y="1665243"/>
        <a:ext cx="1726310" cy="661697"/>
      </dsp:txXfrm>
    </dsp:sp>
    <dsp:sp modelId="{E3C29384-262A-4B63-8FDF-65EC7918302B}">
      <dsp:nvSpPr>
        <dsp:cNvPr id="0" name=""/>
        <dsp:cNvSpPr/>
      </dsp:nvSpPr>
      <dsp:spPr>
        <a:xfrm>
          <a:off x="9250499" y="853484"/>
          <a:ext cx="1988418" cy="1640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889586"/>
              <a:satOff val="-19883"/>
              <a:lumOff val="-18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Консультации НСК/МЭ/МИД</a:t>
          </a:r>
          <a:endParaRPr lang="en-US" sz="1500" kern="1200" dirty="0"/>
        </a:p>
      </dsp:txBody>
      <dsp:txXfrm>
        <a:off x="9288241" y="1242661"/>
        <a:ext cx="1912934" cy="1213110"/>
      </dsp:txXfrm>
    </dsp:sp>
    <dsp:sp modelId="{A94EA1C9-6A6A-418C-91B5-B98A5E5535E7}">
      <dsp:nvSpPr>
        <dsp:cNvPr id="0" name=""/>
        <dsp:cNvSpPr/>
      </dsp:nvSpPr>
      <dsp:spPr>
        <a:xfrm>
          <a:off x="9592118" y="502049"/>
          <a:ext cx="1967985" cy="702869"/>
        </a:xfrm>
        <a:prstGeom prst="roundRect">
          <a:avLst>
            <a:gd name="adj" fmla="val 1000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Поддержка министерств и ведомств по адаптации методологий по показателям </a:t>
          </a:r>
          <a:endParaRPr lang="en-US" sz="1100" b="1" kern="1200" dirty="0"/>
        </a:p>
      </dsp:txBody>
      <dsp:txXfrm>
        <a:off x="9612704" y="522635"/>
        <a:ext cx="1926813" cy="6616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E5B6C-9DF5-4835-A7FF-85835F02A48B}">
      <dsp:nvSpPr>
        <dsp:cNvPr id="0" name=""/>
        <dsp:cNvSpPr/>
      </dsp:nvSpPr>
      <dsp:spPr>
        <a:xfrm rot="5400000">
          <a:off x="750000" y="813204"/>
          <a:ext cx="719209" cy="8187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ACA0D-0E47-4077-BF03-ECC61D4989E6}">
      <dsp:nvSpPr>
        <dsp:cNvPr id="0" name=""/>
        <dsp:cNvSpPr/>
      </dsp:nvSpPr>
      <dsp:spPr>
        <a:xfrm>
          <a:off x="559453" y="15946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наличия показателей в  стране</a:t>
          </a:r>
          <a:endParaRPr lang="en-US" sz="900" kern="1200" dirty="0"/>
        </a:p>
      </dsp:txBody>
      <dsp:txXfrm>
        <a:off x="600830" y="57323"/>
        <a:ext cx="1127970" cy="764714"/>
      </dsp:txXfrm>
    </dsp:sp>
    <dsp:sp modelId="{F030E4D9-4867-4F45-8287-A5FEF9CD460B}">
      <dsp:nvSpPr>
        <dsp:cNvPr id="0" name=""/>
        <dsp:cNvSpPr/>
      </dsp:nvSpPr>
      <dsp:spPr>
        <a:xfrm>
          <a:off x="1785236" y="216023"/>
          <a:ext cx="1949044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1785236" y="216023"/>
        <a:ext cx="1949044" cy="684961"/>
      </dsp:txXfrm>
    </dsp:sp>
    <dsp:sp modelId="{A50D62DE-047B-4FE2-AE60-4E665C2F3D06}">
      <dsp:nvSpPr>
        <dsp:cNvPr id="0" name=""/>
        <dsp:cNvSpPr/>
      </dsp:nvSpPr>
      <dsp:spPr>
        <a:xfrm rot="5400000">
          <a:off x="2010255" y="1765190"/>
          <a:ext cx="719209" cy="8187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1040943"/>
            <a:satOff val="-52239"/>
            <a:lumOff val="721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CCA66-A7E5-4996-A8CD-6F696C47A933}">
      <dsp:nvSpPr>
        <dsp:cNvPr id="0" name=""/>
        <dsp:cNvSpPr/>
      </dsp:nvSpPr>
      <dsp:spPr>
        <a:xfrm>
          <a:off x="1819708" y="967932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444793"/>
            <a:satOff val="-9942"/>
            <a:lumOff val="-941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потребностей в разработке новых показателей</a:t>
          </a:r>
          <a:endParaRPr lang="en-US" sz="900" kern="1200" dirty="0"/>
        </a:p>
      </dsp:txBody>
      <dsp:txXfrm>
        <a:off x="1861085" y="1009309"/>
        <a:ext cx="1127970" cy="764714"/>
      </dsp:txXfrm>
    </dsp:sp>
    <dsp:sp modelId="{AF35FBC8-A220-461C-8D44-362E24A374BF}">
      <dsp:nvSpPr>
        <dsp:cNvPr id="0" name=""/>
        <dsp:cNvSpPr/>
      </dsp:nvSpPr>
      <dsp:spPr>
        <a:xfrm>
          <a:off x="3044557" y="1080122"/>
          <a:ext cx="2001174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3044557" y="1080122"/>
        <a:ext cx="2001174" cy="684961"/>
      </dsp:txXfrm>
    </dsp:sp>
    <dsp:sp modelId="{64DE2ACA-8AD0-4343-BF86-AB4AE835B5DA}">
      <dsp:nvSpPr>
        <dsp:cNvPr id="0" name=""/>
        <dsp:cNvSpPr/>
      </dsp:nvSpPr>
      <dsp:spPr>
        <a:xfrm>
          <a:off x="3079962" y="1919919"/>
          <a:ext cx="1210724" cy="847468"/>
        </a:xfrm>
        <a:prstGeom prst="roundRect">
          <a:avLst>
            <a:gd name="adj" fmla="val 16670"/>
          </a:avLst>
        </a:prstGeom>
        <a:solidFill>
          <a:schemeClr val="accent2">
            <a:hueOff val="889586"/>
            <a:satOff val="-19883"/>
            <a:lumOff val="-1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Выявление потребностей в наращивании потенциала</a:t>
          </a:r>
          <a:endParaRPr lang="en-US" sz="900" kern="1200" dirty="0"/>
        </a:p>
      </dsp:txBody>
      <dsp:txXfrm>
        <a:off x="3121339" y="1961296"/>
        <a:ext cx="1127970" cy="764714"/>
      </dsp:txXfrm>
    </dsp:sp>
    <dsp:sp modelId="{9B4CD028-779B-444F-A602-3C2DD4479F9E}">
      <dsp:nvSpPr>
        <dsp:cNvPr id="0" name=""/>
        <dsp:cNvSpPr/>
      </dsp:nvSpPr>
      <dsp:spPr>
        <a:xfrm>
          <a:off x="4192354" y="2016224"/>
          <a:ext cx="2092559" cy="684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smtClean="0"/>
            <a:t>Потребность в технической/ методологической помощи для разработки показателя</a:t>
          </a:r>
          <a:endParaRPr lang="en-US" sz="1000" b="1" kern="1200" dirty="0"/>
        </a:p>
      </dsp:txBody>
      <dsp:txXfrm>
        <a:off x="4192354" y="2016224"/>
        <a:ext cx="2092559" cy="6849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88C6D-EB56-4D0E-AD01-AEF0ACBA9320}">
      <dsp:nvSpPr>
        <dsp:cNvPr id="0" name=""/>
        <dsp:cNvSpPr/>
      </dsp:nvSpPr>
      <dsp:spPr>
        <a:xfrm>
          <a:off x="7374" y="1913906"/>
          <a:ext cx="2449756" cy="2020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Всего  глобальных задач ЦУР</a:t>
          </a:r>
          <a:endParaRPr lang="ru-RU" sz="2100" kern="1200" dirty="0"/>
        </a:p>
      </dsp:txBody>
      <dsp:txXfrm>
        <a:off x="53872" y="1960404"/>
        <a:ext cx="2356760" cy="1494568"/>
      </dsp:txXfrm>
    </dsp:sp>
    <dsp:sp modelId="{B825127C-A428-4ACE-939A-9FF2ED458B79}">
      <dsp:nvSpPr>
        <dsp:cNvPr id="0" name=""/>
        <dsp:cNvSpPr/>
      </dsp:nvSpPr>
      <dsp:spPr>
        <a:xfrm>
          <a:off x="1376809" y="2369049"/>
          <a:ext cx="2740163" cy="2740163"/>
        </a:xfrm>
        <a:prstGeom prst="leftCircularArrow">
          <a:avLst>
            <a:gd name="adj1" fmla="val 3294"/>
            <a:gd name="adj2" fmla="val 406713"/>
            <a:gd name="adj3" fmla="val 2182224"/>
            <a:gd name="adj4" fmla="val 9024489"/>
            <a:gd name="adj5" fmla="val 38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7CF717-CD00-4F15-A518-1D098096951A}">
      <dsp:nvSpPr>
        <dsp:cNvPr id="0" name=""/>
        <dsp:cNvSpPr/>
      </dsp:nvSpPr>
      <dsp:spPr>
        <a:xfrm>
          <a:off x="551764" y="3501471"/>
          <a:ext cx="2177560" cy="8659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169</a:t>
          </a:r>
          <a:endParaRPr lang="ru-RU" sz="4900" kern="1200" dirty="0"/>
        </a:p>
      </dsp:txBody>
      <dsp:txXfrm>
        <a:off x="577127" y="3526834"/>
        <a:ext cx="2126834" cy="815218"/>
      </dsp:txXfrm>
    </dsp:sp>
    <dsp:sp modelId="{802AD5FD-1E75-425F-965B-97385B71D7B3}">
      <dsp:nvSpPr>
        <dsp:cNvPr id="0" name=""/>
        <dsp:cNvSpPr/>
      </dsp:nvSpPr>
      <dsp:spPr>
        <a:xfrm>
          <a:off x="3159141" y="1913906"/>
          <a:ext cx="2449756" cy="2020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Приняты, как глобальные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/>
        </a:p>
      </dsp:txBody>
      <dsp:txXfrm>
        <a:off x="3205639" y="2393376"/>
        <a:ext cx="2356760" cy="1494568"/>
      </dsp:txXfrm>
    </dsp:sp>
    <dsp:sp modelId="{55F8C53F-1333-4E4A-A8E2-B0A4B547BE7A}">
      <dsp:nvSpPr>
        <dsp:cNvPr id="0" name=""/>
        <dsp:cNvSpPr/>
      </dsp:nvSpPr>
      <dsp:spPr>
        <a:xfrm>
          <a:off x="4508162" y="659913"/>
          <a:ext cx="3053188" cy="3053188"/>
        </a:xfrm>
        <a:prstGeom prst="circularArrow">
          <a:avLst>
            <a:gd name="adj1" fmla="val 2956"/>
            <a:gd name="adj2" fmla="val 362118"/>
            <a:gd name="adj3" fmla="val 19462371"/>
            <a:gd name="adj4" fmla="val 12575511"/>
            <a:gd name="adj5" fmla="val 344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9AC0C-E20B-4E40-B015-236679C8677F}">
      <dsp:nvSpPr>
        <dsp:cNvPr id="0" name=""/>
        <dsp:cNvSpPr/>
      </dsp:nvSpPr>
      <dsp:spPr>
        <a:xfrm>
          <a:off x="3703531" y="1480934"/>
          <a:ext cx="2177560" cy="8659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 93</a:t>
          </a:r>
          <a:endParaRPr lang="ru-RU" sz="4900" kern="1200" dirty="0"/>
        </a:p>
      </dsp:txBody>
      <dsp:txXfrm>
        <a:off x="3728894" y="1506297"/>
        <a:ext cx="2126834" cy="815218"/>
      </dsp:txXfrm>
    </dsp:sp>
    <dsp:sp modelId="{5CD7DDC2-B34E-455A-9482-076131998363}">
      <dsp:nvSpPr>
        <dsp:cNvPr id="0" name=""/>
        <dsp:cNvSpPr/>
      </dsp:nvSpPr>
      <dsp:spPr>
        <a:xfrm>
          <a:off x="6310907" y="1913906"/>
          <a:ext cx="2449756" cy="2020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Адаптированы под национальные условия </a:t>
          </a:r>
          <a:endParaRPr lang="ru-RU" sz="2100" kern="1200" dirty="0"/>
        </a:p>
      </dsp:txBody>
      <dsp:txXfrm>
        <a:off x="6357405" y="1960404"/>
        <a:ext cx="2356760" cy="1494568"/>
      </dsp:txXfrm>
    </dsp:sp>
    <dsp:sp modelId="{1802ED0A-CA27-433B-A337-174FB016B32E}">
      <dsp:nvSpPr>
        <dsp:cNvPr id="0" name=""/>
        <dsp:cNvSpPr/>
      </dsp:nvSpPr>
      <dsp:spPr>
        <a:xfrm>
          <a:off x="7680343" y="2369049"/>
          <a:ext cx="2740163" cy="2740163"/>
        </a:xfrm>
        <a:prstGeom prst="leftCircularArrow">
          <a:avLst>
            <a:gd name="adj1" fmla="val 3294"/>
            <a:gd name="adj2" fmla="val 406713"/>
            <a:gd name="adj3" fmla="val 2182224"/>
            <a:gd name="adj4" fmla="val 9024489"/>
            <a:gd name="adj5" fmla="val 38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B0CDD-6084-4E11-943B-08CF64226AAF}">
      <dsp:nvSpPr>
        <dsp:cNvPr id="0" name=""/>
        <dsp:cNvSpPr/>
      </dsp:nvSpPr>
      <dsp:spPr>
        <a:xfrm>
          <a:off x="6855298" y="3501471"/>
          <a:ext cx="2177560" cy="8659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61</a:t>
          </a:r>
          <a:endParaRPr lang="ru-RU" sz="4900" kern="1200" dirty="0"/>
        </a:p>
      </dsp:txBody>
      <dsp:txXfrm>
        <a:off x="6880661" y="3526834"/>
        <a:ext cx="2126834" cy="815218"/>
      </dsp:txXfrm>
    </dsp:sp>
    <dsp:sp modelId="{6C876188-555C-48D2-96D3-39E76C2FCB35}">
      <dsp:nvSpPr>
        <dsp:cNvPr id="0" name=""/>
        <dsp:cNvSpPr/>
      </dsp:nvSpPr>
      <dsp:spPr>
        <a:xfrm>
          <a:off x="9462674" y="1913906"/>
          <a:ext cx="2449756" cy="2020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Исключённые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/>
        </a:p>
      </dsp:txBody>
      <dsp:txXfrm>
        <a:off x="9509172" y="2393376"/>
        <a:ext cx="2356760" cy="1494568"/>
      </dsp:txXfrm>
    </dsp:sp>
    <dsp:sp modelId="{38408806-8C45-4958-926B-67EFAA61367F}">
      <dsp:nvSpPr>
        <dsp:cNvPr id="0" name=""/>
        <dsp:cNvSpPr/>
      </dsp:nvSpPr>
      <dsp:spPr>
        <a:xfrm>
          <a:off x="10007064" y="1480934"/>
          <a:ext cx="2177560" cy="8659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15</a:t>
          </a:r>
          <a:endParaRPr lang="ru-RU" sz="4900" kern="1200" dirty="0"/>
        </a:p>
      </dsp:txBody>
      <dsp:txXfrm>
        <a:off x="10032427" y="1506297"/>
        <a:ext cx="2126834" cy="815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87" cy="4976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138" y="0"/>
            <a:ext cx="2944987" cy="4976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39DBE-A4EE-4CA0-B01B-F769D6A3CC4F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953"/>
            <a:ext cx="2944987" cy="4976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138" y="9428953"/>
            <a:ext cx="2944987" cy="4976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F397F-B73C-4641-9FCB-6EC2387B07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85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A8C9E937-33EC-4EB1-8C68-F696B2B5A846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3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DBFB4BF-5B80-492E-ADE5-B7835F0ED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42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ru/documents/ods.asp?m=A/RES/70/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un.org/ga/search/view_doc.asp?symbol=A/RES/70/1&amp;Lang=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84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вам известно, 1 января 2016 года официально вступили в силу цели в области устойчивого развития (ЦУР), изложенные в 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Повестке 2030 года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,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которая была принята мировыми лидерами в сентябре 2015 года на историческом саммите Организации Объединенных Наций. 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Повестка в области устойчивого развития–план глобальных действий, содержит 17 глобальных целей, 169 соответствующих задач и 232 показателей.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Решением Статистической Комиссии ООН, сбор данного глобального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набора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показателей будет осуществляться на основе сопоставимых и стандартизированных официальных статистических данных,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т.е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ключевую роль в предоставлении данных для обзора и отслеживания прогресса в достижении ЦУР  и связанных с ними задач будет играть официальная статистика.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Основной посыл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Повестки 2030 –это Никто не должен быть забыть и поэтому показатели должны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быть дезагрегированы по 7 признакам, таким как   доход, пол, возраст, расовая и этническая принадлежность, миграционный статус,  фактор инвалидности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георгафиское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местоположение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мимо этого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 страны до 2030 года должны представить 2 раза Добровольный отчет о достижении Целей устойчивого развития  и Кыргызстан планирует в 2020 году представить данный отчет.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90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Так, в конце 2018 года принята долгосрочная Национальная стратегия развития Кыргызской Республики 2018-2040 которая и послужила основой для последующей адаптации идей ЦУР</a:t>
            </a:r>
          </a:p>
          <a:p>
            <a:r>
              <a:rPr lang="ru-RU" dirty="0" smtClean="0"/>
              <a:t>Национальная стратегия развития Кыргызской Республики 2018-2040 определяет четыре стратегических направления: </a:t>
            </a:r>
          </a:p>
          <a:p>
            <a:r>
              <a:rPr lang="ru-RU" dirty="0" smtClean="0"/>
              <a:t>1. Человеческое развитие:</a:t>
            </a:r>
          </a:p>
          <a:p>
            <a:r>
              <a:rPr lang="ru-RU" dirty="0" smtClean="0"/>
              <a:t>2. Экономическое благосостояние и продвижение бизнеса и финансирования: </a:t>
            </a:r>
          </a:p>
          <a:p>
            <a:r>
              <a:rPr lang="ru-RU" dirty="0" smtClean="0"/>
              <a:t>3. Государственное управление: </a:t>
            </a:r>
          </a:p>
          <a:p>
            <a:r>
              <a:rPr lang="ru-RU" dirty="0" smtClean="0"/>
              <a:t>4. Преобразование системы развития:</a:t>
            </a:r>
          </a:p>
          <a:p>
            <a:r>
              <a:rPr lang="ru-RU" dirty="0" smtClean="0"/>
              <a:t>Более того, КР приступил к реализации среднесрочной повестки в области развития («Единство, Доверие, Созидание» 2018-2022 гг.)</a:t>
            </a:r>
          </a:p>
          <a:p>
            <a:r>
              <a:rPr lang="ru-RU" dirty="0" smtClean="0"/>
              <a:t> Также приняты ряд больших программных документов, как региональное развитие, Национальная программа цифровой трансформации «Цифровой Кыргызстан-2019-2023», программа зеленой экономики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76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7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5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53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04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506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Оценка, которая была завершена в 2017 году при поддержке UNSD, показала, что Кыргызстан готов немедленно отчитаться по 95 показателям или по 46% всех применимых глобальных показателей ЦУР. </a:t>
            </a:r>
            <a:r>
              <a:rPr lang="ru-RU" baseline="0" dirty="0" smtClean="0"/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т.е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соглано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экспертной оценке 39 глобальных показатель доступен на данный момент и 56 легко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выполнимы.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93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реализуемые с большими усилиями 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 не приемлемые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389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751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сегодня на сайте</a:t>
            </a:r>
            <a:r>
              <a:rPr lang="ru-RU" baseline="0" dirty="0" smtClean="0"/>
              <a:t> НСК уже создан раздел «Цели устойчивого развития», где размещены вся информация по ЦУР, и итоги проведённых работ. </a:t>
            </a:r>
          </a:p>
          <a:p>
            <a:endParaRPr lang="ru-RU" baseline="0" dirty="0" smtClean="0"/>
          </a:p>
          <a:p>
            <a:r>
              <a:rPr lang="ru-RU" baseline="0" dirty="0" smtClean="0"/>
              <a:t>Также создан кнопка ЦУР в мобильном приложении НСК,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33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FB4BF-5B80-492E-ADE5-B7835F0ED33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03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89951760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4236224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84649527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19423079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26453885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38167667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26040273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75250744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43362415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6038180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88107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1662537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802085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66154163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3925571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25E7C-F76F-428C-9E3F-9E789D4A4CA5}" type="datetime1">
              <a:rPr lang="pl-PL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2019-05-15</a:t>
            </a:fld>
            <a:endParaRPr lang="pl-PL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207768081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2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178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38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152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728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428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479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177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342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964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4428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817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7460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209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7487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83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12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9528"/>
            <a:ext cx="109728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55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36868" y="65569"/>
            <a:ext cx="2614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cs typeface="Arial" pitchFamily="34" charset="0"/>
              </a:rPr>
              <a:t>SEEA</a:t>
            </a:r>
            <a:r>
              <a:rPr lang="en-US" sz="14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1400" dirty="0">
                <a:solidFill>
                  <a:srgbClr val="B0CB0B"/>
                </a:solidFill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1" y="36577"/>
            <a:ext cx="449025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5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64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253C0-74C5-4FC7-8B6F-FC1C814A9711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94D9CD-A781-469D-908A-6F409C36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38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42" r:id="rId17"/>
    <p:sldLayoutId id="2147483843" r:id="rId18"/>
    <p:sldLayoutId id="2147483844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3.png"/><Relationship Id="rId3" Type="http://schemas.openxmlformats.org/officeDocument/2006/relationships/diagramData" Target="../diagrams/data1.xml"/><Relationship Id="rId21" Type="http://schemas.openxmlformats.org/officeDocument/2006/relationships/diagramLayout" Target="../diagrams/layout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microsoft.com/office/2007/relationships/diagramDrawing" Target="../diagrams/drawing4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Colors" Target="../diagrams/colors4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4.jp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k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0000" y="2173109"/>
            <a:ext cx="9689681" cy="1485888"/>
          </a:xfrm>
        </p:spPr>
        <p:txBody>
          <a:bodyPr>
            <a:noAutofit/>
          </a:bodyPr>
          <a:lstStyle/>
          <a:p>
            <a:pPr lvl="0" algn="ctr">
              <a:spcBef>
                <a:spcPts val="1000"/>
              </a:spcBef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«Молодежные» показатели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Целей Устойчивого Развития</a:t>
            </a:r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222489" y="4653849"/>
            <a:ext cx="9663566" cy="876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69" y="212034"/>
            <a:ext cx="1092231" cy="109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2311197" y="5157666"/>
            <a:ext cx="9018709" cy="10813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Керималиева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Назира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статистики устойчивого развития и окружающей среды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699641" y="162806"/>
            <a:ext cx="10299026" cy="1676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КРУГЛЫЙ СТОЛ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Развитие статистики о положении молодежи: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диалог между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производителями и пользователями статистики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г.Бишкек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, 14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мая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2019г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33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9654" y="172122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ЦУР и индикаторы для мониторинга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531812" y="315774"/>
          <a:ext cx="4790774" cy="397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/>
          </p:nvPr>
        </p:nvGraphicFramePr>
        <p:xfrm>
          <a:off x="3509318" y="1152907"/>
          <a:ext cx="8257059" cy="5503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/>
          </p:nvPr>
        </p:nvGraphicFramePr>
        <p:xfrm>
          <a:off x="8891844" y="1318054"/>
          <a:ext cx="3693298" cy="569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30" y="2075587"/>
            <a:ext cx="600222" cy="6002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03" y="6028805"/>
            <a:ext cx="1918964" cy="401469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/>
          </p:nvPr>
        </p:nvGraphicFramePr>
        <p:xfrm>
          <a:off x="-257577" y="3623399"/>
          <a:ext cx="6117464" cy="3234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</p:spTree>
    <p:extLst>
      <p:ext uri="{BB962C8B-B14F-4D97-AF65-F5344CB8AC3E}">
        <p14:creationId xmlns:p14="http://schemas.microsoft.com/office/powerpoint/2010/main" val="25889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602" y="0"/>
            <a:ext cx="8911687" cy="643892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Политические основы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02" y="1510692"/>
            <a:ext cx="11223709" cy="11156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5696260" y="1200001"/>
            <a:ext cx="586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GLOBAL</a:t>
            </a:r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32725" y="752202"/>
            <a:ext cx="11618643" cy="248474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0602" y="3472286"/>
            <a:ext cx="3494584" cy="4776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/>
            <a:r>
              <a:rPr lang="ru-RU" sz="24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НАЦИОНАЛЬНЫЙ</a:t>
            </a:r>
            <a:endParaRPr lang="ru-RU" sz="24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322997"/>
              </p:ext>
            </p:extLst>
          </p:nvPr>
        </p:nvGraphicFramePr>
        <p:xfrm>
          <a:off x="793921" y="2224701"/>
          <a:ext cx="10564896" cy="77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03" y="1213658"/>
            <a:ext cx="11223709" cy="11156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flipH="1">
            <a:off x="623541" y="780539"/>
            <a:ext cx="5863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ГЛОБАЛЬНЫЕ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30" name="Прямоугольник 1029"/>
          <p:cNvSpPr/>
          <p:nvPr/>
        </p:nvSpPr>
        <p:spPr>
          <a:xfrm rot="16200000">
            <a:off x="10380040" y="4700320"/>
            <a:ext cx="3048654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адаптации ЦУР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CDFE58C-BDC4-43AC-86F8-489B9829A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788" y="3472286"/>
            <a:ext cx="11331586" cy="33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5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099" y="409575"/>
            <a:ext cx="8910002" cy="708301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управления адаптацией ЦУР</a:t>
            </a: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213417" y="2294540"/>
            <a:ext cx="1559489" cy="255779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449006" y="763726"/>
            <a:ext cx="2046191" cy="10668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Парламентская рабочая группа по ЦУР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83972764"/>
              </p:ext>
            </p:extLst>
          </p:nvPr>
        </p:nvGraphicFramePr>
        <p:xfrm>
          <a:off x="3676650" y="-1885951"/>
          <a:ext cx="8515350" cy="10537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2798" y="2006838"/>
            <a:ext cx="2964297" cy="8311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Координационный совет по ЦУР= ПМ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757" y="3173365"/>
            <a:ext cx="2608378" cy="28623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Правительства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Главы министерств и ведомств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НБКР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НСК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Международных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12651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21360" y="143416"/>
            <a:ext cx="11013440" cy="6438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ЦУР в Программе Правительства КР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15769" y="1056528"/>
            <a:ext cx="5501391" cy="8254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Правительства КР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ЕДИНСТВО. ДОВЕРИЕ. СОЗИДАНИЕ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51554" y="2310118"/>
            <a:ext cx="10420350" cy="11340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действий по адаптации индикаторов ЦУР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95263" y="4366534"/>
            <a:ext cx="2049800" cy="22223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здравоохранения «Здоровый человек – процветающая страна»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641124" y="4366534"/>
            <a:ext cx="2049800" cy="22223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защиты населения от ЧС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69793" y="4366534"/>
            <a:ext cx="2049800" cy="22223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экологической безопасности Кыргызской Республики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137532" y="3872316"/>
            <a:ext cx="9892418" cy="15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137532" y="3888237"/>
            <a:ext cx="0" cy="46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470460" y="3892862"/>
            <a:ext cx="0" cy="46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983023" y="3888237"/>
            <a:ext cx="0" cy="46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8380946" y="3892862"/>
            <a:ext cx="0" cy="46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1062582" y="3888237"/>
            <a:ext cx="0" cy="46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420222" y="4366534"/>
            <a:ext cx="2049800" cy="22223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зеленой экономики 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788296" y="4366534"/>
            <a:ext cx="2049800" cy="22223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поддержки семьи и детей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5755883" y="1901630"/>
            <a:ext cx="353699" cy="42818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5730042" y="3444134"/>
            <a:ext cx="353699" cy="42818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142" y="160359"/>
            <a:ext cx="11737523" cy="104253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системы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отчетности  ЦУР (1 этап)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>
          <a:xfrm>
            <a:off x="2003426" y="2343151"/>
            <a:ext cx="8207375" cy="5072063"/>
          </a:xfrm>
        </p:spPr>
        <p:txBody>
          <a:bodyPr/>
          <a:lstStyle/>
          <a:p>
            <a:endParaRPr lang="ru-RU" altLang="en-US" smtClean="0"/>
          </a:p>
          <a:p>
            <a:endParaRPr lang="ru-RU" altLang="en-US" smtClean="0"/>
          </a:p>
          <a:p>
            <a:endParaRPr lang="ru-RU" altLang="en-US" smtClean="0"/>
          </a:p>
          <a:p>
            <a:endParaRPr lang="ru-RU" altLang="en-US" smtClean="0"/>
          </a:p>
          <a:p>
            <a:endParaRPr lang="en-US" altLang="en-US" smtClean="0"/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247201" y="1393552"/>
          <a:ext cx="11737524" cy="3346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/>
          </p:nvPr>
        </p:nvGraphicFramePr>
        <p:xfrm>
          <a:off x="4223792" y="3949351"/>
          <a:ext cx="6336704" cy="2783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Стрелка вниз 3"/>
          <p:cNvSpPr/>
          <p:nvPr/>
        </p:nvSpPr>
        <p:spPr>
          <a:xfrm rot="18573136">
            <a:off x="5988101" y="3723877"/>
            <a:ext cx="238020" cy="5032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836354" y="3581130"/>
            <a:ext cx="7385050" cy="3481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8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309" y="624110"/>
            <a:ext cx="9753304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адаптация задач Целей устойчивого развития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806956068"/>
              </p:ext>
            </p:extLst>
          </p:nvPr>
        </p:nvGraphicFramePr>
        <p:xfrm>
          <a:off x="190500" y="1009650"/>
          <a:ext cx="12192000" cy="5848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383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891" y="5754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инвентаризации и адаптации показателей Целей устойчивого развития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039983"/>
              </p:ext>
            </p:extLst>
          </p:nvPr>
        </p:nvGraphicFramePr>
        <p:xfrm>
          <a:off x="991891" y="2620769"/>
          <a:ext cx="9999959" cy="337998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79926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072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8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Глобальные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8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Принятые глобальные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897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Адаптированные глобальные -аналоги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8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Дополнительные национальные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38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 будущем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380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Исключены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1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6967" y="190500"/>
            <a:ext cx="10356434" cy="128089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потенциал для составления показателей ЦУР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523240"/>
              </p:ext>
            </p:extLst>
          </p:nvPr>
        </p:nvGraphicFramePr>
        <p:xfrm>
          <a:off x="6726577" y="1838778"/>
          <a:ext cx="5236824" cy="4201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807231"/>
              </p:ext>
            </p:extLst>
          </p:nvPr>
        </p:nvGraphicFramePr>
        <p:xfrm>
          <a:off x="138821" y="1471391"/>
          <a:ext cx="7229133" cy="5386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8117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4" t="39055" r="39240" b="9012"/>
          <a:stretch>
            <a:fillRect/>
          </a:stretch>
        </p:blipFill>
        <p:spPr>
          <a:xfrm>
            <a:off x="4483100" y="3427413"/>
            <a:ext cx="6219825" cy="2741612"/>
          </a:xfrm>
        </p:spPr>
      </p:pic>
      <p:sp>
        <p:nvSpPr>
          <p:cNvPr id="11" name="직사각형 10"/>
          <p:cNvSpPr/>
          <p:nvPr/>
        </p:nvSpPr>
        <p:spPr>
          <a:xfrm>
            <a:off x="284163" y="0"/>
            <a:ext cx="98694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shade val="67500"/>
                  <a:satMod val="115000"/>
                  <a:alpha val="5500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0" name="TextBox 9">
            <a:extLst/>
          </p:cNvPr>
          <p:cNvSpPr txBox="1"/>
          <p:nvPr/>
        </p:nvSpPr>
        <p:spPr>
          <a:xfrm>
            <a:off x="284163" y="520700"/>
            <a:ext cx="11631612" cy="509588"/>
          </a:xfrm>
          <a:prstGeom prst="rect">
            <a:avLst/>
          </a:prstGeom>
        </p:spPr>
        <p:txBody>
          <a:bodyPr/>
          <a:lstStyle>
            <a:defPPr>
              <a:defRPr lang="da-DK"/>
            </a:defPPr>
            <a:lvl1pPr latinLnBrk="1">
              <a:lnSpc>
                <a:spcPct val="90000"/>
              </a:lnSpc>
              <a:spcBef>
                <a:spcPct val="0"/>
              </a:spcBef>
              <a:buNone/>
              <a:defRPr sz="2800" b="1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Молодые люди и ЦУР</a:t>
            </a:r>
            <a:endParaRPr lang="en-US" dirty="0"/>
          </a:p>
        </p:txBody>
      </p:sp>
      <p:cxnSp>
        <p:nvCxnSpPr>
          <p:cNvPr id="3" name="직선 연결선 2"/>
          <p:cNvCxnSpPr/>
          <p:nvPr/>
        </p:nvCxnSpPr>
        <p:spPr>
          <a:xfrm flipH="1" flipV="1">
            <a:off x="3940175" y="2098675"/>
            <a:ext cx="3562350" cy="142557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H="1" flipV="1">
            <a:off x="5973763" y="2619375"/>
            <a:ext cx="1716087" cy="82867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8" t="40068" r="57861" b="44922"/>
          <a:stretch>
            <a:fillRect/>
          </a:stretch>
        </p:blipFill>
        <p:spPr bwMode="auto">
          <a:xfrm>
            <a:off x="5973763" y="1573213"/>
            <a:ext cx="1482725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9" t="39873" r="67168" b="45856"/>
          <a:stretch>
            <a:fillRect/>
          </a:stretch>
        </p:blipFill>
        <p:spPr bwMode="auto">
          <a:xfrm>
            <a:off x="2608263" y="2017713"/>
            <a:ext cx="1477962" cy="1073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직선 연결선 18"/>
          <p:cNvCxnSpPr>
            <a:endCxn id="65546" idx="1"/>
          </p:cNvCxnSpPr>
          <p:nvPr/>
        </p:nvCxnSpPr>
        <p:spPr>
          <a:xfrm flipV="1">
            <a:off x="8780463" y="2408238"/>
            <a:ext cx="355600" cy="102552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55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9" t="40248" r="48711" b="45122"/>
          <a:stretch>
            <a:fillRect/>
          </a:stretch>
        </p:blipFill>
        <p:spPr bwMode="auto">
          <a:xfrm>
            <a:off x="9136063" y="1874838"/>
            <a:ext cx="1482725" cy="10652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직선 연결선 28"/>
          <p:cNvCxnSpPr/>
          <p:nvPr/>
        </p:nvCxnSpPr>
        <p:spPr>
          <a:xfrm flipV="1">
            <a:off x="9561513" y="2932113"/>
            <a:ext cx="928687" cy="59213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H="1" flipV="1">
            <a:off x="7456488" y="1773238"/>
            <a:ext cx="1090612" cy="175101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H="1" flipV="1">
            <a:off x="2646363" y="3090863"/>
            <a:ext cx="3963987" cy="47783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 flipH="1" flipV="1">
            <a:off x="1951038" y="4318000"/>
            <a:ext cx="3651250" cy="3968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H="1">
            <a:off x="2386013" y="5149850"/>
            <a:ext cx="3216275" cy="2159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55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2" t="56680" r="76164" b="27899"/>
          <a:stretch>
            <a:fillRect/>
          </a:stretch>
        </p:blipFill>
        <p:spPr bwMode="auto">
          <a:xfrm>
            <a:off x="1489075" y="4262438"/>
            <a:ext cx="1443038" cy="11033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직사각형 50"/>
          <p:cNvSpPr/>
          <p:nvPr/>
        </p:nvSpPr>
        <p:spPr>
          <a:xfrm>
            <a:off x="6546850" y="3425825"/>
            <a:ext cx="1041400" cy="866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7586663" y="3425825"/>
            <a:ext cx="1044575" cy="866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8631238" y="3427413"/>
            <a:ext cx="1027112" cy="866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5487988" y="4303713"/>
            <a:ext cx="1023937" cy="86677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454150" y="4230688"/>
            <a:ext cx="1477963" cy="11350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2592388" y="1987550"/>
            <a:ext cx="1522412" cy="11033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5932488" y="1550988"/>
            <a:ext cx="1522412" cy="1103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9096375" y="1828800"/>
            <a:ext cx="1522413" cy="11033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981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307" y="624110"/>
            <a:ext cx="9314305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глобальные «Молодежные» индикаторы ЦУР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5665" y="2133600"/>
            <a:ext cx="10568947" cy="430973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 Доля населения, живущего за международной чертой бедности, в разбивке по полу, возрасту, статусу занятости и месту проживания (городское/ сельское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США)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1.2.1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страны, живущего за официальной чертой бедности, в разбивке по полу и возрасту </a:t>
            </a:r>
          </a:p>
          <a:p>
            <a:endParaRPr lang="ru-RU" sz="28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498356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глобальные «Молодежные» индикаторы ЦУР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1579" y="2062716"/>
            <a:ext cx="10186175" cy="479528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3.1.1 Коэффициент материнской смертности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3.3.1 Число новых заражений ВИЧ на 1000 неинфицированных в разбивке по полу, возрасту и принадлежности к основным группам населения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3.3.2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туберкулезом на 100 000 человек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3.3.3 Заболеваемость малярией на 100 000 человек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3.3.4 Заболеваемость гепатитом B на 100 000 человек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3.4.1 Смертность от сердечно-сосудистых заболеваний, рака, диабета, хронических респираторных заболеваний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3.4.2 Смертность от самоубийств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3.5.2 Злоупотребление алкоголем (определяемое в соответствии с национальными особенностями употребление алкоголя на душу населения в возрасте от 15 лет) в литрах чистого алкоголя в календарный год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1750764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9823" y="329899"/>
            <a:ext cx="9994789" cy="128089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глобальные «Молодежные» индикаторы ЦУР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961" y="1802175"/>
            <a:ext cx="11270512" cy="5247211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3.6.1 Смертность в результате дорожно-транспортных происшествий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"3.7.1 Доля женщин репродуктивного возраста (от 15 до 49 лет), чьи потребности по планированию семьи удовлетворяются современными методами (замужних и имеющего постоянного партнера)"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"3.7.2 Рождаемость среди подростков (в возрасте от 10 до 14 лет и в возрасте от 15 до 19 лет) на 1000 женщин в данной возрастной группе"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"3.9.3 Смертность от неумышленного отравления"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"3.b.1 Доля целевой группы населения, охваченная иммунизацией всеми вакцинами, включенными в национальные программы"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292296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глобальные «Молодежные» индикаторы ЦУР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7293" y="2197395"/>
            <a:ext cx="10037319" cy="3777622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"5.3.1 Доля женщин в возрасте от 20 до 24 лет, вступивших в брак или союз до 15 лет и до 18 лет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8.5.2 Уровень безработицы в разбивке по полу, возрасту и инвалидности (показатель будет рассчитан в будущем)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"8.7.1 Доля и число детей в возрасте от 5 до 17 лет, занятых детским трудом, в разбивке по полу и возрасту "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"16.2.1 Доля детей  в возрасте от 1 года до 17 лет, в последний месяц подвергшихся любому физическому наказанию и/или психологической агрессии со стороны тех, кто обеспечивает уход за ними "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altLang="ru-RU"/>
          </a:p>
        </p:txBody>
      </p:sp>
    </p:spTree>
    <p:extLst>
      <p:ext uri="{BB962C8B-B14F-4D97-AF65-F5344CB8AC3E}">
        <p14:creationId xmlns:p14="http://schemas.microsoft.com/office/powerpoint/2010/main" val="3974109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548" y="142619"/>
            <a:ext cx="9622803" cy="74086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«Молодежь Кыргызстана» и ЦУР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374" y="883483"/>
            <a:ext cx="9702316" cy="5974517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ДЕМОГРАФИЧЕСКИЕ ХАРАКТЕРИСТИКИ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РОЖДАЕМОСТЬ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СМЕРТНОСТЬ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ЗДОРОВЬЯ МОЛОДЕЖИ 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БРАКИ И РАЗВОДЫ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НАСЕЛЕНИЯ   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МОЛОДЕЖИ 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АКТИВНОСТЬ МОЛОДЕЖИ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 ЖИЗНИ МОЛОДЕЖИ 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ПРЕСТУПНОСТЬ</a:t>
            </a:r>
            <a:endParaRPr lang="en-US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ДОСУГ 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ПОЛИТИЧЕСКАЯ ЖИЗНЬ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538" y="802194"/>
            <a:ext cx="976451" cy="976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020" y="4658433"/>
            <a:ext cx="900000" cy="9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209" y="2728195"/>
            <a:ext cx="900000" cy="9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3564" y="1756114"/>
            <a:ext cx="931290" cy="931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4854" y="3651804"/>
            <a:ext cx="90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7251" y="5639722"/>
            <a:ext cx="867603" cy="867603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7328452" y="2941983"/>
            <a:ext cx="1126435" cy="848139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42519" y="485967"/>
            <a:ext cx="900000" cy="90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4169" y="1072395"/>
            <a:ext cx="900000" cy="90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78568" y="1843885"/>
            <a:ext cx="900000" cy="90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29340" y="2221759"/>
            <a:ext cx="900000" cy="900000"/>
          </a:xfrm>
          <a:prstGeom prst="rect">
            <a:avLst/>
          </a:prstGeom>
        </p:spPr>
      </p:pic>
      <p:pic>
        <p:nvPicPr>
          <p:cNvPr id="2052" name="Picture 4" descr="ÐÐ°ÑÑÐ¸Ð½ÐºÐ¸ Ð¿Ð¾ Ð·Ð°Ð¿ÑÐ¾ÑÑ Ð¦Ð£Ð 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325" y="3014924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62170" y="3310671"/>
            <a:ext cx="900000" cy="900000"/>
          </a:xfrm>
          <a:prstGeom prst="rect">
            <a:avLst/>
          </a:prstGeom>
        </p:spPr>
      </p:pic>
      <p:pic>
        <p:nvPicPr>
          <p:cNvPr id="2048" name="Рисунок 204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85972" y="4138737"/>
            <a:ext cx="900000" cy="900000"/>
          </a:xfrm>
          <a:prstGeom prst="rect">
            <a:avLst/>
          </a:prstGeom>
        </p:spPr>
      </p:pic>
      <p:pic>
        <p:nvPicPr>
          <p:cNvPr id="2049" name="Рисунок 204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74071" y="4638703"/>
            <a:ext cx="900000" cy="900000"/>
          </a:xfrm>
          <a:prstGeom prst="rect">
            <a:avLst/>
          </a:prstGeom>
        </p:spPr>
      </p:pic>
      <p:pic>
        <p:nvPicPr>
          <p:cNvPr id="2051" name="Рисунок 20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56000" y="5293082"/>
            <a:ext cx="936000" cy="936000"/>
          </a:xfrm>
          <a:prstGeom prst="rect">
            <a:avLst/>
          </a:prstGeom>
        </p:spPr>
      </p:pic>
      <p:pic>
        <p:nvPicPr>
          <p:cNvPr id="2053" name="Рисунок 205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10740" y="57378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1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824" y="94106"/>
            <a:ext cx="6614181" cy="120188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данных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dirty="0" smtClean="0"/>
              <a:t>12</a:t>
            </a:r>
            <a:endParaRPr lang="pl-PL" alt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4" y="1116637"/>
            <a:ext cx="1418567" cy="23980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99" y="2015285"/>
            <a:ext cx="1853345" cy="33043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445" y="4837001"/>
            <a:ext cx="1353429" cy="2377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731" y="338943"/>
            <a:ext cx="6295357" cy="43781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5197" y="2811892"/>
            <a:ext cx="1317683" cy="3277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7426" y="2816002"/>
            <a:ext cx="5730737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8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5581" y="4481383"/>
            <a:ext cx="7201358" cy="142983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100" b="1" dirty="0">
                <a:solidFill>
                  <a:schemeClr val="tx1"/>
                </a:solidFill>
              </a:rPr>
              <a:t>Спасибо!</a:t>
            </a:r>
          </a:p>
          <a:p>
            <a:pPr marL="0" indent="0" algn="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2900" b="1" dirty="0">
                <a:solidFill>
                  <a:schemeClr val="tx1"/>
                </a:solidFill>
              </a:rPr>
              <a:t>Национальный статистический комитет </a:t>
            </a:r>
            <a:r>
              <a:rPr lang="ru-RU" sz="2900" b="1" dirty="0" err="1">
                <a:solidFill>
                  <a:schemeClr val="tx1"/>
                </a:solidFill>
              </a:rPr>
              <a:t>Кыргызской</a:t>
            </a:r>
            <a:r>
              <a:rPr lang="ru-RU" sz="2900" b="1" dirty="0">
                <a:solidFill>
                  <a:schemeClr val="tx1"/>
                </a:solidFill>
              </a:rPr>
              <a:t> Республики</a:t>
            </a:r>
          </a:p>
          <a:p>
            <a:pPr marL="0" indent="0" algn="r">
              <a:buNone/>
            </a:pPr>
            <a:r>
              <a:rPr lang="en-US" sz="4400" b="1" dirty="0">
                <a:solidFill>
                  <a:schemeClr val="tx1"/>
                </a:solidFill>
                <a:hlinkClick r:id="rId3"/>
              </a:rPr>
              <a:t>www.stat.kg</a:t>
            </a:r>
            <a:endParaRPr lang="en-US" sz="4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F2EE7-23FF-4BDB-B890-77575B487ADB}" type="slidenum">
              <a:rPr lang="pl-PL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l-PL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1049">
            <a:off x="541176" y="3166158"/>
            <a:ext cx="4383404" cy="4060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11" y="710347"/>
            <a:ext cx="5437110" cy="32894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918" y="129183"/>
            <a:ext cx="1682321" cy="16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4956</TotalTime>
  <Words>1027</Words>
  <Application>Microsoft Office PowerPoint</Application>
  <PresentationFormat>Произвольный</PresentationFormat>
  <Paragraphs>215</Paragraphs>
  <Slides>17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1_Легкий дым</vt:lpstr>
      <vt:lpstr>Легкий дым</vt:lpstr>
      <vt:lpstr>«Молодежные» показатели Целей Устойчивого Развития</vt:lpstr>
      <vt:lpstr>ЦУР и индикаторы для мониторинга</vt:lpstr>
      <vt:lpstr>Политические основы </vt:lpstr>
      <vt:lpstr>Схема управления адаптацией ЦУР</vt:lpstr>
      <vt:lpstr>Презентация PowerPoint</vt:lpstr>
      <vt:lpstr>Построение национальной системы  мониторинга и отчетности  ЦУР (1 этап)</vt:lpstr>
      <vt:lpstr>Инвентаризация и адаптация задач Целей устойчивого развития </vt:lpstr>
      <vt:lpstr>Результаты инвентаризации и адаптации показателей Целей устойчивого развития</vt:lpstr>
      <vt:lpstr>Статистический потенциал для составления показателей ЦУР</vt:lpstr>
      <vt:lpstr>Презентация PowerPoint</vt:lpstr>
      <vt:lpstr>Доступные глобальные «Молодежные» индикаторы ЦУР</vt:lpstr>
      <vt:lpstr>Доступные глобальные «Молодежные» индикаторы ЦУР</vt:lpstr>
      <vt:lpstr>Доступные глобальные «Молодежные» индикаторы ЦУР</vt:lpstr>
      <vt:lpstr>Доступные глобальные «Молодежные» индикаторы ЦУР</vt:lpstr>
      <vt:lpstr>Сборник «Молодежь Кыргызстана» и ЦУР</vt:lpstr>
      <vt:lpstr>Распространение данных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Kanykey Orozbaeva</dc:creator>
  <cp:lastModifiedBy>Gabdullaeva</cp:lastModifiedBy>
  <cp:revision>251</cp:revision>
  <cp:lastPrinted>2018-10-26T09:24:02Z</cp:lastPrinted>
  <dcterms:created xsi:type="dcterms:W3CDTF">2017-04-06T16:43:46Z</dcterms:created>
  <dcterms:modified xsi:type="dcterms:W3CDTF">2019-05-15T05:35:49Z</dcterms:modified>
</cp:coreProperties>
</file>